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58F122-544C-48F5-B949-99799D775B26}"/>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mbria"/>
              </a:defRPr>
            </a:lvl1pPr>
          </a:lstStyle>
          <a:p>
            <a:pPr lvl="0"/>
            <a:endParaRPr lang="en-GB"/>
          </a:p>
        </p:txBody>
      </p:sp>
      <p:sp>
        <p:nvSpPr>
          <p:cNvPr id="3" name="Date Placeholder 2">
            <a:extLst>
              <a:ext uri="{FF2B5EF4-FFF2-40B4-BE49-F238E27FC236}">
                <a16:creationId xmlns:a16="http://schemas.microsoft.com/office/drawing/2014/main" id="{AD13F665-D36E-441D-BD81-2EB7BFEB35D4}"/>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mbria"/>
              </a:defRPr>
            </a:lvl1pPr>
          </a:lstStyle>
          <a:p>
            <a:pPr lvl="0"/>
            <a:fld id="{E8621F5C-59F5-4841-81BF-29CDBE36E270}" type="datetime1">
              <a:rPr lang="en-US"/>
              <a:pPr lvl="0"/>
              <a:t>5/9/2020</a:t>
            </a:fld>
            <a:endParaRPr lang="en-US"/>
          </a:p>
        </p:txBody>
      </p:sp>
      <p:sp>
        <p:nvSpPr>
          <p:cNvPr id="4" name="Slide Image Placeholder 3">
            <a:extLst>
              <a:ext uri="{FF2B5EF4-FFF2-40B4-BE49-F238E27FC236}">
                <a16:creationId xmlns:a16="http://schemas.microsoft.com/office/drawing/2014/main" id="{14F7F11A-56DE-4B01-9C20-D733678C25C6}"/>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04AFC059-1E25-45A1-9761-0CE56273EAA6}"/>
              </a:ext>
            </a:extLst>
          </p:cNvPr>
          <p:cNvSpPr txBox="1">
            <a:spLocks noGrp="1"/>
          </p:cNvSpPr>
          <p:nvPr>
            <p:ph type="body" sz="quarter" idx="3"/>
          </p:nvPr>
        </p:nvSpPr>
        <p:spPr>
          <a:xfrm>
            <a:off x="685800" y="4400549"/>
            <a:ext cx="5486400" cy="3086099"/>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6DF97A7-E309-44EB-B33C-4F0DA9020CB8}"/>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mbria"/>
              </a:defRPr>
            </a:lvl1pPr>
          </a:lstStyle>
          <a:p>
            <a:pPr lvl="0"/>
            <a:endParaRPr lang="en-GB"/>
          </a:p>
        </p:txBody>
      </p:sp>
      <p:sp>
        <p:nvSpPr>
          <p:cNvPr id="7" name="Slide Number Placeholder 6">
            <a:extLst>
              <a:ext uri="{FF2B5EF4-FFF2-40B4-BE49-F238E27FC236}">
                <a16:creationId xmlns:a16="http://schemas.microsoft.com/office/drawing/2014/main" id="{F5EAADEC-4351-4585-8CD6-54BECA178473}"/>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mbria"/>
              </a:defRPr>
            </a:lvl1pPr>
          </a:lstStyle>
          <a:p>
            <a:pPr lvl="0"/>
            <a:fld id="{23001B2E-EDD7-40F3-92A7-A544210B4208}" type="slidenum">
              <a:t>‹#›</a:t>
            </a:fld>
            <a:endParaRPr lang="en-GB"/>
          </a:p>
        </p:txBody>
      </p:sp>
    </p:spTree>
    <p:extLst>
      <p:ext uri="{BB962C8B-B14F-4D97-AF65-F5344CB8AC3E}">
        <p14:creationId xmlns:p14="http://schemas.microsoft.com/office/powerpoint/2010/main" val="2441630958"/>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mbria"/>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mbria"/>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mbria"/>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mbria"/>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mbria"/>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C4EB4B32-1BAE-4716-B676-A62D2FFF6482}"/>
              </a:ext>
            </a:extLst>
          </p:cNvPr>
          <p:cNvGrpSpPr/>
          <p:nvPr/>
        </p:nvGrpSpPr>
        <p:grpSpPr>
          <a:xfrm>
            <a:off x="223561" y="2485696"/>
            <a:ext cx="4688851" cy="2546173"/>
            <a:chOff x="223561" y="2485696"/>
            <a:chExt cx="4688851" cy="2546173"/>
          </a:xfrm>
        </p:grpSpPr>
        <p:sp>
          <p:nvSpPr>
            <p:cNvPr id="3" name="Freeform 457">
              <a:extLst>
                <a:ext uri="{FF2B5EF4-FFF2-40B4-BE49-F238E27FC236}">
                  <a16:creationId xmlns:a16="http://schemas.microsoft.com/office/drawing/2014/main" id="{558890FC-97CB-42BF-A999-3F2FEB5DCD44}"/>
                </a:ext>
              </a:extLst>
            </p:cNvPr>
            <p:cNvSpPr/>
            <p:nvPr/>
          </p:nvSpPr>
          <p:spPr>
            <a:xfrm rot="248480">
              <a:off x="223561" y="2575399"/>
              <a:ext cx="4688851" cy="2424833"/>
            </a:xfrm>
            <a:custGeom>
              <a:avLst/>
              <a:gdLst>
                <a:gd name="f0" fmla="val 10800000"/>
                <a:gd name="f1" fmla="val 5400000"/>
                <a:gd name="f2" fmla="val 180"/>
                <a:gd name="f3" fmla="val w"/>
                <a:gd name="f4" fmla="val h"/>
                <a:gd name="f5" fmla="val 0"/>
                <a:gd name="f6" fmla="val 9365"/>
                <a:gd name="f7" fmla="val 10000"/>
                <a:gd name="f8" fmla="val 9361"/>
                <a:gd name="f9" fmla="val 8284"/>
                <a:gd name="f10" fmla="val 9458"/>
                <a:gd name="f11" fmla="val 5904"/>
                <a:gd name="f12" fmla="val 8063"/>
                <a:gd name="f13" fmla="val 5204"/>
                <a:gd name="f14" fmla="val 7400"/>
                <a:gd name="f15" fmla="val 6388"/>
                <a:gd name="f16" fmla="val 7505"/>
                <a:gd name="f17" fmla="val 5833"/>
                <a:gd name="f18" fmla="val 7780"/>
                <a:gd name="f19" fmla="val 4506"/>
                <a:gd name="f20" fmla="val 7124"/>
                <a:gd name="f21" fmla="val 3477"/>
                <a:gd name="f22" fmla="val 6580"/>
                <a:gd name="f23" fmla="val 2623"/>
                <a:gd name="f24" fmla="val 6015"/>
                <a:gd name="f25" fmla="val 3178"/>
                <a:gd name="f26" fmla="val 5616"/>
                <a:gd name="f27" fmla="val 3612"/>
                <a:gd name="f28" fmla="val 5701"/>
                <a:gd name="f29" fmla="val 3233"/>
                <a:gd name="f30" fmla="val 5721"/>
                <a:gd name="f31" fmla="val 2394"/>
                <a:gd name="f32" fmla="val 5603"/>
                <a:gd name="f33" fmla="val 1987"/>
                <a:gd name="f34" fmla="val 5379"/>
                <a:gd name="f35" fmla="val 1160"/>
                <a:gd name="f36" fmla="val 5136"/>
                <a:gd name="f37" fmla="val 863"/>
                <a:gd name="f38" fmla="val 4756"/>
                <a:gd name="f39" fmla="val 809"/>
                <a:gd name="f40" fmla="val 4297"/>
                <a:gd name="f41" fmla="val 741"/>
                <a:gd name="f42" fmla="val 4008"/>
                <a:gd name="f43" fmla="val 1134"/>
                <a:gd name="f44" fmla="val 3785"/>
                <a:gd name="f45" fmla="val 1729"/>
                <a:gd name="f46" fmla="val 3771"/>
                <a:gd name="f47" fmla="val 3680"/>
                <a:gd name="f48" fmla="val 267"/>
                <a:gd name="f49" fmla="val 3182"/>
                <a:gd name="f50" fmla="val 91"/>
                <a:gd name="f51" fmla="val 2191"/>
                <a:gd name="f52" fmla="+- 0 0 261"/>
                <a:gd name="f53" fmla="val 1994"/>
                <a:gd name="f54" fmla="val 1201"/>
                <a:gd name="f55" fmla="val 1699"/>
                <a:gd name="f56" fmla="+- 0 0 464"/>
                <a:gd name="f57" fmla="val 308"/>
                <a:gd name="f58" fmla="+- 0 0 275"/>
                <a:gd name="f59" fmla="val 1024"/>
                <a:gd name="f60" fmla="val 7065"/>
                <a:gd name="f61" fmla="val 1428"/>
                <a:gd name="f62" fmla="val 8561"/>
                <a:gd name="f63" fmla="val 3374"/>
                <a:gd name="f64" fmla="val 8226"/>
                <a:gd name="f65" fmla="val 8569"/>
                <a:gd name="f66" fmla="val 9228"/>
                <a:gd name="f67" fmla="val 10077"/>
                <a:gd name="f68" fmla="+- 0 0 -90"/>
                <a:gd name="f69" fmla="*/ f3 1 9365"/>
                <a:gd name="f70" fmla="*/ f4 1 10000"/>
                <a:gd name="f71" fmla="+- f7 0 f5"/>
                <a:gd name="f72" fmla="+- f6 0 f5"/>
                <a:gd name="f73" fmla="*/ f68 f0 1"/>
                <a:gd name="f74" fmla="*/ f72 1 9365"/>
                <a:gd name="f75" fmla="*/ f71 1 10000"/>
                <a:gd name="f76" fmla="*/ 10000 f71 1"/>
                <a:gd name="f77" fmla="*/ 8284 f71 1"/>
                <a:gd name="f78" fmla="*/ 6388 f71 1"/>
                <a:gd name="f79" fmla="*/ 3477 f71 1"/>
                <a:gd name="f80" fmla="*/ 3612 f71 1"/>
                <a:gd name="f81" fmla="*/ 1987 f71 1"/>
                <a:gd name="f82" fmla="*/ 809 f71 1"/>
                <a:gd name="f83" fmla="*/ 1729 f71 1"/>
                <a:gd name="f84" fmla="*/ 91 f71 1"/>
                <a:gd name="f85" fmla="*/ 1201 f71 1"/>
                <a:gd name="f86" fmla="*/ 1024 f71 1"/>
                <a:gd name="f87" fmla="*/ 7065 f71 1"/>
                <a:gd name="f88" fmla="*/ 9361 f72 1"/>
                <a:gd name="f89" fmla="*/ 7400 f72 1"/>
                <a:gd name="f90" fmla="*/ 7124 f72 1"/>
                <a:gd name="f91" fmla="*/ 5616 f72 1"/>
                <a:gd name="f92" fmla="*/ 5603 f72 1"/>
                <a:gd name="f93" fmla="*/ 4756 f72 1"/>
                <a:gd name="f94" fmla="*/ 3785 f72 1"/>
                <a:gd name="f95" fmla="*/ 3182 f72 1"/>
                <a:gd name="f96" fmla="*/ 1994 f72 1"/>
                <a:gd name="f97" fmla="*/ 0 f72 1"/>
                <a:gd name="f98" fmla="*/ 8569 f72 1"/>
                <a:gd name="f99" fmla="*/ f73 1 f2"/>
                <a:gd name="f100" fmla="*/ f76 1 10000"/>
                <a:gd name="f101" fmla="*/ f77 1 10000"/>
                <a:gd name="f102" fmla="*/ f78 1 10000"/>
                <a:gd name="f103" fmla="*/ f79 1 10000"/>
                <a:gd name="f104" fmla="*/ f80 1 10000"/>
                <a:gd name="f105" fmla="*/ f81 1 10000"/>
                <a:gd name="f106" fmla="*/ f82 1 10000"/>
                <a:gd name="f107" fmla="*/ f83 1 10000"/>
                <a:gd name="f108" fmla="*/ f84 1 10000"/>
                <a:gd name="f109" fmla="*/ f85 1 10000"/>
                <a:gd name="f110" fmla="*/ f86 1 10000"/>
                <a:gd name="f111" fmla="*/ f87 1 10000"/>
                <a:gd name="f112" fmla="*/ f88 1 9365"/>
                <a:gd name="f113" fmla="*/ f89 1 9365"/>
                <a:gd name="f114" fmla="*/ f90 1 9365"/>
                <a:gd name="f115" fmla="*/ f91 1 9365"/>
                <a:gd name="f116" fmla="*/ f92 1 9365"/>
                <a:gd name="f117" fmla="*/ f93 1 9365"/>
                <a:gd name="f118" fmla="*/ f94 1 9365"/>
                <a:gd name="f119" fmla="*/ f95 1 9365"/>
                <a:gd name="f120" fmla="*/ f96 1 9365"/>
                <a:gd name="f121" fmla="*/ f97 1 9365"/>
                <a:gd name="f122" fmla="*/ f98 1 9365"/>
                <a:gd name="f123" fmla="*/ f5 1 f74"/>
                <a:gd name="f124" fmla="*/ f6 1 f74"/>
                <a:gd name="f125" fmla="*/ f5 1 f75"/>
                <a:gd name="f126" fmla="*/ f7 1 f75"/>
                <a:gd name="f127" fmla="+- f99 0 f1"/>
                <a:gd name="f128" fmla="*/ f112 1 f74"/>
                <a:gd name="f129" fmla="*/ f101 1 f75"/>
                <a:gd name="f130" fmla="*/ f113 1 f74"/>
                <a:gd name="f131" fmla="*/ f102 1 f75"/>
                <a:gd name="f132" fmla="*/ f114 1 f74"/>
                <a:gd name="f133" fmla="*/ f103 1 f75"/>
                <a:gd name="f134" fmla="*/ f115 1 f74"/>
                <a:gd name="f135" fmla="*/ f104 1 f75"/>
                <a:gd name="f136" fmla="*/ f116 1 f74"/>
                <a:gd name="f137" fmla="*/ f105 1 f75"/>
                <a:gd name="f138" fmla="*/ f117 1 f74"/>
                <a:gd name="f139" fmla="*/ f106 1 f75"/>
                <a:gd name="f140" fmla="*/ f118 1 f74"/>
                <a:gd name="f141" fmla="*/ f107 1 f75"/>
                <a:gd name="f142" fmla="*/ f119 1 f74"/>
                <a:gd name="f143" fmla="*/ f108 1 f75"/>
                <a:gd name="f144" fmla="*/ f120 1 f74"/>
                <a:gd name="f145" fmla="*/ f109 1 f75"/>
                <a:gd name="f146" fmla="*/ f121 1 f74"/>
                <a:gd name="f147" fmla="*/ f110 1 f75"/>
                <a:gd name="f148" fmla="*/ f111 1 f75"/>
                <a:gd name="f149" fmla="*/ f122 1 f74"/>
                <a:gd name="f150" fmla="*/ f100 1 f75"/>
                <a:gd name="f151" fmla="*/ f123 f69 1"/>
                <a:gd name="f152" fmla="*/ f124 f69 1"/>
                <a:gd name="f153" fmla="*/ f126 f70 1"/>
                <a:gd name="f154" fmla="*/ f125 f70 1"/>
                <a:gd name="f155" fmla="*/ f128 f69 1"/>
                <a:gd name="f156" fmla="*/ f129 f70 1"/>
                <a:gd name="f157" fmla="*/ f130 f69 1"/>
                <a:gd name="f158" fmla="*/ f131 f70 1"/>
                <a:gd name="f159" fmla="*/ f132 f69 1"/>
                <a:gd name="f160" fmla="*/ f133 f70 1"/>
                <a:gd name="f161" fmla="*/ f134 f69 1"/>
                <a:gd name="f162" fmla="*/ f135 f70 1"/>
                <a:gd name="f163" fmla="*/ f136 f69 1"/>
                <a:gd name="f164" fmla="*/ f137 f70 1"/>
                <a:gd name="f165" fmla="*/ f138 f69 1"/>
                <a:gd name="f166" fmla="*/ f139 f70 1"/>
                <a:gd name="f167" fmla="*/ f140 f69 1"/>
                <a:gd name="f168" fmla="*/ f141 f70 1"/>
                <a:gd name="f169" fmla="*/ f142 f69 1"/>
                <a:gd name="f170" fmla="*/ f143 f70 1"/>
                <a:gd name="f171" fmla="*/ f144 f69 1"/>
                <a:gd name="f172" fmla="*/ f145 f70 1"/>
                <a:gd name="f173" fmla="*/ f146 f69 1"/>
                <a:gd name="f174" fmla="*/ f147 f70 1"/>
                <a:gd name="f175" fmla="*/ f148 f70 1"/>
                <a:gd name="f176" fmla="*/ f149 f69 1"/>
                <a:gd name="f177" fmla="*/ f150 f70 1"/>
              </a:gdLst>
              <a:ahLst/>
              <a:cxnLst>
                <a:cxn ang="3cd4">
                  <a:pos x="hc" y="t"/>
                </a:cxn>
                <a:cxn ang="0">
                  <a:pos x="r" y="vc"/>
                </a:cxn>
                <a:cxn ang="cd4">
                  <a:pos x="hc" y="b"/>
                </a:cxn>
                <a:cxn ang="cd2">
                  <a:pos x="l" y="vc"/>
                </a:cxn>
                <a:cxn ang="f127">
                  <a:pos x="f155" y="f156"/>
                </a:cxn>
                <a:cxn ang="f127">
                  <a:pos x="f157" y="f158"/>
                </a:cxn>
                <a:cxn ang="f127">
                  <a:pos x="f159" y="f160"/>
                </a:cxn>
                <a:cxn ang="f127">
                  <a:pos x="f161" y="f162"/>
                </a:cxn>
                <a:cxn ang="f127">
                  <a:pos x="f163" y="f164"/>
                </a:cxn>
                <a:cxn ang="f127">
                  <a:pos x="f165" y="f166"/>
                </a:cxn>
                <a:cxn ang="f127">
                  <a:pos x="f167" y="f168"/>
                </a:cxn>
                <a:cxn ang="f127">
                  <a:pos x="f169" y="f170"/>
                </a:cxn>
                <a:cxn ang="f127">
                  <a:pos x="f171" y="f172"/>
                </a:cxn>
                <a:cxn ang="f127">
                  <a:pos x="f173" y="f174"/>
                </a:cxn>
                <a:cxn ang="f127">
                  <a:pos x="f173" y="f175"/>
                </a:cxn>
                <a:cxn ang="f127">
                  <a:pos x="f176" y="f177"/>
                </a:cxn>
                <a:cxn ang="f127">
                  <a:pos x="f155" y="f156"/>
                </a:cxn>
              </a:cxnLst>
              <a:rect l="f151" t="f154" r="f152" b="f153"/>
              <a:pathLst>
                <a:path w="9365" h="1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3"/>
                    <a:pt x="f47" y="f48"/>
                    <a:pt x="f49" y="f50"/>
                  </a:cubicBezTo>
                  <a:cubicBezTo>
                    <a:pt x="f51" y="f52"/>
                    <a:pt x="f53" y="f54"/>
                    <a:pt x="f53" y="f54"/>
                  </a:cubicBezTo>
                  <a:cubicBezTo>
                    <a:pt x="f55" y="f56"/>
                    <a:pt x="f57" y="f58"/>
                    <a:pt x="f5" y="f59"/>
                  </a:cubicBezTo>
                  <a:lnTo>
                    <a:pt x="f5" y="f60"/>
                  </a:lnTo>
                  <a:cubicBezTo>
                    <a:pt x="f61" y="f62"/>
                    <a:pt x="f63" y="f64"/>
                    <a:pt x="f65" y="f7"/>
                  </a:cubicBezTo>
                  <a:cubicBezTo>
                    <a:pt x="f65" y="f7"/>
                    <a:pt x="f66" y="f67"/>
                    <a:pt x="f8" y="f9"/>
                  </a:cubicBezTo>
                  <a:close/>
                </a:path>
              </a:pathLst>
            </a:custGeom>
            <a:solidFill>
              <a:srgbClr val="EB7F2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 name="Freeform 458">
              <a:extLst>
                <a:ext uri="{FF2B5EF4-FFF2-40B4-BE49-F238E27FC236}">
                  <a16:creationId xmlns:a16="http://schemas.microsoft.com/office/drawing/2014/main" id="{A8E336D9-0BBE-4025-8EA5-DEC9F7506893}"/>
                </a:ext>
              </a:extLst>
            </p:cNvPr>
            <p:cNvSpPr/>
            <p:nvPr/>
          </p:nvSpPr>
          <p:spPr>
            <a:xfrm rot="248480">
              <a:off x="4481035" y="4739079"/>
              <a:ext cx="114007" cy="59783"/>
            </a:xfrm>
            <a:custGeom>
              <a:avLst/>
              <a:gdLst>
                <a:gd name="f0" fmla="val 10800000"/>
                <a:gd name="f1" fmla="val 5400000"/>
                <a:gd name="f2" fmla="val 180"/>
                <a:gd name="f3" fmla="val w"/>
                <a:gd name="f4" fmla="val h"/>
                <a:gd name="f5" fmla="val 0"/>
                <a:gd name="f6" fmla="val 35"/>
                <a:gd name="f7" fmla="val 18"/>
                <a:gd name="f8" fmla="val 4"/>
                <a:gd name="f9" fmla="val 2"/>
                <a:gd name="f10" fmla="val 5"/>
                <a:gd name="f11" fmla="val 22"/>
                <a:gd name="f12" fmla="val 17"/>
                <a:gd name="f13" fmla="val 27"/>
                <a:gd name="f14" fmla="val 20"/>
                <a:gd name="f15" fmla="+- 0 0 -90"/>
                <a:gd name="f16" fmla="*/ f3 1 35"/>
                <a:gd name="f17" fmla="*/ f4 1 18"/>
                <a:gd name="f18" fmla="+- f7 0 f5"/>
                <a:gd name="f19" fmla="+- f6 0 f5"/>
                <a:gd name="f20" fmla="*/ f15 f0 1"/>
                <a:gd name="f21" fmla="*/ f19 1 35"/>
                <a:gd name="f22" fmla="*/ f18 1 18"/>
                <a:gd name="f23" fmla="*/ 4 f19 1"/>
                <a:gd name="f24" fmla="*/ 0 f18 1"/>
                <a:gd name="f25" fmla="*/ 0 f19 1"/>
                <a:gd name="f26" fmla="*/ 5 f18 1"/>
                <a:gd name="f27" fmla="*/ 35 f19 1"/>
                <a:gd name="f28" fmla="*/ 2 f18 1"/>
                <a:gd name="f29" fmla="*/ f20 1 f2"/>
                <a:gd name="f30" fmla="*/ f23 1 35"/>
                <a:gd name="f31" fmla="*/ f24 1 18"/>
                <a:gd name="f32" fmla="*/ f25 1 35"/>
                <a:gd name="f33" fmla="*/ f26 1 18"/>
                <a:gd name="f34" fmla="*/ f27 1 35"/>
                <a:gd name="f35" fmla="*/ f28 1 18"/>
                <a:gd name="f36" fmla="*/ 0 1 f21"/>
                <a:gd name="f37" fmla="*/ f6 1 f21"/>
                <a:gd name="f38" fmla="*/ 0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6"/>
                </a:cxn>
                <a:cxn ang="f40">
                  <a:pos x="f51" y="f52"/>
                </a:cxn>
              </a:cxnLst>
              <a:rect l="f47" t="f50" r="f48" b="f49"/>
              <a:pathLst>
                <a:path w="35" h="18">
                  <a:moveTo>
                    <a:pt x="f8" y="f5"/>
                  </a:moveTo>
                  <a:cubicBezTo>
                    <a:pt x="f8" y="f5"/>
                    <a:pt x="f9" y="f9"/>
                    <a:pt x="f5" y="f10"/>
                  </a:cubicBezTo>
                  <a:cubicBezTo>
                    <a:pt x="f11" y="f12"/>
                    <a:pt x="f13" y="f12"/>
                    <a:pt x="f6" y="f9"/>
                  </a:cubicBezTo>
                  <a:cubicBezTo>
                    <a:pt x="f14" y="f7"/>
                    <a:pt x="f8" y="f5"/>
                    <a:pt x="f8" y="f5"/>
                  </a:cubicBezTo>
                  <a:close/>
                </a:path>
              </a:pathLst>
            </a:custGeom>
            <a:solidFill>
              <a:srgbClr val="FFF7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5" name="Freeform 459">
              <a:extLst>
                <a:ext uri="{FF2B5EF4-FFF2-40B4-BE49-F238E27FC236}">
                  <a16:creationId xmlns:a16="http://schemas.microsoft.com/office/drawing/2014/main" id="{D690B163-2589-464D-B88B-7C114FDBC995}"/>
                </a:ext>
              </a:extLst>
            </p:cNvPr>
            <p:cNvSpPr/>
            <p:nvPr/>
          </p:nvSpPr>
          <p:spPr>
            <a:xfrm rot="248480">
              <a:off x="2436912" y="2847068"/>
              <a:ext cx="72301" cy="82030"/>
            </a:xfrm>
            <a:custGeom>
              <a:avLst/>
              <a:gdLst>
                <a:gd name="f0" fmla="val 10800000"/>
                <a:gd name="f1" fmla="val 5400000"/>
                <a:gd name="f2" fmla="val 180"/>
                <a:gd name="f3" fmla="val w"/>
                <a:gd name="f4" fmla="val h"/>
                <a:gd name="f5" fmla="val 0"/>
                <a:gd name="f6" fmla="val 22"/>
                <a:gd name="f7" fmla="val 25"/>
                <a:gd name="f8" fmla="val 4"/>
                <a:gd name="f9" fmla="val 20"/>
                <a:gd name="f10" fmla="val 18"/>
                <a:gd name="f11" fmla="val 9"/>
                <a:gd name="f12" fmla="+- 0 0 -90"/>
                <a:gd name="f13" fmla="*/ f3 1 22"/>
                <a:gd name="f14" fmla="*/ f4 1 25"/>
                <a:gd name="f15" fmla="+- f7 0 f5"/>
                <a:gd name="f16" fmla="+- f6 0 f5"/>
                <a:gd name="f17" fmla="*/ f12 f0 1"/>
                <a:gd name="f18" fmla="*/ f16 1 22"/>
                <a:gd name="f19" fmla="*/ f15 1 25"/>
                <a:gd name="f20" fmla="*/ 4 f16 1"/>
                <a:gd name="f21" fmla="*/ 0 f15 1"/>
                <a:gd name="f22" fmla="*/ 18 f16 1"/>
                <a:gd name="f23" fmla="*/ 25 f15 1"/>
                <a:gd name="f24" fmla="*/ f17 1 f2"/>
                <a:gd name="f25" fmla="*/ f20 1 22"/>
                <a:gd name="f26" fmla="*/ f21 1 25"/>
                <a:gd name="f27" fmla="*/ f22 1 22"/>
                <a:gd name="f28" fmla="*/ f23 1 25"/>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22" h="25">
                  <a:moveTo>
                    <a:pt x="f8" y="f5"/>
                  </a:moveTo>
                  <a:cubicBezTo>
                    <a:pt x="f8" y="f5"/>
                    <a:pt x="f5" y="f9"/>
                    <a:pt x="f10" y="f7"/>
                  </a:cubicBezTo>
                  <a:cubicBezTo>
                    <a:pt x="f6" y="f11"/>
                    <a:pt x="f8" y="f5"/>
                    <a:pt x="f8" y="f5"/>
                  </a:cubicBezTo>
                  <a:close/>
                </a:path>
              </a:pathLst>
            </a:custGeom>
            <a:solidFill>
              <a:srgbClr val="CF603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6" name="Freeform 460">
              <a:extLst>
                <a:ext uri="{FF2B5EF4-FFF2-40B4-BE49-F238E27FC236}">
                  <a16:creationId xmlns:a16="http://schemas.microsoft.com/office/drawing/2014/main" id="{66F9E835-BC3A-4823-A299-B44D4DA1647E}"/>
                </a:ext>
              </a:extLst>
            </p:cNvPr>
            <p:cNvSpPr/>
            <p:nvPr/>
          </p:nvSpPr>
          <p:spPr>
            <a:xfrm rot="248480">
              <a:off x="2255632" y="2989165"/>
              <a:ext cx="86200" cy="69521"/>
            </a:xfrm>
            <a:custGeom>
              <a:avLst/>
              <a:gdLst>
                <a:gd name="f0" fmla="val 10800000"/>
                <a:gd name="f1" fmla="val 5400000"/>
                <a:gd name="f2" fmla="val 180"/>
                <a:gd name="f3" fmla="val w"/>
                <a:gd name="f4" fmla="val h"/>
                <a:gd name="f5" fmla="val 0"/>
                <a:gd name="f6" fmla="val 26"/>
                <a:gd name="f7" fmla="val 21"/>
                <a:gd name="f8" fmla="val 2"/>
                <a:gd name="f9" fmla="val 8"/>
                <a:gd name="f10" fmla="val 15"/>
                <a:gd name="f11" fmla="val 19"/>
                <a:gd name="f12" fmla="+- 0 0 -90"/>
                <a:gd name="f13" fmla="*/ f3 1 26"/>
                <a:gd name="f14" fmla="*/ f4 1 21"/>
                <a:gd name="f15" fmla="+- f7 0 f5"/>
                <a:gd name="f16" fmla="+- f6 0 f5"/>
                <a:gd name="f17" fmla="*/ f12 f0 1"/>
                <a:gd name="f18" fmla="*/ f16 1 26"/>
                <a:gd name="f19" fmla="*/ f15 1 21"/>
                <a:gd name="f20" fmla="*/ 0 f16 1"/>
                <a:gd name="f21" fmla="*/ 2 f15 1"/>
                <a:gd name="f22" fmla="*/ 26 f16 1"/>
                <a:gd name="f23" fmla="*/ 15 f15 1"/>
                <a:gd name="f24" fmla="*/ f17 1 f2"/>
                <a:gd name="f25" fmla="*/ f20 1 26"/>
                <a:gd name="f26" fmla="*/ f21 1 21"/>
                <a:gd name="f27" fmla="*/ f22 1 26"/>
                <a:gd name="f28" fmla="*/ f23 1 21"/>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26" h="21">
                  <a:moveTo>
                    <a:pt x="f5" y="f8"/>
                  </a:moveTo>
                  <a:cubicBezTo>
                    <a:pt x="f5" y="f8"/>
                    <a:pt x="f9" y="f7"/>
                    <a:pt x="f6" y="f10"/>
                  </a:cubicBezTo>
                  <a:cubicBezTo>
                    <a:pt x="f11" y="f5"/>
                    <a:pt x="f5" y="f8"/>
                    <a:pt x="f5" y="f8"/>
                  </a:cubicBezTo>
                  <a:close/>
                </a:path>
              </a:pathLst>
            </a:custGeom>
            <a:solidFill>
              <a:srgbClr val="CF603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7" name="Freeform 461">
              <a:extLst>
                <a:ext uri="{FF2B5EF4-FFF2-40B4-BE49-F238E27FC236}">
                  <a16:creationId xmlns:a16="http://schemas.microsoft.com/office/drawing/2014/main" id="{7A76F4C2-416E-45AF-8CB1-53B16EEDEA6F}"/>
                </a:ext>
              </a:extLst>
            </p:cNvPr>
            <p:cNvSpPr/>
            <p:nvPr/>
          </p:nvSpPr>
          <p:spPr>
            <a:xfrm rot="248480">
              <a:off x="2376663" y="3143112"/>
              <a:ext cx="91769" cy="76471"/>
            </a:xfrm>
            <a:custGeom>
              <a:avLst/>
              <a:gdLst>
                <a:gd name="f0" fmla="val 10800000"/>
                <a:gd name="f1" fmla="val 5400000"/>
                <a:gd name="f2" fmla="val 180"/>
                <a:gd name="f3" fmla="val w"/>
                <a:gd name="f4" fmla="val h"/>
                <a:gd name="f5" fmla="val 0"/>
                <a:gd name="f6" fmla="val 28"/>
                <a:gd name="f7" fmla="val 23"/>
                <a:gd name="f8" fmla="val 7"/>
                <a:gd name="f9" fmla="val 12"/>
                <a:gd name="f10" fmla="val 20"/>
                <a:gd name="f11" fmla="+- 0 0 -90"/>
                <a:gd name="f12" fmla="*/ f3 1 28"/>
                <a:gd name="f13" fmla="*/ f4 1 23"/>
                <a:gd name="f14" fmla="+- f7 0 f5"/>
                <a:gd name="f15" fmla="+- f6 0 f5"/>
                <a:gd name="f16" fmla="*/ f11 f0 1"/>
                <a:gd name="f17" fmla="*/ f15 1 28"/>
                <a:gd name="f18" fmla="*/ f14 1 23"/>
                <a:gd name="f19" fmla="*/ 0 f15 1"/>
                <a:gd name="f20" fmla="*/ 7 f14 1"/>
                <a:gd name="f21" fmla="*/ 28 f15 1"/>
                <a:gd name="f22" fmla="*/ 12 f14 1"/>
                <a:gd name="f23" fmla="*/ f16 1 f2"/>
                <a:gd name="f24" fmla="*/ f19 1 28"/>
                <a:gd name="f25" fmla="*/ f20 1 23"/>
                <a:gd name="f26" fmla="*/ f21 1 28"/>
                <a:gd name="f27" fmla="*/ f22 1 23"/>
                <a:gd name="f28" fmla="*/ 0 1 f17"/>
                <a:gd name="f29" fmla="*/ f6 1 f17"/>
                <a:gd name="f30" fmla="*/ 0 1 f18"/>
                <a:gd name="f31" fmla="*/ f7 1 f18"/>
                <a:gd name="f32" fmla="+- f23 0 f1"/>
                <a:gd name="f33" fmla="*/ f24 1 f17"/>
                <a:gd name="f34" fmla="*/ f25 1 f18"/>
                <a:gd name="f35" fmla="*/ f26 1 f17"/>
                <a:gd name="f36" fmla="*/ f27 1 f18"/>
                <a:gd name="f37" fmla="*/ f28 f12 1"/>
                <a:gd name="f38" fmla="*/ f29 f12 1"/>
                <a:gd name="f39" fmla="*/ f31 f13 1"/>
                <a:gd name="f40" fmla="*/ f30 f13 1"/>
                <a:gd name="f41" fmla="*/ f33 f12 1"/>
                <a:gd name="f42" fmla="*/ f34 f13 1"/>
                <a:gd name="f43" fmla="*/ f35 f12 1"/>
                <a:gd name="f44" fmla="*/ f36 f13 1"/>
              </a:gdLst>
              <a:ahLst/>
              <a:cxnLst>
                <a:cxn ang="3cd4">
                  <a:pos x="hc" y="t"/>
                </a:cxn>
                <a:cxn ang="0">
                  <a:pos x="r" y="vc"/>
                </a:cxn>
                <a:cxn ang="cd4">
                  <a:pos x="hc" y="b"/>
                </a:cxn>
                <a:cxn ang="cd2">
                  <a:pos x="l" y="vc"/>
                </a:cxn>
                <a:cxn ang="f32">
                  <a:pos x="f41" y="f42"/>
                </a:cxn>
                <a:cxn ang="f32">
                  <a:pos x="f43" y="f44"/>
                </a:cxn>
                <a:cxn ang="f32">
                  <a:pos x="f41" y="f42"/>
                </a:cxn>
              </a:cxnLst>
              <a:rect l="f37" t="f40" r="f38" b="f39"/>
              <a:pathLst>
                <a:path w="28" h="23">
                  <a:moveTo>
                    <a:pt x="f5" y="f8"/>
                  </a:moveTo>
                  <a:cubicBezTo>
                    <a:pt x="f5" y="f8"/>
                    <a:pt x="f9" y="f7"/>
                    <a:pt x="f6" y="f9"/>
                  </a:cubicBezTo>
                  <a:cubicBezTo>
                    <a:pt x="f10" y="f5"/>
                    <a:pt x="f5" y="f8"/>
                    <a:pt x="f5" y="f8"/>
                  </a:cubicBezTo>
                  <a:close/>
                </a:path>
              </a:pathLst>
            </a:custGeom>
            <a:solidFill>
              <a:srgbClr val="CF603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8" name="Freeform 462">
              <a:extLst>
                <a:ext uri="{FF2B5EF4-FFF2-40B4-BE49-F238E27FC236}">
                  <a16:creationId xmlns:a16="http://schemas.microsoft.com/office/drawing/2014/main" id="{A623962C-64B5-4661-BB83-4E814EFC73FC}"/>
                </a:ext>
              </a:extLst>
            </p:cNvPr>
            <p:cNvSpPr/>
            <p:nvPr/>
          </p:nvSpPr>
          <p:spPr>
            <a:xfrm rot="248480">
              <a:off x="1999738" y="2978063"/>
              <a:ext cx="98718" cy="75081"/>
            </a:xfrm>
            <a:custGeom>
              <a:avLst/>
              <a:gdLst>
                <a:gd name="f0" fmla="val 10800000"/>
                <a:gd name="f1" fmla="val 5400000"/>
                <a:gd name="f2" fmla="val 180"/>
                <a:gd name="f3" fmla="val w"/>
                <a:gd name="f4" fmla="val h"/>
                <a:gd name="f5" fmla="val 0"/>
                <a:gd name="f6" fmla="val 30"/>
                <a:gd name="f7" fmla="val 23"/>
                <a:gd name="f8" fmla="val 10"/>
                <a:gd name="f9" fmla="val 16"/>
                <a:gd name="f10" fmla="val 17"/>
                <a:gd name="f11" fmla="+- 0 0 -90"/>
                <a:gd name="f12" fmla="*/ f3 1 30"/>
                <a:gd name="f13" fmla="*/ f4 1 23"/>
                <a:gd name="f14" fmla="+- f7 0 f5"/>
                <a:gd name="f15" fmla="+- f6 0 f5"/>
                <a:gd name="f16" fmla="*/ f11 f0 1"/>
                <a:gd name="f17" fmla="*/ f15 1 30"/>
                <a:gd name="f18" fmla="*/ f14 1 23"/>
                <a:gd name="f19" fmla="*/ 0 f15 1"/>
                <a:gd name="f20" fmla="*/ 10 f14 1"/>
                <a:gd name="f21" fmla="*/ 30 f15 1"/>
                <a:gd name="f22" fmla="*/ f16 1 f2"/>
                <a:gd name="f23" fmla="*/ f19 1 30"/>
                <a:gd name="f24" fmla="*/ f20 1 23"/>
                <a:gd name="f25" fmla="*/ f21 1 30"/>
                <a:gd name="f26" fmla="*/ 0 1 f17"/>
                <a:gd name="f27" fmla="*/ f6 1 f17"/>
                <a:gd name="f28" fmla="*/ 0 1 f18"/>
                <a:gd name="f29" fmla="*/ f7 1 f18"/>
                <a:gd name="f30" fmla="+- f22 0 f1"/>
                <a:gd name="f31" fmla="*/ f23 1 f17"/>
                <a:gd name="f32" fmla="*/ f24 1 f18"/>
                <a:gd name="f33" fmla="*/ f25 1 f17"/>
                <a:gd name="f34" fmla="*/ f26 f12 1"/>
                <a:gd name="f35" fmla="*/ f27 f12 1"/>
                <a:gd name="f36" fmla="*/ f29 f13 1"/>
                <a:gd name="f37" fmla="*/ f28 f13 1"/>
                <a:gd name="f38" fmla="*/ f31 f12 1"/>
                <a:gd name="f39" fmla="*/ f32 f13 1"/>
                <a:gd name="f40" fmla="*/ f33 f12 1"/>
              </a:gdLst>
              <a:ahLst/>
              <a:cxnLst>
                <a:cxn ang="3cd4">
                  <a:pos x="hc" y="t"/>
                </a:cxn>
                <a:cxn ang="0">
                  <a:pos x="r" y="vc"/>
                </a:cxn>
                <a:cxn ang="cd4">
                  <a:pos x="hc" y="b"/>
                </a:cxn>
                <a:cxn ang="cd2">
                  <a:pos x="l" y="vc"/>
                </a:cxn>
                <a:cxn ang="f30">
                  <a:pos x="f38" y="f39"/>
                </a:cxn>
                <a:cxn ang="f30">
                  <a:pos x="f40" y="f39"/>
                </a:cxn>
                <a:cxn ang="f30">
                  <a:pos x="f38" y="f39"/>
                </a:cxn>
              </a:cxnLst>
              <a:rect l="f34" t="f37" r="f35" b="f36"/>
              <a:pathLst>
                <a:path w="30" h="23">
                  <a:moveTo>
                    <a:pt x="f5" y="f8"/>
                  </a:moveTo>
                  <a:cubicBezTo>
                    <a:pt x="f5" y="f8"/>
                    <a:pt x="f9" y="f7"/>
                    <a:pt x="f6" y="f8"/>
                  </a:cubicBezTo>
                  <a:cubicBezTo>
                    <a:pt x="f10" y="f5"/>
                    <a:pt x="f5" y="f8"/>
                    <a:pt x="f5" y="f8"/>
                  </a:cubicBezTo>
                  <a:close/>
                </a:path>
              </a:pathLst>
            </a:custGeom>
            <a:solidFill>
              <a:srgbClr val="CF603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9" name="Freeform 463">
              <a:extLst>
                <a:ext uri="{FF2B5EF4-FFF2-40B4-BE49-F238E27FC236}">
                  <a16:creationId xmlns:a16="http://schemas.microsoft.com/office/drawing/2014/main" id="{FEEC37E5-2F76-4BCD-A6B8-7279AAFBC67A}"/>
                </a:ext>
              </a:extLst>
            </p:cNvPr>
            <p:cNvSpPr/>
            <p:nvPr/>
          </p:nvSpPr>
          <p:spPr>
            <a:xfrm rot="248480">
              <a:off x="1817014" y="2582193"/>
              <a:ext cx="79251" cy="98718"/>
            </a:xfrm>
            <a:custGeom>
              <a:avLst/>
              <a:gdLst>
                <a:gd name="f0" fmla="val 10800000"/>
                <a:gd name="f1" fmla="val 5400000"/>
                <a:gd name="f2" fmla="val 180"/>
                <a:gd name="f3" fmla="val w"/>
                <a:gd name="f4" fmla="val h"/>
                <a:gd name="f5" fmla="val 0"/>
                <a:gd name="f6" fmla="val 24"/>
                <a:gd name="f7" fmla="val 30"/>
                <a:gd name="f8" fmla="val 13"/>
                <a:gd name="f9" fmla="val 18"/>
                <a:gd name="f10" fmla="val 14"/>
                <a:gd name="f11" fmla="val 16"/>
                <a:gd name="f12" fmla="+- 0 0 -90"/>
                <a:gd name="f13" fmla="*/ f3 1 24"/>
                <a:gd name="f14" fmla="*/ f4 1 30"/>
                <a:gd name="f15" fmla="+- f7 0 f5"/>
                <a:gd name="f16" fmla="+- f6 0 f5"/>
                <a:gd name="f17" fmla="*/ f12 f0 1"/>
                <a:gd name="f18" fmla="*/ f16 1 24"/>
                <a:gd name="f19" fmla="*/ f15 1 30"/>
                <a:gd name="f20" fmla="*/ 13 f16 1"/>
                <a:gd name="f21" fmla="*/ 30 f15 1"/>
                <a:gd name="f22" fmla="*/ 14 f16 1"/>
                <a:gd name="f23" fmla="*/ 0 f15 1"/>
                <a:gd name="f24" fmla="*/ f17 1 f2"/>
                <a:gd name="f25" fmla="*/ f20 1 24"/>
                <a:gd name="f26" fmla="*/ f21 1 30"/>
                <a:gd name="f27" fmla="*/ f22 1 24"/>
                <a:gd name="f28" fmla="*/ f23 1 30"/>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24" h="30">
                  <a:moveTo>
                    <a:pt x="f8" y="f7"/>
                  </a:moveTo>
                  <a:cubicBezTo>
                    <a:pt x="f6" y="f9"/>
                    <a:pt x="f10" y="f5"/>
                    <a:pt x="f10" y="f5"/>
                  </a:cubicBezTo>
                  <a:cubicBezTo>
                    <a:pt x="f10" y="f5"/>
                    <a:pt x="f5" y="f11"/>
                    <a:pt x="f8" y="f7"/>
                  </a:cubicBezTo>
                  <a:close/>
                </a:path>
              </a:pathLst>
            </a:custGeom>
            <a:solidFill>
              <a:srgbClr val="CF603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0" name="Freeform 464">
              <a:extLst>
                <a:ext uri="{FF2B5EF4-FFF2-40B4-BE49-F238E27FC236}">
                  <a16:creationId xmlns:a16="http://schemas.microsoft.com/office/drawing/2014/main" id="{D7C95BC1-5E02-4A18-AFB7-3A209C4362F2}"/>
                </a:ext>
              </a:extLst>
            </p:cNvPr>
            <p:cNvSpPr/>
            <p:nvPr/>
          </p:nvSpPr>
          <p:spPr>
            <a:xfrm rot="248480">
              <a:off x="2834621" y="3370963"/>
              <a:ext cx="79251" cy="62572"/>
            </a:xfrm>
            <a:custGeom>
              <a:avLst/>
              <a:gdLst>
                <a:gd name="f0" fmla="val 10800000"/>
                <a:gd name="f1" fmla="val 5400000"/>
                <a:gd name="f2" fmla="val 180"/>
                <a:gd name="f3" fmla="val w"/>
                <a:gd name="f4" fmla="val h"/>
                <a:gd name="f5" fmla="val 0"/>
                <a:gd name="f6" fmla="val 24"/>
                <a:gd name="f7" fmla="val 19"/>
                <a:gd name="f8" fmla="val 3"/>
                <a:gd name="f9" fmla="val 4"/>
                <a:gd name="f10" fmla="+- 0 0 -90"/>
                <a:gd name="f11" fmla="*/ f3 1 24"/>
                <a:gd name="f12" fmla="*/ f4 1 19"/>
                <a:gd name="f13" fmla="+- f7 0 f5"/>
                <a:gd name="f14" fmla="+- f6 0 f5"/>
                <a:gd name="f15" fmla="*/ f10 f0 1"/>
                <a:gd name="f16" fmla="*/ f14 1 24"/>
                <a:gd name="f17" fmla="*/ f13 1 19"/>
                <a:gd name="f18" fmla="*/ 0 f14 1"/>
                <a:gd name="f19" fmla="*/ 3 f13 1"/>
                <a:gd name="f20" fmla="*/ 24 f14 1"/>
                <a:gd name="f21" fmla="*/ 19 f13 1"/>
                <a:gd name="f22" fmla="*/ f15 1 f2"/>
                <a:gd name="f23" fmla="*/ f18 1 24"/>
                <a:gd name="f24" fmla="*/ f19 1 19"/>
                <a:gd name="f25" fmla="*/ f20 1 24"/>
                <a:gd name="f26" fmla="*/ f21 1 19"/>
                <a:gd name="f27" fmla="*/ 0 1 f16"/>
                <a:gd name="f28" fmla="*/ f6 1 f16"/>
                <a:gd name="f29" fmla="*/ 0 1 f17"/>
                <a:gd name="f30" fmla="*/ f7 1 f17"/>
                <a:gd name="f31" fmla="+- f22 0 f1"/>
                <a:gd name="f32" fmla="*/ f23 1 f16"/>
                <a:gd name="f33" fmla="*/ f24 1 f17"/>
                <a:gd name="f34" fmla="*/ f25 1 f16"/>
                <a:gd name="f35" fmla="*/ f26 1 f17"/>
                <a:gd name="f36" fmla="*/ f27 f11 1"/>
                <a:gd name="f37" fmla="*/ f28 f11 1"/>
                <a:gd name="f38" fmla="*/ f30 f12 1"/>
                <a:gd name="f39" fmla="*/ f29 f12 1"/>
                <a:gd name="f40" fmla="*/ f32 f11 1"/>
                <a:gd name="f41" fmla="*/ f33 f12 1"/>
                <a:gd name="f42" fmla="*/ f34 f11 1"/>
                <a:gd name="f43" fmla="*/ f35 f12 1"/>
              </a:gdLst>
              <a:ahLst/>
              <a:cxnLst>
                <a:cxn ang="3cd4">
                  <a:pos x="hc" y="t"/>
                </a:cxn>
                <a:cxn ang="0">
                  <a:pos x="r" y="vc"/>
                </a:cxn>
                <a:cxn ang="cd4">
                  <a:pos x="hc" y="b"/>
                </a:cxn>
                <a:cxn ang="cd2">
                  <a:pos x="l" y="vc"/>
                </a:cxn>
                <a:cxn ang="f31">
                  <a:pos x="f40" y="f41"/>
                </a:cxn>
                <a:cxn ang="f31">
                  <a:pos x="f42" y="f43"/>
                </a:cxn>
                <a:cxn ang="f31">
                  <a:pos x="f40" y="f41"/>
                </a:cxn>
              </a:cxnLst>
              <a:rect l="f36" t="f39" r="f37" b="f38"/>
              <a:pathLst>
                <a:path w="24" h="19">
                  <a:moveTo>
                    <a:pt x="f5" y="f8"/>
                  </a:moveTo>
                  <a:cubicBezTo>
                    <a:pt x="f9" y="f7"/>
                    <a:pt x="f6" y="f7"/>
                    <a:pt x="f6" y="f7"/>
                  </a:cubicBezTo>
                  <a:cubicBezTo>
                    <a:pt x="f6" y="f7"/>
                    <a:pt x="f7" y="f5"/>
                    <a:pt x="f5" y="f8"/>
                  </a:cubicBezTo>
                  <a:close/>
                </a:path>
              </a:pathLst>
            </a:custGeom>
            <a:solidFill>
              <a:srgbClr val="CF603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1" name="Freeform 465">
              <a:extLst>
                <a:ext uri="{FF2B5EF4-FFF2-40B4-BE49-F238E27FC236}">
                  <a16:creationId xmlns:a16="http://schemas.microsoft.com/office/drawing/2014/main" id="{FA2CC040-633E-47D4-BDAC-F21BEF294AFF}"/>
                </a:ext>
              </a:extLst>
            </p:cNvPr>
            <p:cNvSpPr/>
            <p:nvPr/>
          </p:nvSpPr>
          <p:spPr>
            <a:xfrm rot="248480">
              <a:off x="2894232" y="3272591"/>
              <a:ext cx="91769" cy="76471"/>
            </a:xfrm>
            <a:custGeom>
              <a:avLst/>
              <a:gdLst>
                <a:gd name="f0" fmla="val 10800000"/>
                <a:gd name="f1" fmla="val 5400000"/>
                <a:gd name="f2" fmla="val 180"/>
                <a:gd name="f3" fmla="val w"/>
                <a:gd name="f4" fmla="val h"/>
                <a:gd name="f5" fmla="val 0"/>
                <a:gd name="f6" fmla="val 28"/>
                <a:gd name="f7" fmla="val 23"/>
                <a:gd name="f8" fmla="val 11"/>
                <a:gd name="f9" fmla="val 10"/>
                <a:gd name="f10" fmla="val 16"/>
                <a:gd name="f11" fmla="val 15"/>
                <a:gd name="f12" fmla="+- 0 0 -90"/>
                <a:gd name="f13" fmla="*/ f3 1 28"/>
                <a:gd name="f14" fmla="*/ f4 1 23"/>
                <a:gd name="f15" fmla="+- f7 0 f5"/>
                <a:gd name="f16" fmla="+- f6 0 f5"/>
                <a:gd name="f17" fmla="*/ f12 f0 1"/>
                <a:gd name="f18" fmla="*/ f16 1 28"/>
                <a:gd name="f19" fmla="*/ f15 1 23"/>
                <a:gd name="f20" fmla="*/ 0 f16 1"/>
                <a:gd name="f21" fmla="*/ 11 f15 1"/>
                <a:gd name="f22" fmla="*/ 28 f16 1"/>
                <a:gd name="f23" fmla="*/ 16 f15 1"/>
                <a:gd name="f24" fmla="*/ f17 1 f2"/>
                <a:gd name="f25" fmla="*/ f20 1 28"/>
                <a:gd name="f26" fmla="*/ f21 1 23"/>
                <a:gd name="f27" fmla="*/ f22 1 28"/>
                <a:gd name="f28" fmla="*/ f23 1 23"/>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28" h="23">
                  <a:moveTo>
                    <a:pt x="f5" y="f8"/>
                  </a:moveTo>
                  <a:cubicBezTo>
                    <a:pt x="f9" y="f7"/>
                    <a:pt x="f6" y="f10"/>
                    <a:pt x="f6" y="f10"/>
                  </a:cubicBezTo>
                  <a:cubicBezTo>
                    <a:pt x="f6" y="f10"/>
                    <a:pt x="f11" y="f5"/>
                    <a:pt x="f5" y="f8"/>
                  </a:cubicBezTo>
                  <a:close/>
                </a:path>
              </a:pathLst>
            </a:custGeom>
            <a:solidFill>
              <a:srgbClr val="CF603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2" name="Freeform 466">
              <a:extLst>
                <a:ext uri="{FF2B5EF4-FFF2-40B4-BE49-F238E27FC236}">
                  <a16:creationId xmlns:a16="http://schemas.microsoft.com/office/drawing/2014/main" id="{A6C54F46-5E45-4CBD-BEA8-808FF69214EC}"/>
                </a:ext>
              </a:extLst>
            </p:cNvPr>
            <p:cNvSpPr/>
            <p:nvPr/>
          </p:nvSpPr>
          <p:spPr>
            <a:xfrm rot="248480">
              <a:off x="3717666" y="4128882"/>
              <a:ext cx="72301" cy="69521"/>
            </a:xfrm>
            <a:custGeom>
              <a:avLst/>
              <a:gdLst>
                <a:gd name="f0" fmla="val 10800000"/>
                <a:gd name="f1" fmla="val 5400000"/>
                <a:gd name="f2" fmla="val 180"/>
                <a:gd name="f3" fmla="val w"/>
                <a:gd name="f4" fmla="val h"/>
                <a:gd name="f5" fmla="val 0"/>
                <a:gd name="f6" fmla="val 22"/>
                <a:gd name="f7" fmla="val 21"/>
                <a:gd name="f8" fmla="val 3"/>
                <a:gd name="f9" fmla="val 2"/>
                <a:gd name="f10" fmla="val 19"/>
                <a:gd name="f11" fmla="+- 0 0 -90"/>
                <a:gd name="f12" fmla="*/ f3 1 22"/>
                <a:gd name="f13" fmla="*/ f4 1 21"/>
                <a:gd name="f14" fmla="+- f7 0 f5"/>
                <a:gd name="f15" fmla="+- f6 0 f5"/>
                <a:gd name="f16" fmla="*/ f11 f0 1"/>
                <a:gd name="f17" fmla="*/ f15 1 22"/>
                <a:gd name="f18" fmla="*/ f14 1 21"/>
                <a:gd name="f19" fmla="*/ 0 f15 1"/>
                <a:gd name="f20" fmla="*/ 3 f14 1"/>
                <a:gd name="f21" fmla="*/ 22 f15 1"/>
                <a:gd name="f22" fmla="*/ 21 f14 1"/>
                <a:gd name="f23" fmla="*/ f16 1 f2"/>
                <a:gd name="f24" fmla="*/ f19 1 22"/>
                <a:gd name="f25" fmla="*/ f20 1 21"/>
                <a:gd name="f26" fmla="*/ f21 1 22"/>
                <a:gd name="f27" fmla="*/ f22 1 21"/>
                <a:gd name="f28" fmla="*/ 0 1 f17"/>
                <a:gd name="f29" fmla="*/ f6 1 f17"/>
                <a:gd name="f30" fmla="*/ 0 1 f18"/>
                <a:gd name="f31" fmla="*/ f7 1 f18"/>
                <a:gd name="f32" fmla="+- f23 0 f1"/>
                <a:gd name="f33" fmla="*/ f24 1 f17"/>
                <a:gd name="f34" fmla="*/ f25 1 f18"/>
                <a:gd name="f35" fmla="*/ f26 1 f17"/>
                <a:gd name="f36" fmla="*/ f27 1 f18"/>
                <a:gd name="f37" fmla="*/ f28 f12 1"/>
                <a:gd name="f38" fmla="*/ f29 f12 1"/>
                <a:gd name="f39" fmla="*/ f31 f13 1"/>
                <a:gd name="f40" fmla="*/ f30 f13 1"/>
                <a:gd name="f41" fmla="*/ f33 f12 1"/>
                <a:gd name="f42" fmla="*/ f34 f13 1"/>
                <a:gd name="f43" fmla="*/ f35 f12 1"/>
                <a:gd name="f44" fmla="*/ f36 f13 1"/>
              </a:gdLst>
              <a:ahLst/>
              <a:cxnLst>
                <a:cxn ang="3cd4">
                  <a:pos x="hc" y="t"/>
                </a:cxn>
                <a:cxn ang="0">
                  <a:pos x="r" y="vc"/>
                </a:cxn>
                <a:cxn ang="cd4">
                  <a:pos x="hc" y="b"/>
                </a:cxn>
                <a:cxn ang="cd2">
                  <a:pos x="l" y="vc"/>
                </a:cxn>
                <a:cxn ang="f32">
                  <a:pos x="f41" y="f42"/>
                </a:cxn>
                <a:cxn ang="f32">
                  <a:pos x="f43" y="f44"/>
                </a:cxn>
                <a:cxn ang="f32">
                  <a:pos x="f41" y="f42"/>
                </a:cxn>
              </a:cxnLst>
              <a:rect l="f37" t="f40" r="f38" b="f39"/>
              <a:pathLst>
                <a:path w="22" h="21">
                  <a:moveTo>
                    <a:pt x="f5" y="f8"/>
                  </a:moveTo>
                  <a:cubicBezTo>
                    <a:pt x="f9" y="f10"/>
                    <a:pt x="f6" y="f7"/>
                    <a:pt x="f6" y="f7"/>
                  </a:cubicBezTo>
                  <a:cubicBezTo>
                    <a:pt x="f6" y="f7"/>
                    <a:pt x="f10" y="f5"/>
                    <a:pt x="f5" y="f8"/>
                  </a:cubicBezTo>
                  <a:close/>
                </a:path>
              </a:pathLst>
            </a:custGeom>
            <a:solidFill>
              <a:srgbClr val="CF603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3" name="Freeform 467">
              <a:extLst>
                <a:ext uri="{FF2B5EF4-FFF2-40B4-BE49-F238E27FC236}">
                  <a16:creationId xmlns:a16="http://schemas.microsoft.com/office/drawing/2014/main" id="{2ED33741-962E-4A3B-8214-F106EF905CE7}"/>
                </a:ext>
              </a:extLst>
            </p:cNvPr>
            <p:cNvSpPr/>
            <p:nvPr/>
          </p:nvSpPr>
          <p:spPr>
            <a:xfrm rot="248480">
              <a:off x="3783815" y="4042224"/>
              <a:ext cx="87590" cy="72301"/>
            </a:xfrm>
            <a:custGeom>
              <a:avLst/>
              <a:gdLst>
                <a:gd name="f0" fmla="val 10800000"/>
                <a:gd name="f1" fmla="val 5400000"/>
                <a:gd name="f2" fmla="val 180"/>
                <a:gd name="f3" fmla="val w"/>
                <a:gd name="f4" fmla="val h"/>
                <a:gd name="f5" fmla="val 0"/>
                <a:gd name="f6" fmla="val 27"/>
                <a:gd name="f7" fmla="val 22"/>
                <a:gd name="f8" fmla="val 9"/>
                <a:gd name="f9" fmla="val 16"/>
                <a:gd name="f10" fmla="+- 0 0 -90"/>
                <a:gd name="f11" fmla="*/ f3 1 27"/>
                <a:gd name="f12" fmla="*/ f4 1 22"/>
                <a:gd name="f13" fmla="+- f7 0 f5"/>
                <a:gd name="f14" fmla="+- f6 0 f5"/>
                <a:gd name="f15" fmla="*/ f10 f0 1"/>
                <a:gd name="f16" fmla="*/ f14 1 27"/>
                <a:gd name="f17" fmla="*/ f13 1 22"/>
                <a:gd name="f18" fmla="*/ 0 f14 1"/>
                <a:gd name="f19" fmla="*/ 9 f13 1"/>
                <a:gd name="f20" fmla="*/ 27 f14 1"/>
                <a:gd name="f21" fmla="*/ 16 f13 1"/>
                <a:gd name="f22" fmla="*/ f15 1 f2"/>
                <a:gd name="f23" fmla="*/ f18 1 27"/>
                <a:gd name="f24" fmla="*/ f19 1 22"/>
                <a:gd name="f25" fmla="*/ f20 1 27"/>
                <a:gd name="f26" fmla="*/ f21 1 22"/>
                <a:gd name="f27" fmla="*/ 0 1 f16"/>
                <a:gd name="f28" fmla="*/ f6 1 f16"/>
                <a:gd name="f29" fmla="*/ 0 1 f17"/>
                <a:gd name="f30" fmla="*/ f7 1 f17"/>
                <a:gd name="f31" fmla="+- f22 0 f1"/>
                <a:gd name="f32" fmla="*/ f23 1 f16"/>
                <a:gd name="f33" fmla="*/ f24 1 f17"/>
                <a:gd name="f34" fmla="*/ f25 1 f16"/>
                <a:gd name="f35" fmla="*/ f26 1 f17"/>
                <a:gd name="f36" fmla="*/ f27 f11 1"/>
                <a:gd name="f37" fmla="*/ f28 f11 1"/>
                <a:gd name="f38" fmla="*/ f30 f12 1"/>
                <a:gd name="f39" fmla="*/ f29 f12 1"/>
                <a:gd name="f40" fmla="*/ f32 f11 1"/>
                <a:gd name="f41" fmla="*/ f33 f12 1"/>
                <a:gd name="f42" fmla="*/ f34 f11 1"/>
                <a:gd name="f43" fmla="*/ f35 f12 1"/>
              </a:gdLst>
              <a:ahLst/>
              <a:cxnLst>
                <a:cxn ang="3cd4">
                  <a:pos x="hc" y="t"/>
                </a:cxn>
                <a:cxn ang="0">
                  <a:pos x="r" y="vc"/>
                </a:cxn>
                <a:cxn ang="cd4">
                  <a:pos x="hc" y="b"/>
                </a:cxn>
                <a:cxn ang="cd2">
                  <a:pos x="l" y="vc"/>
                </a:cxn>
                <a:cxn ang="f31">
                  <a:pos x="f40" y="f41"/>
                </a:cxn>
                <a:cxn ang="f31">
                  <a:pos x="f42" y="f43"/>
                </a:cxn>
                <a:cxn ang="f31">
                  <a:pos x="f40" y="f41"/>
                </a:cxn>
              </a:cxnLst>
              <a:rect l="f36" t="f39" r="f37" b="f38"/>
              <a:pathLst>
                <a:path w="27" h="22">
                  <a:moveTo>
                    <a:pt x="f5" y="f8"/>
                  </a:moveTo>
                  <a:cubicBezTo>
                    <a:pt x="f8" y="f7"/>
                    <a:pt x="f6" y="f9"/>
                    <a:pt x="f6" y="f9"/>
                  </a:cubicBezTo>
                  <a:cubicBezTo>
                    <a:pt x="f6" y="f9"/>
                    <a:pt x="f9" y="f5"/>
                    <a:pt x="f5" y="f8"/>
                  </a:cubicBezTo>
                  <a:close/>
                </a:path>
              </a:pathLst>
            </a:custGeom>
            <a:solidFill>
              <a:srgbClr val="CF603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4" name="Freeform 468">
              <a:extLst>
                <a:ext uri="{FF2B5EF4-FFF2-40B4-BE49-F238E27FC236}">
                  <a16:creationId xmlns:a16="http://schemas.microsoft.com/office/drawing/2014/main" id="{7DD188EB-9F5C-4FA7-B59C-20D52E09092B}"/>
                </a:ext>
              </a:extLst>
            </p:cNvPr>
            <p:cNvSpPr/>
            <p:nvPr/>
          </p:nvSpPr>
          <p:spPr>
            <a:xfrm rot="248480">
              <a:off x="3193276" y="3592997"/>
              <a:ext cx="65352" cy="69521"/>
            </a:xfrm>
            <a:custGeom>
              <a:avLst/>
              <a:gdLst>
                <a:gd name="f0" fmla="val 10800000"/>
                <a:gd name="f1" fmla="val 5400000"/>
                <a:gd name="f2" fmla="val 180"/>
                <a:gd name="f3" fmla="val w"/>
                <a:gd name="f4" fmla="val h"/>
                <a:gd name="f5" fmla="val 0"/>
                <a:gd name="f6" fmla="val 20"/>
                <a:gd name="f7" fmla="val 21"/>
                <a:gd name="f8" fmla="val 1"/>
                <a:gd name="f9" fmla="val 19"/>
                <a:gd name="f10" fmla="val 5"/>
                <a:gd name="f11" fmla="+- 0 0 -90"/>
                <a:gd name="f12" fmla="*/ f3 1 20"/>
                <a:gd name="f13" fmla="*/ f4 1 21"/>
                <a:gd name="f14" fmla="+- f7 0 f5"/>
                <a:gd name="f15" fmla="+- f6 0 f5"/>
                <a:gd name="f16" fmla="*/ f11 f0 1"/>
                <a:gd name="f17" fmla="*/ f15 1 20"/>
                <a:gd name="f18" fmla="*/ f14 1 21"/>
                <a:gd name="f19" fmla="*/ 0 f15 1"/>
                <a:gd name="f20" fmla="*/ 0 f14 1"/>
                <a:gd name="f21" fmla="*/ 20 f15 1"/>
                <a:gd name="f22" fmla="*/ 21 f14 1"/>
                <a:gd name="f23" fmla="*/ f16 1 f2"/>
                <a:gd name="f24" fmla="*/ f19 1 20"/>
                <a:gd name="f25" fmla="*/ f20 1 21"/>
                <a:gd name="f26" fmla="*/ f21 1 20"/>
                <a:gd name="f27" fmla="*/ f22 1 21"/>
                <a:gd name="f28" fmla="*/ 0 1 f17"/>
                <a:gd name="f29" fmla="*/ f6 1 f17"/>
                <a:gd name="f30" fmla="*/ 0 1 f18"/>
                <a:gd name="f31" fmla="*/ f7 1 f18"/>
                <a:gd name="f32" fmla="+- f23 0 f1"/>
                <a:gd name="f33" fmla="*/ f24 1 f17"/>
                <a:gd name="f34" fmla="*/ f25 1 f18"/>
                <a:gd name="f35" fmla="*/ f26 1 f17"/>
                <a:gd name="f36" fmla="*/ f27 1 f18"/>
                <a:gd name="f37" fmla="*/ f28 f12 1"/>
                <a:gd name="f38" fmla="*/ f29 f12 1"/>
                <a:gd name="f39" fmla="*/ f31 f13 1"/>
                <a:gd name="f40" fmla="*/ f30 f13 1"/>
                <a:gd name="f41" fmla="*/ f33 f12 1"/>
                <a:gd name="f42" fmla="*/ f34 f13 1"/>
                <a:gd name="f43" fmla="*/ f35 f12 1"/>
                <a:gd name="f44" fmla="*/ f36 f13 1"/>
              </a:gdLst>
              <a:ahLst/>
              <a:cxnLst>
                <a:cxn ang="3cd4">
                  <a:pos x="hc" y="t"/>
                </a:cxn>
                <a:cxn ang="0">
                  <a:pos x="r" y="vc"/>
                </a:cxn>
                <a:cxn ang="cd4">
                  <a:pos x="hc" y="b"/>
                </a:cxn>
                <a:cxn ang="cd2">
                  <a:pos x="l" y="vc"/>
                </a:cxn>
                <a:cxn ang="f32">
                  <a:pos x="f41" y="f42"/>
                </a:cxn>
                <a:cxn ang="f32">
                  <a:pos x="f43" y="f44"/>
                </a:cxn>
                <a:cxn ang="f32">
                  <a:pos x="f41" y="f42"/>
                </a:cxn>
              </a:cxnLst>
              <a:rect l="f37" t="f40" r="f38" b="f39"/>
              <a:pathLst>
                <a:path w="20" h="21">
                  <a:moveTo>
                    <a:pt x="f5" y="f5"/>
                  </a:moveTo>
                  <a:cubicBezTo>
                    <a:pt x="f5" y="f5"/>
                    <a:pt x="f8" y="f6"/>
                    <a:pt x="f6" y="f7"/>
                  </a:cubicBezTo>
                  <a:cubicBezTo>
                    <a:pt x="f9" y="f10"/>
                    <a:pt x="f5" y="f5"/>
                    <a:pt x="f5" y="f5"/>
                  </a:cubicBezTo>
                  <a:close/>
                </a:path>
              </a:pathLst>
            </a:custGeom>
            <a:solidFill>
              <a:srgbClr val="CF603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5" name="Freeform 469">
              <a:extLst>
                <a:ext uri="{FF2B5EF4-FFF2-40B4-BE49-F238E27FC236}">
                  <a16:creationId xmlns:a16="http://schemas.microsoft.com/office/drawing/2014/main" id="{3FE47B21-A61F-46D3-A057-9FE14BA7E047}"/>
                </a:ext>
              </a:extLst>
            </p:cNvPr>
            <p:cNvSpPr/>
            <p:nvPr/>
          </p:nvSpPr>
          <p:spPr>
            <a:xfrm rot="248480">
              <a:off x="3435282" y="3571757"/>
              <a:ext cx="72301" cy="88989"/>
            </a:xfrm>
            <a:custGeom>
              <a:avLst/>
              <a:gdLst>
                <a:gd name="f0" fmla="val 10800000"/>
                <a:gd name="f1" fmla="val 5400000"/>
                <a:gd name="f2" fmla="val 180"/>
                <a:gd name="f3" fmla="val w"/>
                <a:gd name="f4" fmla="val h"/>
                <a:gd name="f5" fmla="val 0"/>
                <a:gd name="f6" fmla="val 22"/>
                <a:gd name="f7" fmla="val 27"/>
                <a:gd name="f8" fmla="val 5"/>
                <a:gd name="f9" fmla="val 20"/>
                <a:gd name="f10" fmla="val 17"/>
                <a:gd name="f11" fmla="val 11"/>
                <a:gd name="f12" fmla="+- 0 0 -90"/>
                <a:gd name="f13" fmla="*/ f3 1 22"/>
                <a:gd name="f14" fmla="*/ f4 1 27"/>
                <a:gd name="f15" fmla="+- f7 0 f5"/>
                <a:gd name="f16" fmla="+- f6 0 f5"/>
                <a:gd name="f17" fmla="*/ f12 f0 1"/>
                <a:gd name="f18" fmla="*/ f16 1 22"/>
                <a:gd name="f19" fmla="*/ f15 1 27"/>
                <a:gd name="f20" fmla="*/ 5 f16 1"/>
                <a:gd name="f21" fmla="*/ 0 f15 1"/>
                <a:gd name="f22" fmla="*/ 17 f16 1"/>
                <a:gd name="f23" fmla="*/ 27 f15 1"/>
                <a:gd name="f24" fmla="*/ f17 1 f2"/>
                <a:gd name="f25" fmla="*/ f20 1 22"/>
                <a:gd name="f26" fmla="*/ f21 1 27"/>
                <a:gd name="f27" fmla="*/ f22 1 22"/>
                <a:gd name="f28" fmla="*/ f23 1 27"/>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22" h="27">
                  <a:moveTo>
                    <a:pt x="f8" y="f5"/>
                  </a:moveTo>
                  <a:cubicBezTo>
                    <a:pt x="f8" y="f5"/>
                    <a:pt x="f5" y="f9"/>
                    <a:pt x="f10" y="f7"/>
                  </a:cubicBezTo>
                  <a:cubicBezTo>
                    <a:pt x="f6" y="f11"/>
                    <a:pt x="f8" y="f5"/>
                    <a:pt x="f8" y="f5"/>
                  </a:cubicBezTo>
                  <a:close/>
                </a:path>
              </a:pathLst>
            </a:custGeom>
            <a:solidFill>
              <a:srgbClr val="CF603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6" name="Freeform 470">
              <a:extLst>
                <a:ext uri="{FF2B5EF4-FFF2-40B4-BE49-F238E27FC236}">
                  <a16:creationId xmlns:a16="http://schemas.microsoft.com/office/drawing/2014/main" id="{BAA86226-39FC-4D10-8C9B-AB61E1E8FAB6}"/>
                </a:ext>
              </a:extLst>
            </p:cNvPr>
            <p:cNvSpPr/>
            <p:nvPr/>
          </p:nvSpPr>
          <p:spPr>
            <a:xfrm rot="248480">
              <a:off x="3586999" y="3457439"/>
              <a:ext cx="76471" cy="93159"/>
            </a:xfrm>
            <a:custGeom>
              <a:avLst/>
              <a:gdLst>
                <a:gd name="f0" fmla="val 10800000"/>
                <a:gd name="f1" fmla="val 5400000"/>
                <a:gd name="f2" fmla="val 180"/>
                <a:gd name="f3" fmla="val w"/>
                <a:gd name="f4" fmla="val h"/>
                <a:gd name="f5" fmla="val 0"/>
                <a:gd name="f6" fmla="val 23"/>
                <a:gd name="f7" fmla="val 28"/>
                <a:gd name="f8" fmla="val 10"/>
                <a:gd name="f9" fmla="val 19"/>
                <a:gd name="f10" fmla="val 17"/>
                <a:gd name="f11" fmla="val 11"/>
                <a:gd name="f12" fmla="+- 0 0 -90"/>
                <a:gd name="f13" fmla="*/ f3 1 23"/>
                <a:gd name="f14" fmla="*/ f4 1 28"/>
                <a:gd name="f15" fmla="+- f7 0 f5"/>
                <a:gd name="f16" fmla="+- f6 0 f5"/>
                <a:gd name="f17" fmla="*/ f12 f0 1"/>
                <a:gd name="f18" fmla="*/ f16 1 23"/>
                <a:gd name="f19" fmla="*/ f15 1 28"/>
                <a:gd name="f20" fmla="*/ 10 f16 1"/>
                <a:gd name="f21" fmla="*/ 28 f15 1"/>
                <a:gd name="f22" fmla="*/ 17 f16 1"/>
                <a:gd name="f23" fmla="*/ 0 f15 1"/>
                <a:gd name="f24" fmla="*/ f17 1 f2"/>
                <a:gd name="f25" fmla="*/ f20 1 23"/>
                <a:gd name="f26" fmla="*/ f21 1 28"/>
                <a:gd name="f27" fmla="*/ f22 1 23"/>
                <a:gd name="f28" fmla="*/ f23 1 28"/>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23" h="28">
                  <a:moveTo>
                    <a:pt x="f8" y="f7"/>
                  </a:moveTo>
                  <a:cubicBezTo>
                    <a:pt x="f6" y="f9"/>
                    <a:pt x="f10" y="f5"/>
                    <a:pt x="f10" y="f5"/>
                  </a:cubicBezTo>
                  <a:cubicBezTo>
                    <a:pt x="f10" y="f5"/>
                    <a:pt x="f5" y="f11"/>
                    <a:pt x="f8" y="f7"/>
                  </a:cubicBezTo>
                  <a:close/>
                </a:path>
              </a:pathLst>
            </a:custGeom>
            <a:solidFill>
              <a:srgbClr val="CF603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7" name="Freeform 471">
              <a:extLst>
                <a:ext uri="{FF2B5EF4-FFF2-40B4-BE49-F238E27FC236}">
                  <a16:creationId xmlns:a16="http://schemas.microsoft.com/office/drawing/2014/main" id="{E1564873-EC25-4EA3-9833-59BC480C451B}"/>
                </a:ext>
              </a:extLst>
            </p:cNvPr>
            <p:cNvSpPr/>
            <p:nvPr/>
          </p:nvSpPr>
          <p:spPr>
            <a:xfrm rot="248480">
              <a:off x="3831208" y="3828245"/>
              <a:ext cx="88989" cy="76471"/>
            </a:xfrm>
            <a:custGeom>
              <a:avLst/>
              <a:gdLst>
                <a:gd name="f0" fmla="val 10800000"/>
                <a:gd name="f1" fmla="val 5400000"/>
                <a:gd name="f2" fmla="val 180"/>
                <a:gd name="f3" fmla="val w"/>
                <a:gd name="f4" fmla="val h"/>
                <a:gd name="f5" fmla="val 0"/>
                <a:gd name="f6" fmla="val 27"/>
                <a:gd name="f7" fmla="val 23"/>
                <a:gd name="f8" fmla="val 17"/>
                <a:gd name="f9" fmla="val 15"/>
                <a:gd name="f10" fmla="val 8"/>
                <a:gd name="f11" fmla="val 9"/>
                <a:gd name="f12" fmla="+- 0 0 -90"/>
                <a:gd name="f13" fmla="*/ f3 1 27"/>
                <a:gd name="f14" fmla="*/ f4 1 23"/>
                <a:gd name="f15" fmla="+- f7 0 f5"/>
                <a:gd name="f16" fmla="+- f6 0 f5"/>
                <a:gd name="f17" fmla="*/ f12 f0 1"/>
                <a:gd name="f18" fmla="*/ f16 1 27"/>
                <a:gd name="f19" fmla="*/ f15 1 23"/>
                <a:gd name="f20" fmla="*/ 0 f16 1"/>
                <a:gd name="f21" fmla="*/ 17 f15 1"/>
                <a:gd name="f22" fmla="*/ 27 f16 1"/>
                <a:gd name="f23" fmla="*/ 8 f15 1"/>
                <a:gd name="f24" fmla="*/ f17 1 f2"/>
                <a:gd name="f25" fmla="*/ f20 1 27"/>
                <a:gd name="f26" fmla="*/ f21 1 23"/>
                <a:gd name="f27" fmla="*/ f22 1 27"/>
                <a:gd name="f28" fmla="*/ f23 1 23"/>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27" h="23">
                  <a:moveTo>
                    <a:pt x="f5" y="f8"/>
                  </a:moveTo>
                  <a:cubicBezTo>
                    <a:pt x="f9" y="f7"/>
                    <a:pt x="f6" y="f10"/>
                    <a:pt x="f6" y="f10"/>
                  </a:cubicBezTo>
                  <a:cubicBezTo>
                    <a:pt x="f6" y="f10"/>
                    <a:pt x="f11" y="f5"/>
                    <a:pt x="f5" y="f8"/>
                  </a:cubicBezTo>
                  <a:close/>
                </a:path>
              </a:pathLst>
            </a:custGeom>
            <a:solidFill>
              <a:srgbClr val="CF603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8" name="Freeform 472">
              <a:extLst>
                <a:ext uri="{FF2B5EF4-FFF2-40B4-BE49-F238E27FC236}">
                  <a16:creationId xmlns:a16="http://schemas.microsoft.com/office/drawing/2014/main" id="{49D1868D-DC1D-4EE5-B408-ED25ABA8681D}"/>
                </a:ext>
              </a:extLst>
            </p:cNvPr>
            <p:cNvSpPr/>
            <p:nvPr/>
          </p:nvSpPr>
          <p:spPr>
            <a:xfrm rot="248480">
              <a:off x="4216609" y="4234935"/>
              <a:ext cx="77861" cy="91769"/>
            </a:xfrm>
            <a:custGeom>
              <a:avLst/>
              <a:gdLst>
                <a:gd name="f0" fmla="val 10800000"/>
                <a:gd name="f1" fmla="val 5400000"/>
                <a:gd name="f2" fmla="val 180"/>
                <a:gd name="f3" fmla="val w"/>
                <a:gd name="f4" fmla="val h"/>
                <a:gd name="f5" fmla="val 0"/>
                <a:gd name="f6" fmla="val 24"/>
                <a:gd name="f7" fmla="val 28"/>
                <a:gd name="f8" fmla="val 13"/>
                <a:gd name="f9" fmla="val 16"/>
                <a:gd name="f10" fmla="val 12"/>
                <a:gd name="f11" fmla="val 15"/>
                <a:gd name="f12" fmla="+- 0 0 -90"/>
                <a:gd name="f13" fmla="*/ f3 1 24"/>
                <a:gd name="f14" fmla="*/ f4 1 28"/>
                <a:gd name="f15" fmla="+- f7 0 f5"/>
                <a:gd name="f16" fmla="+- f6 0 f5"/>
                <a:gd name="f17" fmla="*/ f12 f0 1"/>
                <a:gd name="f18" fmla="*/ f16 1 24"/>
                <a:gd name="f19" fmla="*/ f15 1 28"/>
                <a:gd name="f20" fmla="*/ 13 f16 1"/>
                <a:gd name="f21" fmla="*/ 28 f15 1"/>
                <a:gd name="f22" fmla="*/ 12 f16 1"/>
                <a:gd name="f23" fmla="*/ 0 f15 1"/>
                <a:gd name="f24" fmla="*/ f17 1 f2"/>
                <a:gd name="f25" fmla="*/ f20 1 24"/>
                <a:gd name="f26" fmla="*/ f21 1 28"/>
                <a:gd name="f27" fmla="*/ f22 1 24"/>
                <a:gd name="f28" fmla="*/ f23 1 28"/>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24" h="28">
                  <a:moveTo>
                    <a:pt x="f8" y="f7"/>
                  </a:moveTo>
                  <a:cubicBezTo>
                    <a:pt x="f6" y="f9"/>
                    <a:pt x="f10" y="f5"/>
                    <a:pt x="f10" y="f5"/>
                  </a:cubicBezTo>
                  <a:cubicBezTo>
                    <a:pt x="f10" y="f5"/>
                    <a:pt x="f5" y="f11"/>
                    <a:pt x="f8" y="f7"/>
                  </a:cubicBezTo>
                  <a:close/>
                </a:path>
              </a:pathLst>
            </a:custGeom>
            <a:solidFill>
              <a:srgbClr val="CF603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9" name="Freeform 473">
              <a:extLst>
                <a:ext uri="{FF2B5EF4-FFF2-40B4-BE49-F238E27FC236}">
                  <a16:creationId xmlns:a16="http://schemas.microsoft.com/office/drawing/2014/main" id="{F577647F-125C-4DFD-B18F-16A1E0ABFC0F}"/>
                </a:ext>
              </a:extLst>
            </p:cNvPr>
            <p:cNvSpPr/>
            <p:nvPr/>
          </p:nvSpPr>
          <p:spPr>
            <a:xfrm rot="248480">
              <a:off x="4108005" y="4236626"/>
              <a:ext cx="72301" cy="84810"/>
            </a:xfrm>
            <a:custGeom>
              <a:avLst/>
              <a:gdLst>
                <a:gd name="f0" fmla="val 10800000"/>
                <a:gd name="f1" fmla="val 5400000"/>
                <a:gd name="f2" fmla="val 180"/>
                <a:gd name="f3" fmla="val w"/>
                <a:gd name="f4" fmla="val h"/>
                <a:gd name="f5" fmla="val 0"/>
                <a:gd name="f6" fmla="val 22"/>
                <a:gd name="f7" fmla="val 26"/>
                <a:gd name="f8" fmla="val 5"/>
                <a:gd name="f9" fmla="val 20"/>
                <a:gd name="f10" fmla="val 18"/>
                <a:gd name="f11" fmla="val 11"/>
                <a:gd name="f12" fmla="+- 0 0 -90"/>
                <a:gd name="f13" fmla="*/ f3 1 22"/>
                <a:gd name="f14" fmla="*/ f4 1 26"/>
                <a:gd name="f15" fmla="+- f7 0 f5"/>
                <a:gd name="f16" fmla="+- f6 0 f5"/>
                <a:gd name="f17" fmla="*/ f12 f0 1"/>
                <a:gd name="f18" fmla="*/ f16 1 22"/>
                <a:gd name="f19" fmla="*/ f15 1 26"/>
                <a:gd name="f20" fmla="*/ 5 f16 1"/>
                <a:gd name="f21" fmla="*/ 0 f15 1"/>
                <a:gd name="f22" fmla="*/ 18 f16 1"/>
                <a:gd name="f23" fmla="*/ 26 f15 1"/>
                <a:gd name="f24" fmla="*/ f17 1 f2"/>
                <a:gd name="f25" fmla="*/ f20 1 22"/>
                <a:gd name="f26" fmla="*/ f21 1 26"/>
                <a:gd name="f27" fmla="*/ f22 1 22"/>
                <a:gd name="f28" fmla="*/ f23 1 26"/>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22" h="26">
                  <a:moveTo>
                    <a:pt x="f8" y="f5"/>
                  </a:moveTo>
                  <a:cubicBezTo>
                    <a:pt x="f8" y="f5"/>
                    <a:pt x="f5" y="f9"/>
                    <a:pt x="f10" y="f7"/>
                  </a:cubicBezTo>
                  <a:cubicBezTo>
                    <a:pt x="f6" y="f11"/>
                    <a:pt x="f8" y="f5"/>
                    <a:pt x="f8" y="f5"/>
                  </a:cubicBezTo>
                  <a:close/>
                </a:path>
              </a:pathLst>
            </a:custGeom>
            <a:solidFill>
              <a:srgbClr val="CF603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0" name="Freeform 474">
              <a:extLst>
                <a:ext uri="{FF2B5EF4-FFF2-40B4-BE49-F238E27FC236}">
                  <a16:creationId xmlns:a16="http://schemas.microsoft.com/office/drawing/2014/main" id="{FCC8CFD9-148B-432C-B66B-DB7CE5DC9BA1}"/>
                </a:ext>
              </a:extLst>
            </p:cNvPr>
            <p:cNvSpPr/>
            <p:nvPr/>
          </p:nvSpPr>
          <p:spPr>
            <a:xfrm rot="248480">
              <a:off x="4557251" y="4411074"/>
              <a:ext cx="65352" cy="72301"/>
            </a:xfrm>
            <a:custGeom>
              <a:avLst/>
              <a:gdLst>
                <a:gd name="f0" fmla="val 10800000"/>
                <a:gd name="f1" fmla="val 5400000"/>
                <a:gd name="f2" fmla="val 180"/>
                <a:gd name="f3" fmla="val w"/>
                <a:gd name="f4" fmla="val h"/>
                <a:gd name="f5" fmla="val 0"/>
                <a:gd name="f6" fmla="val 20"/>
                <a:gd name="f7" fmla="val 22"/>
                <a:gd name="f8" fmla="val 1"/>
                <a:gd name="f9" fmla="val 17"/>
                <a:gd name="f10" fmla="val 3"/>
                <a:gd name="f11" fmla="+- 0 0 -90"/>
                <a:gd name="f12" fmla="*/ f3 1 20"/>
                <a:gd name="f13" fmla="*/ f4 1 22"/>
                <a:gd name="f14" fmla="+- f7 0 f5"/>
                <a:gd name="f15" fmla="+- f6 0 f5"/>
                <a:gd name="f16" fmla="*/ f11 f0 1"/>
                <a:gd name="f17" fmla="*/ f15 1 20"/>
                <a:gd name="f18" fmla="*/ f14 1 22"/>
                <a:gd name="f19" fmla="*/ 1 f15 1"/>
                <a:gd name="f20" fmla="*/ 22 f14 1"/>
                <a:gd name="f21" fmla="*/ 20 f15 1"/>
                <a:gd name="f22" fmla="*/ 0 f14 1"/>
                <a:gd name="f23" fmla="*/ f16 1 f2"/>
                <a:gd name="f24" fmla="*/ f19 1 20"/>
                <a:gd name="f25" fmla="*/ f20 1 22"/>
                <a:gd name="f26" fmla="*/ f21 1 20"/>
                <a:gd name="f27" fmla="*/ f22 1 22"/>
                <a:gd name="f28" fmla="*/ 0 1 f17"/>
                <a:gd name="f29" fmla="*/ f6 1 f17"/>
                <a:gd name="f30" fmla="*/ 0 1 f18"/>
                <a:gd name="f31" fmla="*/ f7 1 f18"/>
                <a:gd name="f32" fmla="+- f23 0 f1"/>
                <a:gd name="f33" fmla="*/ f24 1 f17"/>
                <a:gd name="f34" fmla="*/ f25 1 f18"/>
                <a:gd name="f35" fmla="*/ f26 1 f17"/>
                <a:gd name="f36" fmla="*/ f27 1 f18"/>
                <a:gd name="f37" fmla="*/ f28 f12 1"/>
                <a:gd name="f38" fmla="*/ f29 f12 1"/>
                <a:gd name="f39" fmla="*/ f31 f13 1"/>
                <a:gd name="f40" fmla="*/ f30 f13 1"/>
                <a:gd name="f41" fmla="*/ f33 f12 1"/>
                <a:gd name="f42" fmla="*/ f34 f13 1"/>
                <a:gd name="f43" fmla="*/ f35 f12 1"/>
                <a:gd name="f44" fmla="*/ f36 f13 1"/>
              </a:gdLst>
              <a:ahLst/>
              <a:cxnLst>
                <a:cxn ang="3cd4">
                  <a:pos x="hc" y="t"/>
                </a:cxn>
                <a:cxn ang="0">
                  <a:pos x="r" y="vc"/>
                </a:cxn>
                <a:cxn ang="cd4">
                  <a:pos x="hc" y="b"/>
                </a:cxn>
                <a:cxn ang="cd2">
                  <a:pos x="l" y="vc"/>
                </a:cxn>
                <a:cxn ang="f32">
                  <a:pos x="f41" y="f42"/>
                </a:cxn>
                <a:cxn ang="f32">
                  <a:pos x="f43" y="f44"/>
                </a:cxn>
                <a:cxn ang="f32">
                  <a:pos x="f41" y="f42"/>
                </a:cxn>
              </a:cxnLst>
              <a:rect l="f37" t="f40" r="f38" b="f39"/>
              <a:pathLst>
                <a:path w="20" h="22">
                  <a:moveTo>
                    <a:pt x="f8" y="f7"/>
                  </a:moveTo>
                  <a:cubicBezTo>
                    <a:pt x="f9" y="f6"/>
                    <a:pt x="f6" y="f5"/>
                    <a:pt x="f6" y="f5"/>
                  </a:cubicBezTo>
                  <a:cubicBezTo>
                    <a:pt x="f6" y="f5"/>
                    <a:pt x="f5" y="f10"/>
                    <a:pt x="f8" y="f7"/>
                  </a:cubicBezTo>
                  <a:close/>
                </a:path>
              </a:pathLst>
            </a:custGeom>
            <a:solidFill>
              <a:srgbClr val="CF603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1" name="Freeform 475">
              <a:extLst>
                <a:ext uri="{FF2B5EF4-FFF2-40B4-BE49-F238E27FC236}">
                  <a16:creationId xmlns:a16="http://schemas.microsoft.com/office/drawing/2014/main" id="{DC5AC2BF-96D6-44CF-B001-836617FE6F70}"/>
                </a:ext>
              </a:extLst>
            </p:cNvPr>
            <p:cNvSpPr/>
            <p:nvPr/>
          </p:nvSpPr>
          <p:spPr>
            <a:xfrm rot="248480">
              <a:off x="4606207" y="4507324"/>
              <a:ext cx="84810" cy="68131"/>
            </a:xfrm>
            <a:custGeom>
              <a:avLst/>
              <a:gdLst>
                <a:gd name="f0" fmla="val 10800000"/>
                <a:gd name="f1" fmla="val 5400000"/>
                <a:gd name="f2" fmla="val 180"/>
                <a:gd name="f3" fmla="val w"/>
                <a:gd name="f4" fmla="val h"/>
                <a:gd name="f5" fmla="val 0"/>
                <a:gd name="f6" fmla="val 26"/>
                <a:gd name="f7" fmla="val 21"/>
                <a:gd name="f8" fmla="val 17"/>
                <a:gd name="f9" fmla="val 15"/>
                <a:gd name="f10" fmla="val 5"/>
                <a:gd name="f11" fmla="val 6"/>
                <a:gd name="f12" fmla="+- 0 0 -90"/>
                <a:gd name="f13" fmla="*/ f3 1 26"/>
                <a:gd name="f14" fmla="*/ f4 1 21"/>
                <a:gd name="f15" fmla="+- f7 0 f5"/>
                <a:gd name="f16" fmla="+- f6 0 f5"/>
                <a:gd name="f17" fmla="*/ f12 f0 1"/>
                <a:gd name="f18" fmla="*/ f16 1 26"/>
                <a:gd name="f19" fmla="*/ f15 1 21"/>
                <a:gd name="f20" fmla="*/ 0 f16 1"/>
                <a:gd name="f21" fmla="*/ 17 f15 1"/>
                <a:gd name="f22" fmla="*/ 26 f16 1"/>
                <a:gd name="f23" fmla="*/ 5 f15 1"/>
                <a:gd name="f24" fmla="*/ f17 1 f2"/>
                <a:gd name="f25" fmla="*/ f20 1 26"/>
                <a:gd name="f26" fmla="*/ f21 1 21"/>
                <a:gd name="f27" fmla="*/ f22 1 26"/>
                <a:gd name="f28" fmla="*/ f23 1 21"/>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26" h="21">
                  <a:moveTo>
                    <a:pt x="f5" y="f8"/>
                  </a:moveTo>
                  <a:cubicBezTo>
                    <a:pt x="f9" y="f7"/>
                    <a:pt x="f6" y="f10"/>
                    <a:pt x="f6" y="f10"/>
                  </a:cubicBezTo>
                  <a:cubicBezTo>
                    <a:pt x="f6" y="f10"/>
                    <a:pt x="f11" y="f5"/>
                    <a:pt x="f5" y="f8"/>
                  </a:cubicBezTo>
                  <a:close/>
                </a:path>
              </a:pathLst>
            </a:custGeom>
            <a:solidFill>
              <a:srgbClr val="CF603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2" name="Freeform 476">
              <a:extLst>
                <a:ext uri="{FF2B5EF4-FFF2-40B4-BE49-F238E27FC236}">
                  <a16:creationId xmlns:a16="http://schemas.microsoft.com/office/drawing/2014/main" id="{C1F07548-FDAC-49F6-94A9-FEFC37B99C80}"/>
                </a:ext>
              </a:extLst>
            </p:cNvPr>
            <p:cNvSpPr/>
            <p:nvPr/>
          </p:nvSpPr>
          <p:spPr>
            <a:xfrm rot="248480">
              <a:off x="3911392" y="4364898"/>
              <a:ext cx="82030" cy="61173"/>
            </a:xfrm>
            <a:custGeom>
              <a:avLst/>
              <a:gdLst>
                <a:gd name="f0" fmla="val 10800000"/>
                <a:gd name="f1" fmla="val 5400000"/>
                <a:gd name="f2" fmla="val 180"/>
                <a:gd name="f3" fmla="val w"/>
                <a:gd name="f4" fmla="val h"/>
                <a:gd name="f5" fmla="val 0"/>
                <a:gd name="f6" fmla="val 25"/>
                <a:gd name="f7" fmla="val 19"/>
                <a:gd name="f8" fmla="val 7"/>
                <a:gd name="f9" fmla="val 16"/>
                <a:gd name="f10" fmla="val 21"/>
                <a:gd name="f11" fmla="+- 0 0 -90"/>
                <a:gd name="f12" fmla="*/ f3 1 25"/>
                <a:gd name="f13" fmla="*/ f4 1 19"/>
                <a:gd name="f14" fmla="+- f7 0 f5"/>
                <a:gd name="f15" fmla="+- f6 0 f5"/>
                <a:gd name="f16" fmla="*/ f11 f0 1"/>
                <a:gd name="f17" fmla="*/ f15 1 25"/>
                <a:gd name="f18" fmla="*/ f14 1 19"/>
                <a:gd name="f19" fmla="*/ 0 f15 1"/>
                <a:gd name="f20" fmla="*/ 0 f14 1"/>
                <a:gd name="f21" fmla="*/ 25 f15 1"/>
                <a:gd name="f22" fmla="*/ 16 f14 1"/>
                <a:gd name="f23" fmla="*/ f16 1 f2"/>
                <a:gd name="f24" fmla="*/ f19 1 25"/>
                <a:gd name="f25" fmla="*/ f20 1 19"/>
                <a:gd name="f26" fmla="*/ f21 1 25"/>
                <a:gd name="f27" fmla="*/ f22 1 19"/>
                <a:gd name="f28" fmla="*/ 0 1 f17"/>
                <a:gd name="f29" fmla="*/ f6 1 f17"/>
                <a:gd name="f30" fmla="*/ 0 1 f18"/>
                <a:gd name="f31" fmla="*/ f7 1 f18"/>
                <a:gd name="f32" fmla="+- f23 0 f1"/>
                <a:gd name="f33" fmla="*/ f24 1 f17"/>
                <a:gd name="f34" fmla="*/ f25 1 f18"/>
                <a:gd name="f35" fmla="*/ f26 1 f17"/>
                <a:gd name="f36" fmla="*/ f27 1 f18"/>
                <a:gd name="f37" fmla="*/ f28 f12 1"/>
                <a:gd name="f38" fmla="*/ f29 f12 1"/>
                <a:gd name="f39" fmla="*/ f31 f13 1"/>
                <a:gd name="f40" fmla="*/ f30 f13 1"/>
                <a:gd name="f41" fmla="*/ f33 f12 1"/>
                <a:gd name="f42" fmla="*/ f34 f13 1"/>
                <a:gd name="f43" fmla="*/ f35 f12 1"/>
                <a:gd name="f44" fmla="*/ f36 f13 1"/>
              </a:gdLst>
              <a:ahLst/>
              <a:cxnLst>
                <a:cxn ang="3cd4">
                  <a:pos x="hc" y="t"/>
                </a:cxn>
                <a:cxn ang="0">
                  <a:pos x="r" y="vc"/>
                </a:cxn>
                <a:cxn ang="cd4">
                  <a:pos x="hc" y="b"/>
                </a:cxn>
                <a:cxn ang="cd2">
                  <a:pos x="l" y="vc"/>
                </a:cxn>
                <a:cxn ang="f32">
                  <a:pos x="f41" y="f42"/>
                </a:cxn>
                <a:cxn ang="f32">
                  <a:pos x="f43" y="f44"/>
                </a:cxn>
                <a:cxn ang="f32">
                  <a:pos x="f41" y="f42"/>
                </a:cxn>
              </a:cxnLst>
              <a:rect l="f37" t="f40" r="f38" b="f39"/>
              <a:pathLst>
                <a:path w="25" h="19">
                  <a:moveTo>
                    <a:pt x="f5" y="f5"/>
                  </a:moveTo>
                  <a:cubicBezTo>
                    <a:pt x="f5" y="f5"/>
                    <a:pt x="f8" y="f7"/>
                    <a:pt x="f6" y="f9"/>
                  </a:cubicBezTo>
                  <a:cubicBezTo>
                    <a:pt x="f10" y="f5"/>
                    <a:pt x="f5" y="f5"/>
                    <a:pt x="f5" y="f5"/>
                  </a:cubicBezTo>
                  <a:close/>
                </a:path>
              </a:pathLst>
            </a:custGeom>
            <a:solidFill>
              <a:srgbClr val="CF603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3" name="Freeform 477">
              <a:extLst>
                <a:ext uri="{FF2B5EF4-FFF2-40B4-BE49-F238E27FC236}">
                  <a16:creationId xmlns:a16="http://schemas.microsoft.com/office/drawing/2014/main" id="{5F2235B0-85C2-4D01-B424-287856E95002}"/>
                </a:ext>
              </a:extLst>
            </p:cNvPr>
            <p:cNvSpPr/>
            <p:nvPr/>
          </p:nvSpPr>
          <p:spPr>
            <a:xfrm rot="248480">
              <a:off x="2855049" y="2954079"/>
              <a:ext cx="75081" cy="62572"/>
            </a:xfrm>
            <a:custGeom>
              <a:avLst/>
              <a:gdLst>
                <a:gd name="f0" fmla="val 10800000"/>
                <a:gd name="f1" fmla="val 5400000"/>
                <a:gd name="f2" fmla="val 180"/>
                <a:gd name="f3" fmla="val w"/>
                <a:gd name="f4" fmla="val h"/>
                <a:gd name="f5" fmla="val 0"/>
                <a:gd name="f6" fmla="val 23"/>
                <a:gd name="f7" fmla="val 19"/>
                <a:gd name="f8" fmla="val 15"/>
                <a:gd name="f9" fmla="val 14"/>
                <a:gd name="f10" fmla="val 3"/>
                <a:gd name="f11" fmla="val 6"/>
                <a:gd name="f12" fmla="+- 0 0 -90"/>
                <a:gd name="f13" fmla="*/ f3 1 23"/>
                <a:gd name="f14" fmla="*/ f4 1 19"/>
                <a:gd name="f15" fmla="+- f7 0 f5"/>
                <a:gd name="f16" fmla="+- f6 0 f5"/>
                <a:gd name="f17" fmla="*/ f12 f0 1"/>
                <a:gd name="f18" fmla="*/ f16 1 23"/>
                <a:gd name="f19" fmla="*/ f15 1 19"/>
                <a:gd name="f20" fmla="*/ 0 f16 1"/>
                <a:gd name="f21" fmla="*/ 15 f15 1"/>
                <a:gd name="f22" fmla="*/ 23 f16 1"/>
                <a:gd name="f23" fmla="*/ 3 f15 1"/>
                <a:gd name="f24" fmla="*/ f17 1 f2"/>
                <a:gd name="f25" fmla="*/ f20 1 23"/>
                <a:gd name="f26" fmla="*/ f21 1 19"/>
                <a:gd name="f27" fmla="*/ f22 1 23"/>
                <a:gd name="f28" fmla="*/ f23 1 19"/>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23" h="19">
                  <a:moveTo>
                    <a:pt x="f5" y="f8"/>
                  </a:moveTo>
                  <a:cubicBezTo>
                    <a:pt x="f9" y="f7"/>
                    <a:pt x="f6" y="f10"/>
                    <a:pt x="f6" y="f10"/>
                  </a:cubicBezTo>
                  <a:cubicBezTo>
                    <a:pt x="f6" y="f10"/>
                    <a:pt x="f11" y="f5"/>
                    <a:pt x="f5" y="f8"/>
                  </a:cubicBezTo>
                  <a:close/>
                </a:path>
              </a:pathLst>
            </a:custGeom>
            <a:solidFill>
              <a:srgbClr val="CF603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4" name="Freeform 478">
              <a:extLst>
                <a:ext uri="{FF2B5EF4-FFF2-40B4-BE49-F238E27FC236}">
                  <a16:creationId xmlns:a16="http://schemas.microsoft.com/office/drawing/2014/main" id="{11F23650-951C-47A1-92DC-B30DCD4FD20F}"/>
                </a:ext>
              </a:extLst>
            </p:cNvPr>
            <p:cNvSpPr/>
            <p:nvPr/>
          </p:nvSpPr>
          <p:spPr>
            <a:xfrm rot="248480">
              <a:off x="2690622" y="2848338"/>
              <a:ext cx="62572" cy="79251"/>
            </a:xfrm>
            <a:custGeom>
              <a:avLst/>
              <a:gdLst>
                <a:gd name="f0" fmla="val 10800000"/>
                <a:gd name="f1" fmla="val 5400000"/>
                <a:gd name="f2" fmla="val 180"/>
                <a:gd name="f3" fmla="val w"/>
                <a:gd name="f4" fmla="val h"/>
                <a:gd name="f5" fmla="val 0"/>
                <a:gd name="f6" fmla="val 19"/>
                <a:gd name="f7" fmla="val 24"/>
                <a:gd name="f8" fmla="val 6"/>
                <a:gd name="f9" fmla="val 18"/>
                <a:gd name="f10" fmla="val 15"/>
                <a:gd name="f11" fmla="val 8"/>
                <a:gd name="f12" fmla="+- 0 0 -90"/>
                <a:gd name="f13" fmla="*/ f3 1 19"/>
                <a:gd name="f14" fmla="*/ f4 1 24"/>
                <a:gd name="f15" fmla="+- f7 0 f5"/>
                <a:gd name="f16" fmla="+- f6 0 f5"/>
                <a:gd name="f17" fmla="*/ f12 f0 1"/>
                <a:gd name="f18" fmla="*/ f16 1 19"/>
                <a:gd name="f19" fmla="*/ f15 1 24"/>
                <a:gd name="f20" fmla="*/ 6 f16 1"/>
                <a:gd name="f21" fmla="*/ 24 f15 1"/>
                <a:gd name="f22" fmla="*/ 15 f16 1"/>
                <a:gd name="f23" fmla="*/ 0 f15 1"/>
                <a:gd name="f24" fmla="*/ f17 1 f2"/>
                <a:gd name="f25" fmla="*/ f20 1 19"/>
                <a:gd name="f26" fmla="*/ f21 1 24"/>
                <a:gd name="f27" fmla="*/ f22 1 19"/>
                <a:gd name="f28" fmla="*/ f23 1 24"/>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9" h="24">
                  <a:moveTo>
                    <a:pt x="f8" y="f7"/>
                  </a:moveTo>
                  <a:cubicBezTo>
                    <a:pt x="f6" y="f9"/>
                    <a:pt x="f10" y="f5"/>
                    <a:pt x="f10" y="f5"/>
                  </a:cubicBezTo>
                  <a:cubicBezTo>
                    <a:pt x="f10" y="f5"/>
                    <a:pt x="f5" y="f11"/>
                    <a:pt x="f8" y="f7"/>
                  </a:cubicBezTo>
                  <a:close/>
                </a:path>
              </a:pathLst>
            </a:custGeom>
            <a:solidFill>
              <a:srgbClr val="CF603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5" name="Freeform 479">
              <a:extLst>
                <a:ext uri="{FF2B5EF4-FFF2-40B4-BE49-F238E27FC236}">
                  <a16:creationId xmlns:a16="http://schemas.microsoft.com/office/drawing/2014/main" id="{26F64302-03EB-418F-B74A-DA90EAEDA5BD}"/>
                </a:ext>
              </a:extLst>
            </p:cNvPr>
            <p:cNvSpPr/>
            <p:nvPr/>
          </p:nvSpPr>
          <p:spPr>
            <a:xfrm rot="248480">
              <a:off x="378909" y="2754877"/>
              <a:ext cx="101498" cy="86200"/>
            </a:xfrm>
            <a:custGeom>
              <a:avLst/>
              <a:gdLst>
                <a:gd name="f0" fmla="val 10800000"/>
                <a:gd name="f1" fmla="val 5400000"/>
                <a:gd name="f2" fmla="val 180"/>
                <a:gd name="f3" fmla="val w"/>
                <a:gd name="f4" fmla="val h"/>
                <a:gd name="f5" fmla="val 0"/>
                <a:gd name="f6" fmla="val 31"/>
                <a:gd name="f7" fmla="val 26"/>
                <a:gd name="f8" fmla="val 19"/>
                <a:gd name="f9" fmla="val 21"/>
                <a:gd name="f10" fmla="val 3"/>
                <a:gd name="f11" fmla="val 7"/>
                <a:gd name="f12" fmla="+- 0 0 -90"/>
                <a:gd name="f13" fmla="*/ f3 1 31"/>
                <a:gd name="f14" fmla="*/ f4 1 26"/>
                <a:gd name="f15" fmla="+- f7 0 f5"/>
                <a:gd name="f16" fmla="+- f6 0 f5"/>
                <a:gd name="f17" fmla="*/ f12 f0 1"/>
                <a:gd name="f18" fmla="*/ f16 1 31"/>
                <a:gd name="f19" fmla="*/ f15 1 26"/>
                <a:gd name="f20" fmla="*/ 0 f16 1"/>
                <a:gd name="f21" fmla="*/ 19 f15 1"/>
                <a:gd name="f22" fmla="*/ 31 f16 1"/>
                <a:gd name="f23" fmla="*/ 3 f15 1"/>
                <a:gd name="f24" fmla="*/ f17 1 f2"/>
                <a:gd name="f25" fmla="*/ f20 1 31"/>
                <a:gd name="f26" fmla="*/ f21 1 26"/>
                <a:gd name="f27" fmla="*/ f22 1 31"/>
                <a:gd name="f28" fmla="*/ f23 1 26"/>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31" h="26">
                  <a:moveTo>
                    <a:pt x="f5" y="f8"/>
                  </a:moveTo>
                  <a:cubicBezTo>
                    <a:pt x="f9" y="f7"/>
                    <a:pt x="f6" y="f10"/>
                    <a:pt x="f6" y="f10"/>
                  </a:cubicBezTo>
                  <a:cubicBezTo>
                    <a:pt x="f6" y="f10"/>
                    <a:pt x="f11" y="f5"/>
                    <a:pt x="f5" y="f8"/>
                  </a:cubicBezTo>
                  <a:close/>
                </a:path>
              </a:pathLst>
            </a:custGeom>
            <a:solidFill>
              <a:srgbClr val="CF603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6" name="Freeform 480">
              <a:extLst>
                <a:ext uri="{FF2B5EF4-FFF2-40B4-BE49-F238E27FC236}">
                  <a16:creationId xmlns:a16="http://schemas.microsoft.com/office/drawing/2014/main" id="{BEB2085A-4011-4903-93F9-420345C2763D}"/>
                </a:ext>
              </a:extLst>
            </p:cNvPr>
            <p:cNvSpPr/>
            <p:nvPr/>
          </p:nvSpPr>
          <p:spPr>
            <a:xfrm rot="248480">
              <a:off x="3437019" y="3798610"/>
              <a:ext cx="393475" cy="407383"/>
            </a:xfrm>
            <a:custGeom>
              <a:avLst/>
              <a:gdLst>
                <a:gd name="f0" fmla="val 10800000"/>
                <a:gd name="f1" fmla="val 5400000"/>
                <a:gd name="f2" fmla="val 180"/>
                <a:gd name="f3" fmla="val w"/>
                <a:gd name="f4" fmla="val h"/>
                <a:gd name="f5" fmla="val 0"/>
                <a:gd name="f6" fmla="val 120"/>
                <a:gd name="f7" fmla="val 124"/>
                <a:gd name="f8" fmla="val 91"/>
                <a:gd name="f9" fmla="val 107"/>
                <a:gd name="f10" fmla="val 108"/>
                <a:gd name="f11" fmla="val 100"/>
                <a:gd name="f12" fmla="val 83"/>
                <a:gd name="f13" fmla="val 106"/>
                <a:gd name="f14" fmla="val 63"/>
                <a:gd name="f15" fmla="val 97"/>
                <a:gd name="f16" fmla="val 51"/>
                <a:gd name="f17" fmla="val 78"/>
                <a:gd name="f18" fmla="val 60"/>
                <a:gd name="f19" fmla="val 89"/>
                <a:gd name="f20" fmla="val 48"/>
                <a:gd name="f21" fmla="val 80"/>
                <a:gd name="f22" fmla="val 35"/>
                <a:gd name="f23" fmla="val 70"/>
                <a:gd name="f24" fmla="val 21"/>
                <a:gd name="f25" fmla="val 53"/>
                <a:gd name="f26" fmla="val 29"/>
                <a:gd name="f27" fmla="val 40"/>
                <a:gd name="f28" fmla="val 45"/>
                <a:gd name="f29" fmla="val 56"/>
                <a:gd name="f30" fmla="val 27"/>
                <a:gd name="f31" fmla="val 3"/>
                <a:gd name="f32" fmla="val 28"/>
                <a:gd name="f33" fmla="val 2"/>
                <a:gd name="f34" fmla="val 11"/>
                <a:gd name="f35" fmla="val 20"/>
                <a:gd name="f36" fmla="val 5"/>
                <a:gd name="f37" fmla="val 24"/>
                <a:gd name="f38" fmla="val 8"/>
                <a:gd name="f39" fmla="val 33"/>
                <a:gd name="f40" fmla="val 10"/>
                <a:gd name="f41" fmla="val 52"/>
                <a:gd name="f42" fmla="val 18"/>
                <a:gd name="f43" fmla="val 34"/>
                <a:gd name="f44" fmla="val 58"/>
                <a:gd name="f45" fmla="val 73"/>
                <a:gd name="f46" fmla="val 38"/>
                <a:gd name="f47" fmla="val 82"/>
                <a:gd name="f48" fmla="val 46"/>
                <a:gd name="f49" fmla="val 72"/>
                <a:gd name="f50" fmla="val 67"/>
                <a:gd name="f51" fmla="val 94"/>
                <a:gd name="f52" fmla="val 103"/>
                <a:gd name="f53" fmla="val 68"/>
                <a:gd name="f54" fmla="val 119"/>
                <a:gd name="f55" fmla="val 88"/>
                <a:gd name="f56" fmla="val 81"/>
                <a:gd name="f57" fmla="val 110"/>
                <a:gd name="f58" fmla="val 112"/>
                <a:gd name="f59" fmla="val 116"/>
                <a:gd name="f60" fmla="val 111"/>
                <a:gd name="f61" fmla="val 109"/>
                <a:gd name="f62" fmla="+- 0 0 -90"/>
                <a:gd name="f63" fmla="*/ f3 1 120"/>
                <a:gd name="f64" fmla="*/ f4 1 124"/>
                <a:gd name="f65" fmla="+- f7 0 f5"/>
                <a:gd name="f66" fmla="+- f6 0 f5"/>
                <a:gd name="f67" fmla="*/ f62 f0 1"/>
                <a:gd name="f68" fmla="*/ f66 1 120"/>
                <a:gd name="f69" fmla="*/ f65 1 124"/>
                <a:gd name="f70" fmla="*/ 91 f66 1"/>
                <a:gd name="f71" fmla="*/ 107 f65 1"/>
                <a:gd name="f72" fmla="*/ 106 f66 1"/>
                <a:gd name="f73" fmla="*/ 63 f65 1"/>
                <a:gd name="f74" fmla="*/ 78 f66 1"/>
                <a:gd name="f75" fmla="*/ 60 f65 1"/>
                <a:gd name="f76" fmla="*/ 80 f66 1"/>
                <a:gd name="f77" fmla="*/ 35 f65 1"/>
                <a:gd name="f78" fmla="*/ 40 f66 1"/>
                <a:gd name="f79" fmla="*/ 45 f65 1"/>
                <a:gd name="f80" fmla="*/ 28 f66 1"/>
                <a:gd name="f81" fmla="*/ 2 f65 1"/>
                <a:gd name="f82" fmla="*/ 5 f66 1"/>
                <a:gd name="f83" fmla="*/ 24 f65 1"/>
                <a:gd name="f84" fmla="*/ 33 f66 1"/>
                <a:gd name="f85" fmla="*/ 10 f65 1"/>
                <a:gd name="f86" fmla="*/ 34 f66 1"/>
                <a:gd name="f87" fmla="*/ 53 f65 1"/>
                <a:gd name="f88" fmla="*/ 73 f66 1"/>
                <a:gd name="f89" fmla="*/ 38 f65 1"/>
                <a:gd name="f90" fmla="*/ 72 f66 1"/>
                <a:gd name="f91" fmla="*/ 67 f65 1"/>
                <a:gd name="f92" fmla="*/ 103 f66 1"/>
                <a:gd name="f93" fmla="*/ 68 f65 1"/>
                <a:gd name="f94" fmla="*/ 81 f66 1"/>
                <a:gd name="f95" fmla="*/ 110 f65 1"/>
                <a:gd name="f96" fmla="*/ 119 f66 1"/>
                <a:gd name="f97" fmla="*/ 124 f65 1"/>
                <a:gd name="f98" fmla="*/ f67 1 f2"/>
                <a:gd name="f99" fmla="*/ f70 1 120"/>
                <a:gd name="f100" fmla="*/ f71 1 124"/>
                <a:gd name="f101" fmla="*/ f72 1 120"/>
                <a:gd name="f102" fmla="*/ f73 1 124"/>
                <a:gd name="f103" fmla="*/ f74 1 120"/>
                <a:gd name="f104" fmla="*/ f75 1 124"/>
                <a:gd name="f105" fmla="*/ f76 1 120"/>
                <a:gd name="f106" fmla="*/ f77 1 124"/>
                <a:gd name="f107" fmla="*/ f78 1 120"/>
                <a:gd name="f108" fmla="*/ f79 1 124"/>
                <a:gd name="f109" fmla="*/ f80 1 120"/>
                <a:gd name="f110" fmla="*/ f81 1 124"/>
                <a:gd name="f111" fmla="*/ f82 1 120"/>
                <a:gd name="f112" fmla="*/ f83 1 124"/>
                <a:gd name="f113" fmla="*/ f84 1 120"/>
                <a:gd name="f114" fmla="*/ f85 1 124"/>
                <a:gd name="f115" fmla="*/ f86 1 120"/>
                <a:gd name="f116" fmla="*/ f87 1 124"/>
                <a:gd name="f117" fmla="*/ f88 1 120"/>
                <a:gd name="f118" fmla="*/ f89 1 124"/>
                <a:gd name="f119" fmla="*/ f90 1 120"/>
                <a:gd name="f120" fmla="*/ f91 1 124"/>
                <a:gd name="f121" fmla="*/ f92 1 120"/>
                <a:gd name="f122" fmla="*/ f93 1 124"/>
                <a:gd name="f123" fmla="*/ f94 1 120"/>
                <a:gd name="f124" fmla="*/ f95 1 124"/>
                <a:gd name="f125" fmla="*/ f96 1 120"/>
                <a:gd name="f126" fmla="*/ f97 1 124"/>
                <a:gd name="f127" fmla="*/ 0 1 f68"/>
                <a:gd name="f128" fmla="*/ f6 1 f68"/>
                <a:gd name="f129" fmla="*/ 0 1 f69"/>
                <a:gd name="f130" fmla="*/ f7 1 f69"/>
                <a:gd name="f131" fmla="+- f98 0 f1"/>
                <a:gd name="f132" fmla="*/ f99 1 f68"/>
                <a:gd name="f133" fmla="*/ f100 1 f69"/>
                <a:gd name="f134" fmla="*/ f101 1 f68"/>
                <a:gd name="f135" fmla="*/ f102 1 f69"/>
                <a:gd name="f136" fmla="*/ f103 1 f68"/>
                <a:gd name="f137" fmla="*/ f104 1 f69"/>
                <a:gd name="f138" fmla="*/ f105 1 f68"/>
                <a:gd name="f139" fmla="*/ f106 1 f69"/>
                <a:gd name="f140" fmla="*/ f107 1 f68"/>
                <a:gd name="f141" fmla="*/ f108 1 f69"/>
                <a:gd name="f142" fmla="*/ f109 1 f68"/>
                <a:gd name="f143" fmla="*/ f110 1 f69"/>
                <a:gd name="f144" fmla="*/ f111 1 f68"/>
                <a:gd name="f145" fmla="*/ f112 1 f69"/>
                <a:gd name="f146" fmla="*/ f113 1 f68"/>
                <a:gd name="f147" fmla="*/ f114 1 f69"/>
                <a:gd name="f148" fmla="*/ f115 1 f68"/>
                <a:gd name="f149" fmla="*/ f116 1 f69"/>
                <a:gd name="f150" fmla="*/ f117 1 f68"/>
                <a:gd name="f151" fmla="*/ f118 1 f69"/>
                <a:gd name="f152" fmla="*/ f119 1 f68"/>
                <a:gd name="f153" fmla="*/ f120 1 f69"/>
                <a:gd name="f154" fmla="*/ f121 1 f68"/>
                <a:gd name="f155" fmla="*/ f122 1 f69"/>
                <a:gd name="f156" fmla="*/ f123 1 f68"/>
                <a:gd name="f157" fmla="*/ f124 1 f69"/>
                <a:gd name="f158" fmla="*/ f125 1 f68"/>
                <a:gd name="f159" fmla="*/ f126 1 f69"/>
                <a:gd name="f160" fmla="*/ f127 f63 1"/>
                <a:gd name="f161" fmla="*/ f128 f63 1"/>
                <a:gd name="f162" fmla="*/ f130 f64 1"/>
                <a:gd name="f163" fmla="*/ f129 f64 1"/>
                <a:gd name="f164" fmla="*/ f132 f63 1"/>
                <a:gd name="f165" fmla="*/ f133 f64 1"/>
                <a:gd name="f166" fmla="*/ f134 f63 1"/>
                <a:gd name="f167" fmla="*/ f135 f64 1"/>
                <a:gd name="f168" fmla="*/ f136 f63 1"/>
                <a:gd name="f169" fmla="*/ f137 f64 1"/>
                <a:gd name="f170" fmla="*/ f138 f63 1"/>
                <a:gd name="f171" fmla="*/ f139 f64 1"/>
                <a:gd name="f172" fmla="*/ f140 f63 1"/>
                <a:gd name="f173" fmla="*/ f141 f64 1"/>
                <a:gd name="f174" fmla="*/ f142 f63 1"/>
                <a:gd name="f175" fmla="*/ f143 f64 1"/>
                <a:gd name="f176" fmla="*/ f144 f63 1"/>
                <a:gd name="f177" fmla="*/ f145 f64 1"/>
                <a:gd name="f178" fmla="*/ f146 f63 1"/>
                <a:gd name="f179" fmla="*/ f147 f64 1"/>
                <a:gd name="f180" fmla="*/ f148 f63 1"/>
                <a:gd name="f181" fmla="*/ f149 f64 1"/>
                <a:gd name="f182" fmla="*/ f150 f63 1"/>
                <a:gd name="f183" fmla="*/ f151 f64 1"/>
                <a:gd name="f184" fmla="*/ f152 f63 1"/>
                <a:gd name="f185" fmla="*/ f153 f64 1"/>
                <a:gd name="f186" fmla="*/ f154 f63 1"/>
                <a:gd name="f187" fmla="*/ f155 f64 1"/>
                <a:gd name="f188" fmla="*/ f156 f63 1"/>
                <a:gd name="f189" fmla="*/ f157 f64 1"/>
                <a:gd name="f190" fmla="*/ f158 f63 1"/>
                <a:gd name="f191" fmla="*/ f159 f64 1"/>
              </a:gdLst>
              <a:ahLst/>
              <a:cxnLst>
                <a:cxn ang="3cd4">
                  <a:pos x="hc" y="t"/>
                </a:cxn>
                <a:cxn ang="0">
                  <a:pos x="r" y="vc"/>
                </a:cxn>
                <a:cxn ang="cd4">
                  <a:pos x="hc" y="b"/>
                </a:cxn>
                <a:cxn ang="cd2">
                  <a:pos x="l" y="vc"/>
                </a:cxn>
                <a:cxn ang="f131">
                  <a:pos x="f164" y="f165"/>
                </a:cxn>
                <a:cxn ang="f131">
                  <a:pos x="f166" y="f167"/>
                </a:cxn>
                <a:cxn ang="f131">
                  <a:pos x="f168" y="f169"/>
                </a:cxn>
                <a:cxn ang="f131">
                  <a:pos x="f170" y="f171"/>
                </a:cxn>
                <a:cxn ang="f131">
                  <a:pos x="f172" y="f173"/>
                </a:cxn>
                <a:cxn ang="f131">
                  <a:pos x="f174" y="f175"/>
                </a:cxn>
                <a:cxn ang="f131">
                  <a:pos x="f176" y="f177"/>
                </a:cxn>
                <a:cxn ang="f131">
                  <a:pos x="f178" y="f179"/>
                </a:cxn>
                <a:cxn ang="f131">
                  <a:pos x="f180" y="f181"/>
                </a:cxn>
                <a:cxn ang="f131">
                  <a:pos x="f182" y="f183"/>
                </a:cxn>
                <a:cxn ang="f131">
                  <a:pos x="f184" y="f185"/>
                </a:cxn>
                <a:cxn ang="f131">
                  <a:pos x="f186" y="f187"/>
                </a:cxn>
                <a:cxn ang="f131">
                  <a:pos x="f188" y="f189"/>
                </a:cxn>
                <a:cxn ang="f131">
                  <a:pos x="f190" y="f191"/>
                </a:cxn>
                <a:cxn ang="f131">
                  <a:pos x="f164" y="f165"/>
                </a:cxn>
              </a:cxnLst>
              <a:rect l="f160" t="f163" r="f161" b="f162"/>
              <a:pathLst>
                <a:path w="120" h="124">
                  <a:moveTo>
                    <a:pt x="f8" y="f9"/>
                  </a:moveTo>
                  <a:cubicBezTo>
                    <a:pt x="f10" y="f11"/>
                    <a:pt x="f6" y="f12"/>
                    <a:pt x="f13" y="f14"/>
                  </a:cubicBezTo>
                  <a:cubicBezTo>
                    <a:pt x="f15" y="f16"/>
                    <a:pt x="f17" y="f18"/>
                    <a:pt x="f17" y="f18"/>
                  </a:cubicBezTo>
                  <a:cubicBezTo>
                    <a:pt x="f17" y="f18"/>
                    <a:pt x="f19" y="f20"/>
                    <a:pt x="f21" y="f22"/>
                  </a:cubicBezTo>
                  <a:cubicBezTo>
                    <a:pt x="f23" y="f24"/>
                    <a:pt x="f25" y="f26"/>
                    <a:pt x="f27" y="f28"/>
                  </a:cubicBezTo>
                  <a:cubicBezTo>
                    <a:pt x="f29" y="f30"/>
                    <a:pt x="f28" y="f31"/>
                    <a:pt x="f32" y="f33"/>
                  </a:cubicBezTo>
                  <a:cubicBezTo>
                    <a:pt x="f34" y="f5"/>
                    <a:pt x="f5" y="f35"/>
                    <a:pt x="f36" y="f37"/>
                  </a:cubicBezTo>
                  <a:cubicBezTo>
                    <a:pt x="f38" y="f35"/>
                    <a:pt x="f34" y="f31"/>
                    <a:pt x="f39" y="f40"/>
                  </a:cubicBezTo>
                  <a:cubicBezTo>
                    <a:pt x="f41" y="f42"/>
                    <a:pt x="f43" y="f25"/>
                    <a:pt x="f43" y="f25"/>
                  </a:cubicBezTo>
                  <a:cubicBezTo>
                    <a:pt x="f43" y="f25"/>
                    <a:pt x="f44" y="f32"/>
                    <a:pt x="f45" y="f46"/>
                  </a:cubicBezTo>
                  <a:cubicBezTo>
                    <a:pt x="f47" y="f48"/>
                    <a:pt x="f49" y="f50"/>
                    <a:pt x="f49" y="f50"/>
                  </a:cubicBezTo>
                  <a:cubicBezTo>
                    <a:pt x="f49" y="f50"/>
                    <a:pt x="f51" y="f29"/>
                    <a:pt x="f52" y="f53"/>
                  </a:cubicBezTo>
                  <a:cubicBezTo>
                    <a:pt x="f54" y="f55"/>
                    <a:pt x="f56" y="f57"/>
                    <a:pt x="f56" y="f57"/>
                  </a:cubicBezTo>
                  <a:cubicBezTo>
                    <a:pt x="f56" y="f57"/>
                    <a:pt x="f10" y="f58"/>
                    <a:pt x="f54" y="f7"/>
                  </a:cubicBezTo>
                  <a:cubicBezTo>
                    <a:pt x="f59" y="f60"/>
                    <a:pt x="f13" y="f61"/>
                    <a:pt x="f8" y="f9"/>
                  </a:cubicBezTo>
                  <a:close/>
                </a:path>
              </a:pathLst>
            </a:custGeom>
            <a:solidFill>
              <a:srgbClr val="FFF7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7" name="Freeform 481">
              <a:extLst>
                <a:ext uri="{FF2B5EF4-FFF2-40B4-BE49-F238E27FC236}">
                  <a16:creationId xmlns:a16="http://schemas.microsoft.com/office/drawing/2014/main" id="{F4479924-8AD9-48A4-949D-DA8242A2D447}"/>
                </a:ext>
              </a:extLst>
            </p:cNvPr>
            <p:cNvSpPr/>
            <p:nvPr/>
          </p:nvSpPr>
          <p:spPr>
            <a:xfrm rot="248480">
              <a:off x="3127897" y="3381360"/>
              <a:ext cx="873160" cy="710488"/>
            </a:xfrm>
            <a:custGeom>
              <a:avLst/>
              <a:gdLst>
                <a:gd name="f0" fmla="val 10800000"/>
                <a:gd name="f1" fmla="val 5400000"/>
                <a:gd name="f2" fmla="val 180"/>
                <a:gd name="f3" fmla="val w"/>
                <a:gd name="f4" fmla="val h"/>
                <a:gd name="f5" fmla="val 0"/>
                <a:gd name="f6" fmla="val 266"/>
                <a:gd name="f7" fmla="val 216"/>
                <a:gd name="f8" fmla="val 245"/>
                <a:gd name="f9" fmla="val 183"/>
                <a:gd name="f10" fmla="val 172"/>
                <a:gd name="f11" fmla="val 256"/>
                <a:gd name="f12" fmla="val 154"/>
                <a:gd name="f13" fmla="val 248"/>
                <a:gd name="f14" fmla="val 136"/>
                <a:gd name="f15" fmla="val 228"/>
                <a:gd name="f16" fmla="val 138"/>
                <a:gd name="f17" fmla="val 119"/>
                <a:gd name="f18" fmla="val 234"/>
                <a:gd name="f19" fmla="val 98"/>
                <a:gd name="f20" fmla="val 225"/>
                <a:gd name="f21" fmla="val 78"/>
                <a:gd name="f22" fmla="val 200"/>
                <a:gd name="f23" fmla="val 63"/>
                <a:gd name="f24" fmla="val 40"/>
                <a:gd name="f25" fmla="val 167"/>
                <a:gd name="f26" fmla="val 17"/>
                <a:gd name="f27" fmla="val 128"/>
                <a:gd name="f28" fmla="val 49"/>
                <a:gd name="f29" fmla="val 137"/>
                <a:gd name="f30" fmla="val 14"/>
                <a:gd name="f31" fmla="val 125"/>
                <a:gd name="f32" fmla="val 9"/>
                <a:gd name="f33" fmla="val 105"/>
                <a:gd name="f34" fmla="val 21"/>
                <a:gd name="f35" fmla="val 90"/>
                <a:gd name="f36" fmla="val 2"/>
                <a:gd name="f37" fmla="val 74"/>
                <a:gd name="f38" fmla="val 7"/>
                <a:gd name="f39" fmla="val 61"/>
                <a:gd name="f40" fmla="val 10"/>
                <a:gd name="f41" fmla="val 57"/>
                <a:gd name="f42" fmla="val 45"/>
                <a:gd name="f43" fmla="val 44"/>
                <a:gd name="f44" fmla="val 22"/>
                <a:gd name="f45" fmla="val 30"/>
                <a:gd name="f46" fmla="val 16"/>
                <a:gd name="f47" fmla="val 15"/>
                <a:gd name="f48" fmla="val 31"/>
                <a:gd name="f49" fmla="val 27"/>
                <a:gd name="f50" fmla="val 39"/>
                <a:gd name="f51" fmla="val 24"/>
                <a:gd name="f52" fmla="val 60"/>
                <a:gd name="f53" fmla="val 65"/>
                <a:gd name="f54" fmla="val 25"/>
                <a:gd name="f55" fmla="val 77"/>
                <a:gd name="f56" fmla="val 19"/>
                <a:gd name="f57" fmla="val 12"/>
                <a:gd name="f58" fmla="val 100"/>
                <a:gd name="f59" fmla="val 41"/>
                <a:gd name="f60" fmla="val 102"/>
                <a:gd name="f61" fmla="val 18"/>
                <a:gd name="f62" fmla="val 122"/>
                <a:gd name="f63" fmla="val 62"/>
                <a:gd name="f64" fmla="val 162"/>
                <a:gd name="f65" fmla="val 177"/>
                <a:gd name="f66" fmla="val 48"/>
                <a:gd name="f67" fmla="val 192"/>
                <a:gd name="f68" fmla="val 69"/>
                <a:gd name="f69" fmla="val 171"/>
                <a:gd name="f70" fmla="val 84"/>
                <a:gd name="f71" fmla="val 217"/>
                <a:gd name="f72" fmla="val 88"/>
                <a:gd name="f73" fmla="val 107"/>
                <a:gd name="f74" fmla="val 239"/>
                <a:gd name="f75" fmla="val 124"/>
                <a:gd name="f76" fmla="val 210"/>
                <a:gd name="f77" fmla="val 144"/>
                <a:gd name="f78" fmla="val 243"/>
                <a:gd name="f79" fmla="val 143"/>
                <a:gd name="f80" fmla="val 249"/>
                <a:gd name="f81" fmla="val 157"/>
                <a:gd name="f82" fmla="val 254"/>
                <a:gd name="f83" fmla="val 233"/>
                <a:gd name="f84" fmla="val 184"/>
                <a:gd name="f85" fmla="val 253"/>
                <a:gd name="f86" fmla="val 191"/>
                <a:gd name="f87" fmla="val 255"/>
                <a:gd name="f88" fmla="val 201"/>
                <a:gd name="f89" fmla="val 257"/>
                <a:gd name="f90" fmla="val 209"/>
                <a:gd name="f91" fmla="val 211"/>
                <a:gd name="f92" fmla="val 244"/>
                <a:gd name="f93" fmla="val 215"/>
                <a:gd name="f94" fmla="val 263"/>
                <a:gd name="f95" fmla="val 262"/>
                <a:gd name="f96" fmla="val 202"/>
                <a:gd name="f97" fmla="val 260"/>
                <a:gd name="f98" fmla="val 188"/>
                <a:gd name="f99" fmla="+- 0 0 -90"/>
                <a:gd name="f100" fmla="*/ f3 1 266"/>
                <a:gd name="f101" fmla="*/ f4 1 216"/>
                <a:gd name="f102" fmla="+- f7 0 f5"/>
                <a:gd name="f103" fmla="+- f6 0 f5"/>
                <a:gd name="f104" fmla="*/ f99 f0 1"/>
                <a:gd name="f105" fmla="*/ f103 1 266"/>
                <a:gd name="f106" fmla="*/ f102 1 216"/>
                <a:gd name="f107" fmla="*/ 245 f103 1"/>
                <a:gd name="f108" fmla="*/ 183 f102 1"/>
                <a:gd name="f109" fmla="*/ 256 f103 1"/>
                <a:gd name="f110" fmla="*/ 154 f102 1"/>
                <a:gd name="f111" fmla="*/ 228 f103 1"/>
                <a:gd name="f112" fmla="*/ 138 f102 1"/>
                <a:gd name="f113" fmla="*/ 234 f103 1"/>
                <a:gd name="f114" fmla="*/ 98 f102 1"/>
                <a:gd name="f115" fmla="*/ 183 f103 1"/>
                <a:gd name="f116" fmla="*/ 78 f102 1"/>
                <a:gd name="f117" fmla="*/ 40 f102 1"/>
                <a:gd name="f118" fmla="*/ 128 f103 1"/>
                <a:gd name="f119" fmla="*/ 49 f102 1"/>
                <a:gd name="f120" fmla="*/ 125 f103 1"/>
                <a:gd name="f121" fmla="*/ 9 f102 1"/>
                <a:gd name="f122" fmla="*/ 98 f103 1"/>
                <a:gd name="f123" fmla="*/ 21 f102 1"/>
                <a:gd name="f124" fmla="*/ 74 f103 1"/>
                <a:gd name="f125" fmla="*/ 7 f102 1"/>
                <a:gd name="f126" fmla="*/ 57 f103 1"/>
                <a:gd name="f127" fmla="*/ 45 f102 1"/>
                <a:gd name="f128" fmla="*/ 22 f103 1"/>
                <a:gd name="f129" fmla="*/ 16 f103 1"/>
                <a:gd name="f130" fmla="*/ 61 f102 1"/>
                <a:gd name="f131" fmla="*/ 27 f103 1"/>
                <a:gd name="f132" fmla="*/ 27 f102 1"/>
                <a:gd name="f133" fmla="*/ 60 f103 1"/>
                <a:gd name="f134" fmla="*/ 77 f103 1"/>
                <a:gd name="f135" fmla="*/ 19 f102 1"/>
                <a:gd name="f136" fmla="*/ 100 f103 1"/>
                <a:gd name="f137" fmla="*/ 41 f102 1"/>
                <a:gd name="f138" fmla="*/ 119 f103 1"/>
                <a:gd name="f139" fmla="*/ 17 f102 1"/>
                <a:gd name="f140" fmla="*/ 122 f103 1"/>
                <a:gd name="f141" fmla="*/ 62 f102 1"/>
                <a:gd name="f142" fmla="*/ 177 f103 1"/>
                <a:gd name="f143" fmla="*/ 48 f102 1"/>
                <a:gd name="f144" fmla="*/ 171 f103 1"/>
                <a:gd name="f145" fmla="*/ 84 f102 1"/>
                <a:gd name="f146" fmla="*/ 107 f102 1"/>
                <a:gd name="f147" fmla="*/ 210 f103 1"/>
                <a:gd name="f148" fmla="*/ 144 f102 1"/>
                <a:gd name="f149" fmla="*/ 249 f103 1"/>
                <a:gd name="f150" fmla="*/ 157 f102 1"/>
                <a:gd name="f151" fmla="*/ 233 f103 1"/>
                <a:gd name="f152" fmla="*/ 184 f102 1"/>
                <a:gd name="f153" fmla="*/ 255 f103 1"/>
                <a:gd name="f154" fmla="*/ 201 f102 1"/>
                <a:gd name="f155" fmla="*/ 211 f102 1"/>
                <a:gd name="f156" fmla="*/ 244 f103 1"/>
                <a:gd name="f157" fmla="*/ 215 f102 1"/>
                <a:gd name="f158" fmla="*/ 262 f103 1"/>
                <a:gd name="f159" fmla="*/ 202 f102 1"/>
                <a:gd name="f160" fmla="*/ f104 1 f2"/>
                <a:gd name="f161" fmla="*/ f107 1 266"/>
                <a:gd name="f162" fmla="*/ f108 1 216"/>
                <a:gd name="f163" fmla="*/ f109 1 266"/>
                <a:gd name="f164" fmla="*/ f110 1 216"/>
                <a:gd name="f165" fmla="*/ f111 1 266"/>
                <a:gd name="f166" fmla="*/ f112 1 216"/>
                <a:gd name="f167" fmla="*/ f113 1 266"/>
                <a:gd name="f168" fmla="*/ f114 1 216"/>
                <a:gd name="f169" fmla="*/ f115 1 266"/>
                <a:gd name="f170" fmla="*/ f116 1 216"/>
                <a:gd name="f171" fmla="*/ f117 1 216"/>
                <a:gd name="f172" fmla="*/ f118 1 266"/>
                <a:gd name="f173" fmla="*/ f119 1 216"/>
                <a:gd name="f174" fmla="*/ f120 1 266"/>
                <a:gd name="f175" fmla="*/ f121 1 216"/>
                <a:gd name="f176" fmla="*/ f122 1 266"/>
                <a:gd name="f177" fmla="*/ f123 1 216"/>
                <a:gd name="f178" fmla="*/ f124 1 266"/>
                <a:gd name="f179" fmla="*/ f125 1 216"/>
                <a:gd name="f180" fmla="*/ f126 1 266"/>
                <a:gd name="f181" fmla="*/ f127 1 216"/>
                <a:gd name="f182" fmla="*/ f128 1 266"/>
                <a:gd name="f183" fmla="*/ f129 1 266"/>
                <a:gd name="f184" fmla="*/ f130 1 216"/>
                <a:gd name="f185" fmla="*/ f131 1 266"/>
                <a:gd name="f186" fmla="*/ f132 1 216"/>
                <a:gd name="f187" fmla="*/ f133 1 266"/>
                <a:gd name="f188" fmla="*/ f134 1 266"/>
                <a:gd name="f189" fmla="*/ f135 1 216"/>
                <a:gd name="f190" fmla="*/ f136 1 266"/>
                <a:gd name="f191" fmla="*/ f137 1 216"/>
                <a:gd name="f192" fmla="*/ f138 1 266"/>
                <a:gd name="f193" fmla="*/ f139 1 216"/>
                <a:gd name="f194" fmla="*/ f140 1 266"/>
                <a:gd name="f195" fmla="*/ f141 1 216"/>
                <a:gd name="f196" fmla="*/ f142 1 266"/>
                <a:gd name="f197" fmla="*/ f143 1 216"/>
                <a:gd name="f198" fmla="*/ f144 1 266"/>
                <a:gd name="f199" fmla="*/ f145 1 216"/>
                <a:gd name="f200" fmla="*/ f146 1 216"/>
                <a:gd name="f201" fmla="*/ f147 1 266"/>
                <a:gd name="f202" fmla="*/ f148 1 216"/>
                <a:gd name="f203" fmla="*/ f149 1 266"/>
                <a:gd name="f204" fmla="*/ f150 1 216"/>
                <a:gd name="f205" fmla="*/ f151 1 266"/>
                <a:gd name="f206" fmla="*/ f152 1 216"/>
                <a:gd name="f207" fmla="*/ f153 1 266"/>
                <a:gd name="f208" fmla="*/ f154 1 216"/>
                <a:gd name="f209" fmla="*/ f155 1 216"/>
                <a:gd name="f210" fmla="*/ f156 1 266"/>
                <a:gd name="f211" fmla="*/ f157 1 216"/>
                <a:gd name="f212" fmla="*/ f158 1 266"/>
                <a:gd name="f213" fmla="*/ f159 1 216"/>
                <a:gd name="f214" fmla="*/ 0 1 f105"/>
                <a:gd name="f215" fmla="*/ f6 1 f105"/>
                <a:gd name="f216" fmla="*/ 0 1 f106"/>
                <a:gd name="f217" fmla="*/ f7 1 f106"/>
                <a:gd name="f218" fmla="+- f160 0 f1"/>
                <a:gd name="f219" fmla="*/ f161 1 f105"/>
                <a:gd name="f220" fmla="*/ f162 1 f106"/>
                <a:gd name="f221" fmla="*/ f163 1 f105"/>
                <a:gd name="f222" fmla="*/ f164 1 f106"/>
                <a:gd name="f223" fmla="*/ f165 1 f105"/>
                <a:gd name="f224" fmla="*/ f166 1 f106"/>
                <a:gd name="f225" fmla="*/ f167 1 f105"/>
                <a:gd name="f226" fmla="*/ f168 1 f106"/>
                <a:gd name="f227" fmla="*/ f169 1 f105"/>
                <a:gd name="f228" fmla="*/ f170 1 f106"/>
                <a:gd name="f229" fmla="*/ f171 1 f106"/>
                <a:gd name="f230" fmla="*/ f172 1 f105"/>
                <a:gd name="f231" fmla="*/ f173 1 f106"/>
                <a:gd name="f232" fmla="*/ f174 1 f105"/>
                <a:gd name="f233" fmla="*/ f175 1 f106"/>
                <a:gd name="f234" fmla="*/ f176 1 f105"/>
                <a:gd name="f235" fmla="*/ f177 1 f106"/>
                <a:gd name="f236" fmla="*/ f178 1 f105"/>
                <a:gd name="f237" fmla="*/ f179 1 f106"/>
                <a:gd name="f238" fmla="*/ f180 1 f105"/>
                <a:gd name="f239" fmla="*/ f181 1 f106"/>
                <a:gd name="f240" fmla="*/ f182 1 f105"/>
                <a:gd name="f241" fmla="*/ f183 1 f105"/>
                <a:gd name="f242" fmla="*/ f184 1 f106"/>
                <a:gd name="f243" fmla="*/ f185 1 f105"/>
                <a:gd name="f244" fmla="*/ f186 1 f106"/>
                <a:gd name="f245" fmla="*/ f187 1 f105"/>
                <a:gd name="f246" fmla="*/ f188 1 f105"/>
                <a:gd name="f247" fmla="*/ f189 1 f106"/>
                <a:gd name="f248" fmla="*/ f190 1 f105"/>
                <a:gd name="f249" fmla="*/ f191 1 f106"/>
                <a:gd name="f250" fmla="*/ f192 1 f105"/>
                <a:gd name="f251" fmla="*/ f193 1 f106"/>
                <a:gd name="f252" fmla="*/ f194 1 f105"/>
                <a:gd name="f253" fmla="*/ f195 1 f106"/>
                <a:gd name="f254" fmla="*/ f196 1 f105"/>
                <a:gd name="f255" fmla="*/ f197 1 f106"/>
                <a:gd name="f256" fmla="*/ f198 1 f105"/>
                <a:gd name="f257" fmla="*/ f199 1 f106"/>
                <a:gd name="f258" fmla="*/ f200 1 f106"/>
                <a:gd name="f259" fmla="*/ f201 1 f105"/>
                <a:gd name="f260" fmla="*/ f202 1 f106"/>
                <a:gd name="f261" fmla="*/ f203 1 f105"/>
                <a:gd name="f262" fmla="*/ f204 1 f106"/>
                <a:gd name="f263" fmla="*/ f205 1 f105"/>
                <a:gd name="f264" fmla="*/ f206 1 f106"/>
                <a:gd name="f265" fmla="*/ f207 1 f105"/>
                <a:gd name="f266" fmla="*/ f208 1 f106"/>
                <a:gd name="f267" fmla="*/ f209 1 f106"/>
                <a:gd name="f268" fmla="*/ f210 1 f105"/>
                <a:gd name="f269" fmla="*/ f211 1 f106"/>
                <a:gd name="f270" fmla="*/ f212 1 f105"/>
                <a:gd name="f271" fmla="*/ f213 1 f106"/>
                <a:gd name="f272" fmla="*/ f214 f100 1"/>
                <a:gd name="f273" fmla="*/ f215 f100 1"/>
                <a:gd name="f274" fmla="*/ f217 f101 1"/>
                <a:gd name="f275" fmla="*/ f216 f101 1"/>
                <a:gd name="f276" fmla="*/ f219 f100 1"/>
                <a:gd name="f277" fmla="*/ f220 f101 1"/>
                <a:gd name="f278" fmla="*/ f221 f100 1"/>
                <a:gd name="f279" fmla="*/ f222 f101 1"/>
                <a:gd name="f280" fmla="*/ f223 f100 1"/>
                <a:gd name="f281" fmla="*/ f224 f101 1"/>
                <a:gd name="f282" fmla="*/ f225 f100 1"/>
                <a:gd name="f283" fmla="*/ f226 f101 1"/>
                <a:gd name="f284" fmla="*/ f227 f100 1"/>
                <a:gd name="f285" fmla="*/ f228 f101 1"/>
                <a:gd name="f286" fmla="*/ f229 f101 1"/>
                <a:gd name="f287" fmla="*/ f230 f100 1"/>
                <a:gd name="f288" fmla="*/ f231 f101 1"/>
                <a:gd name="f289" fmla="*/ f232 f100 1"/>
                <a:gd name="f290" fmla="*/ f233 f101 1"/>
                <a:gd name="f291" fmla="*/ f234 f100 1"/>
                <a:gd name="f292" fmla="*/ f235 f101 1"/>
                <a:gd name="f293" fmla="*/ f236 f100 1"/>
                <a:gd name="f294" fmla="*/ f237 f101 1"/>
                <a:gd name="f295" fmla="*/ f238 f100 1"/>
                <a:gd name="f296" fmla="*/ f239 f101 1"/>
                <a:gd name="f297" fmla="*/ f240 f100 1"/>
                <a:gd name="f298" fmla="*/ f241 f100 1"/>
                <a:gd name="f299" fmla="*/ f242 f101 1"/>
                <a:gd name="f300" fmla="*/ f243 f100 1"/>
                <a:gd name="f301" fmla="*/ f244 f101 1"/>
                <a:gd name="f302" fmla="*/ f245 f100 1"/>
                <a:gd name="f303" fmla="*/ f246 f100 1"/>
                <a:gd name="f304" fmla="*/ f247 f101 1"/>
                <a:gd name="f305" fmla="*/ f248 f100 1"/>
                <a:gd name="f306" fmla="*/ f249 f101 1"/>
                <a:gd name="f307" fmla="*/ f250 f100 1"/>
                <a:gd name="f308" fmla="*/ f251 f101 1"/>
                <a:gd name="f309" fmla="*/ f252 f100 1"/>
                <a:gd name="f310" fmla="*/ f253 f101 1"/>
                <a:gd name="f311" fmla="*/ f254 f100 1"/>
                <a:gd name="f312" fmla="*/ f255 f101 1"/>
                <a:gd name="f313" fmla="*/ f256 f100 1"/>
                <a:gd name="f314" fmla="*/ f257 f101 1"/>
                <a:gd name="f315" fmla="*/ f258 f101 1"/>
                <a:gd name="f316" fmla="*/ f259 f100 1"/>
                <a:gd name="f317" fmla="*/ f260 f101 1"/>
                <a:gd name="f318" fmla="*/ f261 f100 1"/>
                <a:gd name="f319" fmla="*/ f262 f101 1"/>
                <a:gd name="f320" fmla="*/ f263 f100 1"/>
                <a:gd name="f321" fmla="*/ f264 f101 1"/>
                <a:gd name="f322" fmla="*/ f265 f100 1"/>
                <a:gd name="f323" fmla="*/ f266 f101 1"/>
                <a:gd name="f324" fmla="*/ f267 f101 1"/>
                <a:gd name="f325" fmla="*/ f268 f100 1"/>
                <a:gd name="f326" fmla="*/ f269 f101 1"/>
                <a:gd name="f327" fmla="*/ f270 f100 1"/>
                <a:gd name="f328" fmla="*/ f271 f101 1"/>
              </a:gdLst>
              <a:ahLst/>
              <a:cxnLst>
                <a:cxn ang="3cd4">
                  <a:pos x="hc" y="t"/>
                </a:cxn>
                <a:cxn ang="0">
                  <a:pos x="r" y="vc"/>
                </a:cxn>
                <a:cxn ang="cd4">
                  <a:pos x="hc" y="b"/>
                </a:cxn>
                <a:cxn ang="cd2">
                  <a:pos x="l" y="vc"/>
                </a:cxn>
                <a:cxn ang="f218">
                  <a:pos x="f276" y="f277"/>
                </a:cxn>
                <a:cxn ang="f218">
                  <a:pos x="f278" y="f279"/>
                </a:cxn>
                <a:cxn ang="f218">
                  <a:pos x="f280" y="f281"/>
                </a:cxn>
                <a:cxn ang="f218">
                  <a:pos x="f282" y="f283"/>
                </a:cxn>
                <a:cxn ang="f218">
                  <a:pos x="f284" y="f285"/>
                </a:cxn>
                <a:cxn ang="f218">
                  <a:pos x="f284" y="f286"/>
                </a:cxn>
                <a:cxn ang="f218">
                  <a:pos x="f287" y="f288"/>
                </a:cxn>
                <a:cxn ang="f218">
                  <a:pos x="f289" y="f290"/>
                </a:cxn>
                <a:cxn ang="f218">
                  <a:pos x="f291" y="f292"/>
                </a:cxn>
                <a:cxn ang="f218">
                  <a:pos x="f293" y="f294"/>
                </a:cxn>
                <a:cxn ang="f218">
                  <a:pos x="f295" y="f296"/>
                </a:cxn>
                <a:cxn ang="f218">
                  <a:pos x="f297" y="f292"/>
                </a:cxn>
                <a:cxn ang="f218">
                  <a:pos x="f298" y="f299"/>
                </a:cxn>
                <a:cxn ang="f218">
                  <a:pos x="f300" y="f301"/>
                </a:cxn>
                <a:cxn ang="f218">
                  <a:pos x="f302" y="f299"/>
                </a:cxn>
                <a:cxn ang="f218">
                  <a:pos x="f303" y="f304"/>
                </a:cxn>
                <a:cxn ang="f218">
                  <a:pos x="f305" y="f306"/>
                </a:cxn>
                <a:cxn ang="f218">
                  <a:pos x="f307" y="f308"/>
                </a:cxn>
                <a:cxn ang="f218">
                  <a:pos x="f309" y="f310"/>
                </a:cxn>
                <a:cxn ang="f218">
                  <a:pos x="f311" y="f312"/>
                </a:cxn>
                <a:cxn ang="f218">
                  <a:pos x="f313" y="f314"/>
                </a:cxn>
                <a:cxn ang="f218">
                  <a:pos x="f280" y="f315"/>
                </a:cxn>
                <a:cxn ang="f218">
                  <a:pos x="f316" y="f317"/>
                </a:cxn>
                <a:cxn ang="f218">
                  <a:pos x="f318" y="f319"/>
                </a:cxn>
                <a:cxn ang="f218">
                  <a:pos x="f320" y="f321"/>
                </a:cxn>
                <a:cxn ang="f218">
                  <a:pos x="f322" y="f323"/>
                </a:cxn>
                <a:cxn ang="f218">
                  <a:pos x="f276" y="f324"/>
                </a:cxn>
                <a:cxn ang="f218">
                  <a:pos x="f325" y="f326"/>
                </a:cxn>
                <a:cxn ang="f218">
                  <a:pos x="f327" y="f328"/>
                </a:cxn>
                <a:cxn ang="f218">
                  <a:pos x="f276" y="f277"/>
                </a:cxn>
              </a:cxnLst>
              <a:rect l="f272" t="f275" r="f273" b="f274"/>
              <a:pathLst>
                <a:path w="266" h="216">
                  <a:moveTo>
                    <a:pt x="f8" y="f9"/>
                  </a:moveTo>
                  <a:cubicBezTo>
                    <a:pt x="f8" y="f9"/>
                    <a:pt x="f6" y="f10"/>
                    <a:pt x="f11" y="f12"/>
                  </a:cubicBezTo>
                  <a:cubicBezTo>
                    <a:pt x="f13" y="f14"/>
                    <a:pt x="f15" y="f16"/>
                    <a:pt x="f15" y="f16"/>
                  </a:cubicBezTo>
                  <a:cubicBezTo>
                    <a:pt x="f15" y="f16"/>
                    <a:pt x="f8" y="f17"/>
                    <a:pt x="f18" y="f19"/>
                  </a:cubicBezTo>
                  <a:cubicBezTo>
                    <a:pt x="f20" y="f21"/>
                    <a:pt x="f9" y="f21"/>
                    <a:pt x="f9" y="f21"/>
                  </a:cubicBezTo>
                  <a:cubicBezTo>
                    <a:pt x="f9" y="f21"/>
                    <a:pt x="f22" y="f23"/>
                    <a:pt x="f9" y="f24"/>
                  </a:cubicBezTo>
                  <a:cubicBezTo>
                    <a:pt x="f25" y="f26"/>
                    <a:pt x="f27" y="f28"/>
                    <a:pt x="f27" y="f28"/>
                  </a:cubicBezTo>
                  <a:cubicBezTo>
                    <a:pt x="f27" y="f28"/>
                    <a:pt x="f29" y="f30"/>
                    <a:pt x="f31" y="f32"/>
                  </a:cubicBezTo>
                  <a:cubicBezTo>
                    <a:pt x="f33" y="f5"/>
                    <a:pt x="f19" y="f34"/>
                    <a:pt x="f19" y="f34"/>
                  </a:cubicBezTo>
                  <a:cubicBezTo>
                    <a:pt x="f19" y="f34"/>
                    <a:pt x="f35" y="f36"/>
                    <a:pt x="f37" y="f38"/>
                  </a:cubicBezTo>
                  <a:cubicBezTo>
                    <a:pt x="f39" y="f40"/>
                    <a:pt x="f41" y="f42"/>
                    <a:pt x="f41" y="f42"/>
                  </a:cubicBezTo>
                  <a:cubicBezTo>
                    <a:pt x="f41" y="f42"/>
                    <a:pt x="f43" y="f30"/>
                    <a:pt x="f44" y="f34"/>
                  </a:cubicBezTo>
                  <a:cubicBezTo>
                    <a:pt x="f5" y="f45"/>
                    <a:pt x="f46" y="f39"/>
                    <a:pt x="f46" y="f39"/>
                  </a:cubicBezTo>
                  <a:cubicBezTo>
                    <a:pt x="f46" y="f39"/>
                    <a:pt x="f47" y="f48"/>
                    <a:pt x="f49" y="f49"/>
                  </a:cubicBezTo>
                  <a:cubicBezTo>
                    <a:pt x="f50" y="f51"/>
                    <a:pt x="f52" y="f39"/>
                    <a:pt x="f52" y="f39"/>
                  </a:cubicBezTo>
                  <a:cubicBezTo>
                    <a:pt x="f52" y="f39"/>
                    <a:pt x="f53" y="f54"/>
                    <a:pt x="f55" y="f56"/>
                  </a:cubicBezTo>
                  <a:cubicBezTo>
                    <a:pt x="f35" y="f57"/>
                    <a:pt x="f58" y="f59"/>
                    <a:pt x="f58" y="f59"/>
                  </a:cubicBezTo>
                  <a:cubicBezTo>
                    <a:pt x="f58" y="f59"/>
                    <a:pt x="f60" y="f30"/>
                    <a:pt x="f17" y="f26"/>
                  </a:cubicBezTo>
                  <a:cubicBezTo>
                    <a:pt x="f31" y="f61"/>
                    <a:pt x="f62" y="f63"/>
                    <a:pt x="f62" y="f63"/>
                  </a:cubicBezTo>
                  <a:cubicBezTo>
                    <a:pt x="f62" y="f63"/>
                    <a:pt x="f64" y="f49"/>
                    <a:pt x="f65" y="f66"/>
                  </a:cubicBezTo>
                  <a:cubicBezTo>
                    <a:pt x="f67" y="f68"/>
                    <a:pt x="f69" y="f70"/>
                    <a:pt x="f69" y="f70"/>
                  </a:cubicBezTo>
                  <a:cubicBezTo>
                    <a:pt x="f69" y="f70"/>
                    <a:pt x="f71" y="f72"/>
                    <a:pt x="f15" y="f73"/>
                  </a:cubicBezTo>
                  <a:cubicBezTo>
                    <a:pt x="f74" y="f75"/>
                    <a:pt x="f76" y="f77"/>
                    <a:pt x="f76" y="f77"/>
                  </a:cubicBezTo>
                  <a:cubicBezTo>
                    <a:pt x="f76" y="f77"/>
                    <a:pt x="f78" y="f79"/>
                    <a:pt x="f80" y="f81"/>
                  </a:cubicBezTo>
                  <a:cubicBezTo>
                    <a:pt x="f82" y="f69"/>
                    <a:pt x="f83" y="f84"/>
                    <a:pt x="f83" y="f84"/>
                  </a:cubicBezTo>
                  <a:cubicBezTo>
                    <a:pt x="f83" y="f84"/>
                    <a:pt x="f85" y="f86"/>
                    <a:pt x="f87" y="f88"/>
                  </a:cubicBezTo>
                  <a:cubicBezTo>
                    <a:pt x="f89" y="f90"/>
                    <a:pt x="f8" y="f91"/>
                    <a:pt x="f8" y="f91"/>
                  </a:cubicBezTo>
                  <a:cubicBezTo>
                    <a:pt x="f92" y="f93"/>
                    <a:pt x="f92" y="f93"/>
                    <a:pt x="f92" y="f93"/>
                  </a:cubicBezTo>
                  <a:cubicBezTo>
                    <a:pt x="f92" y="f93"/>
                    <a:pt x="f94" y="f7"/>
                    <a:pt x="f95" y="f96"/>
                  </a:cubicBezTo>
                  <a:cubicBezTo>
                    <a:pt x="f97" y="f98"/>
                    <a:pt x="f8" y="f9"/>
                    <a:pt x="f8" y="f9"/>
                  </a:cubicBezTo>
                  <a:close/>
                </a:path>
              </a:pathLst>
            </a:custGeom>
            <a:solidFill>
              <a:srgbClr val="FFF7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8" name="Freeform 482">
              <a:extLst>
                <a:ext uri="{FF2B5EF4-FFF2-40B4-BE49-F238E27FC236}">
                  <a16:creationId xmlns:a16="http://schemas.microsoft.com/office/drawing/2014/main" id="{78F4F325-157F-4CED-857C-2CBF54CC987A}"/>
                </a:ext>
              </a:extLst>
            </p:cNvPr>
            <p:cNvSpPr/>
            <p:nvPr/>
          </p:nvSpPr>
          <p:spPr>
            <a:xfrm rot="248480">
              <a:off x="4384557" y="4217103"/>
              <a:ext cx="417112" cy="814766"/>
            </a:xfrm>
            <a:custGeom>
              <a:avLst/>
              <a:gdLst>
                <a:gd name="f0" fmla="val 10800000"/>
                <a:gd name="f1" fmla="val 5400000"/>
                <a:gd name="f2" fmla="val 180"/>
                <a:gd name="f3" fmla="val w"/>
                <a:gd name="f4" fmla="val h"/>
                <a:gd name="f5" fmla="val 0"/>
                <a:gd name="f6" fmla="val 127"/>
                <a:gd name="f7" fmla="val 248"/>
                <a:gd name="f8" fmla="val 101"/>
                <a:gd name="f9" fmla="val 124"/>
                <a:gd name="f10" fmla="val 120"/>
                <a:gd name="f11" fmla="val 121"/>
                <a:gd name="f12" fmla="val 122"/>
                <a:gd name="f13" fmla="val 79"/>
                <a:gd name="f14" fmla="val 80"/>
                <a:gd name="f15" fmla="val 78"/>
                <a:gd name="f16" fmla="val 105"/>
                <a:gd name="f17" fmla="val 63"/>
                <a:gd name="f18" fmla="val 100"/>
                <a:gd name="f19" fmla="val 52"/>
                <a:gd name="f20" fmla="val 92"/>
                <a:gd name="f21" fmla="val 37"/>
                <a:gd name="f22" fmla="val 74"/>
                <a:gd name="f23" fmla="val 46"/>
                <a:gd name="f24" fmla="val 30"/>
                <a:gd name="f25" fmla="val 67"/>
                <a:gd name="f26" fmla="val 25"/>
                <a:gd name="f27" fmla="val 57"/>
                <a:gd name="f28" fmla="val 21"/>
                <a:gd name="f29" fmla="val 36"/>
                <a:gd name="f30" fmla="val 39"/>
                <a:gd name="f31" fmla="val 44"/>
                <a:gd name="f32" fmla="val 13"/>
                <a:gd name="f33" fmla="val 6"/>
                <a:gd name="f34" fmla="val 7"/>
                <a:gd name="f35" fmla="val 26"/>
                <a:gd name="f36" fmla="val 15"/>
                <a:gd name="f37" fmla="val 8"/>
                <a:gd name="f38" fmla="val 12"/>
                <a:gd name="f39" fmla="val 35"/>
                <a:gd name="f40" fmla="val 17"/>
                <a:gd name="f41" fmla="val 28"/>
                <a:gd name="f42" fmla="val 50"/>
                <a:gd name="f43" fmla="val 51"/>
                <a:gd name="f44" fmla="val 31"/>
                <a:gd name="f45" fmla="val 33"/>
                <a:gd name="f46" fmla="val 75"/>
                <a:gd name="f47" fmla="val 66"/>
                <a:gd name="f48" fmla="val 58"/>
                <a:gd name="f49" fmla="val 81"/>
                <a:gd name="f50" fmla="val 91"/>
                <a:gd name="f51" fmla="val 54"/>
                <a:gd name="f52" fmla="val 95"/>
                <a:gd name="f53" fmla="val 69"/>
                <a:gd name="f54" fmla="val 82"/>
                <a:gd name="f55" fmla="val 114"/>
                <a:gd name="f56" fmla="val 83"/>
                <a:gd name="f57" fmla="val 111"/>
                <a:gd name="f58" fmla="val 103"/>
                <a:gd name="f59" fmla="val 110"/>
                <a:gd name="f60" fmla="val 123"/>
                <a:gd name="f61" fmla="val 89"/>
                <a:gd name="f62" fmla="val 116"/>
                <a:gd name="f63" fmla="val 147"/>
                <a:gd name="f64" fmla="val 165"/>
                <a:gd name="f65" fmla="val 182"/>
                <a:gd name="f66" fmla="val 177"/>
                <a:gd name="f67" fmla="val 194"/>
                <a:gd name="f68" fmla="val 206"/>
                <a:gd name="f69" fmla="val 96"/>
                <a:gd name="f70" fmla="val 217"/>
                <a:gd name="f71" fmla="val 213"/>
                <a:gd name="f72" fmla="val 228"/>
                <a:gd name="f73" fmla="val 235"/>
                <a:gd name="f74" fmla="val 77"/>
                <a:gd name="f75" fmla="val 240"/>
                <a:gd name="f76" fmla="val 68"/>
                <a:gd name="f77" fmla="val 65"/>
                <a:gd name="f78" fmla="val 237"/>
                <a:gd name="f79" fmla="val 84"/>
                <a:gd name="f80" fmla="val 239"/>
                <a:gd name="f81" fmla="val 230"/>
                <a:gd name="f82" fmla="val 219"/>
                <a:gd name="f83" fmla="val 223"/>
                <a:gd name="f84" fmla="val 106"/>
                <a:gd name="f85" fmla="val 208"/>
                <a:gd name="f86" fmla="val 193"/>
                <a:gd name="f87" fmla="val 183"/>
                <a:gd name="f88" fmla="val 118"/>
                <a:gd name="f89" fmla="val 181"/>
                <a:gd name="f90" fmla="val 164"/>
                <a:gd name="f91" fmla="val 146"/>
                <a:gd name="f92" fmla="+- 0 0 -90"/>
                <a:gd name="f93" fmla="*/ f3 1 127"/>
                <a:gd name="f94" fmla="*/ f4 1 248"/>
                <a:gd name="f95" fmla="+- f7 0 f5"/>
                <a:gd name="f96" fmla="+- f6 0 f5"/>
                <a:gd name="f97" fmla="*/ f92 f0 1"/>
                <a:gd name="f98" fmla="*/ f96 1 127"/>
                <a:gd name="f99" fmla="*/ f95 1 248"/>
                <a:gd name="f100" fmla="*/ 101 f96 1"/>
                <a:gd name="f101" fmla="*/ 124 f95 1"/>
                <a:gd name="f102" fmla="*/ 121 f96 1"/>
                <a:gd name="f103" fmla="*/ 101 f95 1"/>
                <a:gd name="f104" fmla="*/ 80 f96 1"/>
                <a:gd name="f105" fmla="*/ 78 f95 1"/>
                <a:gd name="f106" fmla="*/ 100 f96 1"/>
                <a:gd name="f107" fmla="*/ 52 f95 1"/>
                <a:gd name="f108" fmla="*/ 74 f96 1"/>
                <a:gd name="f109" fmla="*/ 46 f95 1"/>
                <a:gd name="f110" fmla="*/ 67 f96 1"/>
                <a:gd name="f111" fmla="*/ 25 f95 1"/>
                <a:gd name="f112" fmla="*/ 36 f96 1"/>
                <a:gd name="f113" fmla="*/ 39 f95 1"/>
                <a:gd name="f114" fmla="*/ 25 f96 1"/>
                <a:gd name="f115" fmla="*/ 6 f95 1"/>
                <a:gd name="f116" fmla="*/ 0 f96 1"/>
                <a:gd name="f117" fmla="*/ 26 f95 1"/>
                <a:gd name="f118" fmla="*/ 12 f95 1"/>
                <a:gd name="f119" fmla="*/ 28 f96 1"/>
                <a:gd name="f120" fmla="*/ 50 f95 1"/>
                <a:gd name="f121" fmla="*/ 63 f96 1"/>
                <a:gd name="f122" fmla="*/ 33 f95 1"/>
                <a:gd name="f123" fmla="*/ 66 f96 1"/>
                <a:gd name="f124" fmla="*/ 58 f95 1"/>
                <a:gd name="f125" fmla="*/ 91 f96 1"/>
                <a:gd name="f126" fmla="*/ 54 f95 1"/>
                <a:gd name="f127" fmla="*/ 69 f96 1"/>
                <a:gd name="f128" fmla="*/ 82 f95 1"/>
                <a:gd name="f129" fmla="*/ 111 f96 1"/>
                <a:gd name="f130" fmla="*/ 103 f95 1"/>
                <a:gd name="f131" fmla="*/ 89 f96 1"/>
                <a:gd name="f132" fmla="*/ 122 f95 1"/>
                <a:gd name="f133" fmla="*/ 114 f96 1"/>
                <a:gd name="f134" fmla="*/ 165 f95 1"/>
                <a:gd name="f135" fmla="*/ 81 f96 1"/>
                <a:gd name="f136" fmla="*/ 177 f95 1"/>
                <a:gd name="f137" fmla="*/ 206 f95 1"/>
                <a:gd name="f138" fmla="*/ 75 f96 1"/>
                <a:gd name="f139" fmla="*/ 213 f95 1"/>
                <a:gd name="f140" fmla="*/ 235 f95 1"/>
                <a:gd name="f141" fmla="*/ 68 f96 1"/>
                <a:gd name="f142" fmla="*/ 65 f96 1"/>
                <a:gd name="f143" fmla="*/ 237 f95 1"/>
                <a:gd name="f144" fmla="*/ 84 f96 1"/>
                <a:gd name="f145" fmla="*/ 239 f95 1"/>
                <a:gd name="f146" fmla="*/ 83 f96 1"/>
                <a:gd name="f147" fmla="*/ 219 f95 1"/>
                <a:gd name="f148" fmla="*/ 106 f96 1"/>
                <a:gd name="f149" fmla="*/ 208 f95 1"/>
                <a:gd name="f150" fmla="*/ 96 f96 1"/>
                <a:gd name="f151" fmla="*/ 183 f95 1"/>
                <a:gd name="f152" fmla="*/ 123 f96 1"/>
                <a:gd name="f153" fmla="*/ 164 f95 1"/>
                <a:gd name="f154" fmla="*/ f97 1 f2"/>
                <a:gd name="f155" fmla="*/ f100 1 127"/>
                <a:gd name="f156" fmla="*/ f101 1 248"/>
                <a:gd name="f157" fmla="*/ f102 1 127"/>
                <a:gd name="f158" fmla="*/ f103 1 248"/>
                <a:gd name="f159" fmla="*/ f104 1 127"/>
                <a:gd name="f160" fmla="*/ f105 1 248"/>
                <a:gd name="f161" fmla="*/ f106 1 127"/>
                <a:gd name="f162" fmla="*/ f107 1 248"/>
                <a:gd name="f163" fmla="*/ f108 1 127"/>
                <a:gd name="f164" fmla="*/ f109 1 248"/>
                <a:gd name="f165" fmla="*/ f110 1 127"/>
                <a:gd name="f166" fmla="*/ f111 1 248"/>
                <a:gd name="f167" fmla="*/ f112 1 127"/>
                <a:gd name="f168" fmla="*/ f113 1 248"/>
                <a:gd name="f169" fmla="*/ f114 1 127"/>
                <a:gd name="f170" fmla="*/ f115 1 248"/>
                <a:gd name="f171" fmla="*/ f116 1 127"/>
                <a:gd name="f172" fmla="*/ f117 1 248"/>
                <a:gd name="f173" fmla="*/ f118 1 248"/>
                <a:gd name="f174" fmla="*/ f119 1 127"/>
                <a:gd name="f175" fmla="*/ f120 1 248"/>
                <a:gd name="f176" fmla="*/ f121 1 127"/>
                <a:gd name="f177" fmla="*/ f122 1 248"/>
                <a:gd name="f178" fmla="*/ f123 1 127"/>
                <a:gd name="f179" fmla="*/ f124 1 248"/>
                <a:gd name="f180" fmla="*/ f125 1 127"/>
                <a:gd name="f181" fmla="*/ f126 1 248"/>
                <a:gd name="f182" fmla="*/ f127 1 127"/>
                <a:gd name="f183" fmla="*/ f128 1 248"/>
                <a:gd name="f184" fmla="*/ f129 1 127"/>
                <a:gd name="f185" fmla="*/ f130 1 248"/>
                <a:gd name="f186" fmla="*/ f131 1 127"/>
                <a:gd name="f187" fmla="*/ f132 1 248"/>
                <a:gd name="f188" fmla="*/ f133 1 127"/>
                <a:gd name="f189" fmla="*/ f134 1 248"/>
                <a:gd name="f190" fmla="*/ f135 1 127"/>
                <a:gd name="f191" fmla="*/ f136 1 248"/>
                <a:gd name="f192" fmla="*/ f137 1 248"/>
                <a:gd name="f193" fmla="*/ f138 1 127"/>
                <a:gd name="f194" fmla="*/ f139 1 248"/>
                <a:gd name="f195" fmla="*/ f140 1 248"/>
                <a:gd name="f196" fmla="*/ f141 1 127"/>
                <a:gd name="f197" fmla="*/ f142 1 127"/>
                <a:gd name="f198" fmla="*/ f143 1 248"/>
                <a:gd name="f199" fmla="*/ f144 1 127"/>
                <a:gd name="f200" fmla="*/ f145 1 248"/>
                <a:gd name="f201" fmla="*/ f146 1 127"/>
                <a:gd name="f202" fmla="*/ f147 1 248"/>
                <a:gd name="f203" fmla="*/ f148 1 127"/>
                <a:gd name="f204" fmla="*/ f149 1 248"/>
                <a:gd name="f205" fmla="*/ f150 1 127"/>
                <a:gd name="f206" fmla="*/ f151 1 248"/>
                <a:gd name="f207" fmla="*/ f152 1 127"/>
                <a:gd name="f208" fmla="*/ f153 1 248"/>
                <a:gd name="f209" fmla="*/ 0 1 f98"/>
                <a:gd name="f210" fmla="*/ f6 1 f98"/>
                <a:gd name="f211" fmla="*/ 0 1 f99"/>
                <a:gd name="f212" fmla="*/ f7 1 f99"/>
                <a:gd name="f213" fmla="+- f154 0 f1"/>
                <a:gd name="f214" fmla="*/ f155 1 f98"/>
                <a:gd name="f215" fmla="*/ f156 1 f99"/>
                <a:gd name="f216" fmla="*/ f157 1 f98"/>
                <a:gd name="f217" fmla="*/ f158 1 f99"/>
                <a:gd name="f218" fmla="*/ f159 1 f98"/>
                <a:gd name="f219" fmla="*/ f160 1 f99"/>
                <a:gd name="f220" fmla="*/ f161 1 f98"/>
                <a:gd name="f221" fmla="*/ f162 1 f99"/>
                <a:gd name="f222" fmla="*/ f163 1 f98"/>
                <a:gd name="f223" fmla="*/ f164 1 f99"/>
                <a:gd name="f224" fmla="*/ f165 1 f98"/>
                <a:gd name="f225" fmla="*/ f166 1 f99"/>
                <a:gd name="f226" fmla="*/ f167 1 f98"/>
                <a:gd name="f227" fmla="*/ f168 1 f99"/>
                <a:gd name="f228" fmla="*/ f169 1 f98"/>
                <a:gd name="f229" fmla="*/ f170 1 f99"/>
                <a:gd name="f230" fmla="*/ f171 1 f98"/>
                <a:gd name="f231" fmla="*/ f172 1 f99"/>
                <a:gd name="f232" fmla="*/ f173 1 f99"/>
                <a:gd name="f233" fmla="*/ f174 1 f98"/>
                <a:gd name="f234" fmla="*/ f175 1 f99"/>
                <a:gd name="f235" fmla="*/ f176 1 f98"/>
                <a:gd name="f236" fmla="*/ f177 1 f99"/>
                <a:gd name="f237" fmla="*/ f178 1 f98"/>
                <a:gd name="f238" fmla="*/ f179 1 f99"/>
                <a:gd name="f239" fmla="*/ f180 1 f98"/>
                <a:gd name="f240" fmla="*/ f181 1 f99"/>
                <a:gd name="f241" fmla="*/ f182 1 f98"/>
                <a:gd name="f242" fmla="*/ f183 1 f99"/>
                <a:gd name="f243" fmla="*/ f184 1 f98"/>
                <a:gd name="f244" fmla="*/ f185 1 f99"/>
                <a:gd name="f245" fmla="*/ f186 1 f98"/>
                <a:gd name="f246" fmla="*/ f187 1 f99"/>
                <a:gd name="f247" fmla="*/ f188 1 f98"/>
                <a:gd name="f248" fmla="*/ f189 1 f99"/>
                <a:gd name="f249" fmla="*/ f190 1 f98"/>
                <a:gd name="f250" fmla="*/ f191 1 f99"/>
                <a:gd name="f251" fmla="*/ f192 1 f99"/>
                <a:gd name="f252" fmla="*/ f193 1 f98"/>
                <a:gd name="f253" fmla="*/ f194 1 f99"/>
                <a:gd name="f254" fmla="*/ f195 1 f99"/>
                <a:gd name="f255" fmla="*/ f196 1 f98"/>
                <a:gd name="f256" fmla="*/ f197 1 f98"/>
                <a:gd name="f257" fmla="*/ f198 1 f99"/>
                <a:gd name="f258" fmla="*/ f199 1 f98"/>
                <a:gd name="f259" fmla="*/ f200 1 f99"/>
                <a:gd name="f260" fmla="*/ f201 1 f98"/>
                <a:gd name="f261" fmla="*/ f202 1 f99"/>
                <a:gd name="f262" fmla="*/ f203 1 f98"/>
                <a:gd name="f263" fmla="*/ f204 1 f99"/>
                <a:gd name="f264" fmla="*/ f205 1 f98"/>
                <a:gd name="f265" fmla="*/ f206 1 f99"/>
                <a:gd name="f266" fmla="*/ f207 1 f98"/>
                <a:gd name="f267" fmla="*/ f208 1 f99"/>
                <a:gd name="f268" fmla="*/ f209 f93 1"/>
                <a:gd name="f269" fmla="*/ f210 f93 1"/>
                <a:gd name="f270" fmla="*/ f212 f94 1"/>
                <a:gd name="f271" fmla="*/ f211 f94 1"/>
                <a:gd name="f272" fmla="*/ f214 f93 1"/>
                <a:gd name="f273" fmla="*/ f215 f94 1"/>
                <a:gd name="f274" fmla="*/ f216 f93 1"/>
                <a:gd name="f275" fmla="*/ f217 f94 1"/>
                <a:gd name="f276" fmla="*/ f218 f93 1"/>
                <a:gd name="f277" fmla="*/ f219 f94 1"/>
                <a:gd name="f278" fmla="*/ f220 f93 1"/>
                <a:gd name="f279" fmla="*/ f221 f94 1"/>
                <a:gd name="f280" fmla="*/ f222 f93 1"/>
                <a:gd name="f281" fmla="*/ f223 f94 1"/>
                <a:gd name="f282" fmla="*/ f224 f93 1"/>
                <a:gd name="f283" fmla="*/ f225 f94 1"/>
                <a:gd name="f284" fmla="*/ f226 f93 1"/>
                <a:gd name="f285" fmla="*/ f227 f94 1"/>
                <a:gd name="f286" fmla="*/ f228 f93 1"/>
                <a:gd name="f287" fmla="*/ f229 f94 1"/>
                <a:gd name="f288" fmla="*/ f230 f93 1"/>
                <a:gd name="f289" fmla="*/ f231 f94 1"/>
                <a:gd name="f290" fmla="*/ f232 f94 1"/>
                <a:gd name="f291" fmla="*/ f233 f93 1"/>
                <a:gd name="f292" fmla="*/ f234 f94 1"/>
                <a:gd name="f293" fmla="*/ f235 f93 1"/>
                <a:gd name="f294" fmla="*/ f236 f94 1"/>
                <a:gd name="f295" fmla="*/ f237 f93 1"/>
                <a:gd name="f296" fmla="*/ f238 f94 1"/>
                <a:gd name="f297" fmla="*/ f239 f93 1"/>
                <a:gd name="f298" fmla="*/ f240 f94 1"/>
                <a:gd name="f299" fmla="*/ f241 f93 1"/>
                <a:gd name="f300" fmla="*/ f242 f94 1"/>
                <a:gd name="f301" fmla="*/ f243 f93 1"/>
                <a:gd name="f302" fmla="*/ f244 f94 1"/>
                <a:gd name="f303" fmla="*/ f245 f93 1"/>
                <a:gd name="f304" fmla="*/ f246 f94 1"/>
                <a:gd name="f305" fmla="*/ f247 f93 1"/>
                <a:gd name="f306" fmla="*/ f248 f94 1"/>
                <a:gd name="f307" fmla="*/ f249 f93 1"/>
                <a:gd name="f308" fmla="*/ f250 f94 1"/>
                <a:gd name="f309" fmla="*/ f251 f94 1"/>
                <a:gd name="f310" fmla="*/ f252 f93 1"/>
                <a:gd name="f311" fmla="*/ f253 f94 1"/>
                <a:gd name="f312" fmla="*/ f254 f94 1"/>
                <a:gd name="f313" fmla="*/ f255 f93 1"/>
                <a:gd name="f314" fmla="*/ f256 f93 1"/>
                <a:gd name="f315" fmla="*/ f257 f94 1"/>
                <a:gd name="f316" fmla="*/ f258 f93 1"/>
                <a:gd name="f317" fmla="*/ f259 f94 1"/>
                <a:gd name="f318" fmla="*/ f260 f93 1"/>
                <a:gd name="f319" fmla="*/ f261 f94 1"/>
                <a:gd name="f320" fmla="*/ f262 f93 1"/>
                <a:gd name="f321" fmla="*/ f263 f94 1"/>
                <a:gd name="f322" fmla="*/ f264 f93 1"/>
                <a:gd name="f323" fmla="*/ f265 f94 1"/>
                <a:gd name="f324" fmla="*/ f266 f93 1"/>
                <a:gd name="f325" fmla="*/ f267 f94 1"/>
              </a:gdLst>
              <a:ahLst/>
              <a:cxnLst>
                <a:cxn ang="3cd4">
                  <a:pos x="hc" y="t"/>
                </a:cxn>
                <a:cxn ang="0">
                  <a:pos x="r" y="vc"/>
                </a:cxn>
                <a:cxn ang="cd4">
                  <a:pos x="hc" y="b"/>
                </a:cxn>
                <a:cxn ang="cd2">
                  <a:pos x="l" y="vc"/>
                </a:cxn>
                <a:cxn ang="f213">
                  <a:pos x="f272" y="f273"/>
                </a:cxn>
                <a:cxn ang="f213">
                  <a:pos x="f274" y="f275"/>
                </a:cxn>
                <a:cxn ang="f213">
                  <a:pos x="f276" y="f277"/>
                </a:cxn>
                <a:cxn ang="f213">
                  <a:pos x="f278" y="f279"/>
                </a:cxn>
                <a:cxn ang="f213">
                  <a:pos x="f280" y="f281"/>
                </a:cxn>
                <a:cxn ang="f213">
                  <a:pos x="f282" y="f283"/>
                </a:cxn>
                <a:cxn ang="f213">
                  <a:pos x="f284" y="f285"/>
                </a:cxn>
                <a:cxn ang="f213">
                  <a:pos x="f286" y="f287"/>
                </a:cxn>
                <a:cxn ang="f213">
                  <a:pos x="f288" y="f289"/>
                </a:cxn>
                <a:cxn ang="f213">
                  <a:pos x="f286" y="f290"/>
                </a:cxn>
                <a:cxn ang="f213">
                  <a:pos x="f291" y="f292"/>
                </a:cxn>
                <a:cxn ang="f213">
                  <a:pos x="f293" y="f294"/>
                </a:cxn>
                <a:cxn ang="f213">
                  <a:pos x="f295" y="f296"/>
                </a:cxn>
                <a:cxn ang="f213">
                  <a:pos x="f297" y="f298"/>
                </a:cxn>
                <a:cxn ang="f213">
                  <a:pos x="f299" y="f300"/>
                </a:cxn>
                <a:cxn ang="f213">
                  <a:pos x="f301" y="f302"/>
                </a:cxn>
                <a:cxn ang="f213">
                  <a:pos x="f303" y="f304"/>
                </a:cxn>
                <a:cxn ang="f213">
                  <a:pos x="f305" y="f306"/>
                </a:cxn>
                <a:cxn ang="f213">
                  <a:pos x="f307" y="f308"/>
                </a:cxn>
                <a:cxn ang="f213">
                  <a:pos x="f278" y="f309"/>
                </a:cxn>
                <a:cxn ang="f213">
                  <a:pos x="f310" y="f311"/>
                </a:cxn>
                <a:cxn ang="f213">
                  <a:pos x="f276" y="f312"/>
                </a:cxn>
                <a:cxn ang="f213">
                  <a:pos x="f313" y="f312"/>
                </a:cxn>
                <a:cxn ang="f213">
                  <a:pos x="f314" y="f315"/>
                </a:cxn>
                <a:cxn ang="f213">
                  <a:pos x="f316" y="f317"/>
                </a:cxn>
                <a:cxn ang="f213">
                  <a:pos x="f318" y="f319"/>
                </a:cxn>
                <a:cxn ang="f213">
                  <a:pos x="f320" y="f321"/>
                </a:cxn>
                <a:cxn ang="f213">
                  <a:pos x="f322" y="f323"/>
                </a:cxn>
                <a:cxn ang="f213">
                  <a:pos x="f324" y="f325"/>
                </a:cxn>
                <a:cxn ang="f213">
                  <a:pos x="f272" y="f273"/>
                </a:cxn>
              </a:cxnLst>
              <a:rect l="f268" t="f271" r="f269" b="f270"/>
              <a:pathLst>
                <a:path w="127" h="248">
                  <a:moveTo>
                    <a:pt x="f8" y="f9"/>
                  </a:moveTo>
                  <a:cubicBezTo>
                    <a:pt x="f8" y="f9"/>
                    <a:pt x="f10" y="f9"/>
                    <a:pt x="f11" y="f8"/>
                  </a:cubicBezTo>
                  <a:cubicBezTo>
                    <a:pt x="f12" y="f13"/>
                    <a:pt x="f14" y="f15"/>
                    <a:pt x="f14" y="f15"/>
                  </a:cubicBezTo>
                  <a:cubicBezTo>
                    <a:pt x="f14" y="f15"/>
                    <a:pt x="f16" y="f17"/>
                    <a:pt x="f18" y="f19"/>
                  </a:cubicBezTo>
                  <a:cubicBezTo>
                    <a:pt x="f20" y="f21"/>
                    <a:pt x="f22" y="f23"/>
                    <a:pt x="f22" y="f23"/>
                  </a:cubicBezTo>
                  <a:cubicBezTo>
                    <a:pt x="f22" y="f23"/>
                    <a:pt x="f14" y="f24"/>
                    <a:pt x="f25" y="f26"/>
                  </a:cubicBezTo>
                  <a:cubicBezTo>
                    <a:pt x="f27" y="f28"/>
                    <a:pt x="f29" y="f30"/>
                    <a:pt x="f29" y="f30"/>
                  </a:cubicBezTo>
                  <a:cubicBezTo>
                    <a:pt x="f29" y="f30"/>
                    <a:pt x="f31" y="f32"/>
                    <a:pt x="f26" y="f33"/>
                  </a:cubicBezTo>
                  <a:cubicBezTo>
                    <a:pt x="f34" y="f5"/>
                    <a:pt x="f5" y="f35"/>
                    <a:pt x="f5" y="f35"/>
                  </a:cubicBezTo>
                  <a:cubicBezTo>
                    <a:pt x="f5" y="f35"/>
                    <a:pt x="f36" y="f37"/>
                    <a:pt x="f26" y="f38"/>
                  </a:cubicBezTo>
                  <a:cubicBezTo>
                    <a:pt x="f39" y="f40"/>
                    <a:pt x="f41" y="f42"/>
                    <a:pt x="f41" y="f42"/>
                  </a:cubicBezTo>
                  <a:cubicBezTo>
                    <a:pt x="f41" y="f42"/>
                    <a:pt x="f43" y="f44"/>
                    <a:pt x="f17" y="f45"/>
                  </a:cubicBezTo>
                  <a:cubicBezTo>
                    <a:pt x="f46" y="f39"/>
                    <a:pt x="f47" y="f48"/>
                    <a:pt x="f47" y="f48"/>
                  </a:cubicBezTo>
                  <a:cubicBezTo>
                    <a:pt x="f47" y="f48"/>
                    <a:pt x="f49" y="f31"/>
                    <a:pt x="f50" y="f51"/>
                  </a:cubicBezTo>
                  <a:cubicBezTo>
                    <a:pt x="f52" y="f48"/>
                    <a:pt x="f53" y="f54"/>
                    <a:pt x="f53" y="f54"/>
                  </a:cubicBezTo>
                  <a:cubicBezTo>
                    <a:pt x="f53" y="f54"/>
                    <a:pt x="f55" y="f56"/>
                    <a:pt x="f57" y="f58"/>
                  </a:cubicBezTo>
                  <a:cubicBezTo>
                    <a:pt x="f59" y="f60"/>
                    <a:pt x="f61" y="f12"/>
                    <a:pt x="f61" y="f12"/>
                  </a:cubicBezTo>
                  <a:cubicBezTo>
                    <a:pt x="f61" y="f12"/>
                    <a:pt x="f62" y="f63"/>
                    <a:pt x="f55" y="f64"/>
                  </a:cubicBezTo>
                  <a:cubicBezTo>
                    <a:pt x="f57" y="f65"/>
                    <a:pt x="f49" y="f66"/>
                    <a:pt x="f49" y="f66"/>
                  </a:cubicBezTo>
                  <a:cubicBezTo>
                    <a:pt x="f49" y="f66"/>
                    <a:pt x="f58" y="f67"/>
                    <a:pt x="f18" y="f68"/>
                  </a:cubicBezTo>
                  <a:cubicBezTo>
                    <a:pt x="f69" y="f70"/>
                    <a:pt x="f46" y="f71"/>
                    <a:pt x="f46" y="f71"/>
                  </a:cubicBezTo>
                  <a:cubicBezTo>
                    <a:pt x="f46" y="f71"/>
                    <a:pt x="f56" y="f72"/>
                    <a:pt x="f14" y="f73"/>
                  </a:cubicBezTo>
                  <a:cubicBezTo>
                    <a:pt x="f74" y="f75"/>
                    <a:pt x="f76" y="f73"/>
                    <a:pt x="f76" y="f73"/>
                  </a:cubicBezTo>
                  <a:cubicBezTo>
                    <a:pt x="f77" y="f78"/>
                    <a:pt x="f77" y="f78"/>
                    <a:pt x="f77" y="f78"/>
                  </a:cubicBezTo>
                  <a:cubicBezTo>
                    <a:pt x="f77" y="f78"/>
                    <a:pt x="f74" y="f7"/>
                    <a:pt x="f79" y="f80"/>
                  </a:cubicBezTo>
                  <a:cubicBezTo>
                    <a:pt x="f50" y="f81"/>
                    <a:pt x="f56" y="f82"/>
                    <a:pt x="f56" y="f82"/>
                  </a:cubicBezTo>
                  <a:cubicBezTo>
                    <a:pt x="f56" y="f82"/>
                    <a:pt x="f58" y="f83"/>
                    <a:pt x="f84" y="f85"/>
                  </a:cubicBezTo>
                  <a:cubicBezTo>
                    <a:pt x="f59" y="f86"/>
                    <a:pt x="f69" y="f87"/>
                    <a:pt x="f69" y="f87"/>
                  </a:cubicBezTo>
                  <a:cubicBezTo>
                    <a:pt x="f69" y="f87"/>
                    <a:pt x="f88" y="f89"/>
                    <a:pt x="f60" y="f90"/>
                  </a:cubicBezTo>
                  <a:cubicBezTo>
                    <a:pt x="f6" y="f91"/>
                    <a:pt x="f8" y="f9"/>
                    <a:pt x="f8" y="f9"/>
                  </a:cubicBezTo>
                  <a:close/>
                </a:path>
              </a:pathLst>
            </a:custGeom>
            <a:solidFill>
              <a:srgbClr val="FFF7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9" name="Freeform 483">
              <a:extLst>
                <a:ext uri="{FF2B5EF4-FFF2-40B4-BE49-F238E27FC236}">
                  <a16:creationId xmlns:a16="http://schemas.microsoft.com/office/drawing/2014/main" id="{95BB5984-2C12-4F88-A72D-248FF52E86F2}"/>
                </a:ext>
              </a:extLst>
            </p:cNvPr>
            <p:cNvSpPr/>
            <p:nvPr/>
          </p:nvSpPr>
          <p:spPr>
            <a:xfrm rot="248480">
              <a:off x="2188497" y="2775588"/>
              <a:ext cx="925994" cy="571445"/>
            </a:xfrm>
            <a:custGeom>
              <a:avLst/>
              <a:gdLst>
                <a:gd name="f0" fmla="val 10800000"/>
                <a:gd name="f1" fmla="val 5400000"/>
                <a:gd name="f2" fmla="val 180"/>
                <a:gd name="f3" fmla="val w"/>
                <a:gd name="f4" fmla="val h"/>
                <a:gd name="f5" fmla="val 0"/>
                <a:gd name="f6" fmla="val 282"/>
                <a:gd name="f7" fmla="val 174"/>
                <a:gd name="f8" fmla="val 243"/>
                <a:gd name="f9" fmla="val 127"/>
                <a:gd name="f10" fmla="val 272"/>
                <a:gd name="f11" fmla="val 99"/>
                <a:gd name="f12" fmla="val 269"/>
                <a:gd name="f13" fmla="val 87"/>
                <a:gd name="f14" fmla="val 266"/>
                <a:gd name="f15" fmla="val 69"/>
                <a:gd name="f16" fmla="val 245"/>
                <a:gd name="f17" fmla="val 75"/>
                <a:gd name="f18" fmla="val 260"/>
                <a:gd name="f19" fmla="val 54"/>
                <a:gd name="f20" fmla="val 42"/>
                <a:gd name="f21" fmla="val 234"/>
                <a:gd name="f22" fmla="val 35"/>
                <a:gd name="f23" fmla="val 207"/>
                <a:gd name="f24" fmla="val 67"/>
                <a:gd name="f25" fmla="val 219"/>
                <a:gd name="f26" fmla="val 12"/>
                <a:gd name="f27" fmla="val 191"/>
                <a:gd name="f28" fmla="val 164"/>
                <a:gd name="f29" fmla="val 13"/>
                <a:gd name="f30" fmla="val 158"/>
                <a:gd name="f31" fmla="val 37"/>
                <a:gd name="f32" fmla="val 139"/>
                <a:gd name="f33" fmla="val 116"/>
                <a:gd name="f34" fmla="val 6"/>
                <a:gd name="f35" fmla="val 94"/>
                <a:gd name="f36" fmla="val 84"/>
                <a:gd name="f37" fmla="val 40"/>
                <a:gd name="f38" fmla="val 77"/>
                <a:gd name="f39" fmla="val 20"/>
                <a:gd name="f40" fmla="val 58"/>
                <a:gd name="f41" fmla="val 24"/>
                <a:gd name="f42" fmla="val 38"/>
                <a:gd name="f43" fmla="val 28"/>
                <a:gd name="f44" fmla="val 26"/>
                <a:gd name="f45" fmla="val 44"/>
                <a:gd name="f46" fmla="val 14"/>
                <a:gd name="f47" fmla="val 52"/>
                <a:gd name="f48" fmla="val 61"/>
                <a:gd name="f49" fmla="val 10"/>
                <a:gd name="f50" fmla="val 78"/>
                <a:gd name="f51" fmla="val 74"/>
                <a:gd name="f52" fmla="val 9"/>
                <a:gd name="f53" fmla="val 62"/>
                <a:gd name="f54" fmla="val 18"/>
                <a:gd name="f55" fmla="val 27"/>
                <a:gd name="f56" fmla="val 53"/>
                <a:gd name="f57" fmla="val 43"/>
                <a:gd name="f58" fmla="val 65"/>
                <a:gd name="f59" fmla="val 39"/>
                <a:gd name="f60" fmla="val 34"/>
                <a:gd name="f61" fmla="val 29"/>
                <a:gd name="f62" fmla="val 88"/>
                <a:gd name="f63" fmla="val 60"/>
                <a:gd name="f64" fmla="val 91"/>
                <a:gd name="f65" fmla="val 19"/>
                <a:gd name="f66" fmla="val 113"/>
                <a:gd name="f67" fmla="val 17"/>
                <a:gd name="f68" fmla="val 133"/>
                <a:gd name="f69" fmla="val 16"/>
                <a:gd name="f70" fmla="val 157"/>
                <a:gd name="f71" fmla="val 161"/>
                <a:gd name="f72" fmla="val 186"/>
                <a:gd name="f73" fmla="val 23"/>
                <a:gd name="f74" fmla="val 210"/>
                <a:gd name="f75" fmla="val 22"/>
                <a:gd name="f76" fmla="val 199"/>
                <a:gd name="f77" fmla="val 82"/>
                <a:gd name="f78" fmla="val 235"/>
                <a:gd name="f79" fmla="val 48"/>
                <a:gd name="f80" fmla="val 240"/>
                <a:gd name="f81" fmla="val 250"/>
                <a:gd name="f82" fmla="val 228"/>
                <a:gd name="f83" fmla="val 257"/>
                <a:gd name="f84" fmla="val 76"/>
                <a:gd name="f85" fmla="val 92"/>
                <a:gd name="f86" fmla="val 256"/>
                <a:gd name="f87" fmla="val 108"/>
                <a:gd name="f88" fmla="val 227"/>
                <a:gd name="f89" fmla="val 136"/>
                <a:gd name="f90" fmla="val 130"/>
                <a:gd name="f91" fmla="val 142"/>
                <a:gd name="f92" fmla="val 274"/>
                <a:gd name="f93" fmla="val 156"/>
                <a:gd name="f94" fmla="val 248"/>
                <a:gd name="f95" fmla="val 167"/>
                <a:gd name="f96" fmla="val 279"/>
                <a:gd name="f97" fmla="val 276"/>
                <a:gd name="f98" fmla="val 118"/>
                <a:gd name="f99" fmla="+- 0 0 -90"/>
                <a:gd name="f100" fmla="*/ f3 1 282"/>
                <a:gd name="f101" fmla="*/ f4 1 174"/>
                <a:gd name="f102" fmla="+- f7 0 f5"/>
                <a:gd name="f103" fmla="+- f6 0 f5"/>
                <a:gd name="f104" fmla="*/ f99 f0 1"/>
                <a:gd name="f105" fmla="*/ f103 1 282"/>
                <a:gd name="f106" fmla="*/ f102 1 174"/>
                <a:gd name="f107" fmla="*/ 243 f103 1"/>
                <a:gd name="f108" fmla="*/ 127 f102 1"/>
                <a:gd name="f109" fmla="*/ 269 f103 1"/>
                <a:gd name="f110" fmla="*/ 87 f102 1"/>
                <a:gd name="f111" fmla="*/ 245 f103 1"/>
                <a:gd name="f112" fmla="*/ 75 f102 1"/>
                <a:gd name="f113" fmla="*/ 42 f102 1"/>
                <a:gd name="f114" fmla="*/ 207 f103 1"/>
                <a:gd name="f115" fmla="*/ 67 f102 1"/>
                <a:gd name="f116" fmla="*/ 191 f103 1"/>
                <a:gd name="f117" fmla="*/ 12 f102 1"/>
                <a:gd name="f118" fmla="*/ 158 f103 1"/>
                <a:gd name="f119" fmla="*/ 37 f102 1"/>
                <a:gd name="f120" fmla="*/ 116 f103 1"/>
                <a:gd name="f121" fmla="*/ 6 f102 1"/>
                <a:gd name="f122" fmla="*/ 84 f103 1"/>
                <a:gd name="f123" fmla="*/ 40 f102 1"/>
                <a:gd name="f124" fmla="*/ 58 f103 1"/>
                <a:gd name="f125" fmla="*/ 24 f102 1"/>
                <a:gd name="f126" fmla="*/ 38 f103 1"/>
                <a:gd name="f127" fmla="*/ 54 f102 1"/>
                <a:gd name="f128" fmla="*/ 14 f103 1"/>
                <a:gd name="f129" fmla="*/ 52 f102 1"/>
                <a:gd name="f130" fmla="*/ 10 f103 1"/>
                <a:gd name="f131" fmla="*/ 78 f102 1"/>
                <a:gd name="f132" fmla="*/ 74 f102 1"/>
                <a:gd name="f133" fmla="*/ 18 f103 1"/>
                <a:gd name="f134" fmla="*/ 58 f102 1"/>
                <a:gd name="f135" fmla="*/ 43 f103 1"/>
                <a:gd name="f136" fmla="*/ 65 f102 1"/>
                <a:gd name="f137" fmla="*/ 34 f102 1"/>
                <a:gd name="f138" fmla="*/ 88 f103 1"/>
                <a:gd name="f139" fmla="*/ 60 f102 1"/>
                <a:gd name="f140" fmla="*/ 113 f103 1"/>
                <a:gd name="f141" fmla="*/ 17 f102 1"/>
                <a:gd name="f142" fmla="*/ 157 f103 1"/>
                <a:gd name="f143" fmla="*/ 186 f103 1"/>
                <a:gd name="f144" fmla="*/ 23 f102 1"/>
                <a:gd name="f145" fmla="*/ 199 f103 1"/>
                <a:gd name="f146" fmla="*/ 82 f102 1"/>
                <a:gd name="f147" fmla="*/ 240 f103 1"/>
                <a:gd name="f148" fmla="*/ 53 f102 1"/>
                <a:gd name="f149" fmla="*/ 228 f103 1"/>
                <a:gd name="f150" fmla="*/ 257 f103 1"/>
                <a:gd name="f151" fmla="*/ 92 f102 1"/>
                <a:gd name="f152" fmla="*/ 227 f103 1"/>
                <a:gd name="f153" fmla="*/ 136 f102 1"/>
                <a:gd name="f154" fmla="*/ 272 f103 1"/>
                <a:gd name="f155" fmla="*/ 142 f102 1"/>
                <a:gd name="f156" fmla="*/ 248 f103 1"/>
                <a:gd name="f157" fmla="*/ 174 f102 1"/>
                <a:gd name="f158" fmla="*/ 279 f103 1"/>
                <a:gd name="f159" fmla="*/ f104 1 f2"/>
                <a:gd name="f160" fmla="*/ f107 1 282"/>
                <a:gd name="f161" fmla="*/ f108 1 174"/>
                <a:gd name="f162" fmla="*/ f109 1 282"/>
                <a:gd name="f163" fmla="*/ f110 1 174"/>
                <a:gd name="f164" fmla="*/ f111 1 282"/>
                <a:gd name="f165" fmla="*/ f112 1 174"/>
                <a:gd name="f166" fmla="*/ f113 1 174"/>
                <a:gd name="f167" fmla="*/ f114 1 282"/>
                <a:gd name="f168" fmla="*/ f115 1 174"/>
                <a:gd name="f169" fmla="*/ f116 1 282"/>
                <a:gd name="f170" fmla="*/ f117 1 174"/>
                <a:gd name="f171" fmla="*/ f118 1 282"/>
                <a:gd name="f172" fmla="*/ f119 1 174"/>
                <a:gd name="f173" fmla="*/ f120 1 282"/>
                <a:gd name="f174" fmla="*/ f121 1 174"/>
                <a:gd name="f175" fmla="*/ f122 1 282"/>
                <a:gd name="f176" fmla="*/ f123 1 174"/>
                <a:gd name="f177" fmla="*/ f124 1 282"/>
                <a:gd name="f178" fmla="*/ f125 1 174"/>
                <a:gd name="f179" fmla="*/ f126 1 282"/>
                <a:gd name="f180" fmla="*/ f127 1 174"/>
                <a:gd name="f181" fmla="*/ f128 1 282"/>
                <a:gd name="f182" fmla="*/ f129 1 174"/>
                <a:gd name="f183" fmla="*/ f130 1 282"/>
                <a:gd name="f184" fmla="*/ f131 1 174"/>
                <a:gd name="f185" fmla="*/ f132 1 174"/>
                <a:gd name="f186" fmla="*/ f133 1 282"/>
                <a:gd name="f187" fmla="*/ f134 1 174"/>
                <a:gd name="f188" fmla="*/ f135 1 282"/>
                <a:gd name="f189" fmla="*/ f136 1 174"/>
                <a:gd name="f190" fmla="*/ f137 1 174"/>
                <a:gd name="f191" fmla="*/ f138 1 282"/>
                <a:gd name="f192" fmla="*/ f139 1 174"/>
                <a:gd name="f193" fmla="*/ f140 1 282"/>
                <a:gd name="f194" fmla="*/ f141 1 174"/>
                <a:gd name="f195" fmla="*/ f142 1 282"/>
                <a:gd name="f196" fmla="*/ f143 1 282"/>
                <a:gd name="f197" fmla="*/ f144 1 174"/>
                <a:gd name="f198" fmla="*/ f145 1 282"/>
                <a:gd name="f199" fmla="*/ f146 1 174"/>
                <a:gd name="f200" fmla="*/ f147 1 282"/>
                <a:gd name="f201" fmla="*/ f148 1 174"/>
                <a:gd name="f202" fmla="*/ f149 1 282"/>
                <a:gd name="f203" fmla="*/ f150 1 282"/>
                <a:gd name="f204" fmla="*/ f151 1 174"/>
                <a:gd name="f205" fmla="*/ f152 1 282"/>
                <a:gd name="f206" fmla="*/ f153 1 174"/>
                <a:gd name="f207" fmla="*/ f154 1 282"/>
                <a:gd name="f208" fmla="*/ f155 1 174"/>
                <a:gd name="f209" fmla="*/ f156 1 282"/>
                <a:gd name="f210" fmla="*/ f157 1 174"/>
                <a:gd name="f211" fmla="*/ f158 1 282"/>
                <a:gd name="f212" fmla="*/ 0 1 f105"/>
                <a:gd name="f213" fmla="*/ f6 1 f105"/>
                <a:gd name="f214" fmla="*/ 0 1 f106"/>
                <a:gd name="f215" fmla="*/ f7 1 f106"/>
                <a:gd name="f216" fmla="+- f159 0 f1"/>
                <a:gd name="f217" fmla="*/ f160 1 f105"/>
                <a:gd name="f218" fmla="*/ f161 1 f106"/>
                <a:gd name="f219" fmla="*/ f162 1 f105"/>
                <a:gd name="f220" fmla="*/ f163 1 f106"/>
                <a:gd name="f221" fmla="*/ f164 1 f105"/>
                <a:gd name="f222" fmla="*/ f165 1 f106"/>
                <a:gd name="f223" fmla="*/ f166 1 f106"/>
                <a:gd name="f224" fmla="*/ f167 1 f105"/>
                <a:gd name="f225" fmla="*/ f168 1 f106"/>
                <a:gd name="f226" fmla="*/ f169 1 f105"/>
                <a:gd name="f227" fmla="*/ f170 1 f106"/>
                <a:gd name="f228" fmla="*/ f171 1 f105"/>
                <a:gd name="f229" fmla="*/ f172 1 f106"/>
                <a:gd name="f230" fmla="*/ f173 1 f105"/>
                <a:gd name="f231" fmla="*/ f174 1 f106"/>
                <a:gd name="f232" fmla="*/ f175 1 f105"/>
                <a:gd name="f233" fmla="*/ f176 1 f106"/>
                <a:gd name="f234" fmla="*/ f177 1 f105"/>
                <a:gd name="f235" fmla="*/ f178 1 f106"/>
                <a:gd name="f236" fmla="*/ f179 1 f105"/>
                <a:gd name="f237" fmla="*/ f180 1 f106"/>
                <a:gd name="f238" fmla="*/ f181 1 f105"/>
                <a:gd name="f239" fmla="*/ f182 1 f106"/>
                <a:gd name="f240" fmla="*/ f183 1 f105"/>
                <a:gd name="f241" fmla="*/ f184 1 f106"/>
                <a:gd name="f242" fmla="*/ f185 1 f106"/>
                <a:gd name="f243" fmla="*/ f186 1 f105"/>
                <a:gd name="f244" fmla="*/ f187 1 f106"/>
                <a:gd name="f245" fmla="*/ f188 1 f105"/>
                <a:gd name="f246" fmla="*/ f189 1 f106"/>
                <a:gd name="f247" fmla="*/ f190 1 f106"/>
                <a:gd name="f248" fmla="*/ f191 1 f105"/>
                <a:gd name="f249" fmla="*/ f192 1 f106"/>
                <a:gd name="f250" fmla="*/ f193 1 f105"/>
                <a:gd name="f251" fmla="*/ f194 1 f106"/>
                <a:gd name="f252" fmla="*/ f195 1 f105"/>
                <a:gd name="f253" fmla="*/ f196 1 f105"/>
                <a:gd name="f254" fmla="*/ f197 1 f106"/>
                <a:gd name="f255" fmla="*/ f198 1 f105"/>
                <a:gd name="f256" fmla="*/ f199 1 f106"/>
                <a:gd name="f257" fmla="*/ f200 1 f105"/>
                <a:gd name="f258" fmla="*/ f201 1 f106"/>
                <a:gd name="f259" fmla="*/ f202 1 f105"/>
                <a:gd name="f260" fmla="*/ f203 1 f105"/>
                <a:gd name="f261" fmla="*/ f204 1 f106"/>
                <a:gd name="f262" fmla="*/ f205 1 f105"/>
                <a:gd name="f263" fmla="*/ f206 1 f106"/>
                <a:gd name="f264" fmla="*/ f207 1 f105"/>
                <a:gd name="f265" fmla="*/ f208 1 f106"/>
                <a:gd name="f266" fmla="*/ f209 1 f105"/>
                <a:gd name="f267" fmla="*/ f210 1 f106"/>
                <a:gd name="f268" fmla="*/ f211 1 f105"/>
                <a:gd name="f269" fmla="*/ f212 f100 1"/>
                <a:gd name="f270" fmla="*/ f213 f100 1"/>
                <a:gd name="f271" fmla="*/ f215 f101 1"/>
                <a:gd name="f272" fmla="*/ f214 f101 1"/>
                <a:gd name="f273" fmla="*/ f217 f100 1"/>
                <a:gd name="f274" fmla="*/ f218 f101 1"/>
                <a:gd name="f275" fmla="*/ f219 f100 1"/>
                <a:gd name="f276" fmla="*/ f220 f101 1"/>
                <a:gd name="f277" fmla="*/ f221 f100 1"/>
                <a:gd name="f278" fmla="*/ f222 f101 1"/>
                <a:gd name="f279" fmla="*/ f223 f101 1"/>
                <a:gd name="f280" fmla="*/ f224 f100 1"/>
                <a:gd name="f281" fmla="*/ f225 f101 1"/>
                <a:gd name="f282" fmla="*/ f226 f100 1"/>
                <a:gd name="f283" fmla="*/ f227 f101 1"/>
                <a:gd name="f284" fmla="*/ f228 f100 1"/>
                <a:gd name="f285" fmla="*/ f229 f101 1"/>
                <a:gd name="f286" fmla="*/ f230 f100 1"/>
                <a:gd name="f287" fmla="*/ f231 f101 1"/>
                <a:gd name="f288" fmla="*/ f232 f100 1"/>
                <a:gd name="f289" fmla="*/ f233 f101 1"/>
                <a:gd name="f290" fmla="*/ f234 f100 1"/>
                <a:gd name="f291" fmla="*/ f235 f101 1"/>
                <a:gd name="f292" fmla="*/ f236 f100 1"/>
                <a:gd name="f293" fmla="*/ f237 f101 1"/>
                <a:gd name="f294" fmla="*/ f238 f100 1"/>
                <a:gd name="f295" fmla="*/ f239 f101 1"/>
                <a:gd name="f296" fmla="*/ f240 f100 1"/>
                <a:gd name="f297" fmla="*/ f241 f101 1"/>
                <a:gd name="f298" fmla="*/ f242 f101 1"/>
                <a:gd name="f299" fmla="*/ f243 f100 1"/>
                <a:gd name="f300" fmla="*/ f244 f101 1"/>
                <a:gd name="f301" fmla="*/ f245 f100 1"/>
                <a:gd name="f302" fmla="*/ f246 f101 1"/>
                <a:gd name="f303" fmla="*/ f247 f101 1"/>
                <a:gd name="f304" fmla="*/ f248 f100 1"/>
                <a:gd name="f305" fmla="*/ f249 f101 1"/>
                <a:gd name="f306" fmla="*/ f250 f100 1"/>
                <a:gd name="f307" fmla="*/ f251 f101 1"/>
                <a:gd name="f308" fmla="*/ f252 f100 1"/>
                <a:gd name="f309" fmla="*/ f253 f100 1"/>
                <a:gd name="f310" fmla="*/ f254 f101 1"/>
                <a:gd name="f311" fmla="*/ f255 f100 1"/>
                <a:gd name="f312" fmla="*/ f256 f101 1"/>
                <a:gd name="f313" fmla="*/ f257 f100 1"/>
                <a:gd name="f314" fmla="*/ f258 f101 1"/>
                <a:gd name="f315" fmla="*/ f259 f100 1"/>
                <a:gd name="f316" fmla="*/ f260 f100 1"/>
                <a:gd name="f317" fmla="*/ f261 f101 1"/>
                <a:gd name="f318" fmla="*/ f262 f100 1"/>
                <a:gd name="f319" fmla="*/ f263 f101 1"/>
                <a:gd name="f320" fmla="*/ f264 f100 1"/>
                <a:gd name="f321" fmla="*/ f265 f101 1"/>
                <a:gd name="f322" fmla="*/ f266 f100 1"/>
                <a:gd name="f323" fmla="*/ f267 f101 1"/>
                <a:gd name="f324" fmla="*/ f268 f100 1"/>
              </a:gdLst>
              <a:ahLst/>
              <a:cxnLst>
                <a:cxn ang="3cd4">
                  <a:pos x="hc" y="t"/>
                </a:cxn>
                <a:cxn ang="0">
                  <a:pos x="r" y="vc"/>
                </a:cxn>
                <a:cxn ang="cd4">
                  <a:pos x="hc" y="b"/>
                </a:cxn>
                <a:cxn ang="cd2">
                  <a:pos x="l" y="vc"/>
                </a:cxn>
                <a:cxn ang="f216">
                  <a:pos x="f273" y="f274"/>
                </a:cxn>
                <a:cxn ang="f216">
                  <a:pos x="f275" y="f276"/>
                </a:cxn>
                <a:cxn ang="f216">
                  <a:pos x="f277" y="f278"/>
                </a:cxn>
                <a:cxn ang="f216">
                  <a:pos x="f277" y="f279"/>
                </a:cxn>
                <a:cxn ang="f216">
                  <a:pos x="f280" y="f281"/>
                </a:cxn>
                <a:cxn ang="f216">
                  <a:pos x="f282" y="f283"/>
                </a:cxn>
                <a:cxn ang="f216">
                  <a:pos x="f284" y="f285"/>
                </a:cxn>
                <a:cxn ang="f216">
                  <a:pos x="f286" y="f287"/>
                </a:cxn>
                <a:cxn ang="f216">
                  <a:pos x="f288" y="f289"/>
                </a:cxn>
                <a:cxn ang="f216">
                  <a:pos x="f290" y="f291"/>
                </a:cxn>
                <a:cxn ang="f216">
                  <a:pos x="f292" y="f293"/>
                </a:cxn>
                <a:cxn ang="f216">
                  <a:pos x="f294" y="f295"/>
                </a:cxn>
                <a:cxn ang="f216">
                  <a:pos x="f296" y="f297"/>
                </a:cxn>
                <a:cxn ang="f216">
                  <a:pos x="f294" y="f298"/>
                </a:cxn>
                <a:cxn ang="f216">
                  <a:pos x="f299" y="f300"/>
                </a:cxn>
                <a:cxn ang="f216">
                  <a:pos x="f301" y="f302"/>
                </a:cxn>
                <a:cxn ang="f216">
                  <a:pos x="f290" y="f303"/>
                </a:cxn>
                <a:cxn ang="f216">
                  <a:pos x="f304" y="f305"/>
                </a:cxn>
                <a:cxn ang="f216">
                  <a:pos x="f306" y="f307"/>
                </a:cxn>
                <a:cxn ang="f216">
                  <a:pos x="f308" y="f295"/>
                </a:cxn>
                <a:cxn ang="f216">
                  <a:pos x="f309" y="f310"/>
                </a:cxn>
                <a:cxn ang="f216">
                  <a:pos x="f311" y="f312"/>
                </a:cxn>
                <a:cxn ang="f216">
                  <a:pos x="f313" y="f314"/>
                </a:cxn>
                <a:cxn ang="f216">
                  <a:pos x="f315" y="f276"/>
                </a:cxn>
                <a:cxn ang="f216">
                  <a:pos x="f316" y="f317"/>
                </a:cxn>
                <a:cxn ang="f216">
                  <a:pos x="f318" y="f319"/>
                </a:cxn>
                <a:cxn ang="f216">
                  <a:pos x="f320" y="f321"/>
                </a:cxn>
                <a:cxn ang="f216">
                  <a:pos x="f322" y="f323"/>
                </a:cxn>
                <a:cxn ang="f216">
                  <a:pos x="f324" y="f321"/>
                </a:cxn>
                <a:cxn ang="f216">
                  <a:pos x="f273" y="f274"/>
                </a:cxn>
              </a:cxnLst>
              <a:rect l="f269" t="f272" r="f270" b="f271"/>
              <a:pathLst>
                <a:path w="282" h="174">
                  <a:moveTo>
                    <a:pt x="f8" y="f9"/>
                  </a:moveTo>
                  <a:cubicBezTo>
                    <a:pt x="f8" y="f9"/>
                    <a:pt x="f10" y="f11"/>
                    <a:pt x="f12" y="f13"/>
                  </a:cubicBezTo>
                  <a:cubicBezTo>
                    <a:pt x="f14" y="f15"/>
                    <a:pt x="f16" y="f17"/>
                    <a:pt x="f16" y="f17"/>
                  </a:cubicBezTo>
                  <a:cubicBezTo>
                    <a:pt x="f16" y="f17"/>
                    <a:pt x="f18" y="f19"/>
                    <a:pt x="f16" y="f20"/>
                  </a:cubicBezTo>
                  <a:cubicBezTo>
                    <a:pt x="f21" y="f22"/>
                    <a:pt x="f23" y="f24"/>
                    <a:pt x="f23" y="f24"/>
                  </a:cubicBezTo>
                  <a:cubicBezTo>
                    <a:pt x="f23" y="f24"/>
                    <a:pt x="f25" y="f26"/>
                    <a:pt x="f27" y="f26"/>
                  </a:cubicBezTo>
                  <a:cubicBezTo>
                    <a:pt x="f28" y="f29"/>
                    <a:pt x="f30" y="f31"/>
                    <a:pt x="f30" y="f31"/>
                  </a:cubicBezTo>
                  <a:cubicBezTo>
                    <a:pt x="f30" y="f31"/>
                    <a:pt x="f32" y="f5"/>
                    <a:pt x="f33" y="f34"/>
                  </a:cubicBezTo>
                  <a:cubicBezTo>
                    <a:pt x="f35" y="f26"/>
                    <a:pt x="f36" y="f37"/>
                    <a:pt x="f36" y="f37"/>
                  </a:cubicBezTo>
                  <a:cubicBezTo>
                    <a:pt x="f36" y="f37"/>
                    <a:pt x="f38" y="f39"/>
                    <a:pt x="f40" y="f41"/>
                  </a:cubicBezTo>
                  <a:cubicBezTo>
                    <a:pt x="f42" y="f43"/>
                    <a:pt x="f42" y="f19"/>
                    <a:pt x="f42" y="f19"/>
                  </a:cubicBezTo>
                  <a:cubicBezTo>
                    <a:pt x="f42" y="f19"/>
                    <a:pt x="f44" y="f45"/>
                    <a:pt x="f46" y="f47"/>
                  </a:cubicBezTo>
                  <a:cubicBezTo>
                    <a:pt x="f5" y="f48"/>
                    <a:pt x="f49" y="f50"/>
                    <a:pt x="f49" y="f50"/>
                  </a:cubicBezTo>
                  <a:cubicBezTo>
                    <a:pt x="f46" y="f51"/>
                    <a:pt x="f46" y="f51"/>
                    <a:pt x="f46" y="f51"/>
                  </a:cubicBezTo>
                  <a:cubicBezTo>
                    <a:pt x="f46" y="f51"/>
                    <a:pt x="f52" y="f53"/>
                    <a:pt x="f54" y="f40"/>
                  </a:cubicBezTo>
                  <a:cubicBezTo>
                    <a:pt x="f55" y="f56"/>
                    <a:pt x="f57" y="f58"/>
                    <a:pt x="f57" y="f58"/>
                  </a:cubicBezTo>
                  <a:cubicBezTo>
                    <a:pt x="f57" y="f58"/>
                    <a:pt x="f45" y="f59"/>
                    <a:pt x="f40" y="f60"/>
                  </a:cubicBezTo>
                  <a:cubicBezTo>
                    <a:pt x="f51" y="f61"/>
                    <a:pt x="f62" y="f63"/>
                    <a:pt x="f62" y="f63"/>
                  </a:cubicBezTo>
                  <a:cubicBezTo>
                    <a:pt x="f62" y="f63"/>
                    <a:pt x="f64" y="f65"/>
                    <a:pt x="f66" y="f67"/>
                  </a:cubicBezTo>
                  <a:cubicBezTo>
                    <a:pt x="f68" y="f69"/>
                    <a:pt x="f70" y="f47"/>
                    <a:pt x="f70" y="f47"/>
                  </a:cubicBezTo>
                  <a:cubicBezTo>
                    <a:pt x="f70" y="f47"/>
                    <a:pt x="f71" y="f41"/>
                    <a:pt x="f72" y="f73"/>
                  </a:cubicBezTo>
                  <a:cubicBezTo>
                    <a:pt x="f74" y="f75"/>
                    <a:pt x="f76" y="f77"/>
                    <a:pt x="f76" y="f77"/>
                  </a:cubicBezTo>
                  <a:cubicBezTo>
                    <a:pt x="f76" y="f77"/>
                    <a:pt x="f78" y="f79"/>
                    <a:pt x="f80" y="f56"/>
                  </a:cubicBezTo>
                  <a:cubicBezTo>
                    <a:pt x="f81" y="f24"/>
                    <a:pt x="f82" y="f13"/>
                    <a:pt x="f82" y="f13"/>
                  </a:cubicBezTo>
                  <a:cubicBezTo>
                    <a:pt x="f82" y="f13"/>
                    <a:pt x="f83" y="f84"/>
                    <a:pt x="f83" y="f85"/>
                  </a:cubicBezTo>
                  <a:cubicBezTo>
                    <a:pt x="f86" y="f87"/>
                    <a:pt x="f88" y="f89"/>
                    <a:pt x="f88" y="f89"/>
                  </a:cubicBezTo>
                  <a:cubicBezTo>
                    <a:pt x="f88" y="f89"/>
                    <a:pt x="f12" y="f90"/>
                    <a:pt x="f10" y="f91"/>
                  </a:cubicBezTo>
                  <a:cubicBezTo>
                    <a:pt x="f92" y="f93"/>
                    <a:pt x="f94" y="f7"/>
                    <a:pt x="f94" y="f7"/>
                  </a:cubicBezTo>
                  <a:cubicBezTo>
                    <a:pt x="f94" y="f7"/>
                    <a:pt x="f6" y="f95"/>
                    <a:pt x="f96" y="f91"/>
                  </a:cubicBezTo>
                  <a:cubicBezTo>
                    <a:pt x="f97" y="f98"/>
                    <a:pt x="f8" y="f9"/>
                    <a:pt x="f8" y="f9"/>
                  </a:cubicBezTo>
                  <a:close/>
                </a:path>
              </a:pathLst>
            </a:custGeom>
            <a:solidFill>
              <a:srgbClr val="FFF7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0" name="Freeform 484">
              <a:extLst>
                <a:ext uri="{FF2B5EF4-FFF2-40B4-BE49-F238E27FC236}">
                  <a16:creationId xmlns:a16="http://schemas.microsoft.com/office/drawing/2014/main" id="{CDED0419-EB8A-4659-9C17-B6FAE59AB001}"/>
                </a:ext>
              </a:extLst>
            </p:cNvPr>
            <p:cNvSpPr/>
            <p:nvPr/>
          </p:nvSpPr>
          <p:spPr>
            <a:xfrm rot="248480">
              <a:off x="2312645" y="3019202"/>
              <a:ext cx="525569" cy="260000"/>
            </a:xfrm>
            <a:custGeom>
              <a:avLst/>
              <a:gdLst>
                <a:gd name="f0" fmla="val 10800000"/>
                <a:gd name="f1" fmla="val 5400000"/>
                <a:gd name="f2" fmla="val 180"/>
                <a:gd name="f3" fmla="val w"/>
                <a:gd name="f4" fmla="val h"/>
                <a:gd name="f5" fmla="val 0"/>
                <a:gd name="f6" fmla="val 160"/>
                <a:gd name="f7" fmla="val 79"/>
                <a:gd name="f8" fmla="val 107"/>
                <a:gd name="f9" fmla="val 54"/>
                <a:gd name="f10" fmla="val 114"/>
                <a:gd name="f11" fmla="val 35"/>
                <a:gd name="f12" fmla="val 115"/>
                <a:gd name="f13" fmla="val 17"/>
                <a:gd name="f14" fmla="val 97"/>
                <a:gd name="f15" fmla="val 14"/>
                <a:gd name="f16" fmla="val 82"/>
                <a:gd name="f17" fmla="val 12"/>
                <a:gd name="f18" fmla="val 75"/>
                <a:gd name="f19" fmla="val 27"/>
                <a:gd name="f20" fmla="val 6"/>
                <a:gd name="f21" fmla="val 60"/>
                <a:gd name="f22" fmla="val 4"/>
                <a:gd name="f23" fmla="val 36"/>
                <a:gd name="f24" fmla="val 18"/>
                <a:gd name="f25" fmla="val 28"/>
                <a:gd name="f26" fmla="val 37"/>
                <a:gd name="f27" fmla="val 20"/>
                <a:gd name="f28" fmla="val 24"/>
                <a:gd name="f29" fmla="val 13"/>
                <a:gd name="f30" fmla="val 16"/>
                <a:gd name="f31" fmla="val 23"/>
                <a:gd name="f32" fmla="val 30"/>
                <a:gd name="f33" fmla="val 46"/>
                <a:gd name="f34" fmla="val 32"/>
                <a:gd name="f35" fmla="val 57"/>
                <a:gd name="f36" fmla="val 9"/>
                <a:gd name="f37" fmla="val 72"/>
                <a:gd name="f38" fmla="val 86"/>
                <a:gd name="f39" fmla="val 98"/>
                <a:gd name="f40" fmla="val 22"/>
                <a:gd name="f41" fmla="val 113"/>
                <a:gd name="f42" fmla="val 102"/>
                <a:gd name="f43" fmla="val 63"/>
                <a:gd name="f44" fmla="val 126"/>
                <a:gd name="f45" fmla="val 140"/>
                <a:gd name="f46" fmla="val 45"/>
                <a:gd name="f47" fmla="val 157"/>
                <a:gd name="f48" fmla="val 61"/>
                <a:gd name="f49" fmla="val 144"/>
                <a:gd name="f50" fmla="val 71"/>
                <a:gd name="f51" fmla="val 76"/>
                <a:gd name="f52" fmla="val 147"/>
                <a:gd name="f53" fmla="val 59"/>
                <a:gd name="f54" fmla="val 151"/>
                <a:gd name="f55" fmla="val 141"/>
                <a:gd name="f56" fmla="+- 0 0 -90"/>
                <a:gd name="f57" fmla="*/ f3 1 160"/>
                <a:gd name="f58" fmla="*/ f4 1 79"/>
                <a:gd name="f59" fmla="+- f7 0 f5"/>
                <a:gd name="f60" fmla="+- f6 0 f5"/>
                <a:gd name="f61" fmla="*/ f56 f0 1"/>
                <a:gd name="f62" fmla="*/ f60 1 160"/>
                <a:gd name="f63" fmla="*/ f59 1 79"/>
                <a:gd name="f64" fmla="*/ 107 f60 1"/>
                <a:gd name="f65" fmla="*/ 54 f59 1"/>
                <a:gd name="f66" fmla="*/ 97 f60 1"/>
                <a:gd name="f67" fmla="*/ 14 f59 1"/>
                <a:gd name="f68" fmla="*/ 75 f60 1"/>
                <a:gd name="f69" fmla="*/ 27 f59 1"/>
                <a:gd name="f70" fmla="*/ 60 f60 1"/>
                <a:gd name="f71" fmla="*/ 4 f59 1"/>
                <a:gd name="f72" fmla="*/ 28 f60 1"/>
                <a:gd name="f73" fmla="*/ 37 f59 1"/>
                <a:gd name="f74" fmla="*/ 0 f60 1"/>
                <a:gd name="f75" fmla="*/ 20 f59 1"/>
                <a:gd name="f76" fmla="*/ 30 f60 1"/>
                <a:gd name="f77" fmla="*/ 46 f59 1"/>
                <a:gd name="f78" fmla="*/ 57 f60 1"/>
                <a:gd name="f79" fmla="*/ 9 f59 1"/>
                <a:gd name="f80" fmla="*/ 72 f60 1"/>
                <a:gd name="f81" fmla="*/ 36 f59 1"/>
                <a:gd name="f82" fmla="*/ 98 f60 1"/>
                <a:gd name="f83" fmla="*/ 22 f59 1"/>
                <a:gd name="f84" fmla="*/ 102 f60 1"/>
                <a:gd name="f85" fmla="*/ 63 f59 1"/>
                <a:gd name="f86" fmla="*/ 140 f60 1"/>
                <a:gd name="f87" fmla="*/ 45 f59 1"/>
                <a:gd name="f88" fmla="*/ 76 f59 1"/>
                <a:gd name="f89" fmla="*/ 151 f60 1"/>
                <a:gd name="f90" fmla="*/ f61 1 f2"/>
                <a:gd name="f91" fmla="*/ f64 1 160"/>
                <a:gd name="f92" fmla="*/ f65 1 79"/>
                <a:gd name="f93" fmla="*/ f66 1 160"/>
                <a:gd name="f94" fmla="*/ f67 1 79"/>
                <a:gd name="f95" fmla="*/ f68 1 160"/>
                <a:gd name="f96" fmla="*/ f69 1 79"/>
                <a:gd name="f97" fmla="*/ f70 1 160"/>
                <a:gd name="f98" fmla="*/ f71 1 79"/>
                <a:gd name="f99" fmla="*/ f72 1 160"/>
                <a:gd name="f100" fmla="*/ f73 1 79"/>
                <a:gd name="f101" fmla="*/ f74 1 160"/>
                <a:gd name="f102" fmla="*/ f75 1 79"/>
                <a:gd name="f103" fmla="*/ f76 1 160"/>
                <a:gd name="f104" fmla="*/ f77 1 79"/>
                <a:gd name="f105" fmla="*/ f78 1 160"/>
                <a:gd name="f106" fmla="*/ f79 1 79"/>
                <a:gd name="f107" fmla="*/ f80 1 160"/>
                <a:gd name="f108" fmla="*/ f81 1 79"/>
                <a:gd name="f109" fmla="*/ f82 1 160"/>
                <a:gd name="f110" fmla="*/ f83 1 79"/>
                <a:gd name="f111" fmla="*/ f84 1 160"/>
                <a:gd name="f112" fmla="*/ f85 1 79"/>
                <a:gd name="f113" fmla="*/ f86 1 160"/>
                <a:gd name="f114" fmla="*/ f87 1 79"/>
                <a:gd name="f115" fmla="*/ f88 1 79"/>
                <a:gd name="f116" fmla="*/ f89 1 160"/>
                <a:gd name="f117" fmla="*/ 0 1 f62"/>
                <a:gd name="f118" fmla="*/ f6 1 f62"/>
                <a:gd name="f119" fmla="*/ 0 1 f63"/>
                <a:gd name="f120" fmla="*/ f7 1 f63"/>
                <a:gd name="f121" fmla="+- f90 0 f1"/>
                <a:gd name="f122" fmla="*/ f91 1 f62"/>
                <a:gd name="f123" fmla="*/ f92 1 f63"/>
                <a:gd name="f124" fmla="*/ f93 1 f62"/>
                <a:gd name="f125" fmla="*/ f94 1 f63"/>
                <a:gd name="f126" fmla="*/ f95 1 f62"/>
                <a:gd name="f127" fmla="*/ f96 1 f63"/>
                <a:gd name="f128" fmla="*/ f97 1 f62"/>
                <a:gd name="f129" fmla="*/ f98 1 f63"/>
                <a:gd name="f130" fmla="*/ f99 1 f62"/>
                <a:gd name="f131" fmla="*/ f100 1 f63"/>
                <a:gd name="f132" fmla="*/ f101 1 f62"/>
                <a:gd name="f133" fmla="*/ f102 1 f63"/>
                <a:gd name="f134" fmla="*/ f103 1 f62"/>
                <a:gd name="f135" fmla="*/ f104 1 f63"/>
                <a:gd name="f136" fmla="*/ f105 1 f62"/>
                <a:gd name="f137" fmla="*/ f106 1 f63"/>
                <a:gd name="f138" fmla="*/ f107 1 f62"/>
                <a:gd name="f139" fmla="*/ f108 1 f63"/>
                <a:gd name="f140" fmla="*/ f109 1 f62"/>
                <a:gd name="f141" fmla="*/ f110 1 f63"/>
                <a:gd name="f142" fmla="*/ f111 1 f62"/>
                <a:gd name="f143" fmla="*/ f112 1 f63"/>
                <a:gd name="f144" fmla="*/ f113 1 f62"/>
                <a:gd name="f145" fmla="*/ f114 1 f63"/>
                <a:gd name="f146" fmla="*/ f115 1 f63"/>
                <a:gd name="f147" fmla="*/ f116 1 f62"/>
                <a:gd name="f148" fmla="*/ f117 f57 1"/>
                <a:gd name="f149" fmla="*/ f118 f57 1"/>
                <a:gd name="f150" fmla="*/ f120 f58 1"/>
                <a:gd name="f151" fmla="*/ f119 f58 1"/>
                <a:gd name="f152" fmla="*/ f122 f57 1"/>
                <a:gd name="f153" fmla="*/ f123 f58 1"/>
                <a:gd name="f154" fmla="*/ f124 f57 1"/>
                <a:gd name="f155" fmla="*/ f125 f58 1"/>
                <a:gd name="f156" fmla="*/ f126 f57 1"/>
                <a:gd name="f157" fmla="*/ f127 f58 1"/>
                <a:gd name="f158" fmla="*/ f128 f57 1"/>
                <a:gd name="f159" fmla="*/ f129 f58 1"/>
                <a:gd name="f160" fmla="*/ f130 f57 1"/>
                <a:gd name="f161" fmla="*/ f131 f58 1"/>
                <a:gd name="f162" fmla="*/ f132 f57 1"/>
                <a:gd name="f163" fmla="*/ f133 f58 1"/>
                <a:gd name="f164" fmla="*/ f134 f57 1"/>
                <a:gd name="f165" fmla="*/ f135 f58 1"/>
                <a:gd name="f166" fmla="*/ f136 f57 1"/>
                <a:gd name="f167" fmla="*/ f137 f58 1"/>
                <a:gd name="f168" fmla="*/ f138 f57 1"/>
                <a:gd name="f169" fmla="*/ f139 f58 1"/>
                <a:gd name="f170" fmla="*/ f140 f57 1"/>
                <a:gd name="f171" fmla="*/ f141 f58 1"/>
                <a:gd name="f172" fmla="*/ f142 f57 1"/>
                <a:gd name="f173" fmla="*/ f143 f58 1"/>
                <a:gd name="f174" fmla="*/ f144 f57 1"/>
                <a:gd name="f175" fmla="*/ f145 f58 1"/>
                <a:gd name="f176" fmla="*/ f146 f58 1"/>
                <a:gd name="f177" fmla="*/ f147 f57 1"/>
              </a:gdLst>
              <a:ahLst/>
              <a:cxnLst>
                <a:cxn ang="3cd4">
                  <a:pos x="hc" y="t"/>
                </a:cxn>
                <a:cxn ang="0">
                  <a:pos x="r" y="vc"/>
                </a:cxn>
                <a:cxn ang="cd4">
                  <a:pos x="hc" y="b"/>
                </a:cxn>
                <a:cxn ang="cd2">
                  <a:pos x="l" y="vc"/>
                </a:cxn>
                <a:cxn ang="f121">
                  <a:pos x="f152" y="f153"/>
                </a:cxn>
                <a:cxn ang="f121">
                  <a:pos x="f154" y="f155"/>
                </a:cxn>
                <a:cxn ang="f121">
                  <a:pos x="f156" y="f157"/>
                </a:cxn>
                <a:cxn ang="f121">
                  <a:pos x="f158" y="f159"/>
                </a:cxn>
                <a:cxn ang="f121">
                  <a:pos x="f160" y="f161"/>
                </a:cxn>
                <a:cxn ang="f121">
                  <a:pos x="f162" y="f163"/>
                </a:cxn>
                <a:cxn ang="f121">
                  <a:pos x="f164" y="f165"/>
                </a:cxn>
                <a:cxn ang="f121">
                  <a:pos x="f166" y="f167"/>
                </a:cxn>
                <a:cxn ang="f121">
                  <a:pos x="f168" y="f169"/>
                </a:cxn>
                <a:cxn ang="f121">
                  <a:pos x="f170" y="f171"/>
                </a:cxn>
                <a:cxn ang="f121">
                  <a:pos x="f172" y="f173"/>
                </a:cxn>
                <a:cxn ang="f121">
                  <a:pos x="f174" y="f175"/>
                </a:cxn>
                <a:cxn ang="f121">
                  <a:pos x="f174" y="f176"/>
                </a:cxn>
                <a:cxn ang="f121">
                  <a:pos x="f177" y="f165"/>
                </a:cxn>
                <a:cxn ang="f121">
                  <a:pos x="f152" y="f153"/>
                </a:cxn>
              </a:cxnLst>
              <a:rect l="f148" t="f151" r="f149" b="f150"/>
              <a:pathLst>
                <a:path w="160" h="79">
                  <a:moveTo>
                    <a:pt x="f8" y="f9"/>
                  </a:moveTo>
                  <a:cubicBezTo>
                    <a:pt x="f10" y="f11"/>
                    <a:pt x="f12" y="f13"/>
                    <a:pt x="f14" y="f15"/>
                  </a:cubicBezTo>
                  <a:cubicBezTo>
                    <a:pt x="f16" y="f17"/>
                    <a:pt x="f18" y="f19"/>
                    <a:pt x="f18" y="f19"/>
                  </a:cubicBezTo>
                  <a:cubicBezTo>
                    <a:pt x="f18" y="f19"/>
                    <a:pt x="f18" y="f20"/>
                    <a:pt x="f21" y="f22"/>
                  </a:cubicBezTo>
                  <a:cubicBezTo>
                    <a:pt x="f23" y="f5"/>
                    <a:pt x="f19" y="f24"/>
                    <a:pt x="f25" y="f26"/>
                  </a:cubicBezTo>
                  <a:cubicBezTo>
                    <a:pt x="f27" y="f28"/>
                    <a:pt x="f29" y="f13"/>
                    <a:pt x="f5" y="f27"/>
                  </a:cubicBezTo>
                  <a:cubicBezTo>
                    <a:pt x="f30" y="f31"/>
                    <a:pt x="f32" y="f33"/>
                    <a:pt x="f32" y="f33"/>
                  </a:cubicBezTo>
                  <a:cubicBezTo>
                    <a:pt x="f32" y="f33"/>
                    <a:pt x="f34" y="f22"/>
                    <a:pt x="f35" y="f36"/>
                  </a:cubicBezTo>
                  <a:cubicBezTo>
                    <a:pt x="f37" y="f17"/>
                    <a:pt x="f37" y="f23"/>
                    <a:pt x="f37" y="f23"/>
                  </a:cubicBezTo>
                  <a:cubicBezTo>
                    <a:pt x="f37" y="f23"/>
                    <a:pt x="f38" y="f13"/>
                    <a:pt x="f39" y="f40"/>
                  </a:cubicBezTo>
                  <a:cubicBezTo>
                    <a:pt x="f41" y="f32"/>
                    <a:pt x="f42" y="f43"/>
                    <a:pt x="f42" y="f43"/>
                  </a:cubicBezTo>
                  <a:cubicBezTo>
                    <a:pt x="f42" y="f43"/>
                    <a:pt x="f44" y="f34"/>
                    <a:pt x="f45" y="f46"/>
                  </a:cubicBezTo>
                  <a:cubicBezTo>
                    <a:pt x="f47" y="f48"/>
                    <a:pt x="f49" y="f50"/>
                    <a:pt x="f45" y="f51"/>
                  </a:cubicBezTo>
                  <a:cubicBezTo>
                    <a:pt x="f52" y="f7"/>
                    <a:pt x="f6" y="f53"/>
                    <a:pt x="f54" y="f33"/>
                  </a:cubicBezTo>
                  <a:cubicBezTo>
                    <a:pt x="f55" y="f34"/>
                    <a:pt x="f12" y="f34"/>
                    <a:pt x="f8" y="f9"/>
                  </a:cubicBezTo>
                  <a:close/>
                </a:path>
              </a:pathLst>
            </a:custGeom>
            <a:solidFill>
              <a:srgbClr val="FFF7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1" name="Freeform 485">
              <a:extLst>
                <a:ext uri="{FF2B5EF4-FFF2-40B4-BE49-F238E27FC236}">
                  <a16:creationId xmlns:a16="http://schemas.microsoft.com/office/drawing/2014/main" id="{F1F9EECB-1F2B-44BE-892E-4F45FDA45769}"/>
                </a:ext>
              </a:extLst>
            </p:cNvPr>
            <p:cNvSpPr/>
            <p:nvPr/>
          </p:nvSpPr>
          <p:spPr>
            <a:xfrm rot="248480">
              <a:off x="4066621" y="4378824"/>
              <a:ext cx="532519" cy="305885"/>
            </a:xfrm>
            <a:custGeom>
              <a:avLst/>
              <a:gdLst>
                <a:gd name="f0" fmla="val 10800000"/>
                <a:gd name="f1" fmla="val 5400000"/>
                <a:gd name="f2" fmla="val 180"/>
                <a:gd name="f3" fmla="val w"/>
                <a:gd name="f4" fmla="val h"/>
                <a:gd name="f5" fmla="val 0"/>
                <a:gd name="f6" fmla="val 162"/>
                <a:gd name="f7" fmla="val 93"/>
                <a:gd name="f8" fmla="val 149"/>
                <a:gd name="f9" fmla="val 75"/>
                <a:gd name="f10" fmla="val 161"/>
                <a:gd name="f11" fmla="val 66"/>
                <a:gd name="f12" fmla="val 153"/>
                <a:gd name="f13" fmla="val 58"/>
                <a:gd name="f14" fmla="val 147"/>
                <a:gd name="f15" fmla="val 50"/>
                <a:gd name="f16" fmla="val 136"/>
                <a:gd name="f17" fmla="val 55"/>
                <a:gd name="f18" fmla="val 144"/>
                <a:gd name="f19" fmla="val 42"/>
                <a:gd name="f20" fmla="val 137"/>
                <a:gd name="f21" fmla="val 33"/>
                <a:gd name="f22" fmla="val 130"/>
                <a:gd name="f23" fmla="val 23"/>
                <a:gd name="f24" fmla="val 107"/>
                <a:gd name="f25" fmla="val 30"/>
                <a:gd name="f26" fmla="val 115"/>
                <a:gd name="f27" fmla="val 19"/>
                <a:gd name="f28" fmla="val 103"/>
                <a:gd name="f29" fmla="val 10"/>
                <a:gd name="f30" fmla="val 92"/>
                <a:gd name="f31" fmla="val 73"/>
                <a:gd name="f32" fmla="val 24"/>
                <a:gd name="f33" fmla="val 76"/>
                <a:gd name="f34" fmla="val 5"/>
                <a:gd name="f35" fmla="val 68"/>
                <a:gd name="f36" fmla="val 4"/>
                <a:gd name="f37" fmla="val 57"/>
                <a:gd name="f38" fmla="val 2"/>
                <a:gd name="f39" fmla="val 15"/>
                <a:gd name="f40" fmla="val 48"/>
                <a:gd name="f41" fmla="val 7"/>
                <a:gd name="f42" fmla="val 40"/>
                <a:gd name="f43" fmla="val 11"/>
                <a:gd name="f44" fmla="val 35"/>
                <a:gd name="f45" fmla="val 20"/>
                <a:gd name="f46" fmla="val 12"/>
                <a:gd name="f47" fmla="val 28"/>
                <a:gd name="f48" fmla="val 36"/>
                <a:gd name="f49" fmla="val 49"/>
                <a:gd name="f50" fmla="val 8"/>
                <a:gd name="f51" fmla="val 31"/>
                <a:gd name="f52" fmla="val 21"/>
                <a:gd name="f53" fmla="val 26"/>
                <a:gd name="f54" fmla="val 17"/>
                <a:gd name="f55" fmla="val 56"/>
                <a:gd name="f56" fmla="val 9"/>
                <a:gd name="f57" fmla="val 69"/>
                <a:gd name="f58" fmla="val 71"/>
                <a:gd name="f59" fmla="val 91"/>
                <a:gd name="f60" fmla="val 100"/>
                <a:gd name="f61" fmla="val 16"/>
                <a:gd name="f62" fmla="val 111"/>
                <a:gd name="f63" fmla="val 126"/>
                <a:gd name="f64" fmla="val 134"/>
                <a:gd name="f65" fmla="val 38"/>
                <a:gd name="f66" fmla="val 142"/>
                <a:gd name="f67" fmla="val 45"/>
                <a:gd name="f68" fmla="val 61"/>
                <a:gd name="f69" fmla="val 145"/>
                <a:gd name="f70" fmla="val 143"/>
                <a:gd name="f71" fmla="val 77"/>
                <a:gd name="f72" fmla="val 154"/>
                <a:gd name="f73" fmla="val 78"/>
                <a:gd name="f74" fmla="val 157"/>
                <a:gd name="f75" fmla="val 84"/>
                <a:gd name="f76" fmla="val 158"/>
                <a:gd name="f77" fmla="val 87"/>
                <a:gd name="f78" fmla="val 151"/>
                <a:gd name="f79" fmla="val 150"/>
                <a:gd name="f80" fmla="val 90"/>
                <a:gd name="f81" fmla="val 160"/>
                <a:gd name="f82" fmla="val 83"/>
                <a:gd name="f83" fmla="+- 0 0 -90"/>
                <a:gd name="f84" fmla="*/ f3 1 162"/>
                <a:gd name="f85" fmla="*/ f4 1 93"/>
                <a:gd name="f86" fmla="+- f7 0 f5"/>
                <a:gd name="f87" fmla="+- f6 0 f5"/>
                <a:gd name="f88" fmla="*/ f83 f0 1"/>
                <a:gd name="f89" fmla="*/ f87 1 162"/>
                <a:gd name="f90" fmla="*/ f86 1 93"/>
                <a:gd name="f91" fmla="*/ 149 f87 1"/>
                <a:gd name="f92" fmla="*/ 75 f86 1"/>
                <a:gd name="f93" fmla="*/ 153 f87 1"/>
                <a:gd name="f94" fmla="*/ 58 f86 1"/>
                <a:gd name="f95" fmla="*/ 136 f87 1"/>
                <a:gd name="f96" fmla="*/ 55 f86 1"/>
                <a:gd name="f97" fmla="*/ 137 f87 1"/>
                <a:gd name="f98" fmla="*/ 33 f86 1"/>
                <a:gd name="f99" fmla="*/ 107 f87 1"/>
                <a:gd name="f100" fmla="*/ 30 f86 1"/>
                <a:gd name="f101" fmla="*/ 103 f87 1"/>
                <a:gd name="f102" fmla="*/ 10 f86 1"/>
                <a:gd name="f103" fmla="*/ 73 f87 1"/>
                <a:gd name="f104" fmla="*/ 24 f86 1"/>
                <a:gd name="f105" fmla="*/ 68 f87 1"/>
                <a:gd name="f106" fmla="*/ 4 f86 1"/>
                <a:gd name="f107" fmla="*/ 55 f87 1"/>
                <a:gd name="f108" fmla="*/ 15 f86 1"/>
                <a:gd name="f109" fmla="*/ 40 f87 1"/>
                <a:gd name="f110" fmla="*/ 11 f86 1"/>
                <a:gd name="f111" fmla="*/ 33 f87 1"/>
                <a:gd name="f112" fmla="*/ 35 f86 1"/>
                <a:gd name="f113" fmla="*/ 12 f87 1"/>
                <a:gd name="f114" fmla="*/ 28 f86 1"/>
                <a:gd name="f115" fmla="*/ 11 f87 1"/>
                <a:gd name="f116" fmla="*/ 49 f86 1"/>
                <a:gd name="f117" fmla="*/ 15 f87 1"/>
                <a:gd name="f118" fmla="*/ 31 f86 1"/>
                <a:gd name="f119" fmla="*/ 36 f87 1"/>
                <a:gd name="f120" fmla="*/ 42 f86 1"/>
                <a:gd name="f121" fmla="*/ 42 f87 1"/>
                <a:gd name="f122" fmla="*/ 17 f86 1"/>
                <a:gd name="f123" fmla="*/ 57 f87 1"/>
                <a:gd name="f124" fmla="*/ 66 f87 1"/>
                <a:gd name="f125" fmla="*/ 9 f86 1"/>
                <a:gd name="f126" fmla="*/ 71 f87 1"/>
                <a:gd name="f127" fmla="*/ 100 f87 1"/>
                <a:gd name="f128" fmla="*/ 16 f86 1"/>
                <a:gd name="f129" fmla="*/ 36 f86 1"/>
                <a:gd name="f130" fmla="*/ 134 f87 1"/>
                <a:gd name="f131" fmla="*/ 38 f86 1"/>
                <a:gd name="f132" fmla="*/ 126 f87 1"/>
                <a:gd name="f133" fmla="*/ 61 f86 1"/>
                <a:gd name="f134" fmla="*/ 143 f87 1"/>
                <a:gd name="f135" fmla="*/ 77 f86 1"/>
                <a:gd name="f136" fmla="*/ 157 f87 1"/>
                <a:gd name="f137" fmla="*/ 84 f86 1"/>
                <a:gd name="f138" fmla="*/ 151 f87 1"/>
                <a:gd name="f139" fmla="*/ 91 f86 1"/>
                <a:gd name="f140" fmla="*/ 150 f87 1"/>
                <a:gd name="f141" fmla="*/ 93 f86 1"/>
                <a:gd name="f142" fmla="*/ 160 f87 1"/>
                <a:gd name="f143" fmla="*/ 83 f86 1"/>
                <a:gd name="f144" fmla="*/ f88 1 f2"/>
                <a:gd name="f145" fmla="*/ f91 1 162"/>
                <a:gd name="f146" fmla="*/ f92 1 93"/>
                <a:gd name="f147" fmla="*/ f93 1 162"/>
                <a:gd name="f148" fmla="*/ f94 1 93"/>
                <a:gd name="f149" fmla="*/ f95 1 162"/>
                <a:gd name="f150" fmla="*/ f96 1 93"/>
                <a:gd name="f151" fmla="*/ f97 1 162"/>
                <a:gd name="f152" fmla="*/ f98 1 93"/>
                <a:gd name="f153" fmla="*/ f99 1 162"/>
                <a:gd name="f154" fmla="*/ f100 1 93"/>
                <a:gd name="f155" fmla="*/ f101 1 162"/>
                <a:gd name="f156" fmla="*/ f102 1 93"/>
                <a:gd name="f157" fmla="*/ f103 1 162"/>
                <a:gd name="f158" fmla="*/ f104 1 93"/>
                <a:gd name="f159" fmla="*/ f105 1 162"/>
                <a:gd name="f160" fmla="*/ f106 1 93"/>
                <a:gd name="f161" fmla="*/ f107 1 162"/>
                <a:gd name="f162" fmla="*/ f108 1 93"/>
                <a:gd name="f163" fmla="*/ f109 1 162"/>
                <a:gd name="f164" fmla="*/ f110 1 93"/>
                <a:gd name="f165" fmla="*/ f111 1 162"/>
                <a:gd name="f166" fmla="*/ f112 1 93"/>
                <a:gd name="f167" fmla="*/ f113 1 162"/>
                <a:gd name="f168" fmla="*/ f114 1 93"/>
                <a:gd name="f169" fmla="*/ f115 1 162"/>
                <a:gd name="f170" fmla="*/ f116 1 93"/>
                <a:gd name="f171" fmla="*/ f117 1 162"/>
                <a:gd name="f172" fmla="*/ f118 1 93"/>
                <a:gd name="f173" fmla="*/ f119 1 162"/>
                <a:gd name="f174" fmla="*/ f120 1 93"/>
                <a:gd name="f175" fmla="*/ f121 1 162"/>
                <a:gd name="f176" fmla="*/ f122 1 93"/>
                <a:gd name="f177" fmla="*/ f123 1 162"/>
                <a:gd name="f178" fmla="*/ f124 1 162"/>
                <a:gd name="f179" fmla="*/ f125 1 93"/>
                <a:gd name="f180" fmla="*/ f126 1 162"/>
                <a:gd name="f181" fmla="*/ f127 1 162"/>
                <a:gd name="f182" fmla="*/ f128 1 93"/>
                <a:gd name="f183" fmla="*/ f129 1 93"/>
                <a:gd name="f184" fmla="*/ f130 1 162"/>
                <a:gd name="f185" fmla="*/ f131 1 93"/>
                <a:gd name="f186" fmla="*/ f132 1 162"/>
                <a:gd name="f187" fmla="*/ f133 1 93"/>
                <a:gd name="f188" fmla="*/ f134 1 162"/>
                <a:gd name="f189" fmla="*/ f135 1 93"/>
                <a:gd name="f190" fmla="*/ f136 1 162"/>
                <a:gd name="f191" fmla="*/ f137 1 93"/>
                <a:gd name="f192" fmla="*/ f138 1 162"/>
                <a:gd name="f193" fmla="*/ f139 1 93"/>
                <a:gd name="f194" fmla="*/ f140 1 162"/>
                <a:gd name="f195" fmla="*/ f141 1 93"/>
                <a:gd name="f196" fmla="*/ f142 1 162"/>
                <a:gd name="f197" fmla="*/ f143 1 93"/>
                <a:gd name="f198" fmla="*/ 0 1 f89"/>
                <a:gd name="f199" fmla="*/ f6 1 f89"/>
                <a:gd name="f200" fmla="*/ 0 1 f90"/>
                <a:gd name="f201" fmla="*/ f7 1 f90"/>
                <a:gd name="f202" fmla="+- f144 0 f1"/>
                <a:gd name="f203" fmla="*/ f145 1 f89"/>
                <a:gd name="f204" fmla="*/ f146 1 f90"/>
                <a:gd name="f205" fmla="*/ f147 1 f89"/>
                <a:gd name="f206" fmla="*/ f148 1 f90"/>
                <a:gd name="f207" fmla="*/ f149 1 f89"/>
                <a:gd name="f208" fmla="*/ f150 1 f90"/>
                <a:gd name="f209" fmla="*/ f151 1 f89"/>
                <a:gd name="f210" fmla="*/ f152 1 f90"/>
                <a:gd name="f211" fmla="*/ f153 1 f89"/>
                <a:gd name="f212" fmla="*/ f154 1 f90"/>
                <a:gd name="f213" fmla="*/ f155 1 f89"/>
                <a:gd name="f214" fmla="*/ f156 1 f90"/>
                <a:gd name="f215" fmla="*/ f157 1 f89"/>
                <a:gd name="f216" fmla="*/ f158 1 f90"/>
                <a:gd name="f217" fmla="*/ f159 1 f89"/>
                <a:gd name="f218" fmla="*/ f160 1 f90"/>
                <a:gd name="f219" fmla="*/ f161 1 f89"/>
                <a:gd name="f220" fmla="*/ f162 1 f90"/>
                <a:gd name="f221" fmla="*/ f163 1 f89"/>
                <a:gd name="f222" fmla="*/ f164 1 f90"/>
                <a:gd name="f223" fmla="*/ f165 1 f89"/>
                <a:gd name="f224" fmla="*/ f166 1 f90"/>
                <a:gd name="f225" fmla="*/ f167 1 f89"/>
                <a:gd name="f226" fmla="*/ f168 1 f90"/>
                <a:gd name="f227" fmla="*/ f169 1 f89"/>
                <a:gd name="f228" fmla="*/ f170 1 f90"/>
                <a:gd name="f229" fmla="*/ f171 1 f89"/>
                <a:gd name="f230" fmla="*/ f172 1 f90"/>
                <a:gd name="f231" fmla="*/ f173 1 f89"/>
                <a:gd name="f232" fmla="*/ f174 1 f90"/>
                <a:gd name="f233" fmla="*/ f175 1 f89"/>
                <a:gd name="f234" fmla="*/ f176 1 f90"/>
                <a:gd name="f235" fmla="*/ f177 1 f89"/>
                <a:gd name="f236" fmla="*/ f178 1 f89"/>
                <a:gd name="f237" fmla="*/ f179 1 f90"/>
                <a:gd name="f238" fmla="*/ f180 1 f89"/>
                <a:gd name="f239" fmla="*/ f181 1 f89"/>
                <a:gd name="f240" fmla="*/ f182 1 f90"/>
                <a:gd name="f241" fmla="*/ f183 1 f90"/>
                <a:gd name="f242" fmla="*/ f184 1 f89"/>
                <a:gd name="f243" fmla="*/ f185 1 f90"/>
                <a:gd name="f244" fmla="*/ f186 1 f89"/>
                <a:gd name="f245" fmla="*/ f187 1 f90"/>
                <a:gd name="f246" fmla="*/ f188 1 f89"/>
                <a:gd name="f247" fmla="*/ f189 1 f90"/>
                <a:gd name="f248" fmla="*/ f190 1 f89"/>
                <a:gd name="f249" fmla="*/ f191 1 f90"/>
                <a:gd name="f250" fmla="*/ f192 1 f89"/>
                <a:gd name="f251" fmla="*/ f193 1 f90"/>
                <a:gd name="f252" fmla="*/ f194 1 f89"/>
                <a:gd name="f253" fmla="*/ f195 1 f90"/>
                <a:gd name="f254" fmla="*/ f196 1 f89"/>
                <a:gd name="f255" fmla="*/ f197 1 f90"/>
                <a:gd name="f256" fmla="*/ f198 f84 1"/>
                <a:gd name="f257" fmla="*/ f199 f84 1"/>
                <a:gd name="f258" fmla="*/ f201 f85 1"/>
                <a:gd name="f259" fmla="*/ f200 f85 1"/>
                <a:gd name="f260" fmla="*/ f203 f84 1"/>
                <a:gd name="f261" fmla="*/ f204 f85 1"/>
                <a:gd name="f262" fmla="*/ f205 f84 1"/>
                <a:gd name="f263" fmla="*/ f206 f85 1"/>
                <a:gd name="f264" fmla="*/ f207 f84 1"/>
                <a:gd name="f265" fmla="*/ f208 f85 1"/>
                <a:gd name="f266" fmla="*/ f209 f84 1"/>
                <a:gd name="f267" fmla="*/ f210 f85 1"/>
                <a:gd name="f268" fmla="*/ f211 f84 1"/>
                <a:gd name="f269" fmla="*/ f212 f85 1"/>
                <a:gd name="f270" fmla="*/ f213 f84 1"/>
                <a:gd name="f271" fmla="*/ f214 f85 1"/>
                <a:gd name="f272" fmla="*/ f215 f84 1"/>
                <a:gd name="f273" fmla="*/ f216 f85 1"/>
                <a:gd name="f274" fmla="*/ f217 f84 1"/>
                <a:gd name="f275" fmla="*/ f218 f85 1"/>
                <a:gd name="f276" fmla="*/ f219 f84 1"/>
                <a:gd name="f277" fmla="*/ f220 f85 1"/>
                <a:gd name="f278" fmla="*/ f221 f84 1"/>
                <a:gd name="f279" fmla="*/ f222 f85 1"/>
                <a:gd name="f280" fmla="*/ f223 f84 1"/>
                <a:gd name="f281" fmla="*/ f224 f85 1"/>
                <a:gd name="f282" fmla="*/ f225 f84 1"/>
                <a:gd name="f283" fmla="*/ f226 f85 1"/>
                <a:gd name="f284" fmla="*/ f227 f84 1"/>
                <a:gd name="f285" fmla="*/ f228 f85 1"/>
                <a:gd name="f286" fmla="*/ f229 f84 1"/>
                <a:gd name="f287" fmla="*/ f230 f85 1"/>
                <a:gd name="f288" fmla="*/ f231 f84 1"/>
                <a:gd name="f289" fmla="*/ f232 f85 1"/>
                <a:gd name="f290" fmla="*/ f233 f84 1"/>
                <a:gd name="f291" fmla="*/ f234 f85 1"/>
                <a:gd name="f292" fmla="*/ f235 f84 1"/>
                <a:gd name="f293" fmla="*/ f236 f84 1"/>
                <a:gd name="f294" fmla="*/ f237 f85 1"/>
                <a:gd name="f295" fmla="*/ f238 f84 1"/>
                <a:gd name="f296" fmla="*/ f239 f84 1"/>
                <a:gd name="f297" fmla="*/ f240 f85 1"/>
                <a:gd name="f298" fmla="*/ f241 f85 1"/>
                <a:gd name="f299" fmla="*/ f242 f84 1"/>
                <a:gd name="f300" fmla="*/ f243 f85 1"/>
                <a:gd name="f301" fmla="*/ f244 f84 1"/>
                <a:gd name="f302" fmla="*/ f245 f85 1"/>
                <a:gd name="f303" fmla="*/ f246 f84 1"/>
                <a:gd name="f304" fmla="*/ f247 f85 1"/>
                <a:gd name="f305" fmla="*/ f248 f84 1"/>
                <a:gd name="f306" fmla="*/ f249 f85 1"/>
                <a:gd name="f307" fmla="*/ f250 f84 1"/>
                <a:gd name="f308" fmla="*/ f251 f85 1"/>
                <a:gd name="f309" fmla="*/ f252 f84 1"/>
                <a:gd name="f310" fmla="*/ f253 f85 1"/>
                <a:gd name="f311" fmla="*/ f254 f84 1"/>
                <a:gd name="f312" fmla="*/ f255 f85 1"/>
              </a:gdLst>
              <a:ahLst/>
              <a:cxnLst>
                <a:cxn ang="3cd4">
                  <a:pos x="hc" y="t"/>
                </a:cxn>
                <a:cxn ang="0">
                  <a:pos x="r" y="vc"/>
                </a:cxn>
                <a:cxn ang="cd4">
                  <a:pos x="hc" y="b"/>
                </a:cxn>
                <a:cxn ang="cd2">
                  <a:pos x="l" y="vc"/>
                </a:cxn>
                <a:cxn ang="f202">
                  <a:pos x="f260" y="f261"/>
                </a:cxn>
                <a:cxn ang="f202">
                  <a:pos x="f262" y="f263"/>
                </a:cxn>
                <a:cxn ang="f202">
                  <a:pos x="f264" y="f265"/>
                </a:cxn>
                <a:cxn ang="f202">
                  <a:pos x="f266" y="f267"/>
                </a:cxn>
                <a:cxn ang="f202">
                  <a:pos x="f268" y="f269"/>
                </a:cxn>
                <a:cxn ang="f202">
                  <a:pos x="f270" y="f271"/>
                </a:cxn>
                <a:cxn ang="f202">
                  <a:pos x="f272" y="f273"/>
                </a:cxn>
                <a:cxn ang="f202">
                  <a:pos x="f274" y="f275"/>
                </a:cxn>
                <a:cxn ang="f202">
                  <a:pos x="f276" y="f277"/>
                </a:cxn>
                <a:cxn ang="f202">
                  <a:pos x="f278" y="f279"/>
                </a:cxn>
                <a:cxn ang="f202">
                  <a:pos x="f280" y="f281"/>
                </a:cxn>
                <a:cxn ang="f202">
                  <a:pos x="f282" y="f283"/>
                </a:cxn>
                <a:cxn ang="f202">
                  <a:pos x="f284" y="f285"/>
                </a:cxn>
                <a:cxn ang="f202">
                  <a:pos x="f286" y="f287"/>
                </a:cxn>
                <a:cxn ang="f202">
                  <a:pos x="f288" y="f289"/>
                </a:cxn>
                <a:cxn ang="f202">
                  <a:pos x="f290" y="f291"/>
                </a:cxn>
                <a:cxn ang="f202">
                  <a:pos x="f292" y="f273"/>
                </a:cxn>
                <a:cxn ang="f202">
                  <a:pos x="f293" y="f294"/>
                </a:cxn>
                <a:cxn ang="f202">
                  <a:pos x="f295" y="f267"/>
                </a:cxn>
                <a:cxn ang="f202">
                  <a:pos x="f296" y="f297"/>
                </a:cxn>
                <a:cxn ang="f202">
                  <a:pos x="f296" y="f298"/>
                </a:cxn>
                <a:cxn ang="f202">
                  <a:pos x="f299" y="f300"/>
                </a:cxn>
                <a:cxn ang="f202">
                  <a:pos x="f301" y="f302"/>
                </a:cxn>
                <a:cxn ang="f202">
                  <a:pos x="f260" y="f302"/>
                </a:cxn>
                <a:cxn ang="f202">
                  <a:pos x="f303" y="f304"/>
                </a:cxn>
                <a:cxn ang="f202">
                  <a:pos x="f305" y="f306"/>
                </a:cxn>
                <a:cxn ang="f202">
                  <a:pos x="f307" y="f308"/>
                </a:cxn>
                <a:cxn ang="f202">
                  <a:pos x="f309" y="f310"/>
                </a:cxn>
                <a:cxn ang="f202">
                  <a:pos x="f311" y="f312"/>
                </a:cxn>
                <a:cxn ang="f202">
                  <a:pos x="f260" y="f261"/>
                </a:cxn>
              </a:cxnLst>
              <a:rect l="f256" t="f259" r="f257" b="f258"/>
              <a:pathLst>
                <a:path w="162" h="93">
                  <a:moveTo>
                    <a:pt x="f8" y="f9"/>
                  </a:moveTo>
                  <a:cubicBezTo>
                    <a:pt x="f8" y="f9"/>
                    <a:pt x="f10" y="f11"/>
                    <a:pt x="f12" y="f13"/>
                  </a:cubicBezTo>
                  <a:cubicBezTo>
                    <a:pt x="f14" y="f15"/>
                    <a:pt x="f16" y="f17"/>
                    <a:pt x="f16" y="f17"/>
                  </a:cubicBezTo>
                  <a:cubicBezTo>
                    <a:pt x="f16" y="f17"/>
                    <a:pt x="f18" y="f19"/>
                    <a:pt x="f20" y="f21"/>
                  </a:cubicBezTo>
                  <a:cubicBezTo>
                    <a:pt x="f22" y="f23"/>
                    <a:pt x="f24" y="f25"/>
                    <a:pt x="f24" y="f25"/>
                  </a:cubicBezTo>
                  <a:cubicBezTo>
                    <a:pt x="f24" y="f25"/>
                    <a:pt x="f26" y="f27"/>
                    <a:pt x="f28" y="f29"/>
                  </a:cubicBezTo>
                  <a:cubicBezTo>
                    <a:pt x="f30" y="f5"/>
                    <a:pt x="f31" y="f32"/>
                    <a:pt x="f31" y="f32"/>
                  </a:cubicBezTo>
                  <a:cubicBezTo>
                    <a:pt x="f31" y="f32"/>
                    <a:pt x="f33" y="f34"/>
                    <a:pt x="f35" y="f36"/>
                  </a:cubicBezTo>
                  <a:cubicBezTo>
                    <a:pt x="f37" y="f38"/>
                    <a:pt x="f17" y="f39"/>
                    <a:pt x="f17" y="f39"/>
                  </a:cubicBezTo>
                  <a:cubicBezTo>
                    <a:pt x="f17" y="f39"/>
                    <a:pt x="f40" y="f41"/>
                    <a:pt x="f42" y="f43"/>
                  </a:cubicBezTo>
                  <a:cubicBezTo>
                    <a:pt x="f21" y="f39"/>
                    <a:pt x="f21" y="f44"/>
                    <a:pt x="f21" y="f44"/>
                  </a:cubicBezTo>
                  <a:cubicBezTo>
                    <a:pt x="f21" y="f44"/>
                    <a:pt x="f23" y="f45"/>
                    <a:pt x="f46" y="f47"/>
                  </a:cubicBezTo>
                  <a:cubicBezTo>
                    <a:pt x="f5" y="f48"/>
                    <a:pt x="f43" y="f49"/>
                    <a:pt x="f43" y="f49"/>
                  </a:cubicBezTo>
                  <a:cubicBezTo>
                    <a:pt x="f43" y="f49"/>
                    <a:pt x="f50" y="f44"/>
                    <a:pt x="f39" y="f51"/>
                  </a:cubicBezTo>
                  <a:cubicBezTo>
                    <a:pt x="f52" y="f53"/>
                    <a:pt x="f48" y="f19"/>
                    <a:pt x="f48" y="f19"/>
                  </a:cubicBezTo>
                  <a:cubicBezTo>
                    <a:pt x="f48" y="f19"/>
                    <a:pt x="f48" y="f23"/>
                    <a:pt x="f19" y="f54"/>
                  </a:cubicBezTo>
                  <a:cubicBezTo>
                    <a:pt x="f40" y="f43"/>
                    <a:pt x="f37" y="f32"/>
                    <a:pt x="f37" y="f32"/>
                  </a:cubicBezTo>
                  <a:cubicBezTo>
                    <a:pt x="f37" y="f32"/>
                    <a:pt x="f55" y="f43"/>
                    <a:pt x="f11" y="f56"/>
                  </a:cubicBezTo>
                  <a:cubicBezTo>
                    <a:pt x="f57" y="f56"/>
                    <a:pt x="f58" y="f21"/>
                    <a:pt x="f58" y="f21"/>
                  </a:cubicBezTo>
                  <a:cubicBezTo>
                    <a:pt x="f58" y="f21"/>
                    <a:pt x="f59" y="f50"/>
                    <a:pt x="f60" y="f61"/>
                  </a:cubicBezTo>
                  <a:cubicBezTo>
                    <a:pt x="f62" y="f32"/>
                    <a:pt x="f60" y="f48"/>
                    <a:pt x="f60" y="f48"/>
                  </a:cubicBezTo>
                  <a:cubicBezTo>
                    <a:pt x="f60" y="f48"/>
                    <a:pt x="f63" y="f51"/>
                    <a:pt x="f64" y="f65"/>
                  </a:cubicBezTo>
                  <a:cubicBezTo>
                    <a:pt x="f66" y="f67"/>
                    <a:pt x="f63" y="f68"/>
                    <a:pt x="f63" y="f68"/>
                  </a:cubicBezTo>
                  <a:cubicBezTo>
                    <a:pt x="f63" y="f68"/>
                    <a:pt x="f69" y="f17"/>
                    <a:pt x="f8" y="f68"/>
                  </a:cubicBezTo>
                  <a:cubicBezTo>
                    <a:pt x="f12" y="f35"/>
                    <a:pt x="f70" y="f71"/>
                    <a:pt x="f70" y="f71"/>
                  </a:cubicBezTo>
                  <a:cubicBezTo>
                    <a:pt x="f70" y="f71"/>
                    <a:pt x="f72" y="f73"/>
                    <a:pt x="f74" y="f75"/>
                  </a:cubicBezTo>
                  <a:cubicBezTo>
                    <a:pt x="f76" y="f77"/>
                    <a:pt x="f78" y="f59"/>
                    <a:pt x="f78" y="f59"/>
                  </a:cubicBezTo>
                  <a:cubicBezTo>
                    <a:pt x="f79" y="f7"/>
                    <a:pt x="f79" y="f7"/>
                    <a:pt x="f79" y="f7"/>
                  </a:cubicBezTo>
                  <a:cubicBezTo>
                    <a:pt x="f79" y="f7"/>
                    <a:pt x="f6" y="f80"/>
                    <a:pt x="f81" y="f82"/>
                  </a:cubicBezTo>
                  <a:cubicBezTo>
                    <a:pt x="f76" y="f9"/>
                    <a:pt x="f8" y="f9"/>
                    <a:pt x="f8" y="f9"/>
                  </a:cubicBezTo>
                  <a:close/>
                </a:path>
              </a:pathLst>
            </a:custGeom>
            <a:solidFill>
              <a:srgbClr val="FFF7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2" name="Freeform 486">
              <a:extLst>
                <a:ext uri="{FF2B5EF4-FFF2-40B4-BE49-F238E27FC236}">
                  <a16:creationId xmlns:a16="http://schemas.microsoft.com/office/drawing/2014/main" id="{0182EF53-2C4B-427F-9A5A-33EBD2E046BB}"/>
                </a:ext>
              </a:extLst>
            </p:cNvPr>
            <p:cNvSpPr/>
            <p:nvPr/>
          </p:nvSpPr>
          <p:spPr>
            <a:xfrm rot="248480">
              <a:off x="3167463" y="3533014"/>
              <a:ext cx="531129" cy="303105"/>
            </a:xfrm>
            <a:custGeom>
              <a:avLst/>
              <a:gdLst>
                <a:gd name="f0" fmla="val 10800000"/>
                <a:gd name="f1" fmla="val 5400000"/>
                <a:gd name="f2" fmla="val 180"/>
                <a:gd name="f3" fmla="val w"/>
                <a:gd name="f4" fmla="val h"/>
                <a:gd name="f5" fmla="val 0"/>
                <a:gd name="f6" fmla="val 162"/>
                <a:gd name="f7" fmla="val 92"/>
                <a:gd name="f8" fmla="val 150"/>
                <a:gd name="f9" fmla="val 74"/>
                <a:gd name="f10" fmla="val 160"/>
                <a:gd name="f11" fmla="val 65"/>
                <a:gd name="f12" fmla="val 154"/>
                <a:gd name="f13" fmla="val 57"/>
                <a:gd name="f14" fmla="val 148"/>
                <a:gd name="f15" fmla="val 48"/>
                <a:gd name="f16" fmla="val 136"/>
                <a:gd name="f17" fmla="val 54"/>
                <a:gd name="f18" fmla="val 145"/>
                <a:gd name="f19" fmla="val 40"/>
                <a:gd name="f20" fmla="val 137"/>
                <a:gd name="f21" fmla="val 31"/>
                <a:gd name="f22" fmla="val 131"/>
                <a:gd name="f23" fmla="val 22"/>
                <a:gd name="f24" fmla="val 107"/>
                <a:gd name="f25" fmla="val 29"/>
                <a:gd name="f26" fmla="val 115"/>
                <a:gd name="f27" fmla="val 18"/>
                <a:gd name="f28" fmla="val 104"/>
                <a:gd name="f29" fmla="val 9"/>
                <a:gd name="f30" fmla="val 24"/>
                <a:gd name="f31" fmla="val 77"/>
                <a:gd name="f32" fmla="val 3"/>
                <a:gd name="f33" fmla="val 68"/>
                <a:gd name="f34" fmla="val 2"/>
                <a:gd name="f35" fmla="val 1"/>
                <a:gd name="f36" fmla="val 14"/>
                <a:gd name="f37" fmla="val 49"/>
                <a:gd name="f38" fmla="val 5"/>
                <a:gd name="f39" fmla="val 10"/>
                <a:gd name="f40" fmla="val 33"/>
                <a:gd name="f41" fmla="val 19"/>
                <a:gd name="f42" fmla="val 12"/>
                <a:gd name="f43" fmla="val 27"/>
                <a:gd name="f44" fmla="val 35"/>
                <a:gd name="f45" fmla="val 11"/>
                <a:gd name="f46" fmla="val 8"/>
                <a:gd name="f47" fmla="val 15"/>
                <a:gd name="f48" fmla="val 26"/>
                <a:gd name="f49" fmla="val 36"/>
                <a:gd name="f50" fmla="val 41"/>
                <a:gd name="f51" fmla="val 42"/>
                <a:gd name="f52" fmla="val 16"/>
                <a:gd name="f53" fmla="val 56"/>
                <a:gd name="f54" fmla="val 66"/>
                <a:gd name="f55" fmla="val 70"/>
                <a:gd name="f56" fmla="val 7"/>
                <a:gd name="f57" fmla="val 71"/>
                <a:gd name="f58" fmla="val 91"/>
                <a:gd name="f59" fmla="val 6"/>
                <a:gd name="f60" fmla="val 101"/>
                <a:gd name="f61" fmla="val 110"/>
                <a:gd name="f62" fmla="val 23"/>
                <a:gd name="f63" fmla="val 126"/>
                <a:gd name="f64" fmla="val 134"/>
                <a:gd name="f65" fmla="val 37"/>
                <a:gd name="f66" fmla="val 143"/>
                <a:gd name="f67" fmla="val 44"/>
                <a:gd name="f68" fmla="val 127"/>
                <a:gd name="f69" fmla="val 60"/>
                <a:gd name="f70" fmla="val 146"/>
                <a:gd name="f71" fmla="val 144"/>
                <a:gd name="f72" fmla="val 76"/>
                <a:gd name="f73" fmla="val 156"/>
                <a:gd name="f74" fmla="val 82"/>
                <a:gd name="f75" fmla="val 158"/>
                <a:gd name="f76" fmla="val 86"/>
                <a:gd name="f77" fmla="val 151"/>
                <a:gd name="f78" fmla="val 89"/>
                <a:gd name="f79" fmla="+- 0 0 -90"/>
                <a:gd name="f80" fmla="*/ f3 1 162"/>
                <a:gd name="f81" fmla="*/ f4 1 92"/>
                <a:gd name="f82" fmla="+- f7 0 f5"/>
                <a:gd name="f83" fmla="+- f6 0 f5"/>
                <a:gd name="f84" fmla="*/ f79 f0 1"/>
                <a:gd name="f85" fmla="*/ f83 1 162"/>
                <a:gd name="f86" fmla="*/ f82 1 92"/>
                <a:gd name="f87" fmla="*/ 150 f83 1"/>
                <a:gd name="f88" fmla="*/ 74 f82 1"/>
                <a:gd name="f89" fmla="*/ 154 f83 1"/>
                <a:gd name="f90" fmla="*/ 57 f82 1"/>
                <a:gd name="f91" fmla="*/ 136 f83 1"/>
                <a:gd name="f92" fmla="*/ 54 f82 1"/>
                <a:gd name="f93" fmla="*/ 137 f83 1"/>
                <a:gd name="f94" fmla="*/ 31 f82 1"/>
                <a:gd name="f95" fmla="*/ 107 f83 1"/>
                <a:gd name="f96" fmla="*/ 29 f82 1"/>
                <a:gd name="f97" fmla="*/ 104 f83 1"/>
                <a:gd name="f98" fmla="*/ 9 f82 1"/>
                <a:gd name="f99" fmla="*/ 74 f83 1"/>
                <a:gd name="f100" fmla="*/ 24 f82 1"/>
                <a:gd name="f101" fmla="*/ 68 f83 1"/>
                <a:gd name="f102" fmla="*/ 2 f82 1"/>
                <a:gd name="f103" fmla="*/ 54 f83 1"/>
                <a:gd name="f104" fmla="*/ 14 f82 1"/>
                <a:gd name="f105" fmla="*/ 40 f83 1"/>
                <a:gd name="f106" fmla="*/ 10 f82 1"/>
                <a:gd name="f107" fmla="*/ 33 f83 1"/>
                <a:gd name="f108" fmla="*/ 33 f82 1"/>
                <a:gd name="f109" fmla="*/ 12 f83 1"/>
                <a:gd name="f110" fmla="*/ 27 f82 1"/>
                <a:gd name="f111" fmla="*/ 11 f83 1"/>
                <a:gd name="f112" fmla="*/ 48 f82 1"/>
                <a:gd name="f113" fmla="*/ 15 f83 1"/>
                <a:gd name="f114" fmla="*/ 36 f83 1"/>
                <a:gd name="f115" fmla="*/ 41 f82 1"/>
                <a:gd name="f116" fmla="*/ 42 f83 1"/>
                <a:gd name="f117" fmla="*/ 16 f82 1"/>
                <a:gd name="f118" fmla="*/ 57 f83 1"/>
                <a:gd name="f119" fmla="*/ 66 f83 1"/>
                <a:gd name="f120" fmla="*/ 8 f82 1"/>
                <a:gd name="f121" fmla="*/ 71 f83 1"/>
                <a:gd name="f122" fmla="*/ 101 f83 1"/>
                <a:gd name="f123" fmla="*/ 35 f82 1"/>
                <a:gd name="f124" fmla="*/ 134 f83 1"/>
                <a:gd name="f125" fmla="*/ 37 f82 1"/>
                <a:gd name="f126" fmla="*/ 127 f83 1"/>
                <a:gd name="f127" fmla="*/ 60 f82 1"/>
                <a:gd name="f128" fmla="*/ 144 f83 1"/>
                <a:gd name="f129" fmla="*/ 76 f82 1"/>
                <a:gd name="f130" fmla="*/ 156 f83 1"/>
                <a:gd name="f131" fmla="*/ 82 f82 1"/>
                <a:gd name="f132" fmla="*/ 151 f83 1"/>
                <a:gd name="f133" fmla="*/ 89 f82 1"/>
                <a:gd name="f134" fmla="*/ 92 f82 1"/>
                <a:gd name="f135" fmla="*/ 160 f83 1"/>
                <a:gd name="f136" fmla="*/ f84 1 f2"/>
                <a:gd name="f137" fmla="*/ f87 1 162"/>
                <a:gd name="f138" fmla="*/ f88 1 92"/>
                <a:gd name="f139" fmla="*/ f89 1 162"/>
                <a:gd name="f140" fmla="*/ f90 1 92"/>
                <a:gd name="f141" fmla="*/ f91 1 162"/>
                <a:gd name="f142" fmla="*/ f92 1 92"/>
                <a:gd name="f143" fmla="*/ f93 1 162"/>
                <a:gd name="f144" fmla="*/ f94 1 92"/>
                <a:gd name="f145" fmla="*/ f95 1 162"/>
                <a:gd name="f146" fmla="*/ f96 1 92"/>
                <a:gd name="f147" fmla="*/ f97 1 162"/>
                <a:gd name="f148" fmla="*/ f98 1 92"/>
                <a:gd name="f149" fmla="*/ f99 1 162"/>
                <a:gd name="f150" fmla="*/ f100 1 92"/>
                <a:gd name="f151" fmla="*/ f101 1 162"/>
                <a:gd name="f152" fmla="*/ f102 1 92"/>
                <a:gd name="f153" fmla="*/ f103 1 162"/>
                <a:gd name="f154" fmla="*/ f104 1 92"/>
                <a:gd name="f155" fmla="*/ f105 1 162"/>
                <a:gd name="f156" fmla="*/ f106 1 92"/>
                <a:gd name="f157" fmla="*/ f107 1 162"/>
                <a:gd name="f158" fmla="*/ f108 1 92"/>
                <a:gd name="f159" fmla="*/ f109 1 162"/>
                <a:gd name="f160" fmla="*/ f110 1 92"/>
                <a:gd name="f161" fmla="*/ f111 1 162"/>
                <a:gd name="f162" fmla="*/ f112 1 92"/>
                <a:gd name="f163" fmla="*/ f113 1 162"/>
                <a:gd name="f164" fmla="*/ f114 1 162"/>
                <a:gd name="f165" fmla="*/ f115 1 92"/>
                <a:gd name="f166" fmla="*/ f116 1 162"/>
                <a:gd name="f167" fmla="*/ f117 1 92"/>
                <a:gd name="f168" fmla="*/ f118 1 162"/>
                <a:gd name="f169" fmla="*/ f119 1 162"/>
                <a:gd name="f170" fmla="*/ f120 1 92"/>
                <a:gd name="f171" fmla="*/ f121 1 162"/>
                <a:gd name="f172" fmla="*/ f122 1 162"/>
                <a:gd name="f173" fmla="*/ f123 1 92"/>
                <a:gd name="f174" fmla="*/ f124 1 162"/>
                <a:gd name="f175" fmla="*/ f125 1 92"/>
                <a:gd name="f176" fmla="*/ f126 1 162"/>
                <a:gd name="f177" fmla="*/ f127 1 92"/>
                <a:gd name="f178" fmla="*/ f128 1 162"/>
                <a:gd name="f179" fmla="*/ f129 1 92"/>
                <a:gd name="f180" fmla="*/ f130 1 162"/>
                <a:gd name="f181" fmla="*/ f131 1 92"/>
                <a:gd name="f182" fmla="*/ f132 1 162"/>
                <a:gd name="f183" fmla="*/ f133 1 92"/>
                <a:gd name="f184" fmla="*/ f134 1 92"/>
                <a:gd name="f185" fmla="*/ f135 1 162"/>
                <a:gd name="f186" fmla="*/ 0 1 f85"/>
                <a:gd name="f187" fmla="*/ f6 1 f85"/>
                <a:gd name="f188" fmla="*/ 0 1 f86"/>
                <a:gd name="f189" fmla="*/ f7 1 f86"/>
                <a:gd name="f190" fmla="+- f136 0 f1"/>
                <a:gd name="f191" fmla="*/ f137 1 f85"/>
                <a:gd name="f192" fmla="*/ f138 1 f86"/>
                <a:gd name="f193" fmla="*/ f139 1 f85"/>
                <a:gd name="f194" fmla="*/ f140 1 f86"/>
                <a:gd name="f195" fmla="*/ f141 1 f85"/>
                <a:gd name="f196" fmla="*/ f142 1 f86"/>
                <a:gd name="f197" fmla="*/ f143 1 f85"/>
                <a:gd name="f198" fmla="*/ f144 1 f86"/>
                <a:gd name="f199" fmla="*/ f145 1 f85"/>
                <a:gd name="f200" fmla="*/ f146 1 f86"/>
                <a:gd name="f201" fmla="*/ f147 1 f85"/>
                <a:gd name="f202" fmla="*/ f148 1 f86"/>
                <a:gd name="f203" fmla="*/ f149 1 f85"/>
                <a:gd name="f204" fmla="*/ f150 1 f86"/>
                <a:gd name="f205" fmla="*/ f151 1 f85"/>
                <a:gd name="f206" fmla="*/ f152 1 f86"/>
                <a:gd name="f207" fmla="*/ f153 1 f85"/>
                <a:gd name="f208" fmla="*/ f154 1 f86"/>
                <a:gd name="f209" fmla="*/ f155 1 f85"/>
                <a:gd name="f210" fmla="*/ f156 1 f86"/>
                <a:gd name="f211" fmla="*/ f157 1 f85"/>
                <a:gd name="f212" fmla="*/ f158 1 f86"/>
                <a:gd name="f213" fmla="*/ f159 1 f85"/>
                <a:gd name="f214" fmla="*/ f160 1 f86"/>
                <a:gd name="f215" fmla="*/ f161 1 f85"/>
                <a:gd name="f216" fmla="*/ f162 1 f86"/>
                <a:gd name="f217" fmla="*/ f163 1 f85"/>
                <a:gd name="f218" fmla="*/ f164 1 f85"/>
                <a:gd name="f219" fmla="*/ f165 1 f86"/>
                <a:gd name="f220" fmla="*/ f166 1 f85"/>
                <a:gd name="f221" fmla="*/ f167 1 f86"/>
                <a:gd name="f222" fmla="*/ f168 1 f85"/>
                <a:gd name="f223" fmla="*/ f169 1 f85"/>
                <a:gd name="f224" fmla="*/ f170 1 f86"/>
                <a:gd name="f225" fmla="*/ f171 1 f85"/>
                <a:gd name="f226" fmla="*/ f172 1 f85"/>
                <a:gd name="f227" fmla="*/ f173 1 f86"/>
                <a:gd name="f228" fmla="*/ f174 1 f85"/>
                <a:gd name="f229" fmla="*/ f175 1 f86"/>
                <a:gd name="f230" fmla="*/ f176 1 f85"/>
                <a:gd name="f231" fmla="*/ f177 1 f86"/>
                <a:gd name="f232" fmla="*/ f178 1 f85"/>
                <a:gd name="f233" fmla="*/ f179 1 f86"/>
                <a:gd name="f234" fmla="*/ f180 1 f85"/>
                <a:gd name="f235" fmla="*/ f181 1 f86"/>
                <a:gd name="f236" fmla="*/ f182 1 f85"/>
                <a:gd name="f237" fmla="*/ f183 1 f86"/>
                <a:gd name="f238" fmla="*/ f184 1 f86"/>
                <a:gd name="f239" fmla="*/ f185 1 f85"/>
                <a:gd name="f240" fmla="*/ f186 f80 1"/>
                <a:gd name="f241" fmla="*/ f187 f80 1"/>
                <a:gd name="f242" fmla="*/ f189 f81 1"/>
                <a:gd name="f243" fmla="*/ f188 f81 1"/>
                <a:gd name="f244" fmla="*/ f191 f80 1"/>
                <a:gd name="f245" fmla="*/ f192 f81 1"/>
                <a:gd name="f246" fmla="*/ f193 f80 1"/>
                <a:gd name="f247" fmla="*/ f194 f81 1"/>
                <a:gd name="f248" fmla="*/ f195 f80 1"/>
                <a:gd name="f249" fmla="*/ f196 f81 1"/>
                <a:gd name="f250" fmla="*/ f197 f80 1"/>
                <a:gd name="f251" fmla="*/ f198 f81 1"/>
                <a:gd name="f252" fmla="*/ f199 f80 1"/>
                <a:gd name="f253" fmla="*/ f200 f81 1"/>
                <a:gd name="f254" fmla="*/ f201 f80 1"/>
                <a:gd name="f255" fmla="*/ f202 f81 1"/>
                <a:gd name="f256" fmla="*/ f203 f80 1"/>
                <a:gd name="f257" fmla="*/ f204 f81 1"/>
                <a:gd name="f258" fmla="*/ f205 f80 1"/>
                <a:gd name="f259" fmla="*/ f206 f81 1"/>
                <a:gd name="f260" fmla="*/ f207 f80 1"/>
                <a:gd name="f261" fmla="*/ f208 f81 1"/>
                <a:gd name="f262" fmla="*/ f209 f80 1"/>
                <a:gd name="f263" fmla="*/ f210 f81 1"/>
                <a:gd name="f264" fmla="*/ f211 f80 1"/>
                <a:gd name="f265" fmla="*/ f212 f81 1"/>
                <a:gd name="f266" fmla="*/ f213 f80 1"/>
                <a:gd name="f267" fmla="*/ f214 f81 1"/>
                <a:gd name="f268" fmla="*/ f215 f80 1"/>
                <a:gd name="f269" fmla="*/ f216 f81 1"/>
                <a:gd name="f270" fmla="*/ f217 f80 1"/>
                <a:gd name="f271" fmla="*/ f218 f80 1"/>
                <a:gd name="f272" fmla="*/ f219 f81 1"/>
                <a:gd name="f273" fmla="*/ f220 f80 1"/>
                <a:gd name="f274" fmla="*/ f221 f81 1"/>
                <a:gd name="f275" fmla="*/ f222 f80 1"/>
                <a:gd name="f276" fmla="*/ f223 f80 1"/>
                <a:gd name="f277" fmla="*/ f224 f81 1"/>
                <a:gd name="f278" fmla="*/ f225 f80 1"/>
                <a:gd name="f279" fmla="*/ f226 f80 1"/>
                <a:gd name="f280" fmla="*/ f227 f81 1"/>
                <a:gd name="f281" fmla="*/ f228 f80 1"/>
                <a:gd name="f282" fmla="*/ f229 f81 1"/>
                <a:gd name="f283" fmla="*/ f230 f80 1"/>
                <a:gd name="f284" fmla="*/ f231 f81 1"/>
                <a:gd name="f285" fmla="*/ f232 f80 1"/>
                <a:gd name="f286" fmla="*/ f233 f81 1"/>
                <a:gd name="f287" fmla="*/ f234 f80 1"/>
                <a:gd name="f288" fmla="*/ f235 f81 1"/>
                <a:gd name="f289" fmla="*/ f236 f80 1"/>
                <a:gd name="f290" fmla="*/ f237 f81 1"/>
                <a:gd name="f291" fmla="*/ f238 f81 1"/>
                <a:gd name="f292" fmla="*/ f239 f80 1"/>
              </a:gdLst>
              <a:ahLst/>
              <a:cxnLst>
                <a:cxn ang="3cd4">
                  <a:pos x="hc" y="t"/>
                </a:cxn>
                <a:cxn ang="0">
                  <a:pos x="r" y="vc"/>
                </a:cxn>
                <a:cxn ang="cd4">
                  <a:pos x="hc" y="b"/>
                </a:cxn>
                <a:cxn ang="cd2">
                  <a:pos x="l" y="vc"/>
                </a:cxn>
                <a:cxn ang="f190">
                  <a:pos x="f244" y="f245"/>
                </a:cxn>
                <a:cxn ang="f190">
                  <a:pos x="f246" y="f247"/>
                </a:cxn>
                <a:cxn ang="f190">
                  <a:pos x="f248" y="f249"/>
                </a:cxn>
                <a:cxn ang="f190">
                  <a:pos x="f250" y="f251"/>
                </a:cxn>
                <a:cxn ang="f190">
                  <a:pos x="f252" y="f253"/>
                </a:cxn>
                <a:cxn ang="f190">
                  <a:pos x="f254" y="f255"/>
                </a:cxn>
                <a:cxn ang="f190">
                  <a:pos x="f256" y="f257"/>
                </a:cxn>
                <a:cxn ang="f190">
                  <a:pos x="f258" y="f259"/>
                </a:cxn>
                <a:cxn ang="f190">
                  <a:pos x="f260" y="f261"/>
                </a:cxn>
                <a:cxn ang="f190">
                  <a:pos x="f262" y="f263"/>
                </a:cxn>
                <a:cxn ang="f190">
                  <a:pos x="f264" y="f265"/>
                </a:cxn>
                <a:cxn ang="f190">
                  <a:pos x="f266" y="f267"/>
                </a:cxn>
                <a:cxn ang="f190">
                  <a:pos x="f268" y="f269"/>
                </a:cxn>
                <a:cxn ang="f190">
                  <a:pos x="f270" y="f253"/>
                </a:cxn>
                <a:cxn ang="f190">
                  <a:pos x="f271" y="f272"/>
                </a:cxn>
                <a:cxn ang="f190">
                  <a:pos x="f273" y="f274"/>
                </a:cxn>
                <a:cxn ang="f190">
                  <a:pos x="f275" y="f257"/>
                </a:cxn>
                <a:cxn ang="f190">
                  <a:pos x="f276" y="f277"/>
                </a:cxn>
                <a:cxn ang="f190">
                  <a:pos x="f278" y="f251"/>
                </a:cxn>
                <a:cxn ang="f190">
                  <a:pos x="f279" y="f261"/>
                </a:cxn>
                <a:cxn ang="f190">
                  <a:pos x="f279" y="f280"/>
                </a:cxn>
                <a:cxn ang="f190">
                  <a:pos x="f281" y="f282"/>
                </a:cxn>
                <a:cxn ang="f190">
                  <a:pos x="f283" y="f284"/>
                </a:cxn>
                <a:cxn ang="f190">
                  <a:pos x="f244" y="f284"/>
                </a:cxn>
                <a:cxn ang="f190">
                  <a:pos x="f285" y="f286"/>
                </a:cxn>
                <a:cxn ang="f190">
                  <a:pos x="f287" y="f288"/>
                </a:cxn>
                <a:cxn ang="f190">
                  <a:pos x="f289" y="f290"/>
                </a:cxn>
                <a:cxn ang="f190">
                  <a:pos x="f289" y="f291"/>
                </a:cxn>
                <a:cxn ang="f190">
                  <a:pos x="f292" y="f288"/>
                </a:cxn>
                <a:cxn ang="f190">
                  <a:pos x="f244" y="f245"/>
                </a:cxn>
              </a:cxnLst>
              <a:rect l="f240" t="f243" r="f241" b="f242"/>
              <a:pathLst>
                <a:path w="162" h="92">
                  <a:moveTo>
                    <a:pt x="f8" y="f9"/>
                  </a:moveTo>
                  <a:cubicBezTo>
                    <a:pt x="f8" y="f9"/>
                    <a:pt x="f10" y="f11"/>
                    <a:pt x="f12" y="f13"/>
                  </a:cubicBezTo>
                  <a:cubicBezTo>
                    <a:pt x="f14" y="f15"/>
                    <a:pt x="f16" y="f17"/>
                    <a:pt x="f16" y="f17"/>
                  </a:cubicBezTo>
                  <a:cubicBezTo>
                    <a:pt x="f16" y="f17"/>
                    <a:pt x="f18" y="f19"/>
                    <a:pt x="f20" y="f21"/>
                  </a:cubicBezTo>
                  <a:cubicBezTo>
                    <a:pt x="f22" y="f23"/>
                    <a:pt x="f24" y="f25"/>
                    <a:pt x="f24" y="f25"/>
                  </a:cubicBezTo>
                  <a:cubicBezTo>
                    <a:pt x="f24" y="f25"/>
                    <a:pt x="f26" y="f27"/>
                    <a:pt x="f28" y="f29"/>
                  </a:cubicBezTo>
                  <a:cubicBezTo>
                    <a:pt x="f7" y="f5"/>
                    <a:pt x="f9" y="f30"/>
                    <a:pt x="f9" y="f30"/>
                  </a:cubicBezTo>
                  <a:cubicBezTo>
                    <a:pt x="f9" y="f30"/>
                    <a:pt x="f31" y="f32"/>
                    <a:pt x="f33" y="f34"/>
                  </a:cubicBezTo>
                  <a:cubicBezTo>
                    <a:pt x="f13" y="f35"/>
                    <a:pt x="f17" y="f36"/>
                    <a:pt x="f17" y="f36"/>
                  </a:cubicBezTo>
                  <a:cubicBezTo>
                    <a:pt x="f17" y="f36"/>
                    <a:pt x="f37" y="f38"/>
                    <a:pt x="f19" y="f39"/>
                  </a:cubicBezTo>
                  <a:cubicBezTo>
                    <a:pt x="f40" y="f36"/>
                    <a:pt x="f40" y="f40"/>
                    <a:pt x="f40" y="f40"/>
                  </a:cubicBezTo>
                  <a:cubicBezTo>
                    <a:pt x="f40" y="f40"/>
                    <a:pt x="f30" y="f41"/>
                    <a:pt x="f42" y="f43"/>
                  </a:cubicBezTo>
                  <a:cubicBezTo>
                    <a:pt x="f5" y="f44"/>
                    <a:pt x="f45" y="f15"/>
                    <a:pt x="f45" y="f15"/>
                  </a:cubicBezTo>
                  <a:cubicBezTo>
                    <a:pt x="f45" y="f15"/>
                    <a:pt x="f46" y="f40"/>
                    <a:pt x="f47" y="f25"/>
                  </a:cubicBezTo>
                  <a:cubicBezTo>
                    <a:pt x="f23" y="f48"/>
                    <a:pt x="f49" y="f50"/>
                    <a:pt x="f49" y="f50"/>
                  </a:cubicBezTo>
                  <a:cubicBezTo>
                    <a:pt x="f49" y="f50"/>
                    <a:pt x="f49" y="f23"/>
                    <a:pt x="f51" y="f52"/>
                  </a:cubicBezTo>
                  <a:cubicBezTo>
                    <a:pt x="f37" y="f39"/>
                    <a:pt x="f13" y="f30"/>
                    <a:pt x="f13" y="f30"/>
                  </a:cubicBezTo>
                  <a:cubicBezTo>
                    <a:pt x="f13" y="f30"/>
                    <a:pt x="f53" y="f29"/>
                    <a:pt x="f54" y="f46"/>
                  </a:cubicBezTo>
                  <a:cubicBezTo>
                    <a:pt x="f55" y="f56"/>
                    <a:pt x="f57" y="f21"/>
                    <a:pt x="f57" y="f21"/>
                  </a:cubicBezTo>
                  <a:cubicBezTo>
                    <a:pt x="f57" y="f21"/>
                    <a:pt x="f58" y="f59"/>
                    <a:pt x="f60" y="f36"/>
                  </a:cubicBezTo>
                  <a:cubicBezTo>
                    <a:pt x="f61" y="f62"/>
                    <a:pt x="f60" y="f44"/>
                    <a:pt x="f60" y="f44"/>
                  </a:cubicBezTo>
                  <a:cubicBezTo>
                    <a:pt x="f60" y="f44"/>
                    <a:pt x="f63" y="f25"/>
                    <a:pt x="f64" y="f65"/>
                  </a:cubicBezTo>
                  <a:cubicBezTo>
                    <a:pt x="f66" y="f67"/>
                    <a:pt x="f68" y="f69"/>
                    <a:pt x="f68" y="f69"/>
                  </a:cubicBezTo>
                  <a:cubicBezTo>
                    <a:pt x="f68" y="f69"/>
                    <a:pt x="f70" y="f17"/>
                    <a:pt x="f8" y="f69"/>
                  </a:cubicBezTo>
                  <a:cubicBezTo>
                    <a:pt x="f12" y="f54"/>
                    <a:pt x="f71" y="f72"/>
                    <a:pt x="f71" y="f72"/>
                  </a:cubicBezTo>
                  <a:cubicBezTo>
                    <a:pt x="f71" y="f72"/>
                    <a:pt x="f12" y="f31"/>
                    <a:pt x="f73" y="f74"/>
                  </a:cubicBezTo>
                  <a:cubicBezTo>
                    <a:pt x="f75" y="f76"/>
                    <a:pt x="f77" y="f78"/>
                    <a:pt x="f77" y="f78"/>
                  </a:cubicBezTo>
                  <a:cubicBezTo>
                    <a:pt x="f77" y="f7"/>
                    <a:pt x="f77" y="f7"/>
                    <a:pt x="f77" y="f7"/>
                  </a:cubicBezTo>
                  <a:cubicBezTo>
                    <a:pt x="f77" y="f7"/>
                    <a:pt x="f6" y="f78"/>
                    <a:pt x="f10" y="f74"/>
                  </a:cubicBezTo>
                  <a:cubicBezTo>
                    <a:pt x="f75" y="f9"/>
                    <a:pt x="f8" y="f9"/>
                    <a:pt x="f8" y="f9"/>
                  </a:cubicBezTo>
                  <a:close/>
                </a:path>
              </a:pathLst>
            </a:custGeom>
            <a:solidFill>
              <a:srgbClr val="FFF7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3" name="Freeform 487">
              <a:extLst>
                <a:ext uri="{FF2B5EF4-FFF2-40B4-BE49-F238E27FC236}">
                  <a16:creationId xmlns:a16="http://schemas.microsoft.com/office/drawing/2014/main" id="{FD59D621-F24A-4970-8622-97834F7A7660}"/>
                </a:ext>
              </a:extLst>
            </p:cNvPr>
            <p:cNvSpPr/>
            <p:nvPr/>
          </p:nvSpPr>
          <p:spPr>
            <a:xfrm rot="248480">
              <a:off x="1330205" y="2574210"/>
              <a:ext cx="821716" cy="380966"/>
            </a:xfrm>
            <a:custGeom>
              <a:avLst/>
              <a:gdLst>
                <a:gd name="f0" fmla="val 10800000"/>
                <a:gd name="f1" fmla="val 5400000"/>
                <a:gd name="f2" fmla="val 180"/>
                <a:gd name="f3" fmla="val w"/>
                <a:gd name="f4" fmla="val h"/>
                <a:gd name="f5" fmla="val 0"/>
                <a:gd name="f6" fmla="val 250"/>
                <a:gd name="f7" fmla="val 116"/>
                <a:gd name="f8" fmla="val 213"/>
                <a:gd name="f9" fmla="val 82"/>
                <a:gd name="f10" fmla="val 235"/>
                <a:gd name="f11" fmla="val 59"/>
                <a:gd name="f12" fmla="val 232"/>
                <a:gd name="f13" fmla="val 49"/>
                <a:gd name="f14" fmla="val 226"/>
                <a:gd name="f15" fmla="val 37"/>
                <a:gd name="f16" fmla="val 210"/>
                <a:gd name="f17" fmla="val 44"/>
                <a:gd name="f18" fmla="val 221"/>
                <a:gd name="f19" fmla="val 26"/>
                <a:gd name="f20" fmla="val 205"/>
                <a:gd name="f21" fmla="val 20"/>
                <a:gd name="f22" fmla="val 196"/>
                <a:gd name="f23" fmla="val 15"/>
                <a:gd name="f24" fmla="val 176"/>
                <a:gd name="f25" fmla="val 41"/>
                <a:gd name="f26" fmla="val 158"/>
                <a:gd name="f27" fmla="val 3"/>
                <a:gd name="f28" fmla="val 134"/>
                <a:gd name="f29" fmla="val 7"/>
                <a:gd name="f30" fmla="val 131"/>
                <a:gd name="f31" fmla="val 24"/>
                <a:gd name="f32" fmla="val 112"/>
                <a:gd name="f33" fmla="val 93"/>
                <a:gd name="f34" fmla="val 74"/>
                <a:gd name="f35" fmla="val 13"/>
                <a:gd name="f36" fmla="val 70"/>
                <a:gd name="f37" fmla="val 34"/>
                <a:gd name="f38" fmla="val 62"/>
                <a:gd name="f39" fmla="val 45"/>
                <a:gd name="f40" fmla="val 25"/>
                <a:gd name="f41" fmla="val 28"/>
                <a:gd name="f42" fmla="val 31"/>
                <a:gd name="f43" fmla="val 50"/>
                <a:gd name="f44" fmla="val 43"/>
                <a:gd name="f45" fmla="val 11"/>
                <a:gd name="f46" fmla="val 58"/>
                <a:gd name="f47" fmla="val 10"/>
                <a:gd name="f48" fmla="val 69"/>
                <a:gd name="f49" fmla="val 66"/>
                <a:gd name="f50" fmla="val 14"/>
                <a:gd name="f51" fmla="val 55"/>
                <a:gd name="f52" fmla="val 22"/>
                <a:gd name="f53" fmla="val 36"/>
                <a:gd name="f54" fmla="val 57"/>
                <a:gd name="f55" fmla="val 35"/>
                <a:gd name="f56" fmla="val 47"/>
                <a:gd name="f57" fmla="val 33"/>
                <a:gd name="f58" fmla="val 60"/>
                <a:gd name="f59" fmla="val 27"/>
                <a:gd name="f60" fmla="val 73"/>
                <a:gd name="f61" fmla="val 48"/>
                <a:gd name="f62" fmla="val 19"/>
                <a:gd name="f63" fmla="val 91"/>
                <a:gd name="f64" fmla="val 109"/>
                <a:gd name="f65" fmla="val 12"/>
                <a:gd name="f66" fmla="val 133"/>
                <a:gd name="f67" fmla="val 154"/>
                <a:gd name="f68" fmla="val 175"/>
                <a:gd name="f69" fmla="val 9"/>
                <a:gd name="f70" fmla="val 171"/>
                <a:gd name="f71" fmla="val 52"/>
                <a:gd name="f72" fmla="val 199"/>
                <a:gd name="f73" fmla="val 203"/>
                <a:gd name="f74" fmla="val 53"/>
                <a:gd name="f75" fmla="val 222"/>
                <a:gd name="f76" fmla="val 201"/>
                <a:gd name="f77" fmla="val 90"/>
                <a:gd name="f78" fmla="val 236"/>
                <a:gd name="f79" fmla="val 81"/>
                <a:gd name="f80" fmla="val 239"/>
                <a:gd name="f81" fmla="val 243"/>
                <a:gd name="f82" fmla="val 99"/>
                <a:gd name="f83" fmla="val 107"/>
                <a:gd name="f84" fmla="val 245"/>
                <a:gd name="f85" fmla="val 89"/>
                <a:gd name="f86" fmla="val 240"/>
                <a:gd name="f87" fmla="val 71"/>
                <a:gd name="f88" fmla="+- 0 0 -90"/>
                <a:gd name="f89" fmla="*/ f3 1 250"/>
                <a:gd name="f90" fmla="*/ f4 1 116"/>
                <a:gd name="f91" fmla="+- f7 0 f5"/>
                <a:gd name="f92" fmla="+- f6 0 f5"/>
                <a:gd name="f93" fmla="*/ f88 f0 1"/>
                <a:gd name="f94" fmla="*/ f92 1 250"/>
                <a:gd name="f95" fmla="*/ f91 1 116"/>
                <a:gd name="f96" fmla="*/ 213 f92 1"/>
                <a:gd name="f97" fmla="*/ 82 f91 1"/>
                <a:gd name="f98" fmla="*/ 232 f92 1"/>
                <a:gd name="f99" fmla="*/ 49 f91 1"/>
                <a:gd name="f100" fmla="*/ 210 f92 1"/>
                <a:gd name="f101" fmla="*/ 44 f91 1"/>
                <a:gd name="f102" fmla="*/ 205 f92 1"/>
                <a:gd name="f103" fmla="*/ 20 f91 1"/>
                <a:gd name="f104" fmla="*/ 176 f92 1"/>
                <a:gd name="f105" fmla="*/ 41 f91 1"/>
                <a:gd name="f106" fmla="*/ 158 f92 1"/>
                <a:gd name="f107" fmla="*/ 3 f91 1"/>
                <a:gd name="f108" fmla="*/ 131 f92 1"/>
                <a:gd name="f109" fmla="*/ 24 f91 1"/>
                <a:gd name="f110" fmla="*/ 93 f92 1"/>
                <a:gd name="f111" fmla="*/ 7 f91 1"/>
                <a:gd name="f112" fmla="*/ 70 f92 1"/>
                <a:gd name="f113" fmla="*/ 34 f91 1"/>
                <a:gd name="f114" fmla="*/ 45 f92 1"/>
                <a:gd name="f115" fmla="*/ 25 f91 1"/>
                <a:gd name="f116" fmla="*/ 31 f92 1"/>
                <a:gd name="f117" fmla="*/ 50 f91 1"/>
                <a:gd name="f118" fmla="*/ 11 f92 1"/>
                <a:gd name="f119" fmla="*/ 10 f92 1"/>
                <a:gd name="f120" fmla="*/ 69 f91 1"/>
                <a:gd name="f121" fmla="*/ 13 f92 1"/>
                <a:gd name="f122" fmla="*/ 66 f91 1"/>
                <a:gd name="f123" fmla="*/ 14 f92 1"/>
                <a:gd name="f124" fmla="*/ 55 f91 1"/>
                <a:gd name="f125" fmla="*/ 36 f92 1"/>
                <a:gd name="f126" fmla="*/ 57 f91 1"/>
                <a:gd name="f127" fmla="*/ 47 f92 1"/>
                <a:gd name="f128" fmla="*/ 33 f91 1"/>
                <a:gd name="f129" fmla="*/ 73 f92 1"/>
                <a:gd name="f130" fmla="*/ 48 f91 1"/>
                <a:gd name="f131" fmla="*/ 91 f92 1"/>
                <a:gd name="f132" fmla="*/ 15 f91 1"/>
                <a:gd name="f133" fmla="*/ 133 f92 1"/>
                <a:gd name="f134" fmla="*/ 36 f91 1"/>
                <a:gd name="f135" fmla="*/ 154 f92 1"/>
                <a:gd name="f136" fmla="*/ 12 f91 1"/>
                <a:gd name="f137" fmla="*/ 171 f92 1"/>
                <a:gd name="f138" fmla="*/ 52 f91 1"/>
                <a:gd name="f139" fmla="*/ 203 f92 1"/>
                <a:gd name="f140" fmla="*/ 28 f91 1"/>
                <a:gd name="f141" fmla="*/ 196 f92 1"/>
                <a:gd name="f142" fmla="*/ 53 f91 1"/>
                <a:gd name="f143" fmla="*/ 221 f92 1"/>
                <a:gd name="f144" fmla="*/ 201 f92 1"/>
                <a:gd name="f145" fmla="*/ 90 f91 1"/>
                <a:gd name="f146" fmla="*/ 239 f92 1"/>
                <a:gd name="f147" fmla="*/ 222 f92 1"/>
                <a:gd name="f148" fmla="*/ 116 f91 1"/>
                <a:gd name="f149" fmla="*/ 245 f92 1"/>
                <a:gd name="f150" fmla="*/ 89 f91 1"/>
                <a:gd name="f151" fmla="*/ f93 1 f2"/>
                <a:gd name="f152" fmla="*/ f96 1 250"/>
                <a:gd name="f153" fmla="*/ f97 1 116"/>
                <a:gd name="f154" fmla="*/ f98 1 250"/>
                <a:gd name="f155" fmla="*/ f99 1 116"/>
                <a:gd name="f156" fmla="*/ f100 1 250"/>
                <a:gd name="f157" fmla="*/ f101 1 116"/>
                <a:gd name="f158" fmla="*/ f102 1 250"/>
                <a:gd name="f159" fmla="*/ f103 1 116"/>
                <a:gd name="f160" fmla="*/ f104 1 250"/>
                <a:gd name="f161" fmla="*/ f105 1 116"/>
                <a:gd name="f162" fmla="*/ f106 1 250"/>
                <a:gd name="f163" fmla="*/ f107 1 116"/>
                <a:gd name="f164" fmla="*/ f108 1 250"/>
                <a:gd name="f165" fmla="*/ f109 1 116"/>
                <a:gd name="f166" fmla="*/ f110 1 250"/>
                <a:gd name="f167" fmla="*/ f111 1 116"/>
                <a:gd name="f168" fmla="*/ f112 1 250"/>
                <a:gd name="f169" fmla="*/ f113 1 116"/>
                <a:gd name="f170" fmla="*/ f114 1 250"/>
                <a:gd name="f171" fmla="*/ f115 1 116"/>
                <a:gd name="f172" fmla="*/ f116 1 250"/>
                <a:gd name="f173" fmla="*/ f117 1 116"/>
                <a:gd name="f174" fmla="*/ f118 1 250"/>
                <a:gd name="f175" fmla="*/ f119 1 250"/>
                <a:gd name="f176" fmla="*/ f120 1 116"/>
                <a:gd name="f177" fmla="*/ f121 1 250"/>
                <a:gd name="f178" fmla="*/ f122 1 116"/>
                <a:gd name="f179" fmla="*/ f123 1 250"/>
                <a:gd name="f180" fmla="*/ f124 1 116"/>
                <a:gd name="f181" fmla="*/ f125 1 250"/>
                <a:gd name="f182" fmla="*/ f126 1 116"/>
                <a:gd name="f183" fmla="*/ f127 1 250"/>
                <a:gd name="f184" fmla="*/ f128 1 116"/>
                <a:gd name="f185" fmla="*/ f129 1 250"/>
                <a:gd name="f186" fmla="*/ f130 1 116"/>
                <a:gd name="f187" fmla="*/ f131 1 250"/>
                <a:gd name="f188" fmla="*/ f132 1 116"/>
                <a:gd name="f189" fmla="*/ f133 1 250"/>
                <a:gd name="f190" fmla="*/ f134 1 116"/>
                <a:gd name="f191" fmla="*/ f135 1 250"/>
                <a:gd name="f192" fmla="*/ f136 1 116"/>
                <a:gd name="f193" fmla="*/ f137 1 250"/>
                <a:gd name="f194" fmla="*/ f138 1 116"/>
                <a:gd name="f195" fmla="*/ f139 1 250"/>
                <a:gd name="f196" fmla="*/ f140 1 116"/>
                <a:gd name="f197" fmla="*/ f141 1 250"/>
                <a:gd name="f198" fmla="*/ f142 1 116"/>
                <a:gd name="f199" fmla="*/ f143 1 250"/>
                <a:gd name="f200" fmla="*/ f144 1 250"/>
                <a:gd name="f201" fmla="*/ f145 1 116"/>
                <a:gd name="f202" fmla="*/ f146 1 250"/>
                <a:gd name="f203" fmla="*/ f147 1 250"/>
                <a:gd name="f204" fmla="*/ f148 1 116"/>
                <a:gd name="f205" fmla="*/ f149 1 250"/>
                <a:gd name="f206" fmla="*/ f150 1 116"/>
                <a:gd name="f207" fmla="*/ 0 1 f94"/>
                <a:gd name="f208" fmla="*/ f6 1 f94"/>
                <a:gd name="f209" fmla="*/ 0 1 f95"/>
                <a:gd name="f210" fmla="*/ f7 1 f95"/>
                <a:gd name="f211" fmla="+- f151 0 f1"/>
                <a:gd name="f212" fmla="*/ f152 1 f94"/>
                <a:gd name="f213" fmla="*/ f153 1 f95"/>
                <a:gd name="f214" fmla="*/ f154 1 f94"/>
                <a:gd name="f215" fmla="*/ f155 1 f95"/>
                <a:gd name="f216" fmla="*/ f156 1 f94"/>
                <a:gd name="f217" fmla="*/ f157 1 f95"/>
                <a:gd name="f218" fmla="*/ f158 1 f94"/>
                <a:gd name="f219" fmla="*/ f159 1 f95"/>
                <a:gd name="f220" fmla="*/ f160 1 f94"/>
                <a:gd name="f221" fmla="*/ f161 1 f95"/>
                <a:gd name="f222" fmla="*/ f162 1 f94"/>
                <a:gd name="f223" fmla="*/ f163 1 f95"/>
                <a:gd name="f224" fmla="*/ f164 1 f94"/>
                <a:gd name="f225" fmla="*/ f165 1 f95"/>
                <a:gd name="f226" fmla="*/ f166 1 f94"/>
                <a:gd name="f227" fmla="*/ f167 1 f95"/>
                <a:gd name="f228" fmla="*/ f168 1 f94"/>
                <a:gd name="f229" fmla="*/ f169 1 f95"/>
                <a:gd name="f230" fmla="*/ f170 1 f94"/>
                <a:gd name="f231" fmla="*/ f171 1 f95"/>
                <a:gd name="f232" fmla="*/ f172 1 f94"/>
                <a:gd name="f233" fmla="*/ f173 1 f95"/>
                <a:gd name="f234" fmla="*/ f174 1 f94"/>
                <a:gd name="f235" fmla="*/ f175 1 f94"/>
                <a:gd name="f236" fmla="*/ f176 1 f95"/>
                <a:gd name="f237" fmla="*/ f177 1 f94"/>
                <a:gd name="f238" fmla="*/ f178 1 f95"/>
                <a:gd name="f239" fmla="*/ f179 1 f94"/>
                <a:gd name="f240" fmla="*/ f180 1 f95"/>
                <a:gd name="f241" fmla="*/ f181 1 f94"/>
                <a:gd name="f242" fmla="*/ f182 1 f95"/>
                <a:gd name="f243" fmla="*/ f183 1 f94"/>
                <a:gd name="f244" fmla="*/ f184 1 f95"/>
                <a:gd name="f245" fmla="*/ f185 1 f94"/>
                <a:gd name="f246" fmla="*/ f186 1 f95"/>
                <a:gd name="f247" fmla="*/ f187 1 f94"/>
                <a:gd name="f248" fmla="*/ f188 1 f95"/>
                <a:gd name="f249" fmla="*/ f189 1 f94"/>
                <a:gd name="f250" fmla="*/ f190 1 f95"/>
                <a:gd name="f251" fmla="*/ f191 1 f94"/>
                <a:gd name="f252" fmla="*/ f192 1 f95"/>
                <a:gd name="f253" fmla="*/ f193 1 f94"/>
                <a:gd name="f254" fmla="*/ f194 1 f95"/>
                <a:gd name="f255" fmla="*/ f195 1 f94"/>
                <a:gd name="f256" fmla="*/ f196 1 f95"/>
                <a:gd name="f257" fmla="*/ f197 1 f94"/>
                <a:gd name="f258" fmla="*/ f198 1 f95"/>
                <a:gd name="f259" fmla="*/ f199 1 f94"/>
                <a:gd name="f260" fmla="*/ f200 1 f94"/>
                <a:gd name="f261" fmla="*/ f201 1 f95"/>
                <a:gd name="f262" fmla="*/ f202 1 f94"/>
                <a:gd name="f263" fmla="*/ f203 1 f94"/>
                <a:gd name="f264" fmla="*/ f204 1 f95"/>
                <a:gd name="f265" fmla="*/ f205 1 f94"/>
                <a:gd name="f266" fmla="*/ f206 1 f95"/>
                <a:gd name="f267" fmla="*/ f207 f89 1"/>
                <a:gd name="f268" fmla="*/ f208 f89 1"/>
                <a:gd name="f269" fmla="*/ f210 f90 1"/>
                <a:gd name="f270" fmla="*/ f209 f90 1"/>
                <a:gd name="f271" fmla="*/ f212 f89 1"/>
                <a:gd name="f272" fmla="*/ f213 f90 1"/>
                <a:gd name="f273" fmla="*/ f214 f89 1"/>
                <a:gd name="f274" fmla="*/ f215 f90 1"/>
                <a:gd name="f275" fmla="*/ f216 f89 1"/>
                <a:gd name="f276" fmla="*/ f217 f90 1"/>
                <a:gd name="f277" fmla="*/ f218 f89 1"/>
                <a:gd name="f278" fmla="*/ f219 f90 1"/>
                <a:gd name="f279" fmla="*/ f220 f89 1"/>
                <a:gd name="f280" fmla="*/ f221 f90 1"/>
                <a:gd name="f281" fmla="*/ f222 f89 1"/>
                <a:gd name="f282" fmla="*/ f223 f90 1"/>
                <a:gd name="f283" fmla="*/ f224 f89 1"/>
                <a:gd name="f284" fmla="*/ f225 f90 1"/>
                <a:gd name="f285" fmla="*/ f226 f89 1"/>
                <a:gd name="f286" fmla="*/ f227 f90 1"/>
                <a:gd name="f287" fmla="*/ f228 f89 1"/>
                <a:gd name="f288" fmla="*/ f229 f90 1"/>
                <a:gd name="f289" fmla="*/ f230 f89 1"/>
                <a:gd name="f290" fmla="*/ f231 f90 1"/>
                <a:gd name="f291" fmla="*/ f232 f89 1"/>
                <a:gd name="f292" fmla="*/ f233 f90 1"/>
                <a:gd name="f293" fmla="*/ f234 f89 1"/>
                <a:gd name="f294" fmla="*/ f235 f89 1"/>
                <a:gd name="f295" fmla="*/ f236 f90 1"/>
                <a:gd name="f296" fmla="*/ f237 f89 1"/>
                <a:gd name="f297" fmla="*/ f238 f90 1"/>
                <a:gd name="f298" fmla="*/ f239 f89 1"/>
                <a:gd name="f299" fmla="*/ f240 f90 1"/>
                <a:gd name="f300" fmla="*/ f241 f89 1"/>
                <a:gd name="f301" fmla="*/ f242 f90 1"/>
                <a:gd name="f302" fmla="*/ f243 f89 1"/>
                <a:gd name="f303" fmla="*/ f244 f90 1"/>
                <a:gd name="f304" fmla="*/ f245 f89 1"/>
                <a:gd name="f305" fmla="*/ f246 f90 1"/>
                <a:gd name="f306" fmla="*/ f247 f89 1"/>
                <a:gd name="f307" fmla="*/ f248 f90 1"/>
                <a:gd name="f308" fmla="*/ f249 f89 1"/>
                <a:gd name="f309" fmla="*/ f250 f90 1"/>
                <a:gd name="f310" fmla="*/ f251 f89 1"/>
                <a:gd name="f311" fmla="*/ f252 f90 1"/>
                <a:gd name="f312" fmla="*/ f253 f89 1"/>
                <a:gd name="f313" fmla="*/ f254 f90 1"/>
                <a:gd name="f314" fmla="*/ f255 f89 1"/>
                <a:gd name="f315" fmla="*/ f256 f90 1"/>
                <a:gd name="f316" fmla="*/ f257 f89 1"/>
                <a:gd name="f317" fmla="*/ f258 f90 1"/>
                <a:gd name="f318" fmla="*/ f259 f89 1"/>
                <a:gd name="f319" fmla="*/ f260 f89 1"/>
                <a:gd name="f320" fmla="*/ f261 f90 1"/>
                <a:gd name="f321" fmla="*/ f262 f89 1"/>
                <a:gd name="f322" fmla="*/ f263 f89 1"/>
                <a:gd name="f323" fmla="*/ f264 f90 1"/>
                <a:gd name="f324" fmla="*/ f265 f89 1"/>
                <a:gd name="f325" fmla="*/ f266 f90 1"/>
              </a:gdLst>
              <a:ahLst/>
              <a:cxnLst>
                <a:cxn ang="3cd4">
                  <a:pos x="hc" y="t"/>
                </a:cxn>
                <a:cxn ang="0">
                  <a:pos x="r" y="vc"/>
                </a:cxn>
                <a:cxn ang="cd4">
                  <a:pos x="hc" y="b"/>
                </a:cxn>
                <a:cxn ang="cd2">
                  <a:pos x="l" y="vc"/>
                </a:cxn>
                <a:cxn ang="f211">
                  <a:pos x="f271" y="f272"/>
                </a:cxn>
                <a:cxn ang="f211">
                  <a:pos x="f273" y="f274"/>
                </a:cxn>
                <a:cxn ang="f211">
                  <a:pos x="f275" y="f276"/>
                </a:cxn>
                <a:cxn ang="f211">
                  <a:pos x="f277" y="f278"/>
                </a:cxn>
                <a:cxn ang="f211">
                  <a:pos x="f279" y="f280"/>
                </a:cxn>
                <a:cxn ang="f211">
                  <a:pos x="f281" y="f282"/>
                </a:cxn>
                <a:cxn ang="f211">
                  <a:pos x="f283" y="f284"/>
                </a:cxn>
                <a:cxn ang="f211">
                  <a:pos x="f285" y="f286"/>
                </a:cxn>
                <a:cxn ang="f211">
                  <a:pos x="f287" y="f288"/>
                </a:cxn>
                <a:cxn ang="f211">
                  <a:pos x="f289" y="f290"/>
                </a:cxn>
                <a:cxn ang="f211">
                  <a:pos x="f291" y="f292"/>
                </a:cxn>
                <a:cxn ang="f211">
                  <a:pos x="f293" y="f292"/>
                </a:cxn>
                <a:cxn ang="f211">
                  <a:pos x="f294" y="f295"/>
                </a:cxn>
                <a:cxn ang="f211">
                  <a:pos x="f296" y="f297"/>
                </a:cxn>
                <a:cxn ang="f211">
                  <a:pos x="f298" y="f299"/>
                </a:cxn>
                <a:cxn ang="f211">
                  <a:pos x="f300" y="f301"/>
                </a:cxn>
                <a:cxn ang="f211">
                  <a:pos x="f302" y="f303"/>
                </a:cxn>
                <a:cxn ang="f211">
                  <a:pos x="f304" y="f305"/>
                </a:cxn>
                <a:cxn ang="f211">
                  <a:pos x="f306" y="f307"/>
                </a:cxn>
                <a:cxn ang="f211">
                  <a:pos x="f308" y="f309"/>
                </a:cxn>
                <a:cxn ang="f211">
                  <a:pos x="f310" y="f311"/>
                </a:cxn>
                <a:cxn ang="f211">
                  <a:pos x="f312" y="f313"/>
                </a:cxn>
                <a:cxn ang="f211">
                  <a:pos x="f314" y="f315"/>
                </a:cxn>
                <a:cxn ang="f211">
                  <a:pos x="f316" y="f317"/>
                </a:cxn>
                <a:cxn ang="f211">
                  <a:pos x="f318" y="f299"/>
                </a:cxn>
                <a:cxn ang="f211">
                  <a:pos x="f319" y="f320"/>
                </a:cxn>
                <a:cxn ang="f211">
                  <a:pos x="f321" y="f320"/>
                </a:cxn>
                <a:cxn ang="f211">
                  <a:pos x="f322" y="f323"/>
                </a:cxn>
                <a:cxn ang="f211">
                  <a:pos x="f324" y="f325"/>
                </a:cxn>
                <a:cxn ang="f211">
                  <a:pos x="f271" y="f272"/>
                </a:cxn>
              </a:cxnLst>
              <a:rect l="f267" t="f270" r="f268" b="f269"/>
              <a:pathLst>
                <a:path w="250" h="116">
                  <a:moveTo>
                    <a:pt x="f8" y="f9"/>
                  </a:moveTo>
                  <a:cubicBezTo>
                    <a:pt x="f8" y="f9"/>
                    <a:pt x="f10" y="f11"/>
                    <a:pt x="f12" y="f13"/>
                  </a:cubicBezTo>
                  <a:cubicBezTo>
                    <a:pt x="f14" y="f15"/>
                    <a:pt x="f16" y="f17"/>
                    <a:pt x="f16" y="f17"/>
                  </a:cubicBezTo>
                  <a:cubicBezTo>
                    <a:pt x="f16" y="f17"/>
                    <a:pt x="f18" y="f19"/>
                    <a:pt x="f20" y="f21"/>
                  </a:cubicBezTo>
                  <a:cubicBezTo>
                    <a:pt x="f22" y="f23"/>
                    <a:pt x="f24" y="f25"/>
                    <a:pt x="f24" y="f25"/>
                  </a:cubicBezTo>
                  <a:cubicBezTo>
                    <a:pt x="f24" y="f25"/>
                    <a:pt x="f2" y="f5"/>
                    <a:pt x="f26" y="f27"/>
                  </a:cubicBezTo>
                  <a:cubicBezTo>
                    <a:pt x="f28" y="f29"/>
                    <a:pt x="f30" y="f31"/>
                    <a:pt x="f30" y="f31"/>
                  </a:cubicBezTo>
                  <a:cubicBezTo>
                    <a:pt x="f30" y="f31"/>
                    <a:pt x="f32" y="f5"/>
                    <a:pt x="f33" y="f29"/>
                  </a:cubicBezTo>
                  <a:cubicBezTo>
                    <a:pt x="f34" y="f35"/>
                    <a:pt x="f36" y="f37"/>
                    <a:pt x="f36" y="f37"/>
                  </a:cubicBezTo>
                  <a:cubicBezTo>
                    <a:pt x="f36" y="f37"/>
                    <a:pt x="f38" y="f21"/>
                    <a:pt x="f39" y="f40"/>
                  </a:cubicBezTo>
                  <a:cubicBezTo>
                    <a:pt x="f41" y="f42"/>
                    <a:pt x="f42" y="f43"/>
                    <a:pt x="f42" y="f43"/>
                  </a:cubicBezTo>
                  <a:cubicBezTo>
                    <a:pt x="f42" y="f43"/>
                    <a:pt x="f21" y="f44"/>
                    <a:pt x="f45" y="f43"/>
                  </a:cubicBezTo>
                  <a:cubicBezTo>
                    <a:pt x="f5" y="f46"/>
                    <a:pt x="f47" y="f48"/>
                    <a:pt x="f47" y="f48"/>
                  </a:cubicBezTo>
                  <a:cubicBezTo>
                    <a:pt x="f35" y="f49"/>
                    <a:pt x="f35" y="f49"/>
                    <a:pt x="f35" y="f49"/>
                  </a:cubicBezTo>
                  <a:cubicBezTo>
                    <a:pt x="f35" y="f49"/>
                    <a:pt x="f29" y="f46"/>
                    <a:pt x="f50" y="f51"/>
                  </a:cubicBezTo>
                  <a:cubicBezTo>
                    <a:pt x="f52" y="f43"/>
                    <a:pt x="f53" y="f54"/>
                    <a:pt x="f53" y="f54"/>
                  </a:cubicBezTo>
                  <a:cubicBezTo>
                    <a:pt x="f53" y="f54"/>
                    <a:pt x="f55" y="f15"/>
                    <a:pt x="f56" y="f57"/>
                  </a:cubicBezTo>
                  <a:cubicBezTo>
                    <a:pt x="f58" y="f59"/>
                    <a:pt x="f60" y="f61"/>
                    <a:pt x="f60" y="f61"/>
                  </a:cubicBezTo>
                  <a:cubicBezTo>
                    <a:pt x="f60" y="f61"/>
                    <a:pt x="f60" y="f62"/>
                    <a:pt x="f63" y="f23"/>
                  </a:cubicBezTo>
                  <a:cubicBezTo>
                    <a:pt x="f64" y="f65"/>
                    <a:pt x="f66" y="f53"/>
                    <a:pt x="f66" y="f53"/>
                  </a:cubicBezTo>
                  <a:cubicBezTo>
                    <a:pt x="f66" y="f53"/>
                    <a:pt x="f28" y="f23"/>
                    <a:pt x="f67" y="f65"/>
                  </a:cubicBezTo>
                  <a:cubicBezTo>
                    <a:pt x="f68" y="f69"/>
                    <a:pt x="f70" y="f71"/>
                    <a:pt x="f70" y="f71"/>
                  </a:cubicBezTo>
                  <a:cubicBezTo>
                    <a:pt x="f70" y="f71"/>
                    <a:pt x="f72" y="f40"/>
                    <a:pt x="f73" y="f41"/>
                  </a:cubicBezTo>
                  <a:cubicBezTo>
                    <a:pt x="f8" y="f15"/>
                    <a:pt x="f22" y="f74"/>
                    <a:pt x="f22" y="f74"/>
                  </a:cubicBezTo>
                  <a:cubicBezTo>
                    <a:pt x="f22" y="f74"/>
                    <a:pt x="f18" y="f44"/>
                    <a:pt x="f18" y="f51"/>
                  </a:cubicBezTo>
                  <a:cubicBezTo>
                    <a:pt x="f75" y="f49"/>
                    <a:pt x="f76" y="f77"/>
                    <a:pt x="f76" y="f77"/>
                  </a:cubicBezTo>
                  <a:cubicBezTo>
                    <a:pt x="f76" y="f77"/>
                    <a:pt x="f78" y="f79"/>
                    <a:pt x="f80" y="f77"/>
                  </a:cubicBezTo>
                  <a:cubicBezTo>
                    <a:pt x="f81" y="f82"/>
                    <a:pt x="f75" y="f7"/>
                    <a:pt x="f75" y="f7"/>
                  </a:cubicBezTo>
                  <a:cubicBezTo>
                    <a:pt x="f75" y="f7"/>
                    <a:pt x="f6" y="f83"/>
                    <a:pt x="f84" y="f85"/>
                  </a:cubicBezTo>
                  <a:cubicBezTo>
                    <a:pt x="f86" y="f87"/>
                    <a:pt x="f8" y="f9"/>
                    <a:pt x="f8" y="f9"/>
                  </a:cubicBezTo>
                  <a:close/>
                </a:path>
              </a:pathLst>
            </a:custGeom>
            <a:solidFill>
              <a:srgbClr val="FFF7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4" name="Freeform 488">
              <a:extLst>
                <a:ext uri="{FF2B5EF4-FFF2-40B4-BE49-F238E27FC236}">
                  <a16:creationId xmlns:a16="http://schemas.microsoft.com/office/drawing/2014/main" id="{240C5861-2BC7-4D71-94A2-5B5CC7F4A256}"/>
                </a:ext>
              </a:extLst>
            </p:cNvPr>
            <p:cNvSpPr/>
            <p:nvPr/>
          </p:nvSpPr>
          <p:spPr>
            <a:xfrm rot="248480">
              <a:off x="1446435" y="2772698"/>
              <a:ext cx="458827" cy="148772"/>
            </a:xfrm>
            <a:custGeom>
              <a:avLst/>
              <a:gdLst>
                <a:gd name="f0" fmla="val 10800000"/>
                <a:gd name="f1" fmla="val 5400000"/>
                <a:gd name="f2" fmla="val 180"/>
                <a:gd name="f3" fmla="val w"/>
                <a:gd name="f4" fmla="val h"/>
                <a:gd name="f5" fmla="val 0"/>
                <a:gd name="f6" fmla="val 140"/>
                <a:gd name="f7" fmla="val 45"/>
                <a:gd name="f8" fmla="val 94"/>
                <a:gd name="f9" fmla="val 32"/>
                <a:gd name="f10" fmla="val 99"/>
                <a:gd name="f11" fmla="val 16"/>
                <a:gd name="f12" fmla="val 98"/>
                <a:gd name="f13" fmla="val 4"/>
                <a:gd name="f14" fmla="val 81"/>
                <a:gd name="f15" fmla="val 3"/>
                <a:gd name="f16" fmla="val 68"/>
                <a:gd name="f17" fmla="val 65"/>
                <a:gd name="f18" fmla="val 15"/>
                <a:gd name="f19" fmla="val 62"/>
                <a:gd name="f20" fmla="val 50"/>
                <a:gd name="f21" fmla="val 29"/>
                <a:gd name="f22" fmla="val 23"/>
                <a:gd name="f23" fmla="val 13"/>
                <a:gd name="f24" fmla="val 26"/>
                <a:gd name="f25" fmla="val 27"/>
                <a:gd name="f26" fmla="val 17"/>
                <a:gd name="f27" fmla="val 18"/>
                <a:gd name="f28" fmla="val 10"/>
                <a:gd name="f29" fmla="val 14"/>
                <a:gd name="f30" fmla="val 28"/>
                <a:gd name="f31" fmla="val 34"/>
                <a:gd name="f32" fmla="val 2"/>
                <a:gd name="f33" fmla="val 48"/>
                <a:gd name="f34" fmla="val 60"/>
                <a:gd name="f35" fmla="val 63"/>
                <a:gd name="f36" fmla="val 22"/>
                <a:gd name="f37" fmla="val 73"/>
                <a:gd name="f38" fmla="val 6"/>
                <a:gd name="f39" fmla="val 83"/>
                <a:gd name="f40" fmla="val 9"/>
                <a:gd name="f41" fmla="val 91"/>
                <a:gd name="f42" fmla="val 38"/>
                <a:gd name="f43" fmla="val 108"/>
                <a:gd name="f44" fmla="val 122"/>
                <a:gd name="f45" fmla="val 137"/>
                <a:gd name="f46" fmla="val 128"/>
                <a:gd name="f47" fmla="val 40"/>
                <a:gd name="f48" fmla="val 126"/>
                <a:gd name="f49" fmla="val 44"/>
                <a:gd name="f50" fmla="val 131"/>
                <a:gd name="f51" fmla="val 30"/>
                <a:gd name="f52" fmla="val 12"/>
                <a:gd name="f53" fmla="+- 0 0 -90"/>
                <a:gd name="f54" fmla="*/ f3 1 140"/>
                <a:gd name="f55" fmla="*/ f4 1 45"/>
                <a:gd name="f56" fmla="+- f7 0 f5"/>
                <a:gd name="f57" fmla="+- f6 0 f5"/>
                <a:gd name="f58" fmla="*/ f53 f0 1"/>
                <a:gd name="f59" fmla="*/ f57 1 140"/>
                <a:gd name="f60" fmla="*/ f56 1 45"/>
                <a:gd name="f61" fmla="*/ 94 f57 1"/>
                <a:gd name="f62" fmla="*/ 32 f56 1"/>
                <a:gd name="f63" fmla="*/ 81 f57 1"/>
                <a:gd name="f64" fmla="*/ 3 f56 1"/>
                <a:gd name="f65" fmla="*/ 65 f57 1"/>
                <a:gd name="f66" fmla="*/ 15 f56 1"/>
                <a:gd name="f67" fmla="*/ 50 f57 1"/>
                <a:gd name="f68" fmla="*/ 0 f56 1"/>
                <a:gd name="f69" fmla="*/ 26 f57 1"/>
                <a:gd name="f70" fmla="*/ 27 f56 1"/>
                <a:gd name="f71" fmla="*/ 0 f57 1"/>
                <a:gd name="f72" fmla="*/ 17 f56 1"/>
                <a:gd name="f73" fmla="*/ 28 f57 1"/>
                <a:gd name="f74" fmla="*/ 34 f56 1"/>
                <a:gd name="f75" fmla="*/ 48 f57 1"/>
                <a:gd name="f76" fmla="*/ 4 f56 1"/>
                <a:gd name="f77" fmla="*/ 63 f57 1"/>
                <a:gd name="f78" fmla="*/ 22 f56 1"/>
                <a:gd name="f79" fmla="*/ 83 f57 1"/>
                <a:gd name="f80" fmla="*/ 9 f56 1"/>
                <a:gd name="f81" fmla="*/ 91 f57 1"/>
                <a:gd name="f82" fmla="*/ 38 f56 1"/>
                <a:gd name="f83" fmla="*/ 122 f57 1"/>
                <a:gd name="f84" fmla="*/ 126 f57 1"/>
                <a:gd name="f85" fmla="*/ 44 f56 1"/>
                <a:gd name="f86" fmla="*/ 131 f57 1"/>
                <a:gd name="f87" fmla="*/ f58 1 f2"/>
                <a:gd name="f88" fmla="*/ f61 1 140"/>
                <a:gd name="f89" fmla="*/ f62 1 45"/>
                <a:gd name="f90" fmla="*/ f63 1 140"/>
                <a:gd name="f91" fmla="*/ f64 1 45"/>
                <a:gd name="f92" fmla="*/ f65 1 140"/>
                <a:gd name="f93" fmla="*/ f66 1 45"/>
                <a:gd name="f94" fmla="*/ f67 1 140"/>
                <a:gd name="f95" fmla="*/ f68 1 45"/>
                <a:gd name="f96" fmla="*/ f69 1 140"/>
                <a:gd name="f97" fmla="*/ f70 1 45"/>
                <a:gd name="f98" fmla="*/ f71 1 140"/>
                <a:gd name="f99" fmla="*/ f72 1 45"/>
                <a:gd name="f100" fmla="*/ f73 1 140"/>
                <a:gd name="f101" fmla="*/ f74 1 45"/>
                <a:gd name="f102" fmla="*/ f75 1 140"/>
                <a:gd name="f103" fmla="*/ f76 1 45"/>
                <a:gd name="f104" fmla="*/ f77 1 140"/>
                <a:gd name="f105" fmla="*/ f78 1 45"/>
                <a:gd name="f106" fmla="*/ f79 1 140"/>
                <a:gd name="f107" fmla="*/ f80 1 45"/>
                <a:gd name="f108" fmla="*/ f81 1 140"/>
                <a:gd name="f109" fmla="*/ f82 1 45"/>
                <a:gd name="f110" fmla="*/ f83 1 140"/>
                <a:gd name="f111" fmla="*/ f84 1 140"/>
                <a:gd name="f112" fmla="*/ f85 1 45"/>
                <a:gd name="f113" fmla="*/ f86 1 140"/>
                <a:gd name="f114" fmla="*/ 0 1 f59"/>
                <a:gd name="f115" fmla="*/ f6 1 f59"/>
                <a:gd name="f116" fmla="*/ 0 1 f60"/>
                <a:gd name="f117" fmla="*/ f7 1 f60"/>
                <a:gd name="f118" fmla="+- f87 0 f1"/>
                <a:gd name="f119" fmla="*/ f88 1 f59"/>
                <a:gd name="f120" fmla="*/ f89 1 f60"/>
                <a:gd name="f121" fmla="*/ f90 1 f59"/>
                <a:gd name="f122" fmla="*/ f91 1 f60"/>
                <a:gd name="f123" fmla="*/ f92 1 f59"/>
                <a:gd name="f124" fmla="*/ f93 1 f60"/>
                <a:gd name="f125" fmla="*/ f94 1 f59"/>
                <a:gd name="f126" fmla="*/ f95 1 f60"/>
                <a:gd name="f127" fmla="*/ f96 1 f59"/>
                <a:gd name="f128" fmla="*/ f97 1 f60"/>
                <a:gd name="f129" fmla="*/ f98 1 f59"/>
                <a:gd name="f130" fmla="*/ f99 1 f60"/>
                <a:gd name="f131" fmla="*/ f100 1 f59"/>
                <a:gd name="f132" fmla="*/ f101 1 f60"/>
                <a:gd name="f133" fmla="*/ f102 1 f59"/>
                <a:gd name="f134" fmla="*/ f103 1 f60"/>
                <a:gd name="f135" fmla="*/ f104 1 f59"/>
                <a:gd name="f136" fmla="*/ f105 1 f60"/>
                <a:gd name="f137" fmla="*/ f106 1 f59"/>
                <a:gd name="f138" fmla="*/ f107 1 f60"/>
                <a:gd name="f139" fmla="*/ f108 1 f59"/>
                <a:gd name="f140" fmla="*/ f109 1 f60"/>
                <a:gd name="f141" fmla="*/ f110 1 f59"/>
                <a:gd name="f142" fmla="*/ f111 1 f59"/>
                <a:gd name="f143" fmla="*/ f112 1 f60"/>
                <a:gd name="f144" fmla="*/ f113 1 f59"/>
                <a:gd name="f145" fmla="*/ f114 f54 1"/>
                <a:gd name="f146" fmla="*/ f115 f54 1"/>
                <a:gd name="f147" fmla="*/ f117 f55 1"/>
                <a:gd name="f148" fmla="*/ f116 f55 1"/>
                <a:gd name="f149" fmla="*/ f119 f54 1"/>
                <a:gd name="f150" fmla="*/ f120 f55 1"/>
                <a:gd name="f151" fmla="*/ f121 f54 1"/>
                <a:gd name="f152" fmla="*/ f122 f55 1"/>
                <a:gd name="f153" fmla="*/ f123 f54 1"/>
                <a:gd name="f154" fmla="*/ f124 f55 1"/>
                <a:gd name="f155" fmla="*/ f125 f54 1"/>
                <a:gd name="f156" fmla="*/ f126 f55 1"/>
                <a:gd name="f157" fmla="*/ f127 f54 1"/>
                <a:gd name="f158" fmla="*/ f128 f55 1"/>
                <a:gd name="f159" fmla="*/ f129 f54 1"/>
                <a:gd name="f160" fmla="*/ f130 f55 1"/>
                <a:gd name="f161" fmla="*/ f131 f54 1"/>
                <a:gd name="f162" fmla="*/ f132 f55 1"/>
                <a:gd name="f163" fmla="*/ f133 f54 1"/>
                <a:gd name="f164" fmla="*/ f134 f55 1"/>
                <a:gd name="f165" fmla="*/ f135 f54 1"/>
                <a:gd name="f166" fmla="*/ f136 f55 1"/>
                <a:gd name="f167" fmla="*/ f137 f54 1"/>
                <a:gd name="f168" fmla="*/ f138 f55 1"/>
                <a:gd name="f169" fmla="*/ f139 f54 1"/>
                <a:gd name="f170" fmla="*/ f140 f55 1"/>
                <a:gd name="f171" fmla="*/ f141 f54 1"/>
                <a:gd name="f172" fmla="*/ f142 f54 1"/>
                <a:gd name="f173" fmla="*/ f143 f55 1"/>
                <a:gd name="f174" fmla="*/ f144 f54 1"/>
              </a:gdLst>
              <a:ahLst/>
              <a:cxnLst>
                <a:cxn ang="3cd4">
                  <a:pos x="hc" y="t"/>
                </a:cxn>
                <a:cxn ang="0">
                  <a:pos x="r" y="vc"/>
                </a:cxn>
                <a:cxn ang="cd4">
                  <a:pos x="hc" y="b"/>
                </a:cxn>
                <a:cxn ang="cd2">
                  <a:pos x="l" y="vc"/>
                </a:cxn>
                <a:cxn ang="f118">
                  <a:pos x="f149" y="f150"/>
                </a:cxn>
                <a:cxn ang="f118">
                  <a:pos x="f151" y="f152"/>
                </a:cxn>
                <a:cxn ang="f118">
                  <a:pos x="f153" y="f154"/>
                </a:cxn>
                <a:cxn ang="f118">
                  <a:pos x="f155" y="f156"/>
                </a:cxn>
                <a:cxn ang="f118">
                  <a:pos x="f157" y="f158"/>
                </a:cxn>
                <a:cxn ang="f118">
                  <a:pos x="f159" y="f160"/>
                </a:cxn>
                <a:cxn ang="f118">
                  <a:pos x="f161" y="f162"/>
                </a:cxn>
                <a:cxn ang="f118">
                  <a:pos x="f163" y="f164"/>
                </a:cxn>
                <a:cxn ang="f118">
                  <a:pos x="f165" y="f166"/>
                </a:cxn>
                <a:cxn ang="f118">
                  <a:pos x="f167" y="f168"/>
                </a:cxn>
                <a:cxn ang="f118">
                  <a:pos x="f169" y="f170"/>
                </a:cxn>
                <a:cxn ang="f118">
                  <a:pos x="f171" y="f166"/>
                </a:cxn>
                <a:cxn ang="f118">
                  <a:pos x="f172" y="f173"/>
                </a:cxn>
                <a:cxn ang="f118">
                  <a:pos x="f174" y="f166"/>
                </a:cxn>
                <a:cxn ang="f118">
                  <a:pos x="f149" y="f150"/>
                </a:cxn>
              </a:cxnLst>
              <a:rect l="f145" t="f148" r="f146" b="f147"/>
              <a:pathLst>
                <a:path w="140" h="45">
                  <a:moveTo>
                    <a:pt x="f8" y="f9"/>
                  </a:moveTo>
                  <a:cubicBezTo>
                    <a:pt x="f10" y="f11"/>
                    <a:pt x="f12" y="f13"/>
                    <a:pt x="f14" y="f15"/>
                  </a:cubicBezTo>
                  <a:cubicBezTo>
                    <a:pt x="f16" y="f15"/>
                    <a:pt x="f17" y="f18"/>
                    <a:pt x="f17" y="f18"/>
                  </a:cubicBezTo>
                  <a:cubicBezTo>
                    <a:pt x="f17" y="f18"/>
                    <a:pt x="f19" y="f5"/>
                    <a:pt x="f20" y="f5"/>
                  </a:cubicBezTo>
                  <a:cubicBezTo>
                    <a:pt x="f21" y="f5"/>
                    <a:pt x="f22" y="f23"/>
                    <a:pt x="f24" y="f25"/>
                  </a:cubicBezTo>
                  <a:cubicBezTo>
                    <a:pt x="f26" y="f27"/>
                    <a:pt x="f28" y="f29"/>
                    <a:pt x="f5" y="f26"/>
                  </a:cubicBezTo>
                  <a:cubicBezTo>
                    <a:pt x="f23" y="f27"/>
                    <a:pt x="f30" y="f31"/>
                    <a:pt x="f30" y="f31"/>
                  </a:cubicBezTo>
                  <a:cubicBezTo>
                    <a:pt x="f30" y="f31"/>
                    <a:pt x="f24" y="f32"/>
                    <a:pt x="f33" y="f13"/>
                  </a:cubicBezTo>
                  <a:cubicBezTo>
                    <a:pt x="f34" y="f13"/>
                    <a:pt x="f35" y="f36"/>
                    <a:pt x="f35" y="f36"/>
                  </a:cubicBezTo>
                  <a:cubicBezTo>
                    <a:pt x="f35" y="f36"/>
                    <a:pt x="f37" y="f38"/>
                    <a:pt x="f39" y="f40"/>
                  </a:cubicBezTo>
                  <a:cubicBezTo>
                    <a:pt x="f12" y="f29"/>
                    <a:pt x="f41" y="f42"/>
                    <a:pt x="f41" y="f42"/>
                  </a:cubicBezTo>
                  <a:cubicBezTo>
                    <a:pt x="f41" y="f42"/>
                    <a:pt x="f43" y="f23"/>
                    <a:pt x="f44" y="f36"/>
                  </a:cubicBezTo>
                  <a:cubicBezTo>
                    <a:pt x="f45" y="f9"/>
                    <a:pt x="f46" y="f47"/>
                    <a:pt x="f48" y="f49"/>
                  </a:cubicBezTo>
                  <a:cubicBezTo>
                    <a:pt x="f50" y="f7"/>
                    <a:pt x="f6" y="f51"/>
                    <a:pt x="f50" y="f36"/>
                  </a:cubicBezTo>
                  <a:cubicBezTo>
                    <a:pt x="f44" y="f52"/>
                    <a:pt x="f10" y="f29"/>
                    <a:pt x="f8" y="f9"/>
                  </a:cubicBezTo>
                  <a:close/>
                </a:path>
              </a:pathLst>
            </a:custGeom>
            <a:solidFill>
              <a:srgbClr val="FFF7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5" name="Freeform 489">
              <a:extLst>
                <a:ext uri="{FF2B5EF4-FFF2-40B4-BE49-F238E27FC236}">
                  <a16:creationId xmlns:a16="http://schemas.microsoft.com/office/drawing/2014/main" id="{442905E8-00D4-46C7-88BF-0DD54DED5276}"/>
                </a:ext>
              </a:extLst>
            </p:cNvPr>
            <p:cNvSpPr/>
            <p:nvPr/>
          </p:nvSpPr>
          <p:spPr>
            <a:xfrm rot="248480">
              <a:off x="320332" y="2485696"/>
              <a:ext cx="932953" cy="462997"/>
            </a:xfrm>
            <a:custGeom>
              <a:avLst/>
              <a:gdLst>
                <a:gd name="f0" fmla="val 10800000"/>
                <a:gd name="f1" fmla="val 5400000"/>
                <a:gd name="f2" fmla="val 180"/>
                <a:gd name="f3" fmla="val w"/>
                <a:gd name="f4" fmla="val h"/>
                <a:gd name="f5" fmla="val 0"/>
                <a:gd name="f6" fmla="val 284"/>
                <a:gd name="f7" fmla="val 141"/>
                <a:gd name="f8" fmla="val 272"/>
                <a:gd name="f9" fmla="val 62"/>
                <a:gd name="f10" fmla="val 261"/>
                <a:gd name="f11" fmla="val 53"/>
                <a:gd name="f12" fmla="val 248"/>
                <a:gd name="f13" fmla="val 61"/>
                <a:gd name="f14" fmla="val 251"/>
                <a:gd name="f15" fmla="val 38"/>
                <a:gd name="f16" fmla="val 233"/>
                <a:gd name="f17" fmla="val 31"/>
                <a:gd name="f18" fmla="val 214"/>
                <a:gd name="f19" fmla="val 25"/>
                <a:gd name="f20" fmla="val 204"/>
                <a:gd name="f21" fmla="val 41"/>
                <a:gd name="f22" fmla="val 199"/>
                <a:gd name="f23" fmla="val 16"/>
                <a:gd name="f24" fmla="val 178"/>
                <a:gd name="f25" fmla="val 7"/>
                <a:gd name="f26" fmla="val 158"/>
                <a:gd name="f27" fmla="val 135"/>
                <a:gd name="f28" fmla="val 30"/>
                <a:gd name="f29" fmla="val 132"/>
                <a:gd name="f30" fmla="val 105"/>
                <a:gd name="f31" fmla="val 3"/>
                <a:gd name="f32" fmla="val 79"/>
                <a:gd name="f33" fmla="val 83"/>
                <a:gd name="f34" fmla="val 50"/>
                <a:gd name="f35" fmla="val 19"/>
                <a:gd name="f36" fmla="val 24"/>
                <a:gd name="f37" fmla="val 33"/>
                <a:gd name="f38" fmla="val 32"/>
                <a:gd name="f39" fmla="val 46"/>
                <a:gd name="f40" fmla="val 27"/>
                <a:gd name="f41" fmla="val 45"/>
                <a:gd name="f42" fmla="val 22"/>
                <a:gd name="f43" fmla="val 18"/>
                <a:gd name="f44" fmla="val 71"/>
                <a:gd name="f45" fmla="val 43"/>
                <a:gd name="f46" fmla="val 100"/>
                <a:gd name="f47" fmla="val 12"/>
                <a:gd name="f48" fmla="val 87"/>
                <a:gd name="f49" fmla="val 5"/>
                <a:gd name="f50" fmla="val 108"/>
                <a:gd name="f51" fmla="val 130"/>
                <a:gd name="f52" fmla="val 8"/>
                <a:gd name="f53" fmla="val 121"/>
                <a:gd name="f54" fmla="val 13"/>
                <a:gd name="f55" fmla="val 109"/>
                <a:gd name="f56" fmla="val 17"/>
                <a:gd name="f57" fmla="val 98"/>
                <a:gd name="f58" fmla="val 56"/>
                <a:gd name="f59" fmla="val 80"/>
                <a:gd name="f60" fmla="val 67"/>
                <a:gd name="f61" fmla="val 52"/>
                <a:gd name="f62" fmla="val 66"/>
                <a:gd name="f63" fmla="val 34"/>
                <a:gd name="f64" fmla="val 58"/>
                <a:gd name="f65" fmla="val 90"/>
                <a:gd name="f66" fmla="val 64"/>
                <a:gd name="f67" fmla="val 86"/>
                <a:gd name="f68" fmla="val 11"/>
                <a:gd name="f69" fmla="val 15"/>
                <a:gd name="f70" fmla="val 134"/>
                <a:gd name="f71" fmla="val 44"/>
                <a:gd name="f72" fmla="val 161"/>
                <a:gd name="f73" fmla="val 14"/>
                <a:gd name="f74" fmla="val 201"/>
                <a:gd name="f75" fmla="val 23"/>
                <a:gd name="f76" fmla="val 200"/>
                <a:gd name="f77" fmla="val 217"/>
                <a:gd name="f78" fmla="val 231"/>
                <a:gd name="f79" fmla="val 40"/>
                <a:gd name="f80" fmla="val 245"/>
                <a:gd name="f81" fmla="val 243"/>
                <a:gd name="f82" fmla="val 69"/>
                <a:gd name="f83" fmla="val 260"/>
                <a:gd name="f84" fmla="val 268"/>
                <a:gd name="f85" fmla="val 274"/>
                <a:gd name="f86" fmla="val 70"/>
                <a:gd name="f87" fmla="val 270"/>
                <a:gd name="f88" fmla="val 84"/>
                <a:gd name="f89" fmla="+- 0 0 -90"/>
                <a:gd name="f90" fmla="*/ f3 1 284"/>
                <a:gd name="f91" fmla="*/ f4 1 141"/>
                <a:gd name="f92" fmla="+- f7 0 f5"/>
                <a:gd name="f93" fmla="+- f6 0 f5"/>
                <a:gd name="f94" fmla="*/ f89 f0 1"/>
                <a:gd name="f95" fmla="*/ f93 1 284"/>
                <a:gd name="f96" fmla="*/ f92 1 141"/>
                <a:gd name="f97" fmla="*/ 272 f93 1"/>
                <a:gd name="f98" fmla="*/ 62 f92 1"/>
                <a:gd name="f99" fmla="*/ 248 f93 1"/>
                <a:gd name="f100" fmla="*/ 61 f92 1"/>
                <a:gd name="f101" fmla="*/ 233 f93 1"/>
                <a:gd name="f102" fmla="*/ 31 f92 1"/>
                <a:gd name="f103" fmla="*/ 204 f93 1"/>
                <a:gd name="f104" fmla="*/ 41 f92 1"/>
                <a:gd name="f105" fmla="*/ 178 f93 1"/>
                <a:gd name="f106" fmla="*/ 7 f92 1"/>
                <a:gd name="f107" fmla="*/ 135 f93 1"/>
                <a:gd name="f108" fmla="*/ 30 f92 1"/>
                <a:gd name="f109" fmla="*/ 105 f93 1"/>
                <a:gd name="f110" fmla="*/ 3 f92 1"/>
                <a:gd name="f111" fmla="*/ 83 f93 1"/>
                <a:gd name="f112" fmla="*/ 50 f92 1"/>
                <a:gd name="f113" fmla="*/ 50 f93 1"/>
                <a:gd name="f114" fmla="*/ 24 f92 1"/>
                <a:gd name="f115" fmla="*/ 46 f93 1"/>
                <a:gd name="f116" fmla="*/ 53 f92 1"/>
                <a:gd name="f117" fmla="*/ 22 f93 1"/>
                <a:gd name="f118" fmla="*/ 43 f93 1"/>
                <a:gd name="f119" fmla="*/ 100 f92 1"/>
                <a:gd name="f120" fmla="*/ 5 f93 1"/>
                <a:gd name="f121" fmla="*/ 108 f92 1"/>
                <a:gd name="f122" fmla="*/ 32 f93 1"/>
                <a:gd name="f123" fmla="*/ 141 f92 1"/>
                <a:gd name="f124" fmla="*/ 13 f93 1"/>
                <a:gd name="f125" fmla="*/ 109 f92 1"/>
                <a:gd name="f126" fmla="*/ 56 f93 1"/>
                <a:gd name="f127" fmla="*/ 67 f92 1"/>
                <a:gd name="f128" fmla="*/ 62 f93 1"/>
                <a:gd name="f129" fmla="*/ 66 f92 1"/>
                <a:gd name="f130" fmla="*/ 53 f93 1"/>
                <a:gd name="f131" fmla="*/ 34 f92 1"/>
                <a:gd name="f132" fmla="*/ 90 f93 1"/>
                <a:gd name="f133" fmla="*/ 64 f92 1"/>
                <a:gd name="f134" fmla="*/ 108 f93 1"/>
                <a:gd name="f135" fmla="*/ 15 f92 1"/>
                <a:gd name="f136" fmla="*/ 134 f93 1"/>
                <a:gd name="f137" fmla="*/ 44 f92 1"/>
                <a:gd name="f138" fmla="*/ 180 f93 1"/>
                <a:gd name="f139" fmla="*/ 18 f92 1"/>
                <a:gd name="f140" fmla="*/ 200 f93 1"/>
                <a:gd name="f141" fmla="*/ 58 f92 1"/>
                <a:gd name="f142" fmla="*/ 231 f93 1"/>
                <a:gd name="f143" fmla="*/ 40 f92 1"/>
                <a:gd name="f144" fmla="*/ 243 f93 1"/>
                <a:gd name="f145" fmla="*/ 69 f92 1"/>
                <a:gd name="f146" fmla="*/ 268 f93 1"/>
                <a:gd name="f147" fmla="*/ 270 f93 1"/>
                <a:gd name="f148" fmla="*/ 80 f92 1"/>
                <a:gd name="f149" fmla="*/ 84 f92 1"/>
                <a:gd name="f150" fmla="*/ f94 1 f2"/>
                <a:gd name="f151" fmla="*/ f97 1 284"/>
                <a:gd name="f152" fmla="*/ f98 1 141"/>
                <a:gd name="f153" fmla="*/ f99 1 284"/>
                <a:gd name="f154" fmla="*/ f100 1 141"/>
                <a:gd name="f155" fmla="*/ f101 1 284"/>
                <a:gd name="f156" fmla="*/ f102 1 141"/>
                <a:gd name="f157" fmla="*/ f103 1 284"/>
                <a:gd name="f158" fmla="*/ f104 1 141"/>
                <a:gd name="f159" fmla="*/ f105 1 284"/>
                <a:gd name="f160" fmla="*/ f106 1 141"/>
                <a:gd name="f161" fmla="*/ f107 1 284"/>
                <a:gd name="f162" fmla="*/ f108 1 141"/>
                <a:gd name="f163" fmla="*/ f109 1 284"/>
                <a:gd name="f164" fmla="*/ f110 1 141"/>
                <a:gd name="f165" fmla="*/ f111 1 284"/>
                <a:gd name="f166" fmla="*/ f112 1 141"/>
                <a:gd name="f167" fmla="*/ f113 1 284"/>
                <a:gd name="f168" fmla="*/ f114 1 141"/>
                <a:gd name="f169" fmla="*/ f115 1 284"/>
                <a:gd name="f170" fmla="*/ f116 1 141"/>
                <a:gd name="f171" fmla="*/ f117 1 284"/>
                <a:gd name="f172" fmla="*/ f118 1 284"/>
                <a:gd name="f173" fmla="*/ f119 1 141"/>
                <a:gd name="f174" fmla="*/ f120 1 284"/>
                <a:gd name="f175" fmla="*/ f121 1 141"/>
                <a:gd name="f176" fmla="*/ f122 1 284"/>
                <a:gd name="f177" fmla="*/ f123 1 141"/>
                <a:gd name="f178" fmla="*/ f124 1 284"/>
                <a:gd name="f179" fmla="*/ f125 1 141"/>
                <a:gd name="f180" fmla="*/ f126 1 284"/>
                <a:gd name="f181" fmla="*/ f127 1 141"/>
                <a:gd name="f182" fmla="*/ f128 1 284"/>
                <a:gd name="f183" fmla="*/ f129 1 141"/>
                <a:gd name="f184" fmla="*/ f130 1 284"/>
                <a:gd name="f185" fmla="*/ f131 1 141"/>
                <a:gd name="f186" fmla="*/ f132 1 284"/>
                <a:gd name="f187" fmla="*/ f133 1 141"/>
                <a:gd name="f188" fmla="*/ f134 1 284"/>
                <a:gd name="f189" fmla="*/ f135 1 141"/>
                <a:gd name="f190" fmla="*/ f136 1 284"/>
                <a:gd name="f191" fmla="*/ f137 1 141"/>
                <a:gd name="f192" fmla="*/ f138 1 284"/>
                <a:gd name="f193" fmla="*/ f139 1 141"/>
                <a:gd name="f194" fmla="*/ f140 1 284"/>
                <a:gd name="f195" fmla="*/ f141 1 141"/>
                <a:gd name="f196" fmla="*/ f142 1 284"/>
                <a:gd name="f197" fmla="*/ f143 1 141"/>
                <a:gd name="f198" fmla="*/ f144 1 284"/>
                <a:gd name="f199" fmla="*/ f145 1 141"/>
                <a:gd name="f200" fmla="*/ f146 1 284"/>
                <a:gd name="f201" fmla="*/ f147 1 284"/>
                <a:gd name="f202" fmla="*/ f148 1 141"/>
                <a:gd name="f203" fmla="*/ f149 1 141"/>
                <a:gd name="f204" fmla="*/ 0 1 f95"/>
                <a:gd name="f205" fmla="*/ f6 1 f95"/>
                <a:gd name="f206" fmla="*/ 0 1 f96"/>
                <a:gd name="f207" fmla="*/ f7 1 f96"/>
                <a:gd name="f208" fmla="+- f150 0 f1"/>
                <a:gd name="f209" fmla="*/ f151 1 f95"/>
                <a:gd name="f210" fmla="*/ f152 1 f96"/>
                <a:gd name="f211" fmla="*/ f153 1 f95"/>
                <a:gd name="f212" fmla="*/ f154 1 f96"/>
                <a:gd name="f213" fmla="*/ f155 1 f95"/>
                <a:gd name="f214" fmla="*/ f156 1 f96"/>
                <a:gd name="f215" fmla="*/ f157 1 f95"/>
                <a:gd name="f216" fmla="*/ f158 1 f96"/>
                <a:gd name="f217" fmla="*/ f159 1 f95"/>
                <a:gd name="f218" fmla="*/ f160 1 f96"/>
                <a:gd name="f219" fmla="*/ f161 1 f95"/>
                <a:gd name="f220" fmla="*/ f162 1 f96"/>
                <a:gd name="f221" fmla="*/ f163 1 f95"/>
                <a:gd name="f222" fmla="*/ f164 1 f96"/>
                <a:gd name="f223" fmla="*/ f165 1 f95"/>
                <a:gd name="f224" fmla="*/ f166 1 f96"/>
                <a:gd name="f225" fmla="*/ f167 1 f95"/>
                <a:gd name="f226" fmla="*/ f168 1 f96"/>
                <a:gd name="f227" fmla="*/ f169 1 f95"/>
                <a:gd name="f228" fmla="*/ f170 1 f96"/>
                <a:gd name="f229" fmla="*/ f171 1 f95"/>
                <a:gd name="f230" fmla="*/ f172 1 f95"/>
                <a:gd name="f231" fmla="*/ f173 1 f96"/>
                <a:gd name="f232" fmla="*/ f174 1 f95"/>
                <a:gd name="f233" fmla="*/ f175 1 f96"/>
                <a:gd name="f234" fmla="*/ f176 1 f95"/>
                <a:gd name="f235" fmla="*/ f177 1 f96"/>
                <a:gd name="f236" fmla="*/ f178 1 f95"/>
                <a:gd name="f237" fmla="*/ f179 1 f96"/>
                <a:gd name="f238" fmla="*/ f180 1 f95"/>
                <a:gd name="f239" fmla="*/ f181 1 f96"/>
                <a:gd name="f240" fmla="*/ f182 1 f95"/>
                <a:gd name="f241" fmla="*/ f183 1 f96"/>
                <a:gd name="f242" fmla="*/ f184 1 f95"/>
                <a:gd name="f243" fmla="*/ f185 1 f96"/>
                <a:gd name="f244" fmla="*/ f186 1 f95"/>
                <a:gd name="f245" fmla="*/ f187 1 f96"/>
                <a:gd name="f246" fmla="*/ f188 1 f95"/>
                <a:gd name="f247" fmla="*/ f189 1 f96"/>
                <a:gd name="f248" fmla="*/ f190 1 f95"/>
                <a:gd name="f249" fmla="*/ f191 1 f96"/>
                <a:gd name="f250" fmla="*/ f192 1 f95"/>
                <a:gd name="f251" fmla="*/ f193 1 f96"/>
                <a:gd name="f252" fmla="*/ f194 1 f95"/>
                <a:gd name="f253" fmla="*/ f195 1 f96"/>
                <a:gd name="f254" fmla="*/ f196 1 f95"/>
                <a:gd name="f255" fmla="*/ f197 1 f96"/>
                <a:gd name="f256" fmla="*/ f198 1 f95"/>
                <a:gd name="f257" fmla="*/ f199 1 f96"/>
                <a:gd name="f258" fmla="*/ f200 1 f95"/>
                <a:gd name="f259" fmla="*/ f201 1 f95"/>
                <a:gd name="f260" fmla="*/ f202 1 f96"/>
                <a:gd name="f261" fmla="*/ f203 1 f96"/>
                <a:gd name="f262" fmla="*/ f204 f90 1"/>
                <a:gd name="f263" fmla="*/ f205 f90 1"/>
                <a:gd name="f264" fmla="*/ f207 f91 1"/>
                <a:gd name="f265" fmla="*/ f206 f91 1"/>
                <a:gd name="f266" fmla="*/ f209 f90 1"/>
                <a:gd name="f267" fmla="*/ f210 f91 1"/>
                <a:gd name="f268" fmla="*/ f211 f90 1"/>
                <a:gd name="f269" fmla="*/ f212 f91 1"/>
                <a:gd name="f270" fmla="*/ f213 f90 1"/>
                <a:gd name="f271" fmla="*/ f214 f91 1"/>
                <a:gd name="f272" fmla="*/ f215 f90 1"/>
                <a:gd name="f273" fmla="*/ f216 f91 1"/>
                <a:gd name="f274" fmla="*/ f217 f90 1"/>
                <a:gd name="f275" fmla="*/ f218 f91 1"/>
                <a:gd name="f276" fmla="*/ f219 f90 1"/>
                <a:gd name="f277" fmla="*/ f220 f91 1"/>
                <a:gd name="f278" fmla="*/ f221 f90 1"/>
                <a:gd name="f279" fmla="*/ f222 f91 1"/>
                <a:gd name="f280" fmla="*/ f223 f90 1"/>
                <a:gd name="f281" fmla="*/ f224 f91 1"/>
                <a:gd name="f282" fmla="*/ f225 f90 1"/>
                <a:gd name="f283" fmla="*/ f226 f91 1"/>
                <a:gd name="f284" fmla="*/ f227 f90 1"/>
                <a:gd name="f285" fmla="*/ f228 f91 1"/>
                <a:gd name="f286" fmla="*/ f229 f90 1"/>
                <a:gd name="f287" fmla="*/ f230 f90 1"/>
                <a:gd name="f288" fmla="*/ f231 f91 1"/>
                <a:gd name="f289" fmla="*/ f232 f90 1"/>
                <a:gd name="f290" fmla="*/ f233 f91 1"/>
                <a:gd name="f291" fmla="*/ f234 f90 1"/>
                <a:gd name="f292" fmla="*/ f235 f91 1"/>
                <a:gd name="f293" fmla="*/ f236 f90 1"/>
                <a:gd name="f294" fmla="*/ f237 f91 1"/>
                <a:gd name="f295" fmla="*/ f238 f90 1"/>
                <a:gd name="f296" fmla="*/ f239 f91 1"/>
                <a:gd name="f297" fmla="*/ f240 f90 1"/>
                <a:gd name="f298" fmla="*/ f241 f91 1"/>
                <a:gd name="f299" fmla="*/ f242 f90 1"/>
                <a:gd name="f300" fmla="*/ f243 f91 1"/>
                <a:gd name="f301" fmla="*/ f244 f90 1"/>
                <a:gd name="f302" fmla="*/ f245 f91 1"/>
                <a:gd name="f303" fmla="*/ f246 f90 1"/>
                <a:gd name="f304" fmla="*/ f247 f91 1"/>
                <a:gd name="f305" fmla="*/ f248 f90 1"/>
                <a:gd name="f306" fmla="*/ f249 f91 1"/>
                <a:gd name="f307" fmla="*/ f250 f90 1"/>
                <a:gd name="f308" fmla="*/ f251 f91 1"/>
                <a:gd name="f309" fmla="*/ f252 f90 1"/>
                <a:gd name="f310" fmla="*/ f253 f91 1"/>
                <a:gd name="f311" fmla="*/ f254 f90 1"/>
                <a:gd name="f312" fmla="*/ f255 f91 1"/>
                <a:gd name="f313" fmla="*/ f256 f90 1"/>
                <a:gd name="f314" fmla="*/ f257 f91 1"/>
                <a:gd name="f315" fmla="*/ f258 f90 1"/>
                <a:gd name="f316" fmla="*/ f259 f90 1"/>
                <a:gd name="f317" fmla="*/ f260 f91 1"/>
                <a:gd name="f318" fmla="*/ f261 f91 1"/>
              </a:gdLst>
              <a:ahLst/>
              <a:cxnLst>
                <a:cxn ang="3cd4">
                  <a:pos x="hc" y="t"/>
                </a:cxn>
                <a:cxn ang="0">
                  <a:pos x="r" y="vc"/>
                </a:cxn>
                <a:cxn ang="cd4">
                  <a:pos x="hc" y="b"/>
                </a:cxn>
                <a:cxn ang="cd2">
                  <a:pos x="l" y="vc"/>
                </a:cxn>
                <a:cxn ang="f208">
                  <a:pos x="f266" y="f267"/>
                </a:cxn>
                <a:cxn ang="f208">
                  <a:pos x="f268" y="f269"/>
                </a:cxn>
                <a:cxn ang="f208">
                  <a:pos x="f270" y="f271"/>
                </a:cxn>
                <a:cxn ang="f208">
                  <a:pos x="f272" y="f273"/>
                </a:cxn>
                <a:cxn ang="f208">
                  <a:pos x="f274" y="f275"/>
                </a:cxn>
                <a:cxn ang="f208">
                  <a:pos x="f276" y="f277"/>
                </a:cxn>
                <a:cxn ang="f208">
                  <a:pos x="f278" y="f279"/>
                </a:cxn>
                <a:cxn ang="f208">
                  <a:pos x="f280" y="f281"/>
                </a:cxn>
                <a:cxn ang="f208">
                  <a:pos x="f282" y="f283"/>
                </a:cxn>
                <a:cxn ang="f208">
                  <a:pos x="f284" y="f285"/>
                </a:cxn>
                <a:cxn ang="f208">
                  <a:pos x="f286" y="f269"/>
                </a:cxn>
                <a:cxn ang="f208">
                  <a:pos x="f287" y="f288"/>
                </a:cxn>
                <a:cxn ang="f208">
                  <a:pos x="f289" y="f290"/>
                </a:cxn>
                <a:cxn ang="f208">
                  <a:pos x="f291" y="f292"/>
                </a:cxn>
                <a:cxn ang="f208">
                  <a:pos x="f293" y="f294"/>
                </a:cxn>
                <a:cxn ang="f208">
                  <a:pos x="f295" y="f290"/>
                </a:cxn>
                <a:cxn ang="f208">
                  <a:pos x="f291" y="f296"/>
                </a:cxn>
                <a:cxn ang="f208">
                  <a:pos x="f297" y="f298"/>
                </a:cxn>
                <a:cxn ang="f208">
                  <a:pos x="f299" y="f300"/>
                </a:cxn>
                <a:cxn ang="f208">
                  <a:pos x="f301" y="f302"/>
                </a:cxn>
                <a:cxn ang="f208">
                  <a:pos x="f303" y="f304"/>
                </a:cxn>
                <a:cxn ang="f208">
                  <a:pos x="f305" y="f306"/>
                </a:cxn>
                <a:cxn ang="f208">
                  <a:pos x="f307" y="f308"/>
                </a:cxn>
                <a:cxn ang="f208">
                  <a:pos x="f309" y="f310"/>
                </a:cxn>
                <a:cxn ang="f208">
                  <a:pos x="f311" y="f312"/>
                </a:cxn>
                <a:cxn ang="f208">
                  <a:pos x="f313" y="f314"/>
                </a:cxn>
                <a:cxn ang="f208">
                  <a:pos x="f315" y="f298"/>
                </a:cxn>
                <a:cxn ang="f208">
                  <a:pos x="f316" y="f317"/>
                </a:cxn>
                <a:cxn ang="f208">
                  <a:pos x="f266" y="f318"/>
                </a:cxn>
                <a:cxn ang="f208">
                  <a:pos x="f266" y="f267"/>
                </a:cxn>
              </a:cxnLst>
              <a:rect l="f262" t="f265" r="f263" b="f264"/>
              <a:pathLst>
                <a:path w="284" h="141">
                  <a:moveTo>
                    <a:pt x="f8" y="f9"/>
                  </a:moveTo>
                  <a:cubicBezTo>
                    <a:pt x="f10" y="f11"/>
                    <a:pt x="f12" y="f13"/>
                    <a:pt x="f12" y="f13"/>
                  </a:cubicBezTo>
                  <a:cubicBezTo>
                    <a:pt x="f12" y="f13"/>
                    <a:pt x="f14" y="f15"/>
                    <a:pt x="f16" y="f17"/>
                  </a:cubicBezTo>
                  <a:cubicBezTo>
                    <a:pt x="f18" y="f19"/>
                    <a:pt x="f20" y="f21"/>
                    <a:pt x="f20" y="f21"/>
                  </a:cubicBezTo>
                  <a:cubicBezTo>
                    <a:pt x="f20" y="f21"/>
                    <a:pt x="f22" y="f23"/>
                    <a:pt x="f24" y="f25"/>
                  </a:cubicBezTo>
                  <a:cubicBezTo>
                    <a:pt x="f26" y="f5"/>
                    <a:pt x="f27" y="f28"/>
                    <a:pt x="f27" y="f28"/>
                  </a:cubicBezTo>
                  <a:cubicBezTo>
                    <a:pt x="f27" y="f28"/>
                    <a:pt x="f29" y="f25"/>
                    <a:pt x="f30" y="f31"/>
                  </a:cubicBezTo>
                  <a:cubicBezTo>
                    <a:pt x="f32" y="f5"/>
                    <a:pt x="f33" y="f34"/>
                    <a:pt x="f33" y="f34"/>
                  </a:cubicBezTo>
                  <a:cubicBezTo>
                    <a:pt x="f33" y="f34"/>
                    <a:pt x="f9" y="f35"/>
                    <a:pt x="f34" y="f36"/>
                  </a:cubicBezTo>
                  <a:cubicBezTo>
                    <a:pt x="f37" y="f38"/>
                    <a:pt x="f39" y="f11"/>
                    <a:pt x="f39" y="f11"/>
                  </a:cubicBezTo>
                  <a:cubicBezTo>
                    <a:pt x="f39" y="f11"/>
                    <a:pt x="f40" y="f41"/>
                    <a:pt x="f42" y="f13"/>
                  </a:cubicBezTo>
                  <a:cubicBezTo>
                    <a:pt x="f43" y="f44"/>
                    <a:pt x="f45" y="f46"/>
                    <a:pt x="f45" y="f46"/>
                  </a:cubicBezTo>
                  <a:cubicBezTo>
                    <a:pt x="f45" y="f46"/>
                    <a:pt x="f47" y="f48"/>
                    <a:pt x="f49" y="f50"/>
                  </a:cubicBezTo>
                  <a:cubicBezTo>
                    <a:pt x="f5" y="f51"/>
                    <a:pt x="f38" y="f7"/>
                    <a:pt x="f38" y="f7"/>
                  </a:cubicBezTo>
                  <a:cubicBezTo>
                    <a:pt x="f38" y="f7"/>
                    <a:pt x="f52" y="f53"/>
                    <a:pt x="f54" y="f55"/>
                  </a:cubicBezTo>
                  <a:cubicBezTo>
                    <a:pt x="f56" y="f57"/>
                    <a:pt x="f58" y="f50"/>
                    <a:pt x="f58" y="f50"/>
                  </a:cubicBezTo>
                  <a:cubicBezTo>
                    <a:pt x="f58" y="f50"/>
                    <a:pt x="f17" y="f59"/>
                    <a:pt x="f38" y="f60"/>
                  </a:cubicBezTo>
                  <a:cubicBezTo>
                    <a:pt x="f37" y="f61"/>
                    <a:pt x="f9" y="f62"/>
                    <a:pt x="f9" y="f62"/>
                  </a:cubicBezTo>
                  <a:cubicBezTo>
                    <a:pt x="f9" y="f62"/>
                    <a:pt x="f45" y="f41"/>
                    <a:pt x="f11" y="f63"/>
                  </a:cubicBezTo>
                  <a:cubicBezTo>
                    <a:pt x="f64" y="f28"/>
                    <a:pt x="f65" y="f66"/>
                    <a:pt x="f65" y="f66"/>
                  </a:cubicBezTo>
                  <a:cubicBezTo>
                    <a:pt x="f65" y="f66"/>
                    <a:pt x="f67" y="f68"/>
                    <a:pt x="f50" y="f69"/>
                  </a:cubicBezTo>
                  <a:cubicBezTo>
                    <a:pt x="f29" y="f35"/>
                    <a:pt x="f70" y="f71"/>
                    <a:pt x="f70" y="f71"/>
                  </a:cubicBezTo>
                  <a:cubicBezTo>
                    <a:pt x="f70" y="f71"/>
                    <a:pt x="f72" y="f73"/>
                    <a:pt x="f2" y="f43"/>
                  </a:cubicBezTo>
                  <a:cubicBezTo>
                    <a:pt x="f74" y="f75"/>
                    <a:pt x="f76" y="f64"/>
                    <a:pt x="f76" y="f64"/>
                  </a:cubicBezTo>
                  <a:cubicBezTo>
                    <a:pt x="f76" y="f64"/>
                    <a:pt x="f77" y="f37"/>
                    <a:pt x="f78" y="f79"/>
                  </a:cubicBezTo>
                  <a:cubicBezTo>
                    <a:pt x="f80" y="f41"/>
                    <a:pt x="f81" y="f82"/>
                    <a:pt x="f81" y="f82"/>
                  </a:cubicBezTo>
                  <a:cubicBezTo>
                    <a:pt x="f81" y="f82"/>
                    <a:pt x="f83" y="f13"/>
                    <a:pt x="f84" y="f62"/>
                  </a:cubicBezTo>
                  <a:cubicBezTo>
                    <a:pt x="f85" y="f86"/>
                    <a:pt x="f87" y="f59"/>
                    <a:pt x="f87" y="f59"/>
                  </a:cubicBezTo>
                  <a:cubicBezTo>
                    <a:pt x="f8" y="f88"/>
                    <a:pt x="f8" y="f88"/>
                    <a:pt x="f8" y="f88"/>
                  </a:cubicBezTo>
                  <a:cubicBezTo>
                    <a:pt x="f8" y="f88"/>
                    <a:pt x="f6" y="f86"/>
                    <a:pt x="f8" y="f9"/>
                  </a:cubicBezTo>
                  <a:close/>
                </a:path>
              </a:pathLst>
            </a:custGeom>
            <a:solidFill>
              <a:srgbClr val="FFF7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6" name="Freeform 490">
              <a:extLst>
                <a:ext uri="{FF2B5EF4-FFF2-40B4-BE49-F238E27FC236}">
                  <a16:creationId xmlns:a16="http://schemas.microsoft.com/office/drawing/2014/main" id="{2B3854DD-6CE8-49AE-BC6A-723DB8E93258}"/>
                </a:ext>
              </a:extLst>
            </p:cNvPr>
            <p:cNvSpPr/>
            <p:nvPr/>
          </p:nvSpPr>
          <p:spPr>
            <a:xfrm rot="248480">
              <a:off x="587621" y="2736333"/>
              <a:ext cx="515831" cy="187698"/>
            </a:xfrm>
            <a:custGeom>
              <a:avLst/>
              <a:gdLst>
                <a:gd name="f0" fmla="val 10800000"/>
                <a:gd name="f1" fmla="val 5400000"/>
                <a:gd name="f2" fmla="val 180"/>
                <a:gd name="f3" fmla="val w"/>
                <a:gd name="f4" fmla="val h"/>
                <a:gd name="f5" fmla="val 0"/>
                <a:gd name="f6" fmla="val 157"/>
                <a:gd name="f7" fmla="val 57"/>
                <a:gd name="f8" fmla="val 128"/>
                <a:gd name="f9" fmla="val 34"/>
                <a:gd name="f10" fmla="val 133"/>
                <a:gd name="f11" fmla="val 17"/>
                <a:gd name="f12" fmla="val 125"/>
                <a:gd name="f13" fmla="val 101"/>
                <a:gd name="f14" fmla="val 87"/>
                <a:gd name="f15" fmla="val 84"/>
                <a:gd name="f16" fmla="val 19"/>
                <a:gd name="f17" fmla="val 80"/>
                <a:gd name="f18" fmla="val 5"/>
                <a:gd name="f19" fmla="val 65"/>
                <a:gd name="f20" fmla="val 47"/>
                <a:gd name="f21" fmla="val 45"/>
                <a:gd name="f22" fmla="val 21"/>
                <a:gd name="f23" fmla="val 50"/>
                <a:gd name="f24" fmla="val 39"/>
                <a:gd name="f25" fmla="val 18"/>
                <a:gd name="f26" fmla="val 20"/>
                <a:gd name="f27" fmla="val 15"/>
                <a:gd name="f28" fmla="val 10"/>
                <a:gd name="f29" fmla="val 26"/>
                <a:gd name="f30" fmla="val 38"/>
                <a:gd name="f31" fmla="val 16"/>
                <a:gd name="f32" fmla="val 55"/>
                <a:gd name="f33" fmla="val 14"/>
                <a:gd name="f34" fmla="val 49"/>
                <a:gd name="f35" fmla="val 3"/>
                <a:gd name="f36" fmla="val 27"/>
                <a:gd name="f37" fmla="val 35"/>
                <a:gd name="f38" fmla="val 64"/>
                <a:gd name="f39" fmla="val 13"/>
                <a:gd name="f40" fmla="val 74"/>
                <a:gd name="f41" fmla="val 9"/>
                <a:gd name="f42" fmla="val 89"/>
                <a:gd name="f43" fmla="val 6"/>
                <a:gd name="f44" fmla="val 103"/>
                <a:gd name="f45" fmla="val 4"/>
                <a:gd name="f46" fmla="val 126"/>
                <a:gd name="f47" fmla="val 42"/>
                <a:gd name="f48" fmla="val 142"/>
                <a:gd name="f49" fmla="val 23"/>
                <a:gd name="f50" fmla="val 22"/>
                <a:gd name="f51" fmla="val 145"/>
                <a:gd name="f52" fmla="val 138"/>
                <a:gd name="f53" fmla="+- 0 0 -90"/>
                <a:gd name="f54" fmla="*/ f3 1 157"/>
                <a:gd name="f55" fmla="*/ f4 1 57"/>
                <a:gd name="f56" fmla="+- f7 0 f5"/>
                <a:gd name="f57" fmla="+- f6 0 f5"/>
                <a:gd name="f58" fmla="*/ f53 f0 1"/>
                <a:gd name="f59" fmla="*/ f57 1 157"/>
                <a:gd name="f60" fmla="*/ f56 1 57"/>
                <a:gd name="f61" fmla="*/ 128 f57 1"/>
                <a:gd name="f62" fmla="*/ 34 f56 1"/>
                <a:gd name="f63" fmla="*/ 101 f57 1"/>
                <a:gd name="f64" fmla="*/ 0 f56 1"/>
                <a:gd name="f65" fmla="*/ 84 f57 1"/>
                <a:gd name="f66" fmla="*/ 19 f56 1"/>
                <a:gd name="f67" fmla="*/ 65 f57 1"/>
                <a:gd name="f68" fmla="*/ 5 f56 1"/>
                <a:gd name="f69" fmla="*/ 50 f57 1"/>
                <a:gd name="f70" fmla="*/ 39 f56 1"/>
                <a:gd name="f71" fmla="*/ 10 f57 1"/>
                <a:gd name="f72" fmla="*/ 26 f56 1"/>
                <a:gd name="f73" fmla="*/ 16 f57 1"/>
                <a:gd name="f74" fmla="*/ 55 f56 1"/>
                <a:gd name="f75" fmla="*/ 19 f57 1"/>
                <a:gd name="f76" fmla="*/ 27 f56 1"/>
                <a:gd name="f77" fmla="*/ 55 f57 1"/>
                <a:gd name="f78" fmla="*/ 47 f56 1"/>
                <a:gd name="f79" fmla="*/ 64 f57 1"/>
                <a:gd name="f80" fmla="*/ 13 f56 1"/>
                <a:gd name="f81" fmla="*/ 87 f57 1"/>
                <a:gd name="f82" fmla="*/ 103 f57 1"/>
                <a:gd name="f83" fmla="*/ 126 f57 1"/>
                <a:gd name="f84" fmla="*/ 42 f56 1"/>
                <a:gd name="f85" fmla="*/ 157 f57 1"/>
                <a:gd name="f86" fmla="*/ 22 f56 1"/>
                <a:gd name="f87" fmla="*/ f58 1 f2"/>
                <a:gd name="f88" fmla="*/ f61 1 157"/>
                <a:gd name="f89" fmla="*/ f62 1 57"/>
                <a:gd name="f90" fmla="*/ f63 1 157"/>
                <a:gd name="f91" fmla="*/ f64 1 57"/>
                <a:gd name="f92" fmla="*/ f65 1 157"/>
                <a:gd name="f93" fmla="*/ f66 1 57"/>
                <a:gd name="f94" fmla="*/ f67 1 157"/>
                <a:gd name="f95" fmla="*/ f68 1 57"/>
                <a:gd name="f96" fmla="*/ f69 1 157"/>
                <a:gd name="f97" fmla="*/ f70 1 57"/>
                <a:gd name="f98" fmla="*/ f71 1 157"/>
                <a:gd name="f99" fmla="*/ f72 1 57"/>
                <a:gd name="f100" fmla="*/ f73 1 157"/>
                <a:gd name="f101" fmla="*/ f74 1 57"/>
                <a:gd name="f102" fmla="*/ f75 1 157"/>
                <a:gd name="f103" fmla="*/ f76 1 57"/>
                <a:gd name="f104" fmla="*/ f77 1 157"/>
                <a:gd name="f105" fmla="*/ f78 1 57"/>
                <a:gd name="f106" fmla="*/ f79 1 157"/>
                <a:gd name="f107" fmla="*/ f80 1 57"/>
                <a:gd name="f108" fmla="*/ f81 1 157"/>
                <a:gd name="f109" fmla="*/ f82 1 157"/>
                <a:gd name="f110" fmla="*/ f83 1 157"/>
                <a:gd name="f111" fmla="*/ f84 1 57"/>
                <a:gd name="f112" fmla="*/ f85 1 157"/>
                <a:gd name="f113" fmla="*/ f86 1 57"/>
                <a:gd name="f114" fmla="*/ 0 1 f59"/>
                <a:gd name="f115" fmla="*/ f6 1 f59"/>
                <a:gd name="f116" fmla="*/ 0 1 f60"/>
                <a:gd name="f117" fmla="*/ f7 1 f60"/>
                <a:gd name="f118" fmla="+- f87 0 f1"/>
                <a:gd name="f119" fmla="*/ f88 1 f59"/>
                <a:gd name="f120" fmla="*/ f89 1 f60"/>
                <a:gd name="f121" fmla="*/ f90 1 f59"/>
                <a:gd name="f122" fmla="*/ f91 1 f60"/>
                <a:gd name="f123" fmla="*/ f92 1 f59"/>
                <a:gd name="f124" fmla="*/ f93 1 f60"/>
                <a:gd name="f125" fmla="*/ f94 1 f59"/>
                <a:gd name="f126" fmla="*/ f95 1 f60"/>
                <a:gd name="f127" fmla="*/ f96 1 f59"/>
                <a:gd name="f128" fmla="*/ f97 1 f60"/>
                <a:gd name="f129" fmla="*/ f98 1 f59"/>
                <a:gd name="f130" fmla="*/ f99 1 f60"/>
                <a:gd name="f131" fmla="*/ f100 1 f59"/>
                <a:gd name="f132" fmla="*/ f101 1 f60"/>
                <a:gd name="f133" fmla="*/ f102 1 f59"/>
                <a:gd name="f134" fmla="*/ f103 1 f60"/>
                <a:gd name="f135" fmla="*/ f104 1 f59"/>
                <a:gd name="f136" fmla="*/ f105 1 f60"/>
                <a:gd name="f137" fmla="*/ f106 1 f59"/>
                <a:gd name="f138" fmla="*/ f107 1 f60"/>
                <a:gd name="f139" fmla="*/ f108 1 f59"/>
                <a:gd name="f140" fmla="*/ f109 1 f59"/>
                <a:gd name="f141" fmla="*/ f110 1 f59"/>
                <a:gd name="f142" fmla="*/ f111 1 f60"/>
                <a:gd name="f143" fmla="*/ f112 1 f59"/>
                <a:gd name="f144" fmla="*/ f113 1 f60"/>
                <a:gd name="f145" fmla="*/ f114 f54 1"/>
                <a:gd name="f146" fmla="*/ f115 f54 1"/>
                <a:gd name="f147" fmla="*/ f117 f55 1"/>
                <a:gd name="f148" fmla="*/ f116 f55 1"/>
                <a:gd name="f149" fmla="*/ f119 f54 1"/>
                <a:gd name="f150" fmla="*/ f120 f55 1"/>
                <a:gd name="f151" fmla="*/ f121 f54 1"/>
                <a:gd name="f152" fmla="*/ f122 f55 1"/>
                <a:gd name="f153" fmla="*/ f123 f54 1"/>
                <a:gd name="f154" fmla="*/ f124 f55 1"/>
                <a:gd name="f155" fmla="*/ f125 f54 1"/>
                <a:gd name="f156" fmla="*/ f126 f55 1"/>
                <a:gd name="f157" fmla="*/ f127 f54 1"/>
                <a:gd name="f158" fmla="*/ f128 f55 1"/>
                <a:gd name="f159" fmla="*/ f129 f54 1"/>
                <a:gd name="f160" fmla="*/ f130 f55 1"/>
                <a:gd name="f161" fmla="*/ f131 f54 1"/>
                <a:gd name="f162" fmla="*/ f132 f55 1"/>
                <a:gd name="f163" fmla="*/ f133 f54 1"/>
                <a:gd name="f164" fmla="*/ f134 f55 1"/>
                <a:gd name="f165" fmla="*/ f135 f54 1"/>
                <a:gd name="f166" fmla="*/ f136 f55 1"/>
                <a:gd name="f167" fmla="*/ f137 f54 1"/>
                <a:gd name="f168" fmla="*/ f138 f55 1"/>
                <a:gd name="f169" fmla="*/ f139 f54 1"/>
                <a:gd name="f170" fmla="*/ f140 f54 1"/>
                <a:gd name="f171" fmla="*/ f141 f54 1"/>
                <a:gd name="f172" fmla="*/ f142 f55 1"/>
                <a:gd name="f173" fmla="*/ f143 f54 1"/>
                <a:gd name="f174" fmla="*/ f144 f55 1"/>
              </a:gdLst>
              <a:ahLst/>
              <a:cxnLst>
                <a:cxn ang="3cd4">
                  <a:pos x="hc" y="t"/>
                </a:cxn>
                <a:cxn ang="0">
                  <a:pos x="r" y="vc"/>
                </a:cxn>
                <a:cxn ang="cd4">
                  <a:pos x="hc" y="b"/>
                </a:cxn>
                <a:cxn ang="cd2">
                  <a:pos x="l" y="vc"/>
                </a:cxn>
                <a:cxn ang="f118">
                  <a:pos x="f149" y="f150"/>
                </a:cxn>
                <a:cxn ang="f118">
                  <a:pos x="f151" y="f152"/>
                </a:cxn>
                <a:cxn ang="f118">
                  <a:pos x="f153" y="f154"/>
                </a:cxn>
                <a:cxn ang="f118">
                  <a:pos x="f155" y="f156"/>
                </a:cxn>
                <a:cxn ang="f118">
                  <a:pos x="f157" y="f158"/>
                </a:cxn>
                <a:cxn ang="f118">
                  <a:pos x="f159" y="f160"/>
                </a:cxn>
                <a:cxn ang="f118">
                  <a:pos x="f161" y="f162"/>
                </a:cxn>
                <a:cxn ang="f118">
                  <a:pos x="f163" y="f164"/>
                </a:cxn>
                <a:cxn ang="f118">
                  <a:pos x="f165" y="f166"/>
                </a:cxn>
                <a:cxn ang="f118">
                  <a:pos x="f167" y="f168"/>
                </a:cxn>
                <a:cxn ang="f118">
                  <a:pos x="f169" y="f164"/>
                </a:cxn>
                <a:cxn ang="f118">
                  <a:pos x="f170" y="f156"/>
                </a:cxn>
                <a:cxn ang="f118">
                  <a:pos x="f171" y="f172"/>
                </a:cxn>
                <a:cxn ang="f118">
                  <a:pos x="f173" y="f174"/>
                </a:cxn>
                <a:cxn ang="f118">
                  <a:pos x="f149" y="f150"/>
                </a:cxn>
              </a:cxnLst>
              <a:rect l="f145" t="f148" r="f146" b="f147"/>
              <a:pathLst>
                <a:path w="157" h="57">
                  <a:moveTo>
                    <a:pt x="f8" y="f9"/>
                  </a:moveTo>
                  <a:cubicBezTo>
                    <a:pt x="f10" y="f11"/>
                    <a:pt x="f12" y="f5"/>
                    <a:pt x="f13" y="f5"/>
                  </a:cubicBezTo>
                  <a:cubicBezTo>
                    <a:pt x="f14" y="f5"/>
                    <a:pt x="f15" y="f16"/>
                    <a:pt x="f15" y="f16"/>
                  </a:cubicBezTo>
                  <a:cubicBezTo>
                    <a:pt x="f15" y="f16"/>
                    <a:pt x="f17" y="f18"/>
                    <a:pt x="f19" y="f18"/>
                  </a:cubicBezTo>
                  <a:cubicBezTo>
                    <a:pt x="f20" y="f18"/>
                    <a:pt x="f21" y="f22"/>
                    <a:pt x="f23" y="f24"/>
                  </a:cubicBezTo>
                  <a:cubicBezTo>
                    <a:pt x="f21" y="f25"/>
                    <a:pt x="f26" y="f27"/>
                    <a:pt x="f28" y="f29"/>
                  </a:cubicBezTo>
                  <a:cubicBezTo>
                    <a:pt x="f5" y="f30"/>
                    <a:pt x="f28" y="f7"/>
                    <a:pt x="f31" y="f32"/>
                  </a:cubicBezTo>
                  <a:cubicBezTo>
                    <a:pt x="f33" y="f34"/>
                    <a:pt x="f35" y="f24"/>
                    <a:pt x="f16" y="f36"/>
                  </a:cubicBezTo>
                  <a:cubicBezTo>
                    <a:pt x="f37" y="f11"/>
                    <a:pt x="f32" y="f20"/>
                    <a:pt x="f32" y="f20"/>
                  </a:cubicBezTo>
                  <a:cubicBezTo>
                    <a:pt x="f32" y="f20"/>
                    <a:pt x="f20" y="f25"/>
                    <a:pt x="f38" y="f39"/>
                  </a:cubicBezTo>
                  <a:cubicBezTo>
                    <a:pt x="f40" y="f41"/>
                    <a:pt x="f14" y="f36"/>
                    <a:pt x="f14" y="f36"/>
                  </a:cubicBezTo>
                  <a:cubicBezTo>
                    <a:pt x="f14" y="f36"/>
                    <a:pt x="f42" y="f43"/>
                    <a:pt x="f44" y="f18"/>
                  </a:cubicBezTo>
                  <a:cubicBezTo>
                    <a:pt x="f8" y="f45"/>
                    <a:pt x="f46" y="f47"/>
                    <a:pt x="f46" y="f47"/>
                  </a:cubicBezTo>
                  <a:cubicBezTo>
                    <a:pt x="f46" y="f47"/>
                    <a:pt x="f48" y="f49"/>
                    <a:pt x="f6" y="f50"/>
                  </a:cubicBezTo>
                  <a:cubicBezTo>
                    <a:pt x="f51" y="f25"/>
                    <a:pt x="f52" y="f49"/>
                    <a:pt x="f8" y="f9"/>
                  </a:cubicBezTo>
                  <a:close/>
                </a:path>
              </a:pathLst>
            </a:custGeom>
            <a:solidFill>
              <a:srgbClr val="FFF7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7" name="Freeform 485">
              <a:extLst>
                <a:ext uri="{FF2B5EF4-FFF2-40B4-BE49-F238E27FC236}">
                  <a16:creationId xmlns:a16="http://schemas.microsoft.com/office/drawing/2014/main" id="{8F845FF5-0B1A-4902-80B7-D2180B3F8DCB}"/>
                </a:ext>
              </a:extLst>
            </p:cNvPr>
            <p:cNvSpPr/>
            <p:nvPr/>
          </p:nvSpPr>
          <p:spPr>
            <a:xfrm rot="20999098">
              <a:off x="3959444" y="4155133"/>
              <a:ext cx="532519" cy="305885"/>
            </a:xfrm>
            <a:custGeom>
              <a:avLst/>
              <a:gdLst>
                <a:gd name="f0" fmla="val 10800000"/>
                <a:gd name="f1" fmla="val 5400000"/>
                <a:gd name="f2" fmla="val 180"/>
                <a:gd name="f3" fmla="val w"/>
                <a:gd name="f4" fmla="val h"/>
                <a:gd name="f5" fmla="val 0"/>
                <a:gd name="f6" fmla="val 162"/>
                <a:gd name="f7" fmla="val 93"/>
                <a:gd name="f8" fmla="val 149"/>
                <a:gd name="f9" fmla="val 75"/>
                <a:gd name="f10" fmla="val 161"/>
                <a:gd name="f11" fmla="val 66"/>
                <a:gd name="f12" fmla="val 153"/>
                <a:gd name="f13" fmla="val 58"/>
                <a:gd name="f14" fmla="val 147"/>
                <a:gd name="f15" fmla="val 50"/>
                <a:gd name="f16" fmla="val 136"/>
                <a:gd name="f17" fmla="val 55"/>
                <a:gd name="f18" fmla="val 144"/>
                <a:gd name="f19" fmla="val 42"/>
                <a:gd name="f20" fmla="val 137"/>
                <a:gd name="f21" fmla="val 33"/>
                <a:gd name="f22" fmla="val 130"/>
                <a:gd name="f23" fmla="val 23"/>
                <a:gd name="f24" fmla="val 107"/>
                <a:gd name="f25" fmla="val 30"/>
                <a:gd name="f26" fmla="val 115"/>
                <a:gd name="f27" fmla="val 19"/>
                <a:gd name="f28" fmla="val 103"/>
                <a:gd name="f29" fmla="val 10"/>
                <a:gd name="f30" fmla="val 92"/>
                <a:gd name="f31" fmla="val 73"/>
                <a:gd name="f32" fmla="val 24"/>
                <a:gd name="f33" fmla="val 76"/>
                <a:gd name="f34" fmla="val 5"/>
                <a:gd name="f35" fmla="val 68"/>
                <a:gd name="f36" fmla="val 4"/>
                <a:gd name="f37" fmla="val 57"/>
                <a:gd name="f38" fmla="val 2"/>
                <a:gd name="f39" fmla="val 15"/>
                <a:gd name="f40" fmla="val 48"/>
                <a:gd name="f41" fmla="val 7"/>
                <a:gd name="f42" fmla="val 40"/>
                <a:gd name="f43" fmla="val 11"/>
                <a:gd name="f44" fmla="val 35"/>
                <a:gd name="f45" fmla="val 20"/>
                <a:gd name="f46" fmla="val 12"/>
                <a:gd name="f47" fmla="val 28"/>
                <a:gd name="f48" fmla="val 36"/>
                <a:gd name="f49" fmla="val 49"/>
                <a:gd name="f50" fmla="val 8"/>
                <a:gd name="f51" fmla="val 31"/>
                <a:gd name="f52" fmla="val 21"/>
                <a:gd name="f53" fmla="val 26"/>
                <a:gd name="f54" fmla="val 17"/>
                <a:gd name="f55" fmla="val 56"/>
                <a:gd name="f56" fmla="val 9"/>
                <a:gd name="f57" fmla="val 69"/>
                <a:gd name="f58" fmla="val 71"/>
                <a:gd name="f59" fmla="val 91"/>
                <a:gd name="f60" fmla="val 100"/>
                <a:gd name="f61" fmla="val 16"/>
                <a:gd name="f62" fmla="val 111"/>
                <a:gd name="f63" fmla="val 126"/>
                <a:gd name="f64" fmla="val 134"/>
                <a:gd name="f65" fmla="val 38"/>
                <a:gd name="f66" fmla="val 142"/>
                <a:gd name="f67" fmla="val 45"/>
                <a:gd name="f68" fmla="val 61"/>
                <a:gd name="f69" fmla="val 145"/>
                <a:gd name="f70" fmla="val 143"/>
                <a:gd name="f71" fmla="val 77"/>
                <a:gd name="f72" fmla="val 154"/>
                <a:gd name="f73" fmla="val 78"/>
                <a:gd name="f74" fmla="val 157"/>
                <a:gd name="f75" fmla="val 84"/>
                <a:gd name="f76" fmla="val 158"/>
                <a:gd name="f77" fmla="val 87"/>
                <a:gd name="f78" fmla="val 151"/>
                <a:gd name="f79" fmla="val 150"/>
                <a:gd name="f80" fmla="val 90"/>
                <a:gd name="f81" fmla="val 160"/>
                <a:gd name="f82" fmla="val 83"/>
                <a:gd name="f83" fmla="+- 0 0 -90"/>
                <a:gd name="f84" fmla="*/ f3 1 162"/>
                <a:gd name="f85" fmla="*/ f4 1 93"/>
                <a:gd name="f86" fmla="+- f7 0 f5"/>
                <a:gd name="f87" fmla="+- f6 0 f5"/>
                <a:gd name="f88" fmla="*/ f83 f0 1"/>
                <a:gd name="f89" fmla="*/ f87 1 162"/>
                <a:gd name="f90" fmla="*/ f86 1 93"/>
                <a:gd name="f91" fmla="*/ 149 f87 1"/>
                <a:gd name="f92" fmla="*/ 75 f86 1"/>
                <a:gd name="f93" fmla="*/ 153 f87 1"/>
                <a:gd name="f94" fmla="*/ 58 f86 1"/>
                <a:gd name="f95" fmla="*/ 136 f87 1"/>
                <a:gd name="f96" fmla="*/ 55 f86 1"/>
                <a:gd name="f97" fmla="*/ 137 f87 1"/>
                <a:gd name="f98" fmla="*/ 33 f86 1"/>
                <a:gd name="f99" fmla="*/ 107 f87 1"/>
                <a:gd name="f100" fmla="*/ 30 f86 1"/>
                <a:gd name="f101" fmla="*/ 103 f87 1"/>
                <a:gd name="f102" fmla="*/ 10 f86 1"/>
                <a:gd name="f103" fmla="*/ 73 f87 1"/>
                <a:gd name="f104" fmla="*/ 24 f86 1"/>
                <a:gd name="f105" fmla="*/ 68 f87 1"/>
                <a:gd name="f106" fmla="*/ 4 f86 1"/>
                <a:gd name="f107" fmla="*/ 55 f87 1"/>
                <a:gd name="f108" fmla="*/ 15 f86 1"/>
                <a:gd name="f109" fmla="*/ 40 f87 1"/>
                <a:gd name="f110" fmla="*/ 11 f86 1"/>
                <a:gd name="f111" fmla="*/ 33 f87 1"/>
                <a:gd name="f112" fmla="*/ 35 f86 1"/>
                <a:gd name="f113" fmla="*/ 12 f87 1"/>
                <a:gd name="f114" fmla="*/ 28 f86 1"/>
                <a:gd name="f115" fmla="*/ 11 f87 1"/>
                <a:gd name="f116" fmla="*/ 49 f86 1"/>
                <a:gd name="f117" fmla="*/ 15 f87 1"/>
                <a:gd name="f118" fmla="*/ 31 f86 1"/>
                <a:gd name="f119" fmla="*/ 36 f87 1"/>
                <a:gd name="f120" fmla="*/ 42 f86 1"/>
                <a:gd name="f121" fmla="*/ 42 f87 1"/>
                <a:gd name="f122" fmla="*/ 17 f86 1"/>
                <a:gd name="f123" fmla="*/ 57 f87 1"/>
                <a:gd name="f124" fmla="*/ 66 f87 1"/>
                <a:gd name="f125" fmla="*/ 9 f86 1"/>
                <a:gd name="f126" fmla="*/ 71 f87 1"/>
                <a:gd name="f127" fmla="*/ 100 f87 1"/>
                <a:gd name="f128" fmla="*/ 16 f86 1"/>
                <a:gd name="f129" fmla="*/ 36 f86 1"/>
                <a:gd name="f130" fmla="*/ 134 f87 1"/>
                <a:gd name="f131" fmla="*/ 38 f86 1"/>
                <a:gd name="f132" fmla="*/ 126 f87 1"/>
                <a:gd name="f133" fmla="*/ 61 f86 1"/>
                <a:gd name="f134" fmla="*/ 143 f87 1"/>
                <a:gd name="f135" fmla="*/ 77 f86 1"/>
                <a:gd name="f136" fmla="*/ 157 f87 1"/>
                <a:gd name="f137" fmla="*/ 84 f86 1"/>
                <a:gd name="f138" fmla="*/ 151 f87 1"/>
                <a:gd name="f139" fmla="*/ 91 f86 1"/>
                <a:gd name="f140" fmla="*/ 150 f87 1"/>
                <a:gd name="f141" fmla="*/ 93 f86 1"/>
                <a:gd name="f142" fmla="*/ 160 f87 1"/>
                <a:gd name="f143" fmla="*/ 83 f86 1"/>
                <a:gd name="f144" fmla="*/ f88 1 f2"/>
                <a:gd name="f145" fmla="*/ f91 1 162"/>
                <a:gd name="f146" fmla="*/ f92 1 93"/>
                <a:gd name="f147" fmla="*/ f93 1 162"/>
                <a:gd name="f148" fmla="*/ f94 1 93"/>
                <a:gd name="f149" fmla="*/ f95 1 162"/>
                <a:gd name="f150" fmla="*/ f96 1 93"/>
                <a:gd name="f151" fmla="*/ f97 1 162"/>
                <a:gd name="f152" fmla="*/ f98 1 93"/>
                <a:gd name="f153" fmla="*/ f99 1 162"/>
                <a:gd name="f154" fmla="*/ f100 1 93"/>
                <a:gd name="f155" fmla="*/ f101 1 162"/>
                <a:gd name="f156" fmla="*/ f102 1 93"/>
                <a:gd name="f157" fmla="*/ f103 1 162"/>
                <a:gd name="f158" fmla="*/ f104 1 93"/>
                <a:gd name="f159" fmla="*/ f105 1 162"/>
                <a:gd name="f160" fmla="*/ f106 1 93"/>
                <a:gd name="f161" fmla="*/ f107 1 162"/>
                <a:gd name="f162" fmla="*/ f108 1 93"/>
                <a:gd name="f163" fmla="*/ f109 1 162"/>
                <a:gd name="f164" fmla="*/ f110 1 93"/>
                <a:gd name="f165" fmla="*/ f111 1 162"/>
                <a:gd name="f166" fmla="*/ f112 1 93"/>
                <a:gd name="f167" fmla="*/ f113 1 162"/>
                <a:gd name="f168" fmla="*/ f114 1 93"/>
                <a:gd name="f169" fmla="*/ f115 1 162"/>
                <a:gd name="f170" fmla="*/ f116 1 93"/>
                <a:gd name="f171" fmla="*/ f117 1 162"/>
                <a:gd name="f172" fmla="*/ f118 1 93"/>
                <a:gd name="f173" fmla="*/ f119 1 162"/>
                <a:gd name="f174" fmla="*/ f120 1 93"/>
                <a:gd name="f175" fmla="*/ f121 1 162"/>
                <a:gd name="f176" fmla="*/ f122 1 93"/>
                <a:gd name="f177" fmla="*/ f123 1 162"/>
                <a:gd name="f178" fmla="*/ f124 1 162"/>
                <a:gd name="f179" fmla="*/ f125 1 93"/>
                <a:gd name="f180" fmla="*/ f126 1 162"/>
                <a:gd name="f181" fmla="*/ f127 1 162"/>
                <a:gd name="f182" fmla="*/ f128 1 93"/>
                <a:gd name="f183" fmla="*/ f129 1 93"/>
                <a:gd name="f184" fmla="*/ f130 1 162"/>
                <a:gd name="f185" fmla="*/ f131 1 93"/>
                <a:gd name="f186" fmla="*/ f132 1 162"/>
                <a:gd name="f187" fmla="*/ f133 1 93"/>
                <a:gd name="f188" fmla="*/ f134 1 162"/>
                <a:gd name="f189" fmla="*/ f135 1 93"/>
                <a:gd name="f190" fmla="*/ f136 1 162"/>
                <a:gd name="f191" fmla="*/ f137 1 93"/>
                <a:gd name="f192" fmla="*/ f138 1 162"/>
                <a:gd name="f193" fmla="*/ f139 1 93"/>
                <a:gd name="f194" fmla="*/ f140 1 162"/>
                <a:gd name="f195" fmla="*/ f141 1 93"/>
                <a:gd name="f196" fmla="*/ f142 1 162"/>
                <a:gd name="f197" fmla="*/ f143 1 93"/>
                <a:gd name="f198" fmla="*/ 0 1 f89"/>
                <a:gd name="f199" fmla="*/ f6 1 f89"/>
                <a:gd name="f200" fmla="*/ 0 1 f90"/>
                <a:gd name="f201" fmla="*/ f7 1 f90"/>
                <a:gd name="f202" fmla="+- f144 0 f1"/>
                <a:gd name="f203" fmla="*/ f145 1 f89"/>
                <a:gd name="f204" fmla="*/ f146 1 f90"/>
                <a:gd name="f205" fmla="*/ f147 1 f89"/>
                <a:gd name="f206" fmla="*/ f148 1 f90"/>
                <a:gd name="f207" fmla="*/ f149 1 f89"/>
                <a:gd name="f208" fmla="*/ f150 1 f90"/>
                <a:gd name="f209" fmla="*/ f151 1 f89"/>
                <a:gd name="f210" fmla="*/ f152 1 f90"/>
                <a:gd name="f211" fmla="*/ f153 1 f89"/>
                <a:gd name="f212" fmla="*/ f154 1 f90"/>
                <a:gd name="f213" fmla="*/ f155 1 f89"/>
                <a:gd name="f214" fmla="*/ f156 1 f90"/>
                <a:gd name="f215" fmla="*/ f157 1 f89"/>
                <a:gd name="f216" fmla="*/ f158 1 f90"/>
                <a:gd name="f217" fmla="*/ f159 1 f89"/>
                <a:gd name="f218" fmla="*/ f160 1 f90"/>
                <a:gd name="f219" fmla="*/ f161 1 f89"/>
                <a:gd name="f220" fmla="*/ f162 1 f90"/>
                <a:gd name="f221" fmla="*/ f163 1 f89"/>
                <a:gd name="f222" fmla="*/ f164 1 f90"/>
                <a:gd name="f223" fmla="*/ f165 1 f89"/>
                <a:gd name="f224" fmla="*/ f166 1 f90"/>
                <a:gd name="f225" fmla="*/ f167 1 f89"/>
                <a:gd name="f226" fmla="*/ f168 1 f90"/>
                <a:gd name="f227" fmla="*/ f169 1 f89"/>
                <a:gd name="f228" fmla="*/ f170 1 f90"/>
                <a:gd name="f229" fmla="*/ f171 1 f89"/>
                <a:gd name="f230" fmla="*/ f172 1 f90"/>
                <a:gd name="f231" fmla="*/ f173 1 f89"/>
                <a:gd name="f232" fmla="*/ f174 1 f90"/>
                <a:gd name="f233" fmla="*/ f175 1 f89"/>
                <a:gd name="f234" fmla="*/ f176 1 f90"/>
                <a:gd name="f235" fmla="*/ f177 1 f89"/>
                <a:gd name="f236" fmla="*/ f178 1 f89"/>
                <a:gd name="f237" fmla="*/ f179 1 f90"/>
                <a:gd name="f238" fmla="*/ f180 1 f89"/>
                <a:gd name="f239" fmla="*/ f181 1 f89"/>
                <a:gd name="f240" fmla="*/ f182 1 f90"/>
                <a:gd name="f241" fmla="*/ f183 1 f90"/>
                <a:gd name="f242" fmla="*/ f184 1 f89"/>
                <a:gd name="f243" fmla="*/ f185 1 f90"/>
                <a:gd name="f244" fmla="*/ f186 1 f89"/>
                <a:gd name="f245" fmla="*/ f187 1 f90"/>
                <a:gd name="f246" fmla="*/ f188 1 f89"/>
                <a:gd name="f247" fmla="*/ f189 1 f90"/>
                <a:gd name="f248" fmla="*/ f190 1 f89"/>
                <a:gd name="f249" fmla="*/ f191 1 f90"/>
                <a:gd name="f250" fmla="*/ f192 1 f89"/>
                <a:gd name="f251" fmla="*/ f193 1 f90"/>
                <a:gd name="f252" fmla="*/ f194 1 f89"/>
                <a:gd name="f253" fmla="*/ f195 1 f90"/>
                <a:gd name="f254" fmla="*/ f196 1 f89"/>
                <a:gd name="f255" fmla="*/ f197 1 f90"/>
                <a:gd name="f256" fmla="*/ f198 f84 1"/>
                <a:gd name="f257" fmla="*/ f199 f84 1"/>
                <a:gd name="f258" fmla="*/ f201 f85 1"/>
                <a:gd name="f259" fmla="*/ f200 f85 1"/>
                <a:gd name="f260" fmla="*/ f203 f84 1"/>
                <a:gd name="f261" fmla="*/ f204 f85 1"/>
                <a:gd name="f262" fmla="*/ f205 f84 1"/>
                <a:gd name="f263" fmla="*/ f206 f85 1"/>
                <a:gd name="f264" fmla="*/ f207 f84 1"/>
                <a:gd name="f265" fmla="*/ f208 f85 1"/>
                <a:gd name="f266" fmla="*/ f209 f84 1"/>
                <a:gd name="f267" fmla="*/ f210 f85 1"/>
                <a:gd name="f268" fmla="*/ f211 f84 1"/>
                <a:gd name="f269" fmla="*/ f212 f85 1"/>
                <a:gd name="f270" fmla="*/ f213 f84 1"/>
                <a:gd name="f271" fmla="*/ f214 f85 1"/>
                <a:gd name="f272" fmla="*/ f215 f84 1"/>
                <a:gd name="f273" fmla="*/ f216 f85 1"/>
                <a:gd name="f274" fmla="*/ f217 f84 1"/>
                <a:gd name="f275" fmla="*/ f218 f85 1"/>
                <a:gd name="f276" fmla="*/ f219 f84 1"/>
                <a:gd name="f277" fmla="*/ f220 f85 1"/>
                <a:gd name="f278" fmla="*/ f221 f84 1"/>
                <a:gd name="f279" fmla="*/ f222 f85 1"/>
                <a:gd name="f280" fmla="*/ f223 f84 1"/>
                <a:gd name="f281" fmla="*/ f224 f85 1"/>
                <a:gd name="f282" fmla="*/ f225 f84 1"/>
                <a:gd name="f283" fmla="*/ f226 f85 1"/>
                <a:gd name="f284" fmla="*/ f227 f84 1"/>
                <a:gd name="f285" fmla="*/ f228 f85 1"/>
                <a:gd name="f286" fmla="*/ f229 f84 1"/>
                <a:gd name="f287" fmla="*/ f230 f85 1"/>
                <a:gd name="f288" fmla="*/ f231 f84 1"/>
                <a:gd name="f289" fmla="*/ f232 f85 1"/>
                <a:gd name="f290" fmla="*/ f233 f84 1"/>
                <a:gd name="f291" fmla="*/ f234 f85 1"/>
                <a:gd name="f292" fmla="*/ f235 f84 1"/>
                <a:gd name="f293" fmla="*/ f236 f84 1"/>
                <a:gd name="f294" fmla="*/ f237 f85 1"/>
                <a:gd name="f295" fmla="*/ f238 f84 1"/>
                <a:gd name="f296" fmla="*/ f239 f84 1"/>
                <a:gd name="f297" fmla="*/ f240 f85 1"/>
                <a:gd name="f298" fmla="*/ f241 f85 1"/>
                <a:gd name="f299" fmla="*/ f242 f84 1"/>
                <a:gd name="f300" fmla="*/ f243 f85 1"/>
                <a:gd name="f301" fmla="*/ f244 f84 1"/>
                <a:gd name="f302" fmla="*/ f245 f85 1"/>
                <a:gd name="f303" fmla="*/ f246 f84 1"/>
                <a:gd name="f304" fmla="*/ f247 f85 1"/>
                <a:gd name="f305" fmla="*/ f248 f84 1"/>
                <a:gd name="f306" fmla="*/ f249 f85 1"/>
                <a:gd name="f307" fmla="*/ f250 f84 1"/>
                <a:gd name="f308" fmla="*/ f251 f85 1"/>
                <a:gd name="f309" fmla="*/ f252 f84 1"/>
                <a:gd name="f310" fmla="*/ f253 f85 1"/>
                <a:gd name="f311" fmla="*/ f254 f84 1"/>
                <a:gd name="f312" fmla="*/ f255 f85 1"/>
              </a:gdLst>
              <a:ahLst/>
              <a:cxnLst>
                <a:cxn ang="3cd4">
                  <a:pos x="hc" y="t"/>
                </a:cxn>
                <a:cxn ang="0">
                  <a:pos x="r" y="vc"/>
                </a:cxn>
                <a:cxn ang="cd4">
                  <a:pos x="hc" y="b"/>
                </a:cxn>
                <a:cxn ang="cd2">
                  <a:pos x="l" y="vc"/>
                </a:cxn>
                <a:cxn ang="f202">
                  <a:pos x="f260" y="f261"/>
                </a:cxn>
                <a:cxn ang="f202">
                  <a:pos x="f262" y="f263"/>
                </a:cxn>
                <a:cxn ang="f202">
                  <a:pos x="f264" y="f265"/>
                </a:cxn>
                <a:cxn ang="f202">
                  <a:pos x="f266" y="f267"/>
                </a:cxn>
                <a:cxn ang="f202">
                  <a:pos x="f268" y="f269"/>
                </a:cxn>
                <a:cxn ang="f202">
                  <a:pos x="f270" y="f271"/>
                </a:cxn>
                <a:cxn ang="f202">
                  <a:pos x="f272" y="f273"/>
                </a:cxn>
                <a:cxn ang="f202">
                  <a:pos x="f274" y="f275"/>
                </a:cxn>
                <a:cxn ang="f202">
                  <a:pos x="f276" y="f277"/>
                </a:cxn>
                <a:cxn ang="f202">
                  <a:pos x="f278" y="f279"/>
                </a:cxn>
                <a:cxn ang="f202">
                  <a:pos x="f280" y="f281"/>
                </a:cxn>
                <a:cxn ang="f202">
                  <a:pos x="f282" y="f283"/>
                </a:cxn>
                <a:cxn ang="f202">
                  <a:pos x="f284" y="f285"/>
                </a:cxn>
                <a:cxn ang="f202">
                  <a:pos x="f286" y="f287"/>
                </a:cxn>
                <a:cxn ang="f202">
                  <a:pos x="f288" y="f289"/>
                </a:cxn>
                <a:cxn ang="f202">
                  <a:pos x="f290" y="f291"/>
                </a:cxn>
                <a:cxn ang="f202">
                  <a:pos x="f292" y="f273"/>
                </a:cxn>
                <a:cxn ang="f202">
                  <a:pos x="f293" y="f294"/>
                </a:cxn>
                <a:cxn ang="f202">
                  <a:pos x="f295" y="f267"/>
                </a:cxn>
                <a:cxn ang="f202">
                  <a:pos x="f296" y="f297"/>
                </a:cxn>
                <a:cxn ang="f202">
                  <a:pos x="f296" y="f298"/>
                </a:cxn>
                <a:cxn ang="f202">
                  <a:pos x="f299" y="f300"/>
                </a:cxn>
                <a:cxn ang="f202">
                  <a:pos x="f301" y="f302"/>
                </a:cxn>
                <a:cxn ang="f202">
                  <a:pos x="f260" y="f302"/>
                </a:cxn>
                <a:cxn ang="f202">
                  <a:pos x="f303" y="f304"/>
                </a:cxn>
                <a:cxn ang="f202">
                  <a:pos x="f305" y="f306"/>
                </a:cxn>
                <a:cxn ang="f202">
                  <a:pos x="f307" y="f308"/>
                </a:cxn>
                <a:cxn ang="f202">
                  <a:pos x="f309" y="f310"/>
                </a:cxn>
                <a:cxn ang="f202">
                  <a:pos x="f311" y="f312"/>
                </a:cxn>
                <a:cxn ang="f202">
                  <a:pos x="f260" y="f261"/>
                </a:cxn>
              </a:cxnLst>
              <a:rect l="f256" t="f259" r="f257" b="f258"/>
              <a:pathLst>
                <a:path w="162" h="93">
                  <a:moveTo>
                    <a:pt x="f8" y="f9"/>
                  </a:moveTo>
                  <a:cubicBezTo>
                    <a:pt x="f8" y="f9"/>
                    <a:pt x="f10" y="f11"/>
                    <a:pt x="f12" y="f13"/>
                  </a:cubicBezTo>
                  <a:cubicBezTo>
                    <a:pt x="f14" y="f15"/>
                    <a:pt x="f16" y="f17"/>
                    <a:pt x="f16" y="f17"/>
                  </a:cubicBezTo>
                  <a:cubicBezTo>
                    <a:pt x="f16" y="f17"/>
                    <a:pt x="f18" y="f19"/>
                    <a:pt x="f20" y="f21"/>
                  </a:cubicBezTo>
                  <a:cubicBezTo>
                    <a:pt x="f22" y="f23"/>
                    <a:pt x="f24" y="f25"/>
                    <a:pt x="f24" y="f25"/>
                  </a:cubicBezTo>
                  <a:cubicBezTo>
                    <a:pt x="f24" y="f25"/>
                    <a:pt x="f26" y="f27"/>
                    <a:pt x="f28" y="f29"/>
                  </a:cubicBezTo>
                  <a:cubicBezTo>
                    <a:pt x="f30" y="f5"/>
                    <a:pt x="f31" y="f32"/>
                    <a:pt x="f31" y="f32"/>
                  </a:cubicBezTo>
                  <a:cubicBezTo>
                    <a:pt x="f31" y="f32"/>
                    <a:pt x="f33" y="f34"/>
                    <a:pt x="f35" y="f36"/>
                  </a:cubicBezTo>
                  <a:cubicBezTo>
                    <a:pt x="f37" y="f38"/>
                    <a:pt x="f17" y="f39"/>
                    <a:pt x="f17" y="f39"/>
                  </a:cubicBezTo>
                  <a:cubicBezTo>
                    <a:pt x="f17" y="f39"/>
                    <a:pt x="f40" y="f41"/>
                    <a:pt x="f42" y="f43"/>
                  </a:cubicBezTo>
                  <a:cubicBezTo>
                    <a:pt x="f21" y="f39"/>
                    <a:pt x="f21" y="f44"/>
                    <a:pt x="f21" y="f44"/>
                  </a:cubicBezTo>
                  <a:cubicBezTo>
                    <a:pt x="f21" y="f44"/>
                    <a:pt x="f23" y="f45"/>
                    <a:pt x="f46" y="f47"/>
                  </a:cubicBezTo>
                  <a:cubicBezTo>
                    <a:pt x="f5" y="f48"/>
                    <a:pt x="f43" y="f49"/>
                    <a:pt x="f43" y="f49"/>
                  </a:cubicBezTo>
                  <a:cubicBezTo>
                    <a:pt x="f43" y="f49"/>
                    <a:pt x="f50" y="f44"/>
                    <a:pt x="f39" y="f51"/>
                  </a:cubicBezTo>
                  <a:cubicBezTo>
                    <a:pt x="f52" y="f53"/>
                    <a:pt x="f48" y="f19"/>
                    <a:pt x="f48" y="f19"/>
                  </a:cubicBezTo>
                  <a:cubicBezTo>
                    <a:pt x="f48" y="f19"/>
                    <a:pt x="f48" y="f23"/>
                    <a:pt x="f19" y="f54"/>
                  </a:cubicBezTo>
                  <a:cubicBezTo>
                    <a:pt x="f40" y="f43"/>
                    <a:pt x="f37" y="f32"/>
                    <a:pt x="f37" y="f32"/>
                  </a:cubicBezTo>
                  <a:cubicBezTo>
                    <a:pt x="f37" y="f32"/>
                    <a:pt x="f55" y="f43"/>
                    <a:pt x="f11" y="f56"/>
                  </a:cubicBezTo>
                  <a:cubicBezTo>
                    <a:pt x="f57" y="f56"/>
                    <a:pt x="f58" y="f21"/>
                    <a:pt x="f58" y="f21"/>
                  </a:cubicBezTo>
                  <a:cubicBezTo>
                    <a:pt x="f58" y="f21"/>
                    <a:pt x="f59" y="f50"/>
                    <a:pt x="f60" y="f61"/>
                  </a:cubicBezTo>
                  <a:cubicBezTo>
                    <a:pt x="f62" y="f32"/>
                    <a:pt x="f60" y="f48"/>
                    <a:pt x="f60" y="f48"/>
                  </a:cubicBezTo>
                  <a:cubicBezTo>
                    <a:pt x="f60" y="f48"/>
                    <a:pt x="f63" y="f51"/>
                    <a:pt x="f64" y="f65"/>
                  </a:cubicBezTo>
                  <a:cubicBezTo>
                    <a:pt x="f66" y="f67"/>
                    <a:pt x="f63" y="f68"/>
                    <a:pt x="f63" y="f68"/>
                  </a:cubicBezTo>
                  <a:cubicBezTo>
                    <a:pt x="f63" y="f68"/>
                    <a:pt x="f69" y="f17"/>
                    <a:pt x="f8" y="f68"/>
                  </a:cubicBezTo>
                  <a:cubicBezTo>
                    <a:pt x="f12" y="f35"/>
                    <a:pt x="f70" y="f71"/>
                    <a:pt x="f70" y="f71"/>
                  </a:cubicBezTo>
                  <a:cubicBezTo>
                    <a:pt x="f70" y="f71"/>
                    <a:pt x="f72" y="f73"/>
                    <a:pt x="f74" y="f75"/>
                  </a:cubicBezTo>
                  <a:cubicBezTo>
                    <a:pt x="f76" y="f77"/>
                    <a:pt x="f78" y="f59"/>
                    <a:pt x="f78" y="f59"/>
                  </a:cubicBezTo>
                  <a:cubicBezTo>
                    <a:pt x="f79" y="f7"/>
                    <a:pt x="f79" y="f7"/>
                    <a:pt x="f79" y="f7"/>
                  </a:cubicBezTo>
                  <a:cubicBezTo>
                    <a:pt x="f79" y="f7"/>
                    <a:pt x="f6" y="f80"/>
                    <a:pt x="f81" y="f82"/>
                  </a:cubicBezTo>
                  <a:cubicBezTo>
                    <a:pt x="f76" y="f9"/>
                    <a:pt x="f8" y="f9"/>
                    <a:pt x="f8" y="f9"/>
                  </a:cubicBezTo>
                  <a:close/>
                </a:path>
              </a:pathLst>
            </a:custGeom>
            <a:solidFill>
              <a:srgbClr val="FFF7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grpSp>
      <p:grpSp>
        <p:nvGrpSpPr>
          <p:cNvPr id="38" name="Group 39">
            <a:extLst>
              <a:ext uri="{FF2B5EF4-FFF2-40B4-BE49-F238E27FC236}">
                <a16:creationId xmlns:a16="http://schemas.microsoft.com/office/drawing/2014/main" id="{508830A6-EDB7-4576-948B-FF9AA654CB3E}"/>
              </a:ext>
            </a:extLst>
          </p:cNvPr>
          <p:cNvGrpSpPr/>
          <p:nvPr/>
        </p:nvGrpSpPr>
        <p:grpSpPr>
          <a:xfrm>
            <a:off x="39495" y="210550"/>
            <a:ext cx="548310" cy="517230"/>
            <a:chOff x="39495" y="210550"/>
            <a:chExt cx="548310" cy="517230"/>
          </a:xfrm>
        </p:grpSpPr>
        <p:sp>
          <p:nvSpPr>
            <p:cNvPr id="39" name="Freeform 28">
              <a:extLst>
                <a:ext uri="{FF2B5EF4-FFF2-40B4-BE49-F238E27FC236}">
                  <a16:creationId xmlns:a16="http://schemas.microsoft.com/office/drawing/2014/main" id="{7332D332-A27A-4377-8C49-48315F1287AC}"/>
                </a:ext>
              </a:extLst>
            </p:cNvPr>
            <p:cNvSpPr/>
            <p:nvPr/>
          </p:nvSpPr>
          <p:spPr>
            <a:xfrm rot="17788208">
              <a:off x="55035" y="195010"/>
              <a:ext cx="517230" cy="548310"/>
            </a:xfrm>
            <a:custGeom>
              <a:avLst/>
              <a:gdLst>
                <a:gd name="f0" fmla="val 10800000"/>
                <a:gd name="f1" fmla="val 5400000"/>
                <a:gd name="f2" fmla="val 180"/>
                <a:gd name="f3" fmla="val w"/>
                <a:gd name="f4" fmla="val h"/>
                <a:gd name="f5" fmla="val 0"/>
                <a:gd name="f6" fmla="val 493"/>
                <a:gd name="f7" fmla="val 523"/>
                <a:gd name="f8" fmla="val 215"/>
                <a:gd name="f9" fmla="val 466"/>
                <a:gd name="f10" fmla="val 56"/>
                <a:gd name="f11" fmla="val 467"/>
                <a:gd name="f12" fmla="val 30"/>
                <a:gd name="f13" fmla="val 330"/>
                <a:gd name="f14" fmla="val 55"/>
                <a:gd name="f15" fmla="val 357"/>
                <a:gd name="f16" fmla="val 114"/>
                <a:gd name="f17" fmla="val 369"/>
                <a:gd name="f18" fmla="val 235"/>
                <a:gd name="f19" fmla="val 58"/>
                <a:gd name="f20" fmla="val 111"/>
                <a:gd name="f21" fmla="val 87"/>
                <a:gd name="f22" fmla="val 164"/>
                <a:gd name="f23" fmla="val 179"/>
                <a:gd name="f24" fmla="val 237"/>
                <a:gd name="f25" fmla="val 100"/>
                <a:gd name="f26" fmla="val 334"/>
                <a:gd name="f27" fmla="val 72"/>
                <a:gd name="f28" fmla="val 322"/>
                <a:gd name="f29" fmla="val 267"/>
                <a:gd name="f30" fmla="val 187"/>
                <a:gd name="f31" fmla="val 464"/>
                <a:gd name="f32" fmla="val 333"/>
                <a:gd name="f33" fmla="val 399"/>
                <a:gd name="f34" fmla="val 370"/>
                <a:gd name="f35" fmla="val 426"/>
                <a:gd name="f36" fmla="val 380"/>
                <a:gd name="f37" fmla="val 355"/>
                <a:gd name="f38" fmla="val 407"/>
                <a:gd name="f39" fmla="+- 0 0 -90"/>
                <a:gd name="f40" fmla="*/ f3 1 493"/>
                <a:gd name="f41" fmla="*/ f4 1 523"/>
                <a:gd name="f42" fmla="+- f7 0 f5"/>
                <a:gd name="f43" fmla="+- f6 0 f5"/>
                <a:gd name="f44" fmla="*/ f39 f0 1"/>
                <a:gd name="f45" fmla="*/ f43 1 493"/>
                <a:gd name="f46" fmla="*/ f42 1 523"/>
                <a:gd name="f47" fmla="*/ 215 f43 1"/>
                <a:gd name="f48" fmla="*/ 466 f42 1"/>
                <a:gd name="f49" fmla="*/ 30 f43 1"/>
                <a:gd name="f50" fmla="*/ 330 f42 1"/>
                <a:gd name="f51" fmla="*/ 114 f43 1"/>
                <a:gd name="f52" fmla="*/ 369 f42 1"/>
                <a:gd name="f53" fmla="*/ 58 f43 1"/>
                <a:gd name="f54" fmla="*/ 111 f42 1"/>
                <a:gd name="f55" fmla="*/ 179 f43 1"/>
                <a:gd name="f56" fmla="*/ 237 f42 1"/>
                <a:gd name="f57" fmla="*/ 334 f43 1"/>
                <a:gd name="f58" fmla="*/ 0 f42 1"/>
                <a:gd name="f59" fmla="*/ 322 f43 1"/>
                <a:gd name="f60" fmla="*/ 267 f42 1"/>
                <a:gd name="f61" fmla="*/ 493 f43 1"/>
                <a:gd name="f62" fmla="*/ 187 f42 1"/>
                <a:gd name="f63" fmla="*/ 399 f43 1"/>
                <a:gd name="f64" fmla="*/ 370 f42 1"/>
                <a:gd name="f65" fmla="*/ 466 f43 1"/>
                <a:gd name="f66" fmla="*/ 355 f42 1"/>
                <a:gd name="f67" fmla="*/ f44 1 f2"/>
                <a:gd name="f68" fmla="*/ f47 1 493"/>
                <a:gd name="f69" fmla="*/ f48 1 523"/>
                <a:gd name="f70" fmla="*/ f49 1 493"/>
                <a:gd name="f71" fmla="*/ f50 1 523"/>
                <a:gd name="f72" fmla="*/ f51 1 493"/>
                <a:gd name="f73" fmla="*/ f52 1 523"/>
                <a:gd name="f74" fmla="*/ f53 1 493"/>
                <a:gd name="f75" fmla="*/ f54 1 523"/>
                <a:gd name="f76" fmla="*/ f55 1 493"/>
                <a:gd name="f77" fmla="*/ f56 1 523"/>
                <a:gd name="f78" fmla="*/ f57 1 493"/>
                <a:gd name="f79" fmla="*/ f58 1 523"/>
                <a:gd name="f80" fmla="*/ f59 1 493"/>
                <a:gd name="f81" fmla="*/ f60 1 523"/>
                <a:gd name="f82" fmla="*/ f61 1 493"/>
                <a:gd name="f83" fmla="*/ f62 1 523"/>
                <a:gd name="f84" fmla="*/ f63 1 493"/>
                <a:gd name="f85" fmla="*/ f64 1 523"/>
                <a:gd name="f86" fmla="*/ f65 1 493"/>
                <a:gd name="f87" fmla="*/ f66 1 523"/>
                <a:gd name="f88" fmla="*/ 0 1 f45"/>
                <a:gd name="f89" fmla="*/ f6 1 f45"/>
                <a:gd name="f90" fmla="*/ 0 1 f46"/>
                <a:gd name="f91" fmla="*/ f7 1 f46"/>
                <a:gd name="f92" fmla="+- f67 0 f1"/>
                <a:gd name="f93" fmla="*/ f68 1 f45"/>
                <a:gd name="f94" fmla="*/ f69 1 f46"/>
                <a:gd name="f95" fmla="*/ f70 1 f45"/>
                <a:gd name="f96" fmla="*/ f71 1 f46"/>
                <a:gd name="f97" fmla="*/ f72 1 f45"/>
                <a:gd name="f98" fmla="*/ f73 1 f46"/>
                <a:gd name="f99" fmla="*/ f74 1 f45"/>
                <a:gd name="f100" fmla="*/ f75 1 f46"/>
                <a:gd name="f101" fmla="*/ f76 1 f45"/>
                <a:gd name="f102" fmla="*/ f77 1 f46"/>
                <a:gd name="f103" fmla="*/ f78 1 f45"/>
                <a:gd name="f104" fmla="*/ f79 1 f46"/>
                <a:gd name="f105" fmla="*/ f80 1 f45"/>
                <a:gd name="f106" fmla="*/ f81 1 f46"/>
                <a:gd name="f107" fmla="*/ f82 1 f45"/>
                <a:gd name="f108" fmla="*/ f83 1 f46"/>
                <a:gd name="f109" fmla="*/ f84 1 f45"/>
                <a:gd name="f110" fmla="*/ f85 1 f46"/>
                <a:gd name="f111" fmla="*/ f86 1 f45"/>
                <a:gd name="f112" fmla="*/ f87 1 f46"/>
                <a:gd name="f113" fmla="*/ f88 f40 1"/>
                <a:gd name="f114" fmla="*/ f89 f40 1"/>
                <a:gd name="f115" fmla="*/ f91 f41 1"/>
                <a:gd name="f116" fmla="*/ f90 f41 1"/>
                <a:gd name="f117" fmla="*/ f93 f40 1"/>
                <a:gd name="f118" fmla="*/ f94 f41 1"/>
                <a:gd name="f119" fmla="*/ f95 f40 1"/>
                <a:gd name="f120" fmla="*/ f96 f41 1"/>
                <a:gd name="f121" fmla="*/ f97 f40 1"/>
                <a:gd name="f122" fmla="*/ f98 f41 1"/>
                <a:gd name="f123" fmla="*/ f99 f40 1"/>
                <a:gd name="f124" fmla="*/ f100 f41 1"/>
                <a:gd name="f125" fmla="*/ f101 f40 1"/>
                <a:gd name="f126" fmla="*/ f102 f41 1"/>
                <a:gd name="f127" fmla="*/ f103 f40 1"/>
                <a:gd name="f128" fmla="*/ f104 f41 1"/>
                <a:gd name="f129" fmla="*/ f105 f40 1"/>
                <a:gd name="f130" fmla="*/ f106 f41 1"/>
                <a:gd name="f131" fmla="*/ f107 f40 1"/>
                <a:gd name="f132" fmla="*/ f108 f41 1"/>
                <a:gd name="f133" fmla="*/ f109 f40 1"/>
                <a:gd name="f134" fmla="*/ f110 f41 1"/>
                <a:gd name="f135" fmla="*/ f111 f40 1"/>
                <a:gd name="f136" fmla="*/ f112 f41 1"/>
              </a:gdLst>
              <a:ahLst/>
              <a:cxnLst>
                <a:cxn ang="3cd4">
                  <a:pos x="hc" y="t"/>
                </a:cxn>
                <a:cxn ang="0">
                  <a:pos x="r" y="vc"/>
                </a:cxn>
                <a:cxn ang="cd4">
                  <a:pos x="hc" y="b"/>
                </a:cxn>
                <a:cxn ang="cd2">
                  <a:pos x="l" y="vc"/>
                </a:cxn>
                <a:cxn ang="f92">
                  <a:pos x="f117" y="f118"/>
                </a:cxn>
                <a:cxn ang="f92">
                  <a:pos x="f119" y="f120"/>
                </a:cxn>
                <a:cxn ang="f92">
                  <a:pos x="f121" y="f122"/>
                </a:cxn>
                <a:cxn ang="f92">
                  <a:pos x="f123" y="f124"/>
                </a:cxn>
                <a:cxn ang="f92">
                  <a:pos x="f125" y="f126"/>
                </a:cxn>
                <a:cxn ang="f92">
                  <a:pos x="f127" y="f128"/>
                </a:cxn>
                <a:cxn ang="f92">
                  <a:pos x="f129" y="f130"/>
                </a:cxn>
                <a:cxn ang="f92">
                  <a:pos x="f131" y="f132"/>
                </a:cxn>
                <a:cxn ang="f92">
                  <a:pos x="f133" y="f134"/>
                </a:cxn>
                <a:cxn ang="f92">
                  <a:pos x="f135" y="f136"/>
                </a:cxn>
                <a:cxn ang="f92">
                  <a:pos x="f117" y="f118"/>
                </a:cxn>
              </a:cxnLst>
              <a:rect l="f113" t="f116" r="f114" b="f115"/>
              <a:pathLst>
                <a:path w="493" h="523">
                  <a:moveTo>
                    <a:pt x="f8" y="f9"/>
                  </a:moveTo>
                  <a:cubicBezTo>
                    <a:pt x="f8" y="f9"/>
                    <a:pt x="f10" y="f11"/>
                    <a:pt x="f12" y="f13"/>
                  </a:cubicBezTo>
                  <a:cubicBezTo>
                    <a:pt x="f14" y="f15"/>
                    <a:pt x="f16" y="f17"/>
                    <a:pt x="f16" y="f17"/>
                  </a:cubicBezTo>
                  <a:cubicBezTo>
                    <a:pt x="f16" y="f17"/>
                    <a:pt x="f5" y="f18"/>
                    <a:pt x="f19" y="f20"/>
                  </a:cubicBezTo>
                  <a:cubicBezTo>
                    <a:pt x="f21" y="f22"/>
                    <a:pt x="f23" y="f24"/>
                    <a:pt x="f23" y="f24"/>
                  </a:cubicBezTo>
                  <a:cubicBezTo>
                    <a:pt x="f23" y="f24"/>
                    <a:pt x="f23" y="f25"/>
                    <a:pt x="f26" y="f5"/>
                  </a:cubicBezTo>
                  <a:cubicBezTo>
                    <a:pt x="f13" y="f27"/>
                    <a:pt x="f28" y="f29"/>
                    <a:pt x="f28" y="f29"/>
                  </a:cubicBezTo>
                  <a:cubicBezTo>
                    <a:pt x="f6" y="f30"/>
                    <a:pt x="f6" y="f30"/>
                    <a:pt x="f6" y="f30"/>
                  </a:cubicBezTo>
                  <a:cubicBezTo>
                    <a:pt x="f6" y="f30"/>
                    <a:pt x="f31" y="f32"/>
                    <a:pt x="f33" y="f34"/>
                  </a:cubicBezTo>
                  <a:cubicBezTo>
                    <a:pt x="f35" y="f36"/>
                    <a:pt x="f9" y="f37"/>
                    <a:pt x="f9" y="f37"/>
                  </a:cubicBezTo>
                  <a:cubicBezTo>
                    <a:pt x="f9" y="f37"/>
                    <a:pt x="f38" y="f7"/>
                    <a:pt x="f8" y="f9"/>
                  </a:cubicBezTo>
                  <a:close/>
                </a:path>
              </a:pathLst>
            </a:custGeom>
            <a:solidFill>
              <a:srgbClr val="FFF7D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0" name="Freeform 29">
              <a:extLst>
                <a:ext uri="{FF2B5EF4-FFF2-40B4-BE49-F238E27FC236}">
                  <a16:creationId xmlns:a16="http://schemas.microsoft.com/office/drawing/2014/main" id="{35707A8F-B1DD-47CD-B7F1-836D1C3EFD91}"/>
                </a:ext>
              </a:extLst>
            </p:cNvPr>
            <p:cNvSpPr/>
            <p:nvPr/>
          </p:nvSpPr>
          <p:spPr>
            <a:xfrm rot="17788208">
              <a:off x="80233" y="234157"/>
              <a:ext cx="438198" cy="444864"/>
            </a:xfrm>
            <a:custGeom>
              <a:avLst/>
              <a:gdLst>
                <a:gd name="f0" fmla="val 10800000"/>
                <a:gd name="f1" fmla="val 5400000"/>
                <a:gd name="f2" fmla="val 360"/>
                <a:gd name="f3" fmla="val 180"/>
                <a:gd name="f4" fmla="val w"/>
                <a:gd name="f5" fmla="val h"/>
                <a:gd name="f6" fmla="val 0"/>
                <a:gd name="f7" fmla="val 418"/>
                <a:gd name="f8" fmla="val 424"/>
                <a:gd name="f9" fmla="val 223"/>
                <a:gd name="f10" fmla="val 422"/>
                <a:gd name="f11" fmla="val 374"/>
                <a:gd name="f12" fmla="val 385"/>
                <a:gd name="f13" fmla="val 358"/>
                <a:gd name="f14" fmla="val 347"/>
                <a:gd name="f15" fmla="val 378"/>
                <a:gd name="f16" fmla="val 304"/>
                <a:gd name="f17" fmla="val 274"/>
                <a:gd name="f18" fmla="val 417"/>
                <a:gd name="f19" fmla="val 196"/>
                <a:gd name="f20" fmla="val 366"/>
                <a:gd name="f21" fmla="val 228"/>
                <a:gd name="f22" fmla="val 255"/>
                <a:gd name="f23" fmla="val 268"/>
                <a:gd name="f24" fmla="val 254"/>
                <a:gd name="f25" fmla="val 98"/>
                <a:gd name="f26" fmla="val 272"/>
                <a:gd name="f27" fmla="val 208"/>
                <a:gd name="f28" fmla="val 50"/>
                <a:gd name="f29" fmla="val 161"/>
                <a:gd name="f30" fmla="val 169"/>
                <a:gd name="f31" fmla="val 150"/>
                <a:gd name="f32" fmla="val 242"/>
                <a:gd name="f33" fmla="val 113"/>
                <a:gd name="f34" fmla="val 233"/>
                <a:gd name="f35" fmla="val 45"/>
                <a:gd name="f36" fmla="val 163"/>
                <a:gd name="f37" fmla="val 25"/>
                <a:gd name="f38" fmla="val 126"/>
                <a:gd name="f39" fmla="val 243"/>
                <a:gd name="f40" fmla="val 117"/>
                <a:gd name="f41" fmla="val 355"/>
                <a:gd name="f42" fmla="val 130"/>
                <a:gd name="f43" fmla="val 365"/>
                <a:gd name="f44" fmla="val 95"/>
                <a:gd name="f45" fmla="val 373"/>
                <a:gd name="f46" fmla="val 61"/>
                <a:gd name="f47" fmla="val 30"/>
                <a:gd name="f48" fmla="val 339"/>
                <a:gd name="f49" fmla="val 53"/>
                <a:gd name="f50" fmla="val 396"/>
                <a:gd name="f51" fmla="val 148"/>
                <a:gd name="f52" fmla="val 217"/>
                <a:gd name="f53" fmla="+- 0 0 -90"/>
                <a:gd name="f54" fmla="*/ f4 1 418"/>
                <a:gd name="f55" fmla="*/ f5 1 424"/>
                <a:gd name="f56" fmla="+- f8 0 f6"/>
                <a:gd name="f57" fmla="+- f7 0 f6"/>
                <a:gd name="f58" fmla="*/ f53 f0 1"/>
                <a:gd name="f59" fmla="*/ f57 1 418"/>
                <a:gd name="f60" fmla="*/ f56 1 424"/>
                <a:gd name="f61" fmla="*/ 223 f57 1"/>
                <a:gd name="f62" fmla="*/ 422 f56 1"/>
                <a:gd name="f63" fmla="*/ 385 f57 1"/>
                <a:gd name="f64" fmla="*/ 358 f56 1"/>
                <a:gd name="f65" fmla="*/ 304 f57 1"/>
                <a:gd name="f66" fmla="*/ 360 f56 1"/>
                <a:gd name="f67" fmla="*/ 417 f57 1"/>
                <a:gd name="f68" fmla="*/ 196 f56 1"/>
                <a:gd name="f69" fmla="*/ 255 f57 1"/>
                <a:gd name="f70" fmla="*/ 268 f56 1"/>
                <a:gd name="f71" fmla="*/ 272 f57 1"/>
                <a:gd name="f72" fmla="*/ 0 f56 1"/>
                <a:gd name="f73" fmla="*/ 150 f57 1"/>
                <a:gd name="f74" fmla="*/ 242 f56 1"/>
                <a:gd name="f75" fmla="*/ 25 f57 1"/>
                <a:gd name="f76" fmla="*/ 126 f56 1"/>
                <a:gd name="f77" fmla="*/ 130 f57 1"/>
                <a:gd name="f78" fmla="*/ 365 f56 1"/>
                <a:gd name="f79" fmla="*/ 30 f57 1"/>
                <a:gd name="f80" fmla="*/ 339 f56 1"/>
                <a:gd name="f81" fmla="*/ 217 f57 1"/>
                <a:gd name="f82" fmla="*/ 424 f56 1"/>
                <a:gd name="f83" fmla="*/ f58 1 f3"/>
                <a:gd name="f84" fmla="*/ f61 1 418"/>
                <a:gd name="f85" fmla="*/ f62 1 424"/>
                <a:gd name="f86" fmla="*/ f63 1 418"/>
                <a:gd name="f87" fmla="*/ f64 1 424"/>
                <a:gd name="f88" fmla="*/ f65 1 418"/>
                <a:gd name="f89" fmla="*/ f66 1 424"/>
                <a:gd name="f90" fmla="*/ f67 1 418"/>
                <a:gd name="f91" fmla="*/ f68 1 424"/>
                <a:gd name="f92" fmla="*/ f69 1 418"/>
                <a:gd name="f93" fmla="*/ f70 1 424"/>
                <a:gd name="f94" fmla="*/ f71 1 418"/>
                <a:gd name="f95" fmla="*/ f72 1 424"/>
                <a:gd name="f96" fmla="*/ f73 1 418"/>
                <a:gd name="f97" fmla="*/ f74 1 424"/>
                <a:gd name="f98" fmla="*/ f75 1 418"/>
                <a:gd name="f99" fmla="*/ f76 1 424"/>
                <a:gd name="f100" fmla="*/ f77 1 418"/>
                <a:gd name="f101" fmla="*/ f78 1 424"/>
                <a:gd name="f102" fmla="*/ f79 1 418"/>
                <a:gd name="f103" fmla="*/ f80 1 424"/>
                <a:gd name="f104" fmla="*/ f81 1 418"/>
                <a:gd name="f105" fmla="*/ f82 1 424"/>
                <a:gd name="f106" fmla="*/ 0 1 f59"/>
                <a:gd name="f107" fmla="*/ f7 1 f59"/>
                <a:gd name="f108" fmla="*/ 0 1 f60"/>
                <a:gd name="f109" fmla="*/ f8 1 f60"/>
                <a:gd name="f110" fmla="+- f83 0 f1"/>
                <a:gd name="f111" fmla="*/ f84 1 f59"/>
                <a:gd name="f112" fmla="*/ f85 1 f60"/>
                <a:gd name="f113" fmla="*/ f86 1 f59"/>
                <a:gd name="f114" fmla="*/ f87 1 f60"/>
                <a:gd name="f115" fmla="*/ f88 1 f59"/>
                <a:gd name="f116" fmla="*/ f89 1 f60"/>
                <a:gd name="f117" fmla="*/ f90 1 f59"/>
                <a:gd name="f118" fmla="*/ f91 1 f60"/>
                <a:gd name="f119" fmla="*/ f92 1 f59"/>
                <a:gd name="f120" fmla="*/ f93 1 f60"/>
                <a:gd name="f121" fmla="*/ f94 1 f59"/>
                <a:gd name="f122" fmla="*/ f95 1 f60"/>
                <a:gd name="f123" fmla="*/ f96 1 f59"/>
                <a:gd name="f124" fmla="*/ f97 1 f60"/>
                <a:gd name="f125" fmla="*/ f98 1 f59"/>
                <a:gd name="f126" fmla="*/ f99 1 f60"/>
                <a:gd name="f127" fmla="*/ f100 1 f59"/>
                <a:gd name="f128" fmla="*/ f101 1 f60"/>
                <a:gd name="f129" fmla="*/ f102 1 f59"/>
                <a:gd name="f130" fmla="*/ f103 1 f60"/>
                <a:gd name="f131" fmla="*/ f104 1 f59"/>
                <a:gd name="f132" fmla="*/ f105 1 f60"/>
                <a:gd name="f133" fmla="*/ f106 f54 1"/>
                <a:gd name="f134" fmla="*/ f107 f54 1"/>
                <a:gd name="f135" fmla="*/ f109 f55 1"/>
                <a:gd name="f136" fmla="*/ f108 f55 1"/>
                <a:gd name="f137" fmla="*/ f111 f54 1"/>
                <a:gd name="f138" fmla="*/ f112 f55 1"/>
                <a:gd name="f139" fmla="*/ f113 f54 1"/>
                <a:gd name="f140" fmla="*/ f114 f55 1"/>
                <a:gd name="f141" fmla="*/ f115 f54 1"/>
                <a:gd name="f142" fmla="*/ f116 f55 1"/>
                <a:gd name="f143" fmla="*/ f117 f54 1"/>
                <a:gd name="f144" fmla="*/ f118 f55 1"/>
                <a:gd name="f145" fmla="*/ f119 f54 1"/>
                <a:gd name="f146" fmla="*/ f120 f55 1"/>
                <a:gd name="f147" fmla="*/ f121 f54 1"/>
                <a:gd name="f148" fmla="*/ f122 f55 1"/>
                <a:gd name="f149" fmla="*/ f123 f54 1"/>
                <a:gd name="f150" fmla="*/ f124 f55 1"/>
                <a:gd name="f151" fmla="*/ f125 f54 1"/>
                <a:gd name="f152" fmla="*/ f126 f55 1"/>
                <a:gd name="f153" fmla="*/ f127 f54 1"/>
                <a:gd name="f154" fmla="*/ f128 f55 1"/>
                <a:gd name="f155" fmla="*/ f129 f54 1"/>
                <a:gd name="f156" fmla="*/ f130 f55 1"/>
                <a:gd name="f157" fmla="*/ f131 f54 1"/>
                <a:gd name="f158" fmla="*/ f132 f55 1"/>
              </a:gdLst>
              <a:ahLst/>
              <a:cxnLst>
                <a:cxn ang="3cd4">
                  <a:pos x="hc" y="t"/>
                </a:cxn>
                <a:cxn ang="0">
                  <a:pos x="r" y="vc"/>
                </a:cxn>
                <a:cxn ang="cd4">
                  <a:pos x="hc" y="b"/>
                </a:cxn>
                <a:cxn ang="cd2">
                  <a:pos x="l" y="vc"/>
                </a:cxn>
                <a:cxn ang="f110">
                  <a:pos x="f137" y="f138"/>
                </a:cxn>
                <a:cxn ang="f110">
                  <a:pos x="f139" y="f140"/>
                </a:cxn>
                <a:cxn ang="f110">
                  <a:pos x="f141" y="f142"/>
                </a:cxn>
                <a:cxn ang="f110">
                  <a:pos x="f143" y="f144"/>
                </a:cxn>
                <a:cxn ang="f110">
                  <a:pos x="f145" y="f146"/>
                </a:cxn>
                <a:cxn ang="f110">
                  <a:pos x="f147" y="f148"/>
                </a:cxn>
                <a:cxn ang="f110">
                  <a:pos x="f149" y="f150"/>
                </a:cxn>
                <a:cxn ang="f110">
                  <a:pos x="f151" y="f152"/>
                </a:cxn>
                <a:cxn ang="f110">
                  <a:pos x="f153" y="f154"/>
                </a:cxn>
                <a:cxn ang="f110">
                  <a:pos x="f155" y="f156"/>
                </a:cxn>
                <a:cxn ang="f110">
                  <a:pos x="f157" y="f158"/>
                </a:cxn>
                <a:cxn ang="f110">
                  <a:pos x="f137" y="f138"/>
                </a:cxn>
                <a:cxn ang="f110">
                  <a:pos x="f137" y="f138"/>
                </a:cxn>
              </a:cxnLst>
              <a:rect l="f133" t="f136" r="f134" b="f135"/>
              <a:pathLst>
                <a:path w="418" h="424">
                  <a:moveTo>
                    <a:pt x="f9" y="f10"/>
                  </a:moveTo>
                  <a:cubicBezTo>
                    <a:pt x="f9" y="f10"/>
                    <a:pt x="f11" y="f10"/>
                    <a:pt x="f12" y="f13"/>
                  </a:cubicBezTo>
                  <a:cubicBezTo>
                    <a:pt x="f14" y="f15"/>
                    <a:pt x="f16" y="f2"/>
                    <a:pt x="f16" y="f2"/>
                  </a:cubicBezTo>
                  <a:cubicBezTo>
                    <a:pt x="f16" y="f2"/>
                    <a:pt x="f7" y="f17"/>
                    <a:pt x="f18" y="f19"/>
                  </a:cubicBezTo>
                  <a:cubicBezTo>
                    <a:pt x="f20" y="f21"/>
                    <a:pt x="f22" y="f23"/>
                    <a:pt x="f22" y="f23"/>
                  </a:cubicBezTo>
                  <a:cubicBezTo>
                    <a:pt x="f22" y="f23"/>
                    <a:pt x="f24" y="f25"/>
                    <a:pt x="f26" y="f6"/>
                  </a:cubicBezTo>
                  <a:cubicBezTo>
                    <a:pt x="f27" y="f28"/>
                    <a:pt x="f29" y="f30"/>
                    <a:pt x="f31" y="f32"/>
                  </a:cubicBezTo>
                  <a:cubicBezTo>
                    <a:pt x="f33" y="f34"/>
                    <a:pt x="f35" y="f36"/>
                    <a:pt x="f37" y="f38"/>
                  </a:cubicBezTo>
                  <a:cubicBezTo>
                    <a:pt x="f6" y="f39"/>
                    <a:pt x="f40" y="f41"/>
                    <a:pt x="f42" y="f43"/>
                  </a:cubicBezTo>
                  <a:cubicBezTo>
                    <a:pt x="f44" y="f45"/>
                    <a:pt x="f46" y="f13"/>
                    <a:pt x="f47" y="f48"/>
                  </a:cubicBezTo>
                  <a:cubicBezTo>
                    <a:pt x="f49" y="f50"/>
                    <a:pt x="f51" y="f10"/>
                    <a:pt x="f52" y="f8"/>
                  </a:cubicBezTo>
                  <a:cubicBezTo>
                    <a:pt x="f9" y="f10"/>
                    <a:pt x="f9" y="f10"/>
                    <a:pt x="f9" y="f10"/>
                  </a:cubicBezTo>
                  <a:cubicBezTo>
                    <a:pt x="f9" y="f10"/>
                    <a:pt x="f9" y="f10"/>
                    <a:pt x="f9" y="f10"/>
                  </a:cubicBezTo>
                  <a:close/>
                </a:path>
              </a:pathLst>
            </a:custGeom>
            <a:solidFill>
              <a:srgbClr val="DD7229"/>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1" name="Freeform 30">
              <a:extLst>
                <a:ext uri="{FF2B5EF4-FFF2-40B4-BE49-F238E27FC236}">
                  <a16:creationId xmlns:a16="http://schemas.microsoft.com/office/drawing/2014/main" id="{E5943FE1-9A86-4B96-AA91-55F238FC71E6}"/>
                </a:ext>
              </a:extLst>
            </p:cNvPr>
            <p:cNvSpPr/>
            <p:nvPr/>
          </p:nvSpPr>
          <p:spPr>
            <a:xfrm rot="17788208">
              <a:off x="302520" y="334862"/>
              <a:ext cx="72365" cy="309451"/>
            </a:xfrm>
            <a:custGeom>
              <a:avLst/>
              <a:gdLst>
                <a:gd name="f0" fmla="val 10800000"/>
                <a:gd name="f1" fmla="val 5400000"/>
                <a:gd name="f2" fmla="val 180"/>
                <a:gd name="f3" fmla="val w"/>
                <a:gd name="f4" fmla="val h"/>
                <a:gd name="f5" fmla="val 0"/>
                <a:gd name="f6" fmla="val 69"/>
                <a:gd name="f7" fmla="val 295"/>
                <a:gd name="f8" fmla="val 53"/>
                <a:gd name="f9" fmla="val 12"/>
                <a:gd name="f10" fmla="val 195"/>
                <a:gd name="f11" fmla="val 52"/>
                <a:gd name="f12" fmla="val 26"/>
                <a:gd name="f13" fmla="val 217"/>
                <a:gd name="f14" fmla="+- 0 0 -90"/>
                <a:gd name="f15" fmla="*/ f3 1 69"/>
                <a:gd name="f16" fmla="*/ f4 1 295"/>
                <a:gd name="f17" fmla="+- f7 0 f5"/>
                <a:gd name="f18" fmla="+- f6 0 f5"/>
                <a:gd name="f19" fmla="*/ f14 f0 1"/>
                <a:gd name="f20" fmla="*/ f18 1 69"/>
                <a:gd name="f21" fmla="*/ f17 1 295"/>
                <a:gd name="f22" fmla="*/ 53 f18 1"/>
                <a:gd name="f23" fmla="*/ 295 f17 1"/>
                <a:gd name="f24" fmla="*/ 69 f18 1"/>
                <a:gd name="f25" fmla="*/ 0 f17 1"/>
                <a:gd name="f26" fmla="*/ f19 1 f2"/>
                <a:gd name="f27" fmla="*/ f22 1 69"/>
                <a:gd name="f28" fmla="*/ f23 1 295"/>
                <a:gd name="f29" fmla="*/ f24 1 69"/>
                <a:gd name="f30" fmla="*/ f25 1 295"/>
                <a:gd name="f31" fmla="*/ 0 1 f20"/>
                <a:gd name="f32" fmla="*/ f6 1 f20"/>
                <a:gd name="f33" fmla="*/ 0 1 f21"/>
                <a:gd name="f34" fmla="*/ f7 1 f21"/>
                <a:gd name="f35" fmla="+- f26 0 f1"/>
                <a:gd name="f36" fmla="*/ f27 1 f20"/>
                <a:gd name="f37" fmla="*/ f28 1 f21"/>
                <a:gd name="f38" fmla="*/ f29 1 f20"/>
                <a:gd name="f39" fmla="*/ f30 1 f21"/>
                <a:gd name="f40" fmla="*/ f31 f15 1"/>
                <a:gd name="f41" fmla="*/ f32 f15 1"/>
                <a:gd name="f42" fmla="*/ f34 f16 1"/>
                <a:gd name="f43" fmla="*/ f33 f16 1"/>
                <a:gd name="f44" fmla="*/ f36 f15 1"/>
                <a:gd name="f45" fmla="*/ f37 f16 1"/>
                <a:gd name="f46" fmla="*/ f38 f15 1"/>
                <a:gd name="f47" fmla="*/ f39 f16 1"/>
              </a:gdLst>
              <a:ahLst/>
              <a:cxnLst>
                <a:cxn ang="3cd4">
                  <a:pos x="hc" y="t"/>
                </a:cxn>
                <a:cxn ang="0">
                  <a:pos x="r" y="vc"/>
                </a:cxn>
                <a:cxn ang="cd4">
                  <a:pos x="hc" y="b"/>
                </a:cxn>
                <a:cxn ang="cd2">
                  <a:pos x="l" y="vc"/>
                </a:cxn>
                <a:cxn ang="f35">
                  <a:pos x="f44" y="f45"/>
                </a:cxn>
                <a:cxn ang="f35">
                  <a:pos x="f46" y="f47"/>
                </a:cxn>
                <a:cxn ang="f35">
                  <a:pos x="f44" y="f45"/>
                </a:cxn>
              </a:cxnLst>
              <a:rect l="f40" t="f43" r="f41" b="f42"/>
              <a:pathLst>
                <a:path w="69" h="295">
                  <a:moveTo>
                    <a:pt x="f8" y="f7"/>
                  </a:moveTo>
                  <a:cubicBezTo>
                    <a:pt x="f8" y="f7"/>
                    <a:pt x="f9" y="f10"/>
                    <a:pt x="f6" y="f5"/>
                  </a:cubicBezTo>
                  <a:cubicBezTo>
                    <a:pt x="f11" y="f12"/>
                    <a:pt x="f5" y="f13"/>
                    <a:pt x="f8" y="f7"/>
                  </a:cubicBezTo>
                  <a:close/>
                </a:path>
              </a:pathLst>
            </a:custGeom>
            <a:solidFill>
              <a:srgbClr val="6E401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2" name="Freeform 31">
              <a:extLst>
                <a:ext uri="{FF2B5EF4-FFF2-40B4-BE49-F238E27FC236}">
                  <a16:creationId xmlns:a16="http://schemas.microsoft.com/office/drawing/2014/main" id="{680E2C78-56F8-4080-B17A-86938E4A0DBB}"/>
                </a:ext>
              </a:extLst>
            </p:cNvPr>
            <p:cNvSpPr/>
            <p:nvPr/>
          </p:nvSpPr>
          <p:spPr>
            <a:xfrm rot="17788208">
              <a:off x="242390" y="492524"/>
              <a:ext cx="140296" cy="150062"/>
            </a:xfrm>
            <a:custGeom>
              <a:avLst/>
              <a:gdLst>
                <a:gd name="f0" fmla="val 10800000"/>
                <a:gd name="f1" fmla="val 5400000"/>
                <a:gd name="f2" fmla="val 180"/>
                <a:gd name="f3" fmla="val w"/>
                <a:gd name="f4" fmla="val h"/>
                <a:gd name="f5" fmla="val 0"/>
                <a:gd name="f6" fmla="val 134"/>
                <a:gd name="f7" fmla="val 143"/>
                <a:gd name="f8" fmla="val 68"/>
                <a:gd name="f9" fmla="val 117"/>
                <a:gd name="f10" fmla="val 5"/>
                <a:gd name="f11" fmla="val 20"/>
                <a:gd name="f12" fmla="val 72"/>
                <a:gd name="f13" fmla="val 133"/>
                <a:gd name="f14" fmla="+- 0 0 -90"/>
                <a:gd name="f15" fmla="*/ f3 1 134"/>
                <a:gd name="f16" fmla="*/ f4 1 143"/>
                <a:gd name="f17" fmla="+- f7 0 f5"/>
                <a:gd name="f18" fmla="+- f6 0 f5"/>
                <a:gd name="f19" fmla="*/ f14 f0 1"/>
                <a:gd name="f20" fmla="*/ f18 1 134"/>
                <a:gd name="f21" fmla="*/ f17 1 143"/>
                <a:gd name="f22" fmla="*/ 134 f18 1"/>
                <a:gd name="f23" fmla="*/ 143 f17 1"/>
                <a:gd name="f24" fmla="*/ 0 f18 1"/>
                <a:gd name="f25" fmla="*/ 0 f17 1"/>
                <a:gd name="f26" fmla="*/ f19 1 f2"/>
                <a:gd name="f27" fmla="*/ f22 1 134"/>
                <a:gd name="f28" fmla="*/ f23 1 143"/>
                <a:gd name="f29" fmla="*/ f24 1 134"/>
                <a:gd name="f30" fmla="*/ f25 1 143"/>
                <a:gd name="f31" fmla="*/ 0 1 f20"/>
                <a:gd name="f32" fmla="*/ f6 1 f20"/>
                <a:gd name="f33" fmla="*/ 0 1 f21"/>
                <a:gd name="f34" fmla="*/ f7 1 f21"/>
                <a:gd name="f35" fmla="+- f26 0 f1"/>
                <a:gd name="f36" fmla="*/ f27 1 f20"/>
                <a:gd name="f37" fmla="*/ f28 1 f21"/>
                <a:gd name="f38" fmla="*/ f29 1 f20"/>
                <a:gd name="f39" fmla="*/ f30 1 f21"/>
                <a:gd name="f40" fmla="*/ f31 f15 1"/>
                <a:gd name="f41" fmla="*/ f32 f15 1"/>
                <a:gd name="f42" fmla="*/ f34 f16 1"/>
                <a:gd name="f43" fmla="*/ f33 f16 1"/>
                <a:gd name="f44" fmla="*/ f36 f15 1"/>
                <a:gd name="f45" fmla="*/ f37 f16 1"/>
                <a:gd name="f46" fmla="*/ f38 f15 1"/>
                <a:gd name="f47" fmla="*/ f39 f16 1"/>
              </a:gdLst>
              <a:ahLst/>
              <a:cxnLst>
                <a:cxn ang="3cd4">
                  <a:pos x="hc" y="t"/>
                </a:cxn>
                <a:cxn ang="0">
                  <a:pos x="r" y="vc"/>
                </a:cxn>
                <a:cxn ang="cd4">
                  <a:pos x="hc" y="b"/>
                </a:cxn>
                <a:cxn ang="cd2">
                  <a:pos x="l" y="vc"/>
                </a:cxn>
                <a:cxn ang="f35">
                  <a:pos x="f44" y="f45"/>
                </a:cxn>
                <a:cxn ang="f35">
                  <a:pos x="f46" y="f47"/>
                </a:cxn>
                <a:cxn ang="f35">
                  <a:pos x="f44" y="f45"/>
                </a:cxn>
              </a:cxnLst>
              <a:rect l="f40" t="f43" r="f41" b="f42"/>
              <a:pathLst>
                <a:path w="134" h="143">
                  <a:moveTo>
                    <a:pt x="f6" y="f7"/>
                  </a:moveTo>
                  <a:cubicBezTo>
                    <a:pt x="f6" y="f7"/>
                    <a:pt x="f8" y="f9"/>
                    <a:pt x="f5" y="f5"/>
                  </a:cubicBezTo>
                  <a:cubicBezTo>
                    <a:pt x="f10" y="f11"/>
                    <a:pt x="f12" y="f13"/>
                    <a:pt x="f6" y="f7"/>
                  </a:cubicBezTo>
                  <a:close/>
                </a:path>
              </a:pathLst>
            </a:custGeom>
            <a:solidFill>
              <a:srgbClr val="6E401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3" name="Freeform 32">
              <a:extLst>
                <a:ext uri="{FF2B5EF4-FFF2-40B4-BE49-F238E27FC236}">
                  <a16:creationId xmlns:a16="http://schemas.microsoft.com/office/drawing/2014/main" id="{589D9609-0F37-4007-A187-63599D596399}"/>
                </a:ext>
              </a:extLst>
            </p:cNvPr>
            <p:cNvSpPr/>
            <p:nvPr/>
          </p:nvSpPr>
          <p:spPr>
            <a:xfrm rot="17788208">
              <a:off x="373049" y="590247"/>
              <a:ext cx="122538" cy="42181"/>
            </a:xfrm>
            <a:custGeom>
              <a:avLst/>
              <a:gdLst>
                <a:gd name="f0" fmla="val 10800000"/>
                <a:gd name="f1" fmla="val 5400000"/>
                <a:gd name="f2" fmla="val 180"/>
                <a:gd name="f3" fmla="val w"/>
                <a:gd name="f4" fmla="val h"/>
                <a:gd name="f5" fmla="val 0"/>
                <a:gd name="f6" fmla="val 117"/>
                <a:gd name="f7" fmla="val 40"/>
                <a:gd name="f8" fmla="val 22"/>
                <a:gd name="f9" fmla="val 75"/>
                <a:gd name="f10" fmla="val 34"/>
                <a:gd name="f11" fmla="val 9"/>
                <a:gd name="f12" fmla="val 8"/>
                <a:gd name="f13" fmla="val 82"/>
                <a:gd name="f14" fmla="+- 0 0 -90"/>
                <a:gd name="f15" fmla="*/ f3 1 117"/>
                <a:gd name="f16" fmla="*/ f4 1 40"/>
                <a:gd name="f17" fmla="+- f7 0 f5"/>
                <a:gd name="f18" fmla="+- f6 0 f5"/>
                <a:gd name="f19" fmla="*/ f14 f0 1"/>
                <a:gd name="f20" fmla="*/ f18 1 117"/>
                <a:gd name="f21" fmla="*/ f17 1 40"/>
                <a:gd name="f22" fmla="*/ 117 f18 1"/>
                <a:gd name="f23" fmla="*/ 22 f17 1"/>
                <a:gd name="f24" fmla="*/ 0 f18 1"/>
                <a:gd name="f25" fmla="*/ 0 f17 1"/>
                <a:gd name="f26" fmla="*/ f19 1 f2"/>
                <a:gd name="f27" fmla="*/ f22 1 117"/>
                <a:gd name="f28" fmla="*/ f23 1 40"/>
                <a:gd name="f29" fmla="*/ f24 1 117"/>
                <a:gd name="f30" fmla="*/ f25 1 40"/>
                <a:gd name="f31" fmla="*/ 0 1 f20"/>
                <a:gd name="f32" fmla="*/ f6 1 f20"/>
                <a:gd name="f33" fmla="*/ 0 1 f21"/>
                <a:gd name="f34" fmla="*/ f7 1 f21"/>
                <a:gd name="f35" fmla="+- f26 0 f1"/>
                <a:gd name="f36" fmla="*/ f27 1 f20"/>
                <a:gd name="f37" fmla="*/ f28 1 f21"/>
                <a:gd name="f38" fmla="*/ f29 1 f20"/>
                <a:gd name="f39" fmla="*/ f30 1 f21"/>
                <a:gd name="f40" fmla="*/ f31 f15 1"/>
                <a:gd name="f41" fmla="*/ f32 f15 1"/>
                <a:gd name="f42" fmla="*/ f34 f16 1"/>
                <a:gd name="f43" fmla="*/ f33 f16 1"/>
                <a:gd name="f44" fmla="*/ f36 f15 1"/>
                <a:gd name="f45" fmla="*/ f37 f16 1"/>
                <a:gd name="f46" fmla="*/ f38 f15 1"/>
                <a:gd name="f47" fmla="*/ f39 f16 1"/>
              </a:gdLst>
              <a:ahLst/>
              <a:cxnLst>
                <a:cxn ang="3cd4">
                  <a:pos x="hc" y="t"/>
                </a:cxn>
                <a:cxn ang="0">
                  <a:pos x="r" y="vc"/>
                </a:cxn>
                <a:cxn ang="cd4">
                  <a:pos x="hc" y="b"/>
                </a:cxn>
                <a:cxn ang="cd2">
                  <a:pos x="l" y="vc"/>
                </a:cxn>
                <a:cxn ang="f35">
                  <a:pos x="f44" y="f45"/>
                </a:cxn>
                <a:cxn ang="f35">
                  <a:pos x="f46" y="f47"/>
                </a:cxn>
                <a:cxn ang="f35">
                  <a:pos x="f44" y="f45"/>
                </a:cxn>
              </a:cxnLst>
              <a:rect l="f40" t="f43" r="f41" b="f42"/>
              <a:pathLst>
                <a:path w="117" h="40">
                  <a:moveTo>
                    <a:pt x="f6" y="f8"/>
                  </a:moveTo>
                  <a:cubicBezTo>
                    <a:pt x="f6" y="f8"/>
                    <a:pt x="f9" y="f10"/>
                    <a:pt x="f5" y="f5"/>
                  </a:cubicBezTo>
                  <a:cubicBezTo>
                    <a:pt x="f11" y="f12"/>
                    <a:pt x="f13" y="f7"/>
                    <a:pt x="f6" y="f8"/>
                  </a:cubicBezTo>
                  <a:close/>
                </a:path>
              </a:pathLst>
            </a:custGeom>
            <a:solidFill>
              <a:srgbClr val="6E401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4" name="Freeform 33">
              <a:extLst>
                <a:ext uri="{FF2B5EF4-FFF2-40B4-BE49-F238E27FC236}">
                  <a16:creationId xmlns:a16="http://schemas.microsoft.com/office/drawing/2014/main" id="{7991630C-D58F-4D6A-9627-D37EB6FFD3E0}"/>
                </a:ext>
              </a:extLst>
            </p:cNvPr>
            <p:cNvSpPr/>
            <p:nvPr/>
          </p:nvSpPr>
          <p:spPr>
            <a:xfrm rot="17788208">
              <a:off x="337633" y="349620"/>
              <a:ext cx="171815" cy="115433"/>
            </a:xfrm>
            <a:custGeom>
              <a:avLst/>
              <a:gdLst>
                <a:gd name="f0" fmla="val 10800000"/>
                <a:gd name="f1" fmla="val 5400000"/>
                <a:gd name="f2" fmla="val 180"/>
                <a:gd name="f3" fmla="val w"/>
                <a:gd name="f4" fmla="val h"/>
                <a:gd name="f5" fmla="val 0"/>
                <a:gd name="f6" fmla="val 164"/>
                <a:gd name="f7" fmla="val 110"/>
                <a:gd name="f8" fmla="val 105"/>
                <a:gd name="f9" fmla="val 70"/>
                <a:gd name="f10" fmla="val 96"/>
                <a:gd name="f11" fmla="val 155"/>
                <a:gd name="f12" fmla="val 18"/>
                <a:gd name="f13" fmla="val 62"/>
                <a:gd name="f14" fmla="+- 0 0 -90"/>
                <a:gd name="f15" fmla="*/ f3 1 164"/>
                <a:gd name="f16" fmla="*/ f4 1 110"/>
                <a:gd name="f17" fmla="+- f7 0 f5"/>
                <a:gd name="f18" fmla="+- f6 0 f5"/>
                <a:gd name="f19" fmla="*/ f14 f0 1"/>
                <a:gd name="f20" fmla="*/ f18 1 164"/>
                <a:gd name="f21" fmla="*/ f17 1 110"/>
                <a:gd name="f22" fmla="*/ 0 f18 1"/>
                <a:gd name="f23" fmla="*/ 105 f17 1"/>
                <a:gd name="f24" fmla="*/ 164 f18 1"/>
                <a:gd name="f25" fmla="*/ 0 f17 1"/>
                <a:gd name="f26" fmla="*/ f19 1 f2"/>
                <a:gd name="f27" fmla="*/ f22 1 164"/>
                <a:gd name="f28" fmla="*/ f23 1 110"/>
                <a:gd name="f29" fmla="*/ f24 1 164"/>
                <a:gd name="f30" fmla="*/ f25 1 110"/>
                <a:gd name="f31" fmla="*/ 0 1 f20"/>
                <a:gd name="f32" fmla="*/ f6 1 f20"/>
                <a:gd name="f33" fmla="*/ 0 1 f21"/>
                <a:gd name="f34" fmla="*/ f7 1 f21"/>
                <a:gd name="f35" fmla="+- f26 0 f1"/>
                <a:gd name="f36" fmla="*/ f27 1 f20"/>
                <a:gd name="f37" fmla="*/ f28 1 f21"/>
                <a:gd name="f38" fmla="*/ f29 1 f20"/>
                <a:gd name="f39" fmla="*/ f30 1 f21"/>
                <a:gd name="f40" fmla="*/ f31 f15 1"/>
                <a:gd name="f41" fmla="*/ f32 f15 1"/>
                <a:gd name="f42" fmla="*/ f34 f16 1"/>
                <a:gd name="f43" fmla="*/ f33 f16 1"/>
                <a:gd name="f44" fmla="*/ f36 f15 1"/>
                <a:gd name="f45" fmla="*/ f37 f16 1"/>
                <a:gd name="f46" fmla="*/ f38 f15 1"/>
                <a:gd name="f47" fmla="*/ f39 f16 1"/>
              </a:gdLst>
              <a:ahLst/>
              <a:cxnLst>
                <a:cxn ang="3cd4">
                  <a:pos x="hc" y="t"/>
                </a:cxn>
                <a:cxn ang="0">
                  <a:pos x="r" y="vc"/>
                </a:cxn>
                <a:cxn ang="cd4">
                  <a:pos x="hc" y="b"/>
                </a:cxn>
                <a:cxn ang="cd2">
                  <a:pos x="l" y="vc"/>
                </a:cxn>
                <a:cxn ang="f35">
                  <a:pos x="f44" y="f45"/>
                </a:cxn>
                <a:cxn ang="f35">
                  <a:pos x="f46" y="f47"/>
                </a:cxn>
                <a:cxn ang="f35">
                  <a:pos x="f44" y="f45"/>
                </a:cxn>
              </a:cxnLst>
              <a:rect l="f40" t="f43" r="f41" b="f42"/>
              <a:pathLst>
                <a:path w="164" h="110">
                  <a:moveTo>
                    <a:pt x="f5" y="f8"/>
                  </a:moveTo>
                  <a:cubicBezTo>
                    <a:pt x="f5" y="f8"/>
                    <a:pt x="f9" y="f10"/>
                    <a:pt x="f6" y="f5"/>
                  </a:cubicBezTo>
                  <a:cubicBezTo>
                    <a:pt x="f11" y="f12"/>
                    <a:pt x="f13" y="f7"/>
                    <a:pt x="f5" y="f8"/>
                  </a:cubicBezTo>
                  <a:close/>
                </a:path>
              </a:pathLst>
            </a:custGeom>
            <a:solidFill>
              <a:srgbClr val="6E401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5" name="Freeform 34">
              <a:extLst>
                <a:ext uri="{FF2B5EF4-FFF2-40B4-BE49-F238E27FC236}">
                  <a16:creationId xmlns:a16="http://schemas.microsoft.com/office/drawing/2014/main" id="{E8F4FC32-237C-4482-A9B4-6D05908B6F6F}"/>
                </a:ext>
              </a:extLst>
            </p:cNvPr>
            <p:cNvSpPr/>
            <p:nvPr/>
          </p:nvSpPr>
          <p:spPr>
            <a:xfrm rot="17788208">
              <a:off x="426618" y="436806"/>
              <a:ext cx="165597" cy="52385"/>
            </a:xfrm>
            <a:custGeom>
              <a:avLst/>
              <a:gdLst>
                <a:gd name="f0" fmla="val 10800000"/>
                <a:gd name="f1" fmla="val 5400000"/>
                <a:gd name="f2" fmla="val 180"/>
                <a:gd name="f3" fmla="val w"/>
                <a:gd name="f4" fmla="val h"/>
                <a:gd name="f5" fmla="val 0"/>
                <a:gd name="f6" fmla="val 158"/>
                <a:gd name="f7" fmla="val 50"/>
                <a:gd name="f8" fmla="val 26"/>
                <a:gd name="f9" fmla="val 55"/>
                <a:gd name="f10" fmla="val 43"/>
                <a:gd name="f11" fmla="val 144"/>
                <a:gd name="f12" fmla="val 11"/>
                <a:gd name="f13" fmla="val 45"/>
                <a:gd name="f14" fmla="+- 0 0 -90"/>
                <a:gd name="f15" fmla="*/ f3 1 158"/>
                <a:gd name="f16" fmla="*/ f4 1 50"/>
                <a:gd name="f17" fmla="+- f7 0 f5"/>
                <a:gd name="f18" fmla="+- f6 0 f5"/>
                <a:gd name="f19" fmla="*/ f14 f0 1"/>
                <a:gd name="f20" fmla="*/ f18 1 158"/>
                <a:gd name="f21" fmla="*/ f17 1 50"/>
                <a:gd name="f22" fmla="*/ 0 f18 1"/>
                <a:gd name="f23" fmla="*/ 26 f17 1"/>
                <a:gd name="f24" fmla="*/ 158 f18 1"/>
                <a:gd name="f25" fmla="*/ 0 f17 1"/>
                <a:gd name="f26" fmla="*/ f19 1 f2"/>
                <a:gd name="f27" fmla="*/ f22 1 158"/>
                <a:gd name="f28" fmla="*/ f23 1 50"/>
                <a:gd name="f29" fmla="*/ f24 1 158"/>
                <a:gd name="f30" fmla="*/ f25 1 50"/>
                <a:gd name="f31" fmla="*/ 0 1 f20"/>
                <a:gd name="f32" fmla="*/ f6 1 f20"/>
                <a:gd name="f33" fmla="*/ 0 1 f21"/>
                <a:gd name="f34" fmla="*/ f7 1 f21"/>
                <a:gd name="f35" fmla="+- f26 0 f1"/>
                <a:gd name="f36" fmla="*/ f27 1 f20"/>
                <a:gd name="f37" fmla="*/ f28 1 f21"/>
                <a:gd name="f38" fmla="*/ f29 1 f20"/>
                <a:gd name="f39" fmla="*/ f30 1 f21"/>
                <a:gd name="f40" fmla="*/ f31 f15 1"/>
                <a:gd name="f41" fmla="*/ f32 f15 1"/>
                <a:gd name="f42" fmla="*/ f34 f16 1"/>
                <a:gd name="f43" fmla="*/ f33 f16 1"/>
                <a:gd name="f44" fmla="*/ f36 f15 1"/>
                <a:gd name="f45" fmla="*/ f37 f16 1"/>
                <a:gd name="f46" fmla="*/ f38 f15 1"/>
                <a:gd name="f47" fmla="*/ f39 f16 1"/>
              </a:gdLst>
              <a:ahLst/>
              <a:cxnLst>
                <a:cxn ang="3cd4">
                  <a:pos x="hc" y="t"/>
                </a:cxn>
                <a:cxn ang="0">
                  <a:pos x="r" y="vc"/>
                </a:cxn>
                <a:cxn ang="cd4">
                  <a:pos x="hc" y="b"/>
                </a:cxn>
                <a:cxn ang="cd2">
                  <a:pos x="l" y="vc"/>
                </a:cxn>
                <a:cxn ang="f35">
                  <a:pos x="f44" y="f45"/>
                </a:cxn>
                <a:cxn ang="f35">
                  <a:pos x="f46" y="f47"/>
                </a:cxn>
                <a:cxn ang="f35">
                  <a:pos x="f44" y="f45"/>
                </a:cxn>
              </a:cxnLst>
              <a:rect l="f40" t="f43" r="f41" b="f42"/>
              <a:pathLst>
                <a:path w="158" h="50">
                  <a:moveTo>
                    <a:pt x="f5" y="f8"/>
                  </a:moveTo>
                  <a:cubicBezTo>
                    <a:pt x="f5" y="f8"/>
                    <a:pt x="f9" y="f10"/>
                    <a:pt x="f6" y="f5"/>
                  </a:cubicBezTo>
                  <a:cubicBezTo>
                    <a:pt x="f11" y="f12"/>
                    <a:pt x="f13" y="f7"/>
                    <a:pt x="f5" y="f8"/>
                  </a:cubicBezTo>
                  <a:close/>
                </a:path>
              </a:pathLst>
            </a:custGeom>
            <a:solidFill>
              <a:srgbClr val="6E401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6" name="Freeform 35">
              <a:extLst>
                <a:ext uri="{FF2B5EF4-FFF2-40B4-BE49-F238E27FC236}">
                  <a16:creationId xmlns:a16="http://schemas.microsoft.com/office/drawing/2014/main" id="{FFBBAD98-01B8-4A13-8DD9-3205AE3CD512}"/>
                </a:ext>
              </a:extLst>
            </p:cNvPr>
            <p:cNvSpPr/>
            <p:nvPr/>
          </p:nvSpPr>
          <p:spPr>
            <a:xfrm rot="17788208">
              <a:off x="492770" y="565666"/>
              <a:ext cx="83027" cy="106106"/>
            </a:xfrm>
            <a:custGeom>
              <a:avLst/>
              <a:gdLst>
                <a:gd name="f0" fmla="val 10800000"/>
                <a:gd name="f1" fmla="val 5400000"/>
                <a:gd name="f2" fmla="val 180"/>
                <a:gd name="f3" fmla="val w"/>
                <a:gd name="f4" fmla="val h"/>
                <a:gd name="f5" fmla="val 0"/>
                <a:gd name="f6" fmla="val 79"/>
                <a:gd name="f7" fmla="val 101"/>
                <a:gd name="f8" fmla="val 59"/>
                <a:gd name="f9" fmla="val 6"/>
                <a:gd name="f10" fmla="val 71"/>
                <a:gd name="f11" fmla="val 11"/>
                <a:gd name="f12" fmla="val 8"/>
                <a:gd name="f13" fmla="val 92"/>
                <a:gd name="f14" fmla="val 34"/>
                <a:gd name="f15" fmla="val 82"/>
                <a:gd name="f16" fmla="val 49"/>
                <a:gd name="f17" fmla="val 58"/>
                <a:gd name="f18" fmla="val 63"/>
                <a:gd name="f19" fmla="val 33"/>
                <a:gd name="f20" fmla="val 52"/>
                <a:gd name="f21" fmla="+- 0 0 -90"/>
                <a:gd name="f22" fmla="*/ f3 1 79"/>
                <a:gd name="f23" fmla="*/ f4 1 101"/>
                <a:gd name="f24" fmla="+- f7 0 f5"/>
                <a:gd name="f25" fmla="+- f6 0 f5"/>
                <a:gd name="f26" fmla="*/ f21 f0 1"/>
                <a:gd name="f27" fmla="*/ f25 1 79"/>
                <a:gd name="f28" fmla="*/ f24 1 101"/>
                <a:gd name="f29" fmla="*/ 59 f25 1"/>
                <a:gd name="f30" fmla="*/ 6 f24 1"/>
                <a:gd name="f31" fmla="*/ 11 f25 1"/>
                <a:gd name="f32" fmla="*/ 101 f24 1"/>
                <a:gd name="f33" fmla="*/ 0 f25 1"/>
                <a:gd name="f34" fmla="*/ 92 f24 1"/>
                <a:gd name="f35" fmla="*/ 49 f25 1"/>
                <a:gd name="f36" fmla="*/ 58 f24 1"/>
                <a:gd name="f37" fmla="*/ 52 f25 1"/>
                <a:gd name="f38" fmla="*/ 0 f24 1"/>
                <a:gd name="f39" fmla="*/ f26 1 f2"/>
                <a:gd name="f40" fmla="*/ f29 1 79"/>
                <a:gd name="f41" fmla="*/ f30 1 101"/>
                <a:gd name="f42" fmla="*/ f31 1 79"/>
                <a:gd name="f43" fmla="*/ f32 1 101"/>
                <a:gd name="f44" fmla="*/ f33 1 79"/>
                <a:gd name="f45" fmla="*/ f34 1 101"/>
                <a:gd name="f46" fmla="*/ f35 1 79"/>
                <a:gd name="f47" fmla="*/ f36 1 101"/>
                <a:gd name="f48" fmla="*/ f37 1 79"/>
                <a:gd name="f49" fmla="*/ f38 1 101"/>
                <a:gd name="f50" fmla="*/ 0 1 f27"/>
                <a:gd name="f51" fmla="*/ f6 1 f27"/>
                <a:gd name="f52" fmla="*/ 0 1 f28"/>
                <a:gd name="f53" fmla="*/ f7 1 f28"/>
                <a:gd name="f54" fmla="+- f39 0 f1"/>
                <a:gd name="f55" fmla="*/ f40 1 f27"/>
                <a:gd name="f56" fmla="*/ f41 1 f28"/>
                <a:gd name="f57" fmla="*/ f42 1 f27"/>
                <a:gd name="f58" fmla="*/ f43 1 f28"/>
                <a:gd name="f59" fmla="*/ f44 1 f27"/>
                <a:gd name="f60" fmla="*/ f45 1 f28"/>
                <a:gd name="f61" fmla="*/ f46 1 f27"/>
                <a:gd name="f62" fmla="*/ f47 1 f28"/>
                <a:gd name="f63" fmla="*/ f48 1 f27"/>
                <a:gd name="f64" fmla="*/ f49 1 f28"/>
                <a:gd name="f65" fmla="*/ f50 f22 1"/>
                <a:gd name="f66" fmla="*/ f51 f22 1"/>
                <a:gd name="f67" fmla="*/ f53 f23 1"/>
                <a:gd name="f68" fmla="*/ f52 f23 1"/>
                <a:gd name="f69" fmla="*/ f55 f22 1"/>
                <a:gd name="f70" fmla="*/ f56 f23 1"/>
                <a:gd name="f71" fmla="*/ f57 f22 1"/>
                <a:gd name="f72" fmla="*/ f58 f23 1"/>
                <a:gd name="f73" fmla="*/ f59 f22 1"/>
                <a:gd name="f74" fmla="*/ f60 f23 1"/>
                <a:gd name="f75" fmla="*/ f61 f22 1"/>
                <a:gd name="f76" fmla="*/ f62 f23 1"/>
                <a:gd name="f77" fmla="*/ f63 f22 1"/>
                <a:gd name="f78" fmla="*/ f64 f23 1"/>
              </a:gdLst>
              <a:ahLst/>
              <a:cxnLst>
                <a:cxn ang="3cd4">
                  <a:pos x="hc" y="t"/>
                </a:cxn>
                <a:cxn ang="0">
                  <a:pos x="r" y="vc"/>
                </a:cxn>
                <a:cxn ang="cd4">
                  <a:pos x="hc" y="b"/>
                </a:cxn>
                <a:cxn ang="cd2">
                  <a:pos x="l" y="vc"/>
                </a:cxn>
                <a:cxn ang="f54">
                  <a:pos x="f69" y="f70"/>
                </a:cxn>
                <a:cxn ang="f54">
                  <a:pos x="f71" y="f72"/>
                </a:cxn>
                <a:cxn ang="f54">
                  <a:pos x="f73" y="f74"/>
                </a:cxn>
                <a:cxn ang="f54">
                  <a:pos x="f75" y="f76"/>
                </a:cxn>
                <a:cxn ang="f54">
                  <a:pos x="f77" y="f78"/>
                </a:cxn>
                <a:cxn ang="f54">
                  <a:pos x="f69" y="f70"/>
                </a:cxn>
                <a:cxn ang="f54">
                  <a:pos x="f69" y="f70"/>
                </a:cxn>
              </a:cxnLst>
              <a:rect l="f65" t="f68" r="f66" b="f67"/>
              <a:pathLst>
                <a:path w="79" h="101">
                  <a:moveTo>
                    <a:pt x="f8" y="f9"/>
                  </a:moveTo>
                  <a:cubicBezTo>
                    <a:pt x="f8" y="f9"/>
                    <a:pt x="f6" y="f10"/>
                    <a:pt x="f11" y="f7"/>
                  </a:cubicBezTo>
                  <a:cubicBezTo>
                    <a:pt x="f12" y="f7"/>
                    <a:pt x="f5" y="f13"/>
                    <a:pt x="f5" y="f13"/>
                  </a:cubicBezTo>
                  <a:cubicBezTo>
                    <a:pt x="f5" y="f13"/>
                    <a:pt x="f14" y="f15"/>
                    <a:pt x="f16" y="f17"/>
                  </a:cubicBezTo>
                  <a:cubicBezTo>
                    <a:pt x="f18" y="f19"/>
                    <a:pt x="f20" y="f5"/>
                    <a:pt x="f20" y="f5"/>
                  </a:cubicBezTo>
                  <a:cubicBezTo>
                    <a:pt x="f8" y="f9"/>
                    <a:pt x="f8" y="f9"/>
                    <a:pt x="f8" y="f9"/>
                  </a:cubicBezTo>
                  <a:cubicBezTo>
                    <a:pt x="f8" y="f9"/>
                    <a:pt x="f8" y="f9"/>
                    <a:pt x="f8" y="f9"/>
                  </a:cubicBezTo>
                  <a:close/>
                </a:path>
              </a:pathLst>
            </a:custGeom>
            <a:solidFill>
              <a:srgbClr val="CB7B29"/>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grpSp>
      <p:sp>
        <p:nvSpPr>
          <p:cNvPr id="47" name="Freeform 500">
            <a:extLst>
              <a:ext uri="{FF2B5EF4-FFF2-40B4-BE49-F238E27FC236}">
                <a16:creationId xmlns:a16="http://schemas.microsoft.com/office/drawing/2014/main" id="{F0CEA999-00D1-4D5E-8D79-0E7873B9DD82}"/>
              </a:ext>
            </a:extLst>
          </p:cNvPr>
          <p:cNvSpPr/>
          <p:nvPr/>
        </p:nvSpPr>
        <p:spPr>
          <a:xfrm>
            <a:off x="3284323" y="4664180"/>
            <a:ext cx="8902909" cy="2193819"/>
          </a:xfrm>
          <a:custGeom>
            <a:avLst/>
            <a:gdLst>
              <a:gd name="f0" fmla="val w"/>
              <a:gd name="f1" fmla="val h"/>
              <a:gd name="f2" fmla="val 0"/>
              <a:gd name="f3" fmla="val 8267700"/>
              <a:gd name="f4" fmla="val 2293105"/>
              <a:gd name="f5" fmla="val 4743185"/>
              <a:gd name="f6" fmla="val 368"/>
              <a:gd name="f7" fmla="val 6928973"/>
              <a:gd name="f8" fmla="val 16536"/>
              <a:gd name="f9" fmla="val 8267663"/>
              <a:gd name="f10" fmla="val 560431"/>
              <a:gd name="f11" fmla="val 560446"/>
              <a:gd name="f12" fmla="val 1166883"/>
              <a:gd name="f13" fmla="val 996616"/>
              <a:gd name="f14" fmla="val 2071254"/>
              <a:gd name="f15" fmla="val 661109"/>
              <a:gd name="f16" fmla="val 1634102"/>
              <a:gd name="f17" fmla="val 772704"/>
              <a:gd name="f18" fmla="val 1815239"/>
              <a:gd name="f19" fmla="val 170954"/>
              <a:gd name="f20" fmla="val 3431694"/>
              <a:gd name="f21" fmla="+- 0 0 9332"/>
              <a:gd name="f22" fmla="*/ f0 1 8267700"/>
              <a:gd name="f23" fmla="*/ f1 1 2293105"/>
              <a:gd name="f24" fmla="+- f4 0 f2"/>
              <a:gd name="f25" fmla="+- f3 0 f2"/>
              <a:gd name="f26" fmla="*/ f25 1 8267700"/>
              <a:gd name="f27" fmla="*/ f24 1 2293105"/>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8267700" h="2293105">
                <a:moveTo>
                  <a:pt x="f5" y="f6"/>
                </a:moveTo>
                <a:cubicBezTo>
                  <a:pt x="f7" y="f8"/>
                  <a:pt x="f9" y="f10"/>
                  <a:pt x="f3" y="f11"/>
                </a:cubicBezTo>
                <a:cubicBezTo>
                  <a:pt x="f3" y="f11"/>
                  <a:pt x="f3" y="f11"/>
                  <a:pt x="f3" y="f4"/>
                </a:cubicBezTo>
                <a:lnTo>
                  <a:pt x="f12" y="f4"/>
                </a:lnTo>
                <a:cubicBezTo>
                  <a:pt x="f13" y="f14"/>
                  <a:pt x="f15" y="f16"/>
                  <a:pt x="f2" y="f17"/>
                </a:cubicBezTo>
                <a:cubicBezTo>
                  <a:pt x="f18" y="f19"/>
                  <a:pt x="f20" y="f21"/>
                  <a:pt x="f5" y="f6"/>
                </a:cubicBezTo>
                <a:close/>
              </a:path>
            </a:pathLst>
          </a:custGeom>
          <a:solidFill>
            <a:srgbClr val="AFAF51"/>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grpSp>
        <p:nvGrpSpPr>
          <p:cNvPr id="48" name="Group 49">
            <a:extLst>
              <a:ext uri="{FF2B5EF4-FFF2-40B4-BE49-F238E27FC236}">
                <a16:creationId xmlns:a16="http://schemas.microsoft.com/office/drawing/2014/main" id="{A35E30C3-DDE8-4976-9AD9-85BA3AF2E895}"/>
              </a:ext>
            </a:extLst>
          </p:cNvPr>
          <p:cNvGrpSpPr/>
          <p:nvPr/>
        </p:nvGrpSpPr>
        <p:grpSpPr>
          <a:xfrm>
            <a:off x="11434161" y="6547"/>
            <a:ext cx="679124" cy="712516"/>
            <a:chOff x="11434161" y="6547"/>
            <a:chExt cx="679124" cy="712516"/>
          </a:xfrm>
        </p:grpSpPr>
        <p:sp>
          <p:nvSpPr>
            <p:cNvPr id="49" name="Freeform 36">
              <a:extLst>
                <a:ext uri="{FF2B5EF4-FFF2-40B4-BE49-F238E27FC236}">
                  <a16:creationId xmlns:a16="http://schemas.microsoft.com/office/drawing/2014/main" id="{EE1BC193-17BC-420A-9A6E-599EA2AA3489}"/>
                </a:ext>
              </a:extLst>
            </p:cNvPr>
            <p:cNvSpPr/>
            <p:nvPr/>
          </p:nvSpPr>
          <p:spPr>
            <a:xfrm rot="20399555">
              <a:off x="11877261" y="514796"/>
              <a:ext cx="133529" cy="204267"/>
            </a:xfrm>
            <a:custGeom>
              <a:avLst/>
              <a:gdLst>
                <a:gd name="f0" fmla="val 10800000"/>
                <a:gd name="f1" fmla="val 5400000"/>
                <a:gd name="f2" fmla="val 180"/>
                <a:gd name="f3" fmla="val w"/>
                <a:gd name="f4" fmla="val h"/>
                <a:gd name="f5" fmla="val 0"/>
                <a:gd name="f6" fmla="val 64"/>
                <a:gd name="f7" fmla="val 98"/>
                <a:gd name="f8" fmla="val 33"/>
                <a:gd name="f9" fmla="val 4"/>
                <a:gd name="f10" fmla="val 56"/>
                <a:gd name="f11" fmla="val 12"/>
                <a:gd name="f12" fmla="val 97"/>
                <a:gd name="f13" fmla="val 9"/>
                <a:gd name="f14" fmla="val 92"/>
                <a:gd name="f15" fmla="val 28"/>
                <a:gd name="f16" fmla="val 76"/>
                <a:gd name="f17" fmla="val 35"/>
                <a:gd name="f18" fmla="val 51"/>
                <a:gd name="f19" fmla="val 42"/>
                <a:gd name="f20" fmla="val 24"/>
                <a:gd name="f21" fmla="+- 0 0 -90"/>
                <a:gd name="f22" fmla="*/ f3 1 64"/>
                <a:gd name="f23" fmla="*/ f4 1 98"/>
                <a:gd name="f24" fmla="+- f7 0 f5"/>
                <a:gd name="f25" fmla="+- f6 0 f5"/>
                <a:gd name="f26" fmla="*/ f21 f0 1"/>
                <a:gd name="f27" fmla="*/ f25 1 64"/>
                <a:gd name="f28" fmla="*/ f24 1 98"/>
                <a:gd name="f29" fmla="*/ 33 f25 1"/>
                <a:gd name="f30" fmla="*/ 4 f24 1"/>
                <a:gd name="f31" fmla="*/ 12 f25 1"/>
                <a:gd name="f32" fmla="*/ 97 f24 1"/>
                <a:gd name="f33" fmla="*/ 0 f25 1"/>
                <a:gd name="f34" fmla="*/ 92 f24 1"/>
                <a:gd name="f35" fmla="*/ 35 f25 1"/>
                <a:gd name="f36" fmla="*/ 51 f24 1"/>
                <a:gd name="f37" fmla="*/ 24 f25 1"/>
                <a:gd name="f38" fmla="*/ 0 f24 1"/>
                <a:gd name="f39" fmla="*/ f26 1 f2"/>
                <a:gd name="f40" fmla="*/ f29 1 64"/>
                <a:gd name="f41" fmla="*/ f30 1 98"/>
                <a:gd name="f42" fmla="*/ f31 1 64"/>
                <a:gd name="f43" fmla="*/ f32 1 98"/>
                <a:gd name="f44" fmla="*/ f33 1 64"/>
                <a:gd name="f45" fmla="*/ f34 1 98"/>
                <a:gd name="f46" fmla="*/ f35 1 64"/>
                <a:gd name="f47" fmla="*/ f36 1 98"/>
                <a:gd name="f48" fmla="*/ f37 1 64"/>
                <a:gd name="f49" fmla="*/ f38 1 98"/>
                <a:gd name="f50" fmla="*/ 0 1 f27"/>
                <a:gd name="f51" fmla="*/ f6 1 f27"/>
                <a:gd name="f52" fmla="*/ 0 1 f28"/>
                <a:gd name="f53" fmla="*/ f7 1 f28"/>
                <a:gd name="f54" fmla="+- f39 0 f1"/>
                <a:gd name="f55" fmla="*/ f40 1 f27"/>
                <a:gd name="f56" fmla="*/ f41 1 f28"/>
                <a:gd name="f57" fmla="*/ f42 1 f27"/>
                <a:gd name="f58" fmla="*/ f43 1 f28"/>
                <a:gd name="f59" fmla="*/ f44 1 f27"/>
                <a:gd name="f60" fmla="*/ f45 1 f28"/>
                <a:gd name="f61" fmla="*/ f46 1 f27"/>
                <a:gd name="f62" fmla="*/ f47 1 f28"/>
                <a:gd name="f63" fmla="*/ f48 1 f27"/>
                <a:gd name="f64" fmla="*/ f49 1 f28"/>
                <a:gd name="f65" fmla="*/ f50 f22 1"/>
                <a:gd name="f66" fmla="*/ f51 f22 1"/>
                <a:gd name="f67" fmla="*/ f53 f23 1"/>
                <a:gd name="f68" fmla="*/ f52 f23 1"/>
                <a:gd name="f69" fmla="*/ f55 f22 1"/>
                <a:gd name="f70" fmla="*/ f56 f23 1"/>
                <a:gd name="f71" fmla="*/ f57 f22 1"/>
                <a:gd name="f72" fmla="*/ f58 f23 1"/>
                <a:gd name="f73" fmla="*/ f59 f22 1"/>
                <a:gd name="f74" fmla="*/ f60 f23 1"/>
                <a:gd name="f75" fmla="*/ f61 f22 1"/>
                <a:gd name="f76" fmla="*/ f62 f23 1"/>
                <a:gd name="f77" fmla="*/ f63 f22 1"/>
                <a:gd name="f78" fmla="*/ f64 f23 1"/>
              </a:gdLst>
              <a:ahLst/>
              <a:cxnLst>
                <a:cxn ang="3cd4">
                  <a:pos x="hc" y="t"/>
                </a:cxn>
                <a:cxn ang="0">
                  <a:pos x="r" y="vc"/>
                </a:cxn>
                <a:cxn ang="cd4">
                  <a:pos x="hc" y="b"/>
                </a:cxn>
                <a:cxn ang="cd2">
                  <a:pos x="l" y="vc"/>
                </a:cxn>
                <a:cxn ang="f54">
                  <a:pos x="f69" y="f70"/>
                </a:cxn>
                <a:cxn ang="f54">
                  <a:pos x="f71" y="f72"/>
                </a:cxn>
                <a:cxn ang="f54">
                  <a:pos x="f73" y="f74"/>
                </a:cxn>
                <a:cxn ang="f54">
                  <a:pos x="f75" y="f76"/>
                </a:cxn>
                <a:cxn ang="f54">
                  <a:pos x="f77" y="f78"/>
                </a:cxn>
                <a:cxn ang="f54">
                  <a:pos x="f69" y="f70"/>
                </a:cxn>
                <a:cxn ang="f54">
                  <a:pos x="f69" y="f70"/>
                </a:cxn>
              </a:cxnLst>
              <a:rect l="f65" t="f68" r="f66" b="f67"/>
              <a:pathLst>
                <a:path w="64" h="98">
                  <a:moveTo>
                    <a:pt x="f8" y="f9"/>
                  </a:moveTo>
                  <a:cubicBezTo>
                    <a:pt x="f8" y="f9"/>
                    <a:pt x="f6" y="f10"/>
                    <a:pt x="f11" y="f12"/>
                  </a:cubicBezTo>
                  <a:cubicBezTo>
                    <a:pt x="f13" y="f7"/>
                    <a:pt x="f5" y="f14"/>
                    <a:pt x="f5" y="f14"/>
                  </a:cubicBezTo>
                  <a:cubicBezTo>
                    <a:pt x="f5" y="f14"/>
                    <a:pt x="f15" y="f16"/>
                    <a:pt x="f17" y="f18"/>
                  </a:cubicBezTo>
                  <a:cubicBezTo>
                    <a:pt x="f19" y="f15"/>
                    <a:pt x="f20" y="f5"/>
                    <a:pt x="f20" y="f5"/>
                  </a:cubicBezTo>
                  <a:cubicBezTo>
                    <a:pt x="f8" y="f9"/>
                    <a:pt x="f8" y="f9"/>
                    <a:pt x="f8" y="f9"/>
                  </a:cubicBezTo>
                  <a:cubicBezTo>
                    <a:pt x="f8" y="f9"/>
                    <a:pt x="f8" y="f9"/>
                    <a:pt x="f8" y="f9"/>
                  </a:cubicBezTo>
                  <a:close/>
                </a:path>
              </a:pathLst>
            </a:custGeom>
            <a:solidFill>
              <a:srgbClr val="CB7B29"/>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50" name="Freeform 37">
              <a:extLst>
                <a:ext uri="{FF2B5EF4-FFF2-40B4-BE49-F238E27FC236}">
                  <a16:creationId xmlns:a16="http://schemas.microsoft.com/office/drawing/2014/main" id="{9963127A-CE2A-432D-9CEA-416DCEF4CD9C}"/>
                </a:ext>
              </a:extLst>
            </p:cNvPr>
            <p:cNvSpPr/>
            <p:nvPr/>
          </p:nvSpPr>
          <p:spPr>
            <a:xfrm rot="20399555">
              <a:off x="11434161" y="6547"/>
              <a:ext cx="679124" cy="644642"/>
            </a:xfrm>
            <a:custGeom>
              <a:avLst/>
              <a:gdLst>
                <a:gd name="f0" fmla="val 10800000"/>
                <a:gd name="f1" fmla="val 5400000"/>
                <a:gd name="f2" fmla="val 180"/>
                <a:gd name="f3" fmla="val w"/>
                <a:gd name="f4" fmla="val h"/>
                <a:gd name="f5" fmla="val 0"/>
                <a:gd name="f6" fmla="val 325"/>
                <a:gd name="f7" fmla="val 309"/>
                <a:gd name="f8" fmla="val 162"/>
                <a:gd name="f9" fmla="val 301"/>
                <a:gd name="f10" fmla="val 258"/>
                <a:gd name="f11" fmla="val 275"/>
                <a:gd name="f12" fmla="val 291"/>
                <a:gd name="f13" fmla="val 223"/>
                <a:gd name="f14" fmla="val 171"/>
                <a:gd name="f15" fmla="val 304"/>
                <a:gd name="f16" fmla="val 152"/>
                <a:gd name="f17" fmla="val 249"/>
                <a:gd name="f18" fmla="val 207"/>
                <a:gd name="f19" fmla="val 297"/>
                <a:gd name="f20" fmla="val 110"/>
                <a:gd name="f21" fmla="val 268"/>
                <a:gd name="f22" fmla="val 58"/>
                <a:gd name="f23" fmla="val 252"/>
                <a:gd name="f24" fmla="val 30"/>
                <a:gd name="f25" fmla="val 243"/>
                <a:gd name="f26" fmla="val 27"/>
                <a:gd name="f27" fmla="val 216"/>
                <a:gd name="f28" fmla="val 93"/>
                <a:gd name="f29" fmla="val 197"/>
                <a:gd name="f30" fmla="val 120"/>
                <a:gd name="f31" fmla="val 192"/>
                <a:gd name="f32" fmla="val 106"/>
                <a:gd name="f33" fmla="val 148"/>
                <a:gd name="f34" fmla="val 51"/>
                <a:gd name="f35" fmla="val 108"/>
                <a:gd name="f36" fmla="val 66"/>
                <a:gd name="f37" fmla="val 8"/>
                <a:gd name="f38" fmla="val 42"/>
                <a:gd name="f39" fmla="val 116"/>
                <a:gd name="f40" fmla="val 173"/>
                <a:gd name="f41" fmla="val 5"/>
                <a:gd name="f42" fmla="val 237"/>
                <a:gd name="f43" fmla="val 87"/>
                <a:gd name="f44" fmla="val 257"/>
                <a:gd name="f45" fmla="val 71"/>
                <a:gd name="f46" fmla="val 262"/>
                <a:gd name="f47" fmla="val 46"/>
                <a:gd name="f48" fmla="val 261"/>
                <a:gd name="f49" fmla="val 64"/>
                <a:gd name="f50" fmla="val 290"/>
                <a:gd name="f51" fmla="val 94"/>
                <a:gd name="f52" fmla="val 300"/>
                <a:gd name="f53" fmla="val 122"/>
                <a:gd name="f54" fmla="val 157"/>
                <a:gd name="f55" fmla="val 303"/>
                <a:gd name="f56" fmla="+- 0 0 -90"/>
                <a:gd name="f57" fmla="*/ f3 1 325"/>
                <a:gd name="f58" fmla="*/ f4 1 309"/>
                <a:gd name="f59" fmla="+- f7 0 f5"/>
                <a:gd name="f60" fmla="+- f6 0 f5"/>
                <a:gd name="f61" fmla="*/ f56 f0 1"/>
                <a:gd name="f62" fmla="*/ f60 1 325"/>
                <a:gd name="f63" fmla="*/ f59 1 309"/>
                <a:gd name="f64" fmla="*/ 162 f60 1"/>
                <a:gd name="f65" fmla="*/ 301 f59 1"/>
                <a:gd name="f66" fmla="*/ 291 f60 1"/>
                <a:gd name="f67" fmla="*/ 223 f59 1"/>
                <a:gd name="f68" fmla="*/ 304 f60 1"/>
                <a:gd name="f69" fmla="*/ 152 f59 1"/>
                <a:gd name="f70" fmla="*/ 249 f60 1"/>
                <a:gd name="f71" fmla="*/ 207 f59 1"/>
                <a:gd name="f72" fmla="*/ 268 f60 1"/>
                <a:gd name="f73" fmla="*/ 58 f59 1"/>
                <a:gd name="f74" fmla="*/ 243 f60 1"/>
                <a:gd name="f75" fmla="*/ 27 f59 1"/>
                <a:gd name="f76" fmla="*/ 197 f60 1"/>
                <a:gd name="f77" fmla="*/ 120 f59 1"/>
                <a:gd name="f78" fmla="*/ 108 f60 1"/>
                <a:gd name="f79" fmla="*/ 30 f59 1"/>
                <a:gd name="f80" fmla="*/ 42 f60 1"/>
                <a:gd name="f81" fmla="*/ 0 f59 1"/>
                <a:gd name="f82" fmla="*/ 116 f60 1"/>
                <a:gd name="f83" fmla="*/ 173 f59 1"/>
                <a:gd name="f84" fmla="*/ 0 f60 1"/>
                <a:gd name="f85" fmla="*/ 162 f59 1"/>
                <a:gd name="f86" fmla="*/ 87 f60 1"/>
                <a:gd name="f87" fmla="*/ 257 f59 1"/>
                <a:gd name="f88" fmla="*/ 46 f60 1"/>
                <a:gd name="f89" fmla="*/ 261 f59 1"/>
                <a:gd name="f90" fmla="*/ 94 f60 1"/>
                <a:gd name="f91" fmla="*/ 300 f59 1"/>
                <a:gd name="f92" fmla="*/ 157 f60 1"/>
                <a:gd name="f93" fmla="*/ 303 f59 1"/>
                <a:gd name="f94" fmla="*/ f61 1 f2"/>
                <a:gd name="f95" fmla="*/ f64 1 325"/>
                <a:gd name="f96" fmla="*/ f65 1 309"/>
                <a:gd name="f97" fmla="*/ f66 1 325"/>
                <a:gd name="f98" fmla="*/ f67 1 309"/>
                <a:gd name="f99" fmla="*/ f68 1 325"/>
                <a:gd name="f100" fmla="*/ f69 1 309"/>
                <a:gd name="f101" fmla="*/ f70 1 325"/>
                <a:gd name="f102" fmla="*/ f71 1 309"/>
                <a:gd name="f103" fmla="*/ f72 1 325"/>
                <a:gd name="f104" fmla="*/ f73 1 309"/>
                <a:gd name="f105" fmla="*/ f74 1 325"/>
                <a:gd name="f106" fmla="*/ f75 1 309"/>
                <a:gd name="f107" fmla="*/ f76 1 325"/>
                <a:gd name="f108" fmla="*/ f77 1 309"/>
                <a:gd name="f109" fmla="*/ f78 1 325"/>
                <a:gd name="f110" fmla="*/ f79 1 309"/>
                <a:gd name="f111" fmla="*/ f80 1 325"/>
                <a:gd name="f112" fmla="*/ f81 1 309"/>
                <a:gd name="f113" fmla="*/ f82 1 325"/>
                <a:gd name="f114" fmla="*/ f83 1 309"/>
                <a:gd name="f115" fmla="*/ f84 1 325"/>
                <a:gd name="f116" fmla="*/ f85 1 309"/>
                <a:gd name="f117" fmla="*/ f86 1 325"/>
                <a:gd name="f118" fmla="*/ f87 1 309"/>
                <a:gd name="f119" fmla="*/ f88 1 325"/>
                <a:gd name="f120" fmla="*/ f89 1 309"/>
                <a:gd name="f121" fmla="*/ f90 1 325"/>
                <a:gd name="f122" fmla="*/ f91 1 309"/>
                <a:gd name="f123" fmla="*/ f92 1 325"/>
                <a:gd name="f124" fmla="*/ f93 1 309"/>
                <a:gd name="f125" fmla="*/ 0 1 f62"/>
                <a:gd name="f126" fmla="*/ f6 1 f62"/>
                <a:gd name="f127" fmla="*/ 0 1 f63"/>
                <a:gd name="f128" fmla="*/ f7 1 f63"/>
                <a:gd name="f129" fmla="+- f94 0 f1"/>
                <a:gd name="f130" fmla="*/ f95 1 f62"/>
                <a:gd name="f131" fmla="*/ f96 1 f63"/>
                <a:gd name="f132" fmla="*/ f97 1 f62"/>
                <a:gd name="f133" fmla="*/ f98 1 f63"/>
                <a:gd name="f134" fmla="*/ f99 1 f62"/>
                <a:gd name="f135" fmla="*/ f100 1 f63"/>
                <a:gd name="f136" fmla="*/ f101 1 f62"/>
                <a:gd name="f137" fmla="*/ f102 1 f63"/>
                <a:gd name="f138" fmla="*/ f103 1 f62"/>
                <a:gd name="f139" fmla="*/ f104 1 f63"/>
                <a:gd name="f140" fmla="*/ f105 1 f62"/>
                <a:gd name="f141" fmla="*/ f106 1 f63"/>
                <a:gd name="f142" fmla="*/ f107 1 f62"/>
                <a:gd name="f143" fmla="*/ f108 1 f63"/>
                <a:gd name="f144" fmla="*/ f109 1 f62"/>
                <a:gd name="f145" fmla="*/ f110 1 f63"/>
                <a:gd name="f146" fmla="*/ f111 1 f62"/>
                <a:gd name="f147" fmla="*/ f112 1 f63"/>
                <a:gd name="f148" fmla="*/ f113 1 f62"/>
                <a:gd name="f149" fmla="*/ f114 1 f63"/>
                <a:gd name="f150" fmla="*/ f115 1 f62"/>
                <a:gd name="f151" fmla="*/ f116 1 f63"/>
                <a:gd name="f152" fmla="*/ f117 1 f62"/>
                <a:gd name="f153" fmla="*/ f118 1 f63"/>
                <a:gd name="f154" fmla="*/ f119 1 f62"/>
                <a:gd name="f155" fmla="*/ f120 1 f63"/>
                <a:gd name="f156" fmla="*/ f121 1 f62"/>
                <a:gd name="f157" fmla="*/ f122 1 f63"/>
                <a:gd name="f158" fmla="*/ f123 1 f62"/>
                <a:gd name="f159" fmla="*/ f124 1 f63"/>
                <a:gd name="f160" fmla="*/ f125 f57 1"/>
                <a:gd name="f161" fmla="*/ f126 f57 1"/>
                <a:gd name="f162" fmla="*/ f128 f58 1"/>
                <a:gd name="f163" fmla="*/ f127 f58 1"/>
                <a:gd name="f164" fmla="*/ f130 f57 1"/>
                <a:gd name="f165" fmla="*/ f131 f58 1"/>
                <a:gd name="f166" fmla="*/ f132 f57 1"/>
                <a:gd name="f167" fmla="*/ f133 f58 1"/>
                <a:gd name="f168" fmla="*/ f134 f57 1"/>
                <a:gd name="f169" fmla="*/ f135 f58 1"/>
                <a:gd name="f170" fmla="*/ f136 f57 1"/>
                <a:gd name="f171" fmla="*/ f137 f58 1"/>
                <a:gd name="f172" fmla="*/ f138 f57 1"/>
                <a:gd name="f173" fmla="*/ f139 f58 1"/>
                <a:gd name="f174" fmla="*/ f140 f57 1"/>
                <a:gd name="f175" fmla="*/ f141 f58 1"/>
                <a:gd name="f176" fmla="*/ f142 f57 1"/>
                <a:gd name="f177" fmla="*/ f143 f58 1"/>
                <a:gd name="f178" fmla="*/ f144 f57 1"/>
                <a:gd name="f179" fmla="*/ f145 f58 1"/>
                <a:gd name="f180" fmla="*/ f146 f57 1"/>
                <a:gd name="f181" fmla="*/ f147 f58 1"/>
                <a:gd name="f182" fmla="*/ f148 f57 1"/>
                <a:gd name="f183" fmla="*/ f149 f58 1"/>
                <a:gd name="f184" fmla="*/ f150 f57 1"/>
                <a:gd name="f185" fmla="*/ f151 f58 1"/>
                <a:gd name="f186" fmla="*/ f152 f57 1"/>
                <a:gd name="f187" fmla="*/ f153 f58 1"/>
                <a:gd name="f188" fmla="*/ f154 f57 1"/>
                <a:gd name="f189" fmla="*/ f155 f58 1"/>
                <a:gd name="f190" fmla="*/ f156 f57 1"/>
                <a:gd name="f191" fmla="*/ f157 f58 1"/>
                <a:gd name="f192" fmla="*/ f158 f57 1"/>
                <a:gd name="f193" fmla="*/ f159 f58 1"/>
              </a:gdLst>
              <a:ahLst/>
              <a:cxnLst>
                <a:cxn ang="3cd4">
                  <a:pos x="hc" y="t"/>
                </a:cxn>
                <a:cxn ang="0">
                  <a:pos x="r" y="vc"/>
                </a:cxn>
                <a:cxn ang="cd4">
                  <a:pos x="hc" y="b"/>
                </a:cxn>
                <a:cxn ang="cd2">
                  <a:pos x="l" y="vc"/>
                </a:cxn>
                <a:cxn ang="f129">
                  <a:pos x="f164" y="f165"/>
                </a:cxn>
                <a:cxn ang="f129">
                  <a:pos x="f166" y="f167"/>
                </a:cxn>
                <a:cxn ang="f129">
                  <a:pos x="f168" y="f169"/>
                </a:cxn>
                <a:cxn ang="f129">
                  <a:pos x="f170" y="f171"/>
                </a:cxn>
                <a:cxn ang="f129">
                  <a:pos x="f172" y="f173"/>
                </a:cxn>
                <a:cxn ang="f129">
                  <a:pos x="f174" y="f175"/>
                </a:cxn>
                <a:cxn ang="f129">
                  <a:pos x="f176" y="f177"/>
                </a:cxn>
                <a:cxn ang="f129">
                  <a:pos x="f178" y="f179"/>
                </a:cxn>
                <a:cxn ang="f129">
                  <a:pos x="f180" y="f181"/>
                </a:cxn>
                <a:cxn ang="f129">
                  <a:pos x="f182" y="f183"/>
                </a:cxn>
                <a:cxn ang="f129">
                  <a:pos x="f184" y="f185"/>
                </a:cxn>
                <a:cxn ang="f129">
                  <a:pos x="f186" y="f187"/>
                </a:cxn>
                <a:cxn ang="f129">
                  <a:pos x="f188" y="f189"/>
                </a:cxn>
                <a:cxn ang="f129">
                  <a:pos x="f190" y="f191"/>
                </a:cxn>
                <a:cxn ang="f129">
                  <a:pos x="f192" y="f193"/>
                </a:cxn>
                <a:cxn ang="f129">
                  <a:pos x="f164" y="f165"/>
                </a:cxn>
                <a:cxn ang="f129">
                  <a:pos x="f164" y="f165"/>
                </a:cxn>
              </a:cxnLst>
              <a:rect l="f160" t="f163" r="f161" b="f162"/>
              <a:pathLst>
                <a:path w="325" h="309">
                  <a:moveTo>
                    <a:pt x="f8" y="f9"/>
                  </a:moveTo>
                  <a:cubicBezTo>
                    <a:pt x="f8" y="f9"/>
                    <a:pt x="f10" y="f11"/>
                    <a:pt x="f12" y="f13"/>
                  </a:cubicBezTo>
                  <a:cubicBezTo>
                    <a:pt x="f6" y="f14"/>
                    <a:pt x="f15" y="f16"/>
                    <a:pt x="f15" y="f16"/>
                  </a:cubicBezTo>
                  <a:cubicBezTo>
                    <a:pt x="f17" y="f18"/>
                    <a:pt x="f17" y="f18"/>
                    <a:pt x="f17" y="f18"/>
                  </a:cubicBezTo>
                  <a:cubicBezTo>
                    <a:pt x="f17" y="f18"/>
                    <a:pt x="f19" y="f20"/>
                    <a:pt x="f21" y="f22"/>
                  </a:cubicBezTo>
                  <a:cubicBezTo>
                    <a:pt x="f23" y="f24"/>
                    <a:pt x="f25" y="f26"/>
                    <a:pt x="f25" y="f26"/>
                  </a:cubicBezTo>
                  <a:cubicBezTo>
                    <a:pt x="f25" y="f26"/>
                    <a:pt x="f27" y="f28"/>
                    <a:pt x="f29" y="f30"/>
                  </a:cubicBezTo>
                  <a:cubicBezTo>
                    <a:pt x="f31" y="f32"/>
                    <a:pt x="f33" y="f34"/>
                    <a:pt x="f35" y="f24"/>
                  </a:cubicBezTo>
                  <a:cubicBezTo>
                    <a:pt x="f36" y="f37"/>
                    <a:pt x="f38" y="f5"/>
                    <a:pt x="f38" y="f5"/>
                  </a:cubicBezTo>
                  <a:cubicBezTo>
                    <a:pt x="f39" y="f40"/>
                    <a:pt x="f39" y="f40"/>
                    <a:pt x="f39" y="f40"/>
                  </a:cubicBezTo>
                  <a:cubicBezTo>
                    <a:pt x="f5" y="f8"/>
                    <a:pt x="f5" y="f8"/>
                    <a:pt x="f5" y="f8"/>
                  </a:cubicBezTo>
                  <a:cubicBezTo>
                    <a:pt x="f5" y="f8"/>
                    <a:pt x="f41" y="f42"/>
                    <a:pt x="f43" y="f44"/>
                  </a:cubicBezTo>
                  <a:cubicBezTo>
                    <a:pt x="f45" y="f46"/>
                    <a:pt x="f47" y="f48"/>
                    <a:pt x="f47" y="f48"/>
                  </a:cubicBezTo>
                  <a:cubicBezTo>
                    <a:pt x="f47" y="f48"/>
                    <a:pt x="f49" y="f50"/>
                    <a:pt x="f51" y="f52"/>
                  </a:cubicBezTo>
                  <a:cubicBezTo>
                    <a:pt x="f53" y="f7"/>
                    <a:pt x="f54" y="f55"/>
                    <a:pt x="f54" y="f55"/>
                  </a:cubicBezTo>
                  <a:cubicBezTo>
                    <a:pt x="f8" y="f9"/>
                    <a:pt x="f8" y="f9"/>
                    <a:pt x="f8" y="f9"/>
                  </a:cubicBezTo>
                  <a:cubicBezTo>
                    <a:pt x="f8" y="f9"/>
                    <a:pt x="f8" y="f9"/>
                    <a:pt x="f8" y="f9"/>
                  </a:cubicBezTo>
                  <a:close/>
                </a:path>
              </a:pathLst>
            </a:custGeom>
            <a:solidFill>
              <a:srgbClr val="FFF7D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51" name="Freeform 38">
              <a:extLst>
                <a:ext uri="{FF2B5EF4-FFF2-40B4-BE49-F238E27FC236}">
                  <a16:creationId xmlns:a16="http://schemas.microsoft.com/office/drawing/2014/main" id="{0F78E6FB-6EB9-4648-878B-AAD940D3C494}"/>
                </a:ext>
              </a:extLst>
            </p:cNvPr>
            <p:cNvSpPr/>
            <p:nvPr/>
          </p:nvSpPr>
          <p:spPr>
            <a:xfrm rot="20399555">
              <a:off x="11479051" y="63432"/>
              <a:ext cx="573895" cy="599544"/>
            </a:xfrm>
            <a:custGeom>
              <a:avLst/>
              <a:gdLst>
                <a:gd name="f0" fmla="val 10800000"/>
                <a:gd name="f1" fmla="val 5400000"/>
                <a:gd name="f2" fmla="val 180"/>
                <a:gd name="f3" fmla="val w"/>
                <a:gd name="f4" fmla="val h"/>
                <a:gd name="f5" fmla="val 0"/>
                <a:gd name="f6" fmla="val 275"/>
                <a:gd name="f7" fmla="val 287"/>
                <a:gd name="f8" fmla="val 172"/>
                <a:gd name="f9" fmla="val 254"/>
                <a:gd name="f10" fmla="val 77"/>
                <a:gd name="f11" fmla="val 55"/>
                <a:gd name="f12" fmla="val 249"/>
                <a:gd name="f13" fmla="val 84"/>
                <a:gd name="f14" fmla="val 108"/>
                <a:gd name="f15" fmla="val 232"/>
                <a:gd name="f16" fmla="val 17"/>
                <a:gd name="f17" fmla="val 204"/>
                <a:gd name="f18" fmla="val 156"/>
                <a:gd name="f19" fmla="val 39"/>
                <a:gd name="f20" fmla="val 163"/>
                <a:gd name="f21" fmla="val 117"/>
                <a:gd name="f22" fmla="val 164"/>
                <a:gd name="f23" fmla="val 81"/>
                <a:gd name="f24" fmla="val 58"/>
                <a:gd name="f25" fmla="val 49"/>
                <a:gd name="f26" fmla="val 99"/>
                <a:gd name="f27" fmla="val 178"/>
                <a:gd name="f28" fmla="val 125"/>
                <a:gd name="f29" fmla="val 200"/>
                <a:gd name="f30" fmla="val 111"/>
                <a:gd name="f31" fmla="val 227"/>
                <a:gd name="f32" fmla="val 52"/>
                <a:gd name="f33" fmla="val 25"/>
                <a:gd name="f34" fmla="val 273"/>
                <a:gd name="f35" fmla="val 93"/>
                <a:gd name="f36" fmla="val 224"/>
                <a:gd name="f37" fmla="val 189"/>
                <a:gd name="f38" fmla="val 218"/>
                <a:gd name="f39" fmla="val 197"/>
                <a:gd name="f40" fmla="val 242"/>
                <a:gd name="f41" fmla="val 195"/>
                <a:gd name="f42" fmla="val 259"/>
                <a:gd name="f43" fmla="val 160"/>
                <a:gd name="f44" fmla="val 219"/>
                <a:gd name="f45" fmla="val 237"/>
                <a:gd name="f46" fmla="val 176"/>
                <a:gd name="f47" fmla="+- 0 0 -90"/>
                <a:gd name="f48" fmla="*/ f3 1 275"/>
                <a:gd name="f49" fmla="*/ f4 1 287"/>
                <a:gd name="f50" fmla="+- f7 0 f5"/>
                <a:gd name="f51" fmla="+- f6 0 f5"/>
                <a:gd name="f52" fmla="*/ f47 f0 1"/>
                <a:gd name="f53" fmla="*/ f51 1 275"/>
                <a:gd name="f54" fmla="*/ f50 1 287"/>
                <a:gd name="f55" fmla="*/ 172 f51 1"/>
                <a:gd name="f56" fmla="*/ 254 f50 1"/>
                <a:gd name="f57" fmla="*/ 55 f51 1"/>
                <a:gd name="f58" fmla="*/ 249 f50 1"/>
                <a:gd name="f59" fmla="*/ 108 f51 1"/>
                <a:gd name="f60" fmla="*/ 232 f50 1"/>
                <a:gd name="f61" fmla="*/ 0 f51 1"/>
                <a:gd name="f62" fmla="*/ 156 f50 1"/>
                <a:gd name="f63" fmla="*/ 117 f51 1"/>
                <a:gd name="f64" fmla="*/ 164 f50 1"/>
                <a:gd name="f65" fmla="*/ 49 f51 1"/>
                <a:gd name="f66" fmla="*/ 0 f50 1"/>
                <a:gd name="f67" fmla="*/ 178 f51 1"/>
                <a:gd name="f68" fmla="*/ 125 f50 1"/>
                <a:gd name="f69" fmla="*/ 232 f51 1"/>
                <a:gd name="f70" fmla="*/ 25 f50 1"/>
                <a:gd name="f71" fmla="*/ 218 f51 1"/>
                <a:gd name="f72" fmla="*/ 197 f50 1"/>
                <a:gd name="f73" fmla="*/ 275 f51 1"/>
                <a:gd name="f74" fmla="*/ 160 f50 1"/>
                <a:gd name="f75" fmla="*/ 176 f51 1"/>
                <a:gd name="f76" fmla="*/ f52 1 f2"/>
                <a:gd name="f77" fmla="*/ f55 1 275"/>
                <a:gd name="f78" fmla="*/ f56 1 287"/>
                <a:gd name="f79" fmla="*/ f57 1 275"/>
                <a:gd name="f80" fmla="*/ f58 1 287"/>
                <a:gd name="f81" fmla="*/ f59 1 275"/>
                <a:gd name="f82" fmla="*/ f60 1 287"/>
                <a:gd name="f83" fmla="*/ f61 1 275"/>
                <a:gd name="f84" fmla="*/ f62 1 287"/>
                <a:gd name="f85" fmla="*/ f63 1 275"/>
                <a:gd name="f86" fmla="*/ f64 1 287"/>
                <a:gd name="f87" fmla="*/ f65 1 275"/>
                <a:gd name="f88" fmla="*/ f66 1 287"/>
                <a:gd name="f89" fmla="*/ f67 1 275"/>
                <a:gd name="f90" fmla="*/ f68 1 287"/>
                <a:gd name="f91" fmla="*/ f69 1 275"/>
                <a:gd name="f92" fmla="*/ f70 1 287"/>
                <a:gd name="f93" fmla="*/ f71 1 275"/>
                <a:gd name="f94" fmla="*/ f72 1 287"/>
                <a:gd name="f95" fmla="*/ f73 1 275"/>
                <a:gd name="f96" fmla="*/ f74 1 287"/>
                <a:gd name="f97" fmla="*/ f75 1 275"/>
                <a:gd name="f98" fmla="*/ 0 1 f53"/>
                <a:gd name="f99" fmla="*/ f6 1 f53"/>
                <a:gd name="f100" fmla="*/ 0 1 f54"/>
                <a:gd name="f101" fmla="*/ f7 1 f54"/>
                <a:gd name="f102" fmla="+- f76 0 f1"/>
                <a:gd name="f103" fmla="*/ f77 1 f53"/>
                <a:gd name="f104" fmla="*/ f78 1 f54"/>
                <a:gd name="f105" fmla="*/ f79 1 f53"/>
                <a:gd name="f106" fmla="*/ f80 1 f54"/>
                <a:gd name="f107" fmla="*/ f81 1 f53"/>
                <a:gd name="f108" fmla="*/ f82 1 f54"/>
                <a:gd name="f109" fmla="*/ f83 1 f53"/>
                <a:gd name="f110" fmla="*/ f84 1 f54"/>
                <a:gd name="f111" fmla="*/ f85 1 f53"/>
                <a:gd name="f112" fmla="*/ f86 1 f54"/>
                <a:gd name="f113" fmla="*/ f87 1 f53"/>
                <a:gd name="f114" fmla="*/ f88 1 f54"/>
                <a:gd name="f115" fmla="*/ f89 1 f53"/>
                <a:gd name="f116" fmla="*/ f90 1 f54"/>
                <a:gd name="f117" fmla="*/ f91 1 f53"/>
                <a:gd name="f118" fmla="*/ f92 1 f54"/>
                <a:gd name="f119" fmla="*/ f93 1 f53"/>
                <a:gd name="f120" fmla="*/ f94 1 f54"/>
                <a:gd name="f121" fmla="*/ f95 1 f53"/>
                <a:gd name="f122" fmla="*/ f96 1 f54"/>
                <a:gd name="f123" fmla="*/ f97 1 f53"/>
                <a:gd name="f124" fmla="*/ f98 f48 1"/>
                <a:gd name="f125" fmla="*/ f99 f48 1"/>
                <a:gd name="f126" fmla="*/ f101 f49 1"/>
                <a:gd name="f127" fmla="*/ f100 f49 1"/>
                <a:gd name="f128" fmla="*/ f103 f48 1"/>
                <a:gd name="f129" fmla="*/ f104 f49 1"/>
                <a:gd name="f130" fmla="*/ f105 f48 1"/>
                <a:gd name="f131" fmla="*/ f106 f49 1"/>
                <a:gd name="f132" fmla="*/ f107 f48 1"/>
                <a:gd name="f133" fmla="*/ f108 f49 1"/>
                <a:gd name="f134" fmla="*/ f109 f48 1"/>
                <a:gd name="f135" fmla="*/ f110 f49 1"/>
                <a:gd name="f136" fmla="*/ f111 f48 1"/>
                <a:gd name="f137" fmla="*/ f112 f49 1"/>
                <a:gd name="f138" fmla="*/ f113 f48 1"/>
                <a:gd name="f139" fmla="*/ f114 f49 1"/>
                <a:gd name="f140" fmla="*/ f115 f48 1"/>
                <a:gd name="f141" fmla="*/ f116 f49 1"/>
                <a:gd name="f142" fmla="*/ f117 f48 1"/>
                <a:gd name="f143" fmla="*/ f118 f49 1"/>
                <a:gd name="f144" fmla="*/ f119 f48 1"/>
                <a:gd name="f145" fmla="*/ f120 f49 1"/>
                <a:gd name="f146" fmla="*/ f121 f48 1"/>
                <a:gd name="f147" fmla="*/ f122 f49 1"/>
                <a:gd name="f148" fmla="*/ f123 f48 1"/>
              </a:gdLst>
              <a:ahLst/>
              <a:cxnLst>
                <a:cxn ang="3cd4">
                  <a:pos x="hc" y="t"/>
                </a:cxn>
                <a:cxn ang="0">
                  <a:pos x="r" y="vc"/>
                </a:cxn>
                <a:cxn ang="cd4">
                  <a:pos x="hc" y="b"/>
                </a:cxn>
                <a:cxn ang="cd2">
                  <a:pos x="l" y="vc"/>
                </a:cxn>
                <a:cxn ang="f102">
                  <a:pos x="f128" y="f129"/>
                </a:cxn>
                <a:cxn ang="f102">
                  <a:pos x="f130" y="f131"/>
                </a:cxn>
                <a:cxn ang="f102">
                  <a:pos x="f132" y="f133"/>
                </a:cxn>
                <a:cxn ang="f102">
                  <a:pos x="f134" y="f135"/>
                </a:cxn>
                <a:cxn ang="f102">
                  <a:pos x="f136" y="f137"/>
                </a:cxn>
                <a:cxn ang="f102">
                  <a:pos x="f138" y="f139"/>
                </a:cxn>
                <a:cxn ang="f102">
                  <a:pos x="f140" y="f141"/>
                </a:cxn>
                <a:cxn ang="f102">
                  <a:pos x="f142" y="f143"/>
                </a:cxn>
                <a:cxn ang="f102">
                  <a:pos x="f144" y="f145"/>
                </a:cxn>
                <a:cxn ang="f102">
                  <a:pos x="f146" y="f147"/>
                </a:cxn>
                <a:cxn ang="f102">
                  <a:pos x="f148" y="f129"/>
                </a:cxn>
                <a:cxn ang="f102">
                  <a:pos x="f128" y="f129"/>
                </a:cxn>
                <a:cxn ang="f102">
                  <a:pos x="f128" y="f129"/>
                </a:cxn>
              </a:cxnLst>
              <a:rect l="f124" t="f127" r="f125" b="f126"/>
              <a:pathLst>
                <a:path w="275" h="287">
                  <a:moveTo>
                    <a:pt x="f8" y="f9"/>
                  </a:moveTo>
                  <a:cubicBezTo>
                    <a:pt x="f8" y="f9"/>
                    <a:pt x="f10" y="f7"/>
                    <a:pt x="f11" y="f12"/>
                  </a:cubicBezTo>
                  <a:cubicBezTo>
                    <a:pt x="f13" y="f9"/>
                    <a:pt x="f14" y="f15"/>
                    <a:pt x="f14" y="f15"/>
                  </a:cubicBezTo>
                  <a:cubicBezTo>
                    <a:pt x="f14" y="f15"/>
                    <a:pt x="f16" y="f17"/>
                    <a:pt x="f5" y="f18"/>
                  </a:cubicBezTo>
                  <a:cubicBezTo>
                    <a:pt x="f19" y="f20"/>
                    <a:pt x="f21" y="f22"/>
                    <a:pt x="f21" y="f22"/>
                  </a:cubicBezTo>
                  <a:cubicBezTo>
                    <a:pt x="f21" y="f22"/>
                    <a:pt x="f23" y="f24"/>
                    <a:pt x="f25" y="f5"/>
                  </a:cubicBezTo>
                  <a:cubicBezTo>
                    <a:pt x="f26" y="f16"/>
                    <a:pt x="f18" y="f23"/>
                    <a:pt x="f27" y="f28"/>
                  </a:cubicBezTo>
                  <a:cubicBezTo>
                    <a:pt x="f29" y="f30"/>
                    <a:pt x="f31" y="f32"/>
                    <a:pt x="f15" y="f33"/>
                  </a:cubicBezTo>
                  <a:cubicBezTo>
                    <a:pt x="f34" y="f35"/>
                    <a:pt x="f36" y="f37"/>
                    <a:pt x="f38" y="f39"/>
                  </a:cubicBezTo>
                  <a:cubicBezTo>
                    <a:pt x="f40" y="f41"/>
                    <a:pt x="f42" y="f27"/>
                    <a:pt x="f6" y="f43"/>
                  </a:cubicBezTo>
                  <a:cubicBezTo>
                    <a:pt x="f34" y="f29"/>
                    <a:pt x="f44" y="f45"/>
                    <a:pt x="f46" y="f9"/>
                  </a:cubicBezTo>
                  <a:cubicBezTo>
                    <a:pt x="f8" y="f9"/>
                    <a:pt x="f8" y="f9"/>
                    <a:pt x="f8" y="f9"/>
                  </a:cubicBezTo>
                  <a:cubicBezTo>
                    <a:pt x="f8" y="f9"/>
                    <a:pt x="f8" y="f9"/>
                    <a:pt x="f8" y="f9"/>
                  </a:cubicBezTo>
                  <a:close/>
                </a:path>
              </a:pathLst>
            </a:custGeom>
            <a:solidFill>
              <a:srgbClr val="FBBD4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52" name="Freeform 39">
              <a:extLst>
                <a:ext uri="{FF2B5EF4-FFF2-40B4-BE49-F238E27FC236}">
                  <a16:creationId xmlns:a16="http://schemas.microsoft.com/office/drawing/2014/main" id="{097A868A-439A-43D5-8E1A-A4F98E44D251}"/>
                </a:ext>
              </a:extLst>
            </p:cNvPr>
            <p:cNvSpPr/>
            <p:nvPr/>
          </p:nvSpPr>
          <p:spPr>
            <a:xfrm rot="20399555">
              <a:off x="11688674" y="185769"/>
              <a:ext cx="188348" cy="380244"/>
            </a:xfrm>
            <a:custGeom>
              <a:avLst/>
              <a:gdLst>
                <a:gd name="f0" fmla="val 10800000"/>
                <a:gd name="f1" fmla="val 5400000"/>
                <a:gd name="f2" fmla="val 180"/>
                <a:gd name="f3" fmla="val w"/>
                <a:gd name="f4" fmla="val h"/>
                <a:gd name="f5" fmla="val 0"/>
                <a:gd name="f6" fmla="val 90"/>
                <a:gd name="f7" fmla="val 182"/>
                <a:gd name="f8" fmla="val 75"/>
                <a:gd name="f9" fmla="val 79"/>
                <a:gd name="f10" fmla="val 111"/>
                <a:gd name="f11" fmla="val 16"/>
                <a:gd name="f12" fmla="val 12"/>
                <a:gd name="f13" fmla="val 121"/>
                <a:gd name="f14" fmla="+- 0 0 -90"/>
                <a:gd name="f15" fmla="*/ f3 1 90"/>
                <a:gd name="f16" fmla="*/ f4 1 182"/>
                <a:gd name="f17" fmla="+- f7 0 f5"/>
                <a:gd name="f18" fmla="+- f6 0 f5"/>
                <a:gd name="f19" fmla="*/ f14 f0 1"/>
                <a:gd name="f20" fmla="*/ f18 1 90"/>
                <a:gd name="f21" fmla="*/ f17 1 182"/>
                <a:gd name="f22" fmla="*/ 75 f18 1"/>
                <a:gd name="f23" fmla="*/ 182 f17 1"/>
                <a:gd name="f24" fmla="*/ 0 f18 1"/>
                <a:gd name="f25" fmla="*/ 0 f17 1"/>
                <a:gd name="f26" fmla="*/ f19 1 f2"/>
                <a:gd name="f27" fmla="*/ f22 1 90"/>
                <a:gd name="f28" fmla="*/ f23 1 182"/>
                <a:gd name="f29" fmla="*/ f24 1 90"/>
                <a:gd name="f30" fmla="*/ f25 1 182"/>
                <a:gd name="f31" fmla="*/ 0 1 f20"/>
                <a:gd name="f32" fmla="*/ f6 1 f20"/>
                <a:gd name="f33" fmla="*/ 0 1 f21"/>
                <a:gd name="f34" fmla="*/ f7 1 f21"/>
                <a:gd name="f35" fmla="+- f26 0 f1"/>
                <a:gd name="f36" fmla="*/ f27 1 f20"/>
                <a:gd name="f37" fmla="*/ f28 1 f21"/>
                <a:gd name="f38" fmla="*/ f29 1 f20"/>
                <a:gd name="f39" fmla="*/ f30 1 f21"/>
                <a:gd name="f40" fmla="*/ f31 f15 1"/>
                <a:gd name="f41" fmla="*/ f32 f15 1"/>
                <a:gd name="f42" fmla="*/ f34 f16 1"/>
                <a:gd name="f43" fmla="*/ f33 f16 1"/>
                <a:gd name="f44" fmla="*/ f36 f15 1"/>
                <a:gd name="f45" fmla="*/ f37 f16 1"/>
                <a:gd name="f46" fmla="*/ f38 f15 1"/>
                <a:gd name="f47" fmla="*/ f39 f16 1"/>
              </a:gdLst>
              <a:ahLst/>
              <a:cxnLst>
                <a:cxn ang="3cd4">
                  <a:pos x="hc" y="t"/>
                </a:cxn>
                <a:cxn ang="0">
                  <a:pos x="r" y="vc"/>
                </a:cxn>
                <a:cxn ang="cd4">
                  <a:pos x="hc" y="b"/>
                </a:cxn>
                <a:cxn ang="cd2">
                  <a:pos x="l" y="vc"/>
                </a:cxn>
                <a:cxn ang="f35">
                  <a:pos x="f44" y="f45"/>
                </a:cxn>
                <a:cxn ang="f35">
                  <a:pos x="f46" y="f47"/>
                </a:cxn>
                <a:cxn ang="f35">
                  <a:pos x="f44" y="f45"/>
                </a:cxn>
              </a:cxnLst>
              <a:rect l="f40" t="f43" r="f41" b="f42"/>
              <a:pathLst>
                <a:path w="90" h="182">
                  <a:moveTo>
                    <a:pt x="f8" y="f7"/>
                  </a:moveTo>
                  <a:cubicBezTo>
                    <a:pt x="f8" y="f7"/>
                    <a:pt x="f9" y="f10"/>
                    <a:pt x="f5" y="f5"/>
                  </a:cubicBezTo>
                  <a:cubicBezTo>
                    <a:pt x="f11" y="f12"/>
                    <a:pt x="f6" y="f13"/>
                    <a:pt x="f8" y="f7"/>
                  </a:cubicBezTo>
                  <a:close/>
                </a:path>
              </a:pathLst>
            </a:custGeom>
            <a:solidFill>
              <a:srgbClr val="B56A2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53" name="Freeform 40">
              <a:extLst>
                <a:ext uri="{FF2B5EF4-FFF2-40B4-BE49-F238E27FC236}">
                  <a16:creationId xmlns:a16="http://schemas.microsoft.com/office/drawing/2014/main" id="{05CA15BC-3C4B-443D-8922-B45C7BE394A8}"/>
                </a:ext>
              </a:extLst>
            </p:cNvPr>
            <p:cNvSpPr/>
            <p:nvPr/>
          </p:nvSpPr>
          <p:spPr>
            <a:xfrm rot="20399555">
              <a:off x="11835309" y="177750"/>
              <a:ext cx="112306" cy="248479"/>
            </a:xfrm>
            <a:custGeom>
              <a:avLst/>
              <a:gdLst>
                <a:gd name="f0" fmla="val 10800000"/>
                <a:gd name="f1" fmla="val 5400000"/>
                <a:gd name="f2" fmla="val 180"/>
                <a:gd name="f3" fmla="val w"/>
                <a:gd name="f4" fmla="val h"/>
                <a:gd name="f5" fmla="val 0"/>
                <a:gd name="f6" fmla="val 54"/>
                <a:gd name="f7" fmla="val 119"/>
                <a:gd name="f8" fmla="val 36"/>
                <a:gd name="f9" fmla="val 88"/>
                <a:gd name="f10" fmla="val 52"/>
                <a:gd name="f11" fmla="val 14"/>
                <a:gd name="f12" fmla="val 99"/>
                <a:gd name="f13" fmla="+- 0 0 -90"/>
                <a:gd name="f14" fmla="*/ f3 1 54"/>
                <a:gd name="f15" fmla="*/ f4 1 119"/>
                <a:gd name="f16" fmla="+- f7 0 f5"/>
                <a:gd name="f17" fmla="+- f6 0 f5"/>
                <a:gd name="f18" fmla="*/ f13 f0 1"/>
                <a:gd name="f19" fmla="*/ f17 1 54"/>
                <a:gd name="f20" fmla="*/ f16 1 119"/>
                <a:gd name="f21" fmla="*/ 0 f17 1"/>
                <a:gd name="f22" fmla="*/ 119 f16 1"/>
                <a:gd name="f23" fmla="*/ 52 f17 1"/>
                <a:gd name="f24" fmla="*/ 0 f16 1"/>
                <a:gd name="f25" fmla="*/ f18 1 f2"/>
                <a:gd name="f26" fmla="*/ f21 1 54"/>
                <a:gd name="f27" fmla="*/ f22 1 119"/>
                <a:gd name="f28" fmla="*/ f23 1 54"/>
                <a:gd name="f29" fmla="*/ f24 1 119"/>
                <a:gd name="f30" fmla="*/ 0 1 f19"/>
                <a:gd name="f31" fmla="*/ f6 1 f19"/>
                <a:gd name="f32" fmla="*/ 0 1 f20"/>
                <a:gd name="f33" fmla="*/ f7 1 f20"/>
                <a:gd name="f34" fmla="+- f25 0 f1"/>
                <a:gd name="f35" fmla="*/ f26 1 f19"/>
                <a:gd name="f36" fmla="*/ f27 1 f20"/>
                <a:gd name="f37" fmla="*/ f28 1 f19"/>
                <a:gd name="f38" fmla="*/ f29 1 f20"/>
                <a:gd name="f39" fmla="*/ f30 f14 1"/>
                <a:gd name="f40" fmla="*/ f31 f14 1"/>
                <a:gd name="f41" fmla="*/ f33 f15 1"/>
                <a:gd name="f42" fmla="*/ f32 f15 1"/>
                <a:gd name="f43" fmla="*/ f35 f14 1"/>
                <a:gd name="f44" fmla="*/ f36 f15 1"/>
                <a:gd name="f45" fmla="*/ f37 f14 1"/>
                <a:gd name="f46" fmla="*/ f38 f15 1"/>
              </a:gdLst>
              <a:ahLst/>
              <a:cxnLst>
                <a:cxn ang="3cd4">
                  <a:pos x="hc" y="t"/>
                </a:cxn>
                <a:cxn ang="0">
                  <a:pos x="r" y="vc"/>
                </a:cxn>
                <a:cxn ang="cd4">
                  <a:pos x="hc" y="b"/>
                </a:cxn>
                <a:cxn ang="cd2">
                  <a:pos x="l" y="vc"/>
                </a:cxn>
                <a:cxn ang="f34">
                  <a:pos x="f43" y="f44"/>
                </a:cxn>
                <a:cxn ang="f34">
                  <a:pos x="f45" y="f46"/>
                </a:cxn>
                <a:cxn ang="f34">
                  <a:pos x="f43" y="f44"/>
                </a:cxn>
              </a:cxnLst>
              <a:rect l="f39" t="f42" r="f40" b="f41"/>
              <a:pathLst>
                <a:path w="54" h="119">
                  <a:moveTo>
                    <a:pt x="f5" y="f7"/>
                  </a:moveTo>
                  <a:cubicBezTo>
                    <a:pt x="f5" y="f7"/>
                    <a:pt x="f8" y="f9"/>
                    <a:pt x="f10" y="f5"/>
                  </a:cubicBezTo>
                  <a:cubicBezTo>
                    <a:pt x="f6" y="f11"/>
                    <a:pt x="f8" y="f12"/>
                    <a:pt x="f5" y="f7"/>
                  </a:cubicBezTo>
                  <a:close/>
                </a:path>
              </a:pathLst>
            </a:custGeom>
            <a:solidFill>
              <a:srgbClr val="B56A2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54" name="Freeform 41">
              <a:extLst>
                <a:ext uri="{FF2B5EF4-FFF2-40B4-BE49-F238E27FC236}">
                  <a16:creationId xmlns:a16="http://schemas.microsoft.com/office/drawing/2014/main" id="{0B07764E-94FF-4BB9-BEE3-B1375281A897}"/>
                </a:ext>
              </a:extLst>
            </p:cNvPr>
            <p:cNvSpPr/>
            <p:nvPr/>
          </p:nvSpPr>
          <p:spPr>
            <a:xfrm rot="20399555">
              <a:off x="11912894" y="387064"/>
              <a:ext cx="144136" cy="90196"/>
            </a:xfrm>
            <a:custGeom>
              <a:avLst/>
              <a:gdLst>
                <a:gd name="f0" fmla="val 10800000"/>
                <a:gd name="f1" fmla="val 5400000"/>
                <a:gd name="f2" fmla="val 180"/>
                <a:gd name="f3" fmla="val w"/>
                <a:gd name="f4" fmla="val h"/>
                <a:gd name="f5" fmla="val 0"/>
                <a:gd name="f6" fmla="val 69"/>
                <a:gd name="f7" fmla="val 43"/>
                <a:gd name="f8" fmla="val 40"/>
                <a:gd name="f9" fmla="val 29"/>
                <a:gd name="f10" fmla="val 38"/>
                <a:gd name="f11" fmla="val 65"/>
                <a:gd name="f12" fmla="val 7"/>
                <a:gd name="f13" fmla="val 25"/>
                <a:gd name="f14" fmla="+- 0 0 -90"/>
                <a:gd name="f15" fmla="*/ f3 1 69"/>
                <a:gd name="f16" fmla="*/ f4 1 43"/>
                <a:gd name="f17" fmla="+- f7 0 f5"/>
                <a:gd name="f18" fmla="+- f6 0 f5"/>
                <a:gd name="f19" fmla="*/ f14 f0 1"/>
                <a:gd name="f20" fmla="*/ f18 1 69"/>
                <a:gd name="f21" fmla="*/ f17 1 43"/>
                <a:gd name="f22" fmla="*/ 0 f18 1"/>
                <a:gd name="f23" fmla="*/ 40 f17 1"/>
                <a:gd name="f24" fmla="*/ 69 f18 1"/>
                <a:gd name="f25" fmla="*/ 0 f17 1"/>
                <a:gd name="f26" fmla="*/ f19 1 f2"/>
                <a:gd name="f27" fmla="*/ f22 1 69"/>
                <a:gd name="f28" fmla="*/ f23 1 43"/>
                <a:gd name="f29" fmla="*/ f24 1 69"/>
                <a:gd name="f30" fmla="*/ f25 1 43"/>
                <a:gd name="f31" fmla="*/ 0 1 f20"/>
                <a:gd name="f32" fmla="*/ f6 1 f20"/>
                <a:gd name="f33" fmla="*/ 0 1 f21"/>
                <a:gd name="f34" fmla="*/ f7 1 f21"/>
                <a:gd name="f35" fmla="+- f26 0 f1"/>
                <a:gd name="f36" fmla="*/ f27 1 f20"/>
                <a:gd name="f37" fmla="*/ f28 1 f21"/>
                <a:gd name="f38" fmla="*/ f29 1 f20"/>
                <a:gd name="f39" fmla="*/ f30 1 f21"/>
                <a:gd name="f40" fmla="*/ f31 f15 1"/>
                <a:gd name="f41" fmla="*/ f32 f15 1"/>
                <a:gd name="f42" fmla="*/ f34 f16 1"/>
                <a:gd name="f43" fmla="*/ f33 f16 1"/>
                <a:gd name="f44" fmla="*/ f36 f15 1"/>
                <a:gd name="f45" fmla="*/ f37 f16 1"/>
                <a:gd name="f46" fmla="*/ f38 f15 1"/>
                <a:gd name="f47" fmla="*/ f39 f16 1"/>
              </a:gdLst>
              <a:ahLst/>
              <a:cxnLst>
                <a:cxn ang="3cd4">
                  <a:pos x="hc" y="t"/>
                </a:cxn>
                <a:cxn ang="0">
                  <a:pos x="r" y="vc"/>
                </a:cxn>
                <a:cxn ang="cd4">
                  <a:pos x="hc" y="b"/>
                </a:cxn>
                <a:cxn ang="cd2">
                  <a:pos x="l" y="vc"/>
                </a:cxn>
                <a:cxn ang="f35">
                  <a:pos x="f44" y="f45"/>
                </a:cxn>
                <a:cxn ang="f35">
                  <a:pos x="f46" y="f47"/>
                </a:cxn>
                <a:cxn ang="f35">
                  <a:pos x="f44" y="f45"/>
                </a:cxn>
              </a:cxnLst>
              <a:rect l="f40" t="f43" r="f41" b="f42"/>
              <a:pathLst>
                <a:path w="69" h="43">
                  <a:moveTo>
                    <a:pt x="f5" y="f8"/>
                  </a:moveTo>
                  <a:cubicBezTo>
                    <a:pt x="f5" y="f8"/>
                    <a:pt x="f9" y="f10"/>
                    <a:pt x="f6" y="f5"/>
                  </a:cubicBezTo>
                  <a:cubicBezTo>
                    <a:pt x="f11" y="f12"/>
                    <a:pt x="f13" y="f7"/>
                    <a:pt x="f5" y="f8"/>
                  </a:cubicBezTo>
                  <a:close/>
                </a:path>
              </a:pathLst>
            </a:custGeom>
            <a:solidFill>
              <a:srgbClr val="B56A2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55" name="Freeform 42">
              <a:extLst>
                <a:ext uri="{FF2B5EF4-FFF2-40B4-BE49-F238E27FC236}">
                  <a16:creationId xmlns:a16="http://schemas.microsoft.com/office/drawing/2014/main" id="{CCE41D93-8FC2-464E-A307-179B26BCE9AD}"/>
                </a:ext>
              </a:extLst>
            </p:cNvPr>
            <p:cNvSpPr/>
            <p:nvPr/>
          </p:nvSpPr>
          <p:spPr>
            <a:xfrm rot="20399555">
              <a:off x="11740530" y="544059"/>
              <a:ext cx="157404" cy="52175"/>
            </a:xfrm>
            <a:custGeom>
              <a:avLst/>
              <a:gdLst>
                <a:gd name="f0" fmla="val 10800000"/>
                <a:gd name="f1" fmla="val 5400000"/>
                <a:gd name="f2" fmla="val 180"/>
                <a:gd name="f3" fmla="val w"/>
                <a:gd name="f4" fmla="val h"/>
                <a:gd name="f5" fmla="val 0"/>
                <a:gd name="f6" fmla="val 75"/>
                <a:gd name="f7" fmla="val 25"/>
                <a:gd name="f8" fmla="val 54"/>
                <a:gd name="f9" fmla="val 20"/>
                <a:gd name="f10" fmla="val 23"/>
                <a:gd name="f11" fmla="val 7"/>
                <a:gd name="f12" fmla="val 60"/>
                <a:gd name="f13" fmla="val 21"/>
                <a:gd name="f14" fmla="+- 0 0 -90"/>
                <a:gd name="f15" fmla="*/ f3 1 75"/>
                <a:gd name="f16" fmla="*/ f4 1 25"/>
                <a:gd name="f17" fmla="+- f7 0 f5"/>
                <a:gd name="f18" fmla="+- f6 0 f5"/>
                <a:gd name="f19" fmla="*/ f14 f0 1"/>
                <a:gd name="f20" fmla="*/ f18 1 75"/>
                <a:gd name="f21" fmla="*/ f17 1 25"/>
                <a:gd name="f22" fmla="*/ 75 f18 1"/>
                <a:gd name="f23" fmla="*/ 0 f17 1"/>
                <a:gd name="f24" fmla="*/ 0 f18 1"/>
                <a:gd name="f25" fmla="*/ 23 f17 1"/>
                <a:gd name="f26" fmla="*/ f19 1 f2"/>
                <a:gd name="f27" fmla="*/ f22 1 75"/>
                <a:gd name="f28" fmla="*/ f23 1 25"/>
                <a:gd name="f29" fmla="*/ f24 1 75"/>
                <a:gd name="f30" fmla="*/ f25 1 25"/>
                <a:gd name="f31" fmla="*/ 0 1 f20"/>
                <a:gd name="f32" fmla="*/ f6 1 f20"/>
                <a:gd name="f33" fmla="*/ 0 1 f21"/>
                <a:gd name="f34" fmla="*/ f7 1 f21"/>
                <a:gd name="f35" fmla="+- f26 0 f1"/>
                <a:gd name="f36" fmla="*/ f27 1 f20"/>
                <a:gd name="f37" fmla="*/ f28 1 f21"/>
                <a:gd name="f38" fmla="*/ f29 1 f20"/>
                <a:gd name="f39" fmla="*/ f30 1 f21"/>
                <a:gd name="f40" fmla="*/ f31 f15 1"/>
                <a:gd name="f41" fmla="*/ f32 f15 1"/>
                <a:gd name="f42" fmla="*/ f34 f16 1"/>
                <a:gd name="f43" fmla="*/ f33 f16 1"/>
                <a:gd name="f44" fmla="*/ f36 f15 1"/>
                <a:gd name="f45" fmla="*/ f37 f16 1"/>
                <a:gd name="f46" fmla="*/ f38 f15 1"/>
                <a:gd name="f47" fmla="*/ f39 f16 1"/>
              </a:gdLst>
              <a:ahLst/>
              <a:cxnLst>
                <a:cxn ang="3cd4">
                  <a:pos x="hc" y="t"/>
                </a:cxn>
                <a:cxn ang="0">
                  <a:pos x="r" y="vc"/>
                </a:cxn>
                <a:cxn ang="cd4">
                  <a:pos x="hc" y="b"/>
                </a:cxn>
                <a:cxn ang="cd2">
                  <a:pos x="l" y="vc"/>
                </a:cxn>
                <a:cxn ang="f35">
                  <a:pos x="f44" y="f45"/>
                </a:cxn>
                <a:cxn ang="f35">
                  <a:pos x="f46" y="f47"/>
                </a:cxn>
                <a:cxn ang="f35">
                  <a:pos x="f44" y="f45"/>
                </a:cxn>
              </a:cxnLst>
              <a:rect l="f40" t="f43" r="f41" b="f42"/>
              <a:pathLst>
                <a:path w="75" h="25">
                  <a:moveTo>
                    <a:pt x="f6" y="f5"/>
                  </a:moveTo>
                  <a:cubicBezTo>
                    <a:pt x="f6" y="f5"/>
                    <a:pt x="f8" y="f9"/>
                    <a:pt x="f5" y="f10"/>
                  </a:cubicBezTo>
                  <a:cubicBezTo>
                    <a:pt x="f11" y="f7"/>
                    <a:pt x="f12" y="f13"/>
                    <a:pt x="f6" y="f5"/>
                  </a:cubicBezTo>
                  <a:close/>
                </a:path>
              </a:pathLst>
            </a:custGeom>
            <a:solidFill>
              <a:srgbClr val="B56A2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56" name="Freeform 43">
              <a:extLst>
                <a:ext uri="{FF2B5EF4-FFF2-40B4-BE49-F238E27FC236}">
                  <a16:creationId xmlns:a16="http://schemas.microsoft.com/office/drawing/2014/main" id="{53ABF950-7971-4E44-B2EE-799D70BF7A18}"/>
                </a:ext>
              </a:extLst>
            </p:cNvPr>
            <p:cNvSpPr/>
            <p:nvPr/>
          </p:nvSpPr>
          <p:spPr>
            <a:xfrm rot="20399555">
              <a:off x="11588046" y="457200"/>
              <a:ext cx="265285" cy="98151"/>
            </a:xfrm>
            <a:custGeom>
              <a:avLst/>
              <a:gdLst>
                <a:gd name="f0" fmla="val 10800000"/>
                <a:gd name="f1" fmla="val 5400000"/>
                <a:gd name="f2" fmla="val 180"/>
                <a:gd name="f3" fmla="val w"/>
                <a:gd name="f4" fmla="val h"/>
                <a:gd name="f5" fmla="val 0"/>
                <a:gd name="f6" fmla="val 127"/>
                <a:gd name="f7" fmla="val 47"/>
                <a:gd name="f8" fmla="val 30"/>
                <a:gd name="f9" fmla="val 80"/>
                <a:gd name="f10" fmla="val 39"/>
                <a:gd name="f11" fmla="val 9"/>
                <a:gd name="f12" fmla="val 10"/>
                <a:gd name="f13" fmla="val 88"/>
                <a:gd name="f14" fmla="+- 0 0 -90"/>
                <a:gd name="f15" fmla="*/ f3 1 127"/>
                <a:gd name="f16" fmla="*/ f4 1 47"/>
                <a:gd name="f17" fmla="+- f7 0 f5"/>
                <a:gd name="f18" fmla="+- f6 0 f5"/>
                <a:gd name="f19" fmla="*/ f14 f0 1"/>
                <a:gd name="f20" fmla="*/ f18 1 127"/>
                <a:gd name="f21" fmla="*/ f17 1 47"/>
                <a:gd name="f22" fmla="*/ 127 f18 1"/>
                <a:gd name="f23" fmla="*/ 30 f17 1"/>
                <a:gd name="f24" fmla="*/ 0 f18 1"/>
                <a:gd name="f25" fmla="*/ 0 f17 1"/>
                <a:gd name="f26" fmla="*/ f19 1 f2"/>
                <a:gd name="f27" fmla="*/ f22 1 127"/>
                <a:gd name="f28" fmla="*/ f23 1 47"/>
                <a:gd name="f29" fmla="*/ f24 1 127"/>
                <a:gd name="f30" fmla="*/ f25 1 47"/>
                <a:gd name="f31" fmla="*/ 0 1 f20"/>
                <a:gd name="f32" fmla="*/ f6 1 f20"/>
                <a:gd name="f33" fmla="*/ 0 1 f21"/>
                <a:gd name="f34" fmla="*/ f7 1 f21"/>
                <a:gd name="f35" fmla="+- f26 0 f1"/>
                <a:gd name="f36" fmla="*/ f27 1 f20"/>
                <a:gd name="f37" fmla="*/ f28 1 f21"/>
                <a:gd name="f38" fmla="*/ f29 1 f20"/>
                <a:gd name="f39" fmla="*/ f30 1 f21"/>
                <a:gd name="f40" fmla="*/ f31 f15 1"/>
                <a:gd name="f41" fmla="*/ f32 f15 1"/>
                <a:gd name="f42" fmla="*/ f34 f16 1"/>
                <a:gd name="f43" fmla="*/ f33 f16 1"/>
                <a:gd name="f44" fmla="*/ f36 f15 1"/>
                <a:gd name="f45" fmla="*/ f37 f16 1"/>
                <a:gd name="f46" fmla="*/ f38 f15 1"/>
                <a:gd name="f47" fmla="*/ f39 f16 1"/>
              </a:gdLst>
              <a:ahLst/>
              <a:cxnLst>
                <a:cxn ang="3cd4">
                  <a:pos x="hc" y="t"/>
                </a:cxn>
                <a:cxn ang="0">
                  <a:pos x="r" y="vc"/>
                </a:cxn>
                <a:cxn ang="cd4">
                  <a:pos x="hc" y="b"/>
                </a:cxn>
                <a:cxn ang="cd2">
                  <a:pos x="l" y="vc"/>
                </a:cxn>
                <a:cxn ang="f35">
                  <a:pos x="f44" y="f45"/>
                </a:cxn>
                <a:cxn ang="f35">
                  <a:pos x="f46" y="f47"/>
                </a:cxn>
                <a:cxn ang="f35">
                  <a:pos x="f44" y="f45"/>
                </a:cxn>
              </a:cxnLst>
              <a:rect l="f40" t="f43" r="f41" b="f42"/>
              <a:pathLst>
                <a:path w="127" h="47">
                  <a:moveTo>
                    <a:pt x="f6" y="f8"/>
                  </a:moveTo>
                  <a:cubicBezTo>
                    <a:pt x="f6" y="f8"/>
                    <a:pt x="f9" y="f10"/>
                    <a:pt x="f5" y="f5"/>
                  </a:cubicBezTo>
                  <a:cubicBezTo>
                    <a:pt x="f11" y="f12"/>
                    <a:pt x="f13" y="f7"/>
                    <a:pt x="f6" y="f8"/>
                  </a:cubicBezTo>
                  <a:close/>
                </a:path>
              </a:pathLst>
            </a:custGeom>
            <a:solidFill>
              <a:srgbClr val="B56A2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grpSp>
      <p:sp>
        <p:nvSpPr>
          <p:cNvPr id="57" name="Freeform 413">
            <a:extLst>
              <a:ext uri="{FF2B5EF4-FFF2-40B4-BE49-F238E27FC236}">
                <a16:creationId xmlns:a16="http://schemas.microsoft.com/office/drawing/2014/main" id="{394ACAAB-AC7F-46D3-AD21-FDEEC308804F}"/>
              </a:ext>
            </a:extLst>
          </p:cNvPr>
          <p:cNvSpPr/>
          <p:nvPr/>
        </p:nvSpPr>
        <p:spPr>
          <a:xfrm>
            <a:off x="-23362" y="3007516"/>
            <a:ext cx="12188952" cy="3850483"/>
          </a:xfrm>
          <a:custGeom>
            <a:avLst/>
            <a:gdLst>
              <a:gd name="f0" fmla="val 10800000"/>
              <a:gd name="f1" fmla="val 5400000"/>
              <a:gd name="f2" fmla="val 180"/>
              <a:gd name="f3" fmla="val w"/>
              <a:gd name="f4" fmla="val h"/>
              <a:gd name="f5" fmla="val 0"/>
              <a:gd name="f6" fmla="val 12188952"/>
              <a:gd name="f7" fmla="val 3850488"/>
              <a:gd name="f8" fmla="val 282858"/>
              <a:gd name="f9" fmla="val 953"/>
              <a:gd name="f10" fmla="val 949832"/>
              <a:gd name="f11" fmla="val 12603"/>
              <a:gd name="f12" fmla="val 1183508"/>
              <a:gd name="f13" fmla="+- 0 0 67001"/>
              <a:gd name="f14" fmla="val 2374306"/>
              <a:gd name="f15" fmla="val 434202"/>
              <a:gd name="f16" fmla="val 3565104"/>
              <a:gd name="f17" fmla="val 935405"/>
              <a:gd name="f18" fmla="val 5388766"/>
              <a:gd name="f19" fmla="val 2877142"/>
              <a:gd name="f20" fmla="val 7427648"/>
              <a:gd name="f21" fmla="val 3008169"/>
              <a:gd name="f22" fmla="val 9179895"/>
              <a:gd name="f23" fmla="val 3120776"/>
              <a:gd name="f24" fmla="val 10439965"/>
              <a:gd name="f25" fmla="val 2790445"/>
              <a:gd name="f26" fmla="val 2149941"/>
              <a:gd name="f27" fmla="val 2369"/>
              <a:gd name="f28" fmla="val 93242"/>
              <a:gd name="f29" fmla="+- 0 0 167"/>
              <a:gd name="f30" fmla="val 187576"/>
              <a:gd name="f31" fmla="+- 0 0 711"/>
              <a:gd name="f32" fmla="+- 0 0 -90"/>
              <a:gd name="f33" fmla="*/ f3 1 12188952"/>
              <a:gd name="f34" fmla="*/ f4 1 3850488"/>
              <a:gd name="f35" fmla="+- f7 0 f5"/>
              <a:gd name="f36" fmla="+- f6 0 f5"/>
              <a:gd name="f37" fmla="*/ f32 f0 1"/>
              <a:gd name="f38" fmla="*/ f36 1 12188952"/>
              <a:gd name="f39" fmla="*/ f35 1 3850488"/>
              <a:gd name="f40" fmla="*/ 282858 f36 1"/>
              <a:gd name="f41" fmla="*/ 953 f35 1"/>
              <a:gd name="f42" fmla="*/ 2374306 f36 1"/>
              <a:gd name="f43" fmla="*/ 434202 f35 1"/>
              <a:gd name="f44" fmla="*/ 7427648 f36 1"/>
              <a:gd name="f45" fmla="*/ 3008169 f35 1"/>
              <a:gd name="f46" fmla="*/ 12188952 f36 1"/>
              <a:gd name="f47" fmla="*/ 2149941 f35 1"/>
              <a:gd name="f48" fmla="*/ 3850488 f35 1"/>
              <a:gd name="f49" fmla="*/ 0 f36 1"/>
              <a:gd name="f50" fmla="*/ 2369 f35 1"/>
              <a:gd name="f51" fmla="*/ f37 1 f2"/>
              <a:gd name="f52" fmla="*/ f40 1 12188952"/>
              <a:gd name="f53" fmla="*/ f41 1 3850488"/>
              <a:gd name="f54" fmla="*/ f42 1 12188952"/>
              <a:gd name="f55" fmla="*/ f43 1 3850488"/>
              <a:gd name="f56" fmla="*/ f44 1 12188952"/>
              <a:gd name="f57" fmla="*/ f45 1 3850488"/>
              <a:gd name="f58" fmla="*/ f46 1 12188952"/>
              <a:gd name="f59" fmla="*/ f47 1 3850488"/>
              <a:gd name="f60" fmla="*/ f48 1 3850488"/>
              <a:gd name="f61" fmla="*/ f49 1 12188952"/>
              <a:gd name="f62" fmla="*/ f50 1 3850488"/>
              <a:gd name="f63" fmla="*/ f5 1 f38"/>
              <a:gd name="f64" fmla="*/ f6 1 f38"/>
              <a:gd name="f65" fmla="*/ f5 1 f39"/>
              <a:gd name="f66" fmla="*/ f7 1 f39"/>
              <a:gd name="f67" fmla="+- f51 0 f1"/>
              <a:gd name="f68" fmla="*/ f52 1 f38"/>
              <a:gd name="f69" fmla="*/ f53 1 f39"/>
              <a:gd name="f70" fmla="*/ f54 1 f38"/>
              <a:gd name="f71" fmla="*/ f55 1 f39"/>
              <a:gd name="f72" fmla="*/ f56 1 f38"/>
              <a:gd name="f73" fmla="*/ f57 1 f39"/>
              <a:gd name="f74" fmla="*/ f58 1 f38"/>
              <a:gd name="f75" fmla="*/ f59 1 f39"/>
              <a:gd name="f76" fmla="*/ f60 1 f39"/>
              <a:gd name="f77" fmla="*/ f61 1 f38"/>
              <a:gd name="f78" fmla="*/ f62 1 f39"/>
              <a:gd name="f79" fmla="*/ f63 f33 1"/>
              <a:gd name="f80" fmla="*/ f64 f33 1"/>
              <a:gd name="f81" fmla="*/ f66 f34 1"/>
              <a:gd name="f82" fmla="*/ f65 f34 1"/>
              <a:gd name="f83" fmla="*/ f68 f33 1"/>
              <a:gd name="f84" fmla="*/ f69 f34 1"/>
              <a:gd name="f85" fmla="*/ f70 f33 1"/>
              <a:gd name="f86" fmla="*/ f71 f34 1"/>
              <a:gd name="f87" fmla="*/ f72 f33 1"/>
              <a:gd name="f88" fmla="*/ f73 f34 1"/>
              <a:gd name="f89" fmla="*/ f74 f33 1"/>
              <a:gd name="f90" fmla="*/ f75 f34 1"/>
              <a:gd name="f91" fmla="*/ f76 f34 1"/>
              <a:gd name="f92" fmla="*/ f77 f33 1"/>
              <a:gd name="f93" fmla="*/ f78 f34 1"/>
            </a:gdLst>
            <a:ahLst/>
            <a:cxnLst>
              <a:cxn ang="3cd4">
                <a:pos x="hc" y="t"/>
              </a:cxn>
              <a:cxn ang="0">
                <a:pos x="r" y="vc"/>
              </a:cxn>
              <a:cxn ang="cd4">
                <a:pos x="hc" y="b"/>
              </a:cxn>
              <a:cxn ang="cd2">
                <a:pos x="l" y="vc"/>
              </a:cxn>
              <a:cxn ang="f67">
                <a:pos x="f83" y="f84"/>
              </a:cxn>
              <a:cxn ang="f67">
                <a:pos x="f85" y="f86"/>
              </a:cxn>
              <a:cxn ang="f67">
                <a:pos x="f87" y="f88"/>
              </a:cxn>
              <a:cxn ang="f67">
                <a:pos x="f89" y="f90"/>
              </a:cxn>
              <a:cxn ang="f67">
                <a:pos x="f89" y="f91"/>
              </a:cxn>
              <a:cxn ang="f67">
                <a:pos x="f92" y="f91"/>
              </a:cxn>
              <a:cxn ang="f67">
                <a:pos x="f92" y="f93"/>
              </a:cxn>
              <a:cxn ang="f67">
                <a:pos x="f83" y="f84"/>
              </a:cxn>
            </a:cxnLst>
            <a:rect l="f79" t="f82" r="f80" b="f81"/>
            <a:pathLst>
              <a:path w="12188952" h="3850488">
                <a:moveTo>
                  <a:pt x="f8" y="f9"/>
                </a:moveTo>
                <a:cubicBezTo>
                  <a:pt x="f10" y="f11"/>
                  <a:pt x="f12" y="f13"/>
                  <a:pt x="f14" y="f15"/>
                </a:cubicBezTo>
                <a:cubicBezTo>
                  <a:pt x="f16" y="f17"/>
                  <a:pt x="f18" y="f19"/>
                  <a:pt x="f20" y="f21"/>
                </a:cubicBezTo>
                <a:cubicBezTo>
                  <a:pt x="f22" y="f23"/>
                  <a:pt x="f24" y="f25"/>
                  <a:pt x="f6" y="f26"/>
                </a:cubicBezTo>
                <a:lnTo>
                  <a:pt x="f6" y="f7"/>
                </a:lnTo>
                <a:lnTo>
                  <a:pt x="f5" y="f7"/>
                </a:lnTo>
                <a:lnTo>
                  <a:pt x="f5" y="f27"/>
                </a:lnTo>
                <a:cubicBezTo>
                  <a:pt x="f28" y="f29"/>
                  <a:pt x="f30" y="f31"/>
                  <a:pt x="f8" y="f9"/>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58" name="Freeform 414">
            <a:extLst>
              <a:ext uri="{FF2B5EF4-FFF2-40B4-BE49-F238E27FC236}">
                <a16:creationId xmlns:a16="http://schemas.microsoft.com/office/drawing/2014/main" id="{E0D23D45-D89A-4B58-83B9-9A220F6DEE38}"/>
              </a:ext>
            </a:extLst>
          </p:cNvPr>
          <p:cNvSpPr/>
          <p:nvPr/>
        </p:nvSpPr>
        <p:spPr>
          <a:xfrm>
            <a:off x="-23362" y="3324749"/>
            <a:ext cx="12188952" cy="3383188"/>
          </a:xfrm>
          <a:custGeom>
            <a:avLst/>
            <a:gdLst>
              <a:gd name="f0" fmla="val w"/>
              <a:gd name="f1" fmla="val h"/>
              <a:gd name="f2" fmla="val 0"/>
              <a:gd name="f3" fmla="val 12226444"/>
              <a:gd name="f4" fmla="val 3383191"/>
              <a:gd name="f5" fmla="val 4849618"/>
              <a:gd name="f6" fmla="val 341726"/>
              <a:gd name="f7" fmla="val 5060396"/>
              <a:gd name="f8" fmla="val 5340190"/>
              <a:gd name="f9" fmla="val 1871560"/>
              <a:gd name="f10" fmla="val 2023822"/>
              <a:gd name="f11" fmla="val 8197021"/>
              <a:gd name="f12" fmla="val 4374285"/>
              <a:gd name="f13" fmla="val 5724658"/>
              <a:gd name="f14" fmla="val 3266285"/>
              <a:gd name="f15" fmla="val 3368145"/>
              <a:gd name="f16" fmla="val 1776645"/>
              <a:gd name="f17" fmla="val 1574961"/>
              <a:gd name="f18" fmla="val 643106"/>
              <a:gd name="f19" fmla="val 605914"/>
              <a:gd name="f20" fmla="val 543871"/>
              <a:gd name="f21" fmla="val 477574"/>
              <a:gd name="f22" fmla="*/ f0 1 12226444"/>
              <a:gd name="f23" fmla="*/ f1 1 3383191"/>
              <a:gd name="f24" fmla="+- f4 0 f2"/>
              <a:gd name="f25" fmla="+- f3 0 f2"/>
              <a:gd name="f26" fmla="*/ f25 1 12226444"/>
              <a:gd name="f27" fmla="*/ f24 1 3383191"/>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12226444" h="3383191">
                <a:moveTo>
                  <a:pt x="f2" y="f2"/>
                </a:moveTo>
                <a:cubicBezTo>
                  <a:pt x="f5" y="f6"/>
                  <a:pt x="f7" y="f8"/>
                  <a:pt x="f3" y="f9"/>
                </a:cubicBezTo>
                <a:lnTo>
                  <a:pt x="f3" y="f10"/>
                </a:lnTo>
                <a:cubicBezTo>
                  <a:pt x="f11" y="f12"/>
                  <a:pt x="f13" y="f14"/>
                  <a:pt x="f15" y="f16"/>
                </a:cubicBezTo>
                <a:cubicBezTo>
                  <a:pt x="f17" y="f18"/>
                  <a:pt x="f19" y="f20"/>
                  <a:pt x="f2" y="f21"/>
                </a:cubicBezTo>
                <a:close/>
              </a:path>
            </a:pathLst>
          </a:custGeom>
          <a:solidFill>
            <a:srgbClr val="40404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grpSp>
        <p:nvGrpSpPr>
          <p:cNvPr id="59" name="Group 5">
            <a:extLst>
              <a:ext uri="{FF2B5EF4-FFF2-40B4-BE49-F238E27FC236}">
                <a16:creationId xmlns:a16="http://schemas.microsoft.com/office/drawing/2014/main" id="{828AD3A0-F74D-4703-B43E-2F49A8233A0A}"/>
              </a:ext>
            </a:extLst>
          </p:cNvPr>
          <p:cNvGrpSpPr/>
          <p:nvPr/>
        </p:nvGrpSpPr>
        <p:grpSpPr>
          <a:xfrm>
            <a:off x="-1517" y="854141"/>
            <a:ext cx="1881477" cy="2341769"/>
            <a:chOff x="-1517" y="854141"/>
            <a:chExt cx="1881477" cy="2341769"/>
          </a:xfrm>
        </p:grpSpPr>
        <p:sp>
          <p:nvSpPr>
            <p:cNvPr id="60" name="Freeform 6">
              <a:extLst>
                <a:ext uri="{FF2B5EF4-FFF2-40B4-BE49-F238E27FC236}">
                  <a16:creationId xmlns:a16="http://schemas.microsoft.com/office/drawing/2014/main" id="{1F462E75-3FB3-48F8-A73D-9E15150D0B8D}"/>
                </a:ext>
              </a:extLst>
            </p:cNvPr>
            <p:cNvSpPr/>
            <p:nvPr/>
          </p:nvSpPr>
          <p:spPr>
            <a:xfrm>
              <a:off x="19760" y="2489234"/>
              <a:ext cx="95198" cy="104150"/>
            </a:xfrm>
            <a:custGeom>
              <a:avLst/>
              <a:gdLst>
                <a:gd name="f0" fmla="val 10800000"/>
                <a:gd name="f1" fmla="val 5400000"/>
                <a:gd name="f2" fmla="val 180"/>
                <a:gd name="f3" fmla="val w"/>
                <a:gd name="f4" fmla="val h"/>
                <a:gd name="f5" fmla="val 0"/>
                <a:gd name="f6" fmla="val 36"/>
                <a:gd name="f7" fmla="val 39"/>
                <a:gd name="f8" fmla="val 32"/>
                <a:gd name="f9" fmla="val 2"/>
                <a:gd name="f10" fmla="val 33"/>
                <a:gd name="f11" fmla="val 25"/>
                <a:gd name="f12" fmla="val 20"/>
                <a:gd name="f13" fmla="val 26"/>
                <a:gd name="f14" fmla="val 29"/>
                <a:gd name="f15" fmla="+- 0 0 -90"/>
                <a:gd name="f16" fmla="*/ f3 1 36"/>
                <a:gd name="f17" fmla="*/ f4 1 39"/>
                <a:gd name="f18" fmla="+- f7 0 f5"/>
                <a:gd name="f19" fmla="+- f6 0 f5"/>
                <a:gd name="f20" fmla="*/ f15 f0 1"/>
                <a:gd name="f21" fmla="*/ f19 1 36"/>
                <a:gd name="f22" fmla="*/ f18 1 39"/>
                <a:gd name="f23" fmla="*/ 0 f19 1"/>
                <a:gd name="f24" fmla="*/ 32 f18 1"/>
                <a:gd name="f25" fmla="*/ 2 f19 1"/>
                <a:gd name="f26" fmla="*/ 39 f18 1"/>
                <a:gd name="f27" fmla="*/ 26 f19 1"/>
                <a:gd name="f28" fmla="*/ 0 f18 1"/>
                <a:gd name="f29" fmla="*/ f20 1 f2"/>
                <a:gd name="f30" fmla="*/ f23 1 36"/>
                <a:gd name="f31" fmla="*/ f24 1 39"/>
                <a:gd name="f32" fmla="*/ f25 1 36"/>
                <a:gd name="f33" fmla="*/ f26 1 39"/>
                <a:gd name="f34" fmla="*/ f27 1 36"/>
                <a:gd name="f35" fmla="*/ f28 1 39"/>
                <a:gd name="f36" fmla="*/ 0 1 f21"/>
                <a:gd name="f37" fmla="*/ f6 1 f21"/>
                <a:gd name="f38" fmla="*/ 0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6"/>
                </a:cxn>
                <a:cxn ang="f40">
                  <a:pos x="f51" y="f52"/>
                </a:cxn>
              </a:cxnLst>
              <a:rect l="f47" t="f50" r="f48" b="f49"/>
              <a:pathLst>
                <a:path w="36" h="39">
                  <a:moveTo>
                    <a:pt x="f5" y="f8"/>
                  </a:moveTo>
                  <a:cubicBezTo>
                    <a:pt x="f5" y="f8"/>
                    <a:pt x="f5" y="f6"/>
                    <a:pt x="f9" y="f7"/>
                  </a:cubicBezTo>
                  <a:cubicBezTo>
                    <a:pt x="f10" y="f11"/>
                    <a:pt x="f6" y="f12"/>
                    <a:pt x="f13" y="f5"/>
                  </a:cubicBezTo>
                  <a:cubicBezTo>
                    <a:pt x="f8" y="f14"/>
                    <a:pt x="f5" y="f8"/>
                    <a:pt x="f5" y="f8"/>
                  </a:cubicBezTo>
                  <a:close/>
                </a:path>
              </a:pathLst>
            </a:custGeom>
            <a:solidFill>
              <a:srgbClr val="FFF7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61" name="Freeform 7">
              <a:extLst>
                <a:ext uri="{FF2B5EF4-FFF2-40B4-BE49-F238E27FC236}">
                  <a16:creationId xmlns:a16="http://schemas.microsoft.com/office/drawing/2014/main" id="{2BF48B6B-9498-4A02-A9FA-F953A5FF5A7D}"/>
                </a:ext>
              </a:extLst>
            </p:cNvPr>
            <p:cNvSpPr/>
            <p:nvPr/>
          </p:nvSpPr>
          <p:spPr>
            <a:xfrm>
              <a:off x="62316" y="2535155"/>
              <a:ext cx="129908" cy="81756"/>
            </a:xfrm>
            <a:custGeom>
              <a:avLst/>
              <a:gdLst>
                <a:gd name="f0" fmla="val 10800000"/>
                <a:gd name="f1" fmla="val 5400000"/>
                <a:gd name="f2" fmla="val 180"/>
                <a:gd name="f3" fmla="val w"/>
                <a:gd name="f4" fmla="val h"/>
                <a:gd name="f5" fmla="val 0"/>
                <a:gd name="f6" fmla="val 49"/>
                <a:gd name="f7" fmla="val 31"/>
                <a:gd name="f8" fmla="val 37"/>
                <a:gd name="f9" fmla="val 17"/>
                <a:gd name="f10" fmla="val 34"/>
                <a:gd name="f11" fmla="val 18"/>
                <a:gd name="f12" fmla="val 21"/>
                <a:gd name="f13" fmla="val 23"/>
                <a:gd name="f14" fmla="val 13"/>
                <a:gd name="f15" fmla="val 6"/>
                <a:gd name="f16" fmla="val 22"/>
                <a:gd name="f17" fmla="val 5"/>
                <a:gd name="f18" fmla="val 20"/>
                <a:gd name="f19" fmla="val 14"/>
                <a:gd name="f20" fmla="val 24"/>
                <a:gd name="f21" fmla="val 27"/>
                <a:gd name="f22" fmla="val 43"/>
                <a:gd name="f23" fmla="val 39"/>
                <a:gd name="f24" fmla="val 16"/>
                <a:gd name="f25" fmla="+- 0 0 -90"/>
                <a:gd name="f26" fmla="*/ f3 1 49"/>
                <a:gd name="f27" fmla="*/ f4 1 31"/>
                <a:gd name="f28" fmla="+- f7 0 f5"/>
                <a:gd name="f29" fmla="+- f6 0 f5"/>
                <a:gd name="f30" fmla="*/ f25 f0 1"/>
                <a:gd name="f31" fmla="*/ f29 1 49"/>
                <a:gd name="f32" fmla="*/ f28 1 31"/>
                <a:gd name="f33" fmla="*/ 37 f29 1"/>
                <a:gd name="f34" fmla="*/ 17 f28 1"/>
                <a:gd name="f35" fmla="*/ 13 f29 1"/>
                <a:gd name="f36" fmla="*/ 23 f28 1"/>
                <a:gd name="f37" fmla="*/ 5 f29 1"/>
                <a:gd name="f38" fmla="*/ 13 f28 1"/>
                <a:gd name="f39" fmla="*/ 0 f29 1"/>
                <a:gd name="f40" fmla="*/ 20 f28 1"/>
                <a:gd name="f41" fmla="*/ 14 f29 1"/>
                <a:gd name="f42" fmla="*/ 31 f28 1"/>
                <a:gd name="f43" fmla="*/ 43 f29 1"/>
                <a:gd name="f44" fmla="*/ 49 f29 1"/>
                <a:gd name="f45" fmla="*/ 0 f28 1"/>
                <a:gd name="f46" fmla="*/ f30 1 f2"/>
                <a:gd name="f47" fmla="*/ f33 1 49"/>
                <a:gd name="f48" fmla="*/ f34 1 31"/>
                <a:gd name="f49" fmla="*/ f35 1 49"/>
                <a:gd name="f50" fmla="*/ f36 1 31"/>
                <a:gd name="f51" fmla="*/ f37 1 49"/>
                <a:gd name="f52" fmla="*/ f38 1 31"/>
                <a:gd name="f53" fmla="*/ f39 1 49"/>
                <a:gd name="f54" fmla="*/ f40 1 31"/>
                <a:gd name="f55" fmla="*/ f41 1 49"/>
                <a:gd name="f56" fmla="*/ f42 1 31"/>
                <a:gd name="f57" fmla="*/ f43 1 49"/>
                <a:gd name="f58" fmla="*/ f44 1 49"/>
                <a:gd name="f59" fmla="*/ f45 1 31"/>
                <a:gd name="f60" fmla="*/ 0 1 f31"/>
                <a:gd name="f61" fmla="*/ f6 1 f31"/>
                <a:gd name="f62" fmla="*/ 0 1 f32"/>
                <a:gd name="f63" fmla="*/ f7 1 f32"/>
                <a:gd name="f64" fmla="+- f46 0 f1"/>
                <a:gd name="f65" fmla="*/ f47 1 f31"/>
                <a:gd name="f66" fmla="*/ f48 1 f32"/>
                <a:gd name="f67" fmla="*/ f49 1 f31"/>
                <a:gd name="f68" fmla="*/ f50 1 f32"/>
                <a:gd name="f69" fmla="*/ f51 1 f31"/>
                <a:gd name="f70" fmla="*/ f52 1 f32"/>
                <a:gd name="f71" fmla="*/ f53 1 f31"/>
                <a:gd name="f72" fmla="*/ f54 1 f32"/>
                <a:gd name="f73" fmla="*/ f55 1 f31"/>
                <a:gd name="f74" fmla="*/ f56 1 f32"/>
                <a:gd name="f75" fmla="*/ f57 1 f31"/>
                <a:gd name="f76" fmla="*/ f58 1 f31"/>
                <a:gd name="f77" fmla="*/ f59 1 f32"/>
                <a:gd name="f78" fmla="*/ f60 f26 1"/>
                <a:gd name="f79" fmla="*/ f61 f26 1"/>
                <a:gd name="f80" fmla="*/ f63 f27 1"/>
                <a:gd name="f81" fmla="*/ f62 f27 1"/>
                <a:gd name="f82" fmla="*/ f65 f26 1"/>
                <a:gd name="f83" fmla="*/ f66 f27 1"/>
                <a:gd name="f84" fmla="*/ f67 f26 1"/>
                <a:gd name="f85" fmla="*/ f68 f27 1"/>
                <a:gd name="f86" fmla="*/ f69 f26 1"/>
                <a:gd name="f87" fmla="*/ f70 f27 1"/>
                <a:gd name="f88" fmla="*/ f71 f26 1"/>
                <a:gd name="f89" fmla="*/ f72 f27 1"/>
                <a:gd name="f90" fmla="*/ f73 f26 1"/>
                <a:gd name="f91" fmla="*/ f74 f27 1"/>
                <a:gd name="f92" fmla="*/ f75 f26 1"/>
                <a:gd name="f93" fmla="*/ f76 f26 1"/>
                <a:gd name="f94" fmla="*/ f77 f27 1"/>
              </a:gdLst>
              <a:ahLst/>
              <a:cxnLst>
                <a:cxn ang="3cd4">
                  <a:pos x="hc" y="t"/>
                </a:cxn>
                <a:cxn ang="0">
                  <a:pos x="r" y="vc"/>
                </a:cxn>
                <a:cxn ang="cd4">
                  <a:pos x="hc" y="b"/>
                </a:cxn>
                <a:cxn ang="cd2">
                  <a:pos x="l" y="vc"/>
                </a:cxn>
                <a:cxn ang="f64">
                  <a:pos x="f82" y="f83"/>
                </a:cxn>
                <a:cxn ang="f64">
                  <a:pos x="f84" y="f85"/>
                </a:cxn>
                <a:cxn ang="f64">
                  <a:pos x="f86" y="f87"/>
                </a:cxn>
                <a:cxn ang="f64">
                  <a:pos x="f88" y="f89"/>
                </a:cxn>
                <a:cxn ang="f64">
                  <a:pos x="f90" y="f91"/>
                </a:cxn>
                <a:cxn ang="f64">
                  <a:pos x="f92" y="f89"/>
                </a:cxn>
                <a:cxn ang="f64">
                  <a:pos x="f93" y="f94"/>
                </a:cxn>
                <a:cxn ang="f64">
                  <a:pos x="f82" y="f83"/>
                </a:cxn>
              </a:cxnLst>
              <a:rect l="f78" t="f81" r="f79" b="f80"/>
              <a:pathLst>
                <a:path w="49" h="31">
                  <a:moveTo>
                    <a:pt x="f8" y="f9"/>
                  </a:moveTo>
                  <a:cubicBezTo>
                    <a:pt x="f10" y="f11"/>
                    <a:pt x="f12" y="f13"/>
                    <a:pt x="f14" y="f13"/>
                  </a:cubicBezTo>
                  <a:cubicBezTo>
                    <a:pt x="f15" y="f16"/>
                    <a:pt x="f17" y="f14"/>
                    <a:pt x="f17" y="f14"/>
                  </a:cubicBezTo>
                  <a:cubicBezTo>
                    <a:pt x="f5" y="f18"/>
                    <a:pt x="f5" y="f18"/>
                    <a:pt x="f5" y="f18"/>
                  </a:cubicBezTo>
                  <a:cubicBezTo>
                    <a:pt x="f5" y="f18"/>
                    <a:pt x="f17" y="f7"/>
                    <a:pt x="f19" y="f7"/>
                  </a:cubicBezTo>
                  <a:cubicBezTo>
                    <a:pt x="f20" y="f7"/>
                    <a:pt x="f8" y="f21"/>
                    <a:pt x="f22" y="f18"/>
                  </a:cubicBezTo>
                  <a:cubicBezTo>
                    <a:pt x="f6" y="f19"/>
                    <a:pt x="f6" y="f5"/>
                    <a:pt x="f6" y="f5"/>
                  </a:cubicBezTo>
                  <a:cubicBezTo>
                    <a:pt x="f6" y="f5"/>
                    <a:pt x="f23" y="f24"/>
                    <a:pt x="f8" y="f9"/>
                  </a:cubicBezTo>
                  <a:close/>
                </a:path>
              </a:pathLst>
            </a:custGeom>
            <a:solidFill>
              <a:srgbClr val="FFF7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62" name="Freeform 8">
              <a:extLst>
                <a:ext uri="{FF2B5EF4-FFF2-40B4-BE49-F238E27FC236}">
                  <a16:creationId xmlns:a16="http://schemas.microsoft.com/office/drawing/2014/main" id="{2367893A-1FEE-437A-94A7-8588E8D0EF4B}"/>
                </a:ext>
              </a:extLst>
            </p:cNvPr>
            <p:cNvSpPr/>
            <p:nvPr/>
          </p:nvSpPr>
          <p:spPr>
            <a:xfrm>
              <a:off x="147428" y="2601230"/>
              <a:ext cx="79516" cy="25758"/>
            </a:xfrm>
            <a:custGeom>
              <a:avLst/>
              <a:gdLst>
                <a:gd name="f0" fmla="val 10800000"/>
                <a:gd name="f1" fmla="val 5400000"/>
                <a:gd name="f2" fmla="val 180"/>
                <a:gd name="f3" fmla="val w"/>
                <a:gd name="f4" fmla="val h"/>
                <a:gd name="f5" fmla="val 0"/>
                <a:gd name="f6" fmla="val 30"/>
                <a:gd name="f7" fmla="val 10"/>
                <a:gd name="f8" fmla="val 13"/>
                <a:gd name="f9" fmla="val 5"/>
                <a:gd name="f10" fmla="val 9"/>
                <a:gd name="f11" fmla="val 4"/>
                <a:gd name="f12" fmla="val 6"/>
                <a:gd name="f13" fmla="val 1"/>
                <a:gd name="f14" fmla="val 20"/>
                <a:gd name="f15" fmla="val 27"/>
                <a:gd name="f16" fmla="val 7"/>
                <a:gd name="f17" fmla="val 25"/>
                <a:gd name="f18" fmla="val 18"/>
                <a:gd name="f19" fmla="+- 0 0 -90"/>
                <a:gd name="f20" fmla="*/ f3 1 30"/>
                <a:gd name="f21" fmla="*/ f4 1 10"/>
                <a:gd name="f22" fmla="+- f7 0 f5"/>
                <a:gd name="f23" fmla="+- f6 0 f5"/>
                <a:gd name="f24" fmla="*/ f19 f0 1"/>
                <a:gd name="f25" fmla="*/ f22 1 10"/>
                <a:gd name="f26" fmla="*/ f23 1 30"/>
                <a:gd name="f27" fmla="*/ 13 f23 1"/>
                <a:gd name="f28" fmla="*/ 5 f22 1"/>
                <a:gd name="f29" fmla="*/ 6 f23 1"/>
                <a:gd name="f30" fmla="*/ 0 f22 1"/>
                <a:gd name="f31" fmla="*/ 0 f23 1"/>
                <a:gd name="f32" fmla="*/ 1 f22 1"/>
                <a:gd name="f33" fmla="*/ 10 f22 1"/>
                <a:gd name="f34" fmla="*/ 30 f23 1"/>
                <a:gd name="f35" fmla="*/ f24 1 f2"/>
                <a:gd name="f36" fmla="*/ f27 1 30"/>
                <a:gd name="f37" fmla="*/ f28 1 10"/>
                <a:gd name="f38" fmla="*/ f29 1 30"/>
                <a:gd name="f39" fmla="*/ f30 1 10"/>
                <a:gd name="f40" fmla="*/ f31 1 30"/>
                <a:gd name="f41" fmla="*/ f32 1 10"/>
                <a:gd name="f42" fmla="*/ f33 1 10"/>
                <a:gd name="f43" fmla="*/ f34 1 30"/>
                <a:gd name="f44" fmla="*/ 0 1 f26"/>
                <a:gd name="f45" fmla="*/ f6 1 f26"/>
                <a:gd name="f46" fmla="*/ 0 1 f25"/>
                <a:gd name="f47" fmla="*/ f7 1 f25"/>
                <a:gd name="f48" fmla="+- f35 0 f1"/>
                <a:gd name="f49" fmla="*/ f36 1 f26"/>
                <a:gd name="f50" fmla="*/ f37 1 f25"/>
                <a:gd name="f51" fmla="*/ f38 1 f26"/>
                <a:gd name="f52" fmla="*/ f39 1 f25"/>
                <a:gd name="f53" fmla="*/ f40 1 f26"/>
                <a:gd name="f54" fmla="*/ f41 1 f25"/>
                <a:gd name="f55" fmla="*/ f42 1 f25"/>
                <a:gd name="f56" fmla="*/ f43 1 f26"/>
                <a:gd name="f57" fmla="*/ f44 f20 1"/>
                <a:gd name="f58" fmla="*/ f45 f20 1"/>
                <a:gd name="f59" fmla="*/ f47 f21 1"/>
                <a:gd name="f60" fmla="*/ f46 f21 1"/>
                <a:gd name="f61" fmla="*/ f49 f20 1"/>
                <a:gd name="f62" fmla="*/ f50 f21 1"/>
                <a:gd name="f63" fmla="*/ f51 f20 1"/>
                <a:gd name="f64" fmla="*/ f52 f21 1"/>
                <a:gd name="f65" fmla="*/ f53 f20 1"/>
                <a:gd name="f66" fmla="*/ f54 f21 1"/>
                <a:gd name="f67" fmla="*/ f55 f21 1"/>
                <a:gd name="f68" fmla="*/ f56 f20 1"/>
              </a:gdLst>
              <a:ahLst/>
              <a:cxnLst>
                <a:cxn ang="3cd4">
                  <a:pos x="hc" y="t"/>
                </a:cxn>
                <a:cxn ang="0">
                  <a:pos x="r" y="vc"/>
                </a:cxn>
                <a:cxn ang="cd4">
                  <a:pos x="hc" y="b"/>
                </a:cxn>
                <a:cxn ang="cd2">
                  <a:pos x="l" y="vc"/>
                </a:cxn>
                <a:cxn ang="f48">
                  <a:pos x="f61" y="f62"/>
                </a:cxn>
                <a:cxn ang="f48">
                  <a:pos x="f63" y="f64"/>
                </a:cxn>
                <a:cxn ang="f48">
                  <a:pos x="f65" y="f66"/>
                </a:cxn>
                <a:cxn ang="f48">
                  <a:pos x="f61" y="f67"/>
                </a:cxn>
                <a:cxn ang="f48">
                  <a:pos x="f68" y="f66"/>
                </a:cxn>
                <a:cxn ang="f48">
                  <a:pos x="f61" y="f62"/>
                </a:cxn>
              </a:cxnLst>
              <a:rect l="f57" t="f60" r="f58" b="f59"/>
              <a:pathLst>
                <a:path w="30" h="10">
                  <a:moveTo>
                    <a:pt x="f8" y="f9"/>
                  </a:moveTo>
                  <a:cubicBezTo>
                    <a:pt x="f10" y="f11"/>
                    <a:pt x="f12" y="f5"/>
                    <a:pt x="f12" y="f5"/>
                  </a:cubicBezTo>
                  <a:cubicBezTo>
                    <a:pt x="f5" y="f13"/>
                    <a:pt x="f5" y="f13"/>
                    <a:pt x="f5" y="f13"/>
                  </a:cubicBezTo>
                  <a:cubicBezTo>
                    <a:pt x="f5" y="f13"/>
                    <a:pt x="f12" y="f7"/>
                    <a:pt x="f8" y="f7"/>
                  </a:cubicBezTo>
                  <a:cubicBezTo>
                    <a:pt x="f14" y="f7"/>
                    <a:pt x="f15" y="f16"/>
                    <a:pt x="f6" y="f13"/>
                  </a:cubicBezTo>
                  <a:cubicBezTo>
                    <a:pt x="f17" y="f11"/>
                    <a:pt x="f18" y="f12"/>
                    <a:pt x="f8" y="f9"/>
                  </a:cubicBezTo>
                  <a:close/>
                </a:path>
              </a:pathLst>
            </a:custGeom>
            <a:solidFill>
              <a:srgbClr val="FFF7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63" name="Freeform 9">
              <a:extLst>
                <a:ext uri="{FF2B5EF4-FFF2-40B4-BE49-F238E27FC236}">
                  <a16:creationId xmlns:a16="http://schemas.microsoft.com/office/drawing/2014/main" id="{7250D68F-AE9E-4FE2-9202-092B50C21969}"/>
                </a:ext>
              </a:extLst>
            </p:cNvPr>
            <p:cNvSpPr/>
            <p:nvPr/>
          </p:nvSpPr>
          <p:spPr>
            <a:xfrm>
              <a:off x="1837" y="2675141"/>
              <a:ext cx="262057" cy="221742"/>
            </a:xfrm>
            <a:custGeom>
              <a:avLst/>
              <a:gdLst>
                <a:gd name="f0" fmla="val 10800000"/>
                <a:gd name="f1" fmla="val 5400000"/>
                <a:gd name="f2" fmla="val 180"/>
                <a:gd name="f3" fmla="val w"/>
                <a:gd name="f4" fmla="val h"/>
                <a:gd name="f5" fmla="val 0"/>
                <a:gd name="f6" fmla="val 99"/>
                <a:gd name="f7" fmla="val 84"/>
                <a:gd name="f8" fmla="val 11"/>
                <a:gd name="f9" fmla="val 9"/>
                <a:gd name="f10" fmla="val 24"/>
                <a:gd name="f11" fmla="val 16"/>
                <a:gd name="f12" fmla="val 19"/>
                <a:gd name="f13" fmla="val 30"/>
                <a:gd name="f14" fmla="val 40"/>
                <a:gd name="f15" fmla="val 22"/>
                <a:gd name="f16" fmla="val 51"/>
                <a:gd name="f17" fmla="val 29"/>
                <a:gd name="f18" fmla="val 61"/>
                <a:gd name="f19" fmla="val 35"/>
                <a:gd name="f20" fmla="val 54"/>
                <a:gd name="f21" fmla="val 68"/>
                <a:gd name="f22" fmla="val 44"/>
                <a:gd name="f23" fmla="val 75"/>
                <a:gd name="f24" fmla="val 81"/>
                <a:gd name="f25" fmla="val 58"/>
                <a:gd name="f26" fmla="val 76"/>
                <a:gd name="f27" fmla="val 69"/>
                <a:gd name="f28" fmla="val 86"/>
                <a:gd name="f29" fmla="val 90"/>
                <a:gd name="f30" fmla="val 73"/>
                <a:gd name="f31" fmla="val 93"/>
                <a:gd name="f32" fmla="val 78"/>
                <a:gd name="f33" fmla="val 88"/>
                <a:gd name="f34" fmla="val 82"/>
                <a:gd name="f35" fmla="val 89"/>
                <a:gd name="f36" fmla="val 80"/>
                <a:gd name="f37" fmla="val 72"/>
                <a:gd name="f38" fmla="val 65"/>
                <a:gd name="f39" fmla="val 66"/>
                <a:gd name="f40" fmla="val 87"/>
                <a:gd name="f41" fmla="val 55"/>
                <a:gd name="f42" fmla="val 48"/>
                <a:gd name="f43" fmla="val 60"/>
                <a:gd name="f44" fmla="val 45"/>
                <a:gd name="f45" fmla="val 62"/>
                <a:gd name="f46" fmla="val 32"/>
                <a:gd name="f47" fmla="val 52"/>
                <a:gd name="f48" fmla="val 23"/>
                <a:gd name="f49" fmla="val 41"/>
                <a:gd name="f50" fmla="val 13"/>
                <a:gd name="f51" fmla="val 26"/>
                <a:gd name="f52" fmla="val 12"/>
                <a:gd name="f53" fmla="val 3"/>
                <a:gd name="f54" fmla="val 7"/>
                <a:gd name="f55" fmla="val 4"/>
                <a:gd name="f56" fmla="val 1"/>
                <a:gd name="f57" fmla="val 8"/>
                <a:gd name="f58" fmla="+- 0 0 -90"/>
                <a:gd name="f59" fmla="*/ f3 1 99"/>
                <a:gd name="f60" fmla="*/ f4 1 84"/>
                <a:gd name="f61" fmla="+- f7 0 f5"/>
                <a:gd name="f62" fmla="+- f6 0 f5"/>
                <a:gd name="f63" fmla="*/ f58 f0 1"/>
                <a:gd name="f64" fmla="*/ f62 1 99"/>
                <a:gd name="f65" fmla="*/ f61 1 84"/>
                <a:gd name="f66" fmla="*/ 11 f62 1"/>
                <a:gd name="f67" fmla="*/ 9 f61 1"/>
                <a:gd name="f68" fmla="*/ 19 f62 1"/>
                <a:gd name="f69" fmla="*/ 30 f61 1"/>
                <a:gd name="f70" fmla="*/ 51 f62 1"/>
                <a:gd name="f71" fmla="*/ 29 f61 1"/>
                <a:gd name="f72" fmla="*/ 54 f62 1"/>
                <a:gd name="f73" fmla="*/ 54 f61 1"/>
                <a:gd name="f74" fmla="*/ 75 f62 1"/>
                <a:gd name="f75" fmla="*/ 51 f61 1"/>
                <a:gd name="f76" fmla="*/ 76 f62 1"/>
                <a:gd name="f77" fmla="*/ 69 f61 1"/>
                <a:gd name="f78" fmla="*/ 90 f62 1"/>
                <a:gd name="f79" fmla="*/ 73 f61 1"/>
                <a:gd name="f80" fmla="*/ 88 f62 1"/>
                <a:gd name="f81" fmla="*/ 82 f61 1"/>
                <a:gd name="f82" fmla="*/ 89 f62 1"/>
                <a:gd name="f83" fmla="*/ 84 f61 1"/>
                <a:gd name="f84" fmla="*/ 93 f62 1"/>
                <a:gd name="f85" fmla="*/ 72 f61 1"/>
                <a:gd name="f86" fmla="*/ 80 f62 1"/>
                <a:gd name="f87" fmla="*/ 66 f61 1"/>
                <a:gd name="f88" fmla="*/ 78 f62 1"/>
                <a:gd name="f89" fmla="*/ 48 f61 1"/>
                <a:gd name="f90" fmla="*/ 60 f62 1"/>
                <a:gd name="f91" fmla="*/ 45 f61 1"/>
                <a:gd name="f92" fmla="*/ 52 f62 1"/>
                <a:gd name="f93" fmla="*/ 23 f61 1"/>
                <a:gd name="f94" fmla="*/ 22 f62 1"/>
                <a:gd name="f95" fmla="*/ 24 f61 1"/>
                <a:gd name="f96" fmla="*/ 12 f62 1"/>
                <a:gd name="f97" fmla="*/ 3 f61 1"/>
                <a:gd name="f98" fmla="*/ 0 f62 1"/>
                <a:gd name="f99" fmla="*/ 4 f61 1"/>
                <a:gd name="f100" fmla="*/ 11 f61 1"/>
                <a:gd name="f101" fmla="*/ f63 1 f2"/>
                <a:gd name="f102" fmla="*/ f66 1 99"/>
                <a:gd name="f103" fmla="*/ f67 1 84"/>
                <a:gd name="f104" fmla="*/ f68 1 99"/>
                <a:gd name="f105" fmla="*/ f69 1 84"/>
                <a:gd name="f106" fmla="*/ f70 1 99"/>
                <a:gd name="f107" fmla="*/ f71 1 84"/>
                <a:gd name="f108" fmla="*/ f72 1 99"/>
                <a:gd name="f109" fmla="*/ f73 1 84"/>
                <a:gd name="f110" fmla="*/ f74 1 99"/>
                <a:gd name="f111" fmla="*/ f75 1 84"/>
                <a:gd name="f112" fmla="*/ f76 1 99"/>
                <a:gd name="f113" fmla="*/ f77 1 84"/>
                <a:gd name="f114" fmla="*/ f78 1 99"/>
                <a:gd name="f115" fmla="*/ f79 1 84"/>
                <a:gd name="f116" fmla="*/ f80 1 99"/>
                <a:gd name="f117" fmla="*/ f81 1 84"/>
                <a:gd name="f118" fmla="*/ f82 1 99"/>
                <a:gd name="f119" fmla="*/ f83 1 84"/>
                <a:gd name="f120" fmla="*/ f84 1 99"/>
                <a:gd name="f121" fmla="*/ f85 1 84"/>
                <a:gd name="f122" fmla="*/ f86 1 99"/>
                <a:gd name="f123" fmla="*/ f87 1 84"/>
                <a:gd name="f124" fmla="*/ f88 1 99"/>
                <a:gd name="f125" fmla="*/ f89 1 84"/>
                <a:gd name="f126" fmla="*/ f90 1 99"/>
                <a:gd name="f127" fmla="*/ f91 1 84"/>
                <a:gd name="f128" fmla="*/ f92 1 99"/>
                <a:gd name="f129" fmla="*/ f93 1 84"/>
                <a:gd name="f130" fmla="*/ f94 1 99"/>
                <a:gd name="f131" fmla="*/ f95 1 84"/>
                <a:gd name="f132" fmla="*/ f96 1 99"/>
                <a:gd name="f133" fmla="*/ f97 1 84"/>
                <a:gd name="f134" fmla="*/ f98 1 99"/>
                <a:gd name="f135" fmla="*/ f99 1 84"/>
                <a:gd name="f136" fmla="*/ f100 1 84"/>
                <a:gd name="f137" fmla="*/ 0 1 f64"/>
                <a:gd name="f138" fmla="*/ f6 1 f64"/>
                <a:gd name="f139" fmla="*/ 0 1 f65"/>
                <a:gd name="f140" fmla="*/ f7 1 f65"/>
                <a:gd name="f141" fmla="+- f101 0 f1"/>
                <a:gd name="f142" fmla="*/ f102 1 f64"/>
                <a:gd name="f143" fmla="*/ f103 1 f65"/>
                <a:gd name="f144" fmla="*/ f104 1 f64"/>
                <a:gd name="f145" fmla="*/ f105 1 f65"/>
                <a:gd name="f146" fmla="*/ f106 1 f64"/>
                <a:gd name="f147" fmla="*/ f107 1 f65"/>
                <a:gd name="f148" fmla="*/ f108 1 f64"/>
                <a:gd name="f149" fmla="*/ f109 1 f65"/>
                <a:gd name="f150" fmla="*/ f110 1 f64"/>
                <a:gd name="f151" fmla="*/ f111 1 f65"/>
                <a:gd name="f152" fmla="*/ f112 1 f64"/>
                <a:gd name="f153" fmla="*/ f113 1 f65"/>
                <a:gd name="f154" fmla="*/ f114 1 f64"/>
                <a:gd name="f155" fmla="*/ f115 1 f65"/>
                <a:gd name="f156" fmla="*/ f116 1 f64"/>
                <a:gd name="f157" fmla="*/ f117 1 f65"/>
                <a:gd name="f158" fmla="*/ f118 1 f64"/>
                <a:gd name="f159" fmla="*/ f119 1 f65"/>
                <a:gd name="f160" fmla="*/ f120 1 f64"/>
                <a:gd name="f161" fmla="*/ f121 1 f65"/>
                <a:gd name="f162" fmla="*/ f122 1 f64"/>
                <a:gd name="f163" fmla="*/ f123 1 f65"/>
                <a:gd name="f164" fmla="*/ f124 1 f64"/>
                <a:gd name="f165" fmla="*/ f125 1 f65"/>
                <a:gd name="f166" fmla="*/ f126 1 f64"/>
                <a:gd name="f167" fmla="*/ f127 1 f65"/>
                <a:gd name="f168" fmla="*/ f128 1 f64"/>
                <a:gd name="f169" fmla="*/ f129 1 f65"/>
                <a:gd name="f170" fmla="*/ f130 1 f64"/>
                <a:gd name="f171" fmla="*/ f131 1 f65"/>
                <a:gd name="f172" fmla="*/ f132 1 f64"/>
                <a:gd name="f173" fmla="*/ f133 1 f65"/>
                <a:gd name="f174" fmla="*/ f134 1 f64"/>
                <a:gd name="f175" fmla="*/ f135 1 f65"/>
                <a:gd name="f176" fmla="*/ f136 1 f65"/>
                <a:gd name="f177" fmla="*/ f137 f59 1"/>
                <a:gd name="f178" fmla="*/ f138 f59 1"/>
                <a:gd name="f179" fmla="*/ f140 f60 1"/>
                <a:gd name="f180" fmla="*/ f139 f60 1"/>
                <a:gd name="f181" fmla="*/ f142 f59 1"/>
                <a:gd name="f182" fmla="*/ f143 f60 1"/>
                <a:gd name="f183" fmla="*/ f144 f59 1"/>
                <a:gd name="f184" fmla="*/ f145 f60 1"/>
                <a:gd name="f185" fmla="*/ f146 f59 1"/>
                <a:gd name="f186" fmla="*/ f147 f60 1"/>
                <a:gd name="f187" fmla="*/ f148 f59 1"/>
                <a:gd name="f188" fmla="*/ f149 f60 1"/>
                <a:gd name="f189" fmla="*/ f150 f59 1"/>
                <a:gd name="f190" fmla="*/ f151 f60 1"/>
                <a:gd name="f191" fmla="*/ f152 f59 1"/>
                <a:gd name="f192" fmla="*/ f153 f60 1"/>
                <a:gd name="f193" fmla="*/ f154 f59 1"/>
                <a:gd name="f194" fmla="*/ f155 f60 1"/>
                <a:gd name="f195" fmla="*/ f156 f59 1"/>
                <a:gd name="f196" fmla="*/ f157 f60 1"/>
                <a:gd name="f197" fmla="*/ f158 f59 1"/>
                <a:gd name="f198" fmla="*/ f159 f60 1"/>
                <a:gd name="f199" fmla="*/ f160 f59 1"/>
                <a:gd name="f200" fmla="*/ f161 f60 1"/>
                <a:gd name="f201" fmla="*/ f162 f59 1"/>
                <a:gd name="f202" fmla="*/ f163 f60 1"/>
                <a:gd name="f203" fmla="*/ f164 f59 1"/>
                <a:gd name="f204" fmla="*/ f165 f60 1"/>
                <a:gd name="f205" fmla="*/ f166 f59 1"/>
                <a:gd name="f206" fmla="*/ f167 f60 1"/>
                <a:gd name="f207" fmla="*/ f168 f59 1"/>
                <a:gd name="f208" fmla="*/ f169 f60 1"/>
                <a:gd name="f209" fmla="*/ f170 f59 1"/>
                <a:gd name="f210" fmla="*/ f171 f60 1"/>
                <a:gd name="f211" fmla="*/ f172 f59 1"/>
                <a:gd name="f212" fmla="*/ f173 f60 1"/>
                <a:gd name="f213" fmla="*/ f174 f59 1"/>
                <a:gd name="f214" fmla="*/ f175 f60 1"/>
                <a:gd name="f215" fmla="*/ f176 f60 1"/>
              </a:gdLst>
              <a:ahLst/>
              <a:cxnLst>
                <a:cxn ang="3cd4">
                  <a:pos x="hc" y="t"/>
                </a:cxn>
                <a:cxn ang="0">
                  <a:pos x="r" y="vc"/>
                </a:cxn>
                <a:cxn ang="cd4">
                  <a:pos x="hc" y="b"/>
                </a:cxn>
                <a:cxn ang="cd2">
                  <a:pos x="l" y="vc"/>
                </a:cxn>
                <a:cxn ang="f141">
                  <a:pos x="f181" y="f182"/>
                </a:cxn>
                <a:cxn ang="f141">
                  <a:pos x="f183" y="f184"/>
                </a:cxn>
                <a:cxn ang="f141">
                  <a:pos x="f185" y="f186"/>
                </a:cxn>
                <a:cxn ang="f141">
                  <a:pos x="f187" y="f188"/>
                </a:cxn>
                <a:cxn ang="f141">
                  <a:pos x="f189" y="f190"/>
                </a:cxn>
                <a:cxn ang="f141">
                  <a:pos x="f191" y="f192"/>
                </a:cxn>
                <a:cxn ang="f141">
                  <a:pos x="f193" y="f194"/>
                </a:cxn>
                <a:cxn ang="f141">
                  <a:pos x="f195" y="f196"/>
                </a:cxn>
                <a:cxn ang="f141">
                  <a:pos x="f197" y="f198"/>
                </a:cxn>
                <a:cxn ang="f141">
                  <a:pos x="f199" y="f200"/>
                </a:cxn>
                <a:cxn ang="f141">
                  <a:pos x="f201" y="f202"/>
                </a:cxn>
                <a:cxn ang="f141">
                  <a:pos x="f203" y="f204"/>
                </a:cxn>
                <a:cxn ang="f141">
                  <a:pos x="f205" y="f206"/>
                </a:cxn>
                <a:cxn ang="f141">
                  <a:pos x="f207" y="f208"/>
                </a:cxn>
                <a:cxn ang="f141">
                  <a:pos x="f209" y="f210"/>
                </a:cxn>
                <a:cxn ang="f141">
                  <a:pos x="f211" y="f212"/>
                </a:cxn>
                <a:cxn ang="f141">
                  <a:pos x="f213" y="f214"/>
                </a:cxn>
                <a:cxn ang="f141">
                  <a:pos x="f213" y="f215"/>
                </a:cxn>
                <a:cxn ang="f141">
                  <a:pos x="f181" y="f182"/>
                </a:cxn>
              </a:cxnLst>
              <a:rect l="f177" t="f180" r="f178" b="f179"/>
              <a:pathLst>
                <a:path w="99" h="84">
                  <a:moveTo>
                    <a:pt x="f8" y="f9"/>
                  </a:moveTo>
                  <a:cubicBezTo>
                    <a:pt x="f10" y="f11"/>
                    <a:pt x="f12" y="f13"/>
                    <a:pt x="f12" y="f13"/>
                  </a:cubicBezTo>
                  <a:cubicBezTo>
                    <a:pt x="f12" y="f13"/>
                    <a:pt x="f14" y="f15"/>
                    <a:pt x="f16" y="f17"/>
                  </a:cubicBezTo>
                  <a:cubicBezTo>
                    <a:pt x="f18" y="f19"/>
                    <a:pt x="f20" y="f20"/>
                    <a:pt x="f20" y="f20"/>
                  </a:cubicBezTo>
                  <a:cubicBezTo>
                    <a:pt x="f20" y="f20"/>
                    <a:pt x="f21" y="f22"/>
                    <a:pt x="f23" y="f16"/>
                  </a:cubicBezTo>
                  <a:cubicBezTo>
                    <a:pt x="f24" y="f25"/>
                    <a:pt x="f26" y="f27"/>
                    <a:pt x="f26" y="f27"/>
                  </a:cubicBezTo>
                  <a:cubicBezTo>
                    <a:pt x="f26" y="f27"/>
                    <a:pt x="f28" y="f27"/>
                    <a:pt x="f29" y="f30"/>
                  </a:cubicBezTo>
                  <a:cubicBezTo>
                    <a:pt x="f31" y="f32"/>
                    <a:pt x="f33" y="f34"/>
                    <a:pt x="f33" y="f34"/>
                  </a:cubicBezTo>
                  <a:cubicBezTo>
                    <a:pt x="f35" y="f7"/>
                    <a:pt x="f35" y="f7"/>
                    <a:pt x="f35" y="f7"/>
                  </a:cubicBezTo>
                  <a:cubicBezTo>
                    <a:pt x="f35" y="f7"/>
                    <a:pt x="f6" y="f36"/>
                    <a:pt x="f31" y="f37"/>
                  </a:cubicBezTo>
                  <a:cubicBezTo>
                    <a:pt x="f33" y="f38"/>
                    <a:pt x="f36" y="f39"/>
                    <a:pt x="f36" y="f39"/>
                  </a:cubicBezTo>
                  <a:cubicBezTo>
                    <a:pt x="f36" y="f39"/>
                    <a:pt x="f40" y="f41"/>
                    <a:pt x="f32" y="f42"/>
                  </a:cubicBezTo>
                  <a:cubicBezTo>
                    <a:pt x="f21" y="f14"/>
                    <a:pt x="f43" y="f44"/>
                    <a:pt x="f43" y="f44"/>
                  </a:cubicBezTo>
                  <a:cubicBezTo>
                    <a:pt x="f43" y="f44"/>
                    <a:pt x="f45" y="f46"/>
                    <a:pt x="f47" y="f48"/>
                  </a:cubicBezTo>
                  <a:cubicBezTo>
                    <a:pt x="f49" y="f50"/>
                    <a:pt x="f15" y="f10"/>
                    <a:pt x="f15" y="f10"/>
                  </a:cubicBezTo>
                  <a:cubicBezTo>
                    <a:pt x="f15" y="f10"/>
                    <a:pt x="f51" y="f8"/>
                    <a:pt x="f52" y="f53"/>
                  </a:cubicBezTo>
                  <a:cubicBezTo>
                    <a:pt x="f54" y="f5"/>
                    <a:pt x="f55" y="f56"/>
                    <a:pt x="f5" y="f55"/>
                  </a:cubicBezTo>
                  <a:cubicBezTo>
                    <a:pt x="f5" y="f8"/>
                    <a:pt x="f5" y="f8"/>
                    <a:pt x="f5" y="f8"/>
                  </a:cubicBezTo>
                  <a:cubicBezTo>
                    <a:pt x="f55" y="f57"/>
                    <a:pt x="f54" y="f54"/>
                    <a:pt x="f8" y="f9"/>
                  </a:cubicBezTo>
                  <a:close/>
                </a:path>
              </a:pathLst>
            </a:custGeom>
            <a:solidFill>
              <a:srgbClr val="FFF7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64" name="Freeform 10">
              <a:extLst>
                <a:ext uri="{FF2B5EF4-FFF2-40B4-BE49-F238E27FC236}">
                  <a16:creationId xmlns:a16="http://schemas.microsoft.com/office/drawing/2014/main" id="{D903F914-42B6-47B1-8484-8D9B2819C73A}"/>
                </a:ext>
              </a:extLst>
            </p:cNvPr>
            <p:cNvSpPr/>
            <p:nvPr/>
          </p:nvSpPr>
          <p:spPr>
            <a:xfrm>
              <a:off x="1779166" y="1920313"/>
              <a:ext cx="100794" cy="24633"/>
            </a:xfrm>
            <a:custGeom>
              <a:avLst/>
              <a:gdLst>
                <a:gd name="f0" fmla="val 10800000"/>
                <a:gd name="f1" fmla="val 5400000"/>
                <a:gd name="f2" fmla="val 180"/>
                <a:gd name="f3" fmla="val w"/>
                <a:gd name="f4" fmla="val h"/>
                <a:gd name="f5" fmla="val 0"/>
                <a:gd name="f6" fmla="val 38"/>
                <a:gd name="f7" fmla="val 9"/>
                <a:gd name="f8" fmla="val 6"/>
                <a:gd name="f9" fmla="val 23"/>
                <a:gd name="f10" fmla="val 10"/>
                <a:gd name="f11" fmla="val 1"/>
                <a:gd name="f12" fmla="val 20"/>
                <a:gd name="f13" fmla="val 7"/>
                <a:gd name="f14" fmla="+- 0 0 -90"/>
                <a:gd name="f15" fmla="*/ f3 1 38"/>
                <a:gd name="f16" fmla="*/ f4 1 9"/>
                <a:gd name="f17" fmla="+- f7 0 f5"/>
                <a:gd name="f18" fmla="+- f6 0 f5"/>
                <a:gd name="f19" fmla="*/ f14 f0 1"/>
                <a:gd name="f20" fmla="*/ f18 1 38"/>
                <a:gd name="f21" fmla="*/ f17 1 9"/>
                <a:gd name="f22" fmla="*/ 38 f18 1"/>
                <a:gd name="f23" fmla="*/ 6 f17 1"/>
                <a:gd name="f24" fmla="*/ 10 f18 1"/>
                <a:gd name="f25" fmla="*/ 0 f17 1"/>
                <a:gd name="f26" fmla="*/ 1 f18 1"/>
                <a:gd name="f27" fmla="*/ 0 f18 1"/>
                <a:gd name="f28" fmla="*/ 9 f17 1"/>
                <a:gd name="f29" fmla="*/ f19 1 f2"/>
                <a:gd name="f30" fmla="*/ f22 1 38"/>
                <a:gd name="f31" fmla="*/ f23 1 9"/>
                <a:gd name="f32" fmla="*/ f24 1 38"/>
                <a:gd name="f33" fmla="*/ f25 1 9"/>
                <a:gd name="f34" fmla="*/ f26 1 38"/>
                <a:gd name="f35" fmla="*/ f27 1 38"/>
                <a:gd name="f36" fmla="*/ f28 1 9"/>
                <a:gd name="f37" fmla="*/ 0 1 f20"/>
                <a:gd name="f38" fmla="*/ f6 1 f20"/>
                <a:gd name="f39" fmla="*/ 0 1 f21"/>
                <a:gd name="f40" fmla="*/ f7 1 f21"/>
                <a:gd name="f41" fmla="+- f29 0 f1"/>
                <a:gd name="f42" fmla="*/ f30 1 f20"/>
                <a:gd name="f43" fmla="*/ f31 1 f21"/>
                <a:gd name="f44" fmla="*/ f32 1 f20"/>
                <a:gd name="f45" fmla="*/ f33 1 f21"/>
                <a:gd name="f46" fmla="*/ f34 1 f20"/>
                <a:gd name="f47" fmla="*/ f35 1 f20"/>
                <a:gd name="f48" fmla="*/ f36 1 f21"/>
                <a:gd name="f49" fmla="*/ f37 f15 1"/>
                <a:gd name="f50" fmla="*/ f38 f15 1"/>
                <a:gd name="f51" fmla="*/ f40 f16 1"/>
                <a:gd name="f52" fmla="*/ f39 f16 1"/>
                <a:gd name="f53" fmla="*/ f42 f15 1"/>
                <a:gd name="f54" fmla="*/ f43 f16 1"/>
                <a:gd name="f55" fmla="*/ f44 f15 1"/>
                <a:gd name="f56" fmla="*/ f45 f16 1"/>
                <a:gd name="f57" fmla="*/ f46 f15 1"/>
                <a:gd name="f58" fmla="*/ f47 f15 1"/>
                <a:gd name="f59" fmla="*/ f48 f16 1"/>
              </a:gdLst>
              <a:ahLst/>
              <a:cxnLst>
                <a:cxn ang="3cd4">
                  <a:pos x="hc" y="t"/>
                </a:cxn>
                <a:cxn ang="0">
                  <a:pos x="r" y="vc"/>
                </a:cxn>
                <a:cxn ang="cd4">
                  <a:pos x="hc" y="b"/>
                </a:cxn>
                <a:cxn ang="cd2">
                  <a:pos x="l" y="vc"/>
                </a:cxn>
                <a:cxn ang="f41">
                  <a:pos x="f53" y="f54"/>
                </a:cxn>
                <a:cxn ang="f41">
                  <a:pos x="f55" y="f56"/>
                </a:cxn>
                <a:cxn ang="f41">
                  <a:pos x="f57" y="f56"/>
                </a:cxn>
                <a:cxn ang="f41">
                  <a:pos x="f58" y="f59"/>
                </a:cxn>
                <a:cxn ang="f41">
                  <a:pos x="f53" y="f54"/>
                </a:cxn>
              </a:cxnLst>
              <a:rect l="f49" t="f52" r="f50" b="f51"/>
              <a:pathLst>
                <a:path w="38" h="9">
                  <a:moveTo>
                    <a:pt x="f6" y="f8"/>
                  </a:moveTo>
                  <a:cubicBezTo>
                    <a:pt x="f6" y="f8"/>
                    <a:pt x="f9" y="f5"/>
                    <a:pt x="f10" y="f5"/>
                  </a:cubicBezTo>
                  <a:cubicBezTo>
                    <a:pt x="f7" y="f5"/>
                    <a:pt x="f8" y="f5"/>
                    <a:pt x="f11" y="f5"/>
                  </a:cubicBezTo>
                  <a:cubicBezTo>
                    <a:pt x="f5" y="f7"/>
                    <a:pt x="f5" y="f7"/>
                    <a:pt x="f5" y="f7"/>
                  </a:cubicBezTo>
                  <a:cubicBezTo>
                    <a:pt x="f12" y="f13"/>
                    <a:pt x="f6" y="f8"/>
                    <a:pt x="f6" y="f8"/>
                  </a:cubicBezTo>
                  <a:close/>
                </a:path>
              </a:pathLst>
            </a:custGeom>
            <a:solidFill>
              <a:srgbClr val="FFF7D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65" name="Freeform 11">
              <a:extLst>
                <a:ext uri="{FF2B5EF4-FFF2-40B4-BE49-F238E27FC236}">
                  <a16:creationId xmlns:a16="http://schemas.microsoft.com/office/drawing/2014/main" id="{07694903-67BA-4C89-9E10-FCE0EE130E76}"/>
                </a:ext>
              </a:extLst>
            </p:cNvPr>
            <p:cNvSpPr/>
            <p:nvPr/>
          </p:nvSpPr>
          <p:spPr>
            <a:xfrm>
              <a:off x="-1517" y="1430907"/>
              <a:ext cx="1791876" cy="1714600"/>
            </a:xfrm>
            <a:custGeom>
              <a:avLst/>
              <a:gdLst>
                <a:gd name="f0" fmla="val 10800000"/>
                <a:gd name="f1" fmla="val 5400000"/>
                <a:gd name="f2" fmla="val 180"/>
                <a:gd name="f3" fmla="val w"/>
                <a:gd name="f4" fmla="val h"/>
                <a:gd name="f5" fmla="val 0"/>
                <a:gd name="f6" fmla="val 677"/>
                <a:gd name="f7" fmla="val 648"/>
                <a:gd name="f8" fmla="val 669"/>
                <a:gd name="f9" fmla="val 175"/>
                <a:gd name="f10" fmla="val 485"/>
                <a:gd name="f11" fmla="val 89"/>
                <a:gd name="f12" fmla="val 381"/>
                <a:gd name="f13" fmla="val 36"/>
                <a:gd name="f14" fmla="val 307"/>
                <a:gd name="f15" fmla="val 207"/>
                <a:gd name="f16" fmla="val 44"/>
                <a:gd name="f17" fmla="val 195"/>
                <a:gd name="f18" fmla="val 49"/>
                <a:gd name="f19" fmla="val 51"/>
                <a:gd name="f20" fmla="val 100"/>
                <a:gd name="f21" fmla="val 94"/>
                <a:gd name="f22" fmla="val 52"/>
                <a:gd name="f23" fmla="val 115"/>
                <a:gd name="f24" fmla="val 21"/>
                <a:gd name="f25" fmla="val 130"/>
                <a:gd name="f26" fmla="val 140"/>
                <a:gd name="f27" fmla="val 642"/>
                <a:gd name="f28" fmla="val 82"/>
                <a:gd name="f29" fmla="val 640"/>
                <a:gd name="f30" fmla="val 201"/>
                <a:gd name="f31" fmla="val 644"/>
                <a:gd name="f32" fmla="val 236"/>
                <a:gd name="f33" fmla="val 318"/>
                <a:gd name="f34" fmla="val 407"/>
                <a:gd name="f35" fmla="val 419"/>
                <a:gd name="f36" fmla="val 443"/>
                <a:gd name="f37" fmla="val 455"/>
                <a:gd name="f38" fmla="val 489"/>
                <a:gd name="f39" fmla="val 519"/>
                <a:gd name="f40" fmla="val 638"/>
                <a:gd name="f41" fmla="val 548"/>
                <a:gd name="f42" fmla="val 603"/>
                <a:gd name="f43" fmla="val 632"/>
                <a:gd name="f44" fmla="val 643"/>
                <a:gd name="f45" fmla="val 178"/>
                <a:gd name="f46" fmla="+- 0 0 -90"/>
                <a:gd name="f47" fmla="*/ f3 1 677"/>
                <a:gd name="f48" fmla="*/ f4 1 648"/>
                <a:gd name="f49" fmla="+- f7 0 f5"/>
                <a:gd name="f50" fmla="+- f6 0 f5"/>
                <a:gd name="f51" fmla="*/ f46 f0 1"/>
                <a:gd name="f52" fmla="*/ f50 1 677"/>
                <a:gd name="f53" fmla="*/ f49 1 648"/>
                <a:gd name="f54" fmla="*/ 669 f50 1"/>
                <a:gd name="f55" fmla="*/ 175 f49 1"/>
                <a:gd name="f56" fmla="*/ 485 f50 1"/>
                <a:gd name="f57" fmla="*/ 89 f49 1"/>
                <a:gd name="f58" fmla="*/ 381 f50 1"/>
                <a:gd name="f59" fmla="*/ 36 f49 1"/>
                <a:gd name="f60" fmla="*/ 307 f50 1"/>
                <a:gd name="f61" fmla="*/ 0 f49 1"/>
                <a:gd name="f62" fmla="*/ 207 f50 1"/>
                <a:gd name="f63" fmla="*/ 44 f49 1"/>
                <a:gd name="f64" fmla="*/ 195 f50 1"/>
                <a:gd name="f65" fmla="*/ 49 f49 1"/>
                <a:gd name="f66" fmla="*/ 51 f49 1"/>
                <a:gd name="f67" fmla="*/ 100 f50 1"/>
                <a:gd name="f68" fmla="*/ 94 f49 1"/>
                <a:gd name="f69" fmla="*/ 0 f50 1"/>
                <a:gd name="f70" fmla="*/ 140 f49 1"/>
                <a:gd name="f71" fmla="*/ 642 f49 1"/>
                <a:gd name="f72" fmla="*/ 82 f50 1"/>
                <a:gd name="f73" fmla="*/ 640 f49 1"/>
                <a:gd name="f74" fmla="*/ 201 f50 1"/>
                <a:gd name="f75" fmla="*/ 644 f49 1"/>
                <a:gd name="f76" fmla="*/ 236 f50 1"/>
                <a:gd name="f77" fmla="*/ 407 f50 1"/>
                <a:gd name="f78" fmla="*/ 455 f50 1"/>
                <a:gd name="f79" fmla="*/ 648 f49 1"/>
                <a:gd name="f80" fmla="*/ 548 f50 1"/>
                <a:gd name="f81" fmla="*/ 638 f49 1"/>
                <a:gd name="f82" fmla="*/ 632 f50 1"/>
                <a:gd name="f83" fmla="*/ 643 f49 1"/>
                <a:gd name="f84" fmla="*/ 677 f50 1"/>
                <a:gd name="f85" fmla="*/ 178 f49 1"/>
                <a:gd name="f86" fmla="*/ f51 1 f2"/>
                <a:gd name="f87" fmla="*/ f54 1 677"/>
                <a:gd name="f88" fmla="*/ f55 1 648"/>
                <a:gd name="f89" fmla="*/ f56 1 677"/>
                <a:gd name="f90" fmla="*/ f57 1 648"/>
                <a:gd name="f91" fmla="*/ f58 1 677"/>
                <a:gd name="f92" fmla="*/ f59 1 648"/>
                <a:gd name="f93" fmla="*/ f60 1 677"/>
                <a:gd name="f94" fmla="*/ f61 1 648"/>
                <a:gd name="f95" fmla="*/ f62 1 677"/>
                <a:gd name="f96" fmla="*/ f63 1 648"/>
                <a:gd name="f97" fmla="*/ f64 1 677"/>
                <a:gd name="f98" fmla="*/ f65 1 648"/>
                <a:gd name="f99" fmla="*/ f66 1 648"/>
                <a:gd name="f100" fmla="*/ f67 1 677"/>
                <a:gd name="f101" fmla="*/ f68 1 648"/>
                <a:gd name="f102" fmla="*/ f69 1 677"/>
                <a:gd name="f103" fmla="*/ f70 1 648"/>
                <a:gd name="f104" fmla="*/ f71 1 648"/>
                <a:gd name="f105" fmla="*/ f72 1 677"/>
                <a:gd name="f106" fmla="*/ f73 1 648"/>
                <a:gd name="f107" fmla="*/ f74 1 677"/>
                <a:gd name="f108" fmla="*/ f75 1 648"/>
                <a:gd name="f109" fmla="*/ f76 1 677"/>
                <a:gd name="f110" fmla="*/ f77 1 677"/>
                <a:gd name="f111" fmla="*/ f78 1 677"/>
                <a:gd name="f112" fmla="*/ f79 1 648"/>
                <a:gd name="f113" fmla="*/ f80 1 677"/>
                <a:gd name="f114" fmla="*/ f81 1 648"/>
                <a:gd name="f115" fmla="*/ f82 1 677"/>
                <a:gd name="f116" fmla="*/ f83 1 648"/>
                <a:gd name="f117" fmla="*/ f84 1 677"/>
                <a:gd name="f118" fmla="*/ f85 1 648"/>
                <a:gd name="f119" fmla="*/ 0 1 f52"/>
                <a:gd name="f120" fmla="*/ f6 1 f52"/>
                <a:gd name="f121" fmla="*/ 0 1 f53"/>
                <a:gd name="f122" fmla="*/ f7 1 f53"/>
                <a:gd name="f123" fmla="+- f86 0 f1"/>
                <a:gd name="f124" fmla="*/ f87 1 f52"/>
                <a:gd name="f125" fmla="*/ f88 1 f53"/>
                <a:gd name="f126" fmla="*/ f89 1 f52"/>
                <a:gd name="f127" fmla="*/ f90 1 f53"/>
                <a:gd name="f128" fmla="*/ f91 1 f52"/>
                <a:gd name="f129" fmla="*/ f92 1 f53"/>
                <a:gd name="f130" fmla="*/ f93 1 f52"/>
                <a:gd name="f131" fmla="*/ f94 1 f53"/>
                <a:gd name="f132" fmla="*/ f95 1 f52"/>
                <a:gd name="f133" fmla="*/ f96 1 f53"/>
                <a:gd name="f134" fmla="*/ f97 1 f52"/>
                <a:gd name="f135" fmla="*/ f98 1 f53"/>
                <a:gd name="f136" fmla="*/ f99 1 f53"/>
                <a:gd name="f137" fmla="*/ f100 1 f52"/>
                <a:gd name="f138" fmla="*/ f101 1 f53"/>
                <a:gd name="f139" fmla="*/ f102 1 f52"/>
                <a:gd name="f140" fmla="*/ f103 1 f53"/>
                <a:gd name="f141" fmla="*/ f104 1 f53"/>
                <a:gd name="f142" fmla="*/ f105 1 f52"/>
                <a:gd name="f143" fmla="*/ f106 1 f53"/>
                <a:gd name="f144" fmla="*/ f107 1 f52"/>
                <a:gd name="f145" fmla="*/ f108 1 f53"/>
                <a:gd name="f146" fmla="*/ f109 1 f52"/>
                <a:gd name="f147" fmla="*/ f110 1 f52"/>
                <a:gd name="f148" fmla="*/ f111 1 f52"/>
                <a:gd name="f149" fmla="*/ f112 1 f53"/>
                <a:gd name="f150" fmla="*/ f113 1 f52"/>
                <a:gd name="f151" fmla="*/ f114 1 f53"/>
                <a:gd name="f152" fmla="*/ f115 1 f52"/>
                <a:gd name="f153" fmla="*/ f116 1 f53"/>
                <a:gd name="f154" fmla="*/ f117 1 f52"/>
                <a:gd name="f155" fmla="*/ f118 1 f53"/>
                <a:gd name="f156" fmla="*/ f119 f47 1"/>
                <a:gd name="f157" fmla="*/ f120 f47 1"/>
                <a:gd name="f158" fmla="*/ f122 f48 1"/>
                <a:gd name="f159" fmla="*/ f121 f48 1"/>
                <a:gd name="f160" fmla="*/ f124 f47 1"/>
                <a:gd name="f161" fmla="*/ f125 f48 1"/>
                <a:gd name="f162" fmla="*/ f126 f47 1"/>
                <a:gd name="f163" fmla="*/ f127 f48 1"/>
                <a:gd name="f164" fmla="*/ f128 f47 1"/>
                <a:gd name="f165" fmla="*/ f129 f48 1"/>
                <a:gd name="f166" fmla="*/ f130 f47 1"/>
                <a:gd name="f167" fmla="*/ f131 f48 1"/>
                <a:gd name="f168" fmla="*/ f132 f47 1"/>
                <a:gd name="f169" fmla="*/ f133 f48 1"/>
                <a:gd name="f170" fmla="*/ f134 f47 1"/>
                <a:gd name="f171" fmla="*/ f135 f48 1"/>
                <a:gd name="f172" fmla="*/ f136 f48 1"/>
                <a:gd name="f173" fmla="*/ f137 f47 1"/>
                <a:gd name="f174" fmla="*/ f138 f48 1"/>
                <a:gd name="f175" fmla="*/ f139 f47 1"/>
                <a:gd name="f176" fmla="*/ f140 f48 1"/>
                <a:gd name="f177" fmla="*/ f141 f48 1"/>
                <a:gd name="f178" fmla="*/ f142 f47 1"/>
                <a:gd name="f179" fmla="*/ f143 f48 1"/>
                <a:gd name="f180" fmla="*/ f144 f47 1"/>
                <a:gd name="f181" fmla="*/ f145 f48 1"/>
                <a:gd name="f182" fmla="*/ f146 f47 1"/>
                <a:gd name="f183" fmla="*/ f147 f47 1"/>
                <a:gd name="f184" fmla="*/ f148 f47 1"/>
                <a:gd name="f185" fmla="*/ f149 f48 1"/>
                <a:gd name="f186" fmla="*/ f150 f47 1"/>
                <a:gd name="f187" fmla="*/ f151 f48 1"/>
                <a:gd name="f188" fmla="*/ f152 f47 1"/>
                <a:gd name="f189" fmla="*/ f153 f48 1"/>
                <a:gd name="f190" fmla="*/ f154 f47 1"/>
                <a:gd name="f191" fmla="*/ f155 f48 1"/>
              </a:gdLst>
              <a:ahLst/>
              <a:cxnLst>
                <a:cxn ang="3cd4">
                  <a:pos x="hc" y="t"/>
                </a:cxn>
                <a:cxn ang="0">
                  <a:pos x="r" y="vc"/>
                </a:cxn>
                <a:cxn ang="cd4">
                  <a:pos x="hc" y="b"/>
                </a:cxn>
                <a:cxn ang="cd2">
                  <a:pos x="l" y="vc"/>
                </a:cxn>
                <a:cxn ang="f123">
                  <a:pos x="f160" y="f161"/>
                </a:cxn>
                <a:cxn ang="f123">
                  <a:pos x="f162" y="f163"/>
                </a:cxn>
                <a:cxn ang="f123">
                  <a:pos x="f164" y="f165"/>
                </a:cxn>
                <a:cxn ang="f123">
                  <a:pos x="f166" y="f167"/>
                </a:cxn>
                <a:cxn ang="f123">
                  <a:pos x="f168" y="f169"/>
                </a:cxn>
                <a:cxn ang="f123">
                  <a:pos x="f170" y="f171"/>
                </a:cxn>
                <a:cxn ang="f123">
                  <a:pos x="f170" y="f172"/>
                </a:cxn>
                <a:cxn ang="f123">
                  <a:pos x="f173" y="f174"/>
                </a:cxn>
                <a:cxn ang="f123">
                  <a:pos x="f175" y="f176"/>
                </a:cxn>
                <a:cxn ang="f123">
                  <a:pos x="f175" y="f177"/>
                </a:cxn>
                <a:cxn ang="f123">
                  <a:pos x="f178" y="f179"/>
                </a:cxn>
                <a:cxn ang="f123">
                  <a:pos x="f180" y="f181"/>
                </a:cxn>
                <a:cxn ang="f123">
                  <a:pos x="f182" y="f181"/>
                </a:cxn>
                <a:cxn ang="f123">
                  <a:pos x="f183" y="f181"/>
                </a:cxn>
                <a:cxn ang="f123">
                  <a:pos x="f184" y="f185"/>
                </a:cxn>
                <a:cxn ang="f123">
                  <a:pos x="f186" y="f187"/>
                </a:cxn>
                <a:cxn ang="f123">
                  <a:pos x="f188" y="f189"/>
                </a:cxn>
                <a:cxn ang="f123">
                  <a:pos x="f190" y="f191"/>
                </a:cxn>
                <a:cxn ang="f123">
                  <a:pos x="f160" y="f161"/>
                </a:cxn>
                <a:cxn ang="f123">
                  <a:pos x="f160" y="f161"/>
                </a:cxn>
              </a:cxnLst>
              <a:rect l="f156" t="f159" r="f157" b="f158"/>
              <a:pathLst>
                <a:path w="677" h="648">
                  <a:moveTo>
                    <a:pt x="f8" y="f9"/>
                  </a:moveTo>
                  <a:cubicBezTo>
                    <a:pt x="f10" y="f11"/>
                    <a:pt x="f10" y="f11"/>
                    <a:pt x="f10" y="f11"/>
                  </a:cubicBezTo>
                  <a:cubicBezTo>
                    <a:pt x="f12" y="f13"/>
                    <a:pt x="f12" y="f13"/>
                    <a:pt x="f12" y="f13"/>
                  </a:cubicBezTo>
                  <a:cubicBezTo>
                    <a:pt x="f14" y="f5"/>
                    <a:pt x="f14" y="f5"/>
                    <a:pt x="f14" y="f5"/>
                  </a:cubicBezTo>
                  <a:cubicBezTo>
                    <a:pt x="f15" y="f16"/>
                    <a:pt x="f15" y="f16"/>
                    <a:pt x="f15" y="f16"/>
                  </a:cubicBezTo>
                  <a:cubicBezTo>
                    <a:pt x="f17" y="f18"/>
                    <a:pt x="f17" y="f18"/>
                    <a:pt x="f17" y="f18"/>
                  </a:cubicBezTo>
                  <a:cubicBezTo>
                    <a:pt x="f17" y="f19"/>
                    <a:pt x="f17" y="f19"/>
                    <a:pt x="f17" y="f19"/>
                  </a:cubicBezTo>
                  <a:cubicBezTo>
                    <a:pt x="f20" y="f21"/>
                    <a:pt x="f20" y="f21"/>
                    <a:pt x="f20" y="f21"/>
                  </a:cubicBezTo>
                  <a:cubicBezTo>
                    <a:pt x="f22" y="f23"/>
                    <a:pt x="f24" y="f25"/>
                    <a:pt x="f5" y="f26"/>
                  </a:cubicBezTo>
                  <a:cubicBezTo>
                    <a:pt x="f5" y="f27"/>
                    <a:pt x="f5" y="f27"/>
                    <a:pt x="f5" y="f27"/>
                  </a:cubicBezTo>
                  <a:cubicBezTo>
                    <a:pt x="f28" y="f29"/>
                    <a:pt x="f28" y="f29"/>
                    <a:pt x="f28" y="f29"/>
                  </a:cubicBezTo>
                  <a:cubicBezTo>
                    <a:pt x="f30" y="f31"/>
                    <a:pt x="f30" y="f31"/>
                    <a:pt x="f30" y="f31"/>
                  </a:cubicBezTo>
                  <a:cubicBezTo>
                    <a:pt x="f32" y="f31"/>
                    <a:pt x="f32" y="f31"/>
                    <a:pt x="f32" y="f31"/>
                  </a:cubicBezTo>
                  <a:cubicBezTo>
                    <a:pt x="f32" y="f31"/>
                    <a:pt x="f33" y="f31"/>
                    <a:pt x="f34" y="f31"/>
                  </a:cubicBezTo>
                  <a:cubicBezTo>
                    <a:pt x="f35" y="f31"/>
                    <a:pt x="f36" y="f7"/>
                    <a:pt x="f37" y="f7"/>
                  </a:cubicBezTo>
                  <a:cubicBezTo>
                    <a:pt x="f38" y="f7"/>
                    <a:pt x="f39" y="f40"/>
                    <a:pt x="f41" y="f40"/>
                  </a:cubicBezTo>
                  <a:cubicBezTo>
                    <a:pt x="f42" y="f40"/>
                    <a:pt x="f43" y="f44"/>
                    <a:pt x="f43" y="f44"/>
                  </a:cubicBezTo>
                  <a:cubicBezTo>
                    <a:pt x="f6" y="f45"/>
                    <a:pt x="f6" y="f45"/>
                    <a:pt x="f6" y="f45"/>
                  </a:cubicBezTo>
                  <a:cubicBezTo>
                    <a:pt x="f8" y="f9"/>
                    <a:pt x="f8" y="f9"/>
                    <a:pt x="f8" y="f9"/>
                  </a:cubicBezTo>
                  <a:cubicBezTo>
                    <a:pt x="f8" y="f9"/>
                    <a:pt x="f8" y="f9"/>
                    <a:pt x="f8" y="f9"/>
                  </a:cubicBezTo>
                  <a:close/>
                </a:path>
              </a:pathLst>
            </a:custGeom>
            <a:solidFill>
              <a:srgbClr val="C0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66" name="Freeform 12">
              <a:extLst>
                <a:ext uri="{FF2B5EF4-FFF2-40B4-BE49-F238E27FC236}">
                  <a16:creationId xmlns:a16="http://schemas.microsoft.com/office/drawing/2014/main" id="{46B3D493-6CE8-45F0-AFDD-0CD934BB3CD9}"/>
                </a:ext>
              </a:extLst>
            </p:cNvPr>
            <p:cNvSpPr/>
            <p:nvPr/>
          </p:nvSpPr>
          <p:spPr>
            <a:xfrm>
              <a:off x="483406" y="1552980"/>
              <a:ext cx="627159" cy="19037"/>
            </a:xfrm>
            <a:custGeom>
              <a:avLst/>
              <a:gdLst>
                <a:gd name="f0" fmla="val 10800000"/>
                <a:gd name="f1" fmla="val 5400000"/>
                <a:gd name="f2" fmla="val 180"/>
                <a:gd name="f3" fmla="val w"/>
                <a:gd name="f4" fmla="val h"/>
                <a:gd name="f5" fmla="val 0"/>
                <a:gd name="f6" fmla="val 237"/>
                <a:gd name="f7" fmla="val 7"/>
                <a:gd name="f8" fmla="val 229"/>
                <a:gd name="f9" fmla="val 3"/>
                <a:gd name="f10" fmla="val 193"/>
                <a:gd name="f11" fmla="val 153"/>
                <a:gd name="f12" fmla="val 2"/>
                <a:gd name="f13" fmla="val 129"/>
                <a:gd name="f14" fmla="val 1"/>
                <a:gd name="f15" fmla="val 110"/>
                <a:gd name="f16" fmla="val 61"/>
                <a:gd name="f17" fmla="val 13"/>
                <a:gd name="f18" fmla="val 12"/>
                <a:gd name="f19" fmla="val 6"/>
                <a:gd name="f20" fmla="val 19"/>
                <a:gd name="f21" fmla="val 26"/>
                <a:gd name="f22" fmla="val 55"/>
                <a:gd name="f23" fmla="val 191"/>
                <a:gd name="f24" fmla="+- 0 0 -90"/>
                <a:gd name="f25" fmla="*/ f3 1 237"/>
                <a:gd name="f26" fmla="*/ f4 1 7"/>
                <a:gd name="f27" fmla="+- f7 0 f5"/>
                <a:gd name="f28" fmla="+- f6 0 f5"/>
                <a:gd name="f29" fmla="*/ f24 f0 1"/>
                <a:gd name="f30" fmla="*/ f28 1 237"/>
                <a:gd name="f31" fmla="*/ f27 1 7"/>
                <a:gd name="f32" fmla="*/ 237 f28 1"/>
                <a:gd name="f33" fmla="*/ 7 f27 1"/>
                <a:gd name="f34" fmla="*/ 229 f28 1"/>
                <a:gd name="f35" fmla="*/ 3 f27 1"/>
                <a:gd name="f36" fmla="*/ 129 f28 1"/>
                <a:gd name="f37" fmla="*/ 1 f27 1"/>
                <a:gd name="f38" fmla="*/ 13 f28 1"/>
                <a:gd name="f39" fmla="*/ 0 f27 1"/>
                <a:gd name="f40" fmla="*/ 12 f28 1"/>
                <a:gd name="f41" fmla="*/ 2 f27 1"/>
                <a:gd name="f42" fmla="*/ 0 f28 1"/>
                <a:gd name="f43" fmla="*/ 6 f27 1"/>
                <a:gd name="f44" fmla="*/ 26 f28 1"/>
                <a:gd name="f45" fmla="*/ f29 1 f2"/>
                <a:gd name="f46" fmla="*/ f32 1 237"/>
                <a:gd name="f47" fmla="*/ f33 1 7"/>
                <a:gd name="f48" fmla="*/ f34 1 237"/>
                <a:gd name="f49" fmla="*/ f35 1 7"/>
                <a:gd name="f50" fmla="*/ f36 1 237"/>
                <a:gd name="f51" fmla="*/ f37 1 7"/>
                <a:gd name="f52" fmla="*/ f38 1 237"/>
                <a:gd name="f53" fmla="*/ f39 1 7"/>
                <a:gd name="f54" fmla="*/ f40 1 237"/>
                <a:gd name="f55" fmla="*/ f41 1 7"/>
                <a:gd name="f56" fmla="*/ f42 1 237"/>
                <a:gd name="f57" fmla="*/ f43 1 7"/>
                <a:gd name="f58" fmla="*/ f44 1 237"/>
                <a:gd name="f59" fmla="*/ 0 1 f30"/>
                <a:gd name="f60" fmla="*/ f6 1 f30"/>
                <a:gd name="f61" fmla="*/ 0 1 f31"/>
                <a:gd name="f62" fmla="*/ f7 1 f31"/>
                <a:gd name="f63" fmla="+- f45 0 f1"/>
                <a:gd name="f64" fmla="*/ f46 1 f30"/>
                <a:gd name="f65" fmla="*/ f47 1 f31"/>
                <a:gd name="f66" fmla="*/ f48 1 f30"/>
                <a:gd name="f67" fmla="*/ f49 1 f31"/>
                <a:gd name="f68" fmla="*/ f50 1 f30"/>
                <a:gd name="f69" fmla="*/ f51 1 f31"/>
                <a:gd name="f70" fmla="*/ f52 1 f30"/>
                <a:gd name="f71" fmla="*/ f53 1 f31"/>
                <a:gd name="f72" fmla="*/ f54 1 f30"/>
                <a:gd name="f73" fmla="*/ f55 1 f31"/>
                <a:gd name="f74" fmla="*/ f56 1 f30"/>
                <a:gd name="f75" fmla="*/ f57 1 f31"/>
                <a:gd name="f76" fmla="*/ f58 1 f30"/>
                <a:gd name="f77" fmla="*/ f59 f25 1"/>
                <a:gd name="f78" fmla="*/ f60 f25 1"/>
                <a:gd name="f79" fmla="*/ f62 f26 1"/>
                <a:gd name="f80" fmla="*/ f61 f26 1"/>
                <a:gd name="f81" fmla="*/ f64 f25 1"/>
                <a:gd name="f82" fmla="*/ f65 f26 1"/>
                <a:gd name="f83" fmla="*/ f66 f25 1"/>
                <a:gd name="f84" fmla="*/ f67 f26 1"/>
                <a:gd name="f85" fmla="*/ f68 f25 1"/>
                <a:gd name="f86" fmla="*/ f69 f26 1"/>
                <a:gd name="f87" fmla="*/ f70 f25 1"/>
                <a:gd name="f88" fmla="*/ f71 f26 1"/>
                <a:gd name="f89" fmla="*/ f72 f25 1"/>
                <a:gd name="f90" fmla="*/ f73 f26 1"/>
                <a:gd name="f91" fmla="*/ f74 f25 1"/>
                <a:gd name="f92" fmla="*/ f75 f26 1"/>
                <a:gd name="f93" fmla="*/ f76 f25 1"/>
              </a:gdLst>
              <a:ahLst/>
              <a:cxnLst>
                <a:cxn ang="3cd4">
                  <a:pos x="hc" y="t"/>
                </a:cxn>
                <a:cxn ang="0">
                  <a:pos x="r" y="vc"/>
                </a:cxn>
                <a:cxn ang="cd4">
                  <a:pos x="hc" y="b"/>
                </a:cxn>
                <a:cxn ang="cd2">
                  <a:pos x="l" y="vc"/>
                </a:cxn>
                <a:cxn ang="f63">
                  <a:pos x="f81" y="f82"/>
                </a:cxn>
                <a:cxn ang="f63">
                  <a:pos x="f83" y="f84"/>
                </a:cxn>
                <a:cxn ang="f63">
                  <a:pos x="f85" y="f86"/>
                </a:cxn>
                <a:cxn ang="f63">
                  <a:pos x="f87" y="f88"/>
                </a:cxn>
                <a:cxn ang="f63">
                  <a:pos x="f89" y="f88"/>
                </a:cxn>
                <a:cxn ang="f63">
                  <a:pos x="f89" y="f90"/>
                </a:cxn>
                <a:cxn ang="f63">
                  <a:pos x="f91" y="f92"/>
                </a:cxn>
                <a:cxn ang="f63">
                  <a:pos x="f93" y="f92"/>
                </a:cxn>
                <a:cxn ang="f63">
                  <a:pos x="f81" y="f82"/>
                </a:cxn>
              </a:cxnLst>
              <a:rect l="f77" t="f80" r="f78" b="f79"/>
              <a:pathLst>
                <a:path w="237" h="7">
                  <a:moveTo>
                    <a:pt x="f6" y="f7"/>
                  </a:moveTo>
                  <a:cubicBezTo>
                    <a:pt x="f8" y="f9"/>
                    <a:pt x="f8" y="f9"/>
                    <a:pt x="f8" y="f9"/>
                  </a:cubicBezTo>
                  <a:cubicBezTo>
                    <a:pt x="f10" y="f9"/>
                    <a:pt x="f11" y="f12"/>
                    <a:pt x="f13" y="f14"/>
                  </a:cubicBezTo>
                  <a:cubicBezTo>
                    <a:pt x="f15" y="f5"/>
                    <a:pt x="f16" y="f5"/>
                    <a:pt x="f17" y="f5"/>
                  </a:cubicBezTo>
                  <a:cubicBezTo>
                    <a:pt x="f18" y="f5"/>
                    <a:pt x="f18" y="f5"/>
                    <a:pt x="f18" y="f5"/>
                  </a:cubicBezTo>
                  <a:cubicBezTo>
                    <a:pt x="f18" y="f12"/>
                    <a:pt x="f18" y="f12"/>
                    <a:pt x="f18" y="f12"/>
                  </a:cubicBezTo>
                  <a:cubicBezTo>
                    <a:pt x="f5" y="f19"/>
                    <a:pt x="f5" y="f19"/>
                    <a:pt x="f5" y="f19"/>
                  </a:cubicBezTo>
                  <a:cubicBezTo>
                    <a:pt x="f18" y="f19"/>
                    <a:pt x="f20" y="f19"/>
                    <a:pt x="f21" y="f19"/>
                  </a:cubicBezTo>
                  <a:cubicBezTo>
                    <a:pt x="f22" y="f19"/>
                    <a:pt x="f23" y="f19"/>
                    <a:pt x="f6" y="f7"/>
                  </a:cubicBezTo>
                  <a:close/>
                </a:path>
              </a:pathLst>
            </a:custGeom>
            <a:solidFill>
              <a:srgbClr val="FFF7D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67" name="Freeform 13">
              <a:extLst>
                <a:ext uri="{FF2B5EF4-FFF2-40B4-BE49-F238E27FC236}">
                  <a16:creationId xmlns:a16="http://schemas.microsoft.com/office/drawing/2014/main" id="{641255DA-33E4-4E1E-BDD8-9FBD03E34510}"/>
                </a:ext>
              </a:extLst>
            </p:cNvPr>
            <p:cNvSpPr/>
            <p:nvPr/>
          </p:nvSpPr>
          <p:spPr>
            <a:xfrm>
              <a:off x="-1517" y="1572018"/>
              <a:ext cx="1836672" cy="1623892"/>
            </a:xfrm>
            <a:custGeom>
              <a:avLst/>
              <a:gdLst>
                <a:gd name="f0" fmla="val 10800000"/>
                <a:gd name="f1" fmla="val 5400000"/>
                <a:gd name="f2" fmla="val 180"/>
                <a:gd name="f3" fmla="val w"/>
                <a:gd name="f4" fmla="val h"/>
                <a:gd name="f5" fmla="val 0"/>
                <a:gd name="f6" fmla="val 694"/>
                <a:gd name="f7" fmla="val 614"/>
                <a:gd name="f8" fmla="val 669"/>
                <a:gd name="f9" fmla="val 668"/>
                <a:gd name="f10" fmla="val 188"/>
                <a:gd name="f11" fmla="val 667"/>
                <a:gd name="f12" fmla="val 202"/>
                <a:gd name="f13" fmla="val 666"/>
                <a:gd name="f14" fmla="val 216"/>
                <a:gd name="f15" fmla="val 229"/>
                <a:gd name="f16" fmla="val 665"/>
                <a:gd name="f17" fmla="val 228"/>
                <a:gd name="f18" fmla="val 652"/>
                <a:gd name="f19" fmla="val 611"/>
                <a:gd name="f20" fmla="val 230"/>
                <a:gd name="f21" fmla="val 571"/>
                <a:gd name="f22" fmla="val 231"/>
                <a:gd name="f23" fmla="val 573"/>
                <a:gd name="f24" fmla="val 190"/>
                <a:gd name="f25" fmla="val 598"/>
                <a:gd name="f26" fmla="val 189"/>
                <a:gd name="f27" fmla="val 638"/>
                <a:gd name="f28" fmla="val 636"/>
                <a:gd name="f29" fmla="val 181"/>
                <a:gd name="f30" fmla="val 594"/>
                <a:gd name="f31" fmla="val 182"/>
                <a:gd name="f32" fmla="val 582"/>
                <a:gd name="f33" fmla="val 183"/>
                <a:gd name="f34" fmla="val 579"/>
                <a:gd name="f35" fmla="val 184"/>
                <a:gd name="f36" fmla="val 577"/>
                <a:gd name="f37" fmla="val 574"/>
                <a:gd name="f38" fmla="val 143"/>
                <a:gd name="f39" fmla="val 606"/>
                <a:gd name="f40" fmla="val 142"/>
                <a:gd name="f41" fmla="val 631"/>
                <a:gd name="f42" fmla="val 635"/>
                <a:gd name="f43" fmla="val 639"/>
                <a:gd name="f44" fmla="val 656"/>
                <a:gd name="f45" fmla="val 141"/>
                <a:gd name="f46" fmla="val 673"/>
                <a:gd name="f47" fmla="val 140"/>
                <a:gd name="f48" fmla="val 674"/>
                <a:gd name="f49" fmla="val 132"/>
                <a:gd name="f50" fmla="val 654"/>
                <a:gd name="f51" fmla="val 133"/>
                <a:gd name="f52" fmla="val 134"/>
                <a:gd name="f53" fmla="val 575"/>
                <a:gd name="f54" fmla="val 136"/>
                <a:gd name="f55" fmla="val 119"/>
                <a:gd name="f56" fmla="val 399"/>
                <a:gd name="f57" fmla="val 121"/>
                <a:gd name="f58" fmla="val 137"/>
                <a:gd name="f59" fmla="val 378"/>
                <a:gd name="f60" fmla="val 357"/>
                <a:gd name="f61" fmla="val 340"/>
                <a:gd name="f62" fmla="val 135"/>
                <a:gd name="f63" fmla="val 97"/>
                <a:gd name="f64" fmla="val 411"/>
                <a:gd name="f65" fmla="val 98"/>
                <a:gd name="f66" fmla="val 536"/>
                <a:gd name="f67" fmla="val 551"/>
                <a:gd name="f68" fmla="val 559"/>
                <a:gd name="f69" fmla="val 587"/>
                <a:gd name="f70" fmla="val 96"/>
                <a:gd name="f71" fmla="val 616"/>
                <a:gd name="f72" fmla="val 95"/>
                <a:gd name="f73" fmla="val 602"/>
                <a:gd name="f74" fmla="val 88"/>
                <a:gd name="f75" fmla="val 592"/>
                <a:gd name="f76" fmla="val 586"/>
                <a:gd name="f77" fmla="val 89"/>
                <a:gd name="f78" fmla="val 564"/>
                <a:gd name="f79" fmla="val 91"/>
                <a:gd name="f80" fmla="val 488"/>
                <a:gd name="f81" fmla="val 438"/>
                <a:gd name="f82" fmla="val 48"/>
                <a:gd name="f83" fmla="val 456"/>
                <a:gd name="f84" fmla="val 49"/>
                <a:gd name="f85" fmla="val 486"/>
                <a:gd name="f86" fmla="val 518"/>
                <a:gd name="f87" fmla="val 506"/>
                <a:gd name="f88" fmla="val 44"/>
                <a:gd name="f89" fmla="val 497"/>
                <a:gd name="f90" fmla="val 484"/>
                <a:gd name="f91" fmla="val 446"/>
                <a:gd name="f92" fmla="val 355"/>
                <a:gd name="f93" fmla="val 43"/>
                <a:gd name="f94" fmla="val 311"/>
                <a:gd name="f95" fmla="val 41"/>
                <a:gd name="f96" fmla="val 308"/>
                <a:gd name="f97" fmla="val 302"/>
                <a:gd name="f98" fmla="val 296"/>
                <a:gd name="f99" fmla="val 40"/>
                <a:gd name="f100" fmla="val 291"/>
                <a:gd name="f101" fmla="val 1"/>
                <a:gd name="f102" fmla="val 289"/>
                <a:gd name="f103" fmla="val 239"/>
                <a:gd name="f104" fmla="val 78"/>
                <a:gd name="f105" fmla="val 47"/>
                <a:gd name="f106" fmla="val 124"/>
                <a:gd name="f107" fmla="val 46"/>
                <a:gd name="f108" fmla="val 187"/>
                <a:gd name="f109" fmla="val 207"/>
                <a:gd name="f110" fmla="val 220"/>
                <a:gd name="f111" fmla="val 252"/>
                <a:gd name="f112" fmla="val 349"/>
                <a:gd name="f113" fmla="val 409"/>
                <a:gd name="f114" fmla="val 429"/>
                <a:gd name="f115" fmla="val 431"/>
                <a:gd name="f116" fmla="val 432"/>
                <a:gd name="f117" fmla="val 419"/>
                <a:gd name="f118" fmla="val 403"/>
                <a:gd name="f119" fmla="val 372"/>
                <a:gd name="f120" fmla="val 217"/>
                <a:gd name="f121" fmla="val 178"/>
                <a:gd name="f122" fmla="val 171"/>
                <a:gd name="f123" fmla="val 162"/>
                <a:gd name="f124" fmla="val 156"/>
                <a:gd name="f125" fmla="val 155"/>
                <a:gd name="f126" fmla="val 112"/>
                <a:gd name="f127" fmla="val 38"/>
                <a:gd name="f128" fmla="val 106"/>
                <a:gd name="f129" fmla="val 93"/>
                <a:gd name="f130" fmla="val 128"/>
                <a:gd name="f131" fmla="val 144"/>
                <a:gd name="f132" fmla="val 158"/>
                <a:gd name="f133" fmla="val 201"/>
                <a:gd name="f134" fmla="val 94"/>
                <a:gd name="f135" fmla="val 265"/>
                <a:gd name="f136" fmla="val 298"/>
                <a:gd name="f137" fmla="val 307"/>
                <a:gd name="f138" fmla="val 320"/>
                <a:gd name="f139" fmla="val 336"/>
                <a:gd name="f140" fmla="val 334"/>
                <a:gd name="f141" fmla="val 333"/>
                <a:gd name="f142" fmla="val 325"/>
                <a:gd name="f143" fmla="val 318"/>
                <a:gd name="f144" fmla="val 293"/>
                <a:gd name="f145" fmla="val 245"/>
                <a:gd name="f146" fmla="val 196"/>
                <a:gd name="f147" fmla="val 28"/>
                <a:gd name="f148" fmla="val 19"/>
                <a:gd name="f149" fmla="val 10"/>
                <a:gd name="f150" fmla="val 12"/>
                <a:gd name="f151" fmla="val 22"/>
                <a:gd name="f152" fmla="val 29"/>
                <a:gd name="f153" fmla="val 18"/>
                <a:gd name="f154" fmla="val 8"/>
                <a:gd name="f155" fmla="val 9"/>
                <a:gd name="f156" fmla="val 30"/>
                <a:gd name="f157" fmla="val 20"/>
                <a:gd name="f158" fmla="val 11"/>
                <a:gd name="f159" fmla="val 237"/>
                <a:gd name="f160" fmla="val 13"/>
                <a:gd name="f161" fmla="val 24"/>
                <a:gd name="f162" fmla="val 236"/>
                <a:gd name="f163" fmla="val 235"/>
                <a:gd name="f164" fmla="val 277"/>
                <a:gd name="f165" fmla="val 284"/>
                <a:gd name="f166" fmla="val 283"/>
                <a:gd name="f167" fmla="val 300"/>
                <a:gd name="f168" fmla="val 282"/>
                <a:gd name="f169" fmla="val 275"/>
                <a:gd name="f170" fmla="val 285"/>
                <a:gd name="f171" fmla="val 316"/>
                <a:gd name="f172" fmla="val 286"/>
                <a:gd name="f173" fmla="val 398"/>
                <a:gd name="f174" fmla="val 471"/>
                <a:gd name="f175" fmla="val 470"/>
                <a:gd name="f176" fmla="val 326"/>
                <a:gd name="f177" fmla="val 428"/>
                <a:gd name="f178" fmla="val 351"/>
                <a:gd name="f179" fmla="val 324"/>
                <a:gd name="f180" fmla="val 322"/>
                <a:gd name="f181" fmla="val 268"/>
                <a:gd name="f182" fmla="val 321"/>
                <a:gd name="f183" fmla="val 60"/>
                <a:gd name="f184" fmla="val 52"/>
                <a:gd name="f185" fmla="val 27"/>
                <a:gd name="f186" fmla="val 323"/>
                <a:gd name="f187" fmla="val 379"/>
                <a:gd name="f188" fmla="val 37"/>
                <a:gd name="f189" fmla="val 80"/>
                <a:gd name="f190" fmla="val 376"/>
                <a:gd name="f191" fmla="val 107"/>
                <a:gd name="f192" fmla="val 104"/>
                <a:gd name="f193" fmla="val 377"/>
                <a:gd name="f194" fmla="val 416"/>
                <a:gd name="f195" fmla="val 81"/>
                <a:gd name="f196" fmla="val 417"/>
                <a:gd name="f197" fmla="val 65"/>
                <a:gd name="f198" fmla="val 59"/>
                <a:gd name="f199" fmla="val 26"/>
                <a:gd name="f200" fmla="val 418"/>
                <a:gd name="f201" fmla="val 425"/>
                <a:gd name="f202" fmla="val 424"/>
                <a:gd name="f203" fmla="val 423"/>
                <a:gd name="f204" fmla="val 422"/>
                <a:gd name="f205" fmla="val 451"/>
                <a:gd name="f206" fmla="val 461"/>
                <a:gd name="f207" fmla="val 466"/>
                <a:gd name="f208" fmla="val 186"/>
                <a:gd name="f209" fmla="val 465"/>
                <a:gd name="f210" fmla="val 472"/>
                <a:gd name="f211" fmla="val 6"/>
                <a:gd name="f212" fmla="val 17"/>
                <a:gd name="f213" fmla="val 512"/>
                <a:gd name="f214" fmla="val 513"/>
                <a:gd name="f215" fmla="val 520"/>
                <a:gd name="f216" fmla="val 519"/>
                <a:gd name="f217" fmla="val 42"/>
                <a:gd name="f218" fmla="val 517"/>
                <a:gd name="f219" fmla="val 90"/>
                <a:gd name="f220" fmla="val 516"/>
                <a:gd name="f221" fmla="val 558"/>
                <a:gd name="f222" fmla="val 32"/>
                <a:gd name="f223" fmla="val 568"/>
                <a:gd name="f224" fmla="val 566"/>
                <a:gd name="f225" fmla="val 563"/>
                <a:gd name="f226" fmla="val 127"/>
                <a:gd name="f227" fmla="val 166"/>
                <a:gd name="f228" fmla="val 192"/>
                <a:gd name="f229" fmla="val 585"/>
                <a:gd name="f230" fmla="val 584"/>
                <a:gd name="f231" fmla="val 597"/>
                <a:gd name="f232" fmla="val 596"/>
                <a:gd name="f233" fmla="val 66"/>
                <a:gd name="f234" fmla="val 599"/>
                <a:gd name="f235" fmla="val 601"/>
                <a:gd name="f236" fmla="val 259"/>
                <a:gd name="f237" fmla="val 603"/>
                <a:gd name="f238" fmla="val 421"/>
                <a:gd name="f239" fmla="val 440"/>
                <a:gd name="f240" fmla="val 505"/>
                <a:gd name="f241" fmla="val 607"/>
                <a:gd name="f242" fmla="val 511"/>
                <a:gd name="f243" fmla="val 642"/>
                <a:gd name="f244" fmla="val 659"/>
                <a:gd name="f245" fmla="val 680"/>
                <a:gd name="f246" fmla="val 248"/>
                <a:gd name="f247" fmla="val 198"/>
                <a:gd name="f248" fmla="val 274"/>
                <a:gd name="f249" fmla="val 310"/>
                <a:gd name="f250" fmla="val 191"/>
                <a:gd name="f251" fmla="val 329"/>
                <a:gd name="f252" fmla="val 354"/>
                <a:gd name="f253" fmla="val 352"/>
                <a:gd name="f254" fmla="val 337"/>
                <a:gd name="f255" fmla="val 247"/>
                <a:gd name="f256" fmla="val 200"/>
                <a:gd name="f257" fmla="val 279"/>
                <a:gd name="f258" fmla="val 364"/>
                <a:gd name="f259" fmla="val 278"/>
                <a:gd name="f260" fmla="val 233"/>
                <a:gd name="f261" fmla="val 203"/>
                <a:gd name="f262" fmla="val 206"/>
                <a:gd name="f263" fmla="val 219"/>
                <a:gd name="f264" fmla="val 244"/>
                <a:gd name="f265" fmla="val 234"/>
                <a:gd name="f266" fmla="val 273"/>
                <a:gd name="f267" fmla="val 280"/>
                <a:gd name="f268" fmla="val 328"/>
                <a:gd name="f269" fmla="val 358"/>
                <a:gd name="f270" fmla="val 373"/>
                <a:gd name="f271" fmla="val 386"/>
                <a:gd name="f272" fmla="val 385"/>
                <a:gd name="f273" fmla="val 371"/>
                <a:gd name="f274" fmla="val 185"/>
                <a:gd name="f275" fmla="val 205"/>
                <a:gd name="f276" fmla="val 215"/>
                <a:gd name="f277" fmla="val 249"/>
                <a:gd name="f278" fmla="val 255"/>
                <a:gd name="f279" fmla="val 306"/>
                <a:gd name="f280" fmla="val 332"/>
                <a:gd name="f281" fmla="val 361"/>
                <a:gd name="f282" fmla="val 382"/>
                <a:gd name="f283" fmla="val 110"/>
                <a:gd name="f284" fmla="val 117"/>
                <a:gd name="f285" fmla="val 123"/>
                <a:gd name="f286" fmla="val 163"/>
                <a:gd name="f287" fmla="val 393"/>
                <a:gd name="f288" fmla="val 406"/>
                <a:gd name="f289" fmla="val 160"/>
                <a:gd name="f290" fmla="val 54"/>
                <a:gd name="f291" fmla="val 64"/>
                <a:gd name="f292" fmla="val 109"/>
                <a:gd name="f293" fmla="val 469"/>
                <a:gd name="f294" fmla="val 164"/>
                <a:gd name="f295" fmla="val 485"/>
                <a:gd name="f296" fmla="val 498"/>
                <a:gd name="f297" fmla="val 131"/>
                <a:gd name="f298" fmla="val 70"/>
                <a:gd name="f299" fmla="val 560"/>
                <a:gd name="f300" fmla="val 174"/>
                <a:gd name="f301" fmla="val 159"/>
                <a:gd name="f302" fmla="val 177"/>
                <a:gd name="f303" fmla="val 550"/>
                <a:gd name="f304" fmla="val 356"/>
                <a:gd name="f305" fmla="val 394"/>
                <a:gd name="f306" fmla="val 407"/>
                <a:gd name="f307" fmla="val 367"/>
                <a:gd name="f308" fmla="val 353"/>
                <a:gd name="f309" fmla="val 366"/>
                <a:gd name="f310" fmla="val 204"/>
                <a:gd name="f311" fmla="val 342"/>
                <a:gd name="f312" fmla="val 400"/>
                <a:gd name="f313" fmla="val 439"/>
                <a:gd name="f314" fmla="val 454"/>
                <a:gd name="f315" fmla="val 467"/>
                <a:gd name="f316" fmla="val 370"/>
                <a:gd name="f317" fmla="val 256"/>
                <a:gd name="f318" fmla="val 449"/>
                <a:gd name="f319" fmla="val 435"/>
                <a:gd name="f320" fmla="val 473"/>
                <a:gd name="f321" fmla="val 474"/>
                <a:gd name="f322" fmla="val 489"/>
                <a:gd name="f323" fmla="val 502"/>
                <a:gd name="f324" fmla="val 368"/>
                <a:gd name="f325" fmla="val 294"/>
                <a:gd name="f326" fmla="val 250"/>
                <a:gd name="f327" fmla="val 510"/>
                <a:gd name="f328" fmla="val 496"/>
                <a:gd name="f329" fmla="val 482"/>
                <a:gd name="f330" fmla="val 343"/>
                <a:gd name="f331" fmla="val 401"/>
                <a:gd name="f332" fmla="val 537"/>
                <a:gd name="f333" fmla="val 552"/>
                <a:gd name="f334" fmla="val 561"/>
                <a:gd name="f335" fmla="val 544"/>
                <a:gd name="f336" fmla="val 530"/>
                <a:gd name="f337" fmla="val 210"/>
                <a:gd name="f338" fmla="val 565"/>
                <a:gd name="f339" fmla="val 276"/>
                <a:gd name="f340" fmla="val 567"/>
                <a:gd name="f341" fmla="val 583"/>
                <a:gd name="f342" fmla="val 313"/>
                <a:gd name="f343" fmla="val 414"/>
                <a:gd name="f344" fmla="val 420"/>
                <a:gd name="f345" fmla="val 458"/>
                <a:gd name="f346" fmla="val 415"/>
                <a:gd name="f347" fmla="val 437"/>
                <a:gd name="f348" fmla="val 643"/>
                <a:gd name="f349" fmla="val 462"/>
                <a:gd name="f350" fmla="val 641"/>
                <a:gd name="f351" fmla="val 499"/>
                <a:gd name="f352" fmla="val 637"/>
                <a:gd name="f353" fmla="val 549"/>
                <a:gd name="f354" fmla="val 634"/>
                <a:gd name="f355" fmla="val 633"/>
                <a:gd name="f356" fmla="val 547"/>
                <a:gd name="f357" fmla="val 591"/>
                <a:gd name="f358" fmla="val 453"/>
                <a:gd name="f359" fmla="val 444"/>
                <a:gd name="f360" fmla="val 589"/>
                <a:gd name="f361" fmla="val 581"/>
                <a:gd name="f362" fmla="val 477"/>
                <a:gd name="f363" fmla="val 541"/>
                <a:gd name="f364" fmla="val 620"/>
                <a:gd name="f365" fmla="val 622"/>
                <a:gd name="f366" fmla="val 562"/>
                <a:gd name="f367" fmla="val 459"/>
                <a:gd name="f368" fmla="val 426"/>
                <a:gd name="f369" fmla="val 463"/>
                <a:gd name="f370" fmla="val 623"/>
                <a:gd name="f371" fmla="val 515"/>
                <a:gd name="f372" fmla="val 514"/>
                <a:gd name="f373" fmla="val 468"/>
                <a:gd name="f374" fmla="val 443"/>
                <a:gd name="f375" fmla="val 630"/>
                <a:gd name="f376" fmla="val 464"/>
                <a:gd name="f377" fmla="val 570"/>
                <a:gd name="f378" fmla="val 627"/>
                <a:gd name="f379" fmla="val 644"/>
                <a:gd name="f380" fmla="val 647"/>
                <a:gd name="f381" fmla="val 646"/>
                <a:gd name="f382" fmla="val 450"/>
                <a:gd name="f383" fmla="val 327"/>
                <a:gd name="f384" fmla="val 653"/>
                <a:gd name="f385" fmla="val 651"/>
                <a:gd name="f386" fmla="val 369"/>
                <a:gd name="f387" fmla="val 650"/>
                <a:gd name="f388" fmla="val 391"/>
                <a:gd name="f389" fmla="val 649"/>
                <a:gd name="f390" fmla="val 405"/>
                <a:gd name="f391" fmla="val 648"/>
                <a:gd name="f392" fmla="val 626"/>
                <a:gd name="f393" fmla="val 413"/>
                <a:gd name="f394" fmla="val 475"/>
                <a:gd name="f395" fmla="val 540"/>
                <a:gd name="f396" fmla="val 625"/>
                <a:gd name="f397" fmla="val 640"/>
                <a:gd name="f398" fmla="val 331"/>
                <a:gd name="f399" fmla="val 610"/>
                <a:gd name="f400" fmla="val 319"/>
                <a:gd name="f401" fmla="val 338"/>
                <a:gd name="f402" fmla="val 335"/>
                <a:gd name="f403" fmla="val 23"/>
                <a:gd name="f404" fmla="val 330"/>
                <a:gd name="f405" fmla="val 51"/>
                <a:gd name="f406" fmla="val 208"/>
                <a:gd name="f407" fmla="val 624"/>
                <a:gd name="f408" fmla="val 655"/>
                <a:gd name="f409" fmla="val 479"/>
                <a:gd name="f410" fmla="val 476"/>
                <a:gd name="f411" fmla="val 569"/>
                <a:gd name="f412" fmla="val 660"/>
                <a:gd name="f413" fmla="val 658"/>
                <a:gd name="f414" fmla="val 309"/>
                <a:gd name="f415" fmla="val 661"/>
                <a:gd name="f416" fmla="val 604"/>
                <a:gd name="f417" fmla="val 664"/>
                <a:gd name="f418" fmla="val 662"/>
                <a:gd name="f419" fmla="val 262"/>
                <a:gd name="f420" fmla="+- 0 0 -90"/>
                <a:gd name="f421" fmla="*/ f3 1 694"/>
                <a:gd name="f422" fmla="*/ f4 1 614"/>
                <a:gd name="f423" fmla="+- f7 0 f5"/>
                <a:gd name="f424" fmla="+- f6 0 f5"/>
                <a:gd name="f425" fmla="*/ f420 f0 1"/>
                <a:gd name="f426" fmla="*/ f424 1 694"/>
                <a:gd name="f427" fmla="*/ f423 1 614"/>
                <a:gd name="f428" fmla="*/ 665 f424 1"/>
                <a:gd name="f429" fmla="*/ 228 f423 1"/>
                <a:gd name="f430" fmla="*/ 573 f424 1"/>
                <a:gd name="f431" fmla="*/ 184 f423 1"/>
                <a:gd name="f432" fmla="*/ 575 f424 1"/>
                <a:gd name="f433" fmla="*/ 119 f423 1"/>
                <a:gd name="f434" fmla="*/ 616 f424 1"/>
                <a:gd name="f435" fmla="*/ 95 f423 1"/>
                <a:gd name="f436" fmla="*/ 506 f424 1"/>
                <a:gd name="f437" fmla="*/ 44 f423 1"/>
                <a:gd name="f438" fmla="*/ 289 f424 1"/>
                <a:gd name="f439" fmla="*/ 40 f423 1"/>
                <a:gd name="f440" fmla="*/ 296 f424 1"/>
                <a:gd name="f441" fmla="*/ 46 f423 1"/>
                <a:gd name="f442" fmla="*/ 182 f424 1"/>
                <a:gd name="f443" fmla="*/ 89 f423 1"/>
                <a:gd name="f444" fmla="*/ 0 f424 1"/>
                <a:gd name="f445" fmla="*/ 96 f423 1"/>
                <a:gd name="f446" fmla="*/ 336 f424 1"/>
                <a:gd name="f447" fmla="*/ 97 f423 1"/>
                <a:gd name="f448" fmla="*/ 28 f424 1"/>
                <a:gd name="f449" fmla="*/ 121 f423 1"/>
                <a:gd name="f450" fmla="*/ 183 f423 1"/>
                <a:gd name="f451" fmla="*/ 29 f424 1"/>
                <a:gd name="f452" fmla="*/ 235 f423 1"/>
                <a:gd name="f453" fmla="*/ 30 f424 1"/>
                <a:gd name="f454" fmla="*/ 300 f423 1"/>
                <a:gd name="f455" fmla="*/ 471 f424 1"/>
                <a:gd name="f456" fmla="*/ 107 f424 1"/>
                <a:gd name="f457" fmla="*/ 376 f423 1"/>
                <a:gd name="f458" fmla="*/ 424 f423 1"/>
                <a:gd name="f459" fmla="*/ 472 f423 1"/>
                <a:gd name="f460" fmla="*/ 134 f424 1"/>
                <a:gd name="f461" fmla="*/ 516 f423 1"/>
                <a:gd name="f462" fmla="*/ 192 f424 1"/>
                <a:gd name="f463" fmla="*/ 587 f423 1"/>
                <a:gd name="f464" fmla="*/ 421 f424 1"/>
                <a:gd name="f465" fmla="*/ 603 f423 1"/>
                <a:gd name="f466" fmla="*/ 298 f424 1"/>
                <a:gd name="f467" fmla="*/ 190 f423 1"/>
                <a:gd name="f468" fmla="*/ 198 f424 1"/>
                <a:gd name="f469" fmla="*/ 188 f423 1"/>
                <a:gd name="f470" fmla="*/ 273 f424 1"/>
                <a:gd name="f471" fmla="*/ 278 f423 1"/>
                <a:gd name="f472" fmla="*/ 358 f424 1"/>
                <a:gd name="f473" fmla="*/ 234 f423 1"/>
                <a:gd name="f474" fmla="*/ 191 f423 1"/>
                <a:gd name="f475" fmla="*/ 196 f424 1"/>
                <a:gd name="f476" fmla="*/ 140 f423 1"/>
                <a:gd name="f477" fmla="*/ 332 f424 1"/>
                <a:gd name="f478" fmla="*/ 399 f424 1"/>
                <a:gd name="f479" fmla="*/ 185 f423 1"/>
                <a:gd name="f480" fmla="*/ 110 f424 1"/>
                <a:gd name="f481" fmla="*/ 416 f423 1"/>
                <a:gd name="f482" fmla="*/ 191 f424 1"/>
                <a:gd name="f483" fmla="*/ 511 f423 1"/>
                <a:gd name="f484" fmla="*/ 560 f423 1"/>
                <a:gd name="f485" fmla="*/ 311 f424 1"/>
                <a:gd name="f486" fmla="*/ 417 f423 1"/>
                <a:gd name="f487" fmla="*/ 373 f423 1"/>
                <a:gd name="f488" fmla="*/ 203 f424 1"/>
                <a:gd name="f489" fmla="*/ 467 f423 1"/>
                <a:gd name="f490" fmla="*/ 401 f424 1"/>
                <a:gd name="f491" fmla="*/ 561 f423 1"/>
                <a:gd name="f492" fmla="*/ 567 f423 1"/>
                <a:gd name="f493" fmla="*/ 488 f424 1"/>
                <a:gd name="f494" fmla="*/ 414 f424 1"/>
                <a:gd name="f495" fmla="*/ 423 f423 1"/>
                <a:gd name="f496" fmla="*/ 637 f424 1"/>
                <a:gd name="f497" fmla="*/ 633 f424 1"/>
                <a:gd name="f498" fmla="*/ 566 f423 1"/>
                <a:gd name="f499" fmla="*/ 551 f424 1"/>
                <a:gd name="f500" fmla="*/ 429 f424 1"/>
                <a:gd name="f501" fmla="*/ 518 f423 1"/>
                <a:gd name="f502" fmla="*/ 415 f424 1"/>
                <a:gd name="f503" fmla="*/ 474 f423 1"/>
                <a:gd name="f504" fmla="*/ 489 f424 1"/>
                <a:gd name="f505" fmla="*/ 656 f424 1"/>
                <a:gd name="f506" fmla="*/ 321 f423 1"/>
                <a:gd name="f507" fmla="*/ 651 f424 1"/>
                <a:gd name="f508" fmla="*/ 377 f423 1"/>
                <a:gd name="f509" fmla="*/ 413 f424 1"/>
                <a:gd name="f510" fmla="*/ 379 f423 1"/>
                <a:gd name="f511" fmla="*/ 582 f424 1"/>
                <a:gd name="f512" fmla="*/ 371 f423 1"/>
                <a:gd name="f513" fmla="*/ 636 f424 1"/>
                <a:gd name="f514" fmla="*/ 330 f423 1"/>
                <a:gd name="f515" fmla="*/ 569 f424 1"/>
                <a:gd name="f516" fmla="*/ 298 f423 1"/>
                <a:gd name="f517" fmla="*/ 661 f424 1"/>
                <a:gd name="f518" fmla="*/ 276 f423 1"/>
                <a:gd name="f519" fmla="*/ 664 f424 1"/>
                <a:gd name="f520" fmla="*/ 236 f423 1"/>
                <a:gd name="f521" fmla="*/ f425 1 f2"/>
                <a:gd name="f522" fmla="*/ f428 1 694"/>
                <a:gd name="f523" fmla="*/ f429 1 614"/>
                <a:gd name="f524" fmla="*/ f430 1 694"/>
                <a:gd name="f525" fmla="*/ f431 1 614"/>
                <a:gd name="f526" fmla="*/ f432 1 694"/>
                <a:gd name="f527" fmla="*/ f433 1 614"/>
                <a:gd name="f528" fmla="*/ f434 1 694"/>
                <a:gd name="f529" fmla="*/ f435 1 614"/>
                <a:gd name="f530" fmla="*/ f436 1 694"/>
                <a:gd name="f531" fmla="*/ f437 1 614"/>
                <a:gd name="f532" fmla="*/ f438 1 694"/>
                <a:gd name="f533" fmla="*/ f439 1 614"/>
                <a:gd name="f534" fmla="*/ f440 1 694"/>
                <a:gd name="f535" fmla="*/ f441 1 614"/>
                <a:gd name="f536" fmla="*/ f442 1 694"/>
                <a:gd name="f537" fmla="*/ f443 1 614"/>
                <a:gd name="f538" fmla="*/ f444 1 694"/>
                <a:gd name="f539" fmla="*/ f445 1 614"/>
                <a:gd name="f540" fmla="*/ f446 1 694"/>
                <a:gd name="f541" fmla="*/ f447 1 614"/>
                <a:gd name="f542" fmla="*/ f448 1 694"/>
                <a:gd name="f543" fmla="*/ f449 1 614"/>
                <a:gd name="f544" fmla="*/ f450 1 614"/>
                <a:gd name="f545" fmla="*/ f451 1 694"/>
                <a:gd name="f546" fmla="*/ f452 1 614"/>
                <a:gd name="f547" fmla="*/ f453 1 694"/>
                <a:gd name="f548" fmla="*/ f454 1 614"/>
                <a:gd name="f549" fmla="*/ f455 1 694"/>
                <a:gd name="f550" fmla="*/ f456 1 694"/>
                <a:gd name="f551" fmla="*/ f457 1 614"/>
                <a:gd name="f552" fmla="*/ f458 1 614"/>
                <a:gd name="f553" fmla="*/ f459 1 614"/>
                <a:gd name="f554" fmla="*/ f460 1 694"/>
                <a:gd name="f555" fmla="*/ f461 1 614"/>
                <a:gd name="f556" fmla="*/ f462 1 694"/>
                <a:gd name="f557" fmla="*/ f463 1 614"/>
                <a:gd name="f558" fmla="*/ f464 1 694"/>
                <a:gd name="f559" fmla="*/ f465 1 614"/>
                <a:gd name="f560" fmla="*/ f466 1 694"/>
                <a:gd name="f561" fmla="*/ f467 1 614"/>
                <a:gd name="f562" fmla="*/ f468 1 694"/>
                <a:gd name="f563" fmla="*/ f469 1 614"/>
                <a:gd name="f564" fmla="*/ f470 1 694"/>
                <a:gd name="f565" fmla="*/ f471 1 614"/>
                <a:gd name="f566" fmla="*/ f472 1 694"/>
                <a:gd name="f567" fmla="*/ f473 1 614"/>
                <a:gd name="f568" fmla="*/ f474 1 614"/>
                <a:gd name="f569" fmla="*/ f475 1 694"/>
                <a:gd name="f570" fmla="*/ f476 1 614"/>
                <a:gd name="f571" fmla="*/ f477 1 694"/>
                <a:gd name="f572" fmla="*/ f478 1 694"/>
                <a:gd name="f573" fmla="*/ f479 1 614"/>
                <a:gd name="f574" fmla="*/ f480 1 694"/>
                <a:gd name="f575" fmla="*/ f481 1 614"/>
                <a:gd name="f576" fmla="*/ f482 1 694"/>
                <a:gd name="f577" fmla="*/ f483 1 614"/>
                <a:gd name="f578" fmla="*/ f484 1 614"/>
                <a:gd name="f579" fmla="*/ f485 1 694"/>
                <a:gd name="f580" fmla="*/ f486 1 614"/>
                <a:gd name="f581" fmla="*/ f487 1 614"/>
                <a:gd name="f582" fmla="*/ f488 1 694"/>
                <a:gd name="f583" fmla="*/ f489 1 614"/>
                <a:gd name="f584" fmla="*/ f490 1 694"/>
                <a:gd name="f585" fmla="*/ f491 1 614"/>
                <a:gd name="f586" fmla="*/ f492 1 614"/>
                <a:gd name="f587" fmla="*/ f493 1 694"/>
                <a:gd name="f588" fmla="*/ f494 1 694"/>
                <a:gd name="f589" fmla="*/ f495 1 614"/>
                <a:gd name="f590" fmla="*/ f496 1 694"/>
                <a:gd name="f591" fmla="*/ f497 1 694"/>
                <a:gd name="f592" fmla="*/ f498 1 614"/>
                <a:gd name="f593" fmla="*/ f499 1 694"/>
                <a:gd name="f594" fmla="*/ f500 1 694"/>
                <a:gd name="f595" fmla="*/ f501 1 614"/>
                <a:gd name="f596" fmla="*/ f502 1 694"/>
                <a:gd name="f597" fmla="*/ f503 1 614"/>
                <a:gd name="f598" fmla="*/ f504 1 694"/>
                <a:gd name="f599" fmla="*/ f505 1 694"/>
                <a:gd name="f600" fmla="*/ f506 1 614"/>
                <a:gd name="f601" fmla="*/ f507 1 694"/>
                <a:gd name="f602" fmla="*/ f508 1 614"/>
                <a:gd name="f603" fmla="*/ f509 1 694"/>
                <a:gd name="f604" fmla="*/ f510 1 614"/>
                <a:gd name="f605" fmla="*/ f511 1 694"/>
                <a:gd name="f606" fmla="*/ f512 1 614"/>
                <a:gd name="f607" fmla="*/ f513 1 694"/>
                <a:gd name="f608" fmla="*/ f514 1 614"/>
                <a:gd name="f609" fmla="*/ f515 1 694"/>
                <a:gd name="f610" fmla="*/ f516 1 614"/>
                <a:gd name="f611" fmla="*/ f517 1 694"/>
                <a:gd name="f612" fmla="*/ f518 1 614"/>
                <a:gd name="f613" fmla="*/ f519 1 694"/>
                <a:gd name="f614" fmla="*/ f520 1 614"/>
                <a:gd name="f615" fmla="*/ 0 1 f426"/>
                <a:gd name="f616" fmla="*/ f6 1 f426"/>
                <a:gd name="f617" fmla="*/ 0 1 f427"/>
                <a:gd name="f618" fmla="*/ f7 1 f427"/>
                <a:gd name="f619" fmla="+- f521 0 f1"/>
                <a:gd name="f620" fmla="*/ f522 1 f426"/>
                <a:gd name="f621" fmla="*/ f523 1 f427"/>
                <a:gd name="f622" fmla="*/ f524 1 f426"/>
                <a:gd name="f623" fmla="*/ f525 1 f427"/>
                <a:gd name="f624" fmla="*/ f526 1 f426"/>
                <a:gd name="f625" fmla="*/ f527 1 f427"/>
                <a:gd name="f626" fmla="*/ f528 1 f426"/>
                <a:gd name="f627" fmla="*/ f529 1 f427"/>
                <a:gd name="f628" fmla="*/ f530 1 f426"/>
                <a:gd name="f629" fmla="*/ f531 1 f427"/>
                <a:gd name="f630" fmla="*/ f532 1 f426"/>
                <a:gd name="f631" fmla="*/ f533 1 f427"/>
                <a:gd name="f632" fmla="*/ f534 1 f426"/>
                <a:gd name="f633" fmla="*/ f535 1 f427"/>
                <a:gd name="f634" fmla="*/ f536 1 f426"/>
                <a:gd name="f635" fmla="*/ f537 1 f427"/>
                <a:gd name="f636" fmla="*/ f538 1 f426"/>
                <a:gd name="f637" fmla="*/ f539 1 f427"/>
                <a:gd name="f638" fmla="*/ f540 1 f426"/>
                <a:gd name="f639" fmla="*/ f541 1 f427"/>
                <a:gd name="f640" fmla="*/ f542 1 f426"/>
                <a:gd name="f641" fmla="*/ f543 1 f427"/>
                <a:gd name="f642" fmla="*/ f544 1 f427"/>
                <a:gd name="f643" fmla="*/ f545 1 f426"/>
                <a:gd name="f644" fmla="*/ f546 1 f427"/>
                <a:gd name="f645" fmla="*/ f547 1 f426"/>
                <a:gd name="f646" fmla="*/ f548 1 f427"/>
                <a:gd name="f647" fmla="*/ f549 1 f426"/>
                <a:gd name="f648" fmla="*/ f550 1 f426"/>
                <a:gd name="f649" fmla="*/ f551 1 f427"/>
                <a:gd name="f650" fmla="*/ f552 1 f427"/>
                <a:gd name="f651" fmla="*/ f553 1 f427"/>
                <a:gd name="f652" fmla="*/ f554 1 f426"/>
                <a:gd name="f653" fmla="*/ f555 1 f427"/>
                <a:gd name="f654" fmla="*/ f556 1 f426"/>
                <a:gd name="f655" fmla="*/ f557 1 f427"/>
                <a:gd name="f656" fmla="*/ f558 1 f426"/>
                <a:gd name="f657" fmla="*/ f559 1 f427"/>
                <a:gd name="f658" fmla="*/ f560 1 f426"/>
                <a:gd name="f659" fmla="*/ f561 1 f427"/>
                <a:gd name="f660" fmla="*/ f562 1 f426"/>
                <a:gd name="f661" fmla="*/ f563 1 f427"/>
                <a:gd name="f662" fmla="*/ f564 1 f426"/>
                <a:gd name="f663" fmla="*/ f565 1 f427"/>
                <a:gd name="f664" fmla="*/ f566 1 f426"/>
                <a:gd name="f665" fmla="*/ f567 1 f427"/>
                <a:gd name="f666" fmla="*/ f568 1 f427"/>
                <a:gd name="f667" fmla="*/ f569 1 f426"/>
                <a:gd name="f668" fmla="*/ f570 1 f427"/>
                <a:gd name="f669" fmla="*/ f571 1 f426"/>
                <a:gd name="f670" fmla="*/ f572 1 f426"/>
                <a:gd name="f671" fmla="*/ f573 1 f427"/>
                <a:gd name="f672" fmla="*/ f574 1 f426"/>
                <a:gd name="f673" fmla="*/ f575 1 f427"/>
                <a:gd name="f674" fmla="*/ f576 1 f426"/>
                <a:gd name="f675" fmla="*/ f577 1 f427"/>
                <a:gd name="f676" fmla="*/ f578 1 f427"/>
                <a:gd name="f677" fmla="*/ f579 1 f426"/>
                <a:gd name="f678" fmla="*/ f580 1 f427"/>
                <a:gd name="f679" fmla="*/ f581 1 f427"/>
                <a:gd name="f680" fmla="*/ f582 1 f426"/>
                <a:gd name="f681" fmla="*/ f583 1 f427"/>
                <a:gd name="f682" fmla="*/ f584 1 f426"/>
                <a:gd name="f683" fmla="*/ f585 1 f427"/>
                <a:gd name="f684" fmla="*/ f586 1 f427"/>
                <a:gd name="f685" fmla="*/ f587 1 f426"/>
                <a:gd name="f686" fmla="*/ f588 1 f426"/>
                <a:gd name="f687" fmla="*/ f589 1 f427"/>
                <a:gd name="f688" fmla="*/ f590 1 f426"/>
                <a:gd name="f689" fmla="*/ f591 1 f426"/>
                <a:gd name="f690" fmla="*/ f592 1 f427"/>
                <a:gd name="f691" fmla="*/ f593 1 f426"/>
                <a:gd name="f692" fmla="*/ f594 1 f426"/>
                <a:gd name="f693" fmla="*/ f595 1 f427"/>
                <a:gd name="f694" fmla="*/ f596 1 f426"/>
                <a:gd name="f695" fmla="*/ f597 1 f427"/>
                <a:gd name="f696" fmla="*/ f598 1 f426"/>
                <a:gd name="f697" fmla="*/ f599 1 f426"/>
                <a:gd name="f698" fmla="*/ f600 1 f427"/>
                <a:gd name="f699" fmla="*/ f601 1 f426"/>
                <a:gd name="f700" fmla="*/ f602 1 f427"/>
                <a:gd name="f701" fmla="*/ f603 1 f426"/>
                <a:gd name="f702" fmla="*/ f604 1 f427"/>
                <a:gd name="f703" fmla="*/ f605 1 f426"/>
                <a:gd name="f704" fmla="*/ f606 1 f427"/>
                <a:gd name="f705" fmla="*/ f607 1 f426"/>
                <a:gd name="f706" fmla="*/ f608 1 f427"/>
                <a:gd name="f707" fmla="*/ f609 1 f426"/>
                <a:gd name="f708" fmla="*/ f610 1 f427"/>
                <a:gd name="f709" fmla="*/ f611 1 f426"/>
                <a:gd name="f710" fmla="*/ f612 1 f427"/>
                <a:gd name="f711" fmla="*/ f613 1 f426"/>
                <a:gd name="f712" fmla="*/ f614 1 f427"/>
                <a:gd name="f713" fmla="*/ f615 f421 1"/>
                <a:gd name="f714" fmla="*/ f616 f421 1"/>
                <a:gd name="f715" fmla="*/ f618 f422 1"/>
                <a:gd name="f716" fmla="*/ f617 f422 1"/>
                <a:gd name="f717" fmla="*/ f620 f421 1"/>
                <a:gd name="f718" fmla="*/ f621 f422 1"/>
                <a:gd name="f719" fmla="*/ f622 f421 1"/>
                <a:gd name="f720" fmla="*/ f623 f422 1"/>
                <a:gd name="f721" fmla="*/ f624 f421 1"/>
                <a:gd name="f722" fmla="*/ f625 f422 1"/>
                <a:gd name="f723" fmla="*/ f626 f421 1"/>
                <a:gd name="f724" fmla="*/ f627 f422 1"/>
                <a:gd name="f725" fmla="*/ f628 f421 1"/>
                <a:gd name="f726" fmla="*/ f629 f422 1"/>
                <a:gd name="f727" fmla="*/ f630 f421 1"/>
                <a:gd name="f728" fmla="*/ f631 f422 1"/>
                <a:gd name="f729" fmla="*/ f632 f421 1"/>
                <a:gd name="f730" fmla="*/ f633 f422 1"/>
                <a:gd name="f731" fmla="*/ f634 f421 1"/>
                <a:gd name="f732" fmla="*/ f635 f422 1"/>
                <a:gd name="f733" fmla="*/ f636 f421 1"/>
                <a:gd name="f734" fmla="*/ f637 f422 1"/>
                <a:gd name="f735" fmla="*/ f638 f421 1"/>
                <a:gd name="f736" fmla="*/ f639 f422 1"/>
                <a:gd name="f737" fmla="*/ f640 f421 1"/>
                <a:gd name="f738" fmla="*/ f641 f422 1"/>
                <a:gd name="f739" fmla="*/ f642 f422 1"/>
                <a:gd name="f740" fmla="*/ f643 f421 1"/>
                <a:gd name="f741" fmla="*/ f644 f422 1"/>
                <a:gd name="f742" fmla="*/ f645 f421 1"/>
                <a:gd name="f743" fmla="*/ f646 f422 1"/>
                <a:gd name="f744" fmla="*/ f647 f421 1"/>
                <a:gd name="f745" fmla="*/ f648 f421 1"/>
                <a:gd name="f746" fmla="*/ f649 f422 1"/>
                <a:gd name="f747" fmla="*/ f650 f422 1"/>
                <a:gd name="f748" fmla="*/ f651 f422 1"/>
                <a:gd name="f749" fmla="*/ f652 f421 1"/>
                <a:gd name="f750" fmla="*/ f653 f422 1"/>
                <a:gd name="f751" fmla="*/ f654 f421 1"/>
                <a:gd name="f752" fmla="*/ f655 f422 1"/>
                <a:gd name="f753" fmla="*/ f656 f421 1"/>
                <a:gd name="f754" fmla="*/ f657 f422 1"/>
                <a:gd name="f755" fmla="*/ f658 f421 1"/>
                <a:gd name="f756" fmla="*/ f659 f422 1"/>
                <a:gd name="f757" fmla="*/ f660 f421 1"/>
                <a:gd name="f758" fmla="*/ f661 f422 1"/>
                <a:gd name="f759" fmla="*/ f662 f421 1"/>
                <a:gd name="f760" fmla="*/ f663 f422 1"/>
                <a:gd name="f761" fmla="*/ f664 f421 1"/>
                <a:gd name="f762" fmla="*/ f665 f422 1"/>
                <a:gd name="f763" fmla="*/ f666 f422 1"/>
                <a:gd name="f764" fmla="*/ f667 f421 1"/>
                <a:gd name="f765" fmla="*/ f668 f422 1"/>
                <a:gd name="f766" fmla="*/ f669 f421 1"/>
                <a:gd name="f767" fmla="*/ f670 f421 1"/>
                <a:gd name="f768" fmla="*/ f671 f422 1"/>
                <a:gd name="f769" fmla="*/ f672 f421 1"/>
                <a:gd name="f770" fmla="*/ f673 f422 1"/>
                <a:gd name="f771" fmla="*/ f674 f421 1"/>
                <a:gd name="f772" fmla="*/ f675 f422 1"/>
                <a:gd name="f773" fmla="*/ f676 f422 1"/>
                <a:gd name="f774" fmla="*/ f677 f421 1"/>
                <a:gd name="f775" fmla="*/ f678 f422 1"/>
                <a:gd name="f776" fmla="*/ f679 f422 1"/>
                <a:gd name="f777" fmla="*/ f680 f421 1"/>
                <a:gd name="f778" fmla="*/ f681 f422 1"/>
                <a:gd name="f779" fmla="*/ f682 f421 1"/>
                <a:gd name="f780" fmla="*/ f683 f422 1"/>
                <a:gd name="f781" fmla="*/ f684 f422 1"/>
                <a:gd name="f782" fmla="*/ f685 f421 1"/>
                <a:gd name="f783" fmla="*/ f686 f421 1"/>
                <a:gd name="f784" fmla="*/ f687 f422 1"/>
                <a:gd name="f785" fmla="*/ f688 f421 1"/>
                <a:gd name="f786" fmla="*/ f689 f421 1"/>
                <a:gd name="f787" fmla="*/ f690 f422 1"/>
                <a:gd name="f788" fmla="*/ f691 f421 1"/>
                <a:gd name="f789" fmla="*/ f692 f421 1"/>
                <a:gd name="f790" fmla="*/ f693 f422 1"/>
                <a:gd name="f791" fmla="*/ f694 f421 1"/>
                <a:gd name="f792" fmla="*/ f695 f422 1"/>
                <a:gd name="f793" fmla="*/ f696 f421 1"/>
                <a:gd name="f794" fmla="*/ f697 f421 1"/>
                <a:gd name="f795" fmla="*/ f698 f422 1"/>
                <a:gd name="f796" fmla="*/ f699 f421 1"/>
                <a:gd name="f797" fmla="*/ f700 f422 1"/>
                <a:gd name="f798" fmla="*/ f701 f421 1"/>
                <a:gd name="f799" fmla="*/ f702 f422 1"/>
                <a:gd name="f800" fmla="*/ f703 f421 1"/>
                <a:gd name="f801" fmla="*/ f704 f422 1"/>
                <a:gd name="f802" fmla="*/ f705 f421 1"/>
                <a:gd name="f803" fmla="*/ f706 f422 1"/>
                <a:gd name="f804" fmla="*/ f707 f421 1"/>
                <a:gd name="f805" fmla="*/ f708 f422 1"/>
                <a:gd name="f806" fmla="*/ f709 f421 1"/>
                <a:gd name="f807" fmla="*/ f710 f422 1"/>
                <a:gd name="f808" fmla="*/ f711 f421 1"/>
                <a:gd name="f809" fmla="*/ f712 f422 1"/>
              </a:gdLst>
              <a:ahLst/>
              <a:cxnLst>
                <a:cxn ang="3cd4">
                  <a:pos x="hc" y="t"/>
                </a:cxn>
                <a:cxn ang="0">
                  <a:pos x="r" y="vc"/>
                </a:cxn>
                <a:cxn ang="cd4">
                  <a:pos x="hc" y="b"/>
                </a:cxn>
                <a:cxn ang="cd2">
                  <a:pos x="l" y="vc"/>
                </a:cxn>
                <a:cxn ang="f619">
                  <a:pos x="f717" y="f718"/>
                </a:cxn>
                <a:cxn ang="f619">
                  <a:pos x="f719" y="f720"/>
                </a:cxn>
                <a:cxn ang="f619">
                  <a:pos x="f721" y="f722"/>
                </a:cxn>
                <a:cxn ang="f619">
                  <a:pos x="f723" y="f724"/>
                </a:cxn>
                <a:cxn ang="f619">
                  <a:pos x="f725" y="f726"/>
                </a:cxn>
                <a:cxn ang="f619">
                  <a:pos x="f727" y="f728"/>
                </a:cxn>
                <a:cxn ang="f619">
                  <a:pos x="f729" y="f730"/>
                </a:cxn>
                <a:cxn ang="f619">
                  <a:pos x="f731" y="f732"/>
                </a:cxn>
                <a:cxn ang="f619">
                  <a:pos x="f733" y="f734"/>
                </a:cxn>
                <a:cxn ang="f619">
                  <a:pos x="f735" y="f736"/>
                </a:cxn>
                <a:cxn ang="f619">
                  <a:pos x="f737" y="f738"/>
                </a:cxn>
                <a:cxn ang="f619">
                  <a:pos x="f733" y="f739"/>
                </a:cxn>
                <a:cxn ang="f619">
                  <a:pos x="f740" y="f741"/>
                </a:cxn>
                <a:cxn ang="f619">
                  <a:pos x="f742" y="f743"/>
                </a:cxn>
                <a:cxn ang="f619">
                  <a:pos x="f744" y="f743"/>
                </a:cxn>
                <a:cxn ang="f619">
                  <a:pos x="f745" y="f746"/>
                </a:cxn>
                <a:cxn ang="f619">
                  <a:pos x="f740" y="f747"/>
                </a:cxn>
                <a:cxn ang="f619">
                  <a:pos x="f733" y="f748"/>
                </a:cxn>
                <a:cxn ang="f619">
                  <a:pos x="f749" y="f750"/>
                </a:cxn>
                <a:cxn ang="f619">
                  <a:pos x="f751" y="f752"/>
                </a:cxn>
                <a:cxn ang="f619">
                  <a:pos x="f753" y="f754"/>
                </a:cxn>
                <a:cxn ang="f619">
                  <a:pos x="f755" y="f756"/>
                </a:cxn>
                <a:cxn ang="f619">
                  <a:pos x="f757" y="f758"/>
                </a:cxn>
                <a:cxn ang="f619">
                  <a:pos x="f759" y="f760"/>
                </a:cxn>
                <a:cxn ang="f619">
                  <a:pos x="f761" y="f762"/>
                </a:cxn>
                <a:cxn ang="f619">
                  <a:pos x="f761" y="f763"/>
                </a:cxn>
                <a:cxn ang="f619">
                  <a:pos x="f764" y="f765"/>
                </a:cxn>
                <a:cxn ang="f619">
                  <a:pos x="f766" y="f765"/>
                </a:cxn>
                <a:cxn ang="f619">
                  <a:pos x="f767" y="f768"/>
                </a:cxn>
                <a:cxn ang="f619">
                  <a:pos x="f769" y="f770"/>
                </a:cxn>
                <a:cxn ang="f619">
                  <a:pos x="f771" y="f772"/>
                </a:cxn>
                <a:cxn ang="f619">
                  <a:pos x="f751" y="f773"/>
                </a:cxn>
                <a:cxn ang="f619">
                  <a:pos x="f774" y="f775"/>
                </a:cxn>
                <a:cxn ang="f619">
                  <a:pos x="f767" y="f776"/>
                </a:cxn>
                <a:cxn ang="f619">
                  <a:pos x="f777" y="f778"/>
                </a:cxn>
                <a:cxn ang="f619">
                  <a:pos x="f774" y="f772"/>
                </a:cxn>
                <a:cxn ang="f619">
                  <a:pos x="f779" y="f780"/>
                </a:cxn>
                <a:cxn ang="f619">
                  <a:pos x="f755" y="f781"/>
                </a:cxn>
                <a:cxn ang="f619">
                  <a:pos x="f782" y="f747"/>
                </a:cxn>
                <a:cxn ang="f619">
                  <a:pos x="f783" y="f784"/>
                </a:cxn>
                <a:cxn ang="f619">
                  <a:pos x="f785" y="f772"/>
                </a:cxn>
                <a:cxn ang="f619">
                  <a:pos x="f786" y="f787"/>
                </a:cxn>
                <a:cxn ang="f619">
                  <a:pos x="f788" y="f781"/>
                </a:cxn>
                <a:cxn ang="f619">
                  <a:pos x="f789" y="f790"/>
                </a:cxn>
                <a:cxn ang="f619">
                  <a:pos x="f791" y="f792"/>
                </a:cxn>
                <a:cxn ang="f619">
                  <a:pos x="f793" y="f747"/>
                </a:cxn>
                <a:cxn ang="f619">
                  <a:pos x="f794" y="f795"/>
                </a:cxn>
                <a:cxn ang="f619">
                  <a:pos x="f796" y="f797"/>
                </a:cxn>
                <a:cxn ang="f619">
                  <a:pos x="f798" y="f799"/>
                </a:cxn>
                <a:cxn ang="f619">
                  <a:pos x="f796" y="f746"/>
                </a:cxn>
                <a:cxn ang="f619">
                  <a:pos x="f800" y="f801"/>
                </a:cxn>
                <a:cxn ang="f619">
                  <a:pos x="f731" y="f801"/>
                </a:cxn>
                <a:cxn ang="f619">
                  <a:pos x="f802" y="f803"/>
                </a:cxn>
                <a:cxn ang="f619">
                  <a:pos x="f804" y="f805"/>
                </a:cxn>
                <a:cxn ang="f619">
                  <a:pos x="f806" y="f807"/>
                </a:cxn>
                <a:cxn ang="f619">
                  <a:pos x="f808" y="f809"/>
                </a:cxn>
              </a:cxnLst>
              <a:rect l="f713" t="f716" r="f714" b="f715"/>
              <a:pathLst>
                <a:path w="694" h="614">
                  <a:moveTo>
                    <a:pt x="f8" y="f2"/>
                  </a:moveTo>
                  <a:cubicBezTo>
                    <a:pt x="f9" y="f10"/>
                    <a:pt x="f9" y="f10"/>
                    <a:pt x="f9" y="f10"/>
                  </a:cubicBezTo>
                  <a:cubicBezTo>
                    <a:pt x="f8" y="f10"/>
                    <a:pt x="f8" y="f10"/>
                    <a:pt x="f8" y="f10"/>
                  </a:cubicBezTo>
                  <a:cubicBezTo>
                    <a:pt x="f11" y="f12"/>
                    <a:pt x="f13" y="f14"/>
                    <a:pt x="f13" y="f15"/>
                  </a:cubicBezTo>
                  <a:cubicBezTo>
                    <a:pt x="f16" y="f15"/>
                    <a:pt x="f16" y="f15"/>
                    <a:pt x="f16" y="f15"/>
                  </a:cubicBezTo>
                  <a:cubicBezTo>
                    <a:pt x="f16" y="f17"/>
                    <a:pt x="f16" y="f17"/>
                    <a:pt x="f16" y="f17"/>
                  </a:cubicBezTo>
                  <a:cubicBezTo>
                    <a:pt x="f18" y="f17"/>
                    <a:pt x="f19" y="f20"/>
                    <a:pt x="f21" y="f22"/>
                  </a:cubicBezTo>
                  <a:cubicBezTo>
                    <a:pt x="f23" y="f24"/>
                    <a:pt x="f23" y="f24"/>
                    <a:pt x="f23" y="f24"/>
                  </a:cubicBezTo>
                  <a:cubicBezTo>
                    <a:pt x="f25" y="f26"/>
                    <a:pt x="f27" y="f26"/>
                    <a:pt x="f9" y="f10"/>
                  </a:cubicBezTo>
                  <a:cubicBezTo>
                    <a:pt x="f8" y="f2"/>
                    <a:pt x="f8" y="f2"/>
                    <a:pt x="f8" y="f2"/>
                  </a:cubicBezTo>
                  <a:cubicBezTo>
                    <a:pt x="f28" y="f29"/>
                    <a:pt x="f30" y="f31"/>
                    <a:pt x="f32" y="f33"/>
                  </a:cubicBezTo>
                  <a:cubicBezTo>
                    <a:pt x="f34" y="f35"/>
                    <a:pt x="f36" y="f35"/>
                    <a:pt x="f23" y="f35"/>
                  </a:cubicBezTo>
                  <a:cubicBezTo>
                    <a:pt x="f37" y="f38"/>
                    <a:pt x="f37" y="f38"/>
                    <a:pt x="f37" y="f38"/>
                  </a:cubicBezTo>
                  <a:cubicBezTo>
                    <a:pt x="f39" y="f40"/>
                    <a:pt x="f41" y="f40"/>
                    <a:pt x="f42" y="f40"/>
                  </a:cubicBezTo>
                  <a:cubicBezTo>
                    <a:pt x="f43" y="f40"/>
                    <a:pt x="f44" y="f45"/>
                    <a:pt x="f46" y="f47"/>
                  </a:cubicBezTo>
                  <a:cubicBezTo>
                    <a:pt x="f48" y="f49"/>
                    <a:pt x="f48" y="f49"/>
                    <a:pt x="f48" y="f49"/>
                  </a:cubicBezTo>
                  <a:cubicBezTo>
                    <a:pt x="f50" y="f51"/>
                    <a:pt x="f7" y="f52"/>
                    <a:pt x="f53" y="f54"/>
                  </a:cubicBezTo>
                  <a:cubicBezTo>
                    <a:pt x="f53" y="f55"/>
                    <a:pt x="f53" y="f55"/>
                    <a:pt x="f53" y="f55"/>
                  </a:cubicBezTo>
                  <a:cubicBezTo>
                    <a:pt x="f56" y="f57"/>
                    <a:pt x="f56" y="f57"/>
                    <a:pt x="f56" y="f57"/>
                  </a:cubicBezTo>
                  <a:cubicBezTo>
                    <a:pt x="f56" y="f58"/>
                    <a:pt x="f56" y="f58"/>
                    <a:pt x="f56" y="f58"/>
                  </a:cubicBezTo>
                  <a:cubicBezTo>
                    <a:pt x="f59" y="f54"/>
                    <a:pt x="f60" y="f54"/>
                    <a:pt x="f61" y="f62"/>
                  </a:cubicBezTo>
                  <a:cubicBezTo>
                    <a:pt x="f61" y="f63"/>
                    <a:pt x="f61" y="f63"/>
                    <a:pt x="f61" y="f63"/>
                  </a:cubicBezTo>
                  <a:cubicBezTo>
                    <a:pt x="f64" y="f65"/>
                    <a:pt x="f66" y="f63"/>
                    <a:pt x="f67" y="f63"/>
                  </a:cubicBezTo>
                  <a:cubicBezTo>
                    <a:pt x="f68" y="f63"/>
                    <a:pt x="f69" y="f70"/>
                    <a:pt x="f71" y="f72"/>
                  </a:cubicBezTo>
                  <a:cubicBezTo>
                    <a:pt x="f73" y="f74"/>
                    <a:pt x="f73" y="f74"/>
                    <a:pt x="f73" y="f74"/>
                  </a:cubicBezTo>
                  <a:cubicBezTo>
                    <a:pt x="f75" y="f74"/>
                    <a:pt x="f76" y="f77"/>
                    <a:pt x="f32" y="f77"/>
                  </a:cubicBezTo>
                  <a:cubicBezTo>
                    <a:pt x="f78" y="f79"/>
                    <a:pt x="f80" y="f79"/>
                    <a:pt x="f81" y="f79"/>
                  </a:cubicBezTo>
                  <a:cubicBezTo>
                    <a:pt x="f81" y="f82"/>
                    <a:pt x="f81" y="f82"/>
                    <a:pt x="f81" y="f82"/>
                  </a:cubicBezTo>
                  <a:cubicBezTo>
                    <a:pt x="f83" y="f84"/>
                    <a:pt x="f85" y="f84"/>
                    <a:pt x="f86" y="f84"/>
                  </a:cubicBezTo>
                  <a:cubicBezTo>
                    <a:pt x="f87" y="f88"/>
                    <a:pt x="f87" y="f88"/>
                    <a:pt x="f87" y="f88"/>
                  </a:cubicBezTo>
                  <a:cubicBezTo>
                    <a:pt x="f89" y="f88"/>
                    <a:pt x="f80" y="f88"/>
                    <a:pt x="f90" y="f88"/>
                  </a:cubicBezTo>
                  <a:cubicBezTo>
                    <a:pt x="f91" y="f88"/>
                    <a:pt x="f92" y="f93"/>
                    <a:pt x="f94" y="f95"/>
                  </a:cubicBezTo>
                  <a:cubicBezTo>
                    <a:pt x="f96" y="f95"/>
                    <a:pt x="f97" y="f95"/>
                    <a:pt x="f98" y="f99"/>
                  </a:cubicBezTo>
                  <a:cubicBezTo>
                    <a:pt x="f98" y="f5"/>
                    <a:pt x="f98" y="f5"/>
                    <a:pt x="f98" y="f5"/>
                  </a:cubicBezTo>
                  <a:cubicBezTo>
                    <a:pt x="f100" y="f101"/>
                    <a:pt x="f100" y="f101"/>
                    <a:pt x="f100" y="f101"/>
                  </a:cubicBezTo>
                  <a:cubicBezTo>
                    <a:pt x="f102" y="f99"/>
                    <a:pt x="f102" y="f99"/>
                    <a:pt x="f102" y="f99"/>
                  </a:cubicBezTo>
                  <a:cubicBezTo>
                    <a:pt x="f103" y="f99"/>
                    <a:pt x="f40" y="f99"/>
                    <a:pt x="f79" y="f95"/>
                  </a:cubicBezTo>
                  <a:cubicBezTo>
                    <a:pt x="f104" y="f105"/>
                    <a:pt x="f104" y="f105"/>
                    <a:pt x="f104" y="f105"/>
                  </a:cubicBezTo>
                  <a:cubicBezTo>
                    <a:pt x="f106" y="f107"/>
                    <a:pt x="f108" y="f107"/>
                    <a:pt x="f109" y="f107"/>
                  </a:cubicBezTo>
                  <a:cubicBezTo>
                    <a:pt x="f110" y="f107"/>
                    <a:pt x="f111" y="f107"/>
                    <a:pt x="f102" y="f107"/>
                  </a:cubicBezTo>
                  <a:cubicBezTo>
                    <a:pt x="f102" y="f107"/>
                    <a:pt x="f102" y="f107"/>
                    <a:pt x="f102" y="f107"/>
                  </a:cubicBezTo>
                  <a:cubicBezTo>
                    <a:pt x="f98" y="f107"/>
                    <a:pt x="f98" y="f107"/>
                    <a:pt x="f98" y="f107"/>
                  </a:cubicBezTo>
                  <a:cubicBezTo>
                    <a:pt x="f98" y="f107"/>
                    <a:pt x="f98" y="f107"/>
                    <a:pt x="f98" y="f107"/>
                  </a:cubicBezTo>
                  <a:cubicBezTo>
                    <a:pt x="f112" y="f107"/>
                    <a:pt x="f113" y="f105"/>
                    <a:pt x="f114" y="f82"/>
                  </a:cubicBezTo>
                  <a:cubicBezTo>
                    <a:pt x="f114" y="f82"/>
                    <a:pt x="f115" y="f82"/>
                    <a:pt x="f116" y="f82"/>
                  </a:cubicBezTo>
                  <a:cubicBezTo>
                    <a:pt x="f115" y="f79"/>
                    <a:pt x="f115" y="f79"/>
                    <a:pt x="f115" y="f79"/>
                  </a:cubicBezTo>
                  <a:cubicBezTo>
                    <a:pt x="f117" y="f79"/>
                    <a:pt x="f113" y="f79"/>
                    <a:pt x="f118" y="f79"/>
                  </a:cubicBezTo>
                  <a:cubicBezTo>
                    <a:pt x="f119" y="f79"/>
                    <a:pt x="f120" y="f79"/>
                    <a:pt x="f31" y="f77"/>
                  </a:cubicBezTo>
                  <a:cubicBezTo>
                    <a:pt x="f121" y="f74"/>
                    <a:pt x="f122" y="f74"/>
                    <a:pt x="f123" y="f74"/>
                  </a:cubicBezTo>
                  <a:cubicBezTo>
                    <a:pt x="f123" y="f107"/>
                    <a:pt x="f123" y="f107"/>
                    <a:pt x="f123" y="f107"/>
                  </a:cubicBezTo>
                  <a:cubicBezTo>
                    <a:pt x="f124" y="f105"/>
                    <a:pt x="f124" y="f105"/>
                    <a:pt x="f124" y="f105"/>
                  </a:cubicBezTo>
                  <a:cubicBezTo>
                    <a:pt x="f125" y="f74"/>
                    <a:pt x="f125" y="f74"/>
                    <a:pt x="f125" y="f74"/>
                  </a:cubicBezTo>
                  <a:cubicBezTo>
                    <a:pt x="f126" y="f74"/>
                    <a:pt x="f127" y="f74"/>
                    <a:pt x="f5" y="f77"/>
                  </a:cubicBezTo>
                  <a:cubicBezTo>
                    <a:pt x="f5" y="f70"/>
                    <a:pt x="f5" y="f70"/>
                    <a:pt x="f5" y="f70"/>
                  </a:cubicBezTo>
                  <a:cubicBezTo>
                    <a:pt x="f82" y="f72"/>
                    <a:pt x="f128" y="f129"/>
                    <a:pt x="f130" y="f129"/>
                  </a:cubicBezTo>
                  <a:cubicBezTo>
                    <a:pt x="f52" y="f129"/>
                    <a:pt x="f131" y="f129"/>
                    <a:pt x="f125" y="f129"/>
                  </a:cubicBezTo>
                  <a:cubicBezTo>
                    <a:pt x="f125" y="f129"/>
                    <a:pt x="f125" y="f129"/>
                    <a:pt x="f125" y="f129"/>
                  </a:cubicBezTo>
                  <a:cubicBezTo>
                    <a:pt x="f132" y="f129"/>
                    <a:pt x="f132" y="f129"/>
                    <a:pt x="f132" y="f129"/>
                  </a:cubicBezTo>
                  <a:cubicBezTo>
                    <a:pt x="f133" y="f134"/>
                    <a:pt x="f135" y="f72"/>
                    <a:pt x="f136" y="f63"/>
                  </a:cubicBezTo>
                  <a:cubicBezTo>
                    <a:pt x="f137" y="f63"/>
                    <a:pt x="f138" y="f63"/>
                    <a:pt x="f139" y="f63"/>
                  </a:cubicBezTo>
                  <a:cubicBezTo>
                    <a:pt x="f140" y="f65"/>
                    <a:pt x="f140" y="f65"/>
                    <a:pt x="f140" y="f65"/>
                  </a:cubicBezTo>
                  <a:cubicBezTo>
                    <a:pt x="f141" y="f62"/>
                    <a:pt x="f141" y="f62"/>
                    <a:pt x="f141" y="f62"/>
                  </a:cubicBezTo>
                  <a:cubicBezTo>
                    <a:pt x="f142" y="f62"/>
                    <a:pt x="f143" y="f62"/>
                    <a:pt x="f94" y="f52"/>
                  </a:cubicBezTo>
                  <a:cubicBezTo>
                    <a:pt x="f144" y="f51"/>
                    <a:pt x="f145" y="f51"/>
                    <a:pt x="f146" y="f52"/>
                  </a:cubicBezTo>
                  <a:cubicBezTo>
                    <a:pt x="f146" y="f57"/>
                    <a:pt x="f146" y="f57"/>
                    <a:pt x="f146" y="f57"/>
                  </a:cubicBezTo>
                  <a:cubicBezTo>
                    <a:pt x="f147" y="f57"/>
                    <a:pt x="f147" y="f57"/>
                    <a:pt x="f147" y="f57"/>
                  </a:cubicBezTo>
                  <a:cubicBezTo>
                    <a:pt x="f147" y="f62"/>
                    <a:pt x="f147" y="f62"/>
                    <a:pt x="f147" y="f62"/>
                  </a:cubicBezTo>
                  <a:cubicBezTo>
                    <a:pt x="f148" y="f62"/>
                    <a:pt x="f149" y="f62"/>
                    <a:pt x="f5" y="f54"/>
                  </a:cubicBezTo>
                  <a:cubicBezTo>
                    <a:pt x="f5" y="f38"/>
                    <a:pt x="f5" y="f38"/>
                    <a:pt x="f5" y="f38"/>
                  </a:cubicBezTo>
                  <a:cubicBezTo>
                    <a:pt x="f150" y="f38"/>
                    <a:pt x="f151" y="f38"/>
                    <a:pt x="f147" y="f40"/>
                  </a:cubicBezTo>
                  <a:cubicBezTo>
                    <a:pt x="f152" y="f33"/>
                    <a:pt x="f152" y="f33"/>
                    <a:pt x="f152" y="f33"/>
                  </a:cubicBezTo>
                  <a:cubicBezTo>
                    <a:pt x="f153" y="f33"/>
                    <a:pt x="f154" y="f33"/>
                    <a:pt x="f5" y="f33"/>
                  </a:cubicBezTo>
                  <a:cubicBezTo>
                    <a:pt x="f5" y="f24"/>
                    <a:pt x="f5" y="f24"/>
                    <a:pt x="f5" y="f24"/>
                  </a:cubicBezTo>
                  <a:cubicBezTo>
                    <a:pt x="f155" y="f24"/>
                    <a:pt x="f148" y="f26"/>
                    <a:pt x="f152" y="f26"/>
                  </a:cubicBezTo>
                  <a:cubicBezTo>
                    <a:pt x="f156" y="f15"/>
                    <a:pt x="f156" y="f15"/>
                    <a:pt x="f156" y="f15"/>
                  </a:cubicBezTo>
                  <a:cubicBezTo>
                    <a:pt x="f157" y="f15"/>
                    <a:pt x="f158" y="f20"/>
                    <a:pt x="f5" y="f20"/>
                  </a:cubicBezTo>
                  <a:cubicBezTo>
                    <a:pt x="f5" y="f159"/>
                    <a:pt x="f5" y="f159"/>
                    <a:pt x="f5" y="f159"/>
                  </a:cubicBezTo>
                  <a:cubicBezTo>
                    <a:pt x="f160" y="f159"/>
                    <a:pt x="f161" y="f162"/>
                    <a:pt x="f152" y="f163"/>
                  </a:cubicBezTo>
                  <a:cubicBezTo>
                    <a:pt x="f156" y="f163"/>
                    <a:pt x="f156" y="f163"/>
                    <a:pt x="f156" y="f163"/>
                  </a:cubicBezTo>
                  <a:cubicBezTo>
                    <a:pt x="f156" y="f164"/>
                    <a:pt x="f156" y="f164"/>
                    <a:pt x="f156" y="f164"/>
                  </a:cubicBezTo>
                  <a:cubicBezTo>
                    <a:pt x="f148" y="f164"/>
                    <a:pt x="f155" y="f164"/>
                    <a:pt x="f5" y="f164"/>
                  </a:cubicBezTo>
                  <a:cubicBezTo>
                    <a:pt x="f5" y="f165"/>
                    <a:pt x="f5" y="f165"/>
                    <a:pt x="f5" y="f165"/>
                  </a:cubicBezTo>
                  <a:cubicBezTo>
                    <a:pt x="f149" y="f165"/>
                    <a:pt x="f157" y="f165"/>
                    <a:pt x="f156" y="f166"/>
                  </a:cubicBezTo>
                  <a:cubicBezTo>
                    <a:pt x="f156" y="f167"/>
                    <a:pt x="f156" y="f167"/>
                    <a:pt x="f156" y="f167"/>
                  </a:cubicBezTo>
                  <a:cubicBezTo>
                    <a:pt x="f12" y="f136"/>
                    <a:pt x="f12" y="f136"/>
                    <a:pt x="f12" y="f136"/>
                  </a:cubicBezTo>
                  <a:cubicBezTo>
                    <a:pt x="f12" y="f168"/>
                    <a:pt x="f12" y="f168"/>
                    <a:pt x="f12" y="f168"/>
                  </a:cubicBezTo>
                  <a:cubicBezTo>
                    <a:pt x="f159" y="f166"/>
                    <a:pt x="f169" y="f165"/>
                    <a:pt x="f136" y="f170"/>
                  </a:cubicBezTo>
                  <a:cubicBezTo>
                    <a:pt x="f171" y="f170"/>
                    <a:pt x="f92" y="f172"/>
                    <a:pt x="f173" y="f172"/>
                  </a:cubicBezTo>
                  <a:cubicBezTo>
                    <a:pt x="f173" y="f167"/>
                    <a:pt x="f173" y="f167"/>
                    <a:pt x="f173" y="f167"/>
                  </a:cubicBezTo>
                  <a:cubicBezTo>
                    <a:pt x="f174" y="f167"/>
                    <a:pt x="f174" y="f167"/>
                    <a:pt x="f174" y="f167"/>
                  </a:cubicBezTo>
                  <a:cubicBezTo>
                    <a:pt x="f175" y="f176"/>
                    <a:pt x="f175" y="f176"/>
                    <a:pt x="f175" y="f176"/>
                  </a:cubicBezTo>
                  <a:cubicBezTo>
                    <a:pt x="f177" y="f176"/>
                    <a:pt x="f178" y="f179"/>
                    <a:pt x="f94" y="f180"/>
                  </a:cubicBezTo>
                  <a:cubicBezTo>
                    <a:pt x="f181" y="f182"/>
                    <a:pt x="f104" y="f180"/>
                    <a:pt x="f183" y="f180"/>
                  </a:cubicBezTo>
                  <a:cubicBezTo>
                    <a:pt x="f184" y="f180"/>
                    <a:pt x="f185" y="f186"/>
                    <a:pt x="f5" y="f179"/>
                  </a:cubicBezTo>
                  <a:cubicBezTo>
                    <a:pt x="f5" y="f187"/>
                    <a:pt x="f5" y="f187"/>
                    <a:pt x="f5" y="f187"/>
                  </a:cubicBezTo>
                  <a:cubicBezTo>
                    <a:pt x="f188" y="f59"/>
                    <a:pt x="f189" y="f190"/>
                    <a:pt x="f191" y="f190"/>
                  </a:cubicBezTo>
                  <a:cubicBezTo>
                    <a:pt x="f192" y="f193"/>
                    <a:pt x="f192" y="f193"/>
                    <a:pt x="f192" y="f193"/>
                  </a:cubicBezTo>
                  <a:cubicBezTo>
                    <a:pt x="f192" y="f194"/>
                    <a:pt x="f192" y="f194"/>
                    <a:pt x="f192" y="f194"/>
                  </a:cubicBezTo>
                  <a:cubicBezTo>
                    <a:pt x="f195" y="f196"/>
                    <a:pt x="f197" y="f196"/>
                    <a:pt x="f198" y="f196"/>
                  </a:cubicBezTo>
                  <a:cubicBezTo>
                    <a:pt x="f184" y="f196"/>
                    <a:pt x="f199" y="f196"/>
                    <a:pt x="f5" y="f200"/>
                  </a:cubicBezTo>
                  <a:cubicBezTo>
                    <a:pt x="f5" y="f201"/>
                    <a:pt x="f5" y="f201"/>
                    <a:pt x="f5" y="f201"/>
                  </a:cubicBezTo>
                  <a:cubicBezTo>
                    <a:pt x="f150" y="f201"/>
                    <a:pt x="f151" y="f202"/>
                    <a:pt x="f152" y="f202"/>
                  </a:cubicBezTo>
                  <a:cubicBezTo>
                    <a:pt x="f105" y="f203"/>
                    <a:pt x="f45" y="f204"/>
                    <a:pt x="f10" y="f204"/>
                  </a:cubicBezTo>
                  <a:cubicBezTo>
                    <a:pt x="f10" y="f205"/>
                    <a:pt x="f10" y="f205"/>
                    <a:pt x="f10" y="f205"/>
                  </a:cubicBezTo>
                  <a:cubicBezTo>
                    <a:pt x="f26" y="f83"/>
                    <a:pt x="f26" y="f206"/>
                    <a:pt x="f26" y="f207"/>
                  </a:cubicBezTo>
                  <a:cubicBezTo>
                    <a:pt x="f208" y="f207"/>
                    <a:pt x="f35" y="f207"/>
                    <a:pt x="f31" y="f207"/>
                  </a:cubicBezTo>
                  <a:cubicBezTo>
                    <a:pt x="f125" y="f209"/>
                    <a:pt x="f84" y="f209"/>
                    <a:pt x="f5" y="f207"/>
                  </a:cubicBezTo>
                  <a:cubicBezTo>
                    <a:pt x="f5" y="f210"/>
                    <a:pt x="f5" y="f210"/>
                    <a:pt x="f5" y="f210"/>
                  </a:cubicBezTo>
                  <a:cubicBezTo>
                    <a:pt x="f211" y="f210"/>
                    <a:pt x="f150" y="f210"/>
                    <a:pt x="f153" y="f210"/>
                  </a:cubicBezTo>
                  <a:cubicBezTo>
                    <a:pt x="f212" y="f213"/>
                    <a:pt x="f212" y="f213"/>
                    <a:pt x="f212" y="f213"/>
                  </a:cubicBezTo>
                  <a:cubicBezTo>
                    <a:pt x="f150" y="f213"/>
                    <a:pt x="f211" y="f214"/>
                    <a:pt x="f5" y="f214"/>
                  </a:cubicBezTo>
                  <a:cubicBezTo>
                    <a:pt x="f5" y="f215"/>
                    <a:pt x="f5" y="f215"/>
                    <a:pt x="f5" y="f215"/>
                  </a:cubicBezTo>
                  <a:cubicBezTo>
                    <a:pt x="f158" y="f216"/>
                    <a:pt x="f151" y="f216"/>
                    <a:pt x="f156" y="f86"/>
                  </a:cubicBezTo>
                  <a:cubicBezTo>
                    <a:pt x="f217" y="f218"/>
                    <a:pt x="f219" y="f220"/>
                    <a:pt x="f52" y="f220"/>
                  </a:cubicBezTo>
                  <a:cubicBezTo>
                    <a:pt x="f51" y="f221"/>
                    <a:pt x="f51" y="f221"/>
                    <a:pt x="f51" y="f221"/>
                  </a:cubicBezTo>
                  <a:cubicBezTo>
                    <a:pt x="f219" y="f221"/>
                    <a:pt x="f222" y="f68"/>
                    <a:pt x="f5" y="f68"/>
                  </a:cubicBezTo>
                  <a:cubicBezTo>
                    <a:pt x="f5" y="f223"/>
                    <a:pt x="f5" y="f223"/>
                    <a:pt x="f5" y="f223"/>
                  </a:cubicBezTo>
                  <a:cubicBezTo>
                    <a:pt x="f93" y="f224"/>
                    <a:pt x="f192" y="f225"/>
                    <a:pt x="f226" y="f225"/>
                  </a:cubicBezTo>
                  <a:cubicBezTo>
                    <a:pt x="f40" y="f225"/>
                    <a:pt x="f227" y="f78"/>
                    <a:pt x="f228" y="f78"/>
                  </a:cubicBezTo>
                  <a:cubicBezTo>
                    <a:pt x="f228" y="f32"/>
                    <a:pt x="f228" y="f229"/>
                    <a:pt x="f228" y="f69"/>
                  </a:cubicBezTo>
                  <a:cubicBezTo>
                    <a:pt x="f195" y="f230"/>
                    <a:pt x="f195" y="f230"/>
                    <a:pt x="f195" y="f230"/>
                  </a:cubicBezTo>
                  <a:cubicBezTo>
                    <a:pt x="f88" y="f229"/>
                    <a:pt x="f153" y="f229"/>
                    <a:pt x="f5" y="f76"/>
                  </a:cubicBezTo>
                  <a:cubicBezTo>
                    <a:pt x="f5" y="f231"/>
                    <a:pt x="f5" y="f231"/>
                    <a:pt x="f5" y="f231"/>
                  </a:cubicBezTo>
                  <a:cubicBezTo>
                    <a:pt x="f152" y="f231"/>
                    <a:pt x="f198" y="f232"/>
                    <a:pt x="f233" y="f232"/>
                  </a:cubicBezTo>
                  <a:cubicBezTo>
                    <a:pt x="f195" y="f232"/>
                    <a:pt x="f133" y="f234"/>
                    <a:pt x="f20" y="f235"/>
                  </a:cubicBezTo>
                  <a:cubicBezTo>
                    <a:pt x="f236" y="f237"/>
                    <a:pt x="f118" y="f237"/>
                    <a:pt x="f238" y="f237"/>
                  </a:cubicBezTo>
                  <a:cubicBezTo>
                    <a:pt x="f239" y="f237"/>
                    <a:pt x="f240" y="f241"/>
                    <a:pt x="f242" y="f241"/>
                  </a:cubicBezTo>
                  <a:cubicBezTo>
                    <a:pt x="f218" y="f241"/>
                    <a:pt x="f243" y="f7"/>
                    <a:pt x="f243" y="f7"/>
                  </a:cubicBezTo>
                  <a:cubicBezTo>
                    <a:pt x="f244" y="f173"/>
                    <a:pt x="f244" y="f173"/>
                    <a:pt x="f244" y="f173"/>
                  </a:cubicBezTo>
                  <a:cubicBezTo>
                    <a:pt x="f245" y="f246"/>
                    <a:pt x="f6" y="f2"/>
                    <a:pt x="f8" y="f2"/>
                  </a:cubicBezTo>
                  <a:close/>
                  <a:moveTo>
                    <a:pt x="f247" y="f10"/>
                  </a:moveTo>
                  <a:cubicBezTo>
                    <a:pt x="f163" y="f26"/>
                    <a:pt x="f248" y="f26"/>
                    <a:pt x="f136" y="f24"/>
                  </a:cubicBezTo>
                  <a:cubicBezTo>
                    <a:pt x="f249" y="f250"/>
                    <a:pt x="f251" y="f250"/>
                    <a:pt x="f252" y="f250"/>
                  </a:cubicBezTo>
                  <a:cubicBezTo>
                    <a:pt x="f253" y="f20"/>
                    <a:pt x="f253" y="f20"/>
                    <a:pt x="f253" y="f20"/>
                  </a:cubicBezTo>
                  <a:cubicBezTo>
                    <a:pt x="f254" y="f20"/>
                    <a:pt x="f186" y="f15"/>
                    <a:pt x="f94" y="f15"/>
                  </a:cubicBezTo>
                  <a:cubicBezTo>
                    <a:pt x="f144" y="f17"/>
                    <a:pt x="f255" y="f17"/>
                    <a:pt x="f256" y="f17"/>
                  </a:cubicBezTo>
                  <a:cubicBezTo>
                    <a:pt x="f247" y="f10"/>
                    <a:pt x="f247" y="f10"/>
                    <a:pt x="f247" y="f10"/>
                  </a:cubicBezTo>
                  <a:cubicBezTo>
                    <a:pt x="f247" y="f10"/>
                    <a:pt x="f247" y="f10"/>
                    <a:pt x="f247" y="f10"/>
                  </a:cubicBezTo>
                  <a:close/>
                  <a:moveTo>
                    <a:pt x="f173" y="f257"/>
                  </a:moveTo>
                  <a:cubicBezTo>
                    <a:pt x="f258" y="f257"/>
                    <a:pt x="f111" y="f257"/>
                    <a:pt x="f133" y="f259"/>
                  </a:cubicBezTo>
                  <a:cubicBezTo>
                    <a:pt x="f256" y="f260"/>
                    <a:pt x="f256" y="f260"/>
                    <a:pt x="f256" y="f260"/>
                  </a:cubicBezTo>
                  <a:cubicBezTo>
                    <a:pt x="f261" y="f260"/>
                    <a:pt x="f262" y="f260"/>
                    <a:pt x="f109" y="f260"/>
                  </a:cubicBezTo>
                  <a:cubicBezTo>
                    <a:pt x="f263" y="f260"/>
                    <a:pt x="f264" y="f260"/>
                    <a:pt x="f248" y="f265"/>
                  </a:cubicBezTo>
                  <a:cubicBezTo>
                    <a:pt x="f266" y="f259"/>
                    <a:pt x="f266" y="f259"/>
                    <a:pt x="f266" y="f259"/>
                  </a:cubicBezTo>
                  <a:cubicBezTo>
                    <a:pt x="f267" y="f259"/>
                    <a:pt x="f267" y="f259"/>
                    <a:pt x="f267" y="f259"/>
                  </a:cubicBezTo>
                  <a:cubicBezTo>
                    <a:pt x="f267" y="f265"/>
                    <a:pt x="f267" y="f265"/>
                    <a:pt x="f267" y="f265"/>
                  </a:cubicBezTo>
                  <a:cubicBezTo>
                    <a:pt x="f97" y="f265"/>
                    <a:pt x="f268" y="f265"/>
                    <a:pt x="f253" y="f265"/>
                  </a:cubicBezTo>
                  <a:cubicBezTo>
                    <a:pt x="f253" y="f163"/>
                    <a:pt x="f253" y="f163"/>
                    <a:pt x="f253" y="f163"/>
                  </a:cubicBezTo>
                  <a:cubicBezTo>
                    <a:pt x="f269" y="f163"/>
                    <a:pt x="f269" y="f163"/>
                    <a:pt x="f269" y="f163"/>
                  </a:cubicBezTo>
                  <a:cubicBezTo>
                    <a:pt x="f269" y="f265"/>
                    <a:pt x="f269" y="f265"/>
                    <a:pt x="f269" y="f265"/>
                  </a:cubicBezTo>
                  <a:cubicBezTo>
                    <a:pt x="f270" y="f265"/>
                    <a:pt x="f271" y="f265"/>
                    <a:pt x="f56" y="f265"/>
                  </a:cubicBezTo>
                  <a:cubicBezTo>
                    <a:pt x="f173" y="f257"/>
                    <a:pt x="f173" y="f257"/>
                    <a:pt x="f173" y="f257"/>
                  </a:cubicBezTo>
                  <a:cubicBezTo>
                    <a:pt x="f173" y="f257"/>
                    <a:pt x="f173" y="f257"/>
                    <a:pt x="f173" y="f257"/>
                  </a:cubicBezTo>
                  <a:close/>
                  <a:moveTo>
                    <a:pt x="f56" y="f22"/>
                  </a:moveTo>
                  <a:cubicBezTo>
                    <a:pt x="f272" y="f22"/>
                    <a:pt x="f273" y="f22"/>
                    <a:pt x="f269" y="f20"/>
                  </a:cubicBezTo>
                  <a:cubicBezTo>
                    <a:pt x="f269" y="f250"/>
                    <a:pt x="f269" y="f250"/>
                    <a:pt x="f269" y="f250"/>
                  </a:cubicBezTo>
                  <a:cubicBezTo>
                    <a:pt x="f273" y="f250"/>
                    <a:pt x="f272" y="f250"/>
                    <a:pt x="f56" y="f250"/>
                  </a:cubicBezTo>
                  <a:cubicBezTo>
                    <a:pt x="f56" y="f22"/>
                    <a:pt x="f56" y="f22"/>
                    <a:pt x="f56" y="f22"/>
                  </a:cubicBezTo>
                  <a:cubicBezTo>
                    <a:pt x="f56" y="f22"/>
                    <a:pt x="f56" y="f22"/>
                    <a:pt x="f56" y="f22"/>
                  </a:cubicBezTo>
                  <a:close/>
                  <a:moveTo>
                    <a:pt x="f56" y="f274"/>
                  </a:moveTo>
                  <a:cubicBezTo>
                    <a:pt x="f258" y="f274"/>
                    <a:pt x="f246" y="f274"/>
                    <a:pt x="f247" y="f35"/>
                  </a:cubicBezTo>
                  <a:cubicBezTo>
                    <a:pt x="f146" y="f47"/>
                    <a:pt x="f146" y="f47"/>
                    <a:pt x="f146" y="f47"/>
                  </a:cubicBezTo>
                  <a:cubicBezTo>
                    <a:pt x="f133" y="f47"/>
                    <a:pt x="f275" y="f47"/>
                    <a:pt x="f109" y="f47"/>
                  </a:cubicBezTo>
                  <a:cubicBezTo>
                    <a:pt x="f276" y="f47"/>
                    <a:pt x="f20" y="f47"/>
                    <a:pt x="f277" y="f47"/>
                  </a:cubicBezTo>
                  <a:cubicBezTo>
                    <a:pt x="f246" y="f33"/>
                    <a:pt x="f246" y="f33"/>
                    <a:pt x="f246" y="f33"/>
                  </a:cubicBezTo>
                  <a:cubicBezTo>
                    <a:pt x="f278" y="f33"/>
                    <a:pt x="f278" y="f33"/>
                    <a:pt x="f278" y="f33"/>
                  </a:cubicBezTo>
                  <a:cubicBezTo>
                    <a:pt x="f278" y="f47"/>
                    <a:pt x="f278" y="f47"/>
                    <a:pt x="f278" y="f47"/>
                  </a:cubicBezTo>
                  <a:cubicBezTo>
                    <a:pt x="f259" y="f47"/>
                    <a:pt x="f279" y="f47"/>
                    <a:pt x="f280" y="f47"/>
                  </a:cubicBezTo>
                  <a:cubicBezTo>
                    <a:pt x="f280" y="f45"/>
                    <a:pt x="f280" y="f45"/>
                    <a:pt x="f280" y="f45"/>
                  </a:cubicBezTo>
                  <a:cubicBezTo>
                    <a:pt x="f61" y="f45"/>
                    <a:pt x="f61" y="f45"/>
                    <a:pt x="f61" y="f45"/>
                  </a:cubicBezTo>
                  <a:cubicBezTo>
                    <a:pt x="f61" y="f47"/>
                    <a:pt x="f61" y="f47"/>
                    <a:pt x="f61" y="f47"/>
                  </a:cubicBezTo>
                  <a:cubicBezTo>
                    <a:pt x="f281" y="f47"/>
                    <a:pt x="f282" y="f45"/>
                    <a:pt x="f56" y="f45"/>
                  </a:cubicBezTo>
                  <a:cubicBezTo>
                    <a:pt x="f56" y="f274"/>
                    <a:pt x="f56" y="f274"/>
                    <a:pt x="f56" y="f274"/>
                  </a:cubicBezTo>
                  <a:cubicBezTo>
                    <a:pt x="f56" y="f274"/>
                    <a:pt x="f56" y="f274"/>
                    <a:pt x="f56" y="f274"/>
                  </a:cubicBezTo>
                  <a:close/>
                  <a:moveTo>
                    <a:pt x="f283" y="f194"/>
                  </a:moveTo>
                  <a:cubicBezTo>
                    <a:pt x="f283" y="f190"/>
                    <a:pt x="f283" y="f190"/>
                    <a:pt x="f283" y="f190"/>
                  </a:cubicBezTo>
                  <a:cubicBezTo>
                    <a:pt x="f284" y="f190"/>
                    <a:pt x="f285" y="f190"/>
                    <a:pt x="f226" y="f190"/>
                  </a:cubicBezTo>
                  <a:cubicBezTo>
                    <a:pt x="f45" y="f190"/>
                    <a:pt x="f286" y="f190"/>
                    <a:pt x="f208" y="f190"/>
                  </a:cubicBezTo>
                  <a:cubicBezTo>
                    <a:pt x="f108" y="f287"/>
                    <a:pt x="f108" y="f288"/>
                    <a:pt x="f10" y="f194"/>
                  </a:cubicBezTo>
                  <a:cubicBezTo>
                    <a:pt x="f289" y="f194"/>
                    <a:pt x="f51" y="f194"/>
                    <a:pt x="f283" y="f194"/>
                  </a:cubicBezTo>
                  <a:close/>
                  <a:moveTo>
                    <a:pt x="f183" y="f242"/>
                  </a:moveTo>
                  <a:cubicBezTo>
                    <a:pt x="f290" y="f242"/>
                    <a:pt x="f99" y="f242"/>
                    <a:pt x="f161" y="f213"/>
                  </a:cubicBezTo>
                  <a:cubicBezTo>
                    <a:pt x="f161" y="f210"/>
                    <a:pt x="f161" y="f210"/>
                    <a:pt x="f161" y="f210"/>
                  </a:cubicBezTo>
                  <a:cubicBezTo>
                    <a:pt x="f291" y="f175"/>
                    <a:pt x="f292" y="f293"/>
                    <a:pt x="f226" y="f293"/>
                  </a:cubicBezTo>
                  <a:cubicBezTo>
                    <a:pt x="f40" y="f293"/>
                    <a:pt x="f294" y="f293"/>
                    <a:pt x="f26" y="f175"/>
                  </a:cubicBezTo>
                  <a:cubicBezTo>
                    <a:pt x="f24" y="f295"/>
                    <a:pt x="f24" y="f296"/>
                    <a:pt x="f250" y="f242"/>
                  </a:cubicBezTo>
                  <a:cubicBezTo>
                    <a:pt x="f297" y="f242"/>
                    <a:pt x="f298" y="f242"/>
                    <a:pt x="f183" y="f242"/>
                  </a:cubicBezTo>
                  <a:close/>
                  <a:moveTo>
                    <a:pt x="f31" y="f299"/>
                  </a:moveTo>
                  <a:cubicBezTo>
                    <a:pt x="f300" y="f68"/>
                    <a:pt x="f301" y="f68"/>
                    <a:pt x="f47" y="f68"/>
                  </a:cubicBezTo>
                  <a:cubicBezTo>
                    <a:pt x="f47" y="f220"/>
                    <a:pt x="f47" y="f220"/>
                    <a:pt x="f47" y="f220"/>
                  </a:cubicBezTo>
                  <a:cubicBezTo>
                    <a:pt x="f301" y="f220"/>
                    <a:pt x="f302" y="f220"/>
                    <a:pt x="f250" y="f220"/>
                  </a:cubicBezTo>
                  <a:cubicBezTo>
                    <a:pt x="f228" y="f66"/>
                    <a:pt x="f228" y="f303"/>
                    <a:pt x="f228" y="f299"/>
                  </a:cubicBezTo>
                  <a:cubicBezTo>
                    <a:pt x="f10" y="f299"/>
                    <a:pt x="f274" y="f299"/>
                    <a:pt x="f31" y="f299"/>
                  </a:cubicBezTo>
                  <a:close/>
                  <a:moveTo>
                    <a:pt x="f133" y="f190"/>
                  </a:moveTo>
                  <a:cubicBezTo>
                    <a:pt x="f159" y="f193"/>
                    <a:pt x="f169" y="f59"/>
                    <a:pt x="f136" y="f187"/>
                  </a:cubicBezTo>
                  <a:cubicBezTo>
                    <a:pt x="f171" y="f187"/>
                    <a:pt x="f304" y="f187"/>
                    <a:pt x="f56" y="f187"/>
                  </a:cubicBezTo>
                  <a:cubicBezTo>
                    <a:pt x="f56" y="f305"/>
                    <a:pt x="f56" y="f306"/>
                    <a:pt x="f56" y="f117"/>
                  </a:cubicBezTo>
                  <a:cubicBezTo>
                    <a:pt x="f307" y="f117"/>
                    <a:pt x="f141" y="f200"/>
                    <a:pt x="f94" y="f196"/>
                  </a:cubicBezTo>
                  <a:cubicBezTo>
                    <a:pt x="f144" y="f194"/>
                    <a:pt x="f277" y="f194"/>
                    <a:pt x="f12" y="f194"/>
                  </a:cubicBezTo>
                  <a:cubicBezTo>
                    <a:pt x="f12" y="f173"/>
                    <a:pt x="f133" y="f271"/>
                    <a:pt x="f133" y="f190"/>
                  </a:cubicBezTo>
                  <a:close/>
                  <a:moveTo>
                    <a:pt x="f133" y="f119"/>
                  </a:moveTo>
                  <a:cubicBezTo>
                    <a:pt x="f133" y="f112"/>
                    <a:pt x="f133" y="f112"/>
                    <a:pt x="f133" y="f112"/>
                  </a:cubicBezTo>
                  <a:cubicBezTo>
                    <a:pt x="f56" y="f308"/>
                    <a:pt x="f56" y="f308"/>
                    <a:pt x="f56" y="f308"/>
                  </a:cubicBezTo>
                  <a:cubicBezTo>
                    <a:pt x="f56" y="f281"/>
                    <a:pt x="f56" y="f309"/>
                    <a:pt x="f56" y="f270"/>
                  </a:cubicBezTo>
                  <a:cubicBezTo>
                    <a:pt x="f307" y="f270"/>
                    <a:pt x="f111" y="f270"/>
                    <a:pt x="f133" y="f119"/>
                  </a:cubicBezTo>
                  <a:close/>
                  <a:moveTo>
                    <a:pt x="f12" y="f204"/>
                  </a:moveTo>
                  <a:cubicBezTo>
                    <a:pt x="f310" y="f204"/>
                    <a:pt x="f109" y="f204"/>
                    <a:pt x="f109" y="f204"/>
                  </a:cubicBezTo>
                  <a:cubicBezTo>
                    <a:pt x="f265" y="f204"/>
                    <a:pt x="f311" y="f204"/>
                    <a:pt x="f312" y="f203"/>
                  </a:cubicBezTo>
                  <a:cubicBezTo>
                    <a:pt x="f312" y="f313"/>
                    <a:pt x="f312" y="f314"/>
                    <a:pt x="f312" y="f315"/>
                  </a:cubicBezTo>
                  <a:cubicBezTo>
                    <a:pt x="f316" y="f315"/>
                    <a:pt x="f317" y="f315"/>
                    <a:pt x="f261" y="f315"/>
                  </a:cubicBezTo>
                  <a:cubicBezTo>
                    <a:pt x="f261" y="f318"/>
                    <a:pt x="f12" y="f319"/>
                    <a:pt x="f12" y="f204"/>
                  </a:cubicBezTo>
                  <a:close/>
                  <a:moveTo>
                    <a:pt x="f261" y="f175"/>
                  </a:moveTo>
                  <a:cubicBezTo>
                    <a:pt x="f159" y="f174"/>
                    <a:pt x="f169" y="f210"/>
                    <a:pt x="f136" y="f320"/>
                  </a:cubicBezTo>
                  <a:cubicBezTo>
                    <a:pt x="f171" y="f321"/>
                    <a:pt x="f304" y="f321"/>
                    <a:pt x="f312" y="f321"/>
                  </a:cubicBezTo>
                  <a:cubicBezTo>
                    <a:pt x="f312" y="f322"/>
                    <a:pt x="f312" y="f323"/>
                    <a:pt x="f312" y="f214"/>
                  </a:cubicBezTo>
                  <a:cubicBezTo>
                    <a:pt x="f324" y="f214"/>
                    <a:pt x="f140" y="f213"/>
                    <a:pt x="f94" y="f242"/>
                  </a:cubicBezTo>
                  <a:cubicBezTo>
                    <a:pt x="f325" y="f242"/>
                    <a:pt x="f326" y="f327"/>
                    <a:pt x="f310" y="f242"/>
                  </a:cubicBezTo>
                  <a:cubicBezTo>
                    <a:pt x="f310" y="f328"/>
                    <a:pt x="f261" y="f329"/>
                    <a:pt x="f261" y="f175"/>
                  </a:cubicBezTo>
                  <a:close/>
                  <a:moveTo>
                    <a:pt x="f310" y="f220"/>
                  </a:moveTo>
                  <a:cubicBezTo>
                    <a:pt x="f262" y="f220"/>
                    <a:pt x="f109" y="f220"/>
                    <a:pt x="f109" y="f220"/>
                  </a:cubicBezTo>
                  <a:cubicBezTo>
                    <a:pt x="f265" y="f220"/>
                    <a:pt x="f330" y="f220"/>
                    <a:pt x="f331" y="f218"/>
                  </a:cubicBezTo>
                  <a:cubicBezTo>
                    <a:pt x="f331" y="f332"/>
                    <a:pt x="f331" y="f333"/>
                    <a:pt x="f331" y="f334"/>
                  </a:cubicBezTo>
                  <a:cubicBezTo>
                    <a:pt x="f119" y="f334"/>
                    <a:pt x="f236" y="f334"/>
                    <a:pt x="f275" y="f299"/>
                  </a:cubicBezTo>
                  <a:cubicBezTo>
                    <a:pt x="f275" y="f335"/>
                    <a:pt x="f310" y="f336"/>
                    <a:pt x="f310" y="f220"/>
                  </a:cubicBezTo>
                  <a:close/>
                  <a:moveTo>
                    <a:pt x="f163" y="f69"/>
                  </a:moveTo>
                  <a:cubicBezTo>
                    <a:pt x="f263" y="f69"/>
                    <a:pt x="f337" y="f69"/>
                    <a:pt x="f275" y="f69"/>
                  </a:cubicBezTo>
                  <a:cubicBezTo>
                    <a:pt x="f275" y="f34"/>
                    <a:pt x="f275" y="f21"/>
                    <a:pt x="f275" y="f78"/>
                  </a:cubicBezTo>
                  <a:cubicBezTo>
                    <a:pt x="f103" y="f338"/>
                    <a:pt x="f339" y="f224"/>
                    <a:pt x="f136" y="f340"/>
                  </a:cubicBezTo>
                  <a:cubicBezTo>
                    <a:pt x="f171" y="f223"/>
                    <a:pt x="f60" y="f223"/>
                    <a:pt x="f331" y="f223"/>
                  </a:cubicBezTo>
                  <a:cubicBezTo>
                    <a:pt x="f331" y="f341"/>
                    <a:pt x="f331" y="f76"/>
                    <a:pt x="f331" y="f69"/>
                  </a:cubicBezTo>
                  <a:cubicBezTo>
                    <a:pt x="f342" y="f69"/>
                    <a:pt x="f163" y="f69"/>
                    <a:pt x="f163" y="f69"/>
                  </a:cubicBezTo>
                  <a:close/>
                  <a:moveTo>
                    <a:pt x="f343" y="f203"/>
                  </a:moveTo>
                  <a:cubicBezTo>
                    <a:pt x="f344" y="f203"/>
                    <a:pt x="f201" y="f202"/>
                    <a:pt x="f114" y="f202"/>
                  </a:cubicBezTo>
                  <a:cubicBezTo>
                    <a:pt x="f313" y="f202"/>
                    <a:pt x="f206" y="f202"/>
                    <a:pt x="f80" y="f202"/>
                  </a:cubicBezTo>
                  <a:cubicBezTo>
                    <a:pt x="f295" y="f201"/>
                    <a:pt x="f295" y="f201"/>
                    <a:pt x="f295" y="f201"/>
                  </a:cubicBezTo>
                  <a:cubicBezTo>
                    <a:pt x="f90" y="f315"/>
                    <a:pt x="f90" y="f315"/>
                    <a:pt x="f90" y="f315"/>
                  </a:cubicBezTo>
                  <a:cubicBezTo>
                    <a:pt x="f345" y="f315"/>
                    <a:pt x="f116" y="f315"/>
                    <a:pt x="f346" y="f315"/>
                  </a:cubicBezTo>
                  <a:cubicBezTo>
                    <a:pt x="f346" y="f347"/>
                    <a:pt x="f346" y="f347"/>
                    <a:pt x="f346" y="f347"/>
                  </a:cubicBezTo>
                  <a:cubicBezTo>
                    <a:pt x="f343" y="f203"/>
                    <a:pt x="f343" y="f203"/>
                    <a:pt x="f343" y="f203"/>
                  </a:cubicBezTo>
                  <a:cubicBezTo>
                    <a:pt x="f343" y="f203"/>
                    <a:pt x="f343" y="f203"/>
                    <a:pt x="f343" y="f203"/>
                  </a:cubicBezTo>
                  <a:close/>
                  <a:moveTo>
                    <a:pt x="f348" y="f349"/>
                  </a:moveTo>
                  <a:cubicBezTo>
                    <a:pt x="f348" y="f349"/>
                    <a:pt x="f348" y="f349"/>
                    <a:pt x="f348" y="f349"/>
                  </a:cubicBezTo>
                  <a:cubicBezTo>
                    <a:pt x="f243" y="f175"/>
                    <a:pt x="f243" y="f175"/>
                    <a:pt x="f243" y="f175"/>
                  </a:cubicBezTo>
                  <a:cubicBezTo>
                    <a:pt x="f243" y="f175"/>
                    <a:pt x="f243" y="f175"/>
                    <a:pt x="f243" y="f175"/>
                  </a:cubicBezTo>
                  <a:cubicBezTo>
                    <a:pt x="f350" y="f295"/>
                    <a:pt x="f43" y="f351"/>
                    <a:pt x="f27" y="f242"/>
                  </a:cubicBezTo>
                  <a:cubicBezTo>
                    <a:pt x="f27" y="f242"/>
                    <a:pt x="f27" y="f242"/>
                    <a:pt x="f352" y="f242"/>
                  </a:cubicBezTo>
                  <a:cubicBezTo>
                    <a:pt x="f352" y="f86"/>
                    <a:pt x="f352" y="f86"/>
                    <a:pt x="f352" y="f86"/>
                  </a:cubicBezTo>
                  <a:cubicBezTo>
                    <a:pt x="f352" y="f86"/>
                    <a:pt x="f352" y="f86"/>
                    <a:pt x="f352" y="f86"/>
                  </a:cubicBezTo>
                  <a:cubicBezTo>
                    <a:pt x="f28" y="f66"/>
                    <a:pt x="f42" y="f353"/>
                    <a:pt x="f354" y="f221"/>
                  </a:cubicBezTo>
                  <a:cubicBezTo>
                    <a:pt x="f354" y="f221"/>
                    <a:pt x="f354" y="f221"/>
                    <a:pt x="f354" y="f221"/>
                  </a:cubicBezTo>
                  <a:cubicBezTo>
                    <a:pt x="f355" y="f224"/>
                    <a:pt x="f355" y="f224"/>
                    <a:pt x="f355" y="f224"/>
                  </a:cubicBezTo>
                  <a:cubicBezTo>
                    <a:pt x="f355" y="f224"/>
                    <a:pt x="f355" y="f224"/>
                    <a:pt x="f355" y="f224"/>
                  </a:cubicBezTo>
                  <a:cubicBezTo>
                    <a:pt x="f41" y="f69"/>
                    <a:pt x="f41" y="f69"/>
                    <a:pt x="f41" y="f69"/>
                  </a:cubicBezTo>
                  <a:cubicBezTo>
                    <a:pt x="f41" y="f69"/>
                    <a:pt x="f73" y="f341"/>
                    <a:pt x="f356" y="f341"/>
                  </a:cubicBezTo>
                  <a:cubicBezTo>
                    <a:pt x="f86" y="f341"/>
                    <a:pt x="f80" y="f357"/>
                    <a:pt x="f358" y="f357"/>
                  </a:cubicBezTo>
                  <a:cubicBezTo>
                    <a:pt x="f359" y="f357"/>
                    <a:pt x="f177" y="f360"/>
                    <a:pt x="f346" y="f69"/>
                  </a:cubicBezTo>
                  <a:cubicBezTo>
                    <a:pt x="f346" y="f361"/>
                    <a:pt x="f346" y="f37"/>
                    <a:pt x="f346" y="f223"/>
                  </a:cubicBezTo>
                  <a:cubicBezTo>
                    <a:pt x="f362" y="f223"/>
                    <a:pt x="f363" y="f340"/>
                    <a:pt x="f67" y="f340"/>
                  </a:cubicBezTo>
                  <a:cubicBezTo>
                    <a:pt x="f340" y="f340"/>
                    <a:pt x="f364" y="f224"/>
                    <a:pt x="f355" y="f338"/>
                  </a:cubicBezTo>
                  <a:cubicBezTo>
                    <a:pt x="f355" y="f221"/>
                    <a:pt x="f355" y="f221"/>
                    <a:pt x="f355" y="f221"/>
                  </a:cubicBezTo>
                  <a:cubicBezTo>
                    <a:pt x="f365" y="f221"/>
                    <a:pt x="f25" y="f221"/>
                    <a:pt x="f32" y="f299"/>
                  </a:cubicBezTo>
                  <a:cubicBezTo>
                    <a:pt x="f366" y="f334"/>
                    <a:pt x="f367" y="f334"/>
                    <a:pt x="f346" y="f334"/>
                  </a:cubicBezTo>
                  <a:cubicBezTo>
                    <a:pt x="f346" y="f335"/>
                    <a:pt x="f346" y="f336"/>
                    <a:pt x="f346" y="f86"/>
                  </a:cubicBezTo>
                  <a:cubicBezTo>
                    <a:pt x="f238" y="f86"/>
                    <a:pt x="f368" y="f86"/>
                    <a:pt x="f114" y="f86"/>
                  </a:cubicBezTo>
                  <a:cubicBezTo>
                    <a:pt x="f369" y="f215"/>
                    <a:pt x="f370" y="f86"/>
                    <a:pt x="f42" y="f86"/>
                  </a:cubicBezTo>
                  <a:cubicBezTo>
                    <a:pt x="f28" y="f86"/>
                    <a:pt x="f28" y="f86"/>
                    <a:pt x="f352" y="f86"/>
                  </a:cubicBezTo>
                  <a:cubicBezTo>
                    <a:pt x="f352" y="f242"/>
                    <a:pt x="f352" y="f242"/>
                    <a:pt x="f352" y="f242"/>
                  </a:cubicBezTo>
                  <a:cubicBezTo>
                    <a:pt x="f39" y="f242"/>
                    <a:pt x="f371" y="f372"/>
                    <a:pt x="f90" y="f372"/>
                  </a:cubicBezTo>
                  <a:cubicBezTo>
                    <a:pt x="f373" y="f372"/>
                    <a:pt x="f374" y="f372"/>
                    <a:pt x="f346" y="f214"/>
                  </a:cubicBezTo>
                  <a:cubicBezTo>
                    <a:pt x="f346" y="f89"/>
                    <a:pt x="f346" y="f90"/>
                    <a:pt x="f346" y="f321"/>
                  </a:cubicBezTo>
                  <a:cubicBezTo>
                    <a:pt x="f362" y="f320"/>
                    <a:pt x="f363" y="f320"/>
                    <a:pt x="f67" y="f320"/>
                  </a:cubicBezTo>
                  <a:cubicBezTo>
                    <a:pt x="f338" y="f320"/>
                    <a:pt x="f365" y="f174"/>
                    <a:pt x="f243" y="f175"/>
                  </a:cubicBezTo>
                  <a:cubicBezTo>
                    <a:pt x="f348" y="f349"/>
                    <a:pt x="f348" y="f349"/>
                    <a:pt x="f348" y="f349"/>
                  </a:cubicBezTo>
                  <a:cubicBezTo>
                    <a:pt x="f375" y="f369"/>
                    <a:pt x="f234" y="f376"/>
                    <a:pt x="f32" y="f207"/>
                  </a:cubicBezTo>
                  <a:cubicBezTo>
                    <a:pt x="f377" y="f315"/>
                    <a:pt x="f336" y="f315"/>
                    <a:pt x="f322" y="f315"/>
                  </a:cubicBezTo>
                  <a:cubicBezTo>
                    <a:pt x="f322" y="f202"/>
                    <a:pt x="f322" y="f202"/>
                    <a:pt x="f322" y="f202"/>
                  </a:cubicBezTo>
                  <a:cubicBezTo>
                    <a:pt x="f353" y="f202"/>
                    <a:pt x="f378" y="f203"/>
                    <a:pt x="f42" y="f203"/>
                  </a:cubicBezTo>
                  <a:cubicBezTo>
                    <a:pt x="f43" y="f203"/>
                    <a:pt x="f379" y="f203"/>
                    <a:pt x="f380" y="f204"/>
                  </a:cubicBezTo>
                  <a:cubicBezTo>
                    <a:pt x="f380" y="f203"/>
                    <a:pt x="f380" y="f203"/>
                    <a:pt x="f380" y="f203"/>
                  </a:cubicBezTo>
                  <a:cubicBezTo>
                    <a:pt x="f380" y="f203"/>
                    <a:pt x="f380" y="f203"/>
                    <a:pt x="f380" y="f203"/>
                  </a:cubicBezTo>
                  <a:cubicBezTo>
                    <a:pt x="f381" y="f347"/>
                    <a:pt x="f379" y="f382"/>
                    <a:pt x="f348" y="f349"/>
                  </a:cubicBezTo>
                  <a:close/>
                  <a:moveTo>
                    <a:pt x="f44" y="f182"/>
                  </a:moveTo>
                  <a:cubicBezTo>
                    <a:pt x="f44" y="f182"/>
                    <a:pt x="f44" y="f182"/>
                    <a:pt x="f44" y="f182"/>
                  </a:cubicBezTo>
                  <a:cubicBezTo>
                    <a:pt x="f44" y="f142"/>
                    <a:pt x="f44" y="f383"/>
                    <a:pt x="f44" y="f268"/>
                  </a:cubicBezTo>
                  <a:cubicBezTo>
                    <a:pt x="f50" y="f330"/>
                    <a:pt x="f384" y="f304"/>
                    <a:pt x="f385" y="f386"/>
                  </a:cubicBezTo>
                  <a:cubicBezTo>
                    <a:pt x="f385" y="f386"/>
                    <a:pt x="f385" y="f386"/>
                    <a:pt x="f385" y="f386"/>
                  </a:cubicBezTo>
                  <a:cubicBezTo>
                    <a:pt x="f385" y="f193"/>
                    <a:pt x="f385" y="f193"/>
                    <a:pt x="f385" y="f193"/>
                  </a:cubicBezTo>
                  <a:cubicBezTo>
                    <a:pt x="f385" y="f193"/>
                    <a:pt x="f385" y="f193"/>
                    <a:pt x="f385" y="f193"/>
                  </a:cubicBezTo>
                  <a:cubicBezTo>
                    <a:pt x="f387" y="f388"/>
                    <a:pt x="f389" y="f390"/>
                    <a:pt x="f391" y="f196"/>
                  </a:cubicBezTo>
                  <a:cubicBezTo>
                    <a:pt x="f380" y="f196"/>
                    <a:pt x="f380" y="f196"/>
                    <a:pt x="f380" y="f196"/>
                  </a:cubicBezTo>
                  <a:cubicBezTo>
                    <a:pt x="f380" y="f196"/>
                    <a:pt x="f380" y="f196"/>
                    <a:pt x="f380" y="f196"/>
                  </a:cubicBezTo>
                  <a:cubicBezTo>
                    <a:pt x="f392" y="f196"/>
                    <a:pt x="f86" y="f344"/>
                    <a:pt x="f90" y="f344"/>
                  </a:cubicBezTo>
                  <a:cubicBezTo>
                    <a:pt x="f373" y="f344"/>
                    <a:pt x="f374" y="f344"/>
                    <a:pt x="f343" y="f344"/>
                  </a:cubicBezTo>
                  <a:cubicBezTo>
                    <a:pt x="f393" y="f187"/>
                    <a:pt x="f393" y="f187"/>
                    <a:pt x="f393" y="f187"/>
                  </a:cubicBezTo>
                  <a:cubicBezTo>
                    <a:pt x="f394" y="f187"/>
                    <a:pt x="f395" y="f187"/>
                    <a:pt x="f67" y="f187"/>
                  </a:cubicBezTo>
                  <a:cubicBezTo>
                    <a:pt x="f366" y="f187"/>
                    <a:pt x="f234" y="f59"/>
                    <a:pt x="f396" y="f193"/>
                  </a:cubicBezTo>
                  <a:cubicBezTo>
                    <a:pt x="f396" y="f59"/>
                    <a:pt x="f396" y="f59"/>
                    <a:pt x="f396" y="f59"/>
                  </a:cubicBezTo>
                  <a:cubicBezTo>
                    <a:pt x="f355" y="f59"/>
                    <a:pt x="f355" y="f59"/>
                    <a:pt x="f355" y="f59"/>
                  </a:cubicBezTo>
                  <a:cubicBezTo>
                    <a:pt x="f355" y="f193"/>
                    <a:pt x="f355" y="f193"/>
                    <a:pt x="f355" y="f193"/>
                  </a:cubicBezTo>
                  <a:cubicBezTo>
                    <a:pt x="f397" y="f190"/>
                    <a:pt x="f380" y="f190"/>
                    <a:pt x="f385" y="f190"/>
                  </a:cubicBezTo>
                  <a:cubicBezTo>
                    <a:pt x="f385" y="f386"/>
                    <a:pt x="f385" y="f386"/>
                    <a:pt x="f385" y="f386"/>
                  </a:cubicBezTo>
                  <a:cubicBezTo>
                    <a:pt x="f389" y="f386"/>
                    <a:pt x="f350" y="f386"/>
                    <a:pt x="f355" y="f386"/>
                  </a:cubicBezTo>
                  <a:cubicBezTo>
                    <a:pt x="f355" y="f398"/>
                    <a:pt x="f355" y="f398"/>
                    <a:pt x="f355" y="f398"/>
                  </a:cubicBezTo>
                  <a:cubicBezTo>
                    <a:pt x="f378" y="f141"/>
                    <a:pt x="f378" y="f141"/>
                    <a:pt x="f378" y="f141"/>
                  </a:cubicBezTo>
                  <a:cubicBezTo>
                    <a:pt x="f392" y="f316"/>
                    <a:pt x="f392" y="f316"/>
                    <a:pt x="f392" y="f316"/>
                  </a:cubicBezTo>
                  <a:cubicBezTo>
                    <a:pt x="f399" y="f316"/>
                    <a:pt x="f75" y="f316"/>
                    <a:pt x="f32" y="f273"/>
                  </a:cubicBezTo>
                  <a:cubicBezTo>
                    <a:pt x="f366" y="f270"/>
                    <a:pt x="f314" y="f270"/>
                    <a:pt x="f393" y="f270"/>
                  </a:cubicBezTo>
                  <a:cubicBezTo>
                    <a:pt x="f64" y="f330"/>
                    <a:pt x="f64" y="f330"/>
                    <a:pt x="f64" y="f330"/>
                  </a:cubicBezTo>
                  <a:cubicBezTo>
                    <a:pt x="f400" y="f401"/>
                    <a:pt x="f400" y="f401"/>
                    <a:pt x="f400" y="f401"/>
                  </a:cubicBezTo>
                  <a:cubicBezTo>
                    <a:pt x="f274" y="f402"/>
                    <a:pt x="f274" y="f402"/>
                    <a:pt x="f274" y="f402"/>
                  </a:cubicBezTo>
                  <a:cubicBezTo>
                    <a:pt x="f208" y="f112"/>
                    <a:pt x="f208" y="f281"/>
                    <a:pt x="f208" y="f119"/>
                  </a:cubicBezTo>
                  <a:cubicBezTo>
                    <a:pt x="f274" y="f273"/>
                    <a:pt x="f33" y="f273"/>
                    <a:pt x="f31" y="f273"/>
                  </a:cubicBezTo>
                  <a:cubicBezTo>
                    <a:pt x="f125" y="f316"/>
                    <a:pt x="f84" y="f273"/>
                    <a:pt x="f5" y="f273"/>
                  </a:cubicBezTo>
                  <a:cubicBezTo>
                    <a:pt x="f5" y="f280"/>
                    <a:pt x="f5" y="f280"/>
                    <a:pt x="f5" y="f280"/>
                  </a:cubicBezTo>
                  <a:cubicBezTo>
                    <a:pt x="f160" y="f398"/>
                    <a:pt x="f403" y="f398"/>
                    <a:pt x="f156" y="f404"/>
                  </a:cubicBezTo>
                  <a:cubicBezTo>
                    <a:pt x="f405" y="f268"/>
                    <a:pt x="f121" y="f268"/>
                    <a:pt x="f406" y="f268"/>
                  </a:cubicBezTo>
                  <a:cubicBezTo>
                    <a:pt x="f103" y="f268"/>
                    <a:pt x="f305" y="f268"/>
                    <a:pt x="f114" y="f404"/>
                  </a:cubicBezTo>
                  <a:cubicBezTo>
                    <a:pt x="f369" y="f280"/>
                    <a:pt x="f407" y="f404"/>
                    <a:pt x="f28" y="f404"/>
                  </a:cubicBezTo>
                  <a:cubicBezTo>
                    <a:pt x="f348" y="f404"/>
                    <a:pt x="f385" y="f251"/>
                    <a:pt x="f408" y="f251"/>
                  </a:cubicBezTo>
                  <a:cubicBezTo>
                    <a:pt x="f44" y="f182"/>
                    <a:pt x="f44" y="f182"/>
                    <a:pt x="f44" y="f182"/>
                  </a:cubicBezTo>
                  <a:cubicBezTo>
                    <a:pt x="f42" y="f182"/>
                    <a:pt x="f86" y="f176"/>
                    <a:pt x="f90" y="f176"/>
                  </a:cubicBezTo>
                  <a:cubicBezTo>
                    <a:pt x="f329" y="f176"/>
                    <a:pt x="f409" y="f176"/>
                    <a:pt x="f410" y="f176"/>
                  </a:cubicBezTo>
                  <a:cubicBezTo>
                    <a:pt x="f410" y="f167"/>
                    <a:pt x="f410" y="f167"/>
                    <a:pt x="f410" y="f167"/>
                  </a:cubicBezTo>
                  <a:cubicBezTo>
                    <a:pt x="f411" y="f136"/>
                    <a:pt x="f411" y="f136"/>
                    <a:pt x="f411" y="f136"/>
                  </a:cubicBezTo>
                  <a:cubicBezTo>
                    <a:pt x="f377" y="f170"/>
                    <a:pt x="f377" y="f170"/>
                    <a:pt x="f377" y="f170"/>
                  </a:cubicBezTo>
                  <a:cubicBezTo>
                    <a:pt x="f25" y="f165"/>
                    <a:pt x="f380" y="f166"/>
                    <a:pt x="f412" y="f166"/>
                  </a:cubicBezTo>
                  <a:cubicBezTo>
                    <a:pt x="f412" y="f166"/>
                    <a:pt x="f412" y="f166"/>
                    <a:pt x="f412" y="f166"/>
                  </a:cubicBezTo>
                  <a:cubicBezTo>
                    <a:pt x="f412" y="f166"/>
                    <a:pt x="f412" y="f166"/>
                    <a:pt x="f412" y="f166"/>
                  </a:cubicBezTo>
                  <a:cubicBezTo>
                    <a:pt x="f244" y="f98"/>
                    <a:pt x="f413" y="f414"/>
                    <a:pt x="f44" y="f182"/>
                  </a:cubicBezTo>
                  <a:close/>
                  <a:moveTo>
                    <a:pt x="f415" y="f339"/>
                  </a:moveTo>
                  <a:cubicBezTo>
                    <a:pt x="f415" y="f339"/>
                    <a:pt x="f415" y="f339"/>
                    <a:pt x="f415" y="f339"/>
                  </a:cubicBezTo>
                  <a:cubicBezTo>
                    <a:pt x="f389" y="f339"/>
                    <a:pt x="f235" y="f339"/>
                    <a:pt x="f32" y="f164"/>
                  </a:cubicBezTo>
                  <a:cubicBezTo>
                    <a:pt x="f34" y="f164"/>
                    <a:pt x="f53" y="f259"/>
                    <a:pt x="f377" y="f259"/>
                  </a:cubicBezTo>
                  <a:cubicBezTo>
                    <a:pt x="f21" y="f162"/>
                    <a:pt x="f21" y="f162"/>
                    <a:pt x="f21" y="f162"/>
                  </a:cubicBezTo>
                  <a:cubicBezTo>
                    <a:pt x="f416" y="f162"/>
                    <a:pt x="f41" y="f163"/>
                    <a:pt x="f42" y="f163"/>
                  </a:cubicBezTo>
                  <a:cubicBezTo>
                    <a:pt x="f379" y="f163"/>
                    <a:pt x="f244" y="f162"/>
                    <a:pt x="f417" y="f162"/>
                  </a:cubicBezTo>
                  <a:cubicBezTo>
                    <a:pt x="f417" y="f162"/>
                    <a:pt x="f417" y="f162"/>
                    <a:pt x="f417" y="f162"/>
                  </a:cubicBezTo>
                  <a:cubicBezTo>
                    <a:pt x="f16" y="f162"/>
                    <a:pt x="f16" y="f162"/>
                    <a:pt x="f16" y="f162"/>
                  </a:cubicBezTo>
                  <a:cubicBezTo>
                    <a:pt x="f417" y="f277"/>
                    <a:pt x="f418" y="f419"/>
                    <a:pt x="f415" y="f339"/>
                  </a:cubicBezTo>
                  <a:close/>
                </a:path>
              </a:pathLst>
            </a:custGeom>
            <a:solidFill>
              <a:srgbClr val="FFF7D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68" name="Freeform 14">
              <a:extLst>
                <a:ext uri="{FF2B5EF4-FFF2-40B4-BE49-F238E27FC236}">
                  <a16:creationId xmlns:a16="http://schemas.microsoft.com/office/drawing/2014/main" id="{C67F9445-BB03-4F8B-BCEA-67CEBF2EC2ED}"/>
                </a:ext>
              </a:extLst>
            </p:cNvPr>
            <p:cNvSpPr/>
            <p:nvPr/>
          </p:nvSpPr>
          <p:spPr>
            <a:xfrm>
              <a:off x="747714" y="1005337"/>
              <a:ext cx="66074" cy="63834"/>
            </a:xfrm>
            <a:custGeom>
              <a:avLst/>
              <a:gdLst>
                <a:gd name="f0" fmla="val 10800000"/>
                <a:gd name="f1" fmla="val 5400000"/>
                <a:gd name="f2" fmla="val 180"/>
                <a:gd name="f3" fmla="val w"/>
                <a:gd name="f4" fmla="val h"/>
                <a:gd name="f5" fmla="val 0"/>
                <a:gd name="f6" fmla="val 25"/>
                <a:gd name="f7" fmla="val 24"/>
                <a:gd name="f8" fmla="val 20"/>
                <a:gd name="f9" fmla="val 16"/>
                <a:gd name="f10" fmla="val 15"/>
                <a:gd name="f11" fmla="val 6"/>
                <a:gd name="f12" fmla="val 5"/>
                <a:gd name="f13" fmla="val 9"/>
                <a:gd name="f14" fmla="val 14"/>
                <a:gd name="f15" fmla="+- 0 0 -90"/>
                <a:gd name="f16" fmla="*/ f3 1 25"/>
                <a:gd name="f17" fmla="*/ f4 1 24"/>
                <a:gd name="f18" fmla="+- f7 0 f5"/>
                <a:gd name="f19" fmla="+- f6 0 f5"/>
                <a:gd name="f20" fmla="*/ f15 f0 1"/>
                <a:gd name="f21" fmla="*/ f19 1 25"/>
                <a:gd name="f22" fmla="*/ f18 1 24"/>
                <a:gd name="f23" fmla="*/ 20 f19 1"/>
                <a:gd name="f24" fmla="*/ 16 f18 1"/>
                <a:gd name="f25" fmla="*/ 15 f19 1"/>
                <a:gd name="f26" fmla="*/ 0 f18 1"/>
                <a:gd name="f27" fmla="*/ 0 f19 1"/>
                <a:gd name="f28" fmla="*/ 9 f18 1"/>
                <a:gd name="f29" fmla="*/ 6 f19 1"/>
                <a:gd name="f30" fmla="*/ 24 f18 1"/>
                <a:gd name="f31" fmla="*/ f20 1 f2"/>
                <a:gd name="f32" fmla="*/ f23 1 25"/>
                <a:gd name="f33" fmla="*/ f24 1 24"/>
                <a:gd name="f34" fmla="*/ f25 1 25"/>
                <a:gd name="f35" fmla="*/ f26 1 24"/>
                <a:gd name="f36" fmla="*/ f27 1 25"/>
                <a:gd name="f37" fmla="*/ f28 1 24"/>
                <a:gd name="f38" fmla="*/ f29 1 25"/>
                <a:gd name="f39" fmla="*/ f30 1 24"/>
                <a:gd name="f40" fmla="*/ 0 1 f21"/>
                <a:gd name="f41" fmla="*/ f6 1 f21"/>
                <a:gd name="f42" fmla="*/ 0 1 f22"/>
                <a:gd name="f43" fmla="*/ f7 1 f22"/>
                <a:gd name="f44" fmla="+- f31 0 f1"/>
                <a:gd name="f45" fmla="*/ f32 1 f21"/>
                <a:gd name="f46" fmla="*/ f33 1 f22"/>
                <a:gd name="f47" fmla="*/ f34 1 f21"/>
                <a:gd name="f48" fmla="*/ f35 1 f22"/>
                <a:gd name="f49" fmla="*/ f36 1 f21"/>
                <a:gd name="f50" fmla="*/ f37 1 f22"/>
                <a:gd name="f51" fmla="*/ f38 1 f21"/>
                <a:gd name="f52" fmla="*/ f39 1 f22"/>
                <a:gd name="f53" fmla="*/ f40 f16 1"/>
                <a:gd name="f54" fmla="*/ f41 f16 1"/>
                <a:gd name="f55" fmla="*/ f43 f17 1"/>
                <a:gd name="f56" fmla="*/ f42 f17 1"/>
                <a:gd name="f57" fmla="*/ f45 f16 1"/>
                <a:gd name="f58" fmla="*/ f46 f17 1"/>
                <a:gd name="f59" fmla="*/ f47 f16 1"/>
                <a:gd name="f60" fmla="*/ f48 f17 1"/>
                <a:gd name="f61" fmla="*/ f49 f16 1"/>
                <a:gd name="f62" fmla="*/ f50 f17 1"/>
                <a:gd name="f63" fmla="*/ f51 f16 1"/>
                <a:gd name="f64" fmla="*/ f52 f17 1"/>
              </a:gdLst>
              <a:ahLst/>
              <a:cxnLst>
                <a:cxn ang="3cd4">
                  <a:pos x="hc" y="t"/>
                </a:cxn>
                <a:cxn ang="0">
                  <a:pos x="r" y="vc"/>
                </a:cxn>
                <a:cxn ang="cd4">
                  <a:pos x="hc" y="b"/>
                </a:cxn>
                <a:cxn ang="cd2">
                  <a:pos x="l" y="vc"/>
                </a:cxn>
                <a:cxn ang="f44">
                  <a:pos x="f57" y="f58"/>
                </a:cxn>
                <a:cxn ang="f44">
                  <a:pos x="f59" y="f60"/>
                </a:cxn>
                <a:cxn ang="f44">
                  <a:pos x="f61" y="f62"/>
                </a:cxn>
                <a:cxn ang="f44">
                  <a:pos x="f63" y="f64"/>
                </a:cxn>
                <a:cxn ang="f44">
                  <a:pos x="f57" y="f58"/>
                </a:cxn>
                <a:cxn ang="f44">
                  <a:pos x="f57" y="f58"/>
                </a:cxn>
              </a:cxnLst>
              <a:rect l="f53" t="f56" r="f54" b="f55"/>
              <a:pathLst>
                <a:path w="25" h="24">
                  <a:moveTo>
                    <a:pt x="f8" y="f9"/>
                  </a:moveTo>
                  <a:cubicBezTo>
                    <a:pt x="f8" y="f9"/>
                    <a:pt x="f6" y="f5"/>
                    <a:pt x="f10" y="f5"/>
                  </a:cubicBezTo>
                  <a:cubicBezTo>
                    <a:pt x="f11" y="f5"/>
                    <a:pt x="f5" y="f12"/>
                    <a:pt x="f5" y="f13"/>
                  </a:cubicBezTo>
                  <a:cubicBezTo>
                    <a:pt x="f5" y="f14"/>
                    <a:pt x="f11" y="f7"/>
                    <a:pt x="f11" y="f7"/>
                  </a:cubicBezTo>
                  <a:cubicBezTo>
                    <a:pt x="f8" y="f9"/>
                    <a:pt x="f8" y="f9"/>
                    <a:pt x="f8" y="f9"/>
                  </a:cubicBezTo>
                  <a:cubicBezTo>
                    <a:pt x="f8" y="f9"/>
                    <a:pt x="f8" y="f9"/>
                    <a:pt x="f8" y="f9"/>
                  </a:cubicBezTo>
                  <a:close/>
                </a:path>
              </a:pathLst>
            </a:custGeom>
            <a:solidFill>
              <a:srgbClr val="E2A32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69" name="Freeform 15">
              <a:extLst>
                <a:ext uri="{FF2B5EF4-FFF2-40B4-BE49-F238E27FC236}">
                  <a16:creationId xmlns:a16="http://schemas.microsoft.com/office/drawing/2014/main" id="{98E007D1-9204-41C7-B96B-2C9607F29834}"/>
                </a:ext>
              </a:extLst>
            </p:cNvPr>
            <p:cNvSpPr/>
            <p:nvPr/>
          </p:nvSpPr>
          <p:spPr>
            <a:xfrm>
              <a:off x="676034" y="1010933"/>
              <a:ext cx="306863" cy="338218"/>
            </a:xfrm>
            <a:custGeom>
              <a:avLst/>
              <a:gdLst>
                <a:gd name="f0" fmla="val 10800000"/>
                <a:gd name="f1" fmla="val 5400000"/>
                <a:gd name="f2" fmla="val 180"/>
                <a:gd name="f3" fmla="val w"/>
                <a:gd name="f4" fmla="val h"/>
                <a:gd name="f5" fmla="val 0"/>
                <a:gd name="f6" fmla="val 116"/>
                <a:gd name="f7" fmla="val 128"/>
                <a:gd name="f8" fmla="val 86"/>
                <a:gd name="f9" fmla="val 36"/>
                <a:gd name="f10" fmla="val 84"/>
                <a:gd name="f11" fmla="val 22"/>
                <a:gd name="f12" fmla="val 76"/>
                <a:gd name="f13" fmla="val 35"/>
                <a:gd name="f14" fmla="val 11"/>
                <a:gd name="f15" fmla="val 20"/>
                <a:gd name="f16" fmla="val 2"/>
                <a:gd name="f17" fmla="val 44"/>
                <a:gd name="f18" fmla="val 7"/>
                <a:gd name="f19" fmla="val 59"/>
                <a:gd name="f20" fmla="val 13"/>
                <a:gd name="f21" fmla="val 78"/>
                <a:gd name="f22" fmla="val 80"/>
                <a:gd name="f23" fmla="val 31"/>
                <a:gd name="f24" fmla="val 93"/>
                <a:gd name="f25" fmla="val 30"/>
                <a:gd name="f26" fmla="val 101"/>
                <a:gd name="f27" fmla="val 9"/>
                <a:gd name="f28" fmla="val 113"/>
                <a:gd name="f29" fmla="val 10"/>
                <a:gd name="f30" fmla="val 120"/>
                <a:gd name="f31" fmla="val 52"/>
                <a:gd name="f32" fmla="val 97"/>
                <a:gd name="f33" fmla="val 118"/>
                <a:gd name="f34" fmla="val 83"/>
                <a:gd name="f35" fmla="val 91"/>
                <a:gd name="f36" fmla="val 81"/>
                <a:gd name="f37" fmla="val 71"/>
                <a:gd name="f38" fmla="val 90"/>
                <a:gd name="f39" fmla="val 56"/>
                <a:gd name="f40" fmla="+- 0 0 -90"/>
                <a:gd name="f41" fmla="*/ f3 1 116"/>
                <a:gd name="f42" fmla="*/ f4 1 128"/>
                <a:gd name="f43" fmla="+- f7 0 f5"/>
                <a:gd name="f44" fmla="+- f6 0 f5"/>
                <a:gd name="f45" fmla="*/ f40 f0 1"/>
                <a:gd name="f46" fmla="*/ f44 1 116"/>
                <a:gd name="f47" fmla="*/ f43 1 128"/>
                <a:gd name="f48" fmla="*/ 86 f44 1"/>
                <a:gd name="f49" fmla="*/ 36 f43 1"/>
                <a:gd name="f50" fmla="*/ 35 f44 1"/>
                <a:gd name="f51" fmla="*/ 11 f43 1"/>
                <a:gd name="f52" fmla="*/ 7 f44 1"/>
                <a:gd name="f53" fmla="*/ 59 f43 1"/>
                <a:gd name="f54" fmla="*/ 31 f44 1"/>
                <a:gd name="f55" fmla="*/ 93 f43 1"/>
                <a:gd name="f56" fmla="*/ 10 f44 1"/>
                <a:gd name="f57" fmla="*/ 120 f43 1"/>
                <a:gd name="f58" fmla="*/ 116 f44 1"/>
                <a:gd name="f59" fmla="*/ 84 f43 1"/>
                <a:gd name="f60" fmla="*/ 76 f43 1"/>
                <a:gd name="f61" fmla="*/ f45 1 f2"/>
                <a:gd name="f62" fmla="*/ f48 1 116"/>
                <a:gd name="f63" fmla="*/ f49 1 128"/>
                <a:gd name="f64" fmla="*/ f50 1 116"/>
                <a:gd name="f65" fmla="*/ f51 1 128"/>
                <a:gd name="f66" fmla="*/ f52 1 116"/>
                <a:gd name="f67" fmla="*/ f53 1 128"/>
                <a:gd name="f68" fmla="*/ f54 1 116"/>
                <a:gd name="f69" fmla="*/ f55 1 128"/>
                <a:gd name="f70" fmla="*/ f56 1 116"/>
                <a:gd name="f71" fmla="*/ f57 1 128"/>
                <a:gd name="f72" fmla="*/ f58 1 116"/>
                <a:gd name="f73" fmla="*/ f59 1 128"/>
                <a:gd name="f74" fmla="*/ f60 1 128"/>
                <a:gd name="f75" fmla="*/ 0 1 f46"/>
                <a:gd name="f76" fmla="*/ f6 1 f46"/>
                <a:gd name="f77" fmla="*/ 0 1 f47"/>
                <a:gd name="f78" fmla="*/ f7 1 f47"/>
                <a:gd name="f79" fmla="+- f61 0 f1"/>
                <a:gd name="f80" fmla="*/ f62 1 f46"/>
                <a:gd name="f81" fmla="*/ f63 1 f47"/>
                <a:gd name="f82" fmla="*/ f64 1 f46"/>
                <a:gd name="f83" fmla="*/ f65 1 f47"/>
                <a:gd name="f84" fmla="*/ f66 1 f46"/>
                <a:gd name="f85" fmla="*/ f67 1 f47"/>
                <a:gd name="f86" fmla="*/ f68 1 f46"/>
                <a:gd name="f87" fmla="*/ f69 1 f47"/>
                <a:gd name="f88" fmla="*/ f70 1 f46"/>
                <a:gd name="f89" fmla="*/ f71 1 f47"/>
                <a:gd name="f90" fmla="*/ f72 1 f46"/>
                <a:gd name="f91" fmla="*/ f73 1 f47"/>
                <a:gd name="f92" fmla="*/ f74 1 f47"/>
                <a:gd name="f93" fmla="*/ f75 f41 1"/>
                <a:gd name="f94" fmla="*/ f76 f41 1"/>
                <a:gd name="f95" fmla="*/ f78 f42 1"/>
                <a:gd name="f96" fmla="*/ f77 f42 1"/>
                <a:gd name="f97" fmla="*/ f80 f41 1"/>
                <a:gd name="f98" fmla="*/ f81 f42 1"/>
                <a:gd name="f99" fmla="*/ f82 f41 1"/>
                <a:gd name="f100" fmla="*/ f83 f42 1"/>
                <a:gd name="f101" fmla="*/ f84 f41 1"/>
                <a:gd name="f102" fmla="*/ f85 f42 1"/>
                <a:gd name="f103" fmla="*/ f86 f41 1"/>
                <a:gd name="f104" fmla="*/ f87 f42 1"/>
                <a:gd name="f105" fmla="*/ f88 f41 1"/>
                <a:gd name="f106" fmla="*/ f89 f42 1"/>
                <a:gd name="f107" fmla="*/ f90 f41 1"/>
                <a:gd name="f108" fmla="*/ f91 f42 1"/>
                <a:gd name="f109" fmla="*/ f92 f42 1"/>
              </a:gdLst>
              <a:ahLst/>
              <a:cxnLst>
                <a:cxn ang="3cd4">
                  <a:pos x="hc" y="t"/>
                </a:cxn>
                <a:cxn ang="0">
                  <a:pos x="r" y="vc"/>
                </a:cxn>
                <a:cxn ang="cd4">
                  <a:pos x="hc" y="b"/>
                </a:cxn>
                <a:cxn ang="cd2">
                  <a:pos x="l" y="vc"/>
                </a:cxn>
                <a:cxn ang="f79">
                  <a:pos x="f97" y="f98"/>
                </a:cxn>
                <a:cxn ang="f79">
                  <a:pos x="f99" y="f100"/>
                </a:cxn>
                <a:cxn ang="f79">
                  <a:pos x="f101" y="f102"/>
                </a:cxn>
                <a:cxn ang="f79">
                  <a:pos x="f103" y="f104"/>
                </a:cxn>
                <a:cxn ang="f79">
                  <a:pos x="f105" y="f106"/>
                </a:cxn>
                <a:cxn ang="f79">
                  <a:pos x="f107" y="f108"/>
                </a:cxn>
                <a:cxn ang="f79">
                  <a:pos x="f97" y="f109"/>
                </a:cxn>
                <a:cxn ang="f79">
                  <a:pos x="f97" y="f98"/>
                </a:cxn>
              </a:cxnLst>
              <a:rect l="f93" t="f96" r="f94" b="f95"/>
              <a:pathLst>
                <a:path w="116" h="128">
                  <a:moveTo>
                    <a:pt x="f8" y="f9"/>
                  </a:moveTo>
                  <a:cubicBezTo>
                    <a:pt x="f10" y="f11"/>
                    <a:pt x="f12" y="f5"/>
                    <a:pt x="f13" y="f14"/>
                  </a:cubicBezTo>
                  <a:cubicBezTo>
                    <a:pt x="f5" y="f15"/>
                    <a:pt x="f16" y="f17"/>
                    <a:pt x="f18" y="f19"/>
                  </a:cubicBezTo>
                  <a:cubicBezTo>
                    <a:pt x="f20" y="f21"/>
                    <a:pt x="f13" y="f22"/>
                    <a:pt x="f23" y="f24"/>
                  </a:cubicBezTo>
                  <a:cubicBezTo>
                    <a:pt x="f25" y="f26"/>
                    <a:pt x="f27" y="f28"/>
                    <a:pt x="f29" y="f30"/>
                  </a:cubicBezTo>
                  <a:cubicBezTo>
                    <a:pt x="f31" y="f7"/>
                    <a:pt x="f32" y="f33"/>
                    <a:pt x="f6" y="f10"/>
                  </a:cubicBezTo>
                  <a:cubicBezTo>
                    <a:pt x="f26" y="f34"/>
                    <a:pt x="f35" y="f36"/>
                    <a:pt x="f8" y="f12"/>
                  </a:cubicBezTo>
                  <a:cubicBezTo>
                    <a:pt x="f21" y="f37"/>
                    <a:pt x="f38" y="f39"/>
                    <a:pt x="f8" y="f9"/>
                  </a:cubicBezTo>
                  <a:close/>
                </a:path>
              </a:pathLst>
            </a:custGeom>
            <a:solidFill>
              <a:srgbClr val="F9D43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70" name="Freeform 16">
              <a:extLst>
                <a:ext uri="{FF2B5EF4-FFF2-40B4-BE49-F238E27FC236}">
                  <a16:creationId xmlns:a16="http://schemas.microsoft.com/office/drawing/2014/main" id="{08FF1096-0282-4E88-9C4D-56640A2C3309}"/>
                </a:ext>
              </a:extLst>
            </p:cNvPr>
            <p:cNvSpPr/>
            <p:nvPr/>
          </p:nvSpPr>
          <p:spPr>
            <a:xfrm>
              <a:off x="705157" y="1232684"/>
              <a:ext cx="277739" cy="122072"/>
            </a:xfrm>
            <a:custGeom>
              <a:avLst/>
              <a:gdLst>
                <a:gd name="f0" fmla="val 10800000"/>
                <a:gd name="f1" fmla="val 5400000"/>
                <a:gd name="f2" fmla="val 180"/>
                <a:gd name="f3" fmla="val w"/>
                <a:gd name="f4" fmla="val h"/>
                <a:gd name="f5" fmla="val 0"/>
                <a:gd name="f6" fmla="val 105"/>
                <a:gd name="f7" fmla="val 46"/>
                <a:gd name="f8" fmla="val 72"/>
                <a:gd name="f9" fmla="val 5"/>
                <a:gd name="f10" fmla="val 49"/>
                <a:gd name="f11" fmla="val 11"/>
                <a:gd name="f12" fmla="val 41"/>
                <a:gd name="f13" fmla="val 15"/>
                <a:gd name="f14" fmla="val 33"/>
                <a:gd name="f15" fmla="val 16"/>
                <a:gd name="f16" fmla="val 56"/>
                <a:gd name="f17" fmla="val 36"/>
                <a:gd name="f18" fmla="val 96"/>
                <a:gd name="f19" fmla="val 25"/>
                <a:gd name="f20" fmla="val 104"/>
                <a:gd name="f21" fmla="val 4"/>
                <a:gd name="f22" fmla="+- 0 0 -90"/>
                <a:gd name="f23" fmla="*/ f3 1 105"/>
                <a:gd name="f24" fmla="*/ f4 1 46"/>
                <a:gd name="f25" fmla="+- f7 0 f5"/>
                <a:gd name="f26" fmla="+- f6 0 f5"/>
                <a:gd name="f27" fmla="*/ f22 f0 1"/>
                <a:gd name="f28" fmla="*/ f26 1 105"/>
                <a:gd name="f29" fmla="*/ f25 1 46"/>
                <a:gd name="f30" fmla="*/ 105 f26 1"/>
                <a:gd name="f31" fmla="*/ 0 f25 1"/>
                <a:gd name="f32" fmla="*/ 49 f26 1"/>
                <a:gd name="f33" fmla="*/ 11 f25 1"/>
                <a:gd name="f34" fmla="*/ 0 f26 1"/>
                <a:gd name="f35" fmla="*/ 33 f25 1"/>
                <a:gd name="f36" fmla="*/ 56 f26 1"/>
                <a:gd name="f37" fmla="*/ 36 f25 1"/>
                <a:gd name="f38" fmla="*/ f27 1 f2"/>
                <a:gd name="f39" fmla="*/ f30 1 105"/>
                <a:gd name="f40" fmla="*/ f31 1 46"/>
                <a:gd name="f41" fmla="*/ f32 1 105"/>
                <a:gd name="f42" fmla="*/ f33 1 46"/>
                <a:gd name="f43" fmla="*/ f34 1 105"/>
                <a:gd name="f44" fmla="*/ f35 1 46"/>
                <a:gd name="f45" fmla="*/ f36 1 105"/>
                <a:gd name="f46" fmla="*/ f37 1 46"/>
                <a:gd name="f47" fmla="*/ 0 1 f28"/>
                <a:gd name="f48" fmla="*/ f6 1 f28"/>
                <a:gd name="f49" fmla="*/ 0 1 f29"/>
                <a:gd name="f50" fmla="*/ f7 1 f29"/>
                <a:gd name="f51" fmla="+- f38 0 f1"/>
                <a:gd name="f52" fmla="*/ f39 1 f28"/>
                <a:gd name="f53" fmla="*/ f40 1 f29"/>
                <a:gd name="f54" fmla="*/ f41 1 f28"/>
                <a:gd name="f55" fmla="*/ f42 1 f29"/>
                <a:gd name="f56" fmla="*/ f43 1 f28"/>
                <a:gd name="f57" fmla="*/ f44 1 f29"/>
                <a:gd name="f58" fmla="*/ f45 1 f28"/>
                <a:gd name="f59" fmla="*/ f46 1 f29"/>
                <a:gd name="f60" fmla="*/ f47 f23 1"/>
                <a:gd name="f61" fmla="*/ f48 f23 1"/>
                <a:gd name="f62" fmla="*/ f50 f24 1"/>
                <a:gd name="f63" fmla="*/ f49 f24 1"/>
                <a:gd name="f64" fmla="*/ f52 f23 1"/>
                <a:gd name="f65" fmla="*/ f53 f24 1"/>
                <a:gd name="f66" fmla="*/ f54 f23 1"/>
                <a:gd name="f67" fmla="*/ f55 f24 1"/>
                <a:gd name="f68" fmla="*/ f56 f23 1"/>
                <a:gd name="f69" fmla="*/ f57 f24 1"/>
                <a:gd name="f70" fmla="*/ f58 f23 1"/>
                <a:gd name="f71" fmla="*/ f59 f24 1"/>
              </a:gdLst>
              <a:ahLst/>
              <a:cxnLst>
                <a:cxn ang="3cd4">
                  <a:pos x="hc" y="t"/>
                </a:cxn>
                <a:cxn ang="0">
                  <a:pos x="r" y="vc"/>
                </a:cxn>
                <a:cxn ang="cd4">
                  <a:pos x="hc" y="b"/>
                </a:cxn>
                <a:cxn ang="cd2">
                  <a:pos x="l" y="vc"/>
                </a:cxn>
                <a:cxn ang="f51">
                  <a:pos x="f64" y="f65"/>
                </a:cxn>
                <a:cxn ang="f51">
                  <a:pos x="f66" y="f67"/>
                </a:cxn>
                <a:cxn ang="f51">
                  <a:pos x="f68" y="f69"/>
                </a:cxn>
                <a:cxn ang="f51">
                  <a:pos x="f70" y="f71"/>
                </a:cxn>
                <a:cxn ang="f51">
                  <a:pos x="f64" y="f65"/>
                </a:cxn>
              </a:cxnLst>
              <a:rect l="f60" t="f63" r="f61" b="f62"/>
              <a:pathLst>
                <a:path w="105" h="46">
                  <a:moveTo>
                    <a:pt x="f6" y="f5"/>
                  </a:moveTo>
                  <a:cubicBezTo>
                    <a:pt x="f6" y="f5"/>
                    <a:pt x="f8" y="f9"/>
                    <a:pt x="f10" y="f11"/>
                  </a:cubicBezTo>
                  <a:cubicBezTo>
                    <a:pt x="f12" y="f13"/>
                    <a:pt x="f5" y="f14"/>
                    <a:pt x="f5" y="f14"/>
                  </a:cubicBezTo>
                  <a:cubicBezTo>
                    <a:pt x="f5" y="f14"/>
                    <a:pt x="f15" y="f7"/>
                    <a:pt x="f16" y="f17"/>
                  </a:cubicBezTo>
                  <a:cubicBezTo>
                    <a:pt x="f18" y="f19"/>
                    <a:pt x="f20" y="f21"/>
                    <a:pt x="f6" y="f5"/>
                  </a:cubicBezTo>
                  <a:close/>
                </a:path>
              </a:pathLst>
            </a:custGeom>
            <a:solidFill>
              <a:srgbClr val="E2A32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71" name="Freeform 17">
              <a:extLst>
                <a:ext uri="{FF2B5EF4-FFF2-40B4-BE49-F238E27FC236}">
                  <a16:creationId xmlns:a16="http://schemas.microsoft.com/office/drawing/2014/main" id="{ED7AB95F-7C66-4890-BB7D-B3EEA1E1D9B3}"/>
                </a:ext>
              </a:extLst>
            </p:cNvPr>
            <p:cNvSpPr/>
            <p:nvPr/>
          </p:nvSpPr>
          <p:spPr>
            <a:xfrm>
              <a:off x="819384" y="1265154"/>
              <a:ext cx="76151" cy="41440"/>
            </a:xfrm>
            <a:custGeom>
              <a:avLst/>
              <a:gdLst>
                <a:gd name="f0" fmla="val 10800000"/>
                <a:gd name="f1" fmla="val 5400000"/>
                <a:gd name="f2" fmla="val 180"/>
                <a:gd name="f3" fmla="val w"/>
                <a:gd name="f4" fmla="val h"/>
                <a:gd name="f5" fmla="val 0"/>
                <a:gd name="f6" fmla="val 29"/>
                <a:gd name="f7" fmla="val 16"/>
                <a:gd name="f8" fmla="val 9"/>
                <a:gd name="f9" fmla="val 19"/>
                <a:gd name="f10" fmla="val 27"/>
                <a:gd name="f11" fmla="val 1"/>
                <a:gd name="f12" fmla="val 7"/>
                <a:gd name="f13" fmla="val 26"/>
                <a:gd name="f14" fmla="val 15"/>
                <a:gd name="f15" fmla="val 17"/>
                <a:gd name="f16" fmla="val 14"/>
                <a:gd name="f17" fmla="+- 0 0 -90"/>
                <a:gd name="f18" fmla="*/ f3 1 29"/>
                <a:gd name="f19" fmla="*/ f4 1 16"/>
                <a:gd name="f20" fmla="+- f7 0 f5"/>
                <a:gd name="f21" fmla="+- f6 0 f5"/>
                <a:gd name="f22" fmla="*/ f17 f0 1"/>
                <a:gd name="f23" fmla="*/ f21 1 29"/>
                <a:gd name="f24" fmla="*/ f20 1 16"/>
                <a:gd name="f25" fmla="*/ 0 f21 1"/>
                <a:gd name="f26" fmla="*/ 9 f20 1"/>
                <a:gd name="f27" fmla="*/ 27 f21 1"/>
                <a:gd name="f28" fmla="*/ 1 f20 1"/>
                <a:gd name="f29" fmla="*/ 17 f21 1"/>
                <a:gd name="f30" fmla="*/ 16 f20 1"/>
                <a:gd name="f31" fmla="*/ f22 1 f2"/>
                <a:gd name="f32" fmla="*/ f25 1 29"/>
                <a:gd name="f33" fmla="*/ f26 1 16"/>
                <a:gd name="f34" fmla="*/ f27 1 29"/>
                <a:gd name="f35" fmla="*/ f28 1 16"/>
                <a:gd name="f36" fmla="*/ f29 1 29"/>
                <a:gd name="f37" fmla="*/ f30 1 16"/>
                <a:gd name="f38" fmla="*/ 0 1 f23"/>
                <a:gd name="f39" fmla="*/ f6 1 f23"/>
                <a:gd name="f40" fmla="*/ 0 1 f24"/>
                <a:gd name="f41" fmla="*/ f7 1 f24"/>
                <a:gd name="f42" fmla="+- f31 0 f1"/>
                <a:gd name="f43" fmla="*/ f32 1 f23"/>
                <a:gd name="f44" fmla="*/ f33 1 f24"/>
                <a:gd name="f45" fmla="*/ f34 1 f23"/>
                <a:gd name="f46" fmla="*/ f35 1 f24"/>
                <a:gd name="f47" fmla="*/ f36 1 f23"/>
                <a:gd name="f48" fmla="*/ f37 1 f24"/>
                <a:gd name="f49" fmla="*/ f38 f18 1"/>
                <a:gd name="f50" fmla="*/ f39 f18 1"/>
                <a:gd name="f51" fmla="*/ f41 f19 1"/>
                <a:gd name="f52" fmla="*/ f40 f19 1"/>
                <a:gd name="f53" fmla="*/ f43 f18 1"/>
                <a:gd name="f54" fmla="*/ f44 f19 1"/>
                <a:gd name="f55" fmla="*/ f45 f18 1"/>
                <a:gd name="f56" fmla="*/ f46 f19 1"/>
                <a:gd name="f57" fmla="*/ f47 f18 1"/>
                <a:gd name="f58" fmla="*/ f48 f19 1"/>
              </a:gdLst>
              <a:ahLst/>
              <a:cxnLst>
                <a:cxn ang="3cd4">
                  <a:pos x="hc" y="t"/>
                </a:cxn>
                <a:cxn ang="0">
                  <a:pos x="r" y="vc"/>
                </a:cxn>
                <a:cxn ang="cd4">
                  <a:pos x="hc" y="b"/>
                </a:cxn>
                <a:cxn ang="cd2">
                  <a:pos x="l" y="vc"/>
                </a:cxn>
                <a:cxn ang="f42">
                  <a:pos x="f53" y="f54"/>
                </a:cxn>
                <a:cxn ang="f42">
                  <a:pos x="f55" y="f56"/>
                </a:cxn>
                <a:cxn ang="f42">
                  <a:pos x="f57" y="f58"/>
                </a:cxn>
                <a:cxn ang="f42">
                  <a:pos x="f53" y="f54"/>
                </a:cxn>
              </a:cxnLst>
              <a:rect l="f49" t="f52" r="f50" b="f51"/>
              <a:pathLst>
                <a:path w="29" h="16">
                  <a:moveTo>
                    <a:pt x="f5" y="f8"/>
                  </a:moveTo>
                  <a:cubicBezTo>
                    <a:pt x="f5" y="f8"/>
                    <a:pt x="f9" y="f5"/>
                    <a:pt x="f10" y="f11"/>
                  </a:cubicBezTo>
                  <a:cubicBezTo>
                    <a:pt x="f6" y="f12"/>
                    <a:pt x="f13" y="f14"/>
                    <a:pt x="f15" y="f7"/>
                  </a:cubicBezTo>
                  <a:cubicBezTo>
                    <a:pt x="f12" y="f7"/>
                    <a:pt x="f11" y="f16"/>
                    <a:pt x="f5" y="f8"/>
                  </a:cubicBezTo>
                  <a:close/>
                </a:path>
              </a:pathLst>
            </a:custGeom>
            <a:solidFill>
              <a:srgbClr val="F2C33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72" name="Freeform 18">
              <a:extLst>
                <a:ext uri="{FF2B5EF4-FFF2-40B4-BE49-F238E27FC236}">
                  <a16:creationId xmlns:a16="http://schemas.microsoft.com/office/drawing/2014/main" id="{E8FE424C-ACA8-4659-BBE9-B04A1F1F0EC1}"/>
                </a:ext>
              </a:extLst>
            </p:cNvPr>
            <p:cNvSpPr/>
            <p:nvPr/>
          </p:nvSpPr>
          <p:spPr>
            <a:xfrm>
              <a:off x="462128" y="854141"/>
              <a:ext cx="677552" cy="654033"/>
            </a:xfrm>
            <a:custGeom>
              <a:avLst/>
              <a:gdLst>
                <a:gd name="f0" fmla="val 10800000"/>
                <a:gd name="f1" fmla="val 5400000"/>
                <a:gd name="f2" fmla="val 180"/>
                <a:gd name="f3" fmla="val w"/>
                <a:gd name="f4" fmla="val h"/>
                <a:gd name="f5" fmla="val 0"/>
                <a:gd name="f6" fmla="val 605"/>
                <a:gd name="f7" fmla="val 584"/>
                <a:gd name="f8" fmla="val 42"/>
                <a:gd name="f9" fmla="val 582"/>
                <a:gd name="f10" fmla="val 66"/>
                <a:gd name="f11" fmla="val 570"/>
                <a:gd name="f12" fmla="val 57"/>
                <a:gd name="f13" fmla="val 485"/>
                <a:gd name="f14" fmla="val 31"/>
                <a:gd name="f15" fmla="val 227"/>
                <a:gd name="f16" fmla="val 298"/>
                <a:gd name="f17" fmla="val 38"/>
                <a:gd name="f18" fmla="val 565"/>
                <a:gd name="f19" fmla="val 215"/>
                <a:gd name="f20" fmla="val 550"/>
                <a:gd name="f21" fmla="val 492"/>
                <a:gd name="f22" fmla="val 546"/>
                <a:gd name="f23" fmla="val 579"/>
                <a:gd name="f24" fmla="val 586"/>
                <a:gd name="f25" fmla="val 511"/>
                <a:gd name="f26" fmla="val 196"/>
                <a:gd name="f27" fmla="val 295"/>
                <a:gd name="f28" fmla="val 218"/>
                <a:gd name="f29" fmla="val 33"/>
                <a:gd name="f30" fmla="val 496"/>
                <a:gd name="f31" fmla="+- 0 0 -90"/>
                <a:gd name="f32" fmla="*/ f3 1 605"/>
                <a:gd name="f33" fmla="*/ f4 1 584"/>
                <a:gd name="f34" fmla="+- f7 0 f5"/>
                <a:gd name="f35" fmla="+- f6 0 f5"/>
                <a:gd name="f36" fmla="*/ f31 f0 1"/>
                <a:gd name="f37" fmla="*/ f35 1 605"/>
                <a:gd name="f38" fmla="*/ f34 1 584"/>
                <a:gd name="f39" fmla="*/ 42 f35 1"/>
                <a:gd name="f40" fmla="*/ 582 f34 1"/>
                <a:gd name="f41" fmla="*/ 66 f35 1"/>
                <a:gd name="f42" fmla="*/ 570 f34 1"/>
                <a:gd name="f43" fmla="*/ 57 f35 1"/>
                <a:gd name="f44" fmla="*/ 485 f34 1"/>
                <a:gd name="f45" fmla="*/ 31 f35 1"/>
                <a:gd name="f46" fmla="*/ 227 f34 1"/>
                <a:gd name="f47" fmla="*/ 298 f35 1"/>
                <a:gd name="f48" fmla="*/ 38 f34 1"/>
                <a:gd name="f49" fmla="*/ 565 f35 1"/>
                <a:gd name="f50" fmla="*/ 215 f34 1"/>
                <a:gd name="f51" fmla="*/ 550 f35 1"/>
                <a:gd name="f52" fmla="*/ 492 f34 1"/>
                <a:gd name="f53" fmla="*/ 546 f35 1"/>
                <a:gd name="f54" fmla="*/ 579 f35 1"/>
                <a:gd name="f55" fmla="*/ 584 f34 1"/>
                <a:gd name="f56" fmla="*/ 586 f35 1"/>
                <a:gd name="f57" fmla="*/ 511 f34 1"/>
                <a:gd name="f58" fmla="*/ 605 f35 1"/>
                <a:gd name="f59" fmla="*/ 196 f34 1"/>
                <a:gd name="f60" fmla="*/ 295 f35 1"/>
                <a:gd name="f61" fmla="*/ 0 f34 1"/>
                <a:gd name="f62" fmla="*/ 0 f35 1"/>
                <a:gd name="f63" fmla="*/ 218 f34 1"/>
                <a:gd name="f64" fmla="*/ 33 f35 1"/>
                <a:gd name="f65" fmla="*/ 496 f34 1"/>
                <a:gd name="f66" fmla="*/ f36 1 f2"/>
                <a:gd name="f67" fmla="*/ f39 1 605"/>
                <a:gd name="f68" fmla="*/ f40 1 584"/>
                <a:gd name="f69" fmla="*/ f41 1 605"/>
                <a:gd name="f70" fmla="*/ f42 1 584"/>
                <a:gd name="f71" fmla="*/ f43 1 605"/>
                <a:gd name="f72" fmla="*/ f44 1 584"/>
                <a:gd name="f73" fmla="*/ f45 1 605"/>
                <a:gd name="f74" fmla="*/ f46 1 584"/>
                <a:gd name="f75" fmla="*/ f47 1 605"/>
                <a:gd name="f76" fmla="*/ f48 1 584"/>
                <a:gd name="f77" fmla="*/ f49 1 605"/>
                <a:gd name="f78" fmla="*/ f50 1 584"/>
                <a:gd name="f79" fmla="*/ f51 1 605"/>
                <a:gd name="f80" fmla="*/ f52 1 584"/>
                <a:gd name="f81" fmla="*/ f53 1 605"/>
                <a:gd name="f82" fmla="*/ f54 1 605"/>
                <a:gd name="f83" fmla="*/ f55 1 584"/>
                <a:gd name="f84" fmla="*/ f56 1 605"/>
                <a:gd name="f85" fmla="*/ f57 1 584"/>
                <a:gd name="f86" fmla="*/ f58 1 605"/>
                <a:gd name="f87" fmla="*/ f59 1 584"/>
                <a:gd name="f88" fmla="*/ f60 1 605"/>
                <a:gd name="f89" fmla="*/ f61 1 584"/>
                <a:gd name="f90" fmla="*/ f62 1 605"/>
                <a:gd name="f91" fmla="*/ f63 1 584"/>
                <a:gd name="f92" fmla="*/ f64 1 605"/>
                <a:gd name="f93" fmla="*/ f65 1 584"/>
                <a:gd name="f94" fmla="*/ 0 1 f37"/>
                <a:gd name="f95" fmla="*/ f6 1 f37"/>
                <a:gd name="f96" fmla="*/ 0 1 f38"/>
                <a:gd name="f97" fmla="*/ f7 1 f38"/>
                <a:gd name="f98" fmla="+- f66 0 f1"/>
                <a:gd name="f99" fmla="*/ f67 1 f37"/>
                <a:gd name="f100" fmla="*/ f68 1 f38"/>
                <a:gd name="f101" fmla="*/ f69 1 f37"/>
                <a:gd name="f102" fmla="*/ f70 1 f38"/>
                <a:gd name="f103" fmla="*/ f71 1 f37"/>
                <a:gd name="f104" fmla="*/ f72 1 f38"/>
                <a:gd name="f105" fmla="*/ f73 1 f37"/>
                <a:gd name="f106" fmla="*/ f74 1 f38"/>
                <a:gd name="f107" fmla="*/ f75 1 f37"/>
                <a:gd name="f108" fmla="*/ f76 1 f38"/>
                <a:gd name="f109" fmla="*/ f77 1 f37"/>
                <a:gd name="f110" fmla="*/ f78 1 f38"/>
                <a:gd name="f111" fmla="*/ f79 1 f37"/>
                <a:gd name="f112" fmla="*/ f80 1 f38"/>
                <a:gd name="f113" fmla="*/ f81 1 f37"/>
                <a:gd name="f114" fmla="*/ f82 1 f37"/>
                <a:gd name="f115" fmla="*/ f83 1 f38"/>
                <a:gd name="f116" fmla="*/ f84 1 f37"/>
                <a:gd name="f117" fmla="*/ f85 1 f38"/>
                <a:gd name="f118" fmla="*/ f86 1 f37"/>
                <a:gd name="f119" fmla="*/ f87 1 f38"/>
                <a:gd name="f120" fmla="*/ f88 1 f37"/>
                <a:gd name="f121" fmla="*/ f89 1 f38"/>
                <a:gd name="f122" fmla="*/ f90 1 f37"/>
                <a:gd name="f123" fmla="*/ f91 1 f38"/>
                <a:gd name="f124" fmla="*/ f92 1 f37"/>
                <a:gd name="f125" fmla="*/ f93 1 f38"/>
                <a:gd name="f126" fmla="*/ f94 f32 1"/>
                <a:gd name="f127" fmla="*/ f95 f32 1"/>
                <a:gd name="f128" fmla="*/ f97 f33 1"/>
                <a:gd name="f129" fmla="*/ f96 f33 1"/>
                <a:gd name="f130" fmla="*/ f99 f32 1"/>
                <a:gd name="f131" fmla="*/ f100 f33 1"/>
                <a:gd name="f132" fmla="*/ f101 f32 1"/>
                <a:gd name="f133" fmla="*/ f102 f33 1"/>
                <a:gd name="f134" fmla="*/ f103 f32 1"/>
                <a:gd name="f135" fmla="*/ f104 f33 1"/>
                <a:gd name="f136" fmla="*/ f105 f32 1"/>
                <a:gd name="f137" fmla="*/ f106 f33 1"/>
                <a:gd name="f138" fmla="*/ f107 f32 1"/>
                <a:gd name="f139" fmla="*/ f108 f33 1"/>
                <a:gd name="f140" fmla="*/ f109 f32 1"/>
                <a:gd name="f141" fmla="*/ f110 f33 1"/>
                <a:gd name="f142" fmla="*/ f111 f32 1"/>
                <a:gd name="f143" fmla="*/ f112 f33 1"/>
                <a:gd name="f144" fmla="*/ f113 f32 1"/>
                <a:gd name="f145" fmla="*/ f114 f32 1"/>
                <a:gd name="f146" fmla="*/ f115 f33 1"/>
                <a:gd name="f147" fmla="*/ f116 f32 1"/>
                <a:gd name="f148" fmla="*/ f117 f33 1"/>
                <a:gd name="f149" fmla="*/ f118 f32 1"/>
                <a:gd name="f150" fmla="*/ f119 f33 1"/>
                <a:gd name="f151" fmla="*/ f120 f32 1"/>
                <a:gd name="f152" fmla="*/ f121 f33 1"/>
                <a:gd name="f153" fmla="*/ f122 f32 1"/>
                <a:gd name="f154" fmla="*/ f123 f33 1"/>
                <a:gd name="f155" fmla="*/ f124 f32 1"/>
                <a:gd name="f156" fmla="*/ f125 f33 1"/>
              </a:gdLst>
              <a:ahLst/>
              <a:cxnLst>
                <a:cxn ang="3cd4">
                  <a:pos x="hc" y="t"/>
                </a:cxn>
                <a:cxn ang="0">
                  <a:pos x="r" y="vc"/>
                </a:cxn>
                <a:cxn ang="cd4">
                  <a:pos x="hc" y="b"/>
                </a:cxn>
                <a:cxn ang="cd2">
                  <a:pos x="l" y="vc"/>
                </a:cxn>
                <a:cxn ang="f98">
                  <a:pos x="f130" y="f131"/>
                </a:cxn>
                <a:cxn ang="f98">
                  <a:pos x="f132" y="f133"/>
                </a:cxn>
                <a:cxn ang="f98">
                  <a:pos x="f134" y="f135"/>
                </a:cxn>
                <a:cxn ang="f98">
                  <a:pos x="f136" y="f137"/>
                </a:cxn>
                <a:cxn ang="f98">
                  <a:pos x="f138" y="f139"/>
                </a:cxn>
                <a:cxn ang="f98">
                  <a:pos x="f140" y="f141"/>
                </a:cxn>
                <a:cxn ang="f98">
                  <a:pos x="f142" y="f143"/>
                </a:cxn>
                <a:cxn ang="f98">
                  <a:pos x="f144" y="f133"/>
                </a:cxn>
                <a:cxn ang="f98">
                  <a:pos x="f145" y="f146"/>
                </a:cxn>
                <a:cxn ang="f98">
                  <a:pos x="f147" y="f148"/>
                </a:cxn>
                <a:cxn ang="f98">
                  <a:pos x="f149" y="f150"/>
                </a:cxn>
                <a:cxn ang="f98">
                  <a:pos x="f151" y="f152"/>
                </a:cxn>
                <a:cxn ang="f98">
                  <a:pos x="f153" y="f154"/>
                </a:cxn>
                <a:cxn ang="f98">
                  <a:pos x="f155" y="f156"/>
                </a:cxn>
                <a:cxn ang="f98">
                  <a:pos x="f130" y="f131"/>
                </a:cxn>
                <a:cxn ang="f98">
                  <a:pos x="f130" y="f131"/>
                </a:cxn>
                <a:cxn ang="f98">
                  <a:pos x="f130" y="f131"/>
                </a:cxn>
              </a:cxnLst>
              <a:rect l="f126" t="f129" r="f127" b="f128"/>
              <a:pathLst>
                <a:path w="605" h="584">
                  <a:moveTo>
                    <a:pt x="f8" y="f9"/>
                  </a:moveTo>
                  <a:lnTo>
                    <a:pt x="f10" y="f11"/>
                  </a:lnTo>
                  <a:lnTo>
                    <a:pt x="f12" y="f13"/>
                  </a:lnTo>
                  <a:lnTo>
                    <a:pt x="f14" y="f15"/>
                  </a:lnTo>
                  <a:lnTo>
                    <a:pt x="f16" y="f17"/>
                  </a:lnTo>
                  <a:lnTo>
                    <a:pt x="f18" y="f19"/>
                  </a:lnTo>
                  <a:lnTo>
                    <a:pt x="f20" y="f21"/>
                  </a:lnTo>
                  <a:lnTo>
                    <a:pt x="f22" y="f11"/>
                  </a:lnTo>
                  <a:lnTo>
                    <a:pt x="f23" y="f7"/>
                  </a:lnTo>
                  <a:lnTo>
                    <a:pt x="f24" y="f25"/>
                  </a:lnTo>
                  <a:lnTo>
                    <a:pt x="f6" y="f26"/>
                  </a:lnTo>
                  <a:lnTo>
                    <a:pt x="f27" y="f5"/>
                  </a:lnTo>
                  <a:lnTo>
                    <a:pt x="f5" y="f28"/>
                  </a:lnTo>
                  <a:lnTo>
                    <a:pt x="f29" y="f30"/>
                  </a:lnTo>
                  <a:lnTo>
                    <a:pt x="f8" y="f9"/>
                  </a:lnTo>
                  <a:lnTo>
                    <a:pt x="f8" y="f9"/>
                  </a:lnTo>
                  <a:lnTo>
                    <a:pt x="f8" y="f9"/>
                  </a:lnTo>
                  <a:close/>
                </a:path>
              </a:pathLst>
            </a:custGeom>
            <a:solidFill>
              <a:srgbClr val="58582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73" name="Freeform 19">
              <a:extLst>
                <a:ext uri="{FF2B5EF4-FFF2-40B4-BE49-F238E27FC236}">
                  <a16:creationId xmlns:a16="http://schemas.microsoft.com/office/drawing/2014/main" id="{DA0B8074-F350-4C50-A1E4-4CAB02A57231}"/>
                </a:ext>
              </a:extLst>
            </p:cNvPr>
            <p:cNvSpPr/>
            <p:nvPr/>
          </p:nvSpPr>
          <p:spPr>
            <a:xfrm>
              <a:off x="514761" y="2476917"/>
              <a:ext cx="563325" cy="647312"/>
            </a:xfrm>
            <a:custGeom>
              <a:avLst/>
              <a:gdLst>
                <a:gd name="f0" fmla="val 10800000"/>
                <a:gd name="f1" fmla="val 5400000"/>
                <a:gd name="f2" fmla="val 180"/>
                <a:gd name="f3" fmla="val w"/>
                <a:gd name="f4" fmla="val h"/>
                <a:gd name="f5" fmla="val 0"/>
                <a:gd name="f6" fmla="val 213"/>
                <a:gd name="f7" fmla="val 245"/>
                <a:gd name="f8" fmla="val 6"/>
                <a:gd name="f9" fmla="val 40"/>
                <a:gd name="f10" fmla="val 121"/>
                <a:gd name="f11" fmla="val 210"/>
                <a:gd name="f12" fmla="val 212"/>
                <a:gd name="f13" fmla="val 208"/>
                <a:gd name="f14" fmla="val 7"/>
                <a:gd name="f15" fmla="+- 0 0 -90"/>
                <a:gd name="f16" fmla="*/ f3 1 213"/>
                <a:gd name="f17" fmla="*/ f4 1 245"/>
                <a:gd name="f18" fmla="+- f7 0 f5"/>
                <a:gd name="f19" fmla="+- f6 0 f5"/>
                <a:gd name="f20" fmla="*/ f15 f0 1"/>
                <a:gd name="f21" fmla="*/ f19 1 213"/>
                <a:gd name="f22" fmla="*/ f18 1 245"/>
                <a:gd name="f23" fmla="*/ 0 f19 1"/>
                <a:gd name="f24" fmla="*/ 0 f18 1"/>
                <a:gd name="f25" fmla="*/ 6 f19 1"/>
                <a:gd name="f26" fmla="*/ 245 f18 1"/>
                <a:gd name="f27" fmla="*/ 40 f19 1"/>
                <a:gd name="f28" fmla="*/ 210 f19 1"/>
                <a:gd name="f29" fmla="*/ 213 f19 1"/>
                <a:gd name="f30" fmla="*/ 208 f19 1"/>
                <a:gd name="f31" fmla="*/ 7 f18 1"/>
                <a:gd name="f32" fmla="*/ f20 1 f2"/>
                <a:gd name="f33" fmla="*/ f23 1 213"/>
                <a:gd name="f34" fmla="*/ f24 1 245"/>
                <a:gd name="f35" fmla="*/ f25 1 213"/>
                <a:gd name="f36" fmla="*/ f26 1 245"/>
                <a:gd name="f37" fmla="*/ f27 1 213"/>
                <a:gd name="f38" fmla="*/ f28 1 213"/>
                <a:gd name="f39" fmla="*/ f29 1 213"/>
                <a:gd name="f40" fmla="*/ f30 1 213"/>
                <a:gd name="f41" fmla="*/ f31 1 245"/>
                <a:gd name="f42" fmla="*/ 0 1 f21"/>
                <a:gd name="f43" fmla="*/ f6 1 f21"/>
                <a:gd name="f44" fmla="*/ 0 1 f22"/>
                <a:gd name="f45" fmla="*/ f7 1 f22"/>
                <a:gd name="f46" fmla="+- f32 0 f1"/>
                <a:gd name="f47" fmla="*/ f33 1 f21"/>
                <a:gd name="f48" fmla="*/ f34 1 f22"/>
                <a:gd name="f49" fmla="*/ f35 1 f21"/>
                <a:gd name="f50" fmla="*/ f36 1 f22"/>
                <a:gd name="f51" fmla="*/ f37 1 f21"/>
                <a:gd name="f52" fmla="*/ f38 1 f21"/>
                <a:gd name="f53" fmla="*/ f39 1 f21"/>
                <a:gd name="f54" fmla="*/ f40 1 f21"/>
                <a:gd name="f55" fmla="*/ f41 1 f22"/>
                <a:gd name="f56" fmla="*/ f42 f16 1"/>
                <a:gd name="f57" fmla="*/ f43 f16 1"/>
                <a:gd name="f58" fmla="*/ f45 f17 1"/>
                <a:gd name="f59" fmla="*/ f44 f17 1"/>
                <a:gd name="f60" fmla="*/ f47 f16 1"/>
                <a:gd name="f61" fmla="*/ f48 f17 1"/>
                <a:gd name="f62" fmla="*/ f49 f16 1"/>
                <a:gd name="f63" fmla="*/ f50 f17 1"/>
                <a:gd name="f64" fmla="*/ f51 f16 1"/>
                <a:gd name="f65" fmla="*/ f52 f16 1"/>
                <a:gd name="f66" fmla="*/ f53 f16 1"/>
                <a:gd name="f67" fmla="*/ f54 f16 1"/>
                <a:gd name="f68" fmla="*/ f55 f17 1"/>
              </a:gdLst>
              <a:ahLst/>
              <a:cxnLst>
                <a:cxn ang="3cd4">
                  <a:pos x="hc" y="t"/>
                </a:cxn>
                <a:cxn ang="0">
                  <a:pos x="r" y="vc"/>
                </a:cxn>
                <a:cxn ang="cd4">
                  <a:pos x="hc" y="b"/>
                </a:cxn>
                <a:cxn ang="cd2">
                  <a:pos x="l" y="vc"/>
                </a:cxn>
                <a:cxn ang="f46">
                  <a:pos x="f60" y="f61"/>
                </a:cxn>
                <a:cxn ang="f46">
                  <a:pos x="f62" y="f63"/>
                </a:cxn>
                <a:cxn ang="f46">
                  <a:pos x="f64" y="f63"/>
                </a:cxn>
                <a:cxn ang="f46">
                  <a:pos x="f65" y="f63"/>
                </a:cxn>
                <a:cxn ang="f46">
                  <a:pos x="f66" y="f63"/>
                </a:cxn>
                <a:cxn ang="f46">
                  <a:pos x="f67" y="f68"/>
                </a:cxn>
                <a:cxn ang="f46">
                  <a:pos x="f60" y="f61"/>
                </a:cxn>
                <a:cxn ang="f46">
                  <a:pos x="f60" y="f61"/>
                </a:cxn>
              </a:cxnLst>
              <a:rect l="f56" t="f59" r="f57" b="f58"/>
              <a:pathLst>
                <a:path w="213" h="245">
                  <a:moveTo>
                    <a:pt x="f5" y="f5"/>
                  </a:moveTo>
                  <a:cubicBezTo>
                    <a:pt x="f8" y="f7"/>
                    <a:pt x="f8" y="f7"/>
                    <a:pt x="f8" y="f7"/>
                  </a:cubicBezTo>
                  <a:cubicBezTo>
                    <a:pt x="f9" y="f7"/>
                    <a:pt x="f9" y="f7"/>
                    <a:pt x="f9" y="f7"/>
                  </a:cubicBezTo>
                  <a:cubicBezTo>
                    <a:pt x="f9" y="f7"/>
                    <a:pt x="f10" y="f7"/>
                    <a:pt x="f11" y="f7"/>
                  </a:cubicBezTo>
                  <a:cubicBezTo>
                    <a:pt x="f12" y="f7"/>
                    <a:pt x="f6" y="f7"/>
                    <a:pt x="f6" y="f7"/>
                  </a:cubicBezTo>
                  <a:cubicBezTo>
                    <a:pt x="f13" y="f14"/>
                    <a:pt x="f13" y="f14"/>
                    <a:pt x="f13" y="f14"/>
                  </a:cubicBezTo>
                  <a:cubicBezTo>
                    <a:pt x="f5" y="f5"/>
                    <a:pt x="f5" y="f5"/>
                    <a:pt x="f5" y="f5"/>
                  </a:cubicBezTo>
                  <a:cubicBezTo>
                    <a:pt x="f5" y="f5"/>
                    <a:pt x="f5" y="f5"/>
                    <a:pt x="f5" y="f5"/>
                  </a:cubicBezTo>
                  <a:close/>
                </a:path>
              </a:pathLst>
            </a:custGeom>
            <a:solidFill>
              <a:srgbClr val="53151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74" name="Freeform 20">
              <a:extLst>
                <a:ext uri="{FF2B5EF4-FFF2-40B4-BE49-F238E27FC236}">
                  <a16:creationId xmlns:a16="http://schemas.microsoft.com/office/drawing/2014/main" id="{D5D235C7-A621-4D7D-BE47-411B29B32141}"/>
                </a:ext>
              </a:extLst>
            </p:cNvPr>
            <p:cNvSpPr/>
            <p:nvPr/>
          </p:nvSpPr>
          <p:spPr>
            <a:xfrm>
              <a:off x="776828" y="2479157"/>
              <a:ext cx="36960" cy="645072"/>
            </a:xfrm>
            <a:custGeom>
              <a:avLst/>
              <a:gdLst>
                <a:gd name="f0" fmla="val 10800000"/>
                <a:gd name="f1" fmla="val 5400000"/>
                <a:gd name="f2" fmla="val 180"/>
                <a:gd name="f3" fmla="val w"/>
                <a:gd name="f4" fmla="val h"/>
                <a:gd name="f5" fmla="val 0"/>
                <a:gd name="f6" fmla="val 14"/>
                <a:gd name="f7" fmla="val 244"/>
                <a:gd name="f8" fmla="val 6"/>
                <a:gd name="f9" fmla="val 8"/>
                <a:gd name="f10" fmla="val 11"/>
                <a:gd name="f11" fmla="val 1"/>
                <a:gd name="f12" fmla="+- 0 0 -90"/>
                <a:gd name="f13" fmla="*/ f3 1 14"/>
                <a:gd name="f14" fmla="*/ f4 1 244"/>
                <a:gd name="f15" fmla="+- f7 0 f5"/>
                <a:gd name="f16" fmla="+- f6 0 f5"/>
                <a:gd name="f17" fmla="*/ f12 f0 1"/>
                <a:gd name="f18" fmla="*/ f16 1 14"/>
                <a:gd name="f19" fmla="*/ f15 1 244"/>
                <a:gd name="f20" fmla="*/ 0 f16 1"/>
                <a:gd name="f21" fmla="*/ 0 f15 1"/>
                <a:gd name="f22" fmla="*/ 6 f16 1"/>
                <a:gd name="f23" fmla="*/ 244 f15 1"/>
                <a:gd name="f24" fmla="*/ 14 f16 1"/>
                <a:gd name="f25" fmla="*/ 11 f16 1"/>
                <a:gd name="f26" fmla="*/ 1 f15 1"/>
                <a:gd name="f27" fmla="*/ f17 1 f2"/>
                <a:gd name="f28" fmla="*/ f20 1 14"/>
                <a:gd name="f29" fmla="*/ f21 1 244"/>
                <a:gd name="f30" fmla="*/ f22 1 14"/>
                <a:gd name="f31" fmla="*/ f23 1 244"/>
                <a:gd name="f32" fmla="*/ f24 1 14"/>
                <a:gd name="f33" fmla="*/ f25 1 14"/>
                <a:gd name="f34" fmla="*/ f26 1 244"/>
                <a:gd name="f35" fmla="*/ 0 1 f18"/>
                <a:gd name="f36" fmla="*/ f6 1 f18"/>
                <a:gd name="f37" fmla="*/ 0 1 f19"/>
                <a:gd name="f38" fmla="*/ f7 1 f19"/>
                <a:gd name="f39" fmla="+- f27 0 f1"/>
                <a:gd name="f40" fmla="*/ f28 1 f18"/>
                <a:gd name="f41" fmla="*/ f29 1 f19"/>
                <a:gd name="f42" fmla="*/ f30 1 f18"/>
                <a:gd name="f43" fmla="*/ f31 1 f19"/>
                <a:gd name="f44" fmla="*/ f32 1 f18"/>
                <a:gd name="f45" fmla="*/ f33 1 f18"/>
                <a:gd name="f46" fmla="*/ f34 1 f19"/>
                <a:gd name="f47" fmla="*/ f35 f13 1"/>
                <a:gd name="f48" fmla="*/ f36 f13 1"/>
                <a:gd name="f49" fmla="*/ f38 f14 1"/>
                <a:gd name="f50" fmla="*/ f37 f14 1"/>
                <a:gd name="f51" fmla="*/ f40 f13 1"/>
                <a:gd name="f52" fmla="*/ f41 f14 1"/>
                <a:gd name="f53" fmla="*/ f42 f13 1"/>
                <a:gd name="f54" fmla="*/ f43 f14 1"/>
                <a:gd name="f55" fmla="*/ f44 f13 1"/>
                <a:gd name="f56" fmla="*/ f45 f13 1"/>
                <a:gd name="f57" fmla="*/ f46 f14 1"/>
              </a:gdLst>
              <a:ahLst/>
              <a:cxnLst>
                <a:cxn ang="3cd4">
                  <a:pos x="hc" y="t"/>
                </a:cxn>
                <a:cxn ang="0">
                  <a:pos x="r" y="vc"/>
                </a:cxn>
                <a:cxn ang="cd4">
                  <a:pos x="hc" y="b"/>
                </a:cxn>
                <a:cxn ang="cd2">
                  <a:pos x="l" y="vc"/>
                </a:cxn>
                <a:cxn ang="f39">
                  <a:pos x="f51" y="f52"/>
                </a:cxn>
                <a:cxn ang="f39">
                  <a:pos x="f53" y="f54"/>
                </a:cxn>
                <a:cxn ang="f39">
                  <a:pos x="f55" y="f54"/>
                </a:cxn>
                <a:cxn ang="f39">
                  <a:pos x="f56" y="f57"/>
                </a:cxn>
                <a:cxn ang="f39">
                  <a:pos x="f51" y="f52"/>
                </a:cxn>
              </a:cxnLst>
              <a:rect l="f47" t="f50" r="f48" b="f49"/>
              <a:pathLst>
                <a:path w="14" h="244">
                  <a:moveTo>
                    <a:pt x="f5" y="f5"/>
                  </a:moveTo>
                  <a:cubicBezTo>
                    <a:pt x="f8" y="f7"/>
                    <a:pt x="f8" y="f7"/>
                    <a:pt x="f8" y="f7"/>
                  </a:cubicBezTo>
                  <a:cubicBezTo>
                    <a:pt x="f9" y="f7"/>
                    <a:pt x="f10" y="f7"/>
                    <a:pt x="f6" y="f7"/>
                  </a:cubicBezTo>
                  <a:cubicBezTo>
                    <a:pt x="f10" y="f11"/>
                    <a:pt x="f10" y="f11"/>
                    <a:pt x="f10" y="f11"/>
                  </a:cubicBezTo>
                  <a:lnTo>
                    <a:pt x="f5" y="f5"/>
                  </a:lnTo>
                  <a:close/>
                </a:path>
              </a:pathLst>
            </a:custGeom>
            <a:solidFill>
              <a:srgbClr val="370E0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75" name="Freeform 21">
              <a:extLst>
                <a:ext uri="{FF2B5EF4-FFF2-40B4-BE49-F238E27FC236}">
                  <a16:creationId xmlns:a16="http://schemas.microsoft.com/office/drawing/2014/main" id="{1E26850E-0C30-4B49-852A-186C1ACFDAA3}"/>
                </a:ext>
              </a:extLst>
            </p:cNvPr>
            <p:cNvSpPr/>
            <p:nvPr/>
          </p:nvSpPr>
          <p:spPr>
            <a:xfrm>
              <a:off x="104872" y="1929274"/>
              <a:ext cx="399812" cy="398696"/>
            </a:xfrm>
            <a:custGeom>
              <a:avLst/>
              <a:gdLst>
                <a:gd name="f0" fmla="val 10800000"/>
                <a:gd name="f1" fmla="val 5400000"/>
                <a:gd name="f2" fmla="val 180"/>
                <a:gd name="f3" fmla="val w"/>
                <a:gd name="f4" fmla="val h"/>
                <a:gd name="f5" fmla="val 0"/>
                <a:gd name="f6" fmla="val 357"/>
                <a:gd name="f7" fmla="val 356"/>
                <a:gd name="f8" fmla="val 21"/>
                <a:gd name="f9" fmla="val 343"/>
                <a:gd name="f10" fmla="val 11"/>
                <a:gd name="f11" fmla="+- 0 0 -90"/>
                <a:gd name="f12" fmla="*/ f3 1 357"/>
                <a:gd name="f13" fmla="*/ f4 1 356"/>
                <a:gd name="f14" fmla="+- f7 0 f5"/>
                <a:gd name="f15" fmla="+- f6 0 f5"/>
                <a:gd name="f16" fmla="*/ f11 f0 1"/>
                <a:gd name="f17" fmla="*/ f15 1 357"/>
                <a:gd name="f18" fmla="*/ f14 1 356"/>
                <a:gd name="f19" fmla="*/ 0 f15 1"/>
                <a:gd name="f20" fmla="*/ 0 f14 1"/>
                <a:gd name="f21" fmla="*/ 21 f15 1"/>
                <a:gd name="f22" fmla="*/ 356 f14 1"/>
                <a:gd name="f23" fmla="*/ 357 f15 1"/>
                <a:gd name="f24" fmla="*/ 343 f15 1"/>
                <a:gd name="f25" fmla="*/ 11 f14 1"/>
                <a:gd name="f26" fmla="*/ f16 1 f2"/>
                <a:gd name="f27" fmla="*/ f19 1 357"/>
                <a:gd name="f28" fmla="*/ f20 1 356"/>
                <a:gd name="f29" fmla="*/ f21 1 357"/>
                <a:gd name="f30" fmla="*/ f22 1 356"/>
                <a:gd name="f31" fmla="*/ f23 1 357"/>
                <a:gd name="f32" fmla="*/ f24 1 357"/>
                <a:gd name="f33" fmla="*/ f25 1 356"/>
                <a:gd name="f34" fmla="*/ 0 1 f17"/>
                <a:gd name="f35" fmla="*/ f6 1 f17"/>
                <a:gd name="f36" fmla="*/ 0 1 f18"/>
                <a:gd name="f37" fmla="*/ f7 1 f18"/>
                <a:gd name="f38" fmla="+- f26 0 f1"/>
                <a:gd name="f39" fmla="*/ f27 1 f17"/>
                <a:gd name="f40" fmla="*/ f28 1 f18"/>
                <a:gd name="f41" fmla="*/ f29 1 f17"/>
                <a:gd name="f42" fmla="*/ f30 1 f18"/>
                <a:gd name="f43" fmla="*/ f31 1 f17"/>
                <a:gd name="f44" fmla="*/ f32 1 f17"/>
                <a:gd name="f45" fmla="*/ f33 1 f18"/>
                <a:gd name="f46" fmla="*/ f34 f12 1"/>
                <a:gd name="f47" fmla="*/ f35 f12 1"/>
                <a:gd name="f48" fmla="*/ f37 f13 1"/>
                <a:gd name="f49" fmla="*/ f36 f13 1"/>
                <a:gd name="f50" fmla="*/ f39 f12 1"/>
                <a:gd name="f51" fmla="*/ f40 f13 1"/>
                <a:gd name="f52" fmla="*/ f41 f12 1"/>
                <a:gd name="f53" fmla="*/ f42 f13 1"/>
                <a:gd name="f54" fmla="*/ f43 f12 1"/>
                <a:gd name="f55" fmla="*/ f44 f12 1"/>
                <a:gd name="f56" fmla="*/ f45 f13 1"/>
              </a:gdLst>
              <a:ahLst/>
              <a:cxnLst>
                <a:cxn ang="3cd4">
                  <a:pos x="hc" y="t"/>
                </a:cxn>
                <a:cxn ang="0">
                  <a:pos x="r" y="vc"/>
                </a:cxn>
                <a:cxn ang="cd4">
                  <a:pos x="hc" y="b"/>
                </a:cxn>
                <a:cxn ang="cd2">
                  <a:pos x="l" y="vc"/>
                </a:cxn>
                <a:cxn ang="f38">
                  <a:pos x="f50" y="f51"/>
                </a:cxn>
                <a:cxn ang="f38">
                  <a:pos x="f52" y="f53"/>
                </a:cxn>
                <a:cxn ang="f38">
                  <a:pos x="f54" y="f53"/>
                </a:cxn>
                <a:cxn ang="f38">
                  <a:pos x="f55" y="f56"/>
                </a:cxn>
                <a:cxn ang="f38">
                  <a:pos x="f50" y="f51"/>
                </a:cxn>
                <a:cxn ang="f38">
                  <a:pos x="f50" y="f51"/>
                </a:cxn>
                <a:cxn ang="f38">
                  <a:pos x="f50" y="f51"/>
                </a:cxn>
                <a:cxn ang="f38">
                  <a:pos x="f50" y="f51"/>
                </a:cxn>
                <a:cxn ang="f38">
                  <a:pos x="f50" y="f51"/>
                </a:cxn>
              </a:cxnLst>
              <a:rect l="f46" t="f49" r="f47" b="f48"/>
              <a:pathLst>
                <a:path w="357" h="356">
                  <a:moveTo>
                    <a:pt x="f5" y="f5"/>
                  </a:moveTo>
                  <a:lnTo>
                    <a:pt x="f8" y="f7"/>
                  </a:lnTo>
                  <a:lnTo>
                    <a:pt x="f6" y="f7"/>
                  </a:lnTo>
                  <a:lnTo>
                    <a:pt x="f9" y="f10"/>
                  </a:lnTo>
                  <a:lnTo>
                    <a:pt x="f5" y="f5"/>
                  </a:lnTo>
                  <a:lnTo>
                    <a:pt x="f5" y="f5"/>
                  </a:lnTo>
                  <a:lnTo>
                    <a:pt x="f5" y="f5"/>
                  </a:lnTo>
                  <a:lnTo>
                    <a:pt x="f5" y="f5"/>
                  </a:lnTo>
                  <a:lnTo>
                    <a:pt x="f5" y="f5"/>
                  </a:lnTo>
                  <a:close/>
                </a:path>
              </a:pathLst>
            </a:custGeom>
            <a:solidFill>
              <a:srgbClr val="8A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76" name="Freeform 22">
              <a:extLst>
                <a:ext uri="{FF2B5EF4-FFF2-40B4-BE49-F238E27FC236}">
                  <a16:creationId xmlns:a16="http://schemas.microsoft.com/office/drawing/2014/main" id="{26D25647-79AC-4B5E-94FC-71E968FD6620}"/>
                </a:ext>
              </a:extLst>
            </p:cNvPr>
            <p:cNvSpPr/>
            <p:nvPr/>
          </p:nvSpPr>
          <p:spPr>
            <a:xfrm>
              <a:off x="1083692" y="1929274"/>
              <a:ext cx="397571" cy="398696"/>
            </a:xfrm>
            <a:custGeom>
              <a:avLst/>
              <a:gdLst>
                <a:gd name="f0" fmla="val 10800000"/>
                <a:gd name="f1" fmla="val 5400000"/>
                <a:gd name="f2" fmla="val 180"/>
                <a:gd name="f3" fmla="val w"/>
                <a:gd name="f4" fmla="val h"/>
                <a:gd name="f5" fmla="val 0"/>
                <a:gd name="f6" fmla="val 355"/>
                <a:gd name="f7" fmla="val 356"/>
                <a:gd name="f8" fmla="val 12"/>
                <a:gd name="f9" fmla="val 347"/>
                <a:gd name="f10" fmla="+- 0 0 -90"/>
                <a:gd name="f11" fmla="*/ f3 1 355"/>
                <a:gd name="f12" fmla="*/ f4 1 356"/>
                <a:gd name="f13" fmla="+- f7 0 f5"/>
                <a:gd name="f14" fmla="+- f6 0 f5"/>
                <a:gd name="f15" fmla="*/ f10 f0 1"/>
                <a:gd name="f16" fmla="*/ f14 1 355"/>
                <a:gd name="f17" fmla="*/ f13 1 356"/>
                <a:gd name="f18" fmla="*/ 0 f14 1"/>
                <a:gd name="f19" fmla="*/ 0 f13 1"/>
                <a:gd name="f20" fmla="*/ 12 f14 1"/>
                <a:gd name="f21" fmla="*/ 356 f13 1"/>
                <a:gd name="f22" fmla="*/ 355 f14 1"/>
                <a:gd name="f23" fmla="*/ 347 f14 1"/>
                <a:gd name="f24" fmla="*/ f15 1 f2"/>
                <a:gd name="f25" fmla="*/ f18 1 355"/>
                <a:gd name="f26" fmla="*/ f19 1 356"/>
                <a:gd name="f27" fmla="*/ f20 1 355"/>
                <a:gd name="f28" fmla="*/ f21 1 356"/>
                <a:gd name="f29" fmla="*/ f22 1 355"/>
                <a:gd name="f30" fmla="*/ f23 1 355"/>
                <a:gd name="f31" fmla="*/ 0 1 f16"/>
                <a:gd name="f32" fmla="*/ f6 1 f16"/>
                <a:gd name="f33" fmla="*/ 0 1 f17"/>
                <a:gd name="f34" fmla="*/ f7 1 f17"/>
                <a:gd name="f35" fmla="+- f24 0 f1"/>
                <a:gd name="f36" fmla="*/ f25 1 f16"/>
                <a:gd name="f37" fmla="*/ f26 1 f17"/>
                <a:gd name="f38" fmla="*/ f27 1 f16"/>
                <a:gd name="f39" fmla="*/ f28 1 f17"/>
                <a:gd name="f40" fmla="*/ f29 1 f16"/>
                <a:gd name="f41" fmla="*/ f30 1 f16"/>
                <a:gd name="f42" fmla="*/ f31 f11 1"/>
                <a:gd name="f43" fmla="*/ f32 f11 1"/>
                <a:gd name="f44" fmla="*/ f34 f12 1"/>
                <a:gd name="f45" fmla="*/ f33 f12 1"/>
                <a:gd name="f46" fmla="*/ f36 f11 1"/>
                <a:gd name="f47" fmla="*/ f37 f12 1"/>
                <a:gd name="f48" fmla="*/ f38 f11 1"/>
                <a:gd name="f49" fmla="*/ f39 f12 1"/>
                <a:gd name="f50" fmla="*/ f40 f11 1"/>
                <a:gd name="f51" fmla="*/ f41 f11 1"/>
              </a:gdLst>
              <a:ahLst/>
              <a:cxnLst>
                <a:cxn ang="3cd4">
                  <a:pos x="hc" y="t"/>
                </a:cxn>
                <a:cxn ang="0">
                  <a:pos x="r" y="vc"/>
                </a:cxn>
                <a:cxn ang="cd4">
                  <a:pos x="hc" y="b"/>
                </a:cxn>
                <a:cxn ang="cd2">
                  <a:pos x="l" y="vc"/>
                </a:cxn>
                <a:cxn ang="f35">
                  <a:pos x="f46" y="f47"/>
                </a:cxn>
                <a:cxn ang="f35">
                  <a:pos x="f48" y="f49"/>
                </a:cxn>
                <a:cxn ang="f35">
                  <a:pos x="f50" y="f49"/>
                </a:cxn>
                <a:cxn ang="f35">
                  <a:pos x="f51" y="f47"/>
                </a:cxn>
                <a:cxn ang="f35">
                  <a:pos x="f46" y="f47"/>
                </a:cxn>
                <a:cxn ang="f35">
                  <a:pos x="f46" y="f47"/>
                </a:cxn>
                <a:cxn ang="f35">
                  <a:pos x="f46" y="f47"/>
                </a:cxn>
                <a:cxn ang="f35">
                  <a:pos x="f46" y="f47"/>
                </a:cxn>
                <a:cxn ang="f35">
                  <a:pos x="f46" y="f47"/>
                </a:cxn>
              </a:cxnLst>
              <a:rect l="f42" t="f45" r="f43" b="f44"/>
              <a:pathLst>
                <a:path w="355" h="356">
                  <a:moveTo>
                    <a:pt x="f5" y="f5"/>
                  </a:moveTo>
                  <a:lnTo>
                    <a:pt x="f8" y="f7"/>
                  </a:lnTo>
                  <a:lnTo>
                    <a:pt x="f6" y="f7"/>
                  </a:lnTo>
                  <a:lnTo>
                    <a:pt x="f9" y="f5"/>
                  </a:lnTo>
                  <a:lnTo>
                    <a:pt x="f5" y="f5"/>
                  </a:lnTo>
                  <a:lnTo>
                    <a:pt x="f5" y="f5"/>
                  </a:lnTo>
                  <a:lnTo>
                    <a:pt x="f5" y="f5"/>
                  </a:lnTo>
                  <a:lnTo>
                    <a:pt x="f5" y="f5"/>
                  </a:lnTo>
                  <a:lnTo>
                    <a:pt x="f5" y="f5"/>
                  </a:lnTo>
                  <a:close/>
                </a:path>
              </a:pathLst>
            </a:custGeom>
            <a:solidFill>
              <a:srgbClr val="8A000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77" name="Freeform 23">
              <a:extLst>
                <a:ext uri="{FF2B5EF4-FFF2-40B4-BE49-F238E27FC236}">
                  <a16:creationId xmlns:a16="http://schemas.microsoft.com/office/drawing/2014/main" id="{43E9C1FD-984B-49B2-9EE8-DA04398ABF92}"/>
                </a:ext>
              </a:extLst>
            </p:cNvPr>
            <p:cNvSpPr/>
            <p:nvPr/>
          </p:nvSpPr>
          <p:spPr>
            <a:xfrm>
              <a:off x="-1517" y="1405149"/>
              <a:ext cx="1831076" cy="536441"/>
            </a:xfrm>
            <a:custGeom>
              <a:avLst/>
              <a:gdLst>
                <a:gd name="f0" fmla="val 10800000"/>
                <a:gd name="f1" fmla="val 5400000"/>
                <a:gd name="f2" fmla="val 180"/>
                <a:gd name="f3" fmla="val w"/>
                <a:gd name="f4" fmla="val h"/>
                <a:gd name="f5" fmla="val 0"/>
                <a:gd name="f6" fmla="val 692"/>
                <a:gd name="f7" fmla="val 203"/>
                <a:gd name="f8" fmla="val 310"/>
                <a:gd name="f9" fmla="val 251"/>
                <a:gd name="f10" fmla="val 25"/>
                <a:gd name="f11" fmla="val 15"/>
                <a:gd name="f12" fmla="val 131"/>
                <a:gd name="f13" fmla="val 138"/>
                <a:gd name="f14" fmla="val 157"/>
                <a:gd name="f15" fmla="val 48"/>
                <a:gd name="f16" fmla="val 134"/>
                <a:gd name="f17" fmla="val 98"/>
                <a:gd name="f18" fmla="val 111"/>
                <a:gd name="f19" fmla="val 115"/>
                <a:gd name="f20" fmla="val 105"/>
                <a:gd name="f21" fmla="val 153"/>
                <a:gd name="f22" fmla="val 92"/>
                <a:gd name="f23" fmla="val 308"/>
                <a:gd name="f24" fmla="val 16"/>
                <a:gd name="f25" fmla="val 309"/>
                <a:gd name="f26" fmla="val 11"/>
                <a:gd name="f27" fmla="val 9"/>
                <a:gd name="f28" fmla="val 7"/>
                <a:gd name="f29" fmla="val 8"/>
                <a:gd name="f30" fmla="val 321"/>
                <a:gd name="f31" fmla="val 21"/>
                <a:gd name="f32" fmla="val 538"/>
                <a:gd name="f33" fmla="val 674"/>
                <a:gd name="f34" fmla="val 194"/>
                <a:gd name="f35" fmla="val 195"/>
                <a:gd name="f36" fmla="val 184"/>
                <a:gd name="f37" fmla="val 688"/>
                <a:gd name="f38" fmla="val 182"/>
                <a:gd name="f39" fmla="val 316"/>
                <a:gd name="f40" fmla="val 2"/>
                <a:gd name="f41" fmla="val 193"/>
                <a:gd name="f42" fmla="val 56"/>
                <a:gd name="f43" fmla="val 57"/>
                <a:gd name="f44" fmla="val 198"/>
                <a:gd name="f45" fmla="val 54"/>
                <a:gd name="f46" fmla="+- 0 0 -90"/>
                <a:gd name="f47" fmla="*/ f3 1 692"/>
                <a:gd name="f48" fmla="*/ f4 1 203"/>
                <a:gd name="f49" fmla="+- f7 0 f5"/>
                <a:gd name="f50" fmla="+- f6 0 f5"/>
                <a:gd name="f51" fmla="*/ f46 f0 1"/>
                <a:gd name="f52" fmla="*/ f50 1 692"/>
                <a:gd name="f53" fmla="*/ f49 1 203"/>
                <a:gd name="f54" fmla="*/ 310 f50 1"/>
                <a:gd name="f55" fmla="*/ 0 f49 1"/>
                <a:gd name="f56" fmla="*/ 251 f50 1"/>
                <a:gd name="f57" fmla="*/ 25 f49 1"/>
                <a:gd name="f58" fmla="*/ 15 f50 1"/>
                <a:gd name="f59" fmla="*/ 131 f49 1"/>
                <a:gd name="f60" fmla="*/ 0 f50 1"/>
                <a:gd name="f61" fmla="*/ 138 f49 1"/>
                <a:gd name="f62" fmla="*/ 157 f49 1"/>
                <a:gd name="f63" fmla="*/ 115 f50 1"/>
                <a:gd name="f64" fmla="*/ 105 f49 1"/>
                <a:gd name="f65" fmla="*/ 308 f50 1"/>
                <a:gd name="f66" fmla="*/ 16 f49 1"/>
                <a:gd name="f67" fmla="*/ 309 f50 1"/>
                <a:gd name="f68" fmla="*/ 9 f49 1"/>
                <a:gd name="f69" fmla="*/ 7 f49 1"/>
                <a:gd name="f70" fmla="*/ 321 f50 1"/>
                <a:gd name="f71" fmla="*/ 21 f49 1"/>
                <a:gd name="f72" fmla="*/ 538 f50 1"/>
                <a:gd name="f73" fmla="*/ 674 f50 1"/>
                <a:gd name="f74" fmla="*/ 194 f49 1"/>
                <a:gd name="f75" fmla="*/ 692 f50 1"/>
                <a:gd name="f76" fmla="*/ 203 f49 1"/>
                <a:gd name="f77" fmla="*/ 184 f49 1"/>
                <a:gd name="f78" fmla="*/ 193 f50 1"/>
                <a:gd name="f79" fmla="*/ 56 f49 1"/>
                <a:gd name="f80" fmla="*/ 57 f49 1"/>
                <a:gd name="f81" fmla="*/ 198 f50 1"/>
                <a:gd name="f82" fmla="*/ 54 f49 1"/>
                <a:gd name="f83" fmla="*/ f51 1 f2"/>
                <a:gd name="f84" fmla="*/ f54 1 692"/>
                <a:gd name="f85" fmla="*/ f55 1 203"/>
                <a:gd name="f86" fmla="*/ f56 1 692"/>
                <a:gd name="f87" fmla="*/ f57 1 203"/>
                <a:gd name="f88" fmla="*/ f58 1 692"/>
                <a:gd name="f89" fmla="*/ f59 1 203"/>
                <a:gd name="f90" fmla="*/ f60 1 692"/>
                <a:gd name="f91" fmla="*/ f61 1 203"/>
                <a:gd name="f92" fmla="*/ f62 1 203"/>
                <a:gd name="f93" fmla="*/ f63 1 692"/>
                <a:gd name="f94" fmla="*/ f64 1 203"/>
                <a:gd name="f95" fmla="*/ f65 1 692"/>
                <a:gd name="f96" fmla="*/ f66 1 203"/>
                <a:gd name="f97" fmla="*/ f67 1 692"/>
                <a:gd name="f98" fmla="*/ f68 1 203"/>
                <a:gd name="f99" fmla="*/ f69 1 203"/>
                <a:gd name="f100" fmla="*/ f70 1 692"/>
                <a:gd name="f101" fmla="*/ f71 1 203"/>
                <a:gd name="f102" fmla="*/ f72 1 692"/>
                <a:gd name="f103" fmla="*/ f73 1 692"/>
                <a:gd name="f104" fmla="*/ f74 1 203"/>
                <a:gd name="f105" fmla="*/ f75 1 692"/>
                <a:gd name="f106" fmla="*/ f76 1 203"/>
                <a:gd name="f107" fmla="*/ f77 1 203"/>
                <a:gd name="f108" fmla="*/ f78 1 692"/>
                <a:gd name="f109" fmla="*/ f79 1 203"/>
                <a:gd name="f110" fmla="*/ f80 1 203"/>
                <a:gd name="f111" fmla="*/ f81 1 692"/>
                <a:gd name="f112" fmla="*/ f82 1 203"/>
                <a:gd name="f113" fmla="*/ 0 1 f52"/>
                <a:gd name="f114" fmla="*/ f6 1 f52"/>
                <a:gd name="f115" fmla="*/ 0 1 f53"/>
                <a:gd name="f116" fmla="*/ f7 1 f53"/>
                <a:gd name="f117" fmla="+- f83 0 f1"/>
                <a:gd name="f118" fmla="*/ f84 1 f52"/>
                <a:gd name="f119" fmla="*/ f85 1 f53"/>
                <a:gd name="f120" fmla="*/ f86 1 f52"/>
                <a:gd name="f121" fmla="*/ f87 1 f53"/>
                <a:gd name="f122" fmla="*/ f88 1 f52"/>
                <a:gd name="f123" fmla="*/ f89 1 f53"/>
                <a:gd name="f124" fmla="*/ f90 1 f52"/>
                <a:gd name="f125" fmla="*/ f91 1 f53"/>
                <a:gd name="f126" fmla="*/ f92 1 f53"/>
                <a:gd name="f127" fmla="*/ f93 1 f52"/>
                <a:gd name="f128" fmla="*/ f94 1 f53"/>
                <a:gd name="f129" fmla="*/ f95 1 f52"/>
                <a:gd name="f130" fmla="*/ f96 1 f53"/>
                <a:gd name="f131" fmla="*/ f97 1 f52"/>
                <a:gd name="f132" fmla="*/ f98 1 f53"/>
                <a:gd name="f133" fmla="*/ f99 1 f53"/>
                <a:gd name="f134" fmla="*/ f100 1 f52"/>
                <a:gd name="f135" fmla="*/ f101 1 f53"/>
                <a:gd name="f136" fmla="*/ f102 1 f52"/>
                <a:gd name="f137" fmla="*/ f103 1 f52"/>
                <a:gd name="f138" fmla="*/ f104 1 f53"/>
                <a:gd name="f139" fmla="*/ f105 1 f52"/>
                <a:gd name="f140" fmla="*/ f106 1 f53"/>
                <a:gd name="f141" fmla="*/ f107 1 f53"/>
                <a:gd name="f142" fmla="*/ f108 1 f52"/>
                <a:gd name="f143" fmla="*/ f109 1 f53"/>
                <a:gd name="f144" fmla="*/ f110 1 f53"/>
                <a:gd name="f145" fmla="*/ f111 1 f52"/>
                <a:gd name="f146" fmla="*/ f112 1 f53"/>
                <a:gd name="f147" fmla="*/ f113 f47 1"/>
                <a:gd name="f148" fmla="*/ f114 f47 1"/>
                <a:gd name="f149" fmla="*/ f116 f48 1"/>
                <a:gd name="f150" fmla="*/ f115 f48 1"/>
                <a:gd name="f151" fmla="*/ f118 f47 1"/>
                <a:gd name="f152" fmla="*/ f119 f48 1"/>
                <a:gd name="f153" fmla="*/ f120 f47 1"/>
                <a:gd name="f154" fmla="*/ f121 f48 1"/>
                <a:gd name="f155" fmla="*/ f122 f47 1"/>
                <a:gd name="f156" fmla="*/ f123 f48 1"/>
                <a:gd name="f157" fmla="*/ f124 f47 1"/>
                <a:gd name="f158" fmla="*/ f125 f48 1"/>
                <a:gd name="f159" fmla="*/ f126 f48 1"/>
                <a:gd name="f160" fmla="*/ f127 f47 1"/>
                <a:gd name="f161" fmla="*/ f128 f48 1"/>
                <a:gd name="f162" fmla="*/ f129 f47 1"/>
                <a:gd name="f163" fmla="*/ f130 f48 1"/>
                <a:gd name="f164" fmla="*/ f131 f47 1"/>
                <a:gd name="f165" fmla="*/ f132 f48 1"/>
                <a:gd name="f166" fmla="*/ f133 f48 1"/>
                <a:gd name="f167" fmla="*/ f134 f47 1"/>
                <a:gd name="f168" fmla="*/ f135 f48 1"/>
                <a:gd name="f169" fmla="*/ f136 f47 1"/>
                <a:gd name="f170" fmla="*/ f137 f47 1"/>
                <a:gd name="f171" fmla="*/ f138 f48 1"/>
                <a:gd name="f172" fmla="*/ f139 f47 1"/>
                <a:gd name="f173" fmla="*/ f140 f48 1"/>
                <a:gd name="f174" fmla="*/ f141 f48 1"/>
                <a:gd name="f175" fmla="*/ f142 f47 1"/>
                <a:gd name="f176" fmla="*/ f143 f48 1"/>
                <a:gd name="f177" fmla="*/ f144 f48 1"/>
                <a:gd name="f178" fmla="*/ f145 f47 1"/>
                <a:gd name="f179" fmla="*/ f146 f48 1"/>
              </a:gdLst>
              <a:ahLst/>
              <a:cxnLst>
                <a:cxn ang="3cd4">
                  <a:pos x="hc" y="t"/>
                </a:cxn>
                <a:cxn ang="0">
                  <a:pos x="r" y="vc"/>
                </a:cxn>
                <a:cxn ang="cd4">
                  <a:pos x="hc" y="b"/>
                </a:cxn>
                <a:cxn ang="cd2">
                  <a:pos x="l" y="vc"/>
                </a:cxn>
                <a:cxn ang="f117">
                  <a:pos x="f151" y="f152"/>
                </a:cxn>
                <a:cxn ang="f117">
                  <a:pos x="f151" y="f152"/>
                </a:cxn>
                <a:cxn ang="f117">
                  <a:pos x="f151" y="f152"/>
                </a:cxn>
                <a:cxn ang="f117">
                  <a:pos x="f151" y="f152"/>
                </a:cxn>
                <a:cxn ang="f117">
                  <a:pos x="f151" y="f152"/>
                </a:cxn>
                <a:cxn ang="f117">
                  <a:pos x="f153" y="f154"/>
                </a:cxn>
                <a:cxn ang="f117">
                  <a:pos x="f155" y="f156"/>
                </a:cxn>
                <a:cxn ang="f117">
                  <a:pos x="f157" y="f158"/>
                </a:cxn>
                <a:cxn ang="f117">
                  <a:pos x="f157" y="f159"/>
                </a:cxn>
                <a:cxn ang="f117">
                  <a:pos x="f160" y="f161"/>
                </a:cxn>
                <a:cxn ang="f117">
                  <a:pos x="f162" y="f163"/>
                </a:cxn>
                <a:cxn ang="f117">
                  <a:pos x="f164" y="f165"/>
                </a:cxn>
                <a:cxn ang="f117">
                  <a:pos x="f164" y="f166"/>
                </a:cxn>
                <a:cxn ang="f117">
                  <a:pos x="f164" y="f165"/>
                </a:cxn>
                <a:cxn ang="f117">
                  <a:pos x="f164" y="f165"/>
                </a:cxn>
                <a:cxn ang="f117">
                  <a:pos x="f162" y="f163"/>
                </a:cxn>
                <a:cxn ang="f117">
                  <a:pos x="f167" y="f168"/>
                </a:cxn>
                <a:cxn ang="f117">
                  <a:pos x="f169" y="f156"/>
                </a:cxn>
                <a:cxn ang="f117">
                  <a:pos x="f170" y="f171"/>
                </a:cxn>
                <a:cxn ang="f117">
                  <a:pos x="f170" y="f171"/>
                </a:cxn>
                <a:cxn ang="f117">
                  <a:pos x="f172" y="f173"/>
                </a:cxn>
                <a:cxn ang="f117">
                  <a:pos x="f172" y="f174"/>
                </a:cxn>
                <a:cxn ang="f117">
                  <a:pos x="f151" y="f152"/>
                </a:cxn>
                <a:cxn ang="f117">
                  <a:pos x="f175" y="f176"/>
                </a:cxn>
                <a:cxn ang="f117">
                  <a:pos x="f175" y="f177"/>
                </a:cxn>
                <a:cxn ang="f117">
                  <a:pos x="f175" y="f177"/>
                </a:cxn>
                <a:cxn ang="f117">
                  <a:pos x="f175" y="f176"/>
                </a:cxn>
                <a:cxn ang="f117">
                  <a:pos x="f178" y="f179"/>
                </a:cxn>
                <a:cxn ang="f117">
                  <a:pos x="f175" y="f176"/>
                </a:cxn>
              </a:cxnLst>
              <a:rect l="f147" t="f150" r="f148" b="f149"/>
              <a:pathLst>
                <a:path w="692" h="203">
                  <a:moveTo>
                    <a:pt x="f8" y="f5"/>
                  </a:moveTo>
                  <a:cubicBezTo>
                    <a:pt x="f8" y="f5"/>
                    <a:pt x="f8" y="f5"/>
                    <a:pt x="f8" y="f5"/>
                  </a:cubicBezTo>
                  <a:cubicBezTo>
                    <a:pt x="f8" y="f5"/>
                    <a:pt x="f8" y="f5"/>
                    <a:pt x="f8" y="f5"/>
                  </a:cubicBezTo>
                  <a:cubicBezTo>
                    <a:pt x="f8" y="f5"/>
                    <a:pt x="f8" y="f5"/>
                    <a:pt x="f8" y="f5"/>
                  </a:cubicBezTo>
                  <a:cubicBezTo>
                    <a:pt x="f8" y="f5"/>
                    <a:pt x="f8" y="f5"/>
                    <a:pt x="f8" y="f5"/>
                  </a:cubicBezTo>
                  <a:cubicBezTo>
                    <a:pt x="f9" y="f10"/>
                    <a:pt x="f9" y="f10"/>
                    <a:pt x="f9" y="f10"/>
                  </a:cubicBezTo>
                  <a:cubicBezTo>
                    <a:pt x="f11" y="f12"/>
                    <a:pt x="f11" y="f12"/>
                    <a:pt x="f11" y="f12"/>
                  </a:cubicBezTo>
                  <a:cubicBezTo>
                    <a:pt x="f5" y="f13"/>
                    <a:pt x="f5" y="f13"/>
                    <a:pt x="f5" y="f13"/>
                  </a:cubicBezTo>
                  <a:cubicBezTo>
                    <a:pt x="f5" y="f14"/>
                    <a:pt x="f5" y="f14"/>
                    <a:pt x="f5" y="f14"/>
                  </a:cubicBezTo>
                  <a:cubicBezTo>
                    <a:pt x="f15" y="f16"/>
                    <a:pt x="f17" y="f18"/>
                    <a:pt x="f19" y="f20"/>
                  </a:cubicBezTo>
                  <a:cubicBezTo>
                    <a:pt x="f21" y="f22"/>
                    <a:pt x="f23" y="f24"/>
                    <a:pt x="f23" y="f24"/>
                  </a:cubicBezTo>
                  <a:cubicBezTo>
                    <a:pt x="f25" y="f26"/>
                    <a:pt x="f25" y="f27"/>
                    <a:pt x="f25" y="f27"/>
                  </a:cubicBezTo>
                  <a:cubicBezTo>
                    <a:pt x="f25" y="f28"/>
                    <a:pt x="f25" y="f28"/>
                    <a:pt x="f25" y="f28"/>
                  </a:cubicBezTo>
                  <a:cubicBezTo>
                    <a:pt x="f25" y="f29"/>
                    <a:pt x="f25" y="f27"/>
                    <a:pt x="f25" y="f27"/>
                  </a:cubicBezTo>
                  <a:cubicBezTo>
                    <a:pt x="f25" y="f27"/>
                    <a:pt x="f25" y="f27"/>
                    <a:pt x="f25" y="f27"/>
                  </a:cubicBezTo>
                  <a:cubicBezTo>
                    <a:pt x="f23" y="f24"/>
                    <a:pt x="f23" y="f24"/>
                    <a:pt x="f23" y="f24"/>
                  </a:cubicBezTo>
                  <a:cubicBezTo>
                    <a:pt x="f30" y="f31"/>
                    <a:pt x="f30" y="f31"/>
                    <a:pt x="f30" y="f31"/>
                  </a:cubicBezTo>
                  <a:cubicBezTo>
                    <a:pt x="f32" y="f12"/>
                    <a:pt x="f32" y="f12"/>
                    <a:pt x="f32" y="f12"/>
                  </a:cubicBezTo>
                  <a:cubicBezTo>
                    <a:pt x="f33" y="f34"/>
                    <a:pt x="f33" y="f34"/>
                    <a:pt x="f33" y="f34"/>
                  </a:cubicBezTo>
                  <a:cubicBezTo>
                    <a:pt x="f33" y="f34"/>
                    <a:pt x="f33" y="f34"/>
                    <a:pt x="f33" y="f34"/>
                  </a:cubicBezTo>
                  <a:cubicBezTo>
                    <a:pt x="f6" y="f7"/>
                    <a:pt x="f6" y="f7"/>
                    <a:pt x="f6" y="f7"/>
                  </a:cubicBezTo>
                  <a:cubicBezTo>
                    <a:pt x="f6" y="f7"/>
                    <a:pt x="f6" y="f35"/>
                    <a:pt x="f6" y="f36"/>
                  </a:cubicBezTo>
                  <a:cubicBezTo>
                    <a:pt x="f37" y="f38"/>
                    <a:pt x="f39" y="f40"/>
                    <a:pt x="f8" y="f5"/>
                  </a:cubicBezTo>
                  <a:close/>
                  <a:moveTo>
                    <a:pt x="f41" y="f42"/>
                  </a:moveTo>
                  <a:cubicBezTo>
                    <a:pt x="f41" y="f43"/>
                    <a:pt x="f41" y="f43"/>
                    <a:pt x="f41" y="f43"/>
                  </a:cubicBezTo>
                  <a:cubicBezTo>
                    <a:pt x="f41" y="f43"/>
                    <a:pt x="f41" y="f43"/>
                    <a:pt x="f41" y="f43"/>
                  </a:cubicBezTo>
                  <a:cubicBezTo>
                    <a:pt x="f41" y="f42"/>
                    <a:pt x="f41" y="f42"/>
                    <a:pt x="f41" y="f42"/>
                  </a:cubicBezTo>
                  <a:cubicBezTo>
                    <a:pt x="f44" y="f45"/>
                    <a:pt x="f44" y="f45"/>
                    <a:pt x="f44" y="f45"/>
                  </a:cubicBezTo>
                  <a:cubicBezTo>
                    <a:pt x="f41" y="f42"/>
                    <a:pt x="f41" y="f42"/>
                    <a:pt x="f41" y="f42"/>
                  </a:cubicBezTo>
                  <a:close/>
                </a:path>
              </a:pathLst>
            </a:custGeom>
            <a:solidFill>
              <a:srgbClr val="58582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78" name="Freeform 24">
              <a:extLst>
                <a:ext uri="{FF2B5EF4-FFF2-40B4-BE49-F238E27FC236}">
                  <a16:creationId xmlns:a16="http://schemas.microsoft.com/office/drawing/2014/main" id="{D5FF9D1D-F358-4DDB-9213-84BEA8F38885}"/>
                </a:ext>
              </a:extLst>
            </p:cNvPr>
            <p:cNvSpPr/>
            <p:nvPr/>
          </p:nvSpPr>
          <p:spPr>
            <a:xfrm>
              <a:off x="528203" y="3124230"/>
              <a:ext cx="549883" cy="13441"/>
            </a:xfrm>
            <a:custGeom>
              <a:avLst/>
              <a:gdLst>
                <a:gd name="f0" fmla="val 10800000"/>
                <a:gd name="f1" fmla="val 5400000"/>
                <a:gd name="f2" fmla="val 180"/>
                <a:gd name="f3" fmla="val w"/>
                <a:gd name="f4" fmla="val h"/>
                <a:gd name="f5" fmla="val 0"/>
                <a:gd name="f6" fmla="val 208"/>
                <a:gd name="f7" fmla="val 5"/>
                <a:gd name="f8" fmla="val 34"/>
                <a:gd name="f9" fmla="val 36"/>
                <a:gd name="f10" fmla="val 4"/>
                <a:gd name="f11" fmla="val 207"/>
                <a:gd name="f12" fmla="val 205"/>
                <a:gd name="f13" fmla="val 115"/>
                <a:gd name="f14" fmla="+- 0 0 -90"/>
                <a:gd name="f15" fmla="*/ f3 1 208"/>
                <a:gd name="f16" fmla="*/ f4 1 5"/>
                <a:gd name="f17" fmla="+- f7 0 f5"/>
                <a:gd name="f18" fmla="+- f6 0 f5"/>
                <a:gd name="f19" fmla="*/ f14 f0 1"/>
                <a:gd name="f20" fmla="*/ f17 1 5"/>
                <a:gd name="f21" fmla="*/ f18 1 208"/>
                <a:gd name="f22" fmla="*/ 34 f18 1"/>
                <a:gd name="f23" fmla="*/ 0 f17 1"/>
                <a:gd name="f24" fmla="*/ 0 f18 1"/>
                <a:gd name="f25" fmla="*/ 5 f17 1"/>
                <a:gd name="f26" fmla="*/ 36 f18 1"/>
                <a:gd name="f27" fmla="*/ 208 f18 1"/>
                <a:gd name="f28" fmla="*/ 4 f17 1"/>
                <a:gd name="f29" fmla="*/ 205 f18 1"/>
                <a:gd name="f30" fmla="*/ f19 1 f2"/>
                <a:gd name="f31" fmla="*/ f22 1 208"/>
                <a:gd name="f32" fmla="*/ f23 1 5"/>
                <a:gd name="f33" fmla="*/ f24 1 208"/>
                <a:gd name="f34" fmla="*/ f25 1 5"/>
                <a:gd name="f35" fmla="*/ f26 1 208"/>
                <a:gd name="f36" fmla="*/ f27 1 208"/>
                <a:gd name="f37" fmla="*/ f28 1 5"/>
                <a:gd name="f38" fmla="*/ f29 1 208"/>
                <a:gd name="f39" fmla="*/ 0 1 f21"/>
                <a:gd name="f40" fmla="*/ f6 1 f21"/>
                <a:gd name="f41" fmla="*/ 0 1 f20"/>
                <a:gd name="f42" fmla="*/ f7 1 f20"/>
                <a:gd name="f43" fmla="+- f30 0 f1"/>
                <a:gd name="f44" fmla="*/ f31 1 f21"/>
                <a:gd name="f45" fmla="*/ f32 1 f20"/>
                <a:gd name="f46" fmla="*/ f33 1 f21"/>
                <a:gd name="f47" fmla="*/ f34 1 f20"/>
                <a:gd name="f48" fmla="*/ f35 1 f21"/>
                <a:gd name="f49" fmla="*/ f36 1 f21"/>
                <a:gd name="f50" fmla="*/ f37 1 f20"/>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5 1"/>
              </a:gdLst>
              <a:ahLst/>
              <a:cxnLst>
                <a:cxn ang="3cd4">
                  <a:pos x="hc" y="t"/>
                </a:cxn>
                <a:cxn ang="0">
                  <a:pos x="r" y="vc"/>
                </a:cxn>
                <a:cxn ang="cd4">
                  <a:pos x="hc" y="b"/>
                </a:cxn>
                <a:cxn ang="cd2">
                  <a:pos x="l" y="vc"/>
                </a:cxn>
                <a:cxn ang="f43">
                  <a:pos x="f56" y="f57"/>
                </a:cxn>
                <a:cxn ang="f43">
                  <a:pos x="f58" y="f57"/>
                </a:cxn>
                <a:cxn ang="f43">
                  <a:pos x="f58" y="f59"/>
                </a:cxn>
                <a:cxn ang="f43">
                  <a:pos x="f60" y="f59"/>
                </a:cxn>
                <a:cxn ang="f43">
                  <a:pos x="f61" y="f62"/>
                </a:cxn>
                <a:cxn ang="f43">
                  <a:pos x="f61" y="f57"/>
                </a:cxn>
                <a:cxn ang="f43">
                  <a:pos x="f63" y="f57"/>
                </a:cxn>
                <a:cxn ang="f43">
                  <a:pos x="f56" y="f57"/>
                </a:cxn>
              </a:cxnLst>
              <a:rect l="f52" t="f55" r="f53" b="f54"/>
              <a:pathLst>
                <a:path w="208" h="5">
                  <a:moveTo>
                    <a:pt x="f8" y="f5"/>
                  </a:moveTo>
                  <a:cubicBezTo>
                    <a:pt x="f5" y="f5"/>
                    <a:pt x="f5" y="f5"/>
                    <a:pt x="f5" y="f5"/>
                  </a:cubicBezTo>
                  <a:cubicBezTo>
                    <a:pt x="f5" y="f7"/>
                    <a:pt x="f5" y="f7"/>
                    <a:pt x="f5" y="f7"/>
                  </a:cubicBezTo>
                  <a:cubicBezTo>
                    <a:pt x="f9" y="f7"/>
                    <a:pt x="f9" y="f7"/>
                    <a:pt x="f9" y="f7"/>
                  </a:cubicBezTo>
                  <a:cubicBezTo>
                    <a:pt x="f6" y="f10"/>
                    <a:pt x="f6" y="f10"/>
                    <a:pt x="f6" y="f10"/>
                  </a:cubicBezTo>
                  <a:cubicBezTo>
                    <a:pt x="f6" y="f5"/>
                    <a:pt x="f6" y="f5"/>
                    <a:pt x="f6" y="f5"/>
                  </a:cubicBezTo>
                  <a:cubicBezTo>
                    <a:pt x="f11" y="f5"/>
                    <a:pt x="f11" y="f5"/>
                    <a:pt x="f12" y="f5"/>
                  </a:cubicBezTo>
                  <a:cubicBezTo>
                    <a:pt x="f13" y="f5"/>
                    <a:pt x="f8" y="f5"/>
                    <a:pt x="f8" y="f5"/>
                  </a:cubicBezTo>
                  <a:close/>
                </a:path>
              </a:pathLst>
            </a:custGeom>
            <a:solidFill>
              <a:srgbClr val="42A9D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grpSp>
      <p:grpSp>
        <p:nvGrpSpPr>
          <p:cNvPr id="79" name="Group 33">
            <a:extLst>
              <a:ext uri="{FF2B5EF4-FFF2-40B4-BE49-F238E27FC236}">
                <a16:creationId xmlns:a16="http://schemas.microsoft.com/office/drawing/2014/main" id="{D8C13C9C-66F6-43DF-B219-EEA83D7623EE}"/>
              </a:ext>
            </a:extLst>
          </p:cNvPr>
          <p:cNvGrpSpPr/>
          <p:nvPr/>
        </p:nvGrpSpPr>
        <p:grpSpPr>
          <a:xfrm>
            <a:off x="1714984" y="4544220"/>
            <a:ext cx="1873267" cy="2324203"/>
            <a:chOff x="1714984" y="4544220"/>
            <a:chExt cx="1873267" cy="2324203"/>
          </a:xfrm>
        </p:grpSpPr>
        <p:sp>
          <p:nvSpPr>
            <p:cNvPr id="80" name="Freeform 34">
              <a:extLst>
                <a:ext uri="{FF2B5EF4-FFF2-40B4-BE49-F238E27FC236}">
                  <a16:creationId xmlns:a16="http://schemas.microsoft.com/office/drawing/2014/main" id="{461ECBDA-001A-4BF9-A8F9-99AA345657F9}"/>
                </a:ext>
              </a:extLst>
            </p:cNvPr>
            <p:cNvSpPr/>
            <p:nvPr/>
          </p:nvSpPr>
          <p:spPr>
            <a:xfrm>
              <a:off x="1714984" y="4544220"/>
              <a:ext cx="1873267" cy="1831552"/>
            </a:xfrm>
            <a:custGeom>
              <a:avLst/>
              <a:gdLst>
                <a:gd name="f0" fmla="val 10800000"/>
                <a:gd name="f1" fmla="val 5400000"/>
                <a:gd name="f2" fmla="val 180"/>
                <a:gd name="f3" fmla="val w"/>
                <a:gd name="f4" fmla="val h"/>
                <a:gd name="f5" fmla="val 0"/>
                <a:gd name="f6" fmla="val 399"/>
                <a:gd name="f7" fmla="val 390"/>
                <a:gd name="f8" fmla="val 213"/>
                <a:gd name="f9" fmla="val 385"/>
                <a:gd name="f10" fmla="val 276"/>
                <a:gd name="f11" fmla="val 354"/>
                <a:gd name="f12" fmla="val 369"/>
                <a:gd name="f13" fmla="val 198"/>
                <a:gd name="f14" fmla="val 328"/>
                <a:gd name="f15" fmla="val 101"/>
                <a:gd name="f16" fmla="val 49"/>
                <a:gd name="f17" fmla="val 63"/>
                <a:gd name="f18" fmla="val 117"/>
                <a:gd name="f19" fmla="val 229"/>
                <a:gd name="f20" fmla="val 19"/>
                <a:gd name="f21" fmla="val 370"/>
                <a:gd name="f22" fmla="+- 0 0 -90"/>
                <a:gd name="f23" fmla="*/ f3 1 399"/>
                <a:gd name="f24" fmla="*/ f4 1 390"/>
                <a:gd name="f25" fmla="+- f7 0 f5"/>
                <a:gd name="f26" fmla="+- f6 0 f5"/>
                <a:gd name="f27" fmla="*/ f22 f0 1"/>
                <a:gd name="f28" fmla="*/ f26 1 399"/>
                <a:gd name="f29" fmla="*/ f25 1 390"/>
                <a:gd name="f30" fmla="*/ 213 f26 1"/>
                <a:gd name="f31" fmla="*/ 385 f25 1"/>
                <a:gd name="f32" fmla="*/ 369 f26 1"/>
                <a:gd name="f33" fmla="*/ 198 f25 1"/>
                <a:gd name="f34" fmla="*/ 63 f26 1"/>
                <a:gd name="f35" fmla="*/ 117 f25 1"/>
                <a:gd name="f36" fmla="*/ f27 1 f2"/>
                <a:gd name="f37" fmla="*/ f30 1 399"/>
                <a:gd name="f38" fmla="*/ f31 1 390"/>
                <a:gd name="f39" fmla="*/ f32 1 399"/>
                <a:gd name="f40" fmla="*/ f33 1 390"/>
                <a:gd name="f41" fmla="*/ f34 1 399"/>
                <a:gd name="f42" fmla="*/ f35 1 390"/>
                <a:gd name="f43" fmla="*/ 0 1 f28"/>
                <a:gd name="f44" fmla="*/ f6 1 f28"/>
                <a:gd name="f45" fmla="*/ 0 1 f29"/>
                <a:gd name="f46" fmla="*/ f7 1 f29"/>
                <a:gd name="f47" fmla="+- f36 0 f1"/>
                <a:gd name="f48" fmla="*/ f37 1 f28"/>
                <a:gd name="f49" fmla="*/ f38 1 f29"/>
                <a:gd name="f50" fmla="*/ f39 1 f28"/>
                <a:gd name="f51" fmla="*/ f40 1 f29"/>
                <a:gd name="f52" fmla="*/ f41 1 f28"/>
                <a:gd name="f53" fmla="*/ f42 1 f29"/>
                <a:gd name="f54" fmla="*/ f43 f23 1"/>
                <a:gd name="f55" fmla="*/ f44 f23 1"/>
                <a:gd name="f56" fmla="*/ f46 f24 1"/>
                <a:gd name="f57" fmla="*/ f45 f24 1"/>
                <a:gd name="f58" fmla="*/ f48 f23 1"/>
                <a:gd name="f59" fmla="*/ f49 f24 1"/>
                <a:gd name="f60" fmla="*/ f50 f23 1"/>
                <a:gd name="f61" fmla="*/ f51 f24 1"/>
                <a:gd name="f62" fmla="*/ f52 f23 1"/>
                <a:gd name="f63" fmla="*/ f53 f24 1"/>
              </a:gdLst>
              <a:ahLst/>
              <a:cxnLst>
                <a:cxn ang="3cd4">
                  <a:pos x="hc" y="t"/>
                </a:cxn>
                <a:cxn ang="0">
                  <a:pos x="r" y="vc"/>
                </a:cxn>
                <a:cxn ang="cd4">
                  <a:pos x="hc" y="b"/>
                </a:cxn>
                <a:cxn ang="cd2">
                  <a:pos x="l" y="vc"/>
                </a:cxn>
                <a:cxn ang="f47">
                  <a:pos x="f58" y="f59"/>
                </a:cxn>
                <a:cxn ang="f47">
                  <a:pos x="f60" y="f61"/>
                </a:cxn>
                <a:cxn ang="f47">
                  <a:pos x="f62" y="f63"/>
                </a:cxn>
                <a:cxn ang="f47">
                  <a:pos x="f58" y="f59"/>
                </a:cxn>
              </a:cxnLst>
              <a:rect l="f54" t="f57" r="f55" b="f56"/>
              <a:pathLst>
                <a:path w="399" h="390">
                  <a:moveTo>
                    <a:pt x="f8" y="f9"/>
                  </a:moveTo>
                  <a:cubicBezTo>
                    <a:pt x="f10" y="f7"/>
                    <a:pt x="f6" y="f11"/>
                    <a:pt x="f12" y="f13"/>
                  </a:cubicBezTo>
                  <a:cubicBezTo>
                    <a:pt x="f14" y="f5"/>
                    <a:pt x="f15" y="f16"/>
                    <a:pt x="f17" y="f18"/>
                  </a:cubicBezTo>
                  <a:cubicBezTo>
                    <a:pt x="f5" y="f19"/>
                    <a:pt x="f20" y="f21"/>
                    <a:pt x="f8" y="f9"/>
                  </a:cubicBezTo>
                  <a:close/>
                </a:path>
              </a:pathLst>
            </a:custGeom>
            <a:solidFill>
              <a:srgbClr val="CA7F29"/>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81" name="Freeform 35">
              <a:extLst>
                <a:ext uri="{FF2B5EF4-FFF2-40B4-BE49-F238E27FC236}">
                  <a16:creationId xmlns:a16="http://schemas.microsoft.com/office/drawing/2014/main" id="{B8A4C60A-4967-45FB-AA7B-55CB59AA0989}"/>
                </a:ext>
              </a:extLst>
            </p:cNvPr>
            <p:cNvSpPr/>
            <p:nvPr/>
          </p:nvSpPr>
          <p:spPr>
            <a:xfrm>
              <a:off x="2124206" y="5301078"/>
              <a:ext cx="1116409" cy="1567345"/>
            </a:xfrm>
            <a:custGeom>
              <a:avLst/>
              <a:gdLst>
                <a:gd name="f0" fmla="val 10800000"/>
                <a:gd name="f1" fmla="val 5400000"/>
                <a:gd name="f2" fmla="val 180"/>
                <a:gd name="f3" fmla="val w"/>
                <a:gd name="f4" fmla="val h"/>
                <a:gd name="f5" fmla="val 0"/>
                <a:gd name="f6" fmla="val 238"/>
                <a:gd name="f7" fmla="val 334"/>
                <a:gd name="f8" fmla="val 137"/>
                <a:gd name="f9" fmla="val 167"/>
                <a:gd name="f10" fmla="val 117"/>
                <a:gd name="f11" fmla="val 121"/>
                <a:gd name="f12" fmla="val 208"/>
                <a:gd name="f13" fmla="val 86"/>
                <a:gd name="f14" fmla="val 145"/>
                <a:gd name="f15" fmla="val 110"/>
                <a:gd name="f16" fmla="val 135"/>
                <a:gd name="f17" fmla="val 114"/>
                <a:gd name="f18" fmla="val 141"/>
                <a:gd name="f19" fmla="val 84"/>
                <a:gd name="f20" fmla="val 195"/>
                <a:gd name="f21" fmla="val 41"/>
                <a:gd name="f22" fmla="val 54"/>
                <a:gd name="f23" fmla="val 197"/>
                <a:gd name="f24" fmla="val 18"/>
                <a:gd name="f25" fmla="val 151"/>
                <a:gd name="f26" fmla="val 59"/>
                <a:gd name="f27" fmla="val 131"/>
                <a:gd name="f28" fmla="val 161"/>
                <a:gd name="f29" fmla="val 22"/>
                <a:gd name="f30" fmla="val 178"/>
                <a:gd name="f31" fmla="val 6"/>
                <a:gd name="f32" fmla="val 147"/>
                <a:gd name="f33" fmla="val 5"/>
                <a:gd name="f34" fmla="val 126"/>
                <a:gd name="f35" fmla="val 62"/>
                <a:gd name="f36" fmla="val 111"/>
                <a:gd name="f37" fmla="val 4"/>
                <a:gd name="f38" fmla="val 92"/>
                <a:gd name="f39" fmla="val 118"/>
                <a:gd name="f40" fmla="val 45"/>
                <a:gd name="f41" fmla="val 85"/>
                <a:gd name="f42" fmla="val 119"/>
                <a:gd name="f43" fmla="val 89"/>
                <a:gd name="f44" fmla="val 98"/>
                <a:gd name="f45" fmla="val 53"/>
                <a:gd name="f46" fmla="val 65"/>
                <a:gd name="f47" fmla="val 16"/>
                <a:gd name="f48" fmla="val 28"/>
                <a:gd name="f49" fmla="val 76"/>
                <a:gd name="f50" fmla="val 43"/>
                <a:gd name="f51" fmla="val 109"/>
                <a:gd name="f52" fmla="val 102"/>
                <a:gd name="f53" fmla="val 88"/>
                <a:gd name="f54" fmla="val 100"/>
                <a:gd name="f55" fmla="val 33"/>
                <a:gd name="f56" fmla="val 75"/>
                <a:gd name="f57" fmla="val 101"/>
                <a:gd name="f58" fmla="val 99"/>
                <a:gd name="f59" fmla="val 122"/>
                <a:gd name="f60" fmla="val 112"/>
                <a:gd name="f61" fmla="val 159"/>
                <a:gd name="f62" fmla="val 280"/>
                <a:gd name="f63" fmla="val 107"/>
                <a:gd name="f64" fmla="+- 0 0 -90"/>
                <a:gd name="f65" fmla="*/ f3 1 238"/>
                <a:gd name="f66" fmla="*/ f4 1 334"/>
                <a:gd name="f67" fmla="+- f7 0 f5"/>
                <a:gd name="f68" fmla="+- f6 0 f5"/>
                <a:gd name="f69" fmla="*/ f64 f0 1"/>
                <a:gd name="f70" fmla="*/ f68 1 238"/>
                <a:gd name="f71" fmla="*/ f67 1 334"/>
                <a:gd name="f72" fmla="*/ 137 f68 1"/>
                <a:gd name="f73" fmla="*/ 137 f67 1"/>
                <a:gd name="f74" fmla="*/ 238 f68 1"/>
                <a:gd name="f75" fmla="*/ 121 f67 1"/>
                <a:gd name="f76" fmla="*/ 135 f68 1"/>
                <a:gd name="f77" fmla="*/ 114 f67 1"/>
                <a:gd name="f78" fmla="*/ 54 f67 1"/>
                <a:gd name="f79" fmla="*/ 131 f68 1"/>
                <a:gd name="f80" fmla="*/ 84 f67 1"/>
                <a:gd name="f81" fmla="*/ 178 f68 1"/>
                <a:gd name="f82" fmla="*/ 6 f67 1"/>
                <a:gd name="f83" fmla="*/ 126 f68 1"/>
                <a:gd name="f84" fmla="*/ 62 f67 1"/>
                <a:gd name="f85" fmla="*/ 92 f68 1"/>
                <a:gd name="f86" fmla="*/ 0 f67 1"/>
                <a:gd name="f87" fmla="*/ 118 f68 1"/>
                <a:gd name="f88" fmla="*/ 85 f67 1"/>
                <a:gd name="f89" fmla="*/ 119 f68 1"/>
                <a:gd name="f90" fmla="*/ 89 f67 1"/>
                <a:gd name="f91" fmla="*/ 22 f68 1"/>
                <a:gd name="f92" fmla="*/ 28 f67 1"/>
                <a:gd name="f93" fmla="*/ 109 f68 1"/>
                <a:gd name="f94" fmla="*/ 117 f67 1"/>
                <a:gd name="f95" fmla="*/ 0 f68 1"/>
                <a:gd name="f96" fmla="*/ 101 f67 1"/>
                <a:gd name="f97" fmla="*/ 111 f68 1"/>
                <a:gd name="f98" fmla="*/ 141 f67 1"/>
                <a:gd name="f99" fmla="*/ 107 f68 1"/>
                <a:gd name="f100" fmla="*/ 334 f67 1"/>
                <a:gd name="f101" fmla="*/ f69 1 f2"/>
                <a:gd name="f102" fmla="*/ f72 1 238"/>
                <a:gd name="f103" fmla="*/ f73 1 334"/>
                <a:gd name="f104" fmla="*/ f74 1 238"/>
                <a:gd name="f105" fmla="*/ f75 1 334"/>
                <a:gd name="f106" fmla="*/ f76 1 238"/>
                <a:gd name="f107" fmla="*/ f77 1 334"/>
                <a:gd name="f108" fmla="*/ f78 1 334"/>
                <a:gd name="f109" fmla="*/ f79 1 238"/>
                <a:gd name="f110" fmla="*/ f80 1 334"/>
                <a:gd name="f111" fmla="*/ f81 1 238"/>
                <a:gd name="f112" fmla="*/ f82 1 334"/>
                <a:gd name="f113" fmla="*/ f83 1 238"/>
                <a:gd name="f114" fmla="*/ f84 1 334"/>
                <a:gd name="f115" fmla="*/ f85 1 238"/>
                <a:gd name="f116" fmla="*/ f86 1 334"/>
                <a:gd name="f117" fmla="*/ f87 1 238"/>
                <a:gd name="f118" fmla="*/ f88 1 334"/>
                <a:gd name="f119" fmla="*/ f89 1 238"/>
                <a:gd name="f120" fmla="*/ f90 1 334"/>
                <a:gd name="f121" fmla="*/ f91 1 238"/>
                <a:gd name="f122" fmla="*/ f92 1 334"/>
                <a:gd name="f123" fmla="*/ f93 1 238"/>
                <a:gd name="f124" fmla="*/ f94 1 334"/>
                <a:gd name="f125" fmla="*/ f95 1 238"/>
                <a:gd name="f126" fmla="*/ f96 1 334"/>
                <a:gd name="f127" fmla="*/ f97 1 238"/>
                <a:gd name="f128" fmla="*/ f98 1 334"/>
                <a:gd name="f129" fmla="*/ f99 1 238"/>
                <a:gd name="f130" fmla="*/ f100 1 334"/>
                <a:gd name="f131" fmla="*/ 0 1 f70"/>
                <a:gd name="f132" fmla="*/ f6 1 f70"/>
                <a:gd name="f133" fmla="*/ 0 1 f71"/>
                <a:gd name="f134" fmla="*/ f7 1 f71"/>
                <a:gd name="f135" fmla="+- f101 0 f1"/>
                <a:gd name="f136" fmla="*/ f102 1 f70"/>
                <a:gd name="f137" fmla="*/ f103 1 f71"/>
                <a:gd name="f138" fmla="*/ f104 1 f70"/>
                <a:gd name="f139" fmla="*/ f105 1 f71"/>
                <a:gd name="f140" fmla="*/ f106 1 f70"/>
                <a:gd name="f141" fmla="*/ f107 1 f71"/>
                <a:gd name="f142" fmla="*/ f108 1 f71"/>
                <a:gd name="f143" fmla="*/ f109 1 f70"/>
                <a:gd name="f144" fmla="*/ f110 1 f71"/>
                <a:gd name="f145" fmla="*/ f111 1 f70"/>
                <a:gd name="f146" fmla="*/ f112 1 f71"/>
                <a:gd name="f147" fmla="*/ f113 1 f70"/>
                <a:gd name="f148" fmla="*/ f114 1 f71"/>
                <a:gd name="f149" fmla="*/ f115 1 f70"/>
                <a:gd name="f150" fmla="*/ f116 1 f71"/>
                <a:gd name="f151" fmla="*/ f117 1 f70"/>
                <a:gd name="f152" fmla="*/ f118 1 f71"/>
                <a:gd name="f153" fmla="*/ f119 1 f70"/>
                <a:gd name="f154" fmla="*/ f120 1 f71"/>
                <a:gd name="f155" fmla="*/ f121 1 f70"/>
                <a:gd name="f156" fmla="*/ f122 1 f71"/>
                <a:gd name="f157" fmla="*/ f123 1 f70"/>
                <a:gd name="f158" fmla="*/ f124 1 f71"/>
                <a:gd name="f159" fmla="*/ f125 1 f70"/>
                <a:gd name="f160" fmla="*/ f126 1 f71"/>
                <a:gd name="f161" fmla="*/ f127 1 f70"/>
                <a:gd name="f162" fmla="*/ f128 1 f71"/>
                <a:gd name="f163" fmla="*/ f129 1 f70"/>
                <a:gd name="f164" fmla="*/ f130 1 f71"/>
                <a:gd name="f165" fmla="*/ f131 f65 1"/>
                <a:gd name="f166" fmla="*/ f132 f65 1"/>
                <a:gd name="f167" fmla="*/ f134 f66 1"/>
                <a:gd name="f168" fmla="*/ f133 f66 1"/>
                <a:gd name="f169" fmla="*/ f136 f65 1"/>
                <a:gd name="f170" fmla="*/ f137 f66 1"/>
                <a:gd name="f171" fmla="*/ f138 f65 1"/>
                <a:gd name="f172" fmla="*/ f139 f66 1"/>
                <a:gd name="f173" fmla="*/ f140 f65 1"/>
                <a:gd name="f174" fmla="*/ f141 f66 1"/>
                <a:gd name="f175" fmla="*/ f142 f66 1"/>
                <a:gd name="f176" fmla="*/ f143 f65 1"/>
                <a:gd name="f177" fmla="*/ f144 f66 1"/>
                <a:gd name="f178" fmla="*/ f145 f65 1"/>
                <a:gd name="f179" fmla="*/ f146 f66 1"/>
                <a:gd name="f180" fmla="*/ f147 f65 1"/>
                <a:gd name="f181" fmla="*/ f148 f66 1"/>
                <a:gd name="f182" fmla="*/ f149 f65 1"/>
                <a:gd name="f183" fmla="*/ f150 f66 1"/>
                <a:gd name="f184" fmla="*/ f151 f65 1"/>
                <a:gd name="f185" fmla="*/ f152 f66 1"/>
                <a:gd name="f186" fmla="*/ f153 f65 1"/>
                <a:gd name="f187" fmla="*/ f154 f66 1"/>
                <a:gd name="f188" fmla="*/ f155 f65 1"/>
                <a:gd name="f189" fmla="*/ f156 f66 1"/>
                <a:gd name="f190" fmla="*/ f157 f65 1"/>
                <a:gd name="f191" fmla="*/ f158 f66 1"/>
                <a:gd name="f192" fmla="*/ f159 f65 1"/>
                <a:gd name="f193" fmla="*/ f160 f66 1"/>
                <a:gd name="f194" fmla="*/ f161 f65 1"/>
                <a:gd name="f195" fmla="*/ f162 f66 1"/>
                <a:gd name="f196" fmla="*/ f163 f65 1"/>
                <a:gd name="f197" fmla="*/ f164 f66 1"/>
              </a:gdLst>
              <a:ahLst/>
              <a:cxnLst>
                <a:cxn ang="3cd4">
                  <a:pos x="hc" y="t"/>
                </a:cxn>
                <a:cxn ang="0">
                  <a:pos x="r" y="vc"/>
                </a:cxn>
                <a:cxn ang="cd4">
                  <a:pos x="hc" y="b"/>
                </a:cxn>
                <a:cxn ang="cd2">
                  <a:pos x="l" y="vc"/>
                </a:cxn>
                <a:cxn ang="f135">
                  <a:pos x="f169" y="f170"/>
                </a:cxn>
                <a:cxn ang="f135">
                  <a:pos x="f171" y="f172"/>
                </a:cxn>
                <a:cxn ang="f135">
                  <a:pos x="f173" y="f174"/>
                </a:cxn>
                <a:cxn ang="f135">
                  <a:pos x="f171" y="f175"/>
                </a:cxn>
                <a:cxn ang="f135">
                  <a:pos x="f176" y="f177"/>
                </a:cxn>
                <a:cxn ang="f135">
                  <a:pos x="f176" y="f177"/>
                </a:cxn>
                <a:cxn ang="f135">
                  <a:pos x="f178" y="f179"/>
                </a:cxn>
                <a:cxn ang="f135">
                  <a:pos x="f180" y="f181"/>
                </a:cxn>
                <a:cxn ang="f135">
                  <a:pos x="f182" y="f183"/>
                </a:cxn>
                <a:cxn ang="f135">
                  <a:pos x="f184" y="f185"/>
                </a:cxn>
                <a:cxn ang="f135">
                  <a:pos x="f186" y="f187"/>
                </a:cxn>
                <a:cxn ang="f135">
                  <a:pos x="f188" y="f189"/>
                </a:cxn>
                <a:cxn ang="f135">
                  <a:pos x="f190" y="f191"/>
                </a:cxn>
                <a:cxn ang="f135">
                  <a:pos x="f192" y="f193"/>
                </a:cxn>
                <a:cxn ang="f135">
                  <a:pos x="f194" y="f195"/>
                </a:cxn>
                <a:cxn ang="f135">
                  <a:pos x="f196" y="f197"/>
                </a:cxn>
                <a:cxn ang="f135">
                  <a:pos x="f176" y="f197"/>
                </a:cxn>
                <a:cxn ang="f135">
                  <a:pos x="f169" y="f170"/>
                </a:cxn>
              </a:cxnLst>
              <a:rect l="f165" t="f168" r="f166" b="f167"/>
              <a:pathLst>
                <a:path w="238" h="334">
                  <a:moveTo>
                    <a:pt x="f8" y="f8"/>
                  </a:moveTo>
                  <a:cubicBezTo>
                    <a:pt x="f8" y="f8"/>
                    <a:pt x="f9" y="f10"/>
                    <a:pt x="f6" y="f11"/>
                  </a:cubicBezTo>
                  <a:cubicBezTo>
                    <a:pt x="f12" y="f13"/>
                    <a:pt x="f14" y="f15"/>
                    <a:pt x="f16" y="f17"/>
                  </a:cubicBezTo>
                  <a:cubicBezTo>
                    <a:pt x="f18" y="f19"/>
                    <a:pt x="f20" y="f21"/>
                    <a:pt x="f6" y="f22"/>
                  </a:cubicBezTo>
                  <a:cubicBezTo>
                    <a:pt x="f23" y="f24"/>
                    <a:pt x="f25" y="f26"/>
                    <a:pt x="f27" y="f19"/>
                  </a:cubicBezTo>
                  <a:cubicBezTo>
                    <a:pt x="f27" y="f19"/>
                    <a:pt x="f27" y="f19"/>
                    <a:pt x="f27" y="f19"/>
                  </a:cubicBezTo>
                  <a:cubicBezTo>
                    <a:pt x="f27" y="f26"/>
                    <a:pt x="f28" y="f29"/>
                    <a:pt x="f30" y="f31"/>
                  </a:cubicBezTo>
                  <a:cubicBezTo>
                    <a:pt x="f32" y="f33"/>
                    <a:pt x="f34" y="f35"/>
                    <a:pt x="f34" y="f35"/>
                  </a:cubicBezTo>
                  <a:cubicBezTo>
                    <a:pt x="f34" y="f35"/>
                    <a:pt x="f36" y="f37"/>
                    <a:pt x="f38" y="f5"/>
                  </a:cubicBezTo>
                  <a:cubicBezTo>
                    <a:pt x="f39" y="f40"/>
                    <a:pt x="f39" y="f41"/>
                    <a:pt x="f39" y="f41"/>
                  </a:cubicBezTo>
                  <a:cubicBezTo>
                    <a:pt x="f42" y="f43"/>
                    <a:pt x="f42" y="f43"/>
                    <a:pt x="f42" y="f43"/>
                  </a:cubicBezTo>
                  <a:cubicBezTo>
                    <a:pt x="f44" y="f45"/>
                    <a:pt x="f46" y="f47"/>
                    <a:pt x="f29" y="f48"/>
                  </a:cubicBezTo>
                  <a:cubicBezTo>
                    <a:pt x="f49" y="f50"/>
                    <a:pt x="f51" y="f52"/>
                    <a:pt x="f51" y="f10"/>
                  </a:cubicBezTo>
                  <a:cubicBezTo>
                    <a:pt x="f53" y="f54"/>
                    <a:pt x="f55" y="f56"/>
                    <a:pt x="f5" y="f57"/>
                  </a:cubicBezTo>
                  <a:cubicBezTo>
                    <a:pt x="f45" y="f57"/>
                    <a:pt x="f58" y="f59"/>
                    <a:pt x="f36" y="f18"/>
                  </a:cubicBezTo>
                  <a:cubicBezTo>
                    <a:pt x="f60" y="f61"/>
                    <a:pt x="f51" y="f62"/>
                    <a:pt x="f63" y="f7"/>
                  </a:cubicBezTo>
                  <a:cubicBezTo>
                    <a:pt x="f27" y="f7"/>
                    <a:pt x="f27" y="f7"/>
                    <a:pt x="f27" y="f7"/>
                  </a:cubicBezTo>
                  <a:cubicBezTo>
                    <a:pt x="f8" y="f8"/>
                    <a:pt x="f8" y="f8"/>
                    <a:pt x="f8" y="f8"/>
                  </a:cubicBezTo>
                  <a:close/>
                </a:path>
              </a:pathLst>
            </a:custGeom>
            <a:solidFill>
              <a:srgbClr val="84491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82" name="Freeform 36">
              <a:extLst>
                <a:ext uri="{FF2B5EF4-FFF2-40B4-BE49-F238E27FC236}">
                  <a16:creationId xmlns:a16="http://schemas.microsoft.com/office/drawing/2014/main" id="{EA507578-CE80-4655-A9C2-160C195D7467}"/>
                </a:ext>
              </a:extLst>
            </p:cNvPr>
            <p:cNvSpPr/>
            <p:nvPr/>
          </p:nvSpPr>
          <p:spPr>
            <a:xfrm>
              <a:off x="2100367" y="4736912"/>
              <a:ext cx="1183955" cy="381405"/>
            </a:xfrm>
            <a:custGeom>
              <a:avLst/>
              <a:gdLst>
                <a:gd name="f0" fmla="val 10800000"/>
                <a:gd name="f1" fmla="val 5400000"/>
                <a:gd name="f2" fmla="val 180"/>
                <a:gd name="f3" fmla="val w"/>
                <a:gd name="f4" fmla="val h"/>
                <a:gd name="f5" fmla="val 0"/>
                <a:gd name="f6" fmla="val 252"/>
                <a:gd name="f7" fmla="val 81"/>
                <a:gd name="f8" fmla="val 147"/>
                <a:gd name="f9" fmla="val 17"/>
                <a:gd name="f10" fmla="val 172"/>
                <a:gd name="f11" fmla="val 23"/>
                <a:gd name="f12" fmla="val 169"/>
                <a:gd name="f13" fmla="val 75"/>
                <a:gd name="f14" fmla="val 192"/>
                <a:gd name="f15" fmla="val 20"/>
                <a:gd name="f16" fmla="val 217"/>
                <a:gd name="f17" fmla="val 34"/>
                <a:gd name="f18" fmla="val 248"/>
                <a:gd name="f19" fmla="val 51"/>
                <a:gd name="f20" fmla="val 232"/>
                <a:gd name="f21" fmla="val 71"/>
                <a:gd name="f22" fmla="val 230"/>
                <a:gd name="f23" fmla="val 79"/>
                <a:gd name="f24" fmla="val 240"/>
                <a:gd name="f25" fmla="val 48"/>
                <a:gd name="f26" fmla="val 233"/>
                <a:gd name="f27" fmla="val 31"/>
                <a:gd name="f28" fmla="val 215"/>
                <a:gd name="f29" fmla="val 13"/>
                <a:gd name="f30" fmla="val 175"/>
                <a:gd name="f31" fmla="val 24"/>
                <a:gd name="f32" fmla="val 60"/>
                <a:gd name="f33" fmla="val 176"/>
                <a:gd name="f34" fmla="val 28"/>
                <a:gd name="f35" fmla="val 170"/>
                <a:gd name="f36" fmla="val 2"/>
                <a:gd name="f37" fmla="val 141"/>
                <a:gd name="f38" fmla="val 4"/>
                <a:gd name="f39" fmla="val 120"/>
                <a:gd name="f40" fmla="val 7"/>
                <a:gd name="f41" fmla="val 115"/>
                <a:gd name="f42" fmla="val 32"/>
                <a:gd name="f43" fmla="val 107"/>
                <a:gd name="f44" fmla="val 85"/>
                <a:gd name="f45" fmla="val 40"/>
                <a:gd name="f46" fmla="val 37"/>
                <a:gd name="f47" fmla="val 49"/>
                <a:gd name="f48" fmla="val 64"/>
                <a:gd name="f49" fmla="val 33"/>
                <a:gd name="f50" fmla="val 50"/>
                <a:gd name="f51" fmla="val 26"/>
                <a:gd name="f52" fmla="val 56"/>
                <a:gd name="f53" fmla="val 77"/>
                <a:gd name="f54" fmla="val 44"/>
                <a:gd name="f55" fmla="val 82"/>
                <a:gd name="f56" fmla="val 11"/>
                <a:gd name="f57" fmla="val 104"/>
                <a:gd name="f58" fmla="val 10"/>
                <a:gd name="f59" fmla="val 114"/>
                <a:gd name="f60" fmla="val 46"/>
                <a:gd name="f61" fmla="val 128"/>
                <a:gd name="f62" fmla="val 12"/>
                <a:gd name="f63" fmla="+- 0 0 -90"/>
                <a:gd name="f64" fmla="*/ f3 1 252"/>
                <a:gd name="f65" fmla="*/ f4 1 81"/>
                <a:gd name="f66" fmla="+- f7 0 f5"/>
                <a:gd name="f67" fmla="+- f6 0 f5"/>
                <a:gd name="f68" fmla="*/ f63 f0 1"/>
                <a:gd name="f69" fmla="*/ f67 1 252"/>
                <a:gd name="f70" fmla="*/ f66 1 81"/>
                <a:gd name="f71" fmla="*/ 147 f67 1"/>
                <a:gd name="f72" fmla="*/ 17 f66 1"/>
                <a:gd name="f73" fmla="*/ 169 f67 1"/>
                <a:gd name="f74" fmla="*/ 75 f66 1"/>
                <a:gd name="f75" fmla="*/ 217 f67 1"/>
                <a:gd name="f76" fmla="*/ 34 f66 1"/>
                <a:gd name="f77" fmla="*/ 230 f67 1"/>
                <a:gd name="f78" fmla="*/ 79 f66 1"/>
                <a:gd name="f79" fmla="*/ 233 f67 1"/>
                <a:gd name="f80" fmla="*/ 31 f66 1"/>
                <a:gd name="f81" fmla="*/ 172 f67 1"/>
                <a:gd name="f82" fmla="*/ 60 f66 1"/>
                <a:gd name="f83" fmla="*/ 141 f67 1"/>
                <a:gd name="f84" fmla="*/ 4 f66 1"/>
                <a:gd name="f85" fmla="*/ 115 f67 1"/>
                <a:gd name="f86" fmla="*/ 32 f66 1"/>
                <a:gd name="f87" fmla="*/ 85 f67 1"/>
                <a:gd name="f88" fmla="*/ 2 f66 1"/>
                <a:gd name="f89" fmla="*/ 49 f67 1"/>
                <a:gd name="f90" fmla="*/ 64 f66 1"/>
                <a:gd name="f91" fmla="*/ 0 f67 1"/>
                <a:gd name="f92" fmla="*/ 50 f66 1"/>
                <a:gd name="f93" fmla="*/ 56 f67 1"/>
                <a:gd name="f94" fmla="*/ 77 f66 1"/>
                <a:gd name="f95" fmla="*/ 82 f67 1"/>
                <a:gd name="f96" fmla="*/ 11 f66 1"/>
                <a:gd name="f97" fmla="*/ 114 f67 1"/>
                <a:gd name="f98" fmla="*/ 46 f66 1"/>
                <a:gd name="f99" fmla="*/ f68 1 f2"/>
                <a:gd name="f100" fmla="*/ f71 1 252"/>
                <a:gd name="f101" fmla="*/ f72 1 81"/>
                <a:gd name="f102" fmla="*/ f73 1 252"/>
                <a:gd name="f103" fmla="*/ f74 1 81"/>
                <a:gd name="f104" fmla="*/ f75 1 252"/>
                <a:gd name="f105" fmla="*/ f76 1 81"/>
                <a:gd name="f106" fmla="*/ f77 1 252"/>
                <a:gd name="f107" fmla="*/ f78 1 81"/>
                <a:gd name="f108" fmla="*/ f79 1 252"/>
                <a:gd name="f109" fmla="*/ f80 1 81"/>
                <a:gd name="f110" fmla="*/ f81 1 252"/>
                <a:gd name="f111" fmla="*/ f82 1 81"/>
                <a:gd name="f112" fmla="*/ f83 1 252"/>
                <a:gd name="f113" fmla="*/ f84 1 81"/>
                <a:gd name="f114" fmla="*/ f85 1 252"/>
                <a:gd name="f115" fmla="*/ f86 1 81"/>
                <a:gd name="f116" fmla="*/ f87 1 252"/>
                <a:gd name="f117" fmla="*/ f88 1 81"/>
                <a:gd name="f118" fmla="*/ f89 1 252"/>
                <a:gd name="f119" fmla="*/ f90 1 81"/>
                <a:gd name="f120" fmla="*/ f91 1 252"/>
                <a:gd name="f121" fmla="*/ f92 1 81"/>
                <a:gd name="f122" fmla="*/ f93 1 252"/>
                <a:gd name="f123" fmla="*/ f94 1 81"/>
                <a:gd name="f124" fmla="*/ f95 1 252"/>
                <a:gd name="f125" fmla="*/ f96 1 81"/>
                <a:gd name="f126" fmla="*/ f97 1 252"/>
                <a:gd name="f127" fmla="*/ f98 1 81"/>
                <a:gd name="f128" fmla="*/ 0 1 f69"/>
                <a:gd name="f129" fmla="*/ f6 1 f69"/>
                <a:gd name="f130" fmla="*/ 0 1 f70"/>
                <a:gd name="f131" fmla="*/ f7 1 f70"/>
                <a:gd name="f132" fmla="+- f99 0 f1"/>
                <a:gd name="f133" fmla="*/ f100 1 f69"/>
                <a:gd name="f134" fmla="*/ f101 1 f70"/>
                <a:gd name="f135" fmla="*/ f102 1 f69"/>
                <a:gd name="f136" fmla="*/ f103 1 f70"/>
                <a:gd name="f137" fmla="*/ f104 1 f69"/>
                <a:gd name="f138" fmla="*/ f105 1 f70"/>
                <a:gd name="f139" fmla="*/ f106 1 f69"/>
                <a:gd name="f140" fmla="*/ f107 1 f70"/>
                <a:gd name="f141" fmla="*/ f108 1 f69"/>
                <a:gd name="f142" fmla="*/ f109 1 f70"/>
                <a:gd name="f143" fmla="*/ f110 1 f69"/>
                <a:gd name="f144" fmla="*/ f111 1 f70"/>
                <a:gd name="f145" fmla="*/ f112 1 f69"/>
                <a:gd name="f146" fmla="*/ f113 1 f70"/>
                <a:gd name="f147" fmla="*/ f114 1 f69"/>
                <a:gd name="f148" fmla="*/ f115 1 f70"/>
                <a:gd name="f149" fmla="*/ f116 1 f69"/>
                <a:gd name="f150" fmla="*/ f117 1 f70"/>
                <a:gd name="f151" fmla="*/ f118 1 f69"/>
                <a:gd name="f152" fmla="*/ f119 1 f70"/>
                <a:gd name="f153" fmla="*/ f120 1 f69"/>
                <a:gd name="f154" fmla="*/ f121 1 f70"/>
                <a:gd name="f155" fmla="*/ f122 1 f69"/>
                <a:gd name="f156" fmla="*/ f123 1 f70"/>
                <a:gd name="f157" fmla="*/ f124 1 f69"/>
                <a:gd name="f158" fmla="*/ f125 1 f70"/>
                <a:gd name="f159" fmla="*/ f126 1 f69"/>
                <a:gd name="f160" fmla="*/ f127 1 f70"/>
                <a:gd name="f161" fmla="*/ f128 f64 1"/>
                <a:gd name="f162" fmla="*/ f129 f64 1"/>
                <a:gd name="f163" fmla="*/ f131 f65 1"/>
                <a:gd name="f164" fmla="*/ f130 f65 1"/>
                <a:gd name="f165" fmla="*/ f133 f64 1"/>
                <a:gd name="f166" fmla="*/ f134 f65 1"/>
                <a:gd name="f167" fmla="*/ f135 f64 1"/>
                <a:gd name="f168" fmla="*/ f136 f65 1"/>
                <a:gd name="f169" fmla="*/ f137 f64 1"/>
                <a:gd name="f170" fmla="*/ f138 f65 1"/>
                <a:gd name="f171" fmla="*/ f139 f64 1"/>
                <a:gd name="f172" fmla="*/ f140 f65 1"/>
                <a:gd name="f173" fmla="*/ f141 f64 1"/>
                <a:gd name="f174" fmla="*/ f142 f65 1"/>
                <a:gd name="f175" fmla="*/ f143 f64 1"/>
                <a:gd name="f176" fmla="*/ f144 f65 1"/>
                <a:gd name="f177" fmla="*/ f145 f64 1"/>
                <a:gd name="f178" fmla="*/ f146 f65 1"/>
                <a:gd name="f179" fmla="*/ f147 f64 1"/>
                <a:gd name="f180" fmla="*/ f148 f65 1"/>
                <a:gd name="f181" fmla="*/ f149 f64 1"/>
                <a:gd name="f182" fmla="*/ f150 f65 1"/>
                <a:gd name="f183" fmla="*/ f151 f64 1"/>
                <a:gd name="f184" fmla="*/ f152 f65 1"/>
                <a:gd name="f185" fmla="*/ f153 f64 1"/>
                <a:gd name="f186" fmla="*/ f154 f65 1"/>
                <a:gd name="f187" fmla="*/ f155 f64 1"/>
                <a:gd name="f188" fmla="*/ f156 f65 1"/>
                <a:gd name="f189" fmla="*/ f157 f64 1"/>
                <a:gd name="f190" fmla="*/ f158 f65 1"/>
                <a:gd name="f191" fmla="*/ f159 f64 1"/>
                <a:gd name="f192" fmla="*/ f160 f65 1"/>
              </a:gdLst>
              <a:ahLst/>
              <a:cxnLst>
                <a:cxn ang="3cd4">
                  <a:pos x="hc" y="t"/>
                </a:cxn>
                <a:cxn ang="0">
                  <a:pos x="r" y="vc"/>
                </a:cxn>
                <a:cxn ang="cd4">
                  <a:pos x="hc" y="b"/>
                </a:cxn>
                <a:cxn ang="cd2">
                  <a:pos x="l" y="vc"/>
                </a:cxn>
                <a:cxn ang="f132">
                  <a:pos x="f165" y="f166"/>
                </a:cxn>
                <a:cxn ang="f132">
                  <a:pos x="f167" y="f168"/>
                </a:cxn>
                <a:cxn ang="f132">
                  <a:pos x="f169" y="f170"/>
                </a:cxn>
                <a:cxn ang="f132">
                  <a:pos x="f171" y="f172"/>
                </a:cxn>
                <a:cxn ang="f132">
                  <a:pos x="f173" y="f174"/>
                </a:cxn>
                <a:cxn ang="f132">
                  <a:pos x="f175" y="f176"/>
                </a:cxn>
                <a:cxn ang="f132">
                  <a:pos x="f177" y="f178"/>
                </a:cxn>
                <a:cxn ang="f132">
                  <a:pos x="f179" y="f180"/>
                </a:cxn>
                <a:cxn ang="f132">
                  <a:pos x="f181" y="f182"/>
                </a:cxn>
                <a:cxn ang="f132">
                  <a:pos x="f183" y="f184"/>
                </a:cxn>
                <a:cxn ang="f132">
                  <a:pos x="f185" y="f186"/>
                </a:cxn>
                <a:cxn ang="f132">
                  <a:pos x="f187" y="f188"/>
                </a:cxn>
                <a:cxn ang="f132">
                  <a:pos x="f189" y="f190"/>
                </a:cxn>
                <a:cxn ang="f132">
                  <a:pos x="f191" y="f192"/>
                </a:cxn>
                <a:cxn ang="f132">
                  <a:pos x="f165" y="f166"/>
                </a:cxn>
              </a:cxnLst>
              <a:rect l="f161" t="f164" r="f162" b="f163"/>
              <a:pathLst>
                <a:path w="252" h="81">
                  <a:moveTo>
                    <a:pt x="f8" y="f9"/>
                  </a:moveTo>
                  <a:cubicBezTo>
                    <a:pt x="f10" y="f11"/>
                    <a:pt x="f12" y="f13"/>
                    <a:pt x="f12" y="f13"/>
                  </a:cubicBezTo>
                  <a:cubicBezTo>
                    <a:pt x="f12" y="f13"/>
                    <a:pt x="f14" y="f15"/>
                    <a:pt x="f16" y="f17"/>
                  </a:cubicBezTo>
                  <a:cubicBezTo>
                    <a:pt x="f18" y="f19"/>
                    <a:pt x="f20" y="f21"/>
                    <a:pt x="f22" y="f23"/>
                  </a:cubicBezTo>
                  <a:cubicBezTo>
                    <a:pt x="f24" y="f7"/>
                    <a:pt x="f6" y="f25"/>
                    <a:pt x="f26" y="f27"/>
                  </a:cubicBezTo>
                  <a:cubicBezTo>
                    <a:pt x="f28" y="f29"/>
                    <a:pt x="f30" y="f31"/>
                    <a:pt x="f10" y="f32"/>
                  </a:cubicBezTo>
                  <a:cubicBezTo>
                    <a:pt x="f33" y="f34"/>
                    <a:pt x="f35" y="f36"/>
                    <a:pt x="f37" y="f38"/>
                  </a:cubicBezTo>
                  <a:cubicBezTo>
                    <a:pt x="f39" y="f40"/>
                    <a:pt x="f41" y="f42"/>
                    <a:pt x="f41" y="f42"/>
                  </a:cubicBezTo>
                  <a:cubicBezTo>
                    <a:pt x="f41" y="f42"/>
                    <a:pt x="f43" y="f5"/>
                    <a:pt x="f44" y="f36"/>
                  </a:cubicBezTo>
                  <a:cubicBezTo>
                    <a:pt x="f25" y="f40"/>
                    <a:pt x="f45" y="f46"/>
                    <a:pt x="f47" y="f48"/>
                  </a:cubicBezTo>
                  <a:cubicBezTo>
                    <a:pt x="f49" y="f47"/>
                    <a:pt x="f15" y="f45"/>
                    <a:pt x="f5" y="f50"/>
                  </a:cubicBezTo>
                  <a:cubicBezTo>
                    <a:pt x="f51" y="f47"/>
                    <a:pt x="f52" y="f53"/>
                    <a:pt x="f52" y="f53"/>
                  </a:cubicBezTo>
                  <a:cubicBezTo>
                    <a:pt x="f52" y="f53"/>
                    <a:pt x="f54" y="f29"/>
                    <a:pt x="f55" y="f56"/>
                  </a:cubicBezTo>
                  <a:cubicBezTo>
                    <a:pt x="f57" y="f58"/>
                    <a:pt x="f59" y="f60"/>
                    <a:pt x="f59" y="f60"/>
                  </a:cubicBezTo>
                  <a:cubicBezTo>
                    <a:pt x="f59" y="f60"/>
                    <a:pt x="f61" y="f62"/>
                    <a:pt x="f8" y="f9"/>
                  </a:cubicBezTo>
                  <a:close/>
                </a:path>
              </a:pathLst>
            </a:custGeom>
            <a:solidFill>
              <a:srgbClr val="FFF7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83" name="Freeform 37">
              <a:extLst>
                <a:ext uri="{FF2B5EF4-FFF2-40B4-BE49-F238E27FC236}">
                  <a16:creationId xmlns:a16="http://schemas.microsoft.com/office/drawing/2014/main" id="{05F57BA0-FBEA-44DC-BFB5-3AAC7ABE6D2A}"/>
                </a:ext>
              </a:extLst>
            </p:cNvPr>
            <p:cNvSpPr/>
            <p:nvPr/>
          </p:nvSpPr>
          <p:spPr>
            <a:xfrm>
              <a:off x="1810338" y="5070640"/>
              <a:ext cx="605881" cy="1313078"/>
            </a:xfrm>
            <a:custGeom>
              <a:avLst/>
              <a:gdLst>
                <a:gd name="f0" fmla="val 10800000"/>
                <a:gd name="f1" fmla="val 5400000"/>
                <a:gd name="f2" fmla="val 180"/>
                <a:gd name="f3" fmla="val w"/>
                <a:gd name="f4" fmla="val h"/>
                <a:gd name="f5" fmla="val 0"/>
                <a:gd name="f6" fmla="val 129"/>
                <a:gd name="f7" fmla="val 280"/>
                <a:gd name="f8" fmla="val 92"/>
                <a:gd name="f9" fmla="val 257"/>
                <a:gd name="f10" fmla="val 84"/>
                <a:gd name="f11" fmla="val 249"/>
                <a:gd name="f12" fmla="val 89"/>
                <a:gd name="f13" fmla="val 220"/>
                <a:gd name="f14" fmla="val 58"/>
                <a:gd name="f15" fmla="val 239"/>
                <a:gd name="f16" fmla="val 50"/>
                <a:gd name="f17" fmla="val 234"/>
                <a:gd name="f18" fmla="val 29"/>
                <a:gd name="f19" fmla="val 64"/>
                <a:gd name="f20" fmla="val 186"/>
                <a:gd name="f21" fmla="val 35"/>
                <a:gd name="f22" fmla="val 192"/>
                <a:gd name="f23" fmla="val 30"/>
                <a:gd name="f24" fmla="val 184"/>
                <a:gd name="f25" fmla="val 24"/>
                <a:gd name="f26" fmla="val 174"/>
                <a:gd name="f27" fmla="val 45"/>
                <a:gd name="f28" fmla="val 146"/>
                <a:gd name="f29" fmla="val 10"/>
                <a:gd name="f30" fmla="val 158"/>
                <a:gd name="f31" fmla="val 11"/>
                <a:gd name="f32" fmla="val 133"/>
                <a:gd name="f33" fmla="val 109"/>
                <a:gd name="f34" fmla="val 48"/>
                <a:gd name="f35" fmla="val 104"/>
                <a:gd name="f36" fmla="val 14"/>
                <a:gd name="f37" fmla="val 91"/>
                <a:gd name="f38" fmla="val 16"/>
                <a:gd name="f39" fmla="val 82"/>
                <a:gd name="f40" fmla="val 18"/>
                <a:gd name="f41" fmla="val 67"/>
                <a:gd name="f42" fmla="val 66"/>
                <a:gd name="f43" fmla="val 41"/>
                <a:gd name="f44" fmla="val 62"/>
                <a:gd name="f45" fmla="val 28"/>
                <a:gd name="f46" fmla="val 36"/>
                <a:gd name="f47" fmla="val 17"/>
                <a:gd name="f48" fmla="val 47"/>
                <a:gd name="f49" fmla="val 15"/>
                <a:gd name="f50" fmla="val 52"/>
                <a:gd name="f51" fmla="val 13"/>
                <a:gd name="f52" fmla="val 61"/>
                <a:gd name="f53" fmla="val 72"/>
                <a:gd name="f54" fmla="val 8"/>
                <a:gd name="f55" fmla="val 54"/>
                <a:gd name="f56" fmla="val 23"/>
                <a:gd name="f57" fmla="val 25"/>
                <a:gd name="f58" fmla="val 12"/>
                <a:gd name="f59" fmla="val 46"/>
                <a:gd name="f60" fmla="val 53"/>
                <a:gd name="f61" fmla="val 6"/>
                <a:gd name="f62" fmla="val 98"/>
                <a:gd name="f63" fmla="val 99"/>
                <a:gd name="f64" fmla="val 34"/>
                <a:gd name="f65" fmla="val 106"/>
                <a:gd name="f66" fmla="val 103"/>
                <a:gd name="f67" fmla="val 117"/>
                <a:gd name="f68" fmla="val 1"/>
                <a:gd name="f69" fmla="val 140"/>
                <a:gd name="f70" fmla="val 3"/>
                <a:gd name="f71" fmla="val 163"/>
                <a:gd name="f72" fmla="val 154"/>
                <a:gd name="f73" fmla="val 171"/>
                <a:gd name="f74" fmla="val 22"/>
                <a:gd name="f75" fmla="val 187"/>
                <a:gd name="f76" fmla="val 202"/>
                <a:gd name="f77" fmla="val 190"/>
                <a:gd name="f78" fmla="val 222"/>
                <a:gd name="f79" fmla="val 237"/>
                <a:gd name="f80" fmla="val 251"/>
                <a:gd name="f81" fmla="val 69"/>
                <a:gd name="f82" fmla="val 242"/>
                <a:gd name="f83" fmla="val 80"/>
                <a:gd name="f84" fmla="val 231"/>
                <a:gd name="f85" fmla="val 75"/>
                <a:gd name="f86" fmla="val 244"/>
                <a:gd name="f87" fmla="val 79"/>
                <a:gd name="f88" fmla="val 269"/>
                <a:gd name="f89" fmla="val 100"/>
                <a:gd name="f90" fmla="val 273"/>
                <a:gd name="f91" fmla="val 127"/>
                <a:gd name="f92" fmla="val 111"/>
                <a:gd name="f93" fmla="val 277"/>
                <a:gd name="f94" fmla="+- 0 0 -90"/>
                <a:gd name="f95" fmla="*/ f3 1 129"/>
                <a:gd name="f96" fmla="*/ f4 1 280"/>
                <a:gd name="f97" fmla="+- f7 0 f5"/>
                <a:gd name="f98" fmla="+- f6 0 f5"/>
                <a:gd name="f99" fmla="*/ f94 f0 1"/>
                <a:gd name="f100" fmla="*/ f98 1 129"/>
                <a:gd name="f101" fmla="*/ f97 1 280"/>
                <a:gd name="f102" fmla="*/ 92 f98 1"/>
                <a:gd name="f103" fmla="*/ 257 f97 1"/>
                <a:gd name="f104" fmla="*/ 89 f98 1"/>
                <a:gd name="f105" fmla="*/ 220 f97 1"/>
                <a:gd name="f106" fmla="*/ 50 f98 1"/>
                <a:gd name="f107" fmla="*/ 234 f97 1"/>
                <a:gd name="f108" fmla="*/ 64 f98 1"/>
                <a:gd name="f109" fmla="*/ 186 f97 1"/>
                <a:gd name="f110" fmla="*/ 30 f98 1"/>
                <a:gd name="f111" fmla="*/ 184 f97 1"/>
                <a:gd name="f112" fmla="*/ 45 f98 1"/>
                <a:gd name="f113" fmla="*/ 146 f97 1"/>
                <a:gd name="f114" fmla="*/ 11 f98 1"/>
                <a:gd name="f115" fmla="*/ 133 f97 1"/>
                <a:gd name="f116" fmla="*/ 48 f98 1"/>
                <a:gd name="f117" fmla="*/ 104 f97 1"/>
                <a:gd name="f118" fmla="*/ 16 f98 1"/>
                <a:gd name="f119" fmla="*/ 82 f97 1"/>
                <a:gd name="f120" fmla="*/ 64 f97 1"/>
                <a:gd name="f121" fmla="*/ 28 f98 1"/>
                <a:gd name="f122" fmla="*/ 35 f97 1"/>
                <a:gd name="f123" fmla="*/ 47 f98 1"/>
                <a:gd name="f124" fmla="*/ 15 f97 1"/>
                <a:gd name="f125" fmla="*/ 72 f98 1"/>
                <a:gd name="f126" fmla="*/ 8 f97 1"/>
                <a:gd name="f127" fmla="*/ 23 f98 1"/>
                <a:gd name="f128" fmla="*/ 25 f97 1"/>
                <a:gd name="f129" fmla="*/ 35 f98 1"/>
                <a:gd name="f130" fmla="*/ 62 f97 1"/>
                <a:gd name="f131" fmla="*/ 8 f98 1"/>
                <a:gd name="f132" fmla="*/ 84 f97 1"/>
                <a:gd name="f133" fmla="*/ 34 f98 1"/>
                <a:gd name="f134" fmla="*/ 106 f97 1"/>
                <a:gd name="f135" fmla="*/ 1 f98 1"/>
                <a:gd name="f136" fmla="*/ 140 f97 1"/>
                <a:gd name="f137" fmla="*/ 154 f97 1"/>
                <a:gd name="f138" fmla="*/ 22 f98 1"/>
                <a:gd name="f139" fmla="*/ 187 f97 1"/>
                <a:gd name="f140" fmla="*/ 53 f98 1"/>
                <a:gd name="f141" fmla="*/ 190 f97 1"/>
                <a:gd name="f142" fmla="*/ 41 f98 1"/>
                <a:gd name="f143" fmla="*/ 237 f97 1"/>
                <a:gd name="f144" fmla="*/ 80 f98 1"/>
                <a:gd name="f145" fmla="*/ 231 f97 1"/>
                <a:gd name="f146" fmla="*/ 100 f98 1"/>
                <a:gd name="f147" fmla="*/ 273 f97 1"/>
                <a:gd name="f148" fmla="*/ 129 f98 1"/>
                <a:gd name="f149" fmla="*/ 249 f97 1"/>
                <a:gd name="f150" fmla="*/ f99 1 f2"/>
                <a:gd name="f151" fmla="*/ f102 1 129"/>
                <a:gd name="f152" fmla="*/ f103 1 280"/>
                <a:gd name="f153" fmla="*/ f104 1 129"/>
                <a:gd name="f154" fmla="*/ f105 1 280"/>
                <a:gd name="f155" fmla="*/ f106 1 129"/>
                <a:gd name="f156" fmla="*/ f107 1 280"/>
                <a:gd name="f157" fmla="*/ f108 1 129"/>
                <a:gd name="f158" fmla="*/ f109 1 280"/>
                <a:gd name="f159" fmla="*/ f110 1 129"/>
                <a:gd name="f160" fmla="*/ f111 1 280"/>
                <a:gd name="f161" fmla="*/ f112 1 129"/>
                <a:gd name="f162" fmla="*/ f113 1 280"/>
                <a:gd name="f163" fmla="*/ f114 1 129"/>
                <a:gd name="f164" fmla="*/ f115 1 280"/>
                <a:gd name="f165" fmla="*/ f116 1 129"/>
                <a:gd name="f166" fmla="*/ f117 1 280"/>
                <a:gd name="f167" fmla="*/ f118 1 129"/>
                <a:gd name="f168" fmla="*/ f119 1 280"/>
                <a:gd name="f169" fmla="*/ f120 1 280"/>
                <a:gd name="f170" fmla="*/ f121 1 129"/>
                <a:gd name="f171" fmla="*/ f122 1 280"/>
                <a:gd name="f172" fmla="*/ f123 1 129"/>
                <a:gd name="f173" fmla="*/ f124 1 280"/>
                <a:gd name="f174" fmla="*/ f125 1 129"/>
                <a:gd name="f175" fmla="*/ f126 1 280"/>
                <a:gd name="f176" fmla="*/ f127 1 129"/>
                <a:gd name="f177" fmla="*/ f128 1 280"/>
                <a:gd name="f178" fmla="*/ f129 1 129"/>
                <a:gd name="f179" fmla="*/ f130 1 280"/>
                <a:gd name="f180" fmla="*/ f131 1 129"/>
                <a:gd name="f181" fmla="*/ f132 1 280"/>
                <a:gd name="f182" fmla="*/ f133 1 129"/>
                <a:gd name="f183" fmla="*/ f134 1 280"/>
                <a:gd name="f184" fmla="*/ f135 1 129"/>
                <a:gd name="f185" fmla="*/ f136 1 280"/>
                <a:gd name="f186" fmla="*/ f137 1 280"/>
                <a:gd name="f187" fmla="*/ f138 1 129"/>
                <a:gd name="f188" fmla="*/ f139 1 280"/>
                <a:gd name="f189" fmla="*/ f140 1 129"/>
                <a:gd name="f190" fmla="*/ f141 1 280"/>
                <a:gd name="f191" fmla="*/ f142 1 129"/>
                <a:gd name="f192" fmla="*/ f143 1 280"/>
                <a:gd name="f193" fmla="*/ f144 1 129"/>
                <a:gd name="f194" fmla="*/ f145 1 280"/>
                <a:gd name="f195" fmla="*/ f146 1 129"/>
                <a:gd name="f196" fmla="*/ f147 1 280"/>
                <a:gd name="f197" fmla="*/ f148 1 129"/>
                <a:gd name="f198" fmla="*/ f149 1 280"/>
                <a:gd name="f199" fmla="*/ 0 1 f100"/>
                <a:gd name="f200" fmla="*/ f6 1 f100"/>
                <a:gd name="f201" fmla="*/ 0 1 f101"/>
                <a:gd name="f202" fmla="*/ f7 1 f101"/>
                <a:gd name="f203" fmla="+- f150 0 f1"/>
                <a:gd name="f204" fmla="*/ f151 1 f100"/>
                <a:gd name="f205" fmla="*/ f152 1 f101"/>
                <a:gd name="f206" fmla="*/ f153 1 f100"/>
                <a:gd name="f207" fmla="*/ f154 1 f101"/>
                <a:gd name="f208" fmla="*/ f155 1 f100"/>
                <a:gd name="f209" fmla="*/ f156 1 f101"/>
                <a:gd name="f210" fmla="*/ f157 1 f100"/>
                <a:gd name="f211" fmla="*/ f158 1 f101"/>
                <a:gd name="f212" fmla="*/ f159 1 f100"/>
                <a:gd name="f213" fmla="*/ f160 1 f101"/>
                <a:gd name="f214" fmla="*/ f161 1 f100"/>
                <a:gd name="f215" fmla="*/ f162 1 f101"/>
                <a:gd name="f216" fmla="*/ f163 1 f100"/>
                <a:gd name="f217" fmla="*/ f164 1 f101"/>
                <a:gd name="f218" fmla="*/ f165 1 f100"/>
                <a:gd name="f219" fmla="*/ f166 1 f101"/>
                <a:gd name="f220" fmla="*/ f167 1 f100"/>
                <a:gd name="f221" fmla="*/ f168 1 f101"/>
                <a:gd name="f222" fmla="*/ f169 1 f101"/>
                <a:gd name="f223" fmla="*/ f170 1 f100"/>
                <a:gd name="f224" fmla="*/ f171 1 f101"/>
                <a:gd name="f225" fmla="*/ f172 1 f100"/>
                <a:gd name="f226" fmla="*/ f173 1 f101"/>
                <a:gd name="f227" fmla="*/ f174 1 f100"/>
                <a:gd name="f228" fmla="*/ f175 1 f101"/>
                <a:gd name="f229" fmla="*/ f176 1 f100"/>
                <a:gd name="f230" fmla="*/ f177 1 f101"/>
                <a:gd name="f231" fmla="*/ f178 1 f100"/>
                <a:gd name="f232" fmla="*/ f179 1 f101"/>
                <a:gd name="f233" fmla="*/ f180 1 f100"/>
                <a:gd name="f234" fmla="*/ f181 1 f101"/>
                <a:gd name="f235" fmla="*/ f182 1 f100"/>
                <a:gd name="f236" fmla="*/ f183 1 f101"/>
                <a:gd name="f237" fmla="*/ f184 1 f100"/>
                <a:gd name="f238" fmla="*/ f185 1 f101"/>
                <a:gd name="f239" fmla="*/ f186 1 f101"/>
                <a:gd name="f240" fmla="*/ f187 1 f100"/>
                <a:gd name="f241" fmla="*/ f188 1 f101"/>
                <a:gd name="f242" fmla="*/ f189 1 f100"/>
                <a:gd name="f243" fmla="*/ f190 1 f101"/>
                <a:gd name="f244" fmla="*/ f191 1 f100"/>
                <a:gd name="f245" fmla="*/ f192 1 f101"/>
                <a:gd name="f246" fmla="*/ f193 1 f100"/>
                <a:gd name="f247" fmla="*/ f194 1 f101"/>
                <a:gd name="f248" fmla="*/ f195 1 f100"/>
                <a:gd name="f249" fmla="*/ f196 1 f101"/>
                <a:gd name="f250" fmla="*/ f197 1 f100"/>
                <a:gd name="f251" fmla="*/ f198 1 f101"/>
                <a:gd name="f252" fmla="*/ f199 f95 1"/>
                <a:gd name="f253" fmla="*/ f200 f95 1"/>
                <a:gd name="f254" fmla="*/ f202 f96 1"/>
                <a:gd name="f255" fmla="*/ f201 f96 1"/>
                <a:gd name="f256" fmla="*/ f204 f95 1"/>
                <a:gd name="f257" fmla="*/ f205 f96 1"/>
                <a:gd name="f258" fmla="*/ f206 f95 1"/>
                <a:gd name="f259" fmla="*/ f207 f96 1"/>
                <a:gd name="f260" fmla="*/ f208 f95 1"/>
                <a:gd name="f261" fmla="*/ f209 f96 1"/>
                <a:gd name="f262" fmla="*/ f210 f95 1"/>
                <a:gd name="f263" fmla="*/ f211 f96 1"/>
                <a:gd name="f264" fmla="*/ f212 f95 1"/>
                <a:gd name="f265" fmla="*/ f213 f96 1"/>
                <a:gd name="f266" fmla="*/ f214 f95 1"/>
                <a:gd name="f267" fmla="*/ f215 f96 1"/>
                <a:gd name="f268" fmla="*/ f216 f95 1"/>
                <a:gd name="f269" fmla="*/ f217 f96 1"/>
                <a:gd name="f270" fmla="*/ f218 f95 1"/>
                <a:gd name="f271" fmla="*/ f219 f96 1"/>
                <a:gd name="f272" fmla="*/ f220 f95 1"/>
                <a:gd name="f273" fmla="*/ f221 f96 1"/>
                <a:gd name="f274" fmla="*/ f222 f96 1"/>
                <a:gd name="f275" fmla="*/ f223 f95 1"/>
                <a:gd name="f276" fmla="*/ f224 f96 1"/>
                <a:gd name="f277" fmla="*/ f225 f95 1"/>
                <a:gd name="f278" fmla="*/ f226 f96 1"/>
                <a:gd name="f279" fmla="*/ f227 f95 1"/>
                <a:gd name="f280" fmla="*/ f228 f96 1"/>
                <a:gd name="f281" fmla="*/ f229 f95 1"/>
                <a:gd name="f282" fmla="*/ f230 f96 1"/>
                <a:gd name="f283" fmla="*/ f231 f95 1"/>
                <a:gd name="f284" fmla="*/ f232 f96 1"/>
                <a:gd name="f285" fmla="*/ f233 f95 1"/>
                <a:gd name="f286" fmla="*/ f234 f96 1"/>
                <a:gd name="f287" fmla="*/ f235 f95 1"/>
                <a:gd name="f288" fmla="*/ f236 f96 1"/>
                <a:gd name="f289" fmla="*/ f237 f95 1"/>
                <a:gd name="f290" fmla="*/ f238 f96 1"/>
                <a:gd name="f291" fmla="*/ f239 f96 1"/>
                <a:gd name="f292" fmla="*/ f240 f95 1"/>
                <a:gd name="f293" fmla="*/ f241 f96 1"/>
                <a:gd name="f294" fmla="*/ f242 f95 1"/>
                <a:gd name="f295" fmla="*/ f243 f96 1"/>
                <a:gd name="f296" fmla="*/ f244 f95 1"/>
                <a:gd name="f297" fmla="*/ f245 f96 1"/>
                <a:gd name="f298" fmla="*/ f246 f95 1"/>
                <a:gd name="f299" fmla="*/ f247 f96 1"/>
                <a:gd name="f300" fmla="*/ f248 f95 1"/>
                <a:gd name="f301" fmla="*/ f249 f96 1"/>
                <a:gd name="f302" fmla="*/ f250 f95 1"/>
                <a:gd name="f303" fmla="*/ f251 f96 1"/>
              </a:gdLst>
              <a:ahLst/>
              <a:cxnLst>
                <a:cxn ang="3cd4">
                  <a:pos x="hc" y="t"/>
                </a:cxn>
                <a:cxn ang="0">
                  <a:pos x="r" y="vc"/>
                </a:cxn>
                <a:cxn ang="cd4">
                  <a:pos x="hc" y="b"/>
                </a:cxn>
                <a:cxn ang="cd2">
                  <a:pos x="l" y="vc"/>
                </a:cxn>
                <a:cxn ang="f203">
                  <a:pos x="f256" y="f257"/>
                </a:cxn>
                <a:cxn ang="f203">
                  <a:pos x="f258" y="f259"/>
                </a:cxn>
                <a:cxn ang="f203">
                  <a:pos x="f260" y="f261"/>
                </a:cxn>
                <a:cxn ang="f203">
                  <a:pos x="f262" y="f263"/>
                </a:cxn>
                <a:cxn ang="f203">
                  <a:pos x="f264" y="f265"/>
                </a:cxn>
                <a:cxn ang="f203">
                  <a:pos x="f266" y="f267"/>
                </a:cxn>
                <a:cxn ang="f203">
                  <a:pos x="f268" y="f269"/>
                </a:cxn>
                <a:cxn ang="f203">
                  <a:pos x="f270" y="f271"/>
                </a:cxn>
                <a:cxn ang="f203">
                  <a:pos x="f272" y="f273"/>
                </a:cxn>
                <a:cxn ang="f203">
                  <a:pos x="f266" y="f274"/>
                </a:cxn>
                <a:cxn ang="f203">
                  <a:pos x="f275" y="f276"/>
                </a:cxn>
                <a:cxn ang="f203">
                  <a:pos x="f277" y="f278"/>
                </a:cxn>
                <a:cxn ang="f203">
                  <a:pos x="f279" y="f280"/>
                </a:cxn>
                <a:cxn ang="f203">
                  <a:pos x="f281" y="f282"/>
                </a:cxn>
                <a:cxn ang="f203">
                  <a:pos x="f283" y="f284"/>
                </a:cxn>
                <a:cxn ang="f203">
                  <a:pos x="f285" y="f286"/>
                </a:cxn>
                <a:cxn ang="f203">
                  <a:pos x="f287" y="f288"/>
                </a:cxn>
                <a:cxn ang="f203">
                  <a:pos x="f289" y="f290"/>
                </a:cxn>
                <a:cxn ang="f203">
                  <a:pos x="f287" y="f291"/>
                </a:cxn>
                <a:cxn ang="f203">
                  <a:pos x="f292" y="f293"/>
                </a:cxn>
                <a:cxn ang="f203">
                  <a:pos x="f294" y="f295"/>
                </a:cxn>
                <a:cxn ang="f203">
                  <a:pos x="f296" y="f297"/>
                </a:cxn>
                <a:cxn ang="f203">
                  <a:pos x="f298" y="f299"/>
                </a:cxn>
                <a:cxn ang="f203">
                  <a:pos x="f300" y="f301"/>
                </a:cxn>
                <a:cxn ang="f203">
                  <a:pos x="f302" y="f303"/>
                </a:cxn>
                <a:cxn ang="f203">
                  <a:pos x="f256" y="f257"/>
                </a:cxn>
              </a:cxnLst>
              <a:rect l="f252" t="f255" r="f253" b="f254"/>
              <a:pathLst>
                <a:path w="129" h="280">
                  <a:moveTo>
                    <a:pt x="f8" y="f9"/>
                  </a:moveTo>
                  <a:cubicBezTo>
                    <a:pt x="f10" y="f11"/>
                    <a:pt x="f12" y="f13"/>
                    <a:pt x="f12" y="f13"/>
                  </a:cubicBezTo>
                  <a:cubicBezTo>
                    <a:pt x="f12" y="f13"/>
                    <a:pt x="f14" y="f15"/>
                    <a:pt x="f16" y="f17"/>
                  </a:cubicBezTo>
                  <a:cubicBezTo>
                    <a:pt x="f18" y="f13"/>
                    <a:pt x="f19" y="f20"/>
                    <a:pt x="f19" y="f20"/>
                  </a:cubicBezTo>
                  <a:cubicBezTo>
                    <a:pt x="f19" y="f20"/>
                    <a:pt x="f21" y="f22"/>
                    <a:pt x="f23" y="f24"/>
                  </a:cubicBezTo>
                  <a:cubicBezTo>
                    <a:pt x="f25" y="f26"/>
                    <a:pt x="f27" y="f28"/>
                    <a:pt x="f27" y="f28"/>
                  </a:cubicBezTo>
                  <a:cubicBezTo>
                    <a:pt x="f27" y="f28"/>
                    <a:pt x="f29" y="f30"/>
                    <a:pt x="f31" y="f32"/>
                  </a:cubicBezTo>
                  <a:cubicBezTo>
                    <a:pt x="f31" y="f33"/>
                    <a:pt x="f34" y="f35"/>
                    <a:pt x="f34" y="f35"/>
                  </a:cubicBezTo>
                  <a:cubicBezTo>
                    <a:pt x="f34" y="f35"/>
                    <a:pt x="f36" y="f37"/>
                    <a:pt x="f38" y="f39"/>
                  </a:cubicBezTo>
                  <a:cubicBezTo>
                    <a:pt x="f40" y="f41"/>
                    <a:pt x="f18" y="f42"/>
                    <a:pt x="f27" y="f19"/>
                  </a:cubicBezTo>
                  <a:cubicBezTo>
                    <a:pt x="f43" y="f44"/>
                    <a:pt x="f45" y="f43"/>
                    <a:pt x="f45" y="f21"/>
                  </a:cubicBezTo>
                  <a:cubicBezTo>
                    <a:pt x="f45" y="f45"/>
                    <a:pt x="f46" y="f47"/>
                    <a:pt x="f48" y="f49"/>
                  </a:cubicBezTo>
                  <a:cubicBezTo>
                    <a:pt x="f50" y="f51"/>
                    <a:pt x="f52" y="f31"/>
                    <a:pt x="f53" y="f54"/>
                  </a:cubicBezTo>
                  <a:cubicBezTo>
                    <a:pt x="f55" y="f5"/>
                    <a:pt x="f23" y="f54"/>
                    <a:pt x="f56" y="f57"/>
                  </a:cubicBezTo>
                  <a:cubicBezTo>
                    <a:pt x="f58" y="f59"/>
                    <a:pt x="f21" y="f44"/>
                    <a:pt x="f21" y="f44"/>
                  </a:cubicBezTo>
                  <a:cubicBezTo>
                    <a:pt x="f21" y="f44"/>
                    <a:pt x="f31" y="f60"/>
                    <a:pt x="f54" y="f10"/>
                  </a:cubicBezTo>
                  <a:cubicBezTo>
                    <a:pt x="f61" y="f62"/>
                    <a:pt x="f38" y="f63"/>
                    <a:pt x="f64" y="f65"/>
                  </a:cubicBezTo>
                  <a:cubicBezTo>
                    <a:pt x="f38" y="f66"/>
                    <a:pt x="f5" y="f67"/>
                    <a:pt x="f68" y="f69"/>
                  </a:cubicBezTo>
                  <a:cubicBezTo>
                    <a:pt x="f70" y="f71"/>
                    <a:pt x="f64" y="f72"/>
                    <a:pt x="f64" y="f72"/>
                  </a:cubicBezTo>
                  <a:cubicBezTo>
                    <a:pt x="f64" y="f72"/>
                    <a:pt x="f36" y="f73"/>
                    <a:pt x="f74" y="f75"/>
                  </a:cubicBezTo>
                  <a:cubicBezTo>
                    <a:pt x="f18" y="f76"/>
                    <a:pt x="f60" y="f77"/>
                    <a:pt x="f60" y="f77"/>
                  </a:cubicBezTo>
                  <a:cubicBezTo>
                    <a:pt x="f60" y="f77"/>
                    <a:pt x="f47" y="f78"/>
                    <a:pt x="f43" y="f79"/>
                  </a:cubicBezTo>
                  <a:cubicBezTo>
                    <a:pt x="f44" y="f80"/>
                    <a:pt x="f81" y="f82"/>
                    <a:pt x="f83" y="f84"/>
                  </a:cubicBezTo>
                  <a:cubicBezTo>
                    <a:pt x="f85" y="f86"/>
                    <a:pt x="f87" y="f88"/>
                    <a:pt x="f89" y="f90"/>
                  </a:cubicBezTo>
                  <a:cubicBezTo>
                    <a:pt x="f91" y="f7"/>
                    <a:pt x="f6" y="f11"/>
                    <a:pt x="f6" y="f11"/>
                  </a:cubicBezTo>
                  <a:cubicBezTo>
                    <a:pt x="f6" y="f11"/>
                    <a:pt x="f92" y="f93"/>
                    <a:pt x="f8" y="f9"/>
                  </a:cubicBezTo>
                  <a:close/>
                </a:path>
              </a:pathLst>
            </a:custGeom>
            <a:solidFill>
              <a:srgbClr val="FFF7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84" name="Freeform 38">
              <a:extLst>
                <a:ext uri="{FF2B5EF4-FFF2-40B4-BE49-F238E27FC236}">
                  <a16:creationId xmlns:a16="http://schemas.microsoft.com/office/drawing/2014/main" id="{62EFEE5E-144E-45D7-A5B5-2136882E3E87}"/>
                </a:ext>
              </a:extLst>
            </p:cNvPr>
            <p:cNvSpPr/>
            <p:nvPr/>
          </p:nvSpPr>
          <p:spPr>
            <a:xfrm>
              <a:off x="2757903" y="5052764"/>
              <a:ext cx="778703" cy="1323008"/>
            </a:xfrm>
            <a:custGeom>
              <a:avLst/>
              <a:gdLst>
                <a:gd name="f0" fmla="val 10800000"/>
                <a:gd name="f1" fmla="val 5400000"/>
                <a:gd name="f2" fmla="val 180"/>
                <a:gd name="f3" fmla="val w"/>
                <a:gd name="f4" fmla="val h"/>
                <a:gd name="f5" fmla="val 0"/>
                <a:gd name="f6" fmla="val 166"/>
                <a:gd name="f7" fmla="val 282"/>
                <a:gd name="f8" fmla="val 163"/>
                <a:gd name="f9" fmla="val 112"/>
                <a:gd name="f10" fmla="val 161"/>
                <a:gd name="f11" fmla="val 90"/>
                <a:gd name="f12" fmla="val 138"/>
                <a:gd name="f13" fmla="val 83"/>
                <a:gd name="f14" fmla="val 156"/>
                <a:gd name="f15" fmla="val 75"/>
                <a:gd name="f16" fmla="val 155"/>
                <a:gd name="f17" fmla="val 56"/>
                <a:gd name="f18" fmla="val 154"/>
                <a:gd name="f19" fmla="val 35"/>
                <a:gd name="f20" fmla="val 131"/>
                <a:gd name="f21" fmla="val 37"/>
                <a:gd name="f22" fmla="val 141"/>
                <a:gd name="f23" fmla="val 25"/>
                <a:gd name="f24" fmla="val 136"/>
                <a:gd name="f25" fmla="val 13"/>
                <a:gd name="f26" fmla="val 114"/>
                <a:gd name="f27" fmla="val 11"/>
                <a:gd name="f28" fmla="val 117"/>
                <a:gd name="f29" fmla="val 14"/>
                <a:gd name="f30" fmla="val 129"/>
                <a:gd name="f31" fmla="val 10"/>
                <a:gd name="f32" fmla="val 17"/>
                <a:gd name="f33" fmla="val 133"/>
                <a:gd name="f34" fmla="val 26"/>
                <a:gd name="f35" fmla="val 122"/>
                <a:gd name="f36" fmla="val 42"/>
                <a:gd name="f37" fmla="val 145"/>
                <a:gd name="f38" fmla="val 146"/>
                <a:gd name="f39" fmla="val 57"/>
                <a:gd name="f40" fmla="val 149"/>
                <a:gd name="f41" fmla="val 71"/>
                <a:gd name="f42" fmla="val 121"/>
                <a:gd name="f43" fmla="val 86"/>
                <a:gd name="f44" fmla="val 88"/>
                <a:gd name="f45" fmla="val 109"/>
                <a:gd name="f46" fmla="val 153"/>
                <a:gd name="f47" fmla="val 158"/>
                <a:gd name="f48" fmla="val 139"/>
                <a:gd name="f49" fmla="val 182"/>
                <a:gd name="f50" fmla="val 137"/>
                <a:gd name="f51" fmla="val 205"/>
                <a:gd name="f52" fmla="val 196"/>
                <a:gd name="f53" fmla="val 111"/>
                <a:gd name="f54" fmla="val 231"/>
                <a:gd name="f55" fmla="val 105"/>
                <a:gd name="f56" fmla="val 236"/>
                <a:gd name="f57" fmla="val 93"/>
                <a:gd name="f58" fmla="val 246"/>
                <a:gd name="f59" fmla="val 79"/>
                <a:gd name="f60" fmla="val 225"/>
                <a:gd name="f61" fmla="val 84"/>
                <a:gd name="f62" fmla="val 254"/>
                <a:gd name="f63" fmla="val 70"/>
                <a:gd name="f64" fmla="val 36"/>
                <a:gd name="f65" fmla="val 228"/>
                <a:gd name="f66" fmla="val 267"/>
                <a:gd name="f67" fmla="val 271"/>
                <a:gd name="f68" fmla="val 274"/>
                <a:gd name="f69" fmla="val 249"/>
                <a:gd name="f70" fmla="val 2"/>
                <a:gd name="f71" fmla="val 24"/>
                <a:gd name="f72" fmla="val 278"/>
                <a:gd name="f73" fmla="val 45"/>
                <a:gd name="f74" fmla="val 241"/>
                <a:gd name="f75" fmla="val 62"/>
                <a:gd name="f76" fmla="val 269"/>
                <a:gd name="f77" fmla="val 74"/>
                <a:gd name="f78" fmla="val 265"/>
                <a:gd name="f79" fmla="val 262"/>
                <a:gd name="f80" fmla="val 87"/>
                <a:gd name="f81" fmla="val 103"/>
                <a:gd name="f82" fmla="val 256"/>
                <a:gd name="f83" fmla="val 115"/>
                <a:gd name="f84" fmla="val 240"/>
                <a:gd name="f85" fmla="val 229"/>
                <a:gd name="f86" fmla="val 99"/>
                <a:gd name="f87" fmla="val 204"/>
                <a:gd name="f88" fmla="val 212"/>
                <a:gd name="f89" fmla="val 186"/>
                <a:gd name="f90" fmla="val 151"/>
                <a:gd name="f91" fmla="val 134"/>
                <a:gd name="f92" fmla="+- 0 0 -90"/>
                <a:gd name="f93" fmla="*/ f3 1 166"/>
                <a:gd name="f94" fmla="*/ f4 1 282"/>
                <a:gd name="f95" fmla="+- f7 0 f5"/>
                <a:gd name="f96" fmla="+- f6 0 f5"/>
                <a:gd name="f97" fmla="*/ f92 f0 1"/>
                <a:gd name="f98" fmla="*/ f96 1 166"/>
                <a:gd name="f99" fmla="*/ f95 1 282"/>
                <a:gd name="f100" fmla="*/ 163 f96 1"/>
                <a:gd name="f101" fmla="*/ 112 f95 1"/>
                <a:gd name="f102" fmla="*/ 138 f96 1"/>
                <a:gd name="f103" fmla="*/ 83 f95 1"/>
                <a:gd name="f104" fmla="*/ 155 f96 1"/>
                <a:gd name="f105" fmla="*/ 56 f95 1"/>
                <a:gd name="f106" fmla="*/ 131 f96 1"/>
                <a:gd name="f107" fmla="*/ 37 f95 1"/>
                <a:gd name="f108" fmla="*/ 136 f96 1"/>
                <a:gd name="f109" fmla="*/ 13 f95 1"/>
                <a:gd name="f110" fmla="*/ 114 f96 1"/>
                <a:gd name="f111" fmla="*/ 11 f95 1"/>
                <a:gd name="f112" fmla="*/ 117 f96 1"/>
                <a:gd name="f113" fmla="*/ 14 f95 1"/>
                <a:gd name="f114" fmla="*/ 17 f95 1"/>
                <a:gd name="f115" fmla="*/ 122 f96 1"/>
                <a:gd name="f116" fmla="*/ 42 f95 1"/>
                <a:gd name="f117" fmla="*/ 146 f96 1"/>
                <a:gd name="f118" fmla="*/ 57 f95 1"/>
                <a:gd name="f119" fmla="*/ 121 f96 1"/>
                <a:gd name="f120" fmla="*/ 86 f95 1"/>
                <a:gd name="f121" fmla="*/ 154 f96 1"/>
                <a:gd name="f122" fmla="*/ 109 f95 1"/>
                <a:gd name="f123" fmla="*/ 154 f95 1"/>
                <a:gd name="f124" fmla="*/ 139 f96 1"/>
                <a:gd name="f125" fmla="*/ 182 f95 1"/>
                <a:gd name="f126" fmla="*/ 88 f96 1"/>
                <a:gd name="f127" fmla="*/ 196 f95 1"/>
                <a:gd name="f128" fmla="*/ 105 f96 1"/>
                <a:gd name="f129" fmla="*/ 236 f95 1"/>
                <a:gd name="f130" fmla="*/ 79 f96 1"/>
                <a:gd name="f131" fmla="*/ 225 f95 1"/>
                <a:gd name="f132" fmla="*/ 70 f96 1"/>
                <a:gd name="f133" fmla="*/ 254 f95 1"/>
                <a:gd name="f134" fmla="*/ 36 f96 1"/>
                <a:gd name="f135" fmla="*/ 228 f95 1"/>
                <a:gd name="f136" fmla="*/ 25 f96 1"/>
                <a:gd name="f137" fmla="*/ 271 f95 1"/>
                <a:gd name="f138" fmla="*/ 0 f96 1"/>
                <a:gd name="f139" fmla="*/ 249 f95 1"/>
                <a:gd name="f140" fmla="*/ 24 f96 1"/>
                <a:gd name="f141" fmla="*/ 278 f95 1"/>
                <a:gd name="f142" fmla="*/ 42 f96 1"/>
                <a:gd name="f143" fmla="*/ 241 f95 1"/>
                <a:gd name="f144" fmla="*/ 74 f96 1"/>
                <a:gd name="f145" fmla="*/ 265 f95 1"/>
                <a:gd name="f146" fmla="*/ 87 f96 1"/>
                <a:gd name="f147" fmla="*/ 115 f96 1"/>
                <a:gd name="f148" fmla="*/ 240 f95 1"/>
                <a:gd name="f149" fmla="*/ 99 f96 1"/>
                <a:gd name="f150" fmla="*/ 204 f95 1"/>
                <a:gd name="f151" fmla="*/ 149 f96 1"/>
                <a:gd name="f152" fmla="*/ 186 f95 1"/>
                <a:gd name="f153" fmla="*/ f97 1 f2"/>
                <a:gd name="f154" fmla="*/ f100 1 166"/>
                <a:gd name="f155" fmla="*/ f101 1 282"/>
                <a:gd name="f156" fmla="*/ f102 1 166"/>
                <a:gd name="f157" fmla="*/ f103 1 282"/>
                <a:gd name="f158" fmla="*/ f104 1 166"/>
                <a:gd name="f159" fmla="*/ f105 1 282"/>
                <a:gd name="f160" fmla="*/ f106 1 166"/>
                <a:gd name="f161" fmla="*/ f107 1 282"/>
                <a:gd name="f162" fmla="*/ f108 1 166"/>
                <a:gd name="f163" fmla="*/ f109 1 282"/>
                <a:gd name="f164" fmla="*/ f110 1 166"/>
                <a:gd name="f165" fmla="*/ f111 1 282"/>
                <a:gd name="f166" fmla="*/ f112 1 166"/>
                <a:gd name="f167" fmla="*/ f113 1 282"/>
                <a:gd name="f168" fmla="*/ f114 1 282"/>
                <a:gd name="f169" fmla="*/ f115 1 166"/>
                <a:gd name="f170" fmla="*/ f116 1 282"/>
                <a:gd name="f171" fmla="*/ f117 1 166"/>
                <a:gd name="f172" fmla="*/ f118 1 282"/>
                <a:gd name="f173" fmla="*/ f119 1 166"/>
                <a:gd name="f174" fmla="*/ f120 1 282"/>
                <a:gd name="f175" fmla="*/ f121 1 166"/>
                <a:gd name="f176" fmla="*/ f122 1 282"/>
                <a:gd name="f177" fmla="*/ f123 1 282"/>
                <a:gd name="f178" fmla="*/ f124 1 166"/>
                <a:gd name="f179" fmla="*/ f125 1 282"/>
                <a:gd name="f180" fmla="*/ f126 1 166"/>
                <a:gd name="f181" fmla="*/ f127 1 282"/>
                <a:gd name="f182" fmla="*/ f128 1 166"/>
                <a:gd name="f183" fmla="*/ f129 1 282"/>
                <a:gd name="f184" fmla="*/ f130 1 166"/>
                <a:gd name="f185" fmla="*/ f131 1 282"/>
                <a:gd name="f186" fmla="*/ f132 1 166"/>
                <a:gd name="f187" fmla="*/ f133 1 282"/>
                <a:gd name="f188" fmla="*/ f134 1 166"/>
                <a:gd name="f189" fmla="*/ f135 1 282"/>
                <a:gd name="f190" fmla="*/ f136 1 166"/>
                <a:gd name="f191" fmla="*/ f137 1 282"/>
                <a:gd name="f192" fmla="*/ f138 1 166"/>
                <a:gd name="f193" fmla="*/ f139 1 282"/>
                <a:gd name="f194" fmla="*/ f140 1 166"/>
                <a:gd name="f195" fmla="*/ f141 1 282"/>
                <a:gd name="f196" fmla="*/ f142 1 166"/>
                <a:gd name="f197" fmla="*/ f143 1 282"/>
                <a:gd name="f198" fmla="*/ f144 1 166"/>
                <a:gd name="f199" fmla="*/ f145 1 282"/>
                <a:gd name="f200" fmla="*/ f146 1 166"/>
                <a:gd name="f201" fmla="*/ f147 1 166"/>
                <a:gd name="f202" fmla="*/ f148 1 282"/>
                <a:gd name="f203" fmla="*/ f149 1 166"/>
                <a:gd name="f204" fmla="*/ f150 1 282"/>
                <a:gd name="f205" fmla="*/ f151 1 166"/>
                <a:gd name="f206" fmla="*/ f152 1 282"/>
                <a:gd name="f207" fmla="*/ 0 1 f98"/>
                <a:gd name="f208" fmla="*/ f6 1 f98"/>
                <a:gd name="f209" fmla="*/ 0 1 f99"/>
                <a:gd name="f210" fmla="*/ f7 1 f99"/>
                <a:gd name="f211" fmla="+- f153 0 f1"/>
                <a:gd name="f212" fmla="*/ f154 1 f98"/>
                <a:gd name="f213" fmla="*/ f155 1 f99"/>
                <a:gd name="f214" fmla="*/ f156 1 f98"/>
                <a:gd name="f215" fmla="*/ f157 1 f99"/>
                <a:gd name="f216" fmla="*/ f158 1 f98"/>
                <a:gd name="f217" fmla="*/ f159 1 f99"/>
                <a:gd name="f218" fmla="*/ f160 1 f98"/>
                <a:gd name="f219" fmla="*/ f161 1 f99"/>
                <a:gd name="f220" fmla="*/ f162 1 f98"/>
                <a:gd name="f221" fmla="*/ f163 1 f99"/>
                <a:gd name="f222" fmla="*/ f164 1 f98"/>
                <a:gd name="f223" fmla="*/ f165 1 f99"/>
                <a:gd name="f224" fmla="*/ f166 1 f98"/>
                <a:gd name="f225" fmla="*/ f167 1 f99"/>
                <a:gd name="f226" fmla="*/ f168 1 f99"/>
                <a:gd name="f227" fmla="*/ f169 1 f98"/>
                <a:gd name="f228" fmla="*/ f170 1 f99"/>
                <a:gd name="f229" fmla="*/ f171 1 f98"/>
                <a:gd name="f230" fmla="*/ f172 1 f99"/>
                <a:gd name="f231" fmla="*/ f173 1 f98"/>
                <a:gd name="f232" fmla="*/ f174 1 f99"/>
                <a:gd name="f233" fmla="*/ f175 1 f98"/>
                <a:gd name="f234" fmla="*/ f176 1 f99"/>
                <a:gd name="f235" fmla="*/ f177 1 f99"/>
                <a:gd name="f236" fmla="*/ f178 1 f98"/>
                <a:gd name="f237" fmla="*/ f179 1 f99"/>
                <a:gd name="f238" fmla="*/ f180 1 f98"/>
                <a:gd name="f239" fmla="*/ f181 1 f99"/>
                <a:gd name="f240" fmla="*/ f182 1 f98"/>
                <a:gd name="f241" fmla="*/ f183 1 f99"/>
                <a:gd name="f242" fmla="*/ f184 1 f98"/>
                <a:gd name="f243" fmla="*/ f185 1 f99"/>
                <a:gd name="f244" fmla="*/ f186 1 f98"/>
                <a:gd name="f245" fmla="*/ f187 1 f99"/>
                <a:gd name="f246" fmla="*/ f188 1 f98"/>
                <a:gd name="f247" fmla="*/ f189 1 f99"/>
                <a:gd name="f248" fmla="*/ f190 1 f98"/>
                <a:gd name="f249" fmla="*/ f191 1 f99"/>
                <a:gd name="f250" fmla="*/ f192 1 f98"/>
                <a:gd name="f251" fmla="*/ f193 1 f99"/>
                <a:gd name="f252" fmla="*/ f194 1 f98"/>
                <a:gd name="f253" fmla="*/ f195 1 f99"/>
                <a:gd name="f254" fmla="*/ f196 1 f98"/>
                <a:gd name="f255" fmla="*/ f197 1 f99"/>
                <a:gd name="f256" fmla="*/ f198 1 f98"/>
                <a:gd name="f257" fmla="*/ f199 1 f99"/>
                <a:gd name="f258" fmla="*/ f200 1 f98"/>
                <a:gd name="f259" fmla="*/ f201 1 f98"/>
                <a:gd name="f260" fmla="*/ f202 1 f99"/>
                <a:gd name="f261" fmla="*/ f203 1 f98"/>
                <a:gd name="f262" fmla="*/ f204 1 f99"/>
                <a:gd name="f263" fmla="*/ f205 1 f98"/>
                <a:gd name="f264" fmla="*/ f206 1 f99"/>
                <a:gd name="f265" fmla="*/ f207 f93 1"/>
                <a:gd name="f266" fmla="*/ f208 f93 1"/>
                <a:gd name="f267" fmla="*/ f210 f94 1"/>
                <a:gd name="f268" fmla="*/ f209 f94 1"/>
                <a:gd name="f269" fmla="*/ f212 f93 1"/>
                <a:gd name="f270" fmla="*/ f213 f94 1"/>
                <a:gd name="f271" fmla="*/ f214 f93 1"/>
                <a:gd name="f272" fmla="*/ f215 f94 1"/>
                <a:gd name="f273" fmla="*/ f216 f93 1"/>
                <a:gd name="f274" fmla="*/ f217 f94 1"/>
                <a:gd name="f275" fmla="*/ f218 f93 1"/>
                <a:gd name="f276" fmla="*/ f219 f94 1"/>
                <a:gd name="f277" fmla="*/ f220 f93 1"/>
                <a:gd name="f278" fmla="*/ f221 f94 1"/>
                <a:gd name="f279" fmla="*/ f222 f93 1"/>
                <a:gd name="f280" fmla="*/ f223 f94 1"/>
                <a:gd name="f281" fmla="*/ f224 f93 1"/>
                <a:gd name="f282" fmla="*/ f225 f94 1"/>
                <a:gd name="f283" fmla="*/ f226 f94 1"/>
                <a:gd name="f284" fmla="*/ f227 f93 1"/>
                <a:gd name="f285" fmla="*/ f228 f94 1"/>
                <a:gd name="f286" fmla="*/ f229 f93 1"/>
                <a:gd name="f287" fmla="*/ f230 f94 1"/>
                <a:gd name="f288" fmla="*/ f231 f93 1"/>
                <a:gd name="f289" fmla="*/ f232 f94 1"/>
                <a:gd name="f290" fmla="*/ f233 f93 1"/>
                <a:gd name="f291" fmla="*/ f234 f94 1"/>
                <a:gd name="f292" fmla="*/ f235 f94 1"/>
                <a:gd name="f293" fmla="*/ f236 f93 1"/>
                <a:gd name="f294" fmla="*/ f237 f94 1"/>
                <a:gd name="f295" fmla="*/ f238 f93 1"/>
                <a:gd name="f296" fmla="*/ f239 f94 1"/>
                <a:gd name="f297" fmla="*/ f240 f93 1"/>
                <a:gd name="f298" fmla="*/ f241 f94 1"/>
                <a:gd name="f299" fmla="*/ f242 f93 1"/>
                <a:gd name="f300" fmla="*/ f243 f94 1"/>
                <a:gd name="f301" fmla="*/ f244 f93 1"/>
                <a:gd name="f302" fmla="*/ f245 f94 1"/>
                <a:gd name="f303" fmla="*/ f246 f93 1"/>
                <a:gd name="f304" fmla="*/ f247 f94 1"/>
                <a:gd name="f305" fmla="*/ f248 f93 1"/>
                <a:gd name="f306" fmla="*/ f249 f94 1"/>
                <a:gd name="f307" fmla="*/ f250 f93 1"/>
                <a:gd name="f308" fmla="*/ f251 f94 1"/>
                <a:gd name="f309" fmla="*/ f252 f93 1"/>
                <a:gd name="f310" fmla="*/ f253 f94 1"/>
                <a:gd name="f311" fmla="*/ f254 f93 1"/>
                <a:gd name="f312" fmla="*/ f255 f94 1"/>
                <a:gd name="f313" fmla="*/ f256 f93 1"/>
                <a:gd name="f314" fmla="*/ f257 f94 1"/>
                <a:gd name="f315" fmla="*/ f258 f93 1"/>
                <a:gd name="f316" fmla="*/ f259 f93 1"/>
                <a:gd name="f317" fmla="*/ f260 f94 1"/>
                <a:gd name="f318" fmla="*/ f261 f93 1"/>
                <a:gd name="f319" fmla="*/ f262 f94 1"/>
                <a:gd name="f320" fmla="*/ f263 f93 1"/>
                <a:gd name="f321" fmla="*/ f264 f94 1"/>
              </a:gdLst>
              <a:ahLst/>
              <a:cxnLst>
                <a:cxn ang="3cd4">
                  <a:pos x="hc" y="t"/>
                </a:cxn>
                <a:cxn ang="0">
                  <a:pos x="r" y="vc"/>
                </a:cxn>
                <a:cxn ang="cd4">
                  <a:pos x="hc" y="b"/>
                </a:cxn>
                <a:cxn ang="cd2">
                  <a:pos x="l" y="vc"/>
                </a:cxn>
                <a:cxn ang="f211">
                  <a:pos x="f269" y="f270"/>
                </a:cxn>
                <a:cxn ang="f211">
                  <a:pos x="f271" y="f272"/>
                </a:cxn>
                <a:cxn ang="f211">
                  <a:pos x="f273" y="f274"/>
                </a:cxn>
                <a:cxn ang="f211">
                  <a:pos x="f275" y="f276"/>
                </a:cxn>
                <a:cxn ang="f211">
                  <a:pos x="f277" y="f278"/>
                </a:cxn>
                <a:cxn ang="f211">
                  <a:pos x="f279" y="f280"/>
                </a:cxn>
                <a:cxn ang="f211">
                  <a:pos x="f281" y="f282"/>
                </a:cxn>
                <a:cxn ang="f211">
                  <a:pos x="f275" y="f283"/>
                </a:cxn>
                <a:cxn ang="f211">
                  <a:pos x="f284" y="f285"/>
                </a:cxn>
                <a:cxn ang="f211">
                  <a:pos x="f286" y="f287"/>
                </a:cxn>
                <a:cxn ang="f211">
                  <a:pos x="f288" y="f289"/>
                </a:cxn>
                <a:cxn ang="f211">
                  <a:pos x="f290" y="f291"/>
                </a:cxn>
                <a:cxn ang="f211">
                  <a:pos x="f281" y="f292"/>
                </a:cxn>
                <a:cxn ang="f211">
                  <a:pos x="f293" y="f294"/>
                </a:cxn>
                <a:cxn ang="f211">
                  <a:pos x="f295" y="f296"/>
                </a:cxn>
                <a:cxn ang="f211">
                  <a:pos x="f297" y="f298"/>
                </a:cxn>
                <a:cxn ang="f211">
                  <a:pos x="f299" y="f300"/>
                </a:cxn>
                <a:cxn ang="f211">
                  <a:pos x="f301" y="f302"/>
                </a:cxn>
                <a:cxn ang="f211">
                  <a:pos x="f303" y="f304"/>
                </a:cxn>
                <a:cxn ang="f211">
                  <a:pos x="f305" y="f306"/>
                </a:cxn>
                <a:cxn ang="f211">
                  <a:pos x="f307" y="f308"/>
                </a:cxn>
                <a:cxn ang="f211">
                  <a:pos x="f309" y="f310"/>
                </a:cxn>
                <a:cxn ang="f211">
                  <a:pos x="f311" y="f312"/>
                </a:cxn>
                <a:cxn ang="f211">
                  <a:pos x="f313" y="f314"/>
                </a:cxn>
                <a:cxn ang="f211">
                  <a:pos x="f315" y="f312"/>
                </a:cxn>
                <a:cxn ang="f211">
                  <a:pos x="f316" y="f317"/>
                </a:cxn>
                <a:cxn ang="f211">
                  <a:pos x="f318" y="f319"/>
                </a:cxn>
                <a:cxn ang="f211">
                  <a:pos x="f320" y="f321"/>
                </a:cxn>
                <a:cxn ang="f211">
                  <a:pos x="f275" y="f292"/>
                </a:cxn>
                <a:cxn ang="f211">
                  <a:pos x="f269" y="f270"/>
                </a:cxn>
              </a:cxnLst>
              <a:rect l="f265" t="f268" r="f266" b="f267"/>
              <a:pathLst>
                <a:path w="166" h="282">
                  <a:moveTo>
                    <a:pt x="f8" y="f9"/>
                  </a:moveTo>
                  <a:cubicBezTo>
                    <a:pt x="f10" y="f11"/>
                    <a:pt x="f12" y="f13"/>
                    <a:pt x="f12" y="f13"/>
                  </a:cubicBezTo>
                  <a:cubicBezTo>
                    <a:pt x="f12" y="f13"/>
                    <a:pt x="f14" y="f15"/>
                    <a:pt x="f16" y="f17"/>
                  </a:cubicBezTo>
                  <a:cubicBezTo>
                    <a:pt x="f18" y="f19"/>
                    <a:pt x="f20" y="f21"/>
                    <a:pt x="f20" y="f21"/>
                  </a:cubicBezTo>
                  <a:cubicBezTo>
                    <a:pt x="f20" y="f21"/>
                    <a:pt x="f22" y="f23"/>
                    <a:pt x="f24" y="f25"/>
                  </a:cubicBezTo>
                  <a:cubicBezTo>
                    <a:pt x="f20" y="f5"/>
                    <a:pt x="f26" y="f27"/>
                    <a:pt x="f26" y="f27"/>
                  </a:cubicBezTo>
                  <a:cubicBezTo>
                    <a:pt x="f28" y="f29"/>
                    <a:pt x="f28" y="f29"/>
                    <a:pt x="f28" y="f29"/>
                  </a:cubicBezTo>
                  <a:cubicBezTo>
                    <a:pt x="f28" y="f29"/>
                    <a:pt x="f30" y="f31"/>
                    <a:pt x="f20" y="f32"/>
                  </a:cubicBezTo>
                  <a:cubicBezTo>
                    <a:pt x="f33" y="f34"/>
                    <a:pt x="f35" y="f36"/>
                    <a:pt x="f35" y="f36"/>
                  </a:cubicBezTo>
                  <a:cubicBezTo>
                    <a:pt x="f35" y="f36"/>
                    <a:pt x="f37" y="f36"/>
                    <a:pt x="f38" y="f39"/>
                  </a:cubicBezTo>
                  <a:cubicBezTo>
                    <a:pt x="f40" y="f41"/>
                    <a:pt x="f42" y="f43"/>
                    <a:pt x="f42" y="f43"/>
                  </a:cubicBezTo>
                  <a:cubicBezTo>
                    <a:pt x="f42" y="f43"/>
                    <a:pt x="f16" y="f44"/>
                    <a:pt x="f18" y="f45"/>
                  </a:cubicBezTo>
                  <a:cubicBezTo>
                    <a:pt x="f46" y="f30"/>
                    <a:pt x="f28" y="f18"/>
                    <a:pt x="f28" y="f18"/>
                  </a:cubicBezTo>
                  <a:cubicBezTo>
                    <a:pt x="f28" y="f18"/>
                    <a:pt x="f22" y="f47"/>
                    <a:pt x="f48" y="f49"/>
                  </a:cubicBezTo>
                  <a:cubicBezTo>
                    <a:pt x="f50" y="f51"/>
                    <a:pt x="f44" y="f52"/>
                    <a:pt x="f44" y="f52"/>
                  </a:cubicBezTo>
                  <a:cubicBezTo>
                    <a:pt x="f44" y="f52"/>
                    <a:pt x="f53" y="f54"/>
                    <a:pt x="f55" y="f56"/>
                  </a:cubicBezTo>
                  <a:cubicBezTo>
                    <a:pt x="f57" y="f58"/>
                    <a:pt x="f59" y="f60"/>
                    <a:pt x="f59" y="f60"/>
                  </a:cubicBezTo>
                  <a:cubicBezTo>
                    <a:pt x="f59" y="f60"/>
                    <a:pt x="f61" y="f62"/>
                    <a:pt x="f63" y="f62"/>
                  </a:cubicBezTo>
                  <a:cubicBezTo>
                    <a:pt x="f39" y="f62"/>
                    <a:pt x="f64" y="f65"/>
                    <a:pt x="f64" y="f65"/>
                  </a:cubicBezTo>
                  <a:cubicBezTo>
                    <a:pt x="f64" y="f65"/>
                    <a:pt x="f64" y="f66"/>
                    <a:pt x="f23" y="f67"/>
                  </a:cubicBezTo>
                  <a:cubicBezTo>
                    <a:pt x="f25" y="f68"/>
                    <a:pt x="f5" y="f69"/>
                    <a:pt x="f5" y="f69"/>
                  </a:cubicBezTo>
                  <a:cubicBezTo>
                    <a:pt x="f5" y="f69"/>
                    <a:pt x="f70" y="f7"/>
                    <a:pt x="f71" y="f72"/>
                  </a:cubicBezTo>
                  <a:cubicBezTo>
                    <a:pt x="f73" y="f68"/>
                    <a:pt x="f36" y="f74"/>
                    <a:pt x="f36" y="f74"/>
                  </a:cubicBezTo>
                  <a:cubicBezTo>
                    <a:pt x="f36" y="f74"/>
                    <a:pt x="f75" y="f76"/>
                    <a:pt x="f77" y="f78"/>
                  </a:cubicBezTo>
                  <a:cubicBezTo>
                    <a:pt x="f44" y="f79"/>
                    <a:pt x="f80" y="f74"/>
                    <a:pt x="f80" y="f74"/>
                  </a:cubicBezTo>
                  <a:cubicBezTo>
                    <a:pt x="f80" y="f74"/>
                    <a:pt x="f81" y="f82"/>
                    <a:pt x="f83" y="f84"/>
                  </a:cubicBezTo>
                  <a:cubicBezTo>
                    <a:pt x="f35" y="f85"/>
                    <a:pt x="f86" y="f87"/>
                    <a:pt x="f86" y="f87"/>
                  </a:cubicBezTo>
                  <a:cubicBezTo>
                    <a:pt x="f86" y="f87"/>
                    <a:pt x="f37" y="f88"/>
                    <a:pt x="f40" y="f89"/>
                  </a:cubicBezTo>
                  <a:cubicBezTo>
                    <a:pt x="f90" y="f47"/>
                    <a:pt x="f20" y="f18"/>
                    <a:pt x="f20" y="f18"/>
                  </a:cubicBezTo>
                  <a:cubicBezTo>
                    <a:pt x="f20" y="f18"/>
                    <a:pt x="f6" y="f91"/>
                    <a:pt x="f8" y="f9"/>
                  </a:cubicBezTo>
                  <a:close/>
                </a:path>
              </a:pathLst>
            </a:custGeom>
            <a:solidFill>
              <a:srgbClr val="FFF7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grpSp>
      <p:grpSp>
        <p:nvGrpSpPr>
          <p:cNvPr id="85" name="Group 43">
            <a:extLst>
              <a:ext uri="{FF2B5EF4-FFF2-40B4-BE49-F238E27FC236}">
                <a16:creationId xmlns:a16="http://schemas.microsoft.com/office/drawing/2014/main" id="{E9CB5891-24CA-488F-98E5-33AE4DD6F8BD}"/>
              </a:ext>
            </a:extLst>
          </p:cNvPr>
          <p:cNvGrpSpPr/>
          <p:nvPr/>
        </p:nvGrpSpPr>
        <p:grpSpPr>
          <a:xfrm>
            <a:off x="1168402" y="5011049"/>
            <a:ext cx="1497009" cy="1857374"/>
            <a:chOff x="1168402" y="5011049"/>
            <a:chExt cx="1497009" cy="1857374"/>
          </a:xfrm>
        </p:grpSpPr>
        <p:sp>
          <p:nvSpPr>
            <p:cNvPr id="86" name="Freeform 44">
              <a:extLst>
                <a:ext uri="{FF2B5EF4-FFF2-40B4-BE49-F238E27FC236}">
                  <a16:creationId xmlns:a16="http://schemas.microsoft.com/office/drawing/2014/main" id="{738B8682-D6C9-46FA-87A7-8400EC33996F}"/>
                </a:ext>
              </a:extLst>
            </p:cNvPr>
            <p:cNvSpPr/>
            <p:nvPr/>
          </p:nvSpPr>
          <p:spPr>
            <a:xfrm>
              <a:off x="1787523" y="6098481"/>
              <a:ext cx="374647" cy="139702"/>
            </a:xfrm>
            <a:custGeom>
              <a:avLst/>
              <a:gdLst>
                <a:gd name="f0" fmla="val 10800000"/>
                <a:gd name="f1" fmla="val 5400000"/>
                <a:gd name="f2" fmla="val 180"/>
                <a:gd name="f3" fmla="val w"/>
                <a:gd name="f4" fmla="val h"/>
                <a:gd name="f5" fmla="val 0"/>
                <a:gd name="f6" fmla="val 100"/>
                <a:gd name="f7" fmla="val 37"/>
                <a:gd name="f8" fmla="val 12"/>
                <a:gd name="f9" fmla="val 31"/>
                <a:gd name="f10" fmla="val 22"/>
                <a:gd name="f11" fmla="val 64"/>
                <a:gd name="f12" fmla="val 30"/>
                <a:gd name="f13" fmla="val 98"/>
                <a:gd name="f14" fmla="val 25"/>
                <a:gd name="f15" fmla="val 67"/>
                <a:gd name="f16" fmla="val 18"/>
                <a:gd name="f17" fmla="val 34"/>
                <a:gd name="f18" fmla="val 9"/>
                <a:gd name="f19" fmla="val 4"/>
                <a:gd name="f20" fmla="+- 0 0 -90"/>
                <a:gd name="f21" fmla="*/ f3 1 100"/>
                <a:gd name="f22" fmla="*/ f4 1 37"/>
                <a:gd name="f23" fmla="+- f7 0 f5"/>
                <a:gd name="f24" fmla="+- f6 0 f5"/>
                <a:gd name="f25" fmla="*/ f20 f0 1"/>
                <a:gd name="f26" fmla="*/ f24 1 100"/>
                <a:gd name="f27" fmla="*/ f23 1 37"/>
                <a:gd name="f28" fmla="*/ 0 f24 1"/>
                <a:gd name="f29" fmla="*/ 12 f23 1"/>
                <a:gd name="f30" fmla="*/ 98 f24 1"/>
                <a:gd name="f31" fmla="*/ 37 f23 1"/>
                <a:gd name="f32" fmla="*/ 100 f24 1"/>
                <a:gd name="f33" fmla="*/ 25 f23 1"/>
                <a:gd name="f34" fmla="*/ 4 f24 1"/>
                <a:gd name="f35" fmla="*/ 0 f23 1"/>
                <a:gd name="f36" fmla="*/ f25 1 f2"/>
                <a:gd name="f37" fmla="*/ f28 1 100"/>
                <a:gd name="f38" fmla="*/ f29 1 37"/>
                <a:gd name="f39" fmla="*/ f30 1 100"/>
                <a:gd name="f40" fmla="*/ f31 1 37"/>
                <a:gd name="f41" fmla="*/ f32 1 100"/>
                <a:gd name="f42" fmla="*/ f33 1 37"/>
                <a:gd name="f43" fmla="*/ f34 1 100"/>
                <a:gd name="f44" fmla="*/ f35 1 37"/>
                <a:gd name="f45" fmla="*/ 0 1 f26"/>
                <a:gd name="f46" fmla="*/ f6 1 f26"/>
                <a:gd name="f47" fmla="*/ 0 1 f27"/>
                <a:gd name="f48" fmla="*/ f7 1 f27"/>
                <a:gd name="f49" fmla="+- f36 0 f1"/>
                <a:gd name="f50" fmla="*/ f37 1 f26"/>
                <a:gd name="f51" fmla="*/ f38 1 f27"/>
                <a:gd name="f52" fmla="*/ f39 1 f26"/>
                <a:gd name="f53" fmla="*/ f40 1 f27"/>
                <a:gd name="f54" fmla="*/ f41 1 f26"/>
                <a:gd name="f55" fmla="*/ f42 1 f27"/>
                <a:gd name="f56" fmla="*/ f43 1 f26"/>
                <a:gd name="f57" fmla="*/ f44 1 f27"/>
                <a:gd name="f58" fmla="*/ f45 f21 1"/>
                <a:gd name="f59" fmla="*/ f46 f21 1"/>
                <a:gd name="f60" fmla="*/ f48 f22 1"/>
                <a:gd name="f61" fmla="*/ f47 f22 1"/>
                <a:gd name="f62" fmla="*/ f50 f21 1"/>
                <a:gd name="f63" fmla="*/ f51 f22 1"/>
                <a:gd name="f64" fmla="*/ f52 f21 1"/>
                <a:gd name="f65" fmla="*/ f53 f22 1"/>
                <a:gd name="f66" fmla="*/ f54 f21 1"/>
                <a:gd name="f67" fmla="*/ f55 f22 1"/>
                <a:gd name="f68" fmla="*/ f56 f21 1"/>
                <a:gd name="f69" fmla="*/ f57 f22 1"/>
              </a:gdLst>
              <a:ahLst/>
              <a:cxnLst>
                <a:cxn ang="3cd4">
                  <a:pos x="hc" y="t"/>
                </a:cxn>
                <a:cxn ang="0">
                  <a:pos x="r" y="vc"/>
                </a:cxn>
                <a:cxn ang="cd4">
                  <a:pos x="hc" y="b"/>
                </a:cxn>
                <a:cxn ang="cd2">
                  <a:pos x="l" y="vc"/>
                </a:cxn>
                <a:cxn ang="f49">
                  <a:pos x="f62" y="f63"/>
                </a:cxn>
                <a:cxn ang="f49">
                  <a:pos x="f64" y="f65"/>
                </a:cxn>
                <a:cxn ang="f49">
                  <a:pos x="f66" y="f67"/>
                </a:cxn>
                <a:cxn ang="f49">
                  <a:pos x="f68" y="f69"/>
                </a:cxn>
                <a:cxn ang="f49">
                  <a:pos x="f62" y="f63"/>
                </a:cxn>
              </a:cxnLst>
              <a:rect l="f58" t="f61" r="f59" b="f60"/>
              <a:pathLst>
                <a:path w="100" h="37">
                  <a:moveTo>
                    <a:pt x="f5" y="f8"/>
                  </a:moveTo>
                  <a:cubicBezTo>
                    <a:pt x="f9" y="f10"/>
                    <a:pt x="f11" y="f12"/>
                    <a:pt x="f13" y="f7"/>
                  </a:cubicBezTo>
                  <a:cubicBezTo>
                    <a:pt x="f6" y="f14"/>
                    <a:pt x="f6" y="f14"/>
                    <a:pt x="f6" y="f14"/>
                  </a:cubicBezTo>
                  <a:cubicBezTo>
                    <a:pt x="f15" y="f16"/>
                    <a:pt x="f17" y="f18"/>
                    <a:pt x="f19" y="f5"/>
                  </a:cubicBezTo>
                  <a:cubicBezTo>
                    <a:pt x="f19" y="f5"/>
                    <a:pt x="f19" y="f5"/>
                    <a:pt x="f5" y="f8"/>
                  </a:cubicBezTo>
                  <a:close/>
                </a:path>
              </a:pathLst>
            </a:custGeom>
            <a:solidFill>
              <a:srgbClr val="F9D43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87" name="Freeform 45">
              <a:extLst>
                <a:ext uri="{FF2B5EF4-FFF2-40B4-BE49-F238E27FC236}">
                  <a16:creationId xmlns:a16="http://schemas.microsoft.com/office/drawing/2014/main" id="{2119DA16-0352-4B95-A929-43A5B7E90D8A}"/>
                </a:ext>
              </a:extLst>
            </p:cNvPr>
            <p:cNvSpPr/>
            <p:nvPr/>
          </p:nvSpPr>
          <p:spPr>
            <a:xfrm>
              <a:off x="1168402" y="5011049"/>
              <a:ext cx="1497009" cy="1463670"/>
            </a:xfrm>
            <a:custGeom>
              <a:avLst/>
              <a:gdLst>
                <a:gd name="f0" fmla="val 10800000"/>
                <a:gd name="f1" fmla="val 5400000"/>
                <a:gd name="f2" fmla="val 180"/>
                <a:gd name="f3" fmla="val w"/>
                <a:gd name="f4" fmla="val h"/>
                <a:gd name="f5" fmla="val 0"/>
                <a:gd name="f6" fmla="val 399"/>
                <a:gd name="f7" fmla="val 390"/>
                <a:gd name="f8" fmla="val 212"/>
                <a:gd name="f9" fmla="val 385"/>
                <a:gd name="f10" fmla="val 275"/>
                <a:gd name="f11" fmla="val 354"/>
                <a:gd name="f12" fmla="val 368"/>
                <a:gd name="f13" fmla="val 198"/>
                <a:gd name="f14" fmla="val 328"/>
                <a:gd name="f15" fmla="val 100"/>
                <a:gd name="f16" fmla="val 49"/>
                <a:gd name="f17" fmla="val 62"/>
                <a:gd name="f18" fmla="val 117"/>
                <a:gd name="f19" fmla="val 229"/>
                <a:gd name="f20" fmla="val 18"/>
                <a:gd name="f21" fmla="val 370"/>
                <a:gd name="f22" fmla="+- 0 0 -90"/>
                <a:gd name="f23" fmla="*/ f3 1 399"/>
                <a:gd name="f24" fmla="*/ f4 1 390"/>
                <a:gd name="f25" fmla="+- f7 0 f5"/>
                <a:gd name="f26" fmla="+- f6 0 f5"/>
                <a:gd name="f27" fmla="*/ f22 f0 1"/>
                <a:gd name="f28" fmla="*/ f26 1 399"/>
                <a:gd name="f29" fmla="*/ f25 1 390"/>
                <a:gd name="f30" fmla="*/ 212 f26 1"/>
                <a:gd name="f31" fmla="*/ 385 f25 1"/>
                <a:gd name="f32" fmla="*/ 368 f26 1"/>
                <a:gd name="f33" fmla="*/ 198 f25 1"/>
                <a:gd name="f34" fmla="*/ 62 f26 1"/>
                <a:gd name="f35" fmla="*/ 117 f25 1"/>
                <a:gd name="f36" fmla="*/ f27 1 f2"/>
                <a:gd name="f37" fmla="*/ f30 1 399"/>
                <a:gd name="f38" fmla="*/ f31 1 390"/>
                <a:gd name="f39" fmla="*/ f32 1 399"/>
                <a:gd name="f40" fmla="*/ f33 1 390"/>
                <a:gd name="f41" fmla="*/ f34 1 399"/>
                <a:gd name="f42" fmla="*/ f35 1 390"/>
                <a:gd name="f43" fmla="*/ 0 1 f28"/>
                <a:gd name="f44" fmla="*/ f6 1 f28"/>
                <a:gd name="f45" fmla="*/ 0 1 f29"/>
                <a:gd name="f46" fmla="*/ f7 1 f29"/>
                <a:gd name="f47" fmla="+- f36 0 f1"/>
                <a:gd name="f48" fmla="*/ f37 1 f28"/>
                <a:gd name="f49" fmla="*/ f38 1 f29"/>
                <a:gd name="f50" fmla="*/ f39 1 f28"/>
                <a:gd name="f51" fmla="*/ f40 1 f29"/>
                <a:gd name="f52" fmla="*/ f41 1 f28"/>
                <a:gd name="f53" fmla="*/ f42 1 f29"/>
                <a:gd name="f54" fmla="*/ f43 f23 1"/>
                <a:gd name="f55" fmla="*/ f44 f23 1"/>
                <a:gd name="f56" fmla="*/ f46 f24 1"/>
                <a:gd name="f57" fmla="*/ f45 f24 1"/>
                <a:gd name="f58" fmla="*/ f48 f23 1"/>
                <a:gd name="f59" fmla="*/ f49 f24 1"/>
                <a:gd name="f60" fmla="*/ f50 f23 1"/>
                <a:gd name="f61" fmla="*/ f51 f24 1"/>
                <a:gd name="f62" fmla="*/ f52 f23 1"/>
                <a:gd name="f63" fmla="*/ f53 f24 1"/>
              </a:gdLst>
              <a:ahLst/>
              <a:cxnLst>
                <a:cxn ang="3cd4">
                  <a:pos x="hc" y="t"/>
                </a:cxn>
                <a:cxn ang="0">
                  <a:pos x="r" y="vc"/>
                </a:cxn>
                <a:cxn ang="cd4">
                  <a:pos x="hc" y="b"/>
                </a:cxn>
                <a:cxn ang="cd2">
                  <a:pos x="l" y="vc"/>
                </a:cxn>
                <a:cxn ang="f47">
                  <a:pos x="f58" y="f59"/>
                </a:cxn>
                <a:cxn ang="f47">
                  <a:pos x="f60" y="f61"/>
                </a:cxn>
                <a:cxn ang="f47">
                  <a:pos x="f62" y="f63"/>
                </a:cxn>
                <a:cxn ang="f47">
                  <a:pos x="f58" y="f59"/>
                </a:cxn>
              </a:cxnLst>
              <a:rect l="f54" t="f57" r="f55" b="f56"/>
              <a:pathLst>
                <a:path w="399" h="390">
                  <a:moveTo>
                    <a:pt x="f8" y="f9"/>
                  </a:moveTo>
                  <a:cubicBezTo>
                    <a:pt x="f10" y="f7"/>
                    <a:pt x="f6" y="f11"/>
                    <a:pt x="f12" y="f13"/>
                  </a:cubicBezTo>
                  <a:cubicBezTo>
                    <a:pt x="f14" y="f5"/>
                    <a:pt x="f15" y="f16"/>
                    <a:pt x="f17" y="f18"/>
                  </a:cubicBezTo>
                  <a:cubicBezTo>
                    <a:pt x="f5" y="f19"/>
                    <a:pt x="f20" y="f21"/>
                    <a:pt x="f8" y="f9"/>
                  </a:cubicBezTo>
                  <a:close/>
                </a:path>
              </a:pathLst>
            </a:custGeom>
            <a:solidFill>
              <a:srgbClr val="FEBE2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88" name="Freeform 46">
              <a:extLst>
                <a:ext uri="{FF2B5EF4-FFF2-40B4-BE49-F238E27FC236}">
                  <a16:creationId xmlns:a16="http://schemas.microsoft.com/office/drawing/2014/main" id="{E8F2871D-243B-410C-ADC9-38CC9C059D89}"/>
                </a:ext>
              </a:extLst>
            </p:cNvPr>
            <p:cNvSpPr/>
            <p:nvPr/>
          </p:nvSpPr>
          <p:spPr>
            <a:xfrm>
              <a:off x="1492245" y="5615888"/>
              <a:ext cx="895353" cy="1252535"/>
            </a:xfrm>
            <a:custGeom>
              <a:avLst/>
              <a:gdLst>
                <a:gd name="f0" fmla="val 10800000"/>
                <a:gd name="f1" fmla="val 5400000"/>
                <a:gd name="f2" fmla="val 180"/>
                <a:gd name="f3" fmla="val w"/>
                <a:gd name="f4" fmla="val h"/>
                <a:gd name="f5" fmla="val 0"/>
                <a:gd name="f6" fmla="val 239"/>
                <a:gd name="f7" fmla="val 334"/>
                <a:gd name="f8" fmla="val 136"/>
                <a:gd name="f9" fmla="val 137"/>
                <a:gd name="f10" fmla="val 165"/>
                <a:gd name="f11" fmla="val 117"/>
                <a:gd name="f12" fmla="val 238"/>
                <a:gd name="f13" fmla="val 121"/>
                <a:gd name="f14" fmla="val 208"/>
                <a:gd name="f15" fmla="val 86"/>
                <a:gd name="f16" fmla="val 144"/>
                <a:gd name="f17" fmla="val 110"/>
                <a:gd name="f18" fmla="val 114"/>
                <a:gd name="f19" fmla="val 141"/>
                <a:gd name="f20" fmla="val 84"/>
                <a:gd name="f21" fmla="val 196"/>
                <a:gd name="f22" fmla="val 41"/>
                <a:gd name="f23" fmla="val 54"/>
                <a:gd name="f24" fmla="val 198"/>
                <a:gd name="f25" fmla="val 18"/>
                <a:gd name="f26" fmla="val 150"/>
                <a:gd name="f27" fmla="val 59"/>
                <a:gd name="f28" fmla="val 133"/>
                <a:gd name="f29" fmla="val 162"/>
                <a:gd name="f30" fmla="val 22"/>
                <a:gd name="f31" fmla="val 178"/>
                <a:gd name="f32" fmla="val 6"/>
                <a:gd name="f33" fmla="val 148"/>
                <a:gd name="f34" fmla="val 5"/>
                <a:gd name="f35" fmla="val 127"/>
                <a:gd name="f36" fmla="val 62"/>
                <a:gd name="f37" fmla="val 4"/>
                <a:gd name="f38" fmla="val 92"/>
                <a:gd name="f39" fmla="val 118"/>
                <a:gd name="f40" fmla="val 45"/>
                <a:gd name="f41" fmla="val 119"/>
                <a:gd name="f42" fmla="val 85"/>
                <a:gd name="f43" fmla="val 89"/>
                <a:gd name="f44" fmla="val 97"/>
                <a:gd name="f45" fmla="val 53"/>
                <a:gd name="f46" fmla="val 65"/>
                <a:gd name="f47" fmla="val 16"/>
                <a:gd name="f48" fmla="val 21"/>
                <a:gd name="f49" fmla="val 28"/>
                <a:gd name="f50" fmla="val 75"/>
                <a:gd name="f51" fmla="val 43"/>
                <a:gd name="f52" fmla="val 108"/>
                <a:gd name="f53" fmla="val 102"/>
                <a:gd name="f54" fmla="val 87"/>
                <a:gd name="f55" fmla="val 100"/>
                <a:gd name="f56" fmla="val 33"/>
                <a:gd name="f57" fmla="val 101"/>
                <a:gd name="f58" fmla="val 52"/>
                <a:gd name="f59" fmla="val 98"/>
                <a:gd name="f60" fmla="val 122"/>
                <a:gd name="f61" fmla="val 112"/>
                <a:gd name="f62" fmla="val 159"/>
                <a:gd name="f63" fmla="val 107"/>
                <a:gd name="f64" fmla="val 280"/>
                <a:gd name="f65" fmla="val 106"/>
                <a:gd name="f66" fmla="val 130"/>
                <a:gd name="f67" fmla="+- 0 0 -90"/>
                <a:gd name="f68" fmla="*/ f3 1 239"/>
                <a:gd name="f69" fmla="*/ f4 1 334"/>
                <a:gd name="f70" fmla="+- f7 0 f5"/>
                <a:gd name="f71" fmla="+- f6 0 f5"/>
                <a:gd name="f72" fmla="*/ f67 f0 1"/>
                <a:gd name="f73" fmla="*/ f71 1 239"/>
                <a:gd name="f74" fmla="*/ f70 1 334"/>
                <a:gd name="f75" fmla="*/ 136 f71 1"/>
                <a:gd name="f76" fmla="*/ 137 f70 1"/>
                <a:gd name="f77" fmla="*/ 238 f71 1"/>
                <a:gd name="f78" fmla="*/ 121 f70 1"/>
                <a:gd name="f79" fmla="*/ 114 f70 1"/>
                <a:gd name="f80" fmla="*/ 239 f71 1"/>
                <a:gd name="f81" fmla="*/ 54 f70 1"/>
                <a:gd name="f82" fmla="*/ 133 f71 1"/>
                <a:gd name="f83" fmla="*/ 84 f70 1"/>
                <a:gd name="f84" fmla="*/ 178 f71 1"/>
                <a:gd name="f85" fmla="*/ 6 f70 1"/>
                <a:gd name="f86" fmla="*/ 127 f71 1"/>
                <a:gd name="f87" fmla="*/ 62 f70 1"/>
                <a:gd name="f88" fmla="*/ 92 f71 1"/>
                <a:gd name="f89" fmla="*/ 0 f70 1"/>
                <a:gd name="f90" fmla="*/ 119 f71 1"/>
                <a:gd name="f91" fmla="*/ 85 f70 1"/>
                <a:gd name="f92" fmla="*/ 89 f70 1"/>
                <a:gd name="f93" fmla="*/ 21 f71 1"/>
                <a:gd name="f94" fmla="*/ 28 f70 1"/>
                <a:gd name="f95" fmla="*/ 108 f71 1"/>
                <a:gd name="f96" fmla="*/ 117 f70 1"/>
                <a:gd name="f97" fmla="*/ 0 f71 1"/>
                <a:gd name="f98" fmla="*/ 101 f70 1"/>
                <a:gd name="f99" fmla="*/ 110 f71 1"/>
                <a:gd name="f100" fmla="*/ 141 f70 1"/>
                <a:gd name="f101" fmla="*/ 106 f71 1"/>
                <a:gd name="f102" fmla="*/ 334 f70 1"/>
                <a:gd name="f103" fmla="*/ 130 f71 1"/>
                <a:gd name="f104" fmla="*/ f72 1 f2"/>
                <a:gd name="f105" fmla="*/ f75 1 239"/>
                <a:gd name="f106" fmla="*/ f76 1 334"/>
                <a:gd name="f107" fmla="*/ f77 1 239"/>
                <a:gd name="f108" fmla="*/ f78 1 334"/>
                <a:gd name="f109" fmla="*/ f79 1 334"/>
                <a:gd name="f110" fmla="*/ f80 1 239"/>
                <a:gd name="f111" fmla="*/ f81 1 334"/>
                <a:gd name="f112" fmla="*/ f82 1 239"/>
                <a:gd name="f113" fmla="*/ f83 1 334"/>
                <a:gd name="f114" fmla="*/ f84 1 239"/>
                <a:gd name="f115" fmla="*/ f85 1 334"/>
                <a:gd name="f116" fmla="*/ f86 1 239"/>
                <a:gd name="f117" fmla="*/ f87 1 334"/>
                <a:gd name="f118" fmla="*/ f88 1 239"/>
                <a:gd name="f119" fmla="*/ f89 1 334"/>
                <a:gd name="f120" fmla="*/ f90 1 239"/>
                <a:gd name="f121" fmla="*/ f91 1 334"/>
                <a:gd name="f122" fmla="*/ f92 1 334"/>
                <a:gd name="f123" fmla="*/ f93 1 239"/>
                <a:gd name="f124" fmla="*/ f94 1 334"/>
                <a:gd name="f125" fmla="*/ f95 1 239"/>
                <a:gd name="f126" fmla="*/ f96 1 334"/>
                <a:gd name="f127" fmla="*/ f97 1 239"/>
                <a:gd name="f128" fmla="*/ f98 1 334"/>
                <a:gd name="f129" fmla="*/ f99 1 239"/>
                <a:gd name="f130" fmla="*/ f100 1 334"/>
                <a:gd name="f131" fmla="*/ f101 1 239"/>
                <a:gd name="f132" fmla="*/ f102 1 334"/>
                <a:gd name="f133" fmla="*/ f103 1 239"/>
                <a:gd name="f134" fmla="*/ 0 1 f73"/>
                <a:gd name="f135" fmla="*/ f6 1 f73"/>
                <a:gd name="f136" fmla="*/ 0 1 f74"/>
                <a:gd name="f137" fmla="*/ f7 1 f74"/>
                <a:gd name="f138" fmla="+- f104 0 f1"/>
                <a:gd name="f139" fmla="*/ f105 1 f73"/>
                <a:gd name="f140" fmla="*/ f106 1 f74"/>
                <a:gd name="f141" fmla="*/ f107 1 f73"/>
                <a:gd name="f142" fmla="*/ f108 1 f74"/>
                <a:gd name="f143" fmla="*/ f109 1 f74"/>
                <a:gd name="f144" fmla="*/ f110 1 f73"/>
                <a:gd name="f145" fmla="*/ f111 1 f74"/>
                <a:gd name="f146" fmla="*/ f112 1 f73"/>
                <a:gd name="f147" fmla="*/ f113 1 f74"/>
                <a:gd name="f148" fmla="*/ f114 1 f73"/>
                <a:gd name="f149" fmla="*/ f115 1 f74"/>
                <a:gd name="f150" fmla="*/ f116 1 f73"/>
                <a:gd name="f151" fmla="*/ f117 1 f74"/>
                <a:gd name="f152" fmla="*/ f118 1 f73"/>
                <a:gd name="f153" fmla="*/ f119 1 f74"/>
                <a:gd name="f154" fmla="*/ f120 1 f73"/>
                <a:gd name="f155" fmla="*/ f121 1 f74"/>
                <a:gd name="f156" fmla="*/ f122 1 f74"/>
                <a:gd name="f157" fmla="*/ f123 1 f73"/>
                <a:gd name="f158" fmla="*/ f124 1 f74"/>
                <a:gd name="f159" fmla="*/ f125 1 f73"/>
                <a:gd name="f160" fmla="*/ f126 1 f74"/>
                <a:gd name="f161" fmla="*/ f127 1 f73"/>
                <a:gd name="f162" fmla="*/ f128 1 f74"/>
                <a:gd name="f163" fmla="*/ f129 1 f73"/>
                <a:gd name="f164" fmla="*/ f130 1 f74"/>
                <a:gd name="f165" fmla="*/ f131 1 f73"/>
                <a:gd name="f166" fmla="*/ f132 1 f74"/>
                <a:gd name="f167" fmla="*/ f133 1 f73"/>
                <a:gd name="f168" fmla="*/ f134 f68 1"/>
                <a:gd name="f169" fmla="*/ f135 f68 1"/>
                <a:gd name="f170" fmla="*/ f137 f69 1"/>
                <a:gd name="f171" fmla="*/ f136 f69 1"/>
                <a:gd name="f172" fmla="*/ f139 f68 1"/>
                <a:gd name="f173" fmla="*/ f140 f69 1"/>
                <a:gd name="f174" fmla="*/ f141 f68 1"/>
                <a:gd name="f175" fmla="*/ f142 f69 1"/>
                <a:gd name="f176" fmla="*/ f143 f69 1"/>
                <a:gd name="f177" fmla="*/ f144 f68 1"/>
                <a:gd name="f178" fmla="*/ f145 f69 1"/>
                <a:gd name="f179" fmla="*/ f146 f68 1"/>
                <a:gd name="f180" fmla="*/ f147 f69 1"/>
                <a:gd name="f181" fmla="*/ f148 f68 1"/>
                <a:gd name="f182" fmla="*/ f149 f69 1"/>
                <a:gd name="f183" fmla="*/ f150 f68 1"/>
                <a:gd name="f184" fmla="*/ f151 f69 1"/>
                <a:gd name="f185" fmla="*/ f152 f68 1"/>
                <a:gd name="f186" fmla="*/ f153 f69 1"/>
                <a:gd name="f187" fmla="*/ f154 f68 1"/>
                <a:gd name="f188" fmla="*/ f155 f69 1"/>
                <a:gd name="f189" fmla="*/ f156 f69 1"/>
                <a:gd name="f190" fmla="*/ f157 f68 1"/>
                <a:gd name="f191" fmla="*/ f158 f69 1"/>
                <a:gd name="f192" fmla="*/ f159 f68 1"/>
                <a:gd name="f193" fmla="*/ f160 f69 1"/>
                <a:gd name="f194" fmla="*/ f161 f68 1"/>
                <a:gd name="f195" fmla="*/ f162 f69 1"/>
                <a:gd name="f196" fmla="*/ f163 f68 1"/>
                <a:gd name="f197" fmla="*/ f164 f69 1"/>
                <a:gd name="f198" fmla="*/ f165 f68 1"/>
                <a:gd name="f199" fmla="*/ f166 f69 1"/>
                <a:gd name="f200" fmla="*/ f167 f68 1"/>
              </a:gdLst>
              <a:ahLst/>
              <a:cxnLst>
                <a:cxn ang="3cd4">
                  <a:pos x="hc" y="t"/>
                </a:cxn>
                <a:cxn ang="0">
                  <a:pos x="r" y="vc"/>
                </a:cxn>
                <a:cxn ang="cd4">
                  <a:pos x="hc" y="b"/>
                </a:cxn>
                <a:cxn ang="cd2">
                  <a:pos x="l" y="vc"/>
                </a:cxn>
                <a:cxn ang="f138">
                  <a:pos x="f172" y="f173"/>
                </a:cxn>
                <a:cxn ang="f138">
                  <a:pos x="f174" y="f175"/>
                </a:cxn>
                <a:cxn ang="f138">
                  <a:pos x="f172" y="f176"/>
                </a:cxn>
                <a:cxn ang="f138">
                  <a:pos x="f177" y="f178"/>
                </a:cxn>
                <a:cxn ang="f138">
                  <a:pos x="f179" y="f180"/>
                </a:cxn>
                <a:cxn ang="f138">
                  <a:pos x="f179" y="f180"/>
                </a:cxn>
                <a:cxn ang="f138">
                  <a:pos x="f181" y="f182"/>
                </a:cxn>
                <a:cxn ang="f138">
                  <a:pos x="f183" y="f184"/>
                </a:cxn>
                <a:cxn ang="f138">
                  <a:pos x="f185" y="f186"/>
                </a:cxn>
                <a:cxn ang="f138">
                  <a:pos x="f187" y="f188"/>
                </a:cxn>
                <a:cxn ang="f138">
                  <a:pos x="f187" y="f189"/>
                </a:cxn>
                <a:cxn ang="f138">
                  <a:pos x="f190" y="f191"/>
                </a:cxn>
                <a:cxn ang="f138">
                  <a:pos x="f192" y="f193"/>
                </a:cxn>
                <a:cxn ang="f138">
                  <a:pos x="f194" y="f195"/>
                </a:cxn>
                <a:cxn ang="f138">
                  <a:pos x="f196" y="f197"/>
                </a:cxn>
                <a:cxn ang="f138">
                  <a:pos x="f198" y="f199"/>
                </a:cxn>
                <a:cxn ang="f138">
                  <a:pos x="f200" y="f199"/>
                </a:cxn>
                <a:cxn ang="f138">
                  <a:pos x="f172" y="f173"/>
                </a:cxn>
              </a:cxnLst>
              <a:rect l="f168" t="f171" r="f169" b="f170"/>
              <a:pathLst>
                <a:path w="239" h="334">
                  <a:moveTo>
                    <a:pt x="f8" y="f9"/>
                  </a:moveTo>
                  <a:cubicBezTo>
                    <a:pt x="f8" y="f9"/>
                    <a:pt x="f10" y="f11"/>
                    <a:pt x="f12" y="f13"/>
                  </a:cubicBezTo>
                  <a:cubicBezTo>
                    <a:pt x="f14" y="f15"/>
                    <a:pt x="f16" y="f17"/>
                    <a:pt x="f8" y="f18"/>
                  </a:cubicBezTo>
                  <a:cubicBezTo>
                    <a:pt x="f19" y="f20"/>
                    <a:pt x="f21" y="f22"/>
                    <a:pt x="f6" y="f23"/>
                  </a:cubicBezTo>
                  <a:cubicBezTo>
                    <a:pt x="f24" y="f25"/>
                    <a:pt x="f26" y="f27"/>
                    <a:pt x="f28" y="f20"/>
                  </a:cubicBezTo>
                  <a:cubicBezTo>
                    <a:pt x="f28" y="f20"/>
                    <a:pt x="f28" y="f20"/>
                    <a:pt x="f28" y="f20"/>
                  </a:cubicBezTo>
                  <a:cubicBezTo>
                    <a:pt x="f28" y="f27"/>
                    <a:pt x="f29" y="f30"/>
                    <a:pt x="f31" y="f32"/>
                  </a:cubicBezTo>
                  <a:cubicBezTo>
                    <a:pt x="f33" y="f34"/>
                    <a:pt x="f35" y="f36"/>
                    <a:pt x="f35" y="f36"/>
                  </a:cubicBezTo>
                  <a:cubicBezTo>
                    <a:pt x="f35" y="f36"/>
                    <a:pt x="f17" y="f37"/>
                    <a:pt x="f38" y="f5"/>
                  </a:cubicBezTo>
                  <a:cubicBezTo>
                    <a:pt x="f39" y="f40"/>
                    <a:pt x="f41" y="f42"/>
                    <a:pt x="f41" y="f42"/>
                  </a:cubicBezTo>
                  <a:cubicBezTo>
                    <a:pt x="f41" y="f43"/>
                    <a:pt x="f41" y="f43"/>
                    <a:pt x="f41" y="f43"/>
                  </a:cubicBezTo>
                  <a:cubicBezTo>
                    <a:pt x="f44" y="f45"/>
                    <a:pt x="f46" y="f47"/>
                    <a:pt x="f48" y="f49"/>
                  </a:cubicBezTo>
                  <a:cubicBezTo>
                    <a:pt x="f50" y="f51"/>
                    <a:pt x="f52" y="f53"/>
                    <a:pt x="f52" y="f11"/>
                  </a:cubicBezTo>
                  <a:cubicBezTo>
                    <a:pt x="f54" y="f55"/>
                    <a:pt x="f56" y="f50"/>
                    <a:pt x="f5" y="f57"/>
                  </a:cubicBezTo>
                  <a:cubicBezTo>
                    <a:pt x="f58" y="f57"/>
                    <a:pt x="f59" y="f60"/>
                    <a:pt x="f17" y="f19"/>
                  </a:cubicBezTo>
                  <a:cubicBezTo>
                    <a:pt x="f61" y="f62"/>
                    <a:pt x="f63" y="f64"/>
                    <a:pt x="f65" y="f7"/>
                  </a:cubicBezTo>
                  <a:cubicBezTo>
                    <a:pt x="f66" y="f7"/>
                    <a:pt x="f66" y="f7"/>
                    <a:pt x="f66" y="f7"/>
                  </a:cubicBezTo>
                  <a:cubicBezTo>
                    <a:pt x="f8" y="f9"/>
                    <a:pt x="f8" y="f9"/>
                    <a:pt x="f8" y="f9"/>
                  </a:cubicBezTo>
                  <a:close/>
                </a:path>
              </a:pathLst>
            </a:custGeom>
            <a:solidFill>
              <a:srgbClr val="84491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89" name="Freeform 47">
              <a:extLst>
                <a:ext uri="{FF2B5EF4-FFF2-40B4-BE49-F238E27FC236}">
                  <a16:creationId xmlns:a16="http://schemas.microsoft.com/office/drawing/2014/main" id="{07872C3D-940B-476C-AE63-1164D04F78C7}"/>
                </a:ext>
              </a:extLst>
            </p:cNvPr>
            <p:cNvSpPr/>
            <p:nvPr/>
          </p:nvSpPr>
          <p:spPr>
            <a:xfrm>
              <a:off x="1423985" y="5165034"/>
              <a:ext cx="941383" cy="304796"/>
            </a:xfrm>
            <a:custGeom>
              <a:avLst/>
              <a:gdLst>
                <a:gd name="f0" fmla="val 10800000"/>
                <a:gd name="f1" fmla="val 5400000"/>
                <a:gd name="f2" fmla="val 180"/>
                <a:gd name="f3" fmla="val w"/>
                <a:gd name="f4" fmla="val h"/>
                <a:gd name="f5" fmla="val 0"/>
                <a:gd name="f6" fmla="val 251"/>
                <a:gd name="f7" fmla="val 81"/>
                <a:gd name="f8" fmla="val 196"/>
                <a:gd name="f9" fmla="val 77"/>
                <a:gd name="f10" fmla="val 226"/>
                <a:gd name="f11" fmla="val 49"/>
                <a:gd name="f12" fmla="val 50"/>
                <a:gd name="f13" fmla="val 232"/>
                <a:gd name="f14" fmla="val 40"/>
                <a:gd name="f15" fmla="val 220"/>
                <a:gd name="f16" fmla="val 203"/>
                <a:gd name="f17" fmla="val 64"/>
                <a:gd name="f18" fmla="val 213"/>
                <a:gd name="f19" fmla="val 37"/>
                <a:gd name="f20" fmla="val 205"/>
                <a:gd name="f21" fmla="val 7"/>
                <a:gd name="f22" fmla="val 168"/>
                <a:gd name="f23" fmla="val 2"/>
                <a:gd name="f24" fmla="val 145"/>
                <a:gd name="f25" fmla="val 136"/>
                <a:gd name="f26" fmla="val 32"/>
                <a:gd name="f27" fmla="val 133"/>
                <a:gd name="f28" fmla="val 111"/>
                <a:gd name="f29" fmla="val 4"/>
                <a:gd name="f30" fmla="val 83"/>
                <a:gd name="f31" fmla="val 76"/>
                <a:gd name="f32" fmla="val 28"/>
                <a:gd name="f33" fmla="val 79"/>
                <a:gd name="f34" fmla="val 60"/>
                <a:gd name="f35" fmla="val 24"/>
                <a:gd name="f36" fmla="val 38"/>
                <a:gd name="f37" fmla="val 13"/>
                <a:gd name="f38" fmla="val 19"/>
                <a:gd name="f39" fmla="val 31"/>
                <a:gd name="f40" fmla="val 48"/>
                <a:gd name="f41" fmla="val 12"/>
                <a:gd name="f42" fmla="val 22"/>
                <a:gd name="f43" fmla="val 71"/>
                <a:gd name="f44" fmla="val 5"/>
                <a:gd name="f45" fmla="val 51"/>
                <a:gd name="f46" fmla="val 34"/>
                <a:gd name="f47" fmla="val 61"/>
                <a:gd name="f48" fmla="val 20"/>
                <a:gd name="f49" fmla="val 75"/>
                <a:gd name="f50" fmla="val 23"/>
                <a:gd name="f51" fmla="val 106"/>
                <a:gd name="f52" fmla="val 17"/>
                <a:gd name="f53" fmla="val 125"/>
                <a:gd name="f54" fmla="val 138"/>
                <a:gd name="f55" fmla="val 46"/>
                <a:gd name="f56" fmla="val 148"/>
                <a:gd name="f57" fmla="val 10"/>
                <a:gd name="f58" fmla="val 171"/>
                <a:gd name="f59" fmla="val 11"/>
                <a:gd name="f60" fmla="val 209"/>
                <a:gd name="f61" fmla="+- 0 0 -90"/>
                <a:gd name="f62" fmla="*/ f3 1 251"/>
                <a:gd name="f63" fmla="*/ f4 1 81"/>
                <a:gd name="f64" fmla="+- f7 0 f5"/>
                <a:gd name="f65" fmla="+- f6 0 f5"/>
                <a:gd name="f66" fmla="*/ f61 f0 1"/>
                <a:gd name="f67" fmla="*/ f65 1 251"/>
                <a:gd name="f68" fmla="*/ f64 1 81"/>
                <a:gd name="f69" fmla="*/ 196 f65 1"/>
                <a:gd name="f70" fmla="*/ 77 f64 1"/>
                <a:gd name="f71" fmla="*/ 251 f65 1"/>
                <a:gd name="f72" fmla="*/ 50 f64 1"/>
                <a:gd name="f73" fmla="*/ 203 f65 1"/>
                <a:gd name="f74" fmla="*/ 64 f64 1"/>
                <a:gd name="f75" fmla="*/ 168 f65 1"/>
                <a:gd name="f76" fmla="*/ 2 f64 1"/>
                <a:gd name="f77" fmla="*/ 136 f65 1"/>
                <a:gd name="f78" fmla="*/ 32 f64 1"/>
                <a:gd name="f79" fmla="*/ 111 f65 1"/>
                <a:gd name="f80" fmla="*/ 4 f64 1"/>
                <a:gd name="f81" fmla="*/ 79 f65 1"/>
                <a:gd name="f82" fmla="*/ 60 f64 1"/>
                <a:gd name="f83" fmla="*/ 19 f65 1"/>
                <a:gd name="f84" fmla="*/ 31 f64 1"/>
                <a:gd name="f85" fmla="*/ 22 f65 1"/>
                <a:gd name="f86" fmla="*/ 79 f64 1"/>
                <a:gd name="f87" fmla="*/ 34 f65 1"/>
                <a:gd name="f88" fmla="*/ 34 f64 1"/>
                <a:gd name="f89" fmla="*/ 83 f65 1"/>
                <a:gd name="f90" fmla="*/ 75 f64 1"/>
                <a:gd name="f91" fmla="*/ 106 f65 1"/>
                <a:gd name="f92" fmla="*/ 17 f64 1"/>
                <a:gd name="f93" fmla="*/ 138 f65 1"/>
                <a:gd name="f94" fmla="*/ 46 f64 1"/>
                <a:gd name="f95" fmla="*/ 171 f65 1"/>
                <a:gd name="f96" fmla="*/ 11 f64 1"/>
                <a:gd name="f97" fmla="*/ f66 1 f2"/>
                <a:gd name="f98" fmla="*/ f69 1 251"/>
                <a:gd name="f99" fmla="*/ f70 1 81"/>
                <a:gd name="f100" fmla="*/ f71 1 251"/>
                <a:gd name="f101" fmla="*/ f72 1 81"/>
                <a:gd name="f102" fmla="*/ f73 1 251"/>
                <a:gd name="f103" fmla="*/ f74 1 81"/>
                <a:gd name="f104" fmla="*/ f75 1 251"/>
                <a:gd name="f105" fmla="*/ f76 1 81"/>
                <a:gd name="f106" fmla="*/ f77 1 251"/>
                <a:gd name="f107" fmla="*/ f78 1 81"/>
                <a:gd name="f108" fmla="*/ f79 1 251"/>
                <a:gd name="f109" fmla="*/ f80 1 81"/>
                <a:gd name="f110" fmla="*/ f81 1 251"/>
                <a:gd name="f111" fmla="*/ f82 1 81"/>
                <a:gd name="f112" fmla="*/ f83 1 251"/>
                <a:gd name="f113" fmla="*/ f84 1 81"/>
                <a:gd name="f114" fmla="*/ f85 1 251"/>
                <a:gd name="f115" fmla="*/ f86 1 81"/>
                <a:gd name="f116" fmla="*/ f87 1 251"/>
                <a:gd name="f117" fmla="*/ f88 1 81"/>
                <a:gd name="f118" fmla="*/ f89 1 251"/>
                <a:gd name="f119" fmla="*/ f90 1 81"/>
                <a:gd name="f120" fmla="*/ f91 1 251"/>
                <a:gd name="f121" fmla="*/ f92 1 81"/>
                <a:gd name="f122" fmla="*/ f93 1 251"/>
                <a:gd name="f123" fmla="*/ f94 1 81"/>
                <a:gd name="f124" fmla="*/ f95 1 251"/>
                <a:gd name="f125" fmla="*/ f96 1 81"/>
                <a:gd name="f126" fmla="*/ 0 1 f67"/>
                <a:gd name="f127" fmla="*/ f6 1 f67"/>
                <a:gd name="f128" fmla="*/ 0 1 f68"/>
                <a:gd name="f129" fmla="*/ f7 1 f68"/>
                <a:gd name="f130" fmla="+- f97 0 f1"/>
                <a:gd name="f131" fmla="*/ f98 1 f67"/>
                <a:gd name="f132" fmla="*/ f99 1 f68"/>
                <a:gd name="f133" fmla="*/ f100 1 f67"/>
                <a:gd name="f134" fmla="*/ f101 1 f68"/>
                <a:gd name="f135" fmla="*/ f102 1 f67"/>
                <a:gd name="f136" fmla="*/ f103 1 f68"/>
                <a:gd name="f137" fmla="*/ f104 1 f67"/>
                <a:gd name="f138" fmla="*/ f105 1 f68"/>
                <a:gd name="f139" fmla="*/ f106 1 f67"/>
                <a:gd name="f140" fmla="*/ f107 1 f68"/>
                <a:gd name="f141" fmla="*/ f108 1 f67"/>
                <a:gd name="f142" fmla="*/ f109 1 f68"/>
                <a:gd name="f143" fmla="*/ f110 1 f67"/>
                <a:gd name="f144" fmla="*/ f111 1 f68"/>
                <a:gd name="f145" fmla="*/ f112 1 f67"/>
                <a:gd name="f146" fmla="*/ f113 1 f68"/>
                <a:gd name="f147" fmla="*/ f114 1 f67"/>
                <a:gd name="f148" fmla="*/ f115 1 f68"/>
                <a:gd name="f149" fmla="*/ f116 1 f67"/>
                <a:gd name="f150" fmla="*/ f117 1 f68"/>
                <a:gd name="f151" fmla="*/ f118 1 f67"/>
                <a:gd name="f152" fmla="*/ f119 1 f68"/>
                <a:gd name="f153" fmla="*/ f120 1 f67"/>
                <a:gd name="f154" fmla="*/ f121 1 f68"/>
                <a:gd name="f155" fmla="*/ f122 1 f67"/>
                <a:gd name="f156" fmla="*/ f123 1 f68"/>
                <a:gd name="f157" fmla="*/ f124 1 f67"/>
                <a:gd name="f158" fmla="*/ f125 1 f68"/>
                <a:gd name="f159" fmla="*/ f126 f62 1"/>
                <a:gd name="f160" fmla="*/ f127 f62 1"/>
                <a:gd name="f161" fmla="*/ f129 f63 1"/>
                <a:gd name="f162" fmla="*/ f128 f63 1"/>
                <a:gd name="f163" fmla="*/ f131 f62 1"/>
                <a:gd name="f164" fmla="*/ f132 f63 1"/>
                <a:gd name="f165" fmla="*/ f133 f62 1"/>
                <a:gd name="f166" fmla="*/ f134 f63 1"/>
                <a:gd name="f167" fmla="*/ f135 f62 1"/>
                <a:gd name="f168" fmla="*/ f136 f63 1"/>
                <a:gd name="f169" fmla="*/ f137 f62 1"/>
                <a:gd name="f170" fmla="*/ f138 f63 1"/>
                <a:gd name="f171" fmla="*/ f139 f62 1"/>
                <a:gd name="f172" fmla="*/ f140 f63 1"/>
                <a:gd name="f173" fmla="*/ f141 f62 1"/>
                <a:gd name="f174" fmla="*/ f142 f63 1"/>
                <a:gd name="f175" fmla="*/ f143 f62 1"/>
                <a:gd name="f176" fmla="*/ f144 f63 1"/>
                <a:gd name="f177" fmla="*/ f145 f62 1"/>
                <a:gd name="f178" fmla="*/ f146 f63 1"/>
                <a:gd name="f179" fmla="*/ f147 f62 1"/>
                <a:gd name="f180" fmla="*/ f148 f63 1"/>
                <a:gd name="f181" fmla="*/ f149 f62 1"/>
                <a:gd name="f182" fmla="*/ f150 f63 1"/>
                <a:gd name="f183" fmla="*/ f151 f62 1"/>
                <a:gd name="f184" fmla="*/ f152 f63 1"/>
                <a:gd name="f185" fmla="*/ f153 f62 1"/>
                <a:gd name="f186" fmla="*/ f154 f63 1"/>
                <a:gd name="f187" fmla="*/ f155 f62 1"/>
                <a:gd name="f188" fmla="*/ f156 f63 1"/>
                <a:gd name="f189" fmla="*/ f157 f62 1"/>
                <a:gd name="f190" fmla="*/ f158 f63 1"/>
              </a:gdLst>
              <a:ahLst/>
              <a:cxnLst>
                <a:cxn ang="3cd4">
                  <a:pos x="hc" y="t"/>
                </a:cxn>
                <a:cxn ang="0">
                  <a:pos x="r" y="vc"/>
                </a:cxn>
                <a:cxn ang="cd4">
                  <a:pos x="hc" y="b"/>
                </a:cxn>
                <a:cxn ang="cd2">
                  <a:pos x="l" y="vc"/>
                </a:cxn>
                <a:cxn ang="f130">
                  <a:pos x="f163" y="f164"/>
                </a:cxn>
                <a:cxn ang="f130">
                  <a:pos x="f165" y="f166"/>
                </a:cxn>
                <a:cxn ang="f130">
                  <a:pos x="f167" y="f168"/>
                </a:cxn>
                <a:cxn ang="f130">
                  <a:pos x="f169" y="f170"/>
                </a:cxn>
                <a:cxn ang="f130">
                  <a:pos x="f171" y="f172"/>
                </a:cxn>
                <a:cxn ang="f130">
                  <a:pos x="f173" y="f174"/>
                </a:cxn>
                <a:cxn ang="f130">
                  <a:pos x="f175" y="f176"/>
                </a:cxn>
                <a:cxn ang="f130">
                  <a:pos x="f177" y="f178"/>
                </a:cxn>
                <a:cxn ang="f130">
                  <a:pos x="f179" y="f180"/>
                </a:cxn>
                <a:cxn ang="f130">
                  <a:pos x="f181" y="f182"/>
                </a:cxn>
                <a:cxn ang="f130">
                  <a:pos x="f183" y="f184"/>
                </a:cxn>
                <a:cxn ang="f130">
                  <a:pos x="f185" y="f186"/>
                </a:cxn>
                <a:cxn ang="f130">
                  <a:pos x="f187" y="f188"/>
                </a:cxn>
                <a:cxn ang="f130">
                  <a:pos x="f189" y="f190"/>
                </a:cxn>
                <a:cxn ang="f130">
                  <a:pos x="f163" y="f164"/>
                </a:cxn>
              </a:cxnLst>
              <a:rect l="f159" t="f162" r="f160" b="f161"/>
              <a:pathLst>
                <a:path w="251" h="81">
                  <a:moveTo>
                    <a:pt x="f8" y="f9"/>
                  </a:moveTo>
                  <a:cubicBezTo>
                    <a:pt x="f8" y="f9"/>
                    <a:pt x="f10" y="f11"/>
                    <a:pt x="f6" y="f12"/>
                  </a:cubicBezTo>
                  <a:cubicBezTo>
                    <a:pt x="f13" y="f14"/>
                    <a:pt x="f15" y="f11"/>
                    <a:pt x="f16" y="f17"/>
                  </a:cubicBezTo>
                  <a:cubicBezTo>
                    <a:pt x="f18" y="f19"/>
                    <a:pt x="f20" y="f21"/>
                    <a:pt x="f22" y="f23"/>
                  </a:cubicBezTo>
                  <a:cubicBezTo>
                    <a:pt x="f24" y="f5"/>
                    <a:pt x="f25" y="f26"/>
                    <a:pt x="f25" y="f26"/>
                  </a:cubicBezTo>
                  <a:cubicBezTo>
                    <a:pt x="f25" y="f26"/>
                    <a:pt x="f27" y="f21"/>
                    <a:pt x="f28" y="f29"/>
                  </a:cubicBezTo>
                  <a:cubicBezTo>
                    <a:pt x="f30" y="f23"/>
                    <a:pt x="f31" y="f32"/>
                    <a:pt x="f33" y="f34"/>
                  </a:cubicBezTo>
                  <a:cubicBezTo>
                    <a:pt x="f9" y="f35"/>
                    <a:pt x="f36" y="f37"/>
                    <a:pt x="f38" y="f39"/>
                  </a:cubicBezTo>
                  <a:cubicBezTo>
                    <a:pt x="f5" y="f40"/>
                    <a:pt x="f41" y="f7"/>
                    <a:pt x="f42" y="f33"/>
                  </a:cubicBezTo>
                  <a:cubicBezTo>
                    <a:pt x="f38" y="f43"/>
                    <a:pt x="f44" y="f45"/>
                    <a:pt x="f46" y="f46"/>
                  </a:cubicBezTo>
                  <a:cubicBezTo>
                    <a:pt x="f47" y="f48"/>
                    <a:pt x="f30" y="f49"/>
                    <a:pt x="f30" y="f49"/>
                  </a:cubicBezTo>
                  <a:cubicBezTo>
                    <a:pt x="f30" y="f49"/>
                    <a:pt x="f33" y="f50"/>
                    <a:pt x="f51" y="f52"/>
                  </a:cubicBezTo>
                  <a:cubicBezTo>
                    <a:pt x="f53" y="f41"/>
                    <a:pt x="f54" y="f55"/>
                    <a:pt x="f54" y="f55"/>
                  </a:cubicBezTo>
                  <a:cubicBezTo>
                    <a:pt x="f54" y="f55"/>
                    <a:pt x="f56" y="f57"/>
                    <a:pt x="f58" y="f59"/>
                  </a:cubicBezTo>
                  <a:cubicBezTo>
                    <a:pt x="f60" y="f37"/>
                    <a:pt x="f8" y="f9"/>
                    <a:pt x="f8" y="f9"/>
                  </a:cubicBezTo>
                  <a:close/>
                </a:path>
              </a:pathLst>
            </a:custGeom>
            <a:solidFill>
              <a:srgbClr val="FFF7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90" name="Freeform 48">
              <a:extLst>
                <a:ext uri="{FF2B5EF4-FFF2-40B4-BE49-F238E27FC236}">
                  <a16:creationId xmlns:a16="http://schemas.microsoft.com/office/drawing/2014/main" id="{35058581-E5A6-4B8E-B78E-9D659656547A}"/>
                </a:ext>
              </a:extLst>
            </p:cNvPr>
            <p:cNvSpPr/>
            <p:nvPr/>
          </p:nvSpPr>
          <p:spPr>
            <a:xfrm>
              <a:off x="2117722" y="5431737"/>
              <a:ext cx="487366" cy="1049338"/>
            </a:xfrm>
            <a:custGeom>
              <a:avLst/>
              <a:gdLst>
                <a:gd name="f0" fmla="val 10800000"/>
                <a:gd name="f1" fmla="val 5400000"/>
                <a:gd name="f2" fmla="val 180"/>
                <a:gd name="f3" fmla="val w"/>
                <a:gd name="f4" fmla="val h"/>
                <a:gd name="f5" fmla="val 0"/>
                <a:gd name="f6" fmla="val 130"/>
                <a:gd name="f7" fmla="val 280"/>
                <a:gd name="f8" fmla="val 95"/>
                <a:gd name="f9" fmla="val 106"/>
                <a:gd name="f10" fmla="val 113"/>
                <a:gd name="f11" fmla="val 99"/>
                <a:gd name="f12" fmla="val 124"/>
                <a:gd name="f13" fmla="val 98"/>
                <a:gd name="f14" fmla="val 122"/>
                <a:gd name="f15" fmla="val 84"/>
                <a:gd name="f16" fmla="val 119"/>
                <a:gd name="f17" fmla="val 53"/>
                <a:gd name="f18" fmla="val 94"/>
                <a:gd name="f19" fmla="val 62"/>
                <a:gd name="f20" fmla="val 116"/>
                <a:gd name="f21" fmla="val 46"/>
                <a:gd name="f22" fmla="val 107"/>
                <a:gd name="f23" fmla="val 25"/>
                <a:gd name="f24" fmla="val 8"/>
                <a:gd name="f25" fmla="val 75"/>
                <a:gd name="f26" fmla="val 56"/>
                <a:gd name="f27" fmla="val 68"/>
                <a:gd name="f28" fmla="val 11"/>
                <a:gd name="f29" fmla="val 78"/>
                <a:gd name="f30" fmla="val 13"/>
                <a:gd name="f31" fmla="val 81"/>
                <a:gd name="f32" fmla="val 15"/>
                <a:gd name="f33" fmla="val 92"/>
                <a:gd name="f34" fmla="val 17"/>
                <a:gd name="f35" fmla="val 101"/>
                <a:gd name="f36" fmla="val 28"/>
                <a:gd name="f37" fmla="val 35"/>
                <a:gd name="f38" fmla="val 41"/>
                <a:gd name="f39" fmla="val 89"/>
                <a:gd name="f40" fmla="val 83"/>
                <a:gd name="f41" fmla="val 64"/>
                <a:gd name="f42" fmla="val 100"/>
                <a:gd name="f43" fmla="val 66"/>
                <a:gd name="f44" fmla="val 112"/>
                <a:gd name="f45" fmla="val 67"/>
                <a:gd name="f46" fmla="val 82"/>
                <a:gd name="f47" fmla="val 115"/>
                <a:gd name="f48" fmla="val 91"/>
                <a:gd name="f49" fmla="val 80"/>
                <a:gd name="f50" fmla="val 104"/>
                <a:gd name="f51" fmla="val 117"/>
                <a:gd name="f52" fmla="val 109"/>
                <a:gd name="f53" fmla="val 133"/>
                <a:gd name="f54" fmla="val 120"/>
                <a:gd name="f55" fmla="val 158"/>
                <a:gd name="f56" fmla="val 146"/>
                <a:gd name="f57" fmla="val 105"/>
                <a:gd name="f58" fmla="val 174"/>
                <a:gd name="f59" fmla="val 184"/>
                <a:gd name="f60" fmla="val 192"/>
                <a:gd name="f61" fmla="val 65"/>
                <a:gd name="f62" fmla="val 186"/>
                <a:gd name="f63" fmla="val 220"/>
                <a:gd name="f64" fmla="val 79"/>
                <a:gd name="f65" fmla="val 234"/>
                <a:gd name="f66" fmla="val 71"/>
                <a:gd name="f67" fmla="val 239"/>
                <a:gd name="f68" fmla="val 45"/>
                <a:gd name="f69" fmla="val 249"/>
                <a:gd name="f70" fmla="val 37"/>
                <a:gd name="f71" fmla="val 257"/>
                <a:gd name="f72" fmla="val 18"/>
                <a:gd name="f73" fmla="val 277"/>
                <a:gd name="f74" fmla="val 1"/>
                <a:gd name="f75" fmla="val 29"/>
                <a:gd name="f76" fmla="val 273"/>
                <a:gd name="f77" fmla="val 51"/>
                <a:gd name="f78" fmla="val 269"/>
                <a:gd name="f79" fmla="val 55"/>
                <a:gd name="f80" fmla="val 244"/>
                <a:gd name="f81" fmla="val 49"/>
                <a:gd name="f82" fmla="val 231"/>
                <a:gd name="f83" fmla="val 59"/>
                <a:gd name="f84" fmla="val 242"/>
                <a:gd name="f85" fmla="val 251"/>
                <a:gd name="f86" fmla="val 237"/>
                <a:gd name="f87" fmla="val 222"/>
                <a:gd name="f88" fmla="val 76"/>
                <a:gd name="f89" fmla="val 190"/>
                <a:gd name="f90" fmla="val 202"/>
                <a:gd name="f91" fmla="val 187"/>
                <a:gd name="f92" fmla="val 171"/>
                <a:gd name="f93" fmla="val 154"/>
                <a:gd name="f94" fmla="val 125"/>
                <a:gd name="f95" fmla="val 163"/>
                <a:gd name="f96" fmla="val 128"/>
                <a:gd name="f97" fmla="val 140"/>
                <a:gd name="f98" fmla="val 103"/>
                <a:gd name="f99" fmla="+- 0 0 -90"/>
                <a:gd name="f100" fmla="*/ f3 1 130"/>
                <a:gd name="f101" fmla="*/ f4 1 280"/>
                <a:gd name="f102" fmla="+- f7 0 f5"/>
                <a:gd name="f103" fmla="+- f6 0 f5"/>
                <a:gd name="f104" fmla="*/ f99 f0 1"/>
                <a:gd name="f105" fmla="*/ f103 1 130"/>
                <a:gd name="f106" fmla="*/ f102 1 280"/>
                <a:gd name="f107" fmla="*/ 95 f103 1"/>
                <a:gd name="f108" fmla="*/ 106 f102 1"/>
                <a:gd name="f109" fmla="*/ 122 f103 1"/>
                <a:gd name="f110" fmla="*/ 84 f102 1"/>
                <a:gd name="f111" fmla="*/ 94 f103 1"/>
                <a:gd name="f112" fmla="*/ 62 f102 1"/>
                <a:gd name="f113" fmla="*/ 107 f103 1"/>
                <a:gd name="f114" fmla="*/ 25 f102 1"/>
                <a:gd name="f115" fmla="*/ 56 f103 1"/>
                <a:gd name="f116" fmla="*/ 8 f102 1"/>
                <a:gd name="f117" fmla="*/ 81 f103 1"/>
                <a:gd name="f118" fmla="*/ 15 f102 1"/>
                <a:gd name="f119" fmla="*/ 101 f103 1"/>
                <a:gd name="f120" fmla="*/ 35 f102 1"/>
                <a:gd name="f121" fmla="*/ 83 f103 1"/>
                <a:gd name="f122" fmla="*/ 64 f102 1"/>
                <a:gd name="f123" fmla="*/ 113 f103 1"/>
                <a:gd name="f124" fmla="*/ 82 f102 1"/>
                <a:gd name="f125" fmla="*/ 80 f103 1"/>
                <a:gd name="f126" fmla="*/ 104 f102 1"/>
                <a:gd name="f127" fmla="*/ 119 f103 1"/>
                <a:gd name="f128" fmla="*/ 133 f102 1"/>
                <a:gd name="f129" fmla="*/ 84 f103 1"/>
                <a:gd name="f130" fmla="*/ 146 f102 1"/>
                <a:gd name="f131" fmla="*/ 99 f103 1"/>
                <a:gd name="f132" fmla="*/ 184 f102 1"/>
                <a:gd name="f133" fmla="*/ 65 f103 1"/>
                <a:gd name="f134" fmla="*/ 186 f102 1"/>
                <a:gd name="f135" fmla="*/ 79 f103 1"/>
                <a:gd name="f136" fmla="*/ 234 f102 1"/>
                <a:gd name="f137" fmla="*/ 41 f103 1"/>
                <a:gd name="f138" fmla="*/ 220 f102 1"/>
                <a:gd name="f139" fmla="*/ 37 f103 1"/>
                <a:gd name="f140" fmla="*/ 257 f102 1"/>
                <a:gd name="f141" fmla="*/ 0 f103 1"/>
                <a:gd name="f142" fmla="*/ 249 f102 1"/>
                <a:gd name="f143" fmla="*/ 29 f103 1"/>
                <a:gd name="f144" fmla="*/ 273 f102 1"/>
                <a:gd name="f145" fmla="*/ 49 f103 1"/>
                <a:gd name="f146" fmla="*/ 231 f102 1"/>
                <a:gd name="f147" fmla="*/ 89 f103 1"/>
                <a:gd name="f148" fmla="*/ 237 f102 1"/>
                <a:gd name="f149" fmla="*/ 76 f103 1"/>
                <a:gd name="f150" fmla="*/ 190 f102 1"/>
                <a:gd name="f151" fmla="*/ 187 f102 1"/>
                <a:gd name="f152" fmla="*/ 154 f102 1"/>
                <a:gd name="f153" fmla="*/ 128 f103 1"/>
                <a:gd name="f154" fmla="*/ 140 f102 1"/>
                <a:gd name="f155" fmla="*/ f104 1 f2"/>
                <a:gd name="f156" fmla="*/ f107 1 130"/>
                <a:gd name="f157" fmla="*/ f108 1 280"/>
                <a:gd name="f158" fmla="*/ f109 1 130"/>
                <a:gd name="f159" fmla="*/ f110 1 280"/>
                <a:gd name="f160" fmla="*/ f111 1 130"/>
                <a:gd name="f161" fmla="*/ f112 1 280"/>
                <a:gd name="f162" fmla="*/ f113 1 130"/>
                <a:gd name="f163" fmla="*/ f114 1 280"/>
                <a:gd name="f164" fmla="*/ f115 1 130"/>
                <a:gd name="f165" fmla="*/ f116 1 280"/>
                <a:gd name="f166" fmla="*/ f117 1 130"/>
                <a:gd name="f167" fmla="*/ f118 1 280"/>
                <a:gd name="f168" fmla="*/ f119 1 130"/>
                <a:gd name="f169" fmla="*/ f120 1 280"/>
                <a:gd name="f170" fmla="*/ f121 1 130"/>
                <a:gd name="f171" fmla="*/ f122 1 280"/>
                <a:gd name="f172" fmla="*/ f123 1 130"/>
                <a:gd name="f173" fmla="*/ f124 1 280"/>
                <a:gd name="f174" fmla="*/ f125 1 130"/>
                <a:gd name="f175" fmla="*/ f126 1 280"/>
                <a:gd name="f176" fmla="*/ f127 1 130"/>
                <a:gd name="f177" fmla="*/ f128 1 280"/>
                <a:gd name="f178" fmla="*/ f129 1 130"/>
                <a:gd name="f179" fmla="*/ f130 1 280"/>
                <a:gd name="f180" fmla="*/ f131 1 130"/>
                <a:gd name="f181" fmla="*/ f132 1 280"/>
                <a:gd name="f182" fmla="*/ f133 1 130"/>
                <a:gd name="f183" fmla="*/ f134 1 280"/>
                <a:gd name="f184" fmla="*/ f135 1 130"/>
                <a:gd name="f185" fmla="*/ f136 1 280"/>
                <a:gd name="f186" fmla="*/ f137 1 130"/>
                <a:gd name="f187" fmla="*/ f138 1 280"/>
                <a:gd name="f188" fmla="*/ f139 1 130"/>
                <a:gd name="f189" fmla="*/ f140 1 280"/>
                <a:gd name="f190" fmla="*/ f141 1 130"/>
                <a:gd name="f191" fmla="*/ f142 1 280"/>
                <a:gd name="f192" fmla="*/ f143 1 130"/>
                <a:gd name="f193" fmla="*/ f144 1 280"/>
                <a:gd name="f194" fmla="*/ f145 1 130"/>
                <a:gd name="f195" fmla="*/ f146 1 280"/>
                <a:gd name="f196" fmla="*/ f147 1 130"/>
                <a:gd name="f197" fmla="*/ f148 1 280"/>
                <a:gd name="f198" fmla="*/ f149 1 130"/>
                <a:gd name="f199" fmla="*/ f150 1 280"/>
                <a:gd name="f200" fmla="*/ f151 1 280"/>
                <a:gd name="f201" fmla="*/ f152 1 280"/>
                <a:gd name="f202" fmla="*/ f153 1 130"/>
                <a:gd name="f203" fmla="*/ f154 1 280"/>
                <a:gd name="f204" fmla="*/ 0 1 f105"/>
                <a:gd name="f205" fmla="*/ f6 1 f105"/>
                <a:gd name="f206" fmla="*/ 0 1 f106"/>
                <a:gd name="f207" fmla="*/ f7 1 f106"/>
                <a:gd name="f208" fmla="+- f155 0 f1"/>
                <a:gd name="f209" fmla="*/ f156 1 f105"/>
                <a:gd name="f210" fmla="*/ f157 1 f106"/>
                <a:gd name="f211" fmla="*/ f158 1 f105"/>
                <a:gd name="f212" fmla="*/ f159 1 f106"/>
                <a:gd name="f213" fmla="*/ f160 1 f105"/>
                <a:gd name="f214" fmla="*/ f161 1 f106"/>
                <a:gd name="f215" fmla="*/ f162 1 f105"/>
                <a:gd name="f216" fmla="*/ f163 1 f106"/>
                <a:gd name="f217" fmla="*/ f164 1 f105"/>
                <a:gd name="f218" fmla="*/ f165 1 f106"/>
                <a:gd name="f219" fmla="*/ f166 1 f105"/>
                <a:gd name="f220" fmla="*/ f167 1 f106"/>
                <a:gd name="f221" fmla="*/ f168 1 f105"/>
                <a:gd name="f222" fmla="*/ f169 1 f106"/>
                <a:gd name="f223" fmla="*/ f170 1 f105"/>
                <a:gd name="f224" fmla="*/ f171 1 f106"/>
                <a:gd name="f225" fmla="*/ f172 1 f105"/>
                <a:gd name="f226" fmla="*/ f173 1 f106"/>
                <a:gd name="f227" fmla="*/ f174 1 f105"/>
                <a:gd name="f228" fmla="*/ f175 1 f106"/>
                <a:gd name="f229" fmla="*/ f176 1 f105"/>
                <a:gd name="f230" fmla="*/ f177 1 f106"/>
                <a:gd name="f231" fmla="*/ f178 1 f105"/>
                <a:gd name="f232" fmla="*/ f179 1 f106"/>
                <a:gd name="f233" fmla="*/ f180 1 f105"/>
                <a:gd name="f234" fmla="*/ f181 1 f106"/>
                <a:gd name="f235" fmla="*/ f182 1 f105"/>
                <a:gd name="f236" fmla="*/ f183 1 f106"/>
                <a:gd name="f237" fmla="*/ f184 1 f105"/>
                <a:gd name="f238" fmla="*/ f185 1 f106"/>
                <a:gd name="f239" fmla="*/ f186 1 f105"/>
                <a:gd name="f240" fmla="*/ f187 1 f106"/>
                <a:gd name="f241" fmla="*/ f188 1 f105"/>
                <a:gd name="f242" fmla="*/ f189 1 f106"/>
                <a:gd name="f243" fmla="*/ f190 1 f105"/>
                <a:gd name="f244" fmla="*/ f191 1 f106"/>
                <a:gd name="f245" fmla="*/ f192 1 f105"/>
                <a:gd name="f246" fmla="*/ f193 1 f106"/>
                <a:gd name="f247" fmla="*/ f194 1 f105"/>
                <a:gd name="f248" fmla="*/ f195 1 f106"/>
                <a:gd name="f249" fmla="*/ f196 1 f105"/>
                <a:gd name="f250" fmla="*/ f197 1 f106"/>
                <a:gd name="f251" fmla="*/ f198 1 f105"/>
                <a:gd name="f252" fmla="*/ f199 1 f106"/>
                <a:gd name="f253" fmla="*/ f200 1 f106"/>
                <a:gd name="f254" fmla="*/ f201 1 f106"/>
                <a:gd name="f255" fmla="*/ f202 1 f105"/>
                <a:gd name="f256" fmla="*/ f203 1 f106"/>
                <a:gd name="f257" fmla="*/ f204 f100 1"/>
                <a:gd name="f258" fmla="*/ f205 f100 1"/>
                <a:gd name="f259" fmla="*/ f207 f101 1"/>
                <a:gd name="f260" fmla="*/ f206 f101 1"/>
                <a:gd name="f261" fmla="*/ f209 f100 1"/>
                <a:gd name="f262" fmla="*/ f210 f101 1"/>
                <a:gd name="f263" fmla="*/ f211 f100 1"/>
                <a:gd name="f264" fmla="*/ f212 f101 1"/>
                <a:gd name="f265" fmla="*/ f213 f100 1"/>
                <a:gd name="f266" fmla="*/ f214 f101 1"/>
                <a:gd name="f267" fmla="*/ f215 f100 1"/>
                <a:gd name="f268" fmla="*/ f216 f101 1"/>
                <a:gd name="f269" fmla="*/ f217 f100 1"/>
                <a:gd name="f270" fmla="*/ f218 f101 1"/>
                <a:gd name="f271" fmla="*/ f219 f100 1"/>
                <a:gd name="f272" fmla="*/ f220 f101 1"/>
                <a:gd name="f273" fmla="*/ f221 f100 1"/>
                <a:gd name="f274" fmla="*/ f222 f101 1"/>
                <a:gd name="f275" fmla="*/ f223 f100 1"/>
                <a:gd name="f276" fmla="*/ f224 f101 1"/>
                <a:gd name="f277" fmla="*/ f225 f100 1"/>
                <a:gd name="f278" fmla="*/ f226 f101 1"/>
                <a:gd name="f279" fmla="*/ f227 f100 1"/>
                <a:gd name="f280" fmla="*/ f228 f101 1"/>
                <a:gd name="f281" fmla="*/ f229 f100 1"/>
                <a:gd name="f282" fmla="*/ f230 f101 1"/>
                <a:gd name="f283" fmla="*/ f231 f100 1"/>
                <a:gd name="f284" fmla="*/ f232 f101 1"/>
                <a:gd name="f285" fmla="*/ f233 f100 1"/>
                <a:gd name="f286" fmla="*/ f234 f101 1"/>
                <a:gd name="f287" fmla="*/ f235 f100 1"/>
                <a:gd name="f288" fmla="*/ f236 f101 1"/>
                <a:gd name="f289" fmla="*/ f237 f100 1"/>
                <a:gd name="f290" fmla="*/ f238 f101 1"/>
                <a:gd name="f291" fmla="*/ f239 f100 1"/>
                <a:gd name="f292" fmla="*/ f240 f101 1"/>
                <a:gd name="f293" fmla="*/ f241 f100 1"/>
                <a:gd name="f294" fmla="*/ f242 f101 1"/>
                <a:gd name="f295" fmla="*/ f243 f100 1"/>
                <a:gd name="f296" fmla="*/ f244 f101 1"/>
                <a:gd name="f297" fmla="*/ f245 f100 1"/>
                <a:gd name="f298" fmla="*/ f246 f101 1"/>
                <a:gd name="f299" fmla="*/ f247 f100 1"/>
                <a:gd name="f300" fmla="*/ f248 f101 1"/>
                <a:gd name="f301" fmla="*/ f249 f100 1"/>
                <a:gd name="f302" fmla="*/ f250 f101 1"/>
                <a:gd name="f303" fmla="*/ f251 f100 1"/>
                <a:gd name="f304" fmla="*/ f252 f101 1"/>
                <a:gd name="f305" fmla="*/ f253 f101 1"/>
                <a:gd name="f306" fmla="*/ f254 f101 1"/>
                <a:gd name="f307" fmla="*/ f255 f100 1"/>
                <a:gd name="f308" fmla="*/ f256 f101 1"/>
              </a:gdLst>
              <a:ahLst/>
              <a:cxnLst>
                <a:cxn ang="3cd4">
                  <a:pos x="hc" y="t"/>
                </a:cxn>
                <a:cxn ang="0">
                  <a:pos x="r" y="vc"/>
                </a:cxn>
                <a:cxn ang="cd4">
                  <a:pos x="hc" y="b"/>
                </a:cxn>
                <a:cxn ang="cd2">
                  <a:pos x="l" y="vc"/>
                </a:cxn>
                <a:cxn ang="f208">
                  <a:pos x="f261" y="f262"/>
                </a:cxn>
                <a:cxn ang="f208">
                  <a:pos x="f263" y="f264"/>
                </a:cxn>
                <a:cxn ang="f208">
                  <a:pos x="f265" y="f266"/>
                </a:cxn>
                <a:cxn ang="f208">
                  <a:pos x="f267" y="f268"/>
                </a:cxn>
                <a:cxn ang="f208">
                  <a:pos x="f269" y="f270"/>
                </a:cxn>
                <a:cxn ang="f208">
                  <a:pos x="f271" y="f272"/>
                </a:cxn>
                <a:cxn ang="f208">
                  <a:pos x="f273" y="f274"/>
                </a:cxn>
                <a:cxn ang="f208">
                  <a:pos x="f275" y="f276"/>
                </a:cxn>
                <a:cxn ang="f208">
                  <a:pos x="f277" y="f278"/>
                </a:cxn>
                <a:cxn ang="f208">
                  <a:pos x="f279" y="f280"/>
                </a:cxn>
                <a:cxn ang="f208">
                  <a:pos x="f281" y="f282"/>
                </a:cxn>
                <a:cxn ang="f208">
                  <a:pos x="f283" y="f284"/>
                </a:cxn>
                <a:cxn ang="f208">
                  <a:pos x="f285" y="f286"/>
                </a:cxn>
                <a:cxn ang="f208">
                  <a:pos x="f287" y="f288"/>
                </a:cxn>
                <a:cxn ang="f208">
                  <a:pos x="f289" y="f290"/>
                </a:cxn>
                <a:cxn ang="f208">
                  <a:pos x="f291" y="f292"/>
                </a:cxn>
                <a:cxn ang="f208">
                  <a:pos x="f293" y="f294"/>
                </a:cxn>
                <a:cxn ang="f208">
                  <a:pos x="f295" y="f296"/>
                </a:cxn>
                <a:cxn ang="f208">
                  <a:pos x="f297" y="f298"/>
                </a:cxn>
                <a:cxn ang="f208">
                  <a:pos x="f299" y="f300"/>
                </a:cxn>
                <a:cxn ang="f208">
                  <a:pos x="f301" y="f302"/>
                </a:cxn>
                <a:cxn ang="f208">
                  <a:pos x="f303" y="f304"/>
                </a:cxn>
                <a:cxn ang="f208">
                  <a:pos x="f267" y="f305"/>
                </a:cxn>
                <a:cxn ang="f208">
                  <a:pos x="f261" y="f306"/>
                </a:cxn>
                <a:cxn ang="f208">
                  <a:pos x="f307" y="f308"/>
                </a:cxn>
                <a:cxn ang="f208">
                  <a:pos x="f261" y="f262"/>
                </a:cxn>
              </a:cxnLst>
              <a:rect l="f257" t="f260" r="f258" b="f259"/>
              <a:pathLst>
                <a:path w="130" h="280">
                  <a:moveTo>
                    <a:pt x="f8" y="f9"/>
                  </a:moveTo>
                  <a:cubicBezTo>
                    <a:pt x="f10" y="f11"/>
                    <a:pt x="f12" y="f13"/>
                    <a:pt x="f14" y="f15"/>
                  </a:cubicBezTo>
                  <a:cubicBezTo>
                    <a:pt x="f16" y="f17"/>
                    <a:pt x="f18" y="f19"/>
                    <a:pt x="f18" y="f19"/>
                  </a:cubicBezTo>
                  <a:cubicBezTo>
                    <a:pt x="f18" y="f19"/>
                    <a:pt x="f20" y="f21"/>
                    <a:pt x="f22" y="f23"/>
                  </a:cubicBezTo>
                  <a:cubicBezTo>
                    <a:pt x="f13" y="f24"/>
                    <a:pt x="f25" y="f5"/>
                    <a:pt x="f26" y="f24"/>
                  </a:cubicBezTo>
                  <a:cubicBezTo>
                    <a:pt x="f27" y="f28"/>
                    <a:pt x="f29" y="f30"/>
                    <a:pt x="f31" y="f32"/>
                  </a:cubicBezTo>
                  <a:cubicBezTo>
                    <a:pt x="f33" y="f34"/>
                    <a:pt x="f35" y="f36"/>
                    <a:pt x="f35" y="f37"/>
                  </a:cubicBezTo>
                  <a:cubicBezTo>
                    <a:pt x="f35" y="f38"/>
                    <a:pt x="f39" y="f19"/>
                    <a:pt x="f40" y="f41"/>
                  </a:cubicBezTo>
                  <a:cubicBezTo>
                    <a:pt x="f42" y="f43"/>
                    <a:pt x="f44" y="f45"/>
                    <a:pt x="f10" y="f46"/>
                  </a:cubicBezTo>
                  <a:cubicBezTo>
                    <a:pt x="f47" y="f48"/>
                    <a:pt x="f49" y="f50"/>
                    <a:pt x="f49" y="f50"/>
                  </a:cubicBezTo>
                  <a:cubicBezTo>
                    <a:pt x="f49" y="f50"/>
                    <a:pt x="f51" y="f52"/>
                    <a:pt x="f16" y="f53"/>
                  </a:cubicBezTo>
                  <a:cubicBezTo>
                    <a:pt x="f54" y="f55"/>
                    <a:pt x="f15" y="f56"/>
                    <a:pt x="f15" y="f56"/>
                  </a:cubicBezTo>
                  <a:cubicBezTo>
                    <a:pt x="f15" y="f56"/>
                    <a:pt x="f57" y="f58"/>
                    <a:pt x="f11" y="f59"/>
                  </a:cubicBezTo>
                  <a:cubicBezTo>
                    <a:pt x="f18" y="f60"/>
                    <a:pt x="f61" y="f62"/>
                    <a:pt x="f61" y="f62"/>
                  </a:cubicBezTo>
                  <a:cubicBezTo>
                    <a:pt x="f61" y="f62"/>
                    <a:pt x="f42" y="f63"/>
                    <a:pt x="f64" y="f65"/>
                  </a:cubicBezTo>
                  <a:cubicBezTo>
                    <a:pt x="f66" y="f67"/>
                    <a:pt x="f38" y="f63"/>
                    <a:pt x="f38" y="f63"/>
                  </a:cubicBezTo>
                  <a:cubicBezTo>
                    <a:pt x="f38" y="f63"/>
                    <a:pt x="f68" y="f69"/>
                    <a:pt x="f70" y="f71"/>
                  </a:cubicBezTo>
                  <a:cubicBezTo>
                    <a:pt x="f72" y="f73"/>
                    <a:pt x="f5" y="f69"/>
                    <a:pt x="f5" y="f69"/>
                  </a:cubicBezTo>
                  <a:cubicBezTo>
                    <a:pt x="f5" y="f69"/>
                    <a:pt x="f74" y="f7"/>
                    <a:pt x="f75" y="f76"/>
                  </a:cubicBezTo>
                  <a:cubicBezTo>
                    <a:pt x="f77" y="f78"/>
                    <a:pt x="f79" y="f80"/>
                    <a:pt x="f81" y="f82"/>
                  </a:cubicBezTo>
                  <a:cubicBezTo>
                    <a:pt x="f83" y="f84"/>
                    <a:pt x="f45" y="f85"/>
                    <a:pt x="f39" y="f86"/>
                  </a:cubicBezTo>
                  <a:cubicBezTo>
                    <a:pt x="f10" y="f87"/>
                    <a:pt x="f88" y="f89"/>
                    <a:pt x="f88" y="f89"/>
                  </a:cubicBezTo>
                  <a:cubicBezTo>
                    <a:pt x="f88" y="f89"/>
                    <a:pt x="f42" y="f90"/>
                    <a:pt x="f22" y="f91"/>
                  </a:cubicBezTo>
                  <a:cubicBezTo>
                    <a:pt x="f47" y="f92"/>
                    <a:pt x="f8" y="f93"/>
                    <a:pt x="f8" y="f93"/>
                  </a:cubicBezTo>
                  <a:cubicBezTo>
                    <a:pt x="f8" y="f93"/>
                    <a:pt x="f94" y="f95"/>
                    <a:pt x="f96" y="f97"/>
                  </a:cubicBezTo>
                  <a:cubicBezTo>
                    <a:pt x="f6" y="f51"/>
                    <a:pt x="f10" y="f98"/>
                    <a:pt x="f8" y="f9"/>
                  </a:cubicBezTo>
                  <a:close/>
                </a:path>
              </a:pathLst>
            </a:custGeom>
            <a:solidFill>
              <a:srgbClr val="FFF7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91" name="Freeform 49">
              <a:extLst>
                <a:ext uri="{FF2B5EF4-FFF2-40B4-BE49-F238E27FC236}">
                  <a16:creationId xmlns:a16="http://schemas.microsoft.com/office/drawing/2014/main" id="{D75956AE-C5BB-4146-9250-750ECF02C00F}"/>
                </a:ext>
              </a:extLst>
            </p:cNvPr>
            <p:cNvSpPr/>
            <p:nvPr/>
          </p:nvSpPr>
          <p:spPr>
            <a:xfrm>
              <a:off x="1225552" y="5417445"/>
              <a:ext cx="617540" cy="1057275"/>
            </a:xfrm>
            <a:custGeom>
              <a:avLst/>
              <a:gdLst>
                <a:gd name="f0" fmla="val 10800000"/>
                <a:gd name="f1" fmla="val 5400000"/>
                <a:gd name="f2" fmla="val 180"/>
                <a:gd name="f3" fmla="val w"/>
                <a:gd name="f4" fmla="val h"/>
                <a:gd name="f5" fmla="val 0"/>
                <a:gd name="f6" fmla="val 165"/>
                <a:gd name="f7" fmla="val 282"/>
                <a:gd name="f8" fmla="val 141"/>
                <a:gd name="f9" fmla="val 271"/>
                <a:gd name="f10" fmla="val 130"/>
                <a:gd name="f11" fmla="val 267"/>
                <a:gd name="f12" fmla="val 228"/>
                <a:gd name="f13" fmla="val 108"/>
                <a:gd name="f14" fmla="val 254"/>
                <a:gd name="f15" fmla="val 96"/>
                <a:gd name="f16" fmla="val 82"/>
                <a:gd name="f17" fmla="val 87"/>
                <a:gd name="f18" fmla="val 225"/>
                <a:gd name="f19" fmla="val 72"/>
                <a:gd name="f20" fmla="val 246"/>
                <a:gd name="f21" fmla="val 60"/>
                <a:gd name="f22" fmla="val 236"/>
                <a:gd name="f23" fmla="val 54"/>
                <a:gd name="f24" fmla="val 231"/>
                <a:gd name="f25" fmla="val 79"/>
                <a:gd name="f26" fmla="val 196"/>
                <a:gd name="f27" fmla="val 28"/>
                <a:gd name="f28" fmla="val 205"/>
                <a:gd name="f29" fmla="val 27"/>
                <a:gd name="f30" fmla="val 182"/>
                <a:gd name="f31" fmla="val 25"/>
                <a:gd name="f32" fmla="val 158"/>
                <a:gd name="f33" fmla="val 49"/>
                <a:gd name="f34" fmla="val 154"/>
                <a:gd name="f35" fmla="val 13"/>
                <a:gd name="f36" fmla="val 129"/>
                <a:gd name="f37" fmla="val 12"/>
                <a:gd name="f38" fmla="val 109"/>
                <a:gd name="f39" fmla="val 11"/>
                <a:gd name="f40" fmla="val 88"/>
                <a:gd name="f41" fmla="val 45"/>
                <a:gd name="f42" fmla="val 86"/>
                <a:gd name="f43" fmla="val 17"/>
                <a:gd name="f44" fmla="val 71"/>
                <a:gd name="f45" fmla="val 19"/>
                <a:gd name="f46" fmla="val 57"/>
                <a:gd name="f47" fmla="val 21"/>
                <a:gd name="f48" fmla="val 42"/>
                <a:gd name="f49" fmla="val 44"/>
                <a:gd name="f50" fmla="val 32"/>
                <a:gd name="f51" fmla="val 26"/>
                <a:gd name="f52" fmla="val 35"/>
                <a:gd name="f53" fmla="val 37"/>
                <a:gd name="f54" fmla="val 10"/>
                <a:gd name="f55" fmla="val 14"/>
                <a:gd name="f56" fmla="val 51"/>
                <a:gd name="f57" fmla="val 29"/>
                <a:gd name="f58" fmla="val 56"/>
                <a:gd name="f59" fmla="val 75"/>
                <a:gd name="f60" fmla="val 83"/>
                <a:gd name="f61" fmla="val 4"/>
                <a:gd name="f62" fmla="val 90"/>
                <a:gd name="f63" fmla="val 3"/>
                <a:gd name="f64" fmla="val 112"/>
                <a:gd name="f65" fmla="val 134"/>
                <a:gd name="f66" fmla="val 15"/>
                <a:gd name="f67" fmla="val 186"/>
                <a:gd name="f68" fmla="val 20"/>
                <a:gd name="f69" fmla="val 212"/>
                <a:gd name="f70" fmla="val 67"/>
                <a:gd name="f71" fmla="val 204"/>
                <a:gd name="f72" fmla="val 43"/>
                <a:gd name="f73" fmla="val 229"/>
                <a:gd name="f74" fmla="val 50"/>
                <a:gd name="f75" fmla="val 240"/>
                <a:gd name="f76" fmla="val 62"/>
                <a:gd name="f77" fmla="val 256"/>
                <a:gd name="f78" fmla="val 241"/>
                <a:gd name="f79" fmla="val 76"/>
                <a:gd name="f80" fmla="val 262"/>
                <a:gd name="f81" fmla="val 92"/>
                <a:gd name="f82" fmla="val 265"/>
                <a:gd name="f83" fmla="val 104"/>
                <a:gd name="f84" fmla="val 269"/>
                <a:gd name="f85" fmla="val 124"/>
                <a:gd name="f86" fmla="val 120"/>
                <a:gd name="f87" fmla="val 274"/>
                <a:gd name="f88" fmla="val 142"/>
                <a:gd name="f89" fmla="val 278"/>
                <a:gd name="f90" fmla="val 164"/>
                <a:gd name="f91" fmla="val 249"/>
                <a:gd name="f92" fmla="val 153"/>
                <a:gd name="f93" fmla="+- 0 0 -90"/>
                <a:gd name="f94" fmla="*/ f3 1 165"/>
                <a:gd name="f95" fmla="*/ f4 1 282"/>
                <a:gd name="f96" fmla="+- f7 0 f5"/>
                <a:gd name="f97" fmla="+- f6 0 f5"/>
                <a:gd name="f98" fmla="*/ f93 f0 1"/>
                <a:gd name="f99" fmla="*/ f97 1 165"/>
                <a:gd name="f100" fmla="*/ f96 1 282"/>
                <a:gd name="f101" fmla="*/ 141 f97 1"/>
                <a:gd name="f102" fmla="*/ 271 f96 1"/>
                <a:gd name="f103" fmla="*/ 130 f97 1"/>
                <a:gd name="f104" fmla="*/ 228 f96 1"/>
                <a:gd name="f105" fmla="*/ 96 f97 1"/>
                <a:gd name="f106" fmla="*/ 254 f96 1"/>
                <a:gd name="f107" fmla="*/ 87 f97 1"/>
                <a:gd name="f108" fmla="*/ 225 f96 1"/>
                <a:gd name="f109" fmla="*/ 60 f97 1"/>
                <a:gd name="f110" fmla="*/ 236 f96 1"/>
                <a:gd name="f111" fmla="*/ 79 f97 1"/>
                <a:gd name="f112" fmla="*/ 196 f96 1"/>
                <a:gd name="f113" fmla="*/ 27 f97 1"/>
                <a:gd name="f114" fmla="*/ 182 f96 1"/>
                <a:gd name="f115" fmla="*/ 49 f97 1"/>
                <a:gd name="f116" fmla="*/ 154 f96 1"/>
                <a:gd name="f117" fmla="*/ 12 f97 1"/>
                <a:gd name="f118" fmla="*/ 109 f96 1"/>
                <a:gd name="f119" fmla="*/ 45 f97 1"/>
                <a:gd name="f120" fmla="*/ 86 f96 1"/>
                <a:gd name="f121" fmla="*/ 19 f97 1"/>
                <a:gd name="f122" fmla="*/ 57 f96 1"/>
                <a:gd name="f123" fmla="*/ 44 f97 1"/>
                <a:gd name="f124" fmla="*/ 42 f96 1"/>
                <a:gd name="f125" fmla="*/ 35 f97 1"/>
                <a:gd name="f126" fmla="*/ 17 f96 1"/>
                <a:gd name="f127" fmla="*/ 14 f96 1"/>
                <a:gd name="f128" fmla="*/ 51 f97 1"/>
                <a:gd name="f129" fmla="*/ 11 f96 1"/>
                <a:gd name="f130" fmla="*/ 29 f97 1"/>
                <a:gd name="f131" fmla="*/ 13 f96 1"/>
                <a:gd name="f132" fmla="*/ 37 f96 1"/>
                <a:gd name="f133" fmla="*/ 11 f97 1"/>
                <a:gd name="f134" fmla="*/ 56 f96 1"/>
                <a:gd name="f135" fmla="*/ 83 f96 1"/>
                <a:gd name="f136" fmla="*/ 3 f97 1"/>
                <a:gd name="f137" fmla="*/ 112 f96 1"/>
                <a:gd name="f138" fmla="*/ 17 f97 1"/>
                <a:gd name="f139" fmla="*/ 186 f96 1"/>
                <a:gd name="f140" fmla="*/ 67 f97 1"/>
                <a:gd name="f141" fmla="*/ 204 f96 1"/>
                <a:gd name="f142" fmla="*/ 50 f97 1"/>
                <a:gd name="f143" fmla="*/ 240 f96 1"/>
                <a:gd name="f144" fmla="*/ 241 f96 1"/>
                <a:gd name="f145" fmla="*/ 92 f97 1"/>
                <a:gd name="f146" fmla="*/ 265 f96 1"/>
                <a:gd name="f147" fmla="*/ 124 f97 1"/>
                <a:gd name="f148" fmla="*/ 142 f97 1"/>
                <a:gd name="f149" fmla="*/ 278 f96 1"/>
                <a:gd name="f150" fmla="*/ 165 f97 1"/>
                <a:gd name="f151" fmla="*/ 249 f96 1"/>
                <a:gd name="f152" fmla="*/ f98 1 f2"/>
                <a:gd name="f153" fmla="*/ f101 1 165"/>
                <a:gd name="f154" fmla="*/ f102 1 282"/>
                <a:gd name="f155" fmla="*/ f103 1 165"/>
                <a:gd name="f156" fmla="*/ f104 1 282"/>
                <a:gd name="f157" fmla="*/ f105 1 165"/>
                <a:gd name="f158" fmla="*/ f106 1 282"/>
                <a:gd name="f159" fmla="*/ f107 1 165"/>
                <a:gd name="f160" fmla="*/ f108 1 282"/>
                <a:gd name="f161" fmla="*/ f109 1 165"/>
                <a:gd name="f162" fmla="*/ f110 1 282"/>
                <a:gd name="f163" fmla="*/ f111 1 165"/>
                <a:gd name="f164" fmla="*/ f112 1 282"/>
                <a:gd name="f165" fmla="*/ f113 1 165"/>
                <a:gd name="f166" fmla="*/ f114 1 282"/>
                <a:gd name="f167" fmla="*/ f115 1 165"/>
                <a:gd name="f168" fmla="*/ f116 1 282"/>
                <a:gd name="f169" fmla="*/ f117 1 165"/>
                <a:gd name="f170" fmla="*/ f118 1 282"/>
                <a:gd name="f171" fmla="*/ f119 1 165"/>
                <a:gd name="f172" fmla="*/ f120 1 282"/>
                <a:gd name="f173" fmla="*/ f121 1 165"/>
                <a:gd name="f174" fmla="*/ f122 1 282"/>
                <a:gd name="f175" fmla="*/ f123 1 165"/>
                <a:gd name="f176" fmla="*/ f124 1 282"/>
                <a:gd name="f177" fmla="*/ f125 1 165"/>
                <a:gd name="f178" fmla="*/ f126 1 282"/>
                <a:gd name="f179" fmla="*/ f127 1 282"/>
                <a:gd name="f180" fmla="*/ f128 1 165"/>
                <a:gd name="f181" fmla="*/ f129 1 282"/>
                <a:gd name="f182" fmla="*/ f130 1 165"/>
                <a:gd name="f183" fmla="*/ f131 1 282"/>
                <a:gd name="f184" fmla="*/ f132 1 282"/>
                <a:gd name="f185" fmla="*/ f133 1 165"/>
                <a:gd name="f186" fmla="*/ f134 1 282"/>
                <a:gd name="f187" fmla="*/ f135 1 282"/>
                <a:gd name="f188" fmla="*/ f136 1 165"/>
                <a:gd name="f189" fmla="*/ f137 1 282"/>
                <a:gd name="f190" fmla="*/ f138 1 165"/>
                <a:gd name="f191" fmla="*/ f139 1 282"/>
                <a:gd name="f192" fmla="*/ f140 1 165"/>
                <a:gd name="f193" fmla="*/ f141 1 282"/>
                <a:gd name="f194" fmla="*/ f142 1 165"/>
                <a:gd name="f195" fmla="*/ f143 1 282"/>
                <a:gd name="f196" fmla="*/ f144 1 282"/>
                <a:gd name="f197" fmla="*/ f145 1 165"/>
                <a:gd name="f198" fmla="*/ f146 1 282"/>
                <a:gd name="f199" fmla="*/ f147 1 165"/>
                <a:gd name="f200" fmla="*/ f148 1 165"/>
                <a:gd name="f201" fmla="*/ f149 1 282"/>
                <a:gd name="f202" fmla="*/ f150 1 165"/>
                <a:gd name="f203" fmla="*/ f151 1 282"/>
                <a:gd name="f204" fmla="*/ 0 1 f99"/>
                <a:gd name="f205" fmla="*/ f6 1 f99"/>
                <a:gd name="f206" fmla="*/ 0 1 f100"/>
                <a:gd name="f207" fmla="*/ f7 1 f100"/>
                <a:gd name="f208" fmla="+- f152 0 f1"/>
                <a:gd name="f209" fmla="*/ f153 1 f99"/>
                <a:gd name="f210" fmla="*/ f154 1 f100"/>
                <a:gd name="f211" fmla="*/ f155 1 f99"/>
                <a:gd name="f212" fmla="*/ f156 1 f100"/>
                <a:gd name="f213" fmla="*/ f157 1 f99"/>
                <a:gd name="f214" fmla="*/ f158 1 f100"/>
                <a:gd name="f215" fmla="*/ f159 1 f99"/>
                <a:gd name="f216" fmla="*/ f160 1 f100"/>
                <a:gd name="f217" fmla="*/ f161 1 f99"/>
                <a:gd name="f218" fmla="*/ f162 1 f100"/>
                <a:gd name="f219" fmla="*/ f163 1 f99"/>
                <a:gd name="f220" fmla="*/ f164 1 f100"/>
                <a:gd name="f221" fmla="*/ f165 1 f99"/>
                <a:gd name="f222" fmla="*/ f166 1 f100"/>
                <a:gd name="f223" fmla="*/ f167 1 f99"/>
                <a:gd name="f224" fmla="*/ f168 1 f100"/>
                <a:gd name="f225" fmla="*/ f169 1 f99"/>
                <a:gd name="f226" fmla="*/ f170 1 f100"/>
                <a:gd name="f227" fmla="*/ f171 1 f99"/>
                <a:gd name="f228" fmla="*/ f172 1 f100"/>
                <a:gd name="f229" fmla="*/ f173 1 f99"/>
                <a:gd name="f230" fmla="*/ f174 1 f100"/>
                <a:gd name="f231" fmla="*/ f175 1 f99"/>
                <a:gd name="f232" fmla="*/ f176 1 f100"/>
                <a:gd name="f233" fmla="*/ f177 1 f99"/>
                <a:gd name="f234" fmla="*/ f178 1 f100"/>
                <a:gd name="f235" fmla="*/ f179 1 f100"/>
                <a:gd name="f236" fmla="*/ f180 1 f99"/>
                <a:gd name="f237" fmla="*/ f181 1 f100"/>
                <a:gd name="f238" fmla="*/ f182 1 f99"/>
                <a:gd name="f239" fmla="*/ f183 1 f100"/>
                <a:gd name="f240" fmla="*/ f184 1 f100"/>
                <a:gd name="f241" fmla="*/ f185 1 f99"/>
                <a:gd name="f242" fmla="*/ f186 1 f100"/>
                <a:gd name="f243" fmla="*/ f187 1 f100"/>
                <a:gd name="f244" fmla="*/ f188 1 f99"/>
                <a:gd name="f245" fmla="*/ f189 1 f100"/>
                <a:gd name="f246" fmla="*/ f190 1 f99"/>
                <a:gd name="f247" fmla="*/ f191 1 f100"/>
                <a:gd name="f248" fmla="*/ f192 1 f99"/>
                <a:gd name="f249" fmla="*/ f193 1 f100"/>
                <a:gd name="f250" fmla="*/ f194 1 f99"/>
                <a:gd name="f251" fmla="*/ f195 1 f100"/>
                <a:gd name="f252" fmla="*/ f196 1 f100"/>
                <a:gd name="f253" fmla="*/ f197 1 f99"/>
                <a:gd name="f254" fmla="*/ f198 1 f100"/>
                <a:gd name="f255" fmla="*/ f199 1 f99"/>
                <a:gd name="f256" fmla="*/ f200 1 f99"/>
                <a:gd name="f257" fmla="*/ f201 1 f100"/>
                <a:gd name="f258" fmla="*/ f202 1 f99"/>
                <a:gd name="f259" fmla="*/ f203 1 f100"/>
                <a:gd name="f260" fmla="*/ f204 f94 1"/>
                <a:gd name="f261" fmla="*/ f205 f94 1"/>
                <a:gd name="f262" fmla="*/ f207 f95 1"/>
                <a:gd name="f263" fmla="*/ f206 f95 1"/>
                <a:gd name="f264" fmla="*/ f209 f94 1"/>
                <a:gd name="f265" fmla="*/ f210 f95 1"/>
                <a:gd name="f266" fmla="*/ f211 f94 1"/>
                <a:gd name="f267" fmla="*/ f212 f95 1"/>
                <a:gd name="f268" fmla="*/ f213 f94 1"/>
                <a:gd name="f269" fmla="*/ f214 f95 1"/>
                <a:gd name="f270" fmla="*/ f215 f94 1"/>
                <a:gd name="f271" fmla="*/ f216 f95 1"/>
                <a:gd name="f272" fmla="*/ f217 f94 1"/>
                <a:gd name="f273" fmla="*/ f218 f95 1"/>
                <a:gd name="f274" fmla="*/ f219 f94 1"/>
                <a:gd name="f275" fmla="*/ f220 f95 1"/>
                <a:gd name="f276" fmla="*/ f221 f94 1"/>
                <a:gd name="f277" fmla="*/ f222 f95 1"/>
                <a:gd name="f278" fmla="*/ f223 f94 1"/>
                <a:gd name="f279" fmla="*/ f224 f95 1"/>
                <a:gd name="f280" fmla="*/ f225 f94 1"/>
                <a:gd name="f281" fmla="*/ f226 f95 1"/>
                <a:gd name="f282" fmla="*/ f227 f94 1"/>
                <a:gd name="f283" fmla="*/ f228 f95 1"/>
                <a:gd name="f284" fmla="*/ f229 f94 1"/>
                <a:gd name="f285" fmla="*/ f230 f95 1"/>
                <a:gd name="f286" fmla="*/ f231 f94 1"/>
                <a:gd name="f287" fmla="*/ f232 f95 1"/>
                <a:gd name="f288" fmla="*/ f233 f94 1"/>
                <a:gd name="f289" fmla="*/ f234 f95 1"/>
                <a:gd name="f290" fmla="*/ f235 f95 1"/>
                <a:gd name="f291" fmla="*/ f236 f94 1"/>
                <a:gd name="f292" fmla="*/ f237 f95 1"/>
                <a:gd name="f293" fmla="*/ f238 f94 1"/>
                <a:gd name="f294" fmla="*/ f239 f95 1"/>
                <a:gd name="f295" fmla="*/ f240 f95 1"/>
                <a:gd name="f296" fmla="*/ f241 f94 1"/>
                <a:gd name="f297" fmla="*/ f242 f95 1"/>
                <a:gd name="f298" fmla="*/ f243 f95 1"/>
                <a:gd name="f299" fmla="*/ f244 f94 1"/>
                <a:gd name="f300" fmla="*/ f245 f95 1"/>
                <a:gd name="f301" fmla="*/ f246 f94 1"/>
                <a:gd name="f302" fmla="*/ f247 f95 1"/>
                <a:gd name="f303" fmla="*/ f248 f94 1"/>
                <a:gd name="f304" fmla="*/ f249 f95 1"/>
                <a:gd name="f305" fmla="*/ f250 f94 1"/>
                <a:gd name="f306" fmla="*/ f251 f95 1"/>
                <a:gd name="f307" fmla="*/ f252 f95 1"/>
                <a:gd name="f308" fmla="*/ f253 f94 1"/>
                <a:gd name="f309" fmla="*/ f254 f95 1"/>
                <a:gd name="f310" fmla="*/ f255 f94 1"/>
                <a:gd name="f311" fmla="*/ f256 f94 1"/>
                <a:gd name="f312" fmla="*/ f257 f95 1"/>
                <a:gd name="f313" fmla="*/ f258 f94 1"/>
                <a:gd name="f314" fmla="*/ f259 f95 1"/>
              </a:gdLst>
              <a:ahLst/>
              <a:cxnLst>
                <a:cxn ang="3cd4">
                  <a:pos x="hc" y="t"/>
                </a:cxn>
                <a:cxn ang="0">
                  <a:pos x="r" y="vc"/>
                </a:cxn>
                <a:cxn ang="cd4">
                  <a:pos x="hc" y="b"/>
                </a:cxn>
                <a:cxn ang="cd2">
                  <a:pos x="l" y="vc"/>
                </a:cxn>
                <a:cxn ang="f208">
                  <a:pos x="f264" y="f265"/>
                </a:cxn>
                <a:cxn ang="f208">
                  <a:pos x="f266" y="f267"/>
                </a:cxn>
                <a:cxn ang="f208">
                  <a:pos x="f268" y="f269"/>
                </a:cxn>
                <a:cxn ang="f208">
                  <a:pos x="f270" y="f271"/>
                </a:cxn>
                <a:cxn ang="f208">
                  <a:pos x="f272" y="f273"/>
                </a:cxn>
                <a:cxn ang="f208">
                  <a:pos x="f274" y="f275"/>
                </a:cxn>
                <a:cxn ang="f208">
                  <a:pos x="f276" y="f277"/>
                </a:cxn>
                <a:cxn ang="f208">
                  <a:pos x="f278" y="f279"/>
                </a:cxn>
                <a:cxn ang="f208">
                  <a:pos x="f280" y="f281"/>
                </a:cxn>
                <a:cxn ang="f208">
                  <a:pos x="f282" y="f283"/>
                </a:cxn>
                <a:cxn ang="f208">
                  <a:pos x="f284" y="f285"/>
                </a:cxn>
                <a:cxn ang="f208">
                  <a:pos x="f286" y="f287"/>
                </a:cxn>
                <a:cxn ang="f208">
                  <a:pos x="f288" y="f289"/>
                </a:cxn>
                <a:cxn ang="f208">
                  <a:pos x="f278" y="f290"/>
                </a:cxn>
                <a:cxn ang="f208">
                  <a:pos x="f291" y="f292"/>
                </a:cxn>
                <a:cxn ang="f208">
                  <a:pos x="f293" y="f294"/>
                </a:cxn>
                <a:cxn ang="f208">
                  <a:pos x="f288" y="f295"/>
                </a:cxn>
                <a:cxn ang="f208">
                  <a:pos x="f296" y="f297"/>
                </a:cxn>
                <a:cxn ang="f208">
                  <a:pos x="f276" y="f298"/>
                </a:cxn>
                <a:cxn ang="f208">
                  <a:pos x="f299" y="f300"/>
                </a:cxn>
                <a:cxn ang="f208">
                  <a:pos x="f288" y="f279"/>
                </a:cxn>
                <a:cxn ang="f208">
                  <a:pos x="f301" y="f302"/>
                </a:cxn>
                <a:cxn ang="f208">
                  <a:pos x="f303" y="f304"/>
                </a:cxn>
                <a:cxn ang="f208">
                  <a:pos x="f305" y="f306"/>
                </a:cxn>
                <a:cxn ang="f208">
                  <a:pos x="f274" y="f307"/>
                </a:cxn>
                <a:cxn ang="f208">
                  <a:pos x="f308" y="f309"/>
                </a:cxn>
                <a:cxn ang="f208">
                  <a:pos x="f310" y="f307"/>
                </a:cxn>
                <a:cxn ang="f208">
                  <a:pos x="f311" y="f312"/>
                </a:cxn>
                <a:cxn ang="f208">
                  <a:pos x="f313" y="f314"/>
                </a:cxn>
                <a:cxn ang="f208">
                  <a:pos x="f264" y="f265"/>
                </a:cxn>
              </a:cxnLst>
              <a:rect l="f260" t="f263" r="f261" b="f262"/>
              <a:pathLst>
                <a:path w="165" h="282">
                  <a:moveTo>
                    <a:pt x="f8" y="f9"/>
                  </a:moveTo>
                  <a:cubicBezTo>
                    <a:pt x="f10" y="f11"/>
                    <a:pt x="f10" y="f12"/>
                    <a:pt x="f10" y="f12"/>
                  </a:cubicBezTo>
                  <a:cubicBezTo>
                    <a:pt x="f10" y="f12"/>
                    <a:pt x="f13" y="f14"/>
                    <a:pt x="f15" y="f14"/>
                  </a:cubicBezTo>
                  <a:cubicBezTo>
                    <a:pt x="f16" y="f14"/>
                    <a:pt x="f17" y="f18"/>
                    <a:pt x="f17" y="f18"/>
                  </a:cubicBezTo>
                  <a:cubicBezTo>
                    <a:pt x="f17" y="f18"/>
                    <a:pt x="f19" y="f20"/>
                    <a:pt x="f21" y="f22"/>
                  </a:cubicBezTo>
                  <a:cubicBezTo>
                    <a:pt x="f23" y="f24"/>
                    <a:pt x="f25" y="f26"/>
                    <a:pt x="f25" y="f26"/>
                  </a:cubicBezTo>
                  <a:cubicBezTo>
                    <a:pt x="f25" y="f26"/>
                    <a:pt x="f27" y="f28"/>
                    <a:pt x="f29" y="f30"/>
                  </a:cubicBezTo>
                  <a:cubicBezTo>
                    <a:pt x="f31" y="f32"/>
                    <a:pt x="f33" y="f34"/>
                    <a:pt x="f33" y="f34"/>
                  </a:cubicBezTo>
                  <a:cubicBezTo>
                    <a:pt x="f33" y="f34"/>
                    <a:pt x="f35" y="f36"/>
                    <a:pt x="f37" y="f38"/>
                  </a:cubicBezTo>
                  <a:cubicBezTo>
                    <a:pt x="f39" y="f40"/>
                    <a:pt x="f41" y="f42"/>
                    <a:pt x="f41" y="f42"/>
                  </a:cubicBezTo>
                  <a:cubicBezTo>
                    <a:pt x="f41" y="f42"/>
                    <a:pt x="f43" y="f44"/>
                    <a:pt x="f45" y="f46"/>
                  </a:cubicBezTo>
                  <a:cubicBezTo>
                    <a:pt x="f47" y="f48"/>
                    <a:pt x="f49" y="f48"/>
                    <a:pt x="f49" y="f48"/>
                  </a:cubicBezTo>
                  <a:cubicBezTo>
                    <a:pt x="f49" y="f48"/>
                    <a:pt x="f50" y="f51"/>
                    <a:pt x="f52" y="f43"/>
                  </a:cubicBezTo>
                  <a:cubicBezTo>
                    <a:pt x="f53" y="f54"/>
                    <a:pt x="f33" y="f55"/>
                    <a:pt x="f33" y="f55"/>
                  </a:cubicBezTo>
                  <a:cubicBezTo>
                    <a:pt x="f56" y="f39"/>
                    <a:pt x="f56" y="f39"/>
                    <a:pt x="f56" y="f39"/>
                  </a:cubicBezTo>
                  <a:cubicBezTo>
                    <a:pt x="f56" y="f39"/>
                    <a:pt x="f52" y="f5"/>
                    <a:pt x="f57" y="f35"/>
                  </a:cubicBezTo>
                  <a:cubicBezTo>
                    <a:pt x="f31" y="f31"/>
                    <a:pt x="f52" y="f53"/>
                    <a:pt x="f52" y="f53"/>
                  </a:cubicBezTo>
                  <a:cubicBezTo>
                    <a:pt x="f52" y="f53"/>
                    <a:pt x="f37" y="f52"/>
                    <a:pt x="f39" y="f58"/>
                  </a:cubicBezTo>
                  <a:cubicBezTo>
                    <a:pt x="f54" y="f59"/>
                    <a:pt x="f29" y="f60"/>
                    <a:pt x="f29" y="f60"/>
                  </a:cubicBezTo>
                  <a:cubicBezTo>
                    <a:pt x="f29" y="f60"/>
                    <a:pt x="f61" y="f62"/>
                    <a:pt x="f63" y="f64"/>
                  </a:cubicBezTo>
                  <a:cubicBezTo>
                    <a:pt x="f5" y="f65"/>
                    <a:pt x="f52" y="f34"/>
                    <a:pt x="f52" y="f34"/>
                  </a:cubicBezTo>
                  <a:cubicBezTo>
                    <a:pt x="f52" y="f34"/>
                    <a:pt x="f66" y="f32"/>
                    <a:pt x="f43" y="f67"/>
                  </a:cubicBezTo>
                  <a:cubicBezTo>
                    <a:pt x="f68" y="f69"/>
                    <a:pt x="f70" y="f71"/>
                    <a:pt x="f70" y="f71"/>
                  </a:cubicBezTo>
                  <a:cubicBezTo>
                    <a:pt x="f70" y="f71"/>
                    <a:pt x="f72" y="f73"/>
                    <a:pt x="f74" y="f75"/>
                  </a:cubicBezTo>
                  <a:cubicBezTo>
                    <a:pt x="f76" y="f77"/>
                    <a:pt x="f25" y="f78"/>
                    <a:pt x="f25" y="f78"/>
                  </a:cubicBezTo>
                  <a:cubicBezTo>
                    <a:pt x="f25" y="f78"/>
                    <a:pt x="f79" y="f80"/>
                    <a:pt x="f81" y="f82"/>
                  </a:cubicBezTo>
                  <a:cubicBezTo>
                    <a:pt x="f83" y="f84"/>
                    <a:pt x="f85" y="f78"/>
                    <a:pt x="f85" y="f78"/>
                  </a:cubicBezTo>
                  <a:cubicBezTo>
                    <a:pt x="f85" y="f78"/>
                    <a:pt x="f86" y="f87"/>
                    <a:pt x="f88" y="f89"/>
                  </a:cubicBezTo>
                  <a:cubicBezTo>
                    <a:pt x="f90" y="f7"/>
                    <a:pt x="f6" y="f91"/>
                    <a:pt x="f6" y="f91"/>
                  </a:cubicBezTo>
                  <a:cubicBezTo>
                    <a:pt x="f6" y="f91"/>
                    <a:pt x="f92" y="f87"/>
                    <a:pt x="f8" y="f9"/>
                  </a:cubicBezTo>
                  <a:close/>
                </a:path>
              </a:pathLst>
            </a:custGeom>
            <a:solidFill>
              <a:srgbClr val="FFF7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grpSp>
      <p:grpSp>
        <p:nvGrpSpPr>
          <p:cNvPr id="92" name="Group 93">
            <a:extLst>
              <a:ext uri="{FF2B5EF4-FFF2-40B4-BE49-F238E27FC236}">
                <a16:creationId xmlns:a16="http://schemas.microsoft.com/office/drawing/2014/main" id="{C7A20B19-9EC3-4C0D-8CA1-943A58870A8C}"/>
              </a:ext>
            </a:extLst>
          </p:cNvPr>
          <p:cNvGrpSpPr/>
          <p:nvPr/>
        </p:nvGrpSpPr>
        <p:grpSpPr>
          <a:xfrm>
            <a:off x="-21973" y="4350239"/>
            <a:ext cx="1696778" cy="2518184"/>
            <a:chOff x="-21973" y="4350239"/>
            <a:chExt cx="1696778" cy="2518184"/>
          </a:xfrm>
        </p:grpSpPr>
        <p:sp>
          <p:nvSpPr>
            <p:cNvPr id="93" name="Freeform 34">
              <a:extLst>
                <a:ext uri="{FF2B5EF4-FFF2-40B4-BE49-F238E27FC236}">
                  <a16:creationId xmlns:a16="http://schemas.microsoft.com/office/drawing/2014/main" id="{28CBF11B-0447-499D-A6AC-ED824F0C3CD4}"/>
                </a:ext>
              </a:extLst>
            </p:cNvPr>
            <p:cNvSpPr/>
            <p:nvPr/>
          </p:nvSpPr>
          <p:spPr>
            <a:xfrm>
              <a:off x="-20061" y="4440966"/>
              <a:ext cx="1615214" cy="1820140"/>
            </a:xfrm>
            <a:custGeom>
              <a:avLst/>
              <a:gdLst>
                <a:gd name="f0" fmla="val w"/>
                <a:gd name="f1" fmla="val h"/>
                <a:gd name="f2" fmla="val 0"/>
                <a:gd name="f3" fmla="val 1615212"/>
                <a:gd name="f4" fmla="val 1820141"/>
                <a:gd name="f5" fmla="val 734626"/>
                <a:gd name="f6" fmla="val 2038"/>
                <a:gd name="f7" fmla="val 1104168"/>
                <a:gd name="f8" fmla="val 24231"/>
                <a:gd name="f9" fmla="val 1475791"/>
                <a:gd name="f10" fmla="val 230903"/>
                <a:gd name="f11" fmla="val 1589496"/>
                <a:gd name="f12" fmla="val 780177"/>
                <a:gd name="f13" fmla="val 1755894"/>
                <a:gd name="f14" fmla="val 1645701"/>
                <a:gd name="f15" fmla="val 1073662"/>
                <a:gd name="f16" fmla="val 1845437"/>
                <a:gd name="f17" fmla="val 724226"/>
                <a:gd name="f18" fmla="val 1817696"/>
                <a:gd name="f19" fmla="val 398251"/>
                <a:gd name="f20" fmla="val 1792485"/>
                <a:gd name="f21" fmla="val 161356"/>
                <a:gd name="f22" fmla="val 1703117"/>
                <a:gd name="f23" fmla="val 1572499"/>
                <a:gd name="f24" fmla="val 211270"/>
                <a:gd name="f25" fmla="val 161774"/>
                <a:gd name="f26" fmla="val 78872"/>
                <a:gd name="f27" fmla="val 447573"/>
                <a:gd name="f28" fmla="+- 0 0 15201"/>
                <a:gd name="f29" fmla="*/ f0 1 1615212"/>
                <a:gd name="f30" fmla="*/ f1 1 1820141"/>
                <a:gd name="f31" fmla="+- f4 0 f2"/>
                <a:gd name="f32" fmla="+- f3 0 f2"/>
                <a:gd name="f33" fmla="*/ f32 1 1615212"/>
                <a:gd name="f34" fmla="*/ f31 1 1820141"/>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1615212" h="1820141">
                  <a:moveTo>
                    <a:pt x="f5" y="f6"/>
                  </a:moveTo>
                  <a:cubicBezTo>
                    <a:pt x="f7" y="f8"/>
                    <a:pt x="f9" y="f10"/>
                    <a:pt x="f11" y="f12"/>
                  </a:cubicBezTo>
                  <a:cubicBezTo>
                    <a:pt x="f13" y="f14"/>
                    <a:pt x="f15" y="f16"/>
                    <a:pt x="f17" y="f18"/>
                  </a:cubicBezTo>
                  <a:cubicBezTo>
                    <a:pt x="f19" y="f20"/>
                    <a:pt x="f21" y="f22"/>
                    <a:pt x="f2" y="f23"/>
                  </a:cubicBezTo>
                  <a:lnTo>
                    <a:pt x="f2" y="f24"/>
                  </a:lnTo>
                  <a:cubicBezTo>
                    <a:pt x="f25" y="f26"/>
                    <a:pt x="f27" y="f28"/>
                    <a:pt x="f5" y="f6"/>
                  </a:cubicBezTo>
                  <a:close/>
                </a:path>
              </a:pathLst>
            </a:custGeom>
            <a:solidFill>
              <a:srgbClr val="EB7F2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94" name="Freeform 35">
              <a:extLst>
                <a:ext uri="{FF2B5EF4-FFF2-40B4-BE49-F238E27FC236}">
                  <a16:creationId xmlns:a16="http://schemas.microsoft.com/office/drawing/2014/main" id="{412E2E80-4470-4DA9-94D9-C703AC88BB1E}"/>
                </a:ext>
              </a:extLst>
            </p:cNvPr>
            <p:cNvSpPr/>
            <p:nvPr/>
          </p:nvSpPr>
          <p:spPr>
            <a:xfrm>
              <a:off x="6190" y="5016745"/>
              <a:ext cx="1318939" cy="1851678"/>
            </a:xfrm>
            <a:custGeom>
              <a:avLst/>
              <a:gdLst>
                <a:gd name="f0" fmla="val 10800000"/>
                <a:gd name="f1" fmla="val 5400000"/>
                <a:gd name="f2" fmla="val 180"/>
                <a:gd name="f3" fmla="val w"/>
                <a:gd name="f4" fmla="val h"/>
                <a:gd name="f5" fmla="val 0"/>
                <a:gd name="f6" fmla="val 238"/>
                <a:gd name="f7" fmla="val 334"/>
                <a:gd name="f8" fmla="val 137"/>
                <a:gd name="f9" fmla="val 167"/>
                <a:gd name="f10" fmla="val 117"/>
                <a:gd name="f11" fmla="val 121"/>
                <a:gd name="f12" fmla="val 208"/>
                <a:gd name="f13" fmla="val 86"/>
                <a:gd name="f14" fmla="val 145"/>
                <a:gd name="f15" fmla="val 110"/>
                <a:gd name="f16" fmla="val 135"/>
                <a:gd name="f17" fmla="val 114"/>
                <a:gd name="f18" fmla="val 141"/>
                <a:gd name="f19" fmla="val 84"/>
                <a:gd name="f20" fmla="val 195"/>
                <a:gd name="f21" fmla="val 41"/>
                <a:gd name="f22" fmla="val 54"/>
                <a:gd name="f23" fmla="val 197"/>
                <a:gd name="f24" fmla="val 18"/>
                <a:gd name="f25" fmla="val 151"/>
                <a:gd name="f26" fmla="val 59"/>
                <a:gd name="f27" fmla="val 131"/>
                <a:gd name="f28" fmla="val 161"/>
                <a:gd name="f29" fmla="val 22"/>
                <a:gd name="f30" fmla="val 178"/>
                <a:gd name="f31" fmla="val 6"/>
                <a:gd name="f32" fmla="val 147"/>
                <a:gd name="f33" fmla="val 5"/>
                <a:gd name="f34" fmla="val 126"/>
                <a:gd name="f35" fmla="val 62"/>
                <a:gd name="f36" fmla="val 111"/>
                <a:gd name="f37" fmla="val 4"/>
                <a:gd name="f38" fmla="val 92"/>
                <a:gd name="f39" fmla="val 118"/>
                <a:gd name="f40" fmla="val 45"/>
                <a:gd name="f41" fmla="val 85"/>
                <a:gd name="f42" fmla="val 119"/>
                <a:gd name="f43" fmla="val 89"/>
                <a:gd name="f44" fmla="val 98"/>
                <a:gd name="f45" fmla="val 53"/>
                <a:gd name="f46" fmla="val 65"/>
                <a:gd name="f47" fmla="val 16"/>
                <a:gd name="f48" fmla="val 28"/>
                <a:gd name="f49" fmla="val 76"/>
                <a:gd name="f50" fmla="val 43"/>
                <a:gd name="f51" fmla="val 109"/>
                <a:gd name="f52" fmla="val 102"/>
                <a:gd name="f53" fmla="val 88"/>
                <a:gd name="f54" fmla="val 100"/>
                <a:gd name="f55" fmla="val 33"/>
                <a:gd name="f56" fmla="val 75"/>
                <a:gd name="f57" fmla="val 101"/>
                <a:gd name="f58" fmla="val 99"/>
                <a:gd name="f59" fmla="val 122"/>
                <a:gd name="f60" fmla="val 112"/>
                <a:gd name="f61" fmla="val 159"/>
                <a:gd name="f62" fmla="val 280"/>
                <a:gd name="f63" fmla="val 107"/>
                <a:gd name="f64" fmla="+- 0 0 -90"/>
                <a:gd name="f65" fmla="*/ f3 1 238"/>
                <a:gd name="f66" fmla="*/ f4 1 334"/>
                <a:gd name="f67" fmla="+- f7 0 f5"/>
                <a:gd name="f68" fmla="+- f6 0 f5"/>
                <a:gd name="f69" fmla="*/ f64 f0 1"/>
                <a:gd name="f70" fmla="*/ f68 1 238"/>
                <a:gd name="f71" fmla="*/ f67 1 334"/>
                <a:gd name="f72" fmla="*/ 137 f68 1"/>
                <a:gd name="f73" fmla="*/ 137 f67 1"/>
                <a:gd name="f74" fmla="*/ 238 f68 1"/>
                <a:gd name="f75" fmla="*/ 121 f67 1"/>
                <a:gd name="f76" fmla="*/ 135 f68 1"/>
                <a:gd name="f77" fmla="*/ 114 f67 1"/>
                <a:gd name="f78" fmla="*/ 54 f67 1"/>
                <a:gd name="f79" fmla="*/ 131 f68 1"/>
                <a:gd name="f80" fmla="*/ 84 f67 1"/>
                <a:gd name="f81" fmla="*/ 178 f68 1"/>
                <a:gd name="f82" fmla="*/ 6 f67 1"/>
                <a:gd name="f83" fmla="*/ 126 f68 1"/>
                <a:gd name="f84" fmla="*/ 62 f67 1"/>
                <a:gd name="f85" fmla="*/ 92 f68 1"/>
                <a:gd name="f86" fmla="*/ 0 f67 1"/>
                <a:gd name="f87" fmla="*/ 118 f68 1"/>
                <a:gd name="f88" fmla="*/ 85 f67 1"/>
                <a:gd name="f89" fmla="*/ 119 f68 1"/>
                <a:gd name="f90" fmla="*/ 89 f67 1"/>
                <a:gd name="f91" fmla="*/ 22 f68 1"/>
                <a:gd name="f92" fmla="*/ 28 f67 1"/>
                <a:gd name="f93" fmla="*/ 109 f68 1"/>
                <a:gd name="f94" fmla="*/ 117 f67 1"/>
                <a:gd name="f95" fmla="*/ 0 f68 1"/>
                <a:gd name="f96" fmla="*/ 101 f67 1"/>
                <a:gd name="f97" fmla="*/ 111 f68 1"/>
                <a:gd name="f98" fmla="*/ 141 f67 1"/>
                <a:gd name="f99" fmla="*/ 107 f68 1"/>
                <a:gd name="f100" fmla="*/ 334 f67 1"/>
                <a:gd name="f101" fmla="*/ f69 1 f2"/>
                <a:gd name="f102" fmla="*/ f72 1 238"/>
                <a:gd name="f103" fmla="*/ f73 1 334"/>
                <a:gd name="f104" fmla="*/ f74 1 238"/>
                <a:gd name="f105" fmla="*/ f75 1 334"/>
                <a:gd name="f106" fmla="*/ f76 1 238"/>
                <a:gd name="f107" fmla="*/ f77 1 334"/>
                <a:gd name="f108" fmla="*/ f78 1 334"/>
                <a:gd name="f109" fmla="*/ f79 1 238"/>
                <a:gd name="f110" fmla="*/ f80 1 334"/>
                <a:gd name="f111" fmla="*/ f81 1 238"/>
                <a:gd name="f112" fmla="*/ f82 1 334"/>
                <a:gd name="f113" fmla="*/ f83 1 238"/>
                <a:gd name="f114" fmla="*/ f84 1 334"/>
                <a:gd name="f115" fmla="*/ f85 1 238"/>
                <a:gd name="f116" fmla="*/ f86 1 334"/>
                <a:gd name="f117" fmla="*/ f87 1 238"/>
                <a:gd name="f118" fmla="*/ f88 1 334"/>
                <a:gd name="f119" fmla="*/ f89 1 238"/>
                <a:gd name="f120" fmla="*/ f90 1 334"/>
                <a:gd name="f121" fmla="*/ f91 1 238"/>
                <a:gd name="f122" fmla="*/ f92 1 334"/>
                <a:gd name="f123" fmla="*/ f93 1 238"/>
                <a:gd name="f124" fmla="*/ f94 1 334"/>
                <a:gd name="f125" fmla="*/ f95 1 238"/>
                <a:gd name="f126" fmla="*/ f96 1 334"/>
                <a:gd name="f127" fmla="*/ f97 1 238"/>
                <a:gd name="f128" fmla="*/ f98 1 334"/>
                <a:gd name="f129" fmla="*/ f99 1 238"/>
                <a:gd name="f130" fmla="*/ f100 1 334"/>
                <a:gd name="f131" fmla="*/ 0 1 f70"/>
                <a:gd name="f132" fmla="*/ f6 1 f70"/>
                <a:gd name="f133" fmla="*/ 0 1 f71"/>
                <a:gd name="f134" fmla="*/ f7 1 f71"/>
                <a:gd name="f135" fmla="+- f101 0 f1"/>
                <a:gd name="f136" fmla="*/ f102 1 f70"/>
                <a:gd name="f137" fmla="*/ f103 1 f71"/>
                <a:gd name="f138" fmla="*/ f104 1 f70"/>
                <a:gd name="f139" fmla="*/ f105 1 f71"/>
                <a:gd name="f140" fmla="*/ f106 1 f70"/>
                <a:gd name="f141" fmla="*/ f107 1 f71"/>
                <a:gd name="f142" fmla="*/ f108 1 f71"/>
                <a:gd name="f143" fmla="*/ f109 1 f70"/>
                <a:gd name="f144" fmla="*/ f110 1 f71"/>
                <a:gd name="f145" fmla="*/ f111 1 f70"/>
                <a:gd name="f146" fmla="*/ f112 1 f71"/>
                <a:gd name="f147" fmla="*/ f113 1 f70"/>
                <a:gd name="f148" fmla="*/ f114 1 f71"/>
                <a:gd name="f149" fmla="*/ f115 1 f70"/>
                <a:gd name="f150" fmla="*/ f116 1 f71"/>
                <a:gd name="f151" fmla="*/ f117 1 f70"/>
                <a:gd name="f152" fmla="*/ f118 1 f71"/>
                <a:gd name="f153" fmla="*/ f119 1 f70"/>
                <a:gd name="f154" fmla="*/ f120 1 f71"/>
                <a:gd name="f155" fmla="*/ f121 1 f70"/>
                <a:gd name="f156" fmla="*/ f122 1 f71"/>
                <a:gd name="f157" fmla="*/ f123 1 f70"/>
                <a:gd name="f158" fmla="*/ f124 1 f71"/>
                <a:gd name="f159" fmla="*/ f125 1 f70"/>
                <a:gd name="f160" fmla="*/ f126 1 f71"/>
                <a:gd name="f161" fmla="*/ f127 1 f70"/>
                <a:gd name="f162" fmla="*/ f128 1 f71"/>
                <a:gd name="f163" fmla="*/ f129 1 f70"/>
                <a:gd name="f164" fmla="*/ f130 1 f71"/>
                <a:gd name="f165" fmla="*/ f131 f65 1"/>
                <a:gd name="f166" fmla="*/ f132 f65 1"/>
                <a:gd name="f167" fmla="*/ f134 f66 1"/>
                <a:gd name="f168" fmla="*/ f133 f66 1"/>
                <a:gd name="f169" fmla="*/ f136 f65 1"/>
                <a:gd name="f170" fmla="*/ f137 f66 1"/>
                <a:gd name="f171" fmla="*/ f138 f65 1"/>
                <a:gd name="f172" fmla="*/ f139 f66 1"/>
                <a:gd name="f173" fmla="*/ f140 f65 1"/>
                <a:gd name="f174" fmla="*/ f141 f66 1"/>
                <a:gd name="f175" fmla="*/ f142 f66 1"/>
                <a:gd name="f176" fmla="*/ f143 f65 1"/>
                <a:gd name="f177" fmla="*/ f144 f66 1"/>
                <a:gd name="f178" fmla="*/ f145 f65 1"/>
                <a:gd name="f179" fmla="*/ f146 f66 1"/>
                <a:gd name="f180" fmla="*/ f147 f65 1"/>
                <a:gd name="f181" fmla="*/ f148 f66 1"/>
                <a:gd name="f182" fmla="*/ f149 f65 1"/>
                <a:gd name="f183" fmla="*/ f150 f66 1"/>
                <a:gd name="f184" fmla="*/ f151 f65 1"/>
                <a:gd name="f185" fmla="*/ f152 f66 1"/>
                <a:gd name="f186" fmla="*/ f153 f65 1"/>
                <a:gd name="f187" fmla="*/ f154 f66 1"/>
                <a:gd name="f188" fmla="*/ f155 f65 1"/>
                <a:gd name="f189" fmla="*/ f156 f66 1"/>
                <a:gd name="f190" fmla="*/ f157 f65 1"/>
                <a:gd name="f191" fmla="*/ f158 f66 1"/>
                <a:gd name="f192" fmla="*/ f159 f65 1"/>
                <a:gd name="f193" fmla="*/ f160 f66 1"/>
                <a:gd name="f194" fmla="*/ f161 f65 1"/>
                <a:gd name="f195" fmla="*/ f162 f66 1"/>
                <a:gd name="f196" fmla="*/ f163 f65 1"/>
                <a:gd name="f197" fmla="*/ f164 f66 1"/>
              </a:gdLst>
              <a:ahLst/>
              <a:cxnLst>
                <a:cxn ang="3cd4">
                  <a:pos x="hc" y="t"/>
                </a:cxn>
                <a:cxn ang="0">
                  <a:pos x="r" y="vc"/>
                </a:cxn>
                <a:cxn ang="cd4">
                  <a:pos x="hc" y="b"/>
                </a:cxn>
                <a:cxn ang="cd2">
                  <a:pos x="l" y="vc"/>
                </a:cxn>
                <a:cxn ang="f135">
                  <a:pos x="f169" y="f170"/>
                </a:cxn>
                <a:cxn ang="f135">
                  <a:pos x="f171" y="f172"/>
                </a:cxn>
                <a:cxn ang="f135">
                  <a:pos x="f173" y="f174"/>
                </a:cxn>
                <a:cxn ang="f135">
                  <a:pos x="f171" y="f175"/>
                </a:cxn>
                <a:cxn ang="f135">
                  <a:pos x="f176" y="f177"/>
                </a:cxn>
                <a:cxn ang="f135">
                  <a:pos x="f176" y="f177"/>
                </a:cxn>
                <a:cxn ang="f135">
                  <a:pos x="f178" y="f179"/>
                </a:cxn>
                <a:cxn ang="f135">
                  <a:pos x="f180" y="f181"/>
                </a:cxn>
                <a:cxn ang="f135">
                  <a:pos x="f182" y="f183"/>
                </a:cxn>
                <a:cxn ang="f135">
                  <a:pos x="f184" y="f185"/>
                </a:cxn>
                <a:cxn ang="f135">
                  <a:pos x="f186" y="f187"/>
                </a:cxn>
                <a:cxn ang="f135">
                  <a:pos x="f188" y="f189"/>
                </a:cxn>
                <a:cxn ang="f135">
                  <a:pos x="f190" y="f191"/>
                </a:cxn>
                <a:cxn ang="f135">
                  <a:pos x="f192" y="f193"/>
                </a:cxn>
                <a:cxn ang="f135">
                  <a:pos x="f194" y="f195"/>
                </a:cxn>
                <a:cxn ang="f135">
                  <a:pos x="f196" y="f197"/>
                </a:cxn>
                <a:cxn ang="f135">
                  <a:pos x="f176" y="f197"/>
                </a:cxn>
                <a:cxn ang="f135">
                  <a:pos x="f169" y="f170"/>
                </a:cxn>
              </a:cxnLst>
              <a:rect l="f165" t="f168" r="f166" b="f167"/>
              <a:pathLst>
                <a:path w="238" h="334">
                  <a:moveTo>
                    <a:pt x="f8" y="f8"/>
                  </a:moveTo>
                  <a:cubicBezTo>
                    <a:pt x="f8" y="f8"/>
                    <a:pt x="f9" y="f10"/>
                    <a:pt x="f6" y="f11"/>
                  </a:cubicBezTo>
                  <a:cubicBezTo>
                    <a:pt x="f12" y="f13"/>
                    <a:pt x="f14" y="f15"/>
                    <a:pt x="f16" y="f17"/>
                  </a:cubicBezTo>
                  <a:cubicBezTo>
                    <a:pt x="f18" y="f19"/>
                    <a:pt x="f20" y="f21"/>
                    <a:pt x="f6" y="f22"/>
                  </a:cubicBezTo>
                  <a:cubicBezTo>
                    <a:pt x="f23" y="f24"/>
                    <a:pt x="f25" y="f26"/>
                    <a:pt x="f27" y="f19"/>
                  </a:cubicBezTo>
                  <a:cubicBezTo>
                    <a:pt x="f27" y="f19"/>
                    <a:pt x="f27" y="f19"/>
                    <a:pt x="f27" y="f19"/>
                  </a:cubicBezTo>
                  <a:cubicBezTo>
                    <a:pt x="f27" y="f26"/>
                    <a:pt x="f28" y="f29"/>
                    <a:pt x="f30" y="f31"/>
                  </a:cubicBezTo>
                  <a:cubicBezTo>
                    <a:pt x="f32" y="f33"/>
                    <a:pt x="f34" y="f35"/>
                    <a:pt x="f34" y="f35"/>
                  </a:cubicBezTo>
                  <a:cubicBezTo>
                    <a:pt x="f34" y="f35"/>
                    <a:pt x="f36" y="f37"/>
                    <a:pt x="f38" y="f5"/>
                  </a:cubicBezTo>
                  <a:cubicBezTo>
                    <a:pt x="f39" y="f40"/>
                    <a:pt x="f39" y="f41"/>
                    <a:pt x="f39" y="f41"/>
                  </a:cubicBezTo>
                  <a:cubicBezTo>
                    <a:pt x="f42" y="f43"/>
                    <a:pt x="f42" y="f43"/>
                    <a:pt x="f42" y="f43"/>
                  </a:cubicBezTo>
                  <a:cubicBezTo>
                    <a:pt x="f44" y="f45"/>
                    <a:pt x="f46" y="f47"/>
                    <a:pt x="f29" y="f48"/>
                  </a:cubicBezTo>
                  <a:cubicBezTo>
                    <a:pt x="f49" y="f50"/>
                    <a:pt x="f51" y="f52"/>
                    <a:pt x="f51" y="f10"/>
                  </a:cubicBezTo>
                  <a:cubicBezTo>
                    <a:pt x="f53" y="f54"/>
                    <a:pt x="f55" y="f56"/>
                    <a:pt x="f5" y="f57"/>
                  </a:cubicBezTo>
                  <a:cubicBezTo>
                    <a:pt x="f45" y="f57"/>
                    <a:pt x="f58" y="f59"/>
                    <a:pt x="f36" y="f18"/>
                  </a:cubicBezTo>
                  <a:cubicBezTo>
                    <a:pt x="f60" y="f61"/>
                    <a:pt x="f51" y="f62"/>
                    <a:pt x="f63" y="f7"/>
                  </a:cubicBezTo>
                  <a:cubicBezTo>
                    <a:pt x="f27" y="f7"/>
                    <a:pt x="f27" y="f7"/>
                    <a:pt x="f27" y="f7"/>
                  </a:cubicBezTo>
                  <a:cubicBezTo>
                    <a:pt x="f8" y="f8"/>
                    <a:pt x="f8" y="f8"/>
                    <a:pt x="f8" y="f8"/>
                  </a:cubicBezTo>
                  <a:close/>
                </a:path>
              </a:pathLst>
            </a:custGeom>
            <a:solidFill>
              <a:srgbClr val="84491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95" name="Freeform 36">
              <a:extLst>
                <a:ext uri="{FF2B5EF4-FFF2-40B4-BE49-F238E27FC236}">
                  <a16:creationId xmlns:a16="http://schemas.microsoft.com/office/drawing/2014/main" id="{272838DD-1FDE-4A7C-B0F1-5A50F9E0EB86}"/>
                </a:ext>
              </a:extLst>
            </p:cNvPr>
            <p:cNvSpPr/>
            <p:nvPr/>
          </p:nvSpPr>
          <p:spPr>
            <a:xfrm>
              <a:off x="-21973" y="4350239"/>
              <a:ext cx="1398730" cy="450598"/>
            </a:xfrm>
            <a:custGeom>
              <a:avLst/>
              <a:gdLst>
                <a:gd name="f0" fmla="val 10800000"/>
                <a:gd name="f1" fmla="val 5400000"/>
                <a:gd name="f2" fmla="val 180"/>
                <a:gd name="f3" fmla="val w"/>
                <a:gd name="f4" fmla="val h"/>
                <a:gd name="f5" fmla="val 0"/>
                <a:gd name="f6" fmla="val 252"/>
                <a:gd name="f7" fmla="val 81"/>
                <a:gd name="f8" fmla="val 147"/>
                <a:gd name="f9" fmla="val 17"/>
                <a:gd name="f10" fmla="val 172"/>
                <a:gd name="f11" fmla="val 23"/>
                <a:gd name="f12" fmla="val 169"/>
                <a:gd name="f13" fmla="val 75"/>
                <a:gd name="f14" fmla="val 192"/>
                <a:gd name="f15" fmla="val 20"/>
                <a:gd name="f16" fmla="val 217"/>
                <a:gd name="f17" fmla="val 34"/>
                <a:gd name="f18" fmla="val 248"/>
                <a:gd name="f19" fmla="val 51"/>
                <a:gd name="f20" fmla="val 232"/>
                <a:gd name="f21" fmla="val 71"/>
                <a:gd name="f22" fmla="val 230"/>
                <a:gd name="f23" fmla="val 79"/>
                <a:gd name="f24" fmla="val 240"/>
                <a:gd name="f25" fmla="val 48"/>
                <a:gd name="f26" fmla="val 233"/>
                <a:gd name="f27" fmla="val 31"/>
                <a:gd name="f28" fmla="val 215"/>
                <a:gd name="f29" fmla="val 13"/>
                <a:gd name="f30" fmla="val 175"/>
                <a:gd name="f31" fmla="val 24"/>
                <a:gd name="f32" fmla="val 60"/>
                <a:gd name="f33" fmla="val 176"/>
                <a:gd name="f34" fmla="val 28"/>
                <a:gd name="f35" fmla="val 170"/>
                <a:gd name="f36" fmla="val 2"/>
                <a:gd name="f37" fmla="val 141"/>
                <a:gd name="f38" fmla="val 4"/>
                <a:gd name="f39" fmla="val 120"/>
                <a:gd name="f40" fmla="val 7"/>
                <a:gd name="f41" fmla="val 115"/>
                <a:gd name="f42" fmla="val 32"/>
                <a:gd name="f43" fmla="val 107"/>
                <a:gd name="f44" fmla="val 85"/>
                <a:gd name="f45" fmla="val 40"/>
                <a:gd name="f46" fmla="val 37"/>
                <a:gd name="f47" fmla="val 49"/>
                <a:gd name="f48" fmla="val 64"/>
                <a:gd name="f49" fmla="val 33"/>
                <a:gd name="f50" fmla="val 50"/>
                <a:gd name="f51" fmla="val 26"/>
                <a:gd name="f52" fmla="val 56"/>
                <a:gd name="f53" fmla="val 77"/>
                <a:gd name="f54" fmla="val 44"/>
                <a:gd name="f55" fmla="val 82"/>
                <a:gd name="f56" fmla="val 11"/>
                <a:gd name="f57" fmla="val 104"/>
                <a:gd name="f58" fmla="val 10"/>
                <a:gd name="f59" fmla="val 114"/>
                <a:gd name="f60" fmla="val 46"/>
                <a:gd name="f61" fmla="val 128"/>
                <a:gd name="f62" fmla="val 12"/>
                <a:gd name="f63" fmla="+- 0 0 -90"/>
                <a:gd name="f64" fmla="*/ f3 1 252"/>
                <a:gd name="f65" fmla="*/ f4 1 81"/>
                <a:gd name="f66" fmla="+- f7 0 f5"/>
                <a:gd name="f67" fmla="+- f6 0 f5"/>
                <a:gd name="f68" fmla="*/ f63 f0 1"/>
                <a:gd name="f69" fmla="*/ f67 1 252"/>
                <a:gd name="f70" fmla="*/ f66 1 81"/>
                <a:gd name="f71" fmla="*/ 147 f67 1"/>
                <a:gd name="f72" fmla="*/ 17 f66 1"/>
                <a:gd name="f73" fmla="*/ 169 f67 1"/>
                <a:gd name="f74" fmla="*/ 75 f66 1"/>
                <a:gd name="f75" fmla="*/ 217 f67 1"/>
                <a:gd name="f76" fmla="*/ 34 f66 1"/>
                <a:gd name="f77" fmla="*/ 230 f67 1"/>
                <a:gd name="f78" fmla="*/ 79 f66 1"/>
                <a:gd name="f79" fmla="*/ 233 f67 1"/>
                <a:gd name="f80" fmla="*/ 31 f66 1"/>
                <a:gd name="f81" fmla="*/ 172 f67 1"/>
                <a:gd name="f82" fmla="*/ 60 f66 1"/>
                <a:gd name="f83" fmla="*/ 141 f67 1"/>
                <a:gd name="f84" fmla="*/ 4 f66 1"/>
                <a:gd name="f85" fmla="*/ 115 f67 1"/>
                <a:gd name="f86" fmla="*/ 32 f66 1"/>
                <a:gd name="f87" fmla="*/ 85 f67 1"/>
                <a:gd name="f88" fmla="*/ 2 f66 1"/>
                <a:gd name="f89" fmla="*/ 49 f67 1"/>
                <a:gd name="f90" fmla="*/ 64 f66 1"/>
                <a:gd name="f91" fmla="*/ 0 f67 1"/>
                <a:gd name="f92" fmla="*/ 50 f66 1"/>
                <a:gd name="f93" fmla="*/ 56 f67 1"/>
                <a:gd name="f94" fmla="*/ 77 f66 1"/>
                <a:gd name="f95" fmla="*/ 82 f67 1"/>
                <a:gd name="f96" fmla="*/ 11 f66 1"/>
                <a:gd name="f97" fmla="*/ 114 f67 1"/>
                <a:gd name="f98" fmla="*/ 46 f66 1"/>
                <a:gd name="f99" fmla="*/ f68 1 f2"/>
                <a:gd name="f100" fmla="*/ f71 1 252"/>
                <a:gd name="f101" fmla="*/ f72 1 81"/>
                <a:gd name="f102" fmla="*/ f73 1 252"/>
                <a:gd name="f103" fmla="*/ f74 1 81"/>
                <a:gd name="f104" fmla="*/ f75 1 252"/>
                <a:gd name="f105" fmla="*/ f76 1 81"/>
                <a:gd name="f106" fmla="*/ f77 1 252"/>
                <a:gd name="f107" fmla="*/ f78 1 81"/>
                <a:gd name="f108" fmla="*/ f79 1 252"/>
                <a:gd name="f109" fmla="*/ f80 1 81"/>
                <a:gd name="f110" fmla="*/ f81 1 252"/>
                <a:gd name="f111" fmla="*/ f82 1 81"/>
                <a:gd name="f112" fmla="*/ f83 1 252"/>
                <a:gd name="f113" fmla="*/ f84 1 81"/>
                <a:gd name="f114" fmla="*/ f85 1 252"/>
                <a:gd name="f115" fmla="*/ f86 1 81"/>
                <a:gd name="f116" fmla="*/ f87 1 252"/>
                <a:gd name="f117" fmla="*/ f88 1 81"/>
                <a:gd name="f118" fmla="*/ f89 1 252"/>
                <a:gd name="f119" fmla="*/ f90 1 81"/>
                <a:gd name="f120" fmla="*/ f91 1 252"/>
                <a:gd name="f121" fmla="*/ f92 1 81"/>
                <a:gd name="f122" fmla="*/ f93 1 252"/>
                <a:gd name="f123" fmla="*/ f94 1 81"/>
                <a:gd name="f124" fmla="*/ f95 1 252"/>
                <a:gd name="f125" fmla="*/ f96 1 81"/>
                <a:gd name="f126" fmla="*/ f97 1 252"/>
                <a:gd name="f127" fmla="*/ f98 1 81"/>
                <a:gd name="f128" fmla="*/ 0 1 f69"/>
                <a:gd name="f129" fmla="*/ f6 1 f69"/>
                <a:gd name="f130" fmla="*/ 0 1 f70"/>
                <a:gd name="f131" fmla="*/ f7 1 f70"/>
                <a:gd name="f132" fmla="+- f99 0 f1"/>
                <a:gd name="f133" fmla="*/ f100 1 f69"/>
                <a:gd name="f134" fmla="*/ f101 1 f70"/>
                <a:gd name="f135" fmla="*/ f102 1 f69"/>
                <a:gd name="f136" fmla="*/ f103 1 f70"/>
                <a:gd name="f137" fmla="*/ f104 1 f69"/>
                <a:gd name="f138" fmla="*/ f105 1 f70"/>
                <a:gd name="f139" fmla="*/ f106 1 f69"/>
                <a:gd name="f140" fmla="*/ f107 1 f70"/>
                <a:gd name="f141" fmla="*/ f108 1 f69"/>
                <a:gd name="f142" fmla="*/ f109 1 f70"/>
                <a:gd name="f143" fmla="*/ f110 1 f69"/>
                <a:gd name="f144" fmla="*/ f111 1 f70"/>
                <a:gd name="f145" fmla="*/ f112 1 f69"/>
                <a:gd name="f146" fmla="*/ f113 1 f70"/>
                <a:gd name="f147" fmla="*/ f114 1 f69"/>
                <a:gd name="f148" fmla="*/ f115 1 f70"/>
                <a:gd name="f149" fmla="*/ f116 1 f69"/>
                <a:gd name="f150" fmla="*/ f117 1 f70"/>
                <a:gd name="f151" fmla="*/ f118 1 f69"/>
                <a:gd name="f152" fmla="*/ f119 1 f70"/>
                <a:gd name="f153" fmla="*/ f120 1 f69"/>
                <a:gd name="f154" fmla="*/ f121 1 f70"/>
                <a:gd name="f155" fmla="*/ f122 1 f69"/>
                <a:gd name="f156" fmla="*/ f123 1 f70"/>
                <a:gd name="f157" fmla="*/ f124 1 f69"/>
                <a:gd name="f158" fmla="*/ f125 1 f70"/>
                <a:gd name="f159" fmla="*/ f126 1 f69"/>
                <a:gd name="f160" fmla="*/ f127 1 f70"/>
                <a:gd name="f161" fmla="*/ f128 f64 1"/>
                <a:gd name="f162" fmla="*/ f129 f64 1"/>
                <a:gd name="f163" fmla="*/ f131 f65 1"/>
                <a:gd name="f164" fmla="*/ f130 f65 1"/>
                <a:gd name="f165" fmla="*/ f133 f64 1"/>
                <a:gd name="f166" fmla="*/ f134 f65 1"/>
                <a:gd name="f167" fmla="*/ f135 f64 1"/>
                <a:gd name="f168" fmla="*/ f136 f65 1"/>
                <a:gd name="f169" fmla="*/ f137 f64 1"/>
                <a:gd name="f170" fmla="*/ f138 f65 1"/>
                <a:gd name="f171" fmla="*/ f139 f64 1"/>
                <a:gd name="f172" fmla="*/ f140 f65 1"/>
                <a:gd name="f173" fmla="*/ f141 f64 1"/>
                <a:gd name="f174" fmla="*/ f142 f65 1"/>
                <a:gd name="f175" fmla="*/ f143 f64 1"/>
                <a:gd name="f176" fmla="*/ f144 f65 1"/>
                <a:gd name="f177" fmla="*/ f145 f64 1"/>
                <a:gd name="f178" fmla="*/ f146 f65 1"/>
                <a:gd name="f179" fmla="*/ f147 f64 1"/>
                <a:gd name="f180" fmla="*/ f148 f65 1"/>
                <a:gd name="f181" fmla="*/ f149 f64 1"/>
                <a:gd name="f182" fmla="*/ f150 f65 1"/>
                <a:gd name="f183" fmla="*/ f151 f64 1"/>
                <a:gd name="f184" fmla="*/ f152 f65 1"/>
                <a:gd name="f185" fmla="*/ f153 f64 1"/>
                <a:gd name="f186" fmla="*/ f154 f65 1"/>
                <a:gd name="f187" fmla="*/ f155 f64 1"/>
                <a:gd name="f188" fmla="*/ f156 f65 1"/>
                <a:gd name="f189" fmla="*/ f157 f64 1"/>
                <a:gd name="f190" fmla="*/ f158 f65 1"/>
                <a:gd name="f191" fmla="*/ f159 f64 1"/>
                <a:gd name="f192" fmla="*/ f160 f65 1"/>
              </a:gdLst>
              <a:ahLst/>
              <a:cxnLst>
                <a:cxn ang="3cd4">
                  <a:pos x="hc" y="t"/>
                </a:cxn>
                <a:cxn ang="0">
                  <a:pos x="r" y="vc"/>
                </a:cxn>
                <a:cxn ang="cd4">
                  <a:pos x="hc" y="b"/>
                </a:cxn>
                <a:cxn ang="cd2">
                  <a:pos x="l" y="vc"/>
                </a:cxn>
                <a:cxn ang="f132">
                  <a:pos x="f165" y="f166"/>
                </a:cxn>
                <a:cxn ang="f132">
                  <a:pos x="f167" y="f168"/>
                </a:cxn>
                <a:cxn ang="f132">
                  <a:pos x="f169" y="f170"/>
                </a:cxn>
                <a:cxn ang="f132">
                  <a:pos x="f171" y="f172"/>
                </a:cxn>
                <a:cxn ang="f132">
                  <a:pos x="f173" y="f174"/>
                </a:cxn>
                <a:cxn ang="f132">
                  <a:pos x="f175" y="f176"/>
                </a:cxn>
                <a:cxn ang="f132">
                  <a:pos x="f177" y="f178"/>
                </a:cxn>
                <a:cxn ang="f132">
                  <a:pos x="f179" y="f180"/>
                </a:cxn>
                <a:cxn ang="f132">
                  <a:pos x="f181" y="f182"/>
                </a:cxn>
                <a:cxn ang="f132">
                  <a:pos x="f183" y="f184"/>
                </a:cxn>
                <a:cxn ang="f132">
                  <a:pos x="f185" y="f186"/>
                </a:cxn>
                <a:cxn ang="f132">
                  <a:pos x="f187" y="f188"/>
                </a:cxn>
                <a:cxn ang="f132">
                  <a:pos x="f189" y="f190"/>
                </a:cxn>
                <a:cxn ang="f132">
                  <a:pos x="f191" y="f192"/>
                </a:cxn>
                <a:cxn ang="f132">
                  <a:pos x="f165" y="f166"/>
                </a:cxn>
              </a:cxnLst>
              <a:rect l="f161" t="f164" r="f162" b="f163"/>
              <a:pathLst>
                <a:path w="252" h="81">
                  <a:moveTo>
                    <a:pt x="f8" y="f9"/>
                  </a:moveTo>
                  <a:cubicBezTo>
                    <a:pt x="f10" y="f11"/>
                    <a:pt x="f12" y="f13"/>
                    <a:pt x="f12" y="f13"/>
                  </a:cubicBezTo>
                  <a:cubicBezTo>
                    <a:pt x="f12" y="f13"/>
                    <a:pt x="f14" y="f15"/>
                    <a:pt x="f16" y="f17"/>
                  </a:cubicBezTo>
                  <a:cubicBezTo>
                    <a:pt x="f18" y="f19"/>
                    <a:pt x="f20" y="f21"/>
                    <a:pt x="f22" y="f23"/>
                  </a:cubicBezTo>
                  <a:cubicBezTo>
                    <a:pt x="f24" y="f7"/>
                    <a:pt x="f6" y="f25"/>
                    <a:pt x="f26" y="f27"/>
                  </a:cubicBezTo>
                  <a:cubicBezTo>
                    <a:pt x="f28" y="f29"/>
                    <a:pt x="f30" y="f31"/>
                    <a:pt x="f10" y="f32"/>
                  </a:cubicBezTo>
                  <a:cubicBezTo>
                    <a:pt x="f33" y="f34"/>
                    <a:pt x="f35" y="f36"/>
                    <a:pt x="f37" y="f38"/>
                  </a:cubicBezTo>
                  <a:cubicBezTo>
                    <a:pt x="f39" y="f40"/>
                    <a:pt x="f41" y="f42"/>
                    <a:pt x="f41" y="f42"/>
                  </a:cubicBezTo>
                  <a:cubicBezTo>
                    <a:pt x="f41" y="f42"/>
                    <a:pt x="f43" y="f5"/>
                    <a:pt x="f44" y="f36"/>
                  </a:cubicBezTo>
                  <a:cubicBezTo>
                    <a:pt x="f25" y="f40"/>
                    <a:pt x="f45" y="f46"/>
                    <a:pt x="f47" y="f48"/>
                  </a:cubicBezTo>
                  <a:cubicBezTo>
                    <a:pt x="f49" y="f47"/>
                    <a:pt x="f15" y="f45"/>
                    <a:pt x="f5" y="f50"/>
                  </a:cubicBezTo>
                  <a:cubicBezTo>
                    <a:pt x="f51" y="f47"/>
                    <a:pt x="f52" y="f53"/>
                    <a:pt x="f52" y="f53"/>
                  </a:cubicBezTo>
                  <a:cubicBezTo>
                    <a:pt x="f52" y="f53"/>
                    <a:pt x="f54" y="f29"/>
                    <a:pt x="f55" y="f56"/>
                  </a:cubicBezTo>
                  <a:cubicBezTo>
                    <a:pt x="f57" y="f58"/>
                    <a:pt x="f59" y="f60"/>
                    <a:pt x="f59" y="f60"/>
                  </a:cubicBezTo>
                  <a:cubicBezTo>
                    <a:pt x="f59" y="f60"/>
                    <a:pt x="f61" y="f62"/>
                    <a:pt x="f8" y="f9"/>
                  </a:cubicBezTo>
                  <a:close/>
                </a:path>
              </a:pathLst>
            </a:custGeom>
            <a:solidFill>
              <a:srgbClr val="FFF7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96" name="Freeform 38">
              <a:extLst>
                <a:ext uri="{FF2B5EF4-FFF2-40B4-BE49-F238E27FC236}">
                  <a16:creationId xmlns:a16="http://schemas.microsoft.com/office/drawing/2014/main" id="{BBD44C82-3F62-49AA-8501-BDC6A27ECF66}"/>
                </a:ext>
              </a:extLst>
            </p:cNvPr>
            <p:cNvSpPr/>
            <p:nvPr/>
          </p:nvSpPr>
          <p:spPr>
            <a:xfrm>
              <a:off x="754837" y="4723388"/>
              <a:ext cx="919968" cy="1563011"/>
            </a:xfrm>
            <a:custGeom>
              <a:avLst/>
              <a:gdLst>
                <a:gd name="f0" fmla="val 10800000"/>
                <a:gd name="f1" fmla="val 5400000"/>
                <a:gd name="f2" fmla="val 180"/>
                <a:gd name="f3" fmla="val w"/>
                <a:gd name="f4" fmla="val h"/>
                <a:gd name="f5" fmla="val 0"/>
                <a:gd name="f6" fmla="val 166"/>
                <a:gd name="f7" fmla="val 282"/>
                <a:gd name="f8" fmla="val 163"/>
                <a:gd name="f9" fmla="val 112"/>
                <a:gd name="f10" fmla="val 161"/>
                <a:gd name="f11" fmla="val 90"/>
                <a:gd name="f12" fmla="val 138"/>
                <a:gd name="f13" fmla="val 83"/>
                <a:gd name="f14" fmla="val 156"/>
                <a:gd name="f15" fmla="val 75"/>
                <a:gd name="f16" fmla="val 155"/>
                <a:gd name="f17" fmla="val 56"/>
                <a:gd name="f18" fmla="val 154"/>
                <a:gd name="f19" fmla="val 35"/>
                <a:gd name="f20" fmla="val 131"/>
                <a:gd name="f21" fmla="val 37"/>
                <a:gd name="f22" fmla="val 141"/>
                <a:gd name="f23" fmla="val 25"/>
                <a:gd name="f24" fmla="val 136"/>
                <a:gd name="f25" fmla="val 13"/>
                <a:gd name="f26" fmla="val 114"/>
                <a:gd name="f27" fmla="val 11"/>
                <a:gd name="f28" fmla="val 117"/>
                <a:gd name="f29" fmla="val 14"/>
                <a:gd name="f30" fmla="val 129"/>
                <a:gd name="f31" fmla="val 10"/>
                <a:gd name="f32" fmla="val 17"/>
                <a:gd name="f33" fmla="val 133"/>
                <a:gd name="f34" fmla="val 26"/>
                <a:gd name="f35" fmla="val 122"/>
                <a:gd name="f36" fmla="val 42"/>
                <a:gd name="f37" fmla="val 145"/>
                <a:gd name="f38" fmla="val 146"/>
                <a:gd name="f39" fmla="val 57"/>
                <a:gd name="f40" fmla="val 149"/>
                <a:gd name="f41" fmla="val 71"/>
                <a:gd name="f42" fmla="val 121"/>
                <a:gd name="f43" fmla="val 86"/>
                <a:gd name="f44" fmla="val 88"/>
                <a:gd name="f45" fmla="val 109"/>
                <a:gd name="f46" fmla="val 153"/>
                <a:gd name="f47" fmla="val 158"/>
                <a:gd name="f48" fmla="val 139"/>
                <a:gd name="f49" fmla="val 182"/>
                <a:gd name="f50" fmla="val 137"/>
                <a:gd name="f51" fmla="val 205"/>
                <a:gd name="f52" fmla="val 196"/>
                <a:gd name="f53" fmla="val 111"/>
                <a:gd name="f54" fmla="val 231"/>
                <a:gd name="f55" fmla="val 105"/>
                <a:gd name="f56" fmla="val 236"/>
                <a:gd name="f57" fmla="val 93"/>
                <a:gd name="f58" fmla="val 246"/>
                <a:gd name="f59" fmla="val 79"/>
                <a:gd name="f60" fmla="val 225"/>
                <a:gd name="f61" fmla="val 84"/>
                <a:gd name="f62" fmla="val 254"/>
                <a:gd name="f63" fmla="val 70"/>
                <a:gd name="f64" fmla="val 36"/>
                <a:gd name="f65" fmla="val 228"/>
                <a:gd name="f66" fmla="val 267"/>
                <a:gd name="f67" fmla="val 271"/>
                <a:gd name="f68" fmla="val 274"/>
                <a:gd name="f69" fmla="val 249"/>
                <a:gd name="f70" fmla="val 2"/>
                <a:gd name="f71" fmla="val 24"/>
                <a:gd name="f72" fmla="val 278"/>
                <a:gd name="f73" fmla="val 45"/>
                <a:gd name="f74" fmla="val 241"/>
                <a:gd name="f75" fmla="val 62"/>
                <a:gd name="f76" fmla="val 269"/>
                <a:gd name="f77" fmla="val 74"/>
                <a:gd name="f78" fmla="val 265"/>
                <a:gd name="f79" fmla="val 262"/>
                <a:gd name="f80" fmla="val 87"/>
                <a:gd name="f81" fmla="val 103"/>
                <a:gd name="f82" fmla="val 256"/>
                <a:gd name="f83" fmla="val 115"/>
                <a:gd name="f84" fmla="val 240"/>
                <a:gd name="f85" fmla="val 229"/>
                <a:gd name="f86" fmla="val 99"/>
                <a:gd name="f87" fmla="val 204"/>
                <a:gd name="f88" fmla="val 212"/>
                <a:gd name="f89" fmla="val 186"/>
                <a:gd name="f90" fmla="val 151"/>
                <a:gd name="f91" fmla="val 134"/>
                <a:gd name="f92" fmla="+- 0 0 -90"/>
                <a:gd name="f93" fmla="*/ f3 1 166"/>
                <a:gd name="f94" fmla="*/ f4 1 282"/>
                <a:gd name="f95" fmla="+- f7 0 f5"/>
                <a:gd name="f96" fmla="+- f6 0 f5"/>
                <a:gd name="f97" fmla="*/ f92 f0 1"/>
                <a:gd name="f98" fmla="*/ f96 1 166"/>
                <a:gd name="f99" fmla="*/ f95 1 282"/>
                <a:gd name="f100" fmla="*/ 163 f96 1"/>
                <a:gd name="f101" fmla="*/ 112 f95 1"/>
                <a:gd name="f102" fmla="*/ 138 f96 1"/>
                <a:gd name="f103" fmla="*/ 83 f95 1"/>
                <a:gd name="f104" fmla="*/ 155 f96 1"/>
                <a:gd name="f105" fmla="*/ 56 f95 1"/>
                <a:gd name="f106" fmla="*/ 131 f96 1"/>
                <a:gd name="f107" fmla="*/ 37 f95 1"/>
                <a:gd name="f108" fmla="*/ 136 f96 1"/>
                <a:gd name="f109" fmla="*/ 13 f95 1"/>
                <a:gd name="f110" fmla="*/ 114 f96 1"/>
                <a:gd name="f111" fmla="*/ 11 f95 1"/>
                <a:gd name="f112" fmla="*/ 117 f96 1"/>
                <a:gd name="f113" fmla="*/ 14 f95 1"/>
                <a:gd name="f114" fmla="*/ 17 f95 1"/>
                <a:gd name="f115" fmla="*/ 122 f96 1"/>
                <a:gd name="f116" fmla="*/ 42 f95 1"/>
                <a:gd name="f117" fmla="*/ 146 f96 1"/>
                <a:gd name="f118" fmla="*/ 57 f95 1"/>
                <a:gd name="f119" fmla="*/ 121 f96 1"/>
                <a:gd name="f120" fmla="*/ 86 f95 1"/>
                <a:gd name="f121" fmla="*/ 154 f96 1"/>
                <a:gd name="f122" fmla="*/ 109 f95 1"/>
                <a:gd name="f123" fmla="*/ 154 f95 1"/>
                <a:gd name="f124" fmla="*/ 139 f96 1"/>
                <a:gd name="f125" fmla="*/ 182 f95 1"/>
                <a:gd name="f126" fmla="*/ 88 f96 1"/>
                <a:gd name="f127" fmla="*/ 196 f95 1"/>
                <a:gd name="f128" fmla="*/ 105 f96 1"/>
                <a:gd name="f129" fmla="*/ 236 f95 1"/>
                <a:gd name="f130" fmla="*/ 79 f96 1"/>
                <a:gd name="f131" fmla="*/ 225 f95 1"/>
                <a:gd name="f132" fmla="*/ 70 f96 1"/>
                <a:gd name="f133" fmla="*/ 254 f95 1"/>
                <a:gd name="f134" fmla="*/ 36 f96 1"/>
                <a:gd name="f135" fmla="*/ 228 f95 1"/>
                <a:gd name="f136" fmla="*/ 25 f96 1"/>
                <a:gd name="f137" fmla="*/ 271 f95 1"/>
                <a:gd name="f138" fmla="*/ 0 f96 1"/>
                <a:gd name="f139" fmla="*/ 249 f95 1"/>
                <a:gd name="f140" fmla="*/ 24 f96 1"/>
                <a:gd name="f141" fmla="*/ 278 f95 1"/>
                <a:gd name="f142" fmla="*/ 42 f96 1"/>
                <a:gd name="f143" fmla="*/ 241 f95 1"/>
                <a:gd name="f144" fmla="*/ 74 f96 1"/>
                <a:gd name="f145" fmla="*/ 265 f95 1"/>
                <a:gd name="f146" fmla="*/ 87 f96 1"/>
                <a:gd name="f147" fmla="*/ 115 f96 1"/>
                <a:gd name="f148" fmla="*/ 240 f95 1"/>
                <a:gd name="f149" fmla="*/ 99 f96 1"/>
                <a:gd name="f150" fmla="*/ 204 f95 1"/>
                <a:gd name="f151" fmla="*/ 149 f96 1"/>
                <a:gd name="f152" fmla="*/ 186 f95 1"/>
                <a:gd name="f153" fmla="*/ f97 1 f2"/>
                <a:gd name="f154" fmla="*/ f100 1 166"/>
                <a:gd name="f155" fmla="*/ f101 1 282"/>
                <a:gd name="f156" fmla="*/ f102 1 166"/>
                <a:gd name="f157" fmla="*/ f103 1 282"/>
                <a:gd name="f158" fmla="*/ f104 1 166"/>
                <a:gd name="f159" fmla="*/ f105 1 282"/>
                <a:gd name="f160" fmla="*/ f106 1 166"/>
                <a:gd name="f161" fmla="*/ f107 1 282"/>
                <a:gd name="f162" fmla="*/ f108 1 166"/>
                <a:gd name="f163" fmla="*/ f109 1 282"/>
                <a:gd name="f164" fmla="*/ f110 1 166"/>
                <a:gd name="f165" fmla="*/ f111 1 282"/>
                <a:gd name="f166" fmla="*/ f112 1 166"/>
                <a:gd name="f167" fmla="*/ f113 1 282"/>
                <a:gd name="f168" fmla="*/ f114 1 282"/>
                <a:gd name="f169" fmla="*/ f115 1 166"/>
                <a:gd name="f170" fmla="*/ f116 1 282"/>
                <a:gd name="f171" fmla="*/ f117 1 166"/>
                <a:gd name="f172" fmla="*/ f118 1 282"/>
                <a:gd name="f173" fmla="*/ f119 1 166"/>
                <a:gd name="f174" fmla="*/ f120 1 282"/>
                <a:gd name="f175" fmla="*/ f121 1 166"/>
                <a:gd name="f176" fmla="*/ f122 1 282"/>
                <a:gd name="f177" fmla="*/ f123 1 282"/>
                <a:gd name="f178" fmla="*/ f124 1 166"/>
                <a:gd name="f179" fmla="*/ f125 1 282"/>
                <a:gd name="f180" fmla="*/ f126 1 166"/>
                <a:gd name="f181" fmla="*/ f127 1 282"/>
                <a:gd name="f182" fmla="*/ f128 1 166"/>
                <a:gd name="f183" fmla="*/ f129 1 282"/>
                <a:gd name="f184" fmla="*/ f130 1 166"/>
                <a:gd name="f185" fmla="*/ f131 1 282"/>
                <a:gd name="f186" fmla="*/ f132 1 166"/>
                <a:gd name="f187" fmla="*/ f133 1 282"/>
                <a:gd name="f188" fmla="*/ f134 1 166"/>
                <a:gd name="f189" fmla="*/ f135 1 282"/>
                <a:gd name="f190" fmla="*/ f136 1 166"/>
                <a:gd name="f191" fmla="*/ f137 1 282"/>
                <a:gd name="f192" fmla="*/ f138 1 166"/>
                <a:gd name="f193" fmla="*/ f139 1 282"/>
                <a:gd name="f194" fmla="*/ f140 1 166"/>
                <a:gd name="f195" fmla="*/ f141 1 282"/>
                <a:gd name="f196" fmla="*/ f142 1 166"/>
                <a:gd name="f197" fmla="*/ f143 1 282"/>
                <a:gd name="f198" fmla="*/ f144 1 166"/>
                <a:gd name="f199" fmla="*/ f145 1 282"/>
                <a:gd name="f200" fmla="*/ f146 1 166"/>
                <a:gd name="f201" fmla="*/ f147 1 166"/>
                <a:gd name="f202" fmla="*/ f148 1 282"/>
                <a:gd name="f203" fmla="*/ f149 1 166"/>
                <a:gd name="f204" fmla="*/ f150 1 282"/>
                <a:gd name="f205" fmla="*/ f151 1 166"/>
                <a:gd name="f206" fmla="*/ f152 1 282"/>
                <a:gd name="f207" fmla="*/ 0 1 f98"/>
                <a:gd name="f208" fmla="*/ f6 1 f98"/>
                <a:gd name="f209" fmla="*/ 0 1 f99"/>
                <a:gd name="f210" fmla="*/ f7 1 f99"/>
                <a:gd name="f211" fmla="+- f153 0 f1"/>
                <a:gd name="f212" fmla="*/ f154 1 f98"/>
                <a:gd name="f213" fmla="*/ f155 1 f99"/>
                <a:gd name="f214" fmla="*/ f156 1 f98"/>
                <a:gd name="f215" fmla="*/ f157 1 f99"/>
                <a:gd name="f216" fmla="*/ f158 1 f98"/>
                <a:gd name="f217" fmla="*/ f159 1 f99"/>
                <a:gd name="f218" fmla="*/ f160 1 f98"/>
                <a:gd name="f219" fmla="*/ f161 1 f99"/>
                <a:gd name="f220" fmla="*/ f162 1 f98"/>
                <a:gd name="f221" fmla="*/ f163 1 f99"/>
                <a:gd name="f222" fmla="*/ f164 1 f98"/>
                <a:gd name="f223" fmla="*/ f165 1 f99"/>
                <a:gd name="f224" fmla="*/ f166 1 f98"/>
                <a:gd name="f225" fmla="*/ f167 1 f99"/>
                <a:gd name="f226" fmla="*/ f168 1 f99"/>
                <a:gd name="f227" fmla="*/ f169 1 f98"/>
                <a:gd name="f228" fmla="*/ f170 1 f99"/>
                <a:gd name="f229" fmla="*/ f171 1 f98"/>
                <a:gd name="f230" fmla="*/ f172 1 f99"/>
                <a:gd name="f231" fmla="*/ f173 1 f98"/>
                <a:gd name="f232" fmla="*/ f174 1 f99"/>
                <a:gd name="f233" fmla="*/ f175 1 f98"/>
                <a:gd name="f234" fmla="*/ f176 1 f99"/>
                <a:gd name="f235" fmla="*/ f177 1 f99"/>
                <a:gd name="f236" fmla="*/ f178 1 f98"/>
                <a:gd name="f237" fmla="*/ f179 1 f99"/>
                <a:gd name="f238" fmla="*/ f180 1 f98"/>
                <a:gd name="f239" fmla="*/ f181 1 f99"/>
                <a:gd name="f240" fmla="*/ f182 1 f98"/>
                <a:gd name="f241" fmla="*/ f183 1 f99"/>
                <a:gd name="f242" fmla="*/ f184 1 f98"/>
                <a:gd name="f243" fmla="*/ f185 1 f99"/>
                <a:gd name="f244" fmla="*/ f186 1 f98"/>
                <a:gd name="f245" fmla="*/ f187 1 f99"/>
                <a:gd name="f246" fmla="*/ f188 1 f98"/>
                <a:gd name="f247" fmla="*/ f189 1 f99"/>
                <a:gd name="f248" fmla="*/ f190 1 f98"/>
                <a:gd name="f249" fmla="*/ f191 1 f99"/>
                <a:gd name="f250" fmla="*/ f192 1 f98"/>
                <a:gd name="f251" fmla="*/ f193 1 f99"/>
                <a:gd name="f252" fmla="*/ f194 1 f98"/>
                <a:gd name="f253" fmla="*/ f195 1 f99"/>
                <a:gd name="f254" fmla="*/ f196 1 f98"/>
                <a:gd name="f255" fmla="*/ f197 1 f99"/>
                <a:gd name="f256" fmla="*/ f198 1 f98"/>
                <a:gd name="f257" fmla="*/ f199 1 f99"/>
                <a:gd name="f258" fmla="*/ f200 1 f98"/>
                <a:gd name="f259" fmla="*/ f201 1 f98"/>
                <a:gd name="f260" fmla="*/ f202 1 f99"/>
                <a:gd name="f261" fmla="*/ f203 1 f98"/>
                <a:gd name="f262" fmla="*/ f204 1 f99"/>
                <a:gd name="f263" fmla="*/ f205 1 f98"/>
                <a:gd name="f264" fmla="*/ f206 1 f99"/>
                <a:gd name="f265" fmla="*/ f207 f93 1"/>
                <a:gd name="f266" fmla="*/ f208 f93 1"/>
                <a:gd name="f267" fmla="*/ f210 f94 1"/>
                <a:gd name="f268" fmla="*/ f209 f94 1"/>
                <a:gd name="f269" fmla="*/ f212 f93 1"/>
                <a:gd name="f270" fmla="*/ f213 f94 1"/>
                <a:gd name="f271" fmla="*/ f214 f93 1"/>
                <a:gd name="f272" fmla="*/ f215 f94 1"/>
                <a:gd name="f273" fmla="*/ f216 f93 1"/>
                <a:gd name="f274" fmla="*/ f217 f94 1"/>
                <a:gd name="f275" fmla="*/ f218 f93 1"/>
                <a:gd name="f276" fmla="*/ f219 f94 1"/>
                <a:gd name="f277" fmla="*/ f220 f93 1"/>
                <a:gd name="f278" fmla="*/ f221 f94 1"/>
                <a:gd name="f279" fmla="*/ f222 f93 1"/>
                <a:gd name="f280" fmla="*/ f223 f94 1"/>
                <a:gd name="f281" fmla="*/ f224 f93 1"/>
                <a:gd name="f282" fmla="*/ f225 f94 1"/>
                <a:gd name="f283" fmla="*/ f226 f94 1"/>
                <a:gd name="f284" fmla="*/ f227 f93 1"/>
                <a:gd name="f285" fmla="*/ f228 f94 1"/>
                <a:gd name="f286" fmla="*/ f229 f93 1"/>
                <a:gd name="f287" fmla="*/ f230 f94 1"/>
                <a:gd name="f288" fmla="*/ f231 f93 1"/>
                <a:gd name="f289" fmla="*/ f232 f94 1"/>
                <a:gd name="f290" fmla="*/ f233 f93 1"/>
                <a:gd name="f291" fmla="*/ f234 f94 1"/>
                <a:gd name="f292" fmla="*/ f235 f94 1"/>
                <a:gd name="f293" fmla="*/ f236 f93 1"/>
                <a:gd name="f294" fmla="*/ f237 f94 1"/>
                <a:gd name="f295" fmla="*/ f238 f93 1"/>
                <a:gd name="f296" fmla="*/ f239 f94 1"/>
                <a:gd name="f297" fmla="*/ f240 f93 1"/>
                <a:gd name="f298" fmla="*/ f241 f94 1"/>
                <a:gd name="f299" fmla="*/ f242 f93 1"/>
                <a:gd name="f300" fmla="*/ f243 f94 1"/>
                <a:gd name="f301" fmla="*/ f244 f93 1"/>
                <a:gd name="f302" fmla="*/ f245 f94 1"/>
                <a:gd name="f303" fmla="*/ f246 f93 1"/>
                <a:gd name="f304" fmla="*/ f247 f94 1"/>
                <a:gd name="f305" fmla="*/ f248 f93 1"/>
                <a:gd name="f306" fmla="*/ f249 f94 1"/>
                <a:gd name="f307" fmla="*/ f250 f93 1"/>
                <a:gd name="f308" fmla="*/ f251 f94 1"/>
                <a:gd name="f309" fmla="*/ f252 f93 1"/>
                <a:gd name="f310" fmla="*/ f253 f94 1"/>
                <a:gd name="f311" fmla="*/ f254 f93 1"/>
                <a:gd name="f312" fmla="*/ f255 f94 1"/>
                <a:gd name="f313" fmla="*/ f256 f93 1"/>
                <a:gd name="f314" fmla="*/ f257 f94 1"/>
                <a:gd name="f315" fmla="*/ f258 f93 1"/>
                <a:gd name="f316" fmla="*/ f259 f93 1"/>
                <a:gd name="f317" fmla="*/ f260 f94 1"/>
                <a:gd name="f318" fmla="*/ f261 f93 1"/>
                <a:gd name="f319" fmla="*/ f262 f94 1"/>
                <a:gd name="f320" fmla="*/ f263 f93 1"/>
                <a:gd name="f321" fmla="*/ f264 f94 1"/>
              </a:gdLst>
              <a:ahLst/>
              <a:cxnLst>
                <a:cxn ang="3cd4">
                  <a:pos x="hc" y="t"/>
                </a:cxn>
                <a:cxn ang="0">
                  <a:pos x="r" y="vc"/>
                </a:cxn>
                <a:cxn ang="cd4">
                  <a:pos x="hc" y="b"/>
                </a:cxn>
                <a:cxn ang="cd2">
                  <a:pos x="l" y="vc"/>
                </a:cxn>
                <a:cxn ang="f211">
                  <a:pos x="f269" y="f270"/>
                </a:cxn>
                <a:cxn ang="f211">
                  <a:pos x="f271" y="f272"/>
                </a:cxn>
                <a:cxn ang="f211">
                  <a:pos x="f273" y="f274"/>
                </a:cxn>
                <a:cxn ang="f211">
                  <a:pos x="f275" y="f276"/>
                </a:cxn>
                <a:cxn ang="f211">
                  <a:pos x="f277" y="f278"/>
                </a:cxn>
                <a:cxn ang="f211">
                  <a:pos x="f279" y="f280"/>
                </a:cxn>
                <a:cxn ang="f211">
                  <a:pos x="f281" y="f282"/>
                </a:cxn>
                <a:cxn ang="f211">
                  <a:pos x="f275" y="f283"/>
                </a:cxn>
                <a:cxn ang="f211">
                  <a:pos x="f284" y="f285"/>
                </a:cxn>
                <a:cxn ang="f211">
                  <a:pos x="f286" y="f287"/>
                </a:cxn>
                <a:cxn ang="f211">
                  <a:pos x="f288" y="f289"/>
                </a:cxn>
                <a:cxn ang="f211">
                  <a:pos x="f290" y="f291"/>
                </a:cxn>
                <a:cxn ang="f211">
                  <a:pos x="f281" y="f292"/>
                </a:cxn>
                <a:cxn ang="f211">
                  <a:pos x="f293" y="f294"/>
                </a:cxn>
                <a:cxn ang="f211">
                  <a:pos x="f295" y="f296"/>
                </a:cxn>
                <a:cxn ang="f211">
                  <a:pos x="f297" y="f298"/>
                </a:cxn>
                <a:cxn ang="f211">
                  <a:pos x="f299" y="f300"/>
                </a:cxn>
                <a:cxn ang="f211">
                  <a:pos x="f301" y="f302"/>
                </a:cxn>
                <a:cxn ang="f211">
                  <a:pos x="f303" y="f304"/>
                </a:cxn>
                <a:cxn ang="f211">
                  <a:pos x="f305" y="f306"/>
                </a:cxn>
                <a:cxn ang="f211">
                  <a:pos x="f307" y="f308"/>
                </a:cxn>
                <a:cxn ang="f211">
                  <a:pos x="f309" y="f310"/>
                </a:cxn>
                <a:cxn ang="f211">
                  <a:pos x="f311" y="f312"/>
                </a:cxn>
                <a:cxn ang="f211">
                  <a:pos x="f313" y="f314"/>
                </a:cxn>
                <a:cxn ang="f211">
                  <a:pos x="f315" y="f312"/>
                </a:cxn>
                <a:cxn ang="f211">
                  <a:pos x="f316" y="f317"/>
                </a:cxn>
                <a:cxn ang="f211">
                  <a:pos x="f318" y="f319"/>
                </a:cxn>
                <a:cxn ang="f211">
                  <a:pos x="f320" y="f321"/>
                </a:cxn>
                <a:cxn ang="f211">
                  <a:pos x="f275" y="f292"/>
                </a:cxn>
                <a:cxn ang="f211">
                  <a:pos x="f269" y="f270"/>
                </a:cxn>
              </a:cxnLst>
              <a:rect l="f265" t="f268" r="f266" b="f267"/>
              <a:pathLst>
                <a:path w="166" h="282">
                  <a:moveTo>
                    <a:pt x="f8" y="f9"/>
                  </a:moveTo>
                  <a:cubicBezTo>
                    <a:pt x="f10" y="f11"/>
                    <a:pt x="f12" y="f13"/>
                    <a:pt x="f12" y="f13"/>
                  </a:cubicBezTo>
                  <a:cubicBezTo>
                    <a:pt x="f12" y="f13"/>
                    <a:pt x="f14" y="f15"/>
                    <a:pt x="f16" y="f17"/>
                  </a:cubicBezTo>
                  <a:cubicBezTo>
                    <a:pt x="f18" y="f19"/>
                    <a:pt x="f20" y="f21"/>
                    <a:pt x="f20" y="f21"/>
                  </a:cubicBezTo>
                  <a:cubicBezTo>
                    <a:pt x="f20" y="f21"/>
                    <a:pt x="f22" y="f23"/>
                    <a:pt x="f24" y="f25"/>
                  </a:cubicBezTo>
                  <a:cubicBezTo>
                    <a:pt x="f20" y="f5"/>
                    <a:pt x="f26" y="f27"/>
                    <a:pt x="f26" y="f27"/>
                  </a:cubicBezTo>
                  <a:cubicBezTo>
                    <a:pt x="f28" y="f29"/>
                    <a:pt x="f28" y="f29"/>
                    <a:pt x="f28" y="f29"/>
                  </a:cubicBezTo>
                  <a:cubicBezTo>
                    <a:pt x="f28" y="f29"/>
                    <a:pt x="f30" y="f31"/>
                    <a:pt x="f20" y="f32"/>
                  </a:cubicBezTo>
                  <a:cubicBezTo>
                    <a:pt x="f33" y="f34"/>
                    <a:pt x="f35" y="f36"/>
                    <a:pt x="f35" y="f36"/>
                  </a:cubicBezTo>
                  <a:cubicBezTo>
                    <a:pt x="f35" y="f36"/>
                    <a:pt x="f37" y="f36"/>
                    <a:pt x="f38" y="f39"/>
                  </a:cubicBezTo>
                  <a:cubicBezTo>
                    <a:pt x="f40" y="f41"/>
                    <a:pt x="f42" y="f43"/>
                    <a:pt x="f42" y="f43"/>
                  </a:cubicBezTo>
                  <a:cubicBezTo>
                    <a:pt x="f42" y="f43"/>
                    <a:pt x="f16" y="f44"/>
                    <a:pt x="f18" y="f45"/>
                  </a:cubicBezTo>
                  <a:cubicBezTo>
                    <a:pt x="f46" y="f30"/>
                    <a:pt x="f28" y="f18"/>
                    <a:pt x="f28" y="f18"/>
                  </a:cubicBezTo>
                  <a:cubicBezTo>
                    <a:pt x="f28" y="f18"/>
                    <a:pt x="f22" y="f47"/>
                    <a:pt x="f48" y="f49"/>
                  </a:cubicBezTo>
                  <a:cubicBezTo>
                    <a:pt x="f50" y="f51"/>
                    <a:pt x="f44" y="f52"/>
                    <a:pt x="f44" y="f52"/>
                  </a:cubicBezTo>
                  <a:cubicBezTo>
                    <a:pt x="f44" y="f52"/>
                    <a:pt x="f53" y="f54"/>
                    <a:pt x="f55" y="f56"/>
                  </a:cubicBezTo>
                  <a:cubicBezTo>
                    <a:pt x="f57" y="f58"/>
                    <a:pt x="f59" y="f60"/>
                    <a:pt x="f59" y="f60"/>
                  </a:cubicBezTo>
                  <a:cubicBezTo>
                    <a:pt x="f59" y="f60"/>
                    <a:pt x="f61" y="f62"/>
                    <a:pt x="f63" y="f62"/>
                  </a:cubicBezTo>
                  <a:cubicBezTo>
                    <a:pt x="f39" y="f62"/>
                    <a:pt x="f64" y="f65"/>
                    <a:pt x="f64" y="f65"/>
                  </a:cubicBezTo>
                  <a:cubicBezTo>
                    <a:pt x="f64" y="f65"/>
                    <a:pt x="f64" y="f66"/>
                    <a:pt x="f23" y="f67"/>
                  </a:cubicBezTo>
                  <a:cubicBezTo>
                    <a:pt x="f25" y="f68"/>
                    <a:pt x="f5" y="f69"/>
                    <a:pt x="f5" y="f69"/>
                  </a:cubicBezTo>
                  <a:cubicBezTo>
                    <a:pt x="f5" y="f69"/>
                    <a:pt x="f70" y="f7"/>
                    <a:pt x="f71" y="f72"/>
                  </a:cubicBezTo>
                  <a:cubicBezTo>
                    <a:pt x="f73" y="f68"/>
                    <a:pt x="f36" y="f74"/>
                    <a:pt x="f36" y="f74"/>
                  </a:cubicBezTo>
                  <a:cubicBezTo>
                    <a:pt x="f36" y="f74"/>
                    <a:pt x="f75" y="f76"/>
                    <a:pt x="f77" y="f78"/>
                  </a:cubicBezTo>
                  <a:cubicBezTo>
                    <a:pt x="f44" y="f79"/>
                    <a:pt x="f80" y="f74"/>
                    <a:pt x="f80" y="f74"/>
                  </a:cubicBezTo>
                  <a:cubicBezTo>
                    <a:pt x="f80" y="f74"/>
                    <a:pt x="f81" y="f82"/>
                    <a:pt x="f83" y="f84"/>
                  </a:cubicBezTo>
                  <a:cubicBezTo>
                    <a:pt x="f35" y="f85"/>
                    <a:pt x="f86" y="f87"/>
                    <a:pt x="f86" y="f87"/>
                  </a:cubicBezTo>
                  <a:cubicBezTo>
                    <a:pt x="f86" y="f87"/>
                    <a:pt x="f37" y="f88"/>
                    <a:pt x="f40" y="f89"/>
                  </a:cubicBezTo>
                  <a:cubicBezTo>
                    <a:pt x="f90" y="f47"/>
                    <a:pt x="f20" y="f18"/>
                    <a:pt x="f20" y="f18"/>
                  </a:cubicBezTo>
                  <a:cubicBezTo>
                    <a:pt x="f20" y="f18"/>
                    <a:pt x="f6" y="f91"/>
                    <a:pt x="f8" y="f9"/>
                  </a:cubicBezTo>
                  <a:close/>
                </a:path>
              </a:pathLst>
            </a:custGeom>
            <a:solidFill>
              <a:srgbClr val="FFF7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grpSp>
      <p:grpSp>
        <p:nvGrpSpPr>
          <p:cNvPr id="97" name="Group 43">
            <a:extLst>
              <a:ext uri="{FF2B5EF4-FFF2-40B4-BE49-F238E27FC236}">
                <a16:creationId xmlns:a16="http://schemas.microsoft.com/office/drawing/2014/main" id="{E297F2AB-C165-4DEA-8F20-FF7EBD62064C}"/>
              </a:ext>
            </a:extLst>
          </p:cNvPr>
          <p:cNvGrpSpPr/>
          <p:nvPr/>
        </p:nvGrpSpPr>
        <p:grpSpPr>
          <a:xfrm>
            <a:off x="2911339" y="4572466"/>
            <a:ext cx="1850498" cy="2295957"/>
            <a:chOff x="2911339" y="4572466"/>
            <a:chExt cx="1850498" cy="2295957"/>
          </a:xfrm>
        </p:grpSpPr>
        <p:sp>
          <p:nvSpPr>
            <p:cNvPr id="98" name="Freeform 44">
              <a:extLst>
                <a:ext uri="{FF2B5EF4-FFF2-40B4-BE49-F238E27FC236}">
                  <a16:creationId xmlns:a16="http://schemas.microsoft.com/office/drawing/2014/main" id="{DA2BC7FD-B796-4C6C-B42B-4CB6B680E4D9}"/>
                </a:ext>
              </a:extLst>
            </p:cNvPr>
            <p:cNvSpPr/>
            <p:nvPr/>
          </p:nvSpPr>
          <p:spPr>
            <a:xfrm>
              <a:off x="3676656" y="5916680"/>
              <a:ext cx="463116" cy="172684"/>
            </a:xfrm>
            <a:custGeom>
              <a:avLst/>
              <a:gdLst>
                <a:gd name="f0" fmla="val 10800000"/>
                <a:gd name="f1" fmla="val 5400000"/>
                <a:gd name="f2" fmla="val 180"/>
                <a:gd name="f3" fmla="val w"/>
                <a:gd name="f4" fmla="val h"/>
                <a:gd name="f5" fmla="val 0"/>
                <a:gd name="f6" fmla="val 100"/>
                <a:gd name="f7" fmla="val 37"/>
                <a:gd name="f8" fmla="val 12"/>
                <a:gd name="f9" fmla="val 31"/>
                <a:gd name="f10" fmla="val 22"/>
                <a:gd name="f11" fmla="val 64"/>
                <a:gd name="f12" fmla="val 30"/>
                <a:gd name="f13" fmla="val 98"/>
                <a:gd name="f14" fmla="val 25"/>
                <a:gd name="f15" fmla="val 67"/>
                <a:gd name="f16" fmla="val 18"/>
                <a:gd name="f17" fmla="val 34"/>
                <a:gd name="f18" fmla="val 9"/>
                <a:gd name="f19" fmla="val 4"/>
                <a:gd name="f20" fmla="+- 0 0 -90"/>
                <a:gd name="f21" fmla="*/ f3 1 100"/>
                <a:gd name="f22" fmla="*/ f4 1 37"/>
                <a:gd name="f23" fmla="+- f7 0 f5"/>
                <a:gd name="f24" fmla="+- f6 0 f5"/>
                <a:gd name="f25" fmla="*/ f20 f0 1"/>
                <a:gd name="f26" fmla="*/ f24 1 100"/>
                <a:gd name="f27" fmla="*/ f23 1 37"/>
                <a:gd name="f28" fmla="*/ 0 f24 1"/>
                <a:gd name="f29" fmla="*/ 12 f23 1"/>
                <a:gd name="f30" fmla="*/ 98 f24 1"/>
                <a:gd name="f31" fmla="*/ 37 f23 1"/>
                <a:gd name="f32" fmla="*/ 100 f24 1"/>
                <a:gd name="f33" fmla="*/ 25 f23 1"/>
                <a:gd name="f34" fmla="*/ 4 f24 1"/>
                <a:gd name="f35" fmla="*/ 0 f23 1"/>
                <a:gd name="f36" fmla="*/ f25 1 f2"/>
                <a:gd name="f37" fmla="*/ f28 1 100"/>
                <a:gd name="f38" fmla="*/ f29 1 37"/>
                <a:gd name="f39" fmla="*/ f30 1 100"/>
                <a:gd name="f40" fmla="*/ f31 1 37"/>
                <a:gd name="f41" fmla="*/ f32 1 100"/>
                <a:gd name="f42" fmla="*/ f33 1 37"/>
                <a:gd name="f43" fmla="*/ f34 1 100"/>
                <a:gd name="f44" fmla="*/ f35 1 37"/>
                <a:gd name="f45" fmla="*/ 0 1 f26"/>
                <a:gd name="f46" fmla="*/ f6 1 f26"/>
                <a:gd name="f47" fmla="*/ 0 1 f27"/>
                <a:gd name="f48" fmla="*/ f7 1 f27"/>
                <a:gd name="f49" fmla="+- f36 0 f1"/>
                <a:gd name="f50" fmla="*/ f37 1 f26"/>
                <a:gd name="f51" fmla="*/ f38 1 f27"/>
                <a:gd name="f52" fmla="*/ f39 1 f26"/>
                <a:gd name="f53" fmla="*/ f40 1 f27"/>
                <a:gd name="f54" fmla="*/ f41 1 f26"/>
                <a:gd name="f55" fmla="*/ f42 1 f27"/>
                <a:gd name="f56" fmla="*/ f43 1 f26"/>
                <a:gd name="f57" fmla="*/ f44 1 f27"/>
                <a:gd name="f58" fmla="*/ f45 f21 1"/>
                <a:gd name="f59" fmla="*/ f46 f21 1"/>
                <a:gd name="f60" fmla="*/ f48 f22 1"/>
                <a:gd name="f61" fmla="*/ f47 f22 1"/>
                <a:gd name="f62" fmla="*/ f50 f21 1"/>
                <a:gd name="f63" fmla="*/ f51 f22 1"/>
                <a:gd name="f64" fmla="*/ f52 f21 1"/>
                <a:gd name="f65" fmla="*/ f53 f22 1"/>
                <a:gd name="f66" fmla="*/ f54 f21 1"/>
                <a:gd name="f67" fmla="*/ f55 f22 1"/>
                <a:gd name="f68" fmla="*/ f56 f21 1"/>
                <a:gd name="f69" fmla="*/ f57 f22 1"/>
              </a:gdLst>
              <a:ahLst/>
              <a:cxnLst>
                <a:cxn ang="3cd4">
                  <a:pos x="hc" y="t"/>
                </a:cxn>
                <a:cxn ang="0">
                  <a:pos x="r" y="vc"/>
                </a:cxn>
                <a:cxn ang="cd4">
                  <a:pos x="hc" y="b"/>
                </a:cxn>
                <a:cxn ang="cd2">
                  <a:pos x="l" y="vc"/>
                </a:cxn>
                <a:cxn ang="f49">
                  <a:pos x="f62" y="f63"/>
                </a:cxn>
                <a:cxn ang="f49">
                  <a:pos x="f64" y="f65"/>
                </a:cxn>
                <a:cxn ang="f49">
                  <a:pos x="f66" y="f67"/>
                </a:cxn>
                <a:cxn ang="f49">
                  <a:pos x="f68" y="f69"/>
                </a:cxn>
                <a:cxn ang="f49">
                  <a:pos x="f62" y="f63"/>
                </a:cxn>
              </a:cxnLst>
              <a:rect l="f58" t="f61" r="f59" b="f60"/>
              <a:pathLst>
                <a:path w="100" h="37">
                  <a:moveTo>
                    <a:pt x="f5" y="f8"/>
                  </a:moveTo>
                  <a:cubicBezTo>
                    <a:pt x="f9" y="f10"/>
                    <a:pt x="f11" y="f12"/>
                    <a:pt x="f13" y="f7"/>
                  </a:cubicBezTo>
                  <a:cubicBezTo>
                    <a:pt x="f6" y="f14"/>
                    <a:pt x="f6" y="f14"/>
                    <a:pt x="f6" y="f14"/>
                  </a:cubicBezTo>
                  <a:cubicBezTo>
                    <a:pt x="f15" y="f16"/>
                    <a:pt x="f17" y="f18"/>
                    <a:pt x="f19" y="f5"/>
                  </a:cubicBezTo>
                  <a:cubicBezTo>
                    <a:pt x="f19" y="f5"/>
                    <a:pt x="f19" y="f5"/>
                    <a:pt x="f5" y="f8"/>
                  </a:cubicBezTo>
                  <a:close/>
                </a:path>
              </a:pathLst>
            </a:custGeom>
            <a:solidFill>
              <a:srgbClr val="F9D43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99" name="Freeform 45">
              <a:extLst>
                <a:ext uri="{FF2B5EF4-FFF2-40B4-BE49-F238E27FC236}">
                  <a16:creationId xmlns:a16="http://schemas.microsoft.com/office/drawing/2014/main" id="{7F4CD08B-B2C3-4FB7-9F3A-DBD0E303D3AA}"/>
                </a:ext>
              </a:extLst>
            </p:cNvPr>
            <p:cNvSpPr/>
            <p:nvPr/>
          </p:nvSpPr>
          <p:spPr>
            <a:xfrm>
              <a:off x="2911339" y="4572466"/>
              <a:ext cx="1850498" cy="1809286"/>
            </a:xfrm>
            <a:custGeom>
              <a:avLst/>
              <a:gdLst>
                <a:gd name="f0" fmla="val 10800000"/>
                <a:gd name="f1" fmla="val 5400000"/>
                <a:gd name="f2" fmla="val 180"/>
                <a:gd name="f3" fmla="val w"/>
                <a:gd name="f4" fmla="val h"/>
                <a:gd name="f5" fmla="val 0"/>
                <a:gd name="f6" fmla="val 399"/>
                <a:gd name="f7" fmla="val 390"/>
                <a:gd name="f8" fmla="val 212"/>
                <a:gd name="f9" fmla="val 385"/>
                <a:gd name="f10" fmla="val 275"/>
                <a:gd name="f11" fmla="val 354"/>
                <a:gd name="f12" fmla="val 368"/>
                <a:gd name="f13" fmla="val 198"/>
                <a:gd name="f14" fmla="val 328"/>
                <a:gd name="f15" fmla="val 100"/>
                <a:gd name="f16" fmla="val 49"/>
                <a:gd name="f17" fmla="val 62"/>
                <a:gd name="f18" fmla="val 117"/>
                <a:gd name="f19" fmla="val 229"/>
                <a:gd name="f20" fmla="val 18"/>
                <a:gd name="f21" fmla="val 370"/>
                <a:gd name="f22" fmla="+- 0 0 -90"/>
                <a:gd name="f23" fmla="*/ f3 1 399"/>
                <a:gd name="f24" fmla="*/ f4 1 390"/>
                <a:gd name="f25" fmla="+- f7 0 f5"/>
                <a:gd name="f26" fmla="+- f6 0 f5"/>
                <a:gd name="f27" fmla="*/ f22 f0 1"/>
                <a:gd name="f28" fmla="*/ f26 1 399"/>
                <a:gd name="f29" fmla="*/ f25 1 390"/>
                <a:gd name="f30" fmla="*/ 212 f26 1"/>
                <a:gd name="f31" fmla="*/ 385 f25 1"/>
                <a:gd name="f32" fmla="*/ 368 f26 1"/>
                <a:gd name="f33" fmla="*/ 198 f25 1"/>
                <a:gd name="f34" fmla="*/ 62 f26 1"/>
                <a:gd name="f35" fmla="*/ 117 f25 1"/>
                <a:gd name="f36" fmla="*/ f27 1 f2"/>
                <a:gd name="f37" fmla="*/ f30 1 399"/>
                <a:gd name="f38" fmla="*/ f31 1 390"/>
                <a:gd name="f39" fmla="*/ f32 1 399"/>
                <a:gd name="f40" fmla="*/ f33 1 390"/>
                <a:gd name="f41" fmla="*/ f34 1 399"/>
                <a:gd name="f42" fmla="*/ f35 1 390"/>
                <a:gd name="f43" fmla="*/ 0 1 f28"/>
                <a:gd name="f44" fmla="*/ f6 1 f28"/>
                <a:gd name="f45" fmla="*/ 0 1 f29"/>
                <a:gd name="f46" fmla="*/ f7 1 f29"/>
                <a:gd name="f47" fmla="+- f36 0 f1"/>
                <a:gd name="f48" fmla="*/ f37 1 f28"/>
                <a:gd name="f49" fmla="*/ f38 1 f29"/>
                <a:gd name="f50" fmla="*/ f39 1 f28"/>
                <a:gd name="f51" fmla="*/ f40 1 f29"/>
                <a:gd name="f52" fmla="*/ f41 1 f28"/>
                <a:gd name="f53" fmla="*/ f42 1 f29"/>
                <a:gd name="f54" fmla="*/ f43 f23 1"/>
                <a:gd name="f55" fmla="*/ f44 f23 1"/>
                <a:gd name="f56" fmla="*/ f46 f24 1"/>
                <a:gd name="f57" fmla="*/ f45 f24 1"/>
                <a:gd name="f58" fmla="*/ f48 f23 1"/>
                <a:gd name="f59" fmla="*/ f49 f24 1"/>
                <a:gd name="f60" fmla="*/ f50 f23 1"/>
                <a:gd name="f61" fmla="*/ f51 f24 1"/>
                <a:gd name="f62" fmla="*/ f52 f23 1"/>
                <a:gd name="f63" fmla="*/ f53 f24 1"/>
              </a:gdLst>
              <a:ahLst/>
              <a:cxnLst>
                <a:cxn ang="3cd4">
                  <a:pos x="hc" y="t"/>
                </a:cxn>
                <a:cxn ang="0">
                  <a:pos x="r" y="vc"/>
                </a:cxn>
                <a:cxn ang="cd4">
                  <a:pos x="hc" y="b"/>
                </a:cxn>
                <a:cxn ang="cd2">
                  <a:pos x="l" y="vc"/>
                </a:cxn>
                <a:cxn ang="f47">
                  <a:pos x="f58" y="f59"/>
                </a:cxn>
                <a:cxn ang="f47">
                  <a:pos x="f60" y="f61"/>
                </a:cxn>
                <a:cxn ang="f47">
                  <a:pos x="f62" y="f63"/>
                </a:cxn>
                <a:cxn ang="f47">
                  <a:pos x="f58" y="f59"/>
                </a:cxn>
              </a:cxnLst>
              <a:rect l="f54" t="f57" r="f55" b="f56"/>
              <a:pathLst>
                <a:path w="399" h="390">
                  <a:moveTo>
                    <a:pt x="f8" y="f9"/>
                  </a:moveTo>
                  <a:cubicBezTo>
                    <a:pt x="f10" y="f7"/>
                    <a:pt x="f6" y="f11"/>
                    <a:pt x="f12" y="f13"/>
                  </a:cubicBezTo>
                  <a:cubicBezTo>
                    <a:pt x="f14" y="f5"/>
                    <a:pt x="f15" y="f16"/>
                    <a:pt x="f17" y="f18"/>
                  </a:cubicBezTo>
                  <a:cubicBezTo>
                    <a:pt x="f5" y="f19"/>
                    <a:pt x="f20" y="f21"/>
                    <a:pt x="f8" y="f9"/>
                  </a:cubicBezTo>
                  <a:close/>
                </a:path>
              </a:pathLst>
            </a:custGeom>
            <a:solidFill>
              <a:srgbClr val="F7D32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00" name="Freeform 46">
              <a:extLst>
                <a:ext uri="{FF2B5EF4-FFF2-40B4-BE49-F238E27FC236}">
                  <a16:creationId xmlns:a16="http://schemas.microsoft.com/office/drawing/2014/main" id="{B9518E4A-74F5-4177-9C3F-A926667ACD94}"/>
                </a:ext>
              </a:extLst>
            </p:cNvPr>
            <p:cNvSpPr/>
            <p:nvPr/>
          </p:nvSpPr>
          <p:spPr>
            <a:xfrm>
              <a:off x="3311655" y="5320125"/>
              <a:ext cx="1106771" cy="1548298"/>
            </a:xfrm>
            <a:custGeom>
              <a:avLst/>
              <a:gdLst>
                <a:gd name="f0" fmla="val 10800000"/>
                <a:gd name="f1" fmla="val 5400000"/>
                <a:gd name="f2" fmla="val 180"/>
                <a:gd name="f3" fmla="val w"/>
                <a:gd name="f4" fmla="val h"/>
                <a:gd name="f5" fmla="val 0"/>
                <a:gd name="f6" fmla="val 239"/>
                <a:gd name="f7" fmla="val 334"/>
                <a:gd name="f8" fmla="val 136"/>
                <a:gd name="f9" fmla="val 137"/>
                <a:gd name="f10" fmla="val 165"/>
                <a:gd name="f11" fmla="val 117"/>
                <a:gd name="f12" fmla="val 238"/>
                <a:gd name="f13" fmla="val 121"/>
                <a:gd name="f14" fmla="val 208"/>
                <a:gd name="f15" fmla="val 86"/>
                <a:gd name="f16" fmla="val 144"/>
                <a:gd name="f17" fmla="val 110"/>
                <a:gd name="f18" fmla="val 114"/>
                <a:gd name="f19" fmla="val 141"/>
                <a:gd name="f20" fmla="val 84"/>
                <a:gd name="f21" fmla="val 196"/>
                <a:gd name="f22" fmla="val 41"/>
                <a:gd name="f23" fmla="val 54"/>
                <a:gd name="f24" fmla="val 198"/>
                <a:gd name="f25" fmla="val 18"/>
                <a:gd name="f26" fmla="val 150"/>
                <a:gd name="f27" fmla="val 59"/>
                <a:gd name="f28" fmla="val 133"/>
                <a:gd name="f29" fmla="val 162"/>
                <a:gd name="f30" fmla="val 22"/>
                <a:gd name="f31" fmla="val 178"/>
                <a:gd name="f32" fmla="val 6"/>
                <a:gd name="f33" fmla="val 148"/>
                <a:gd name="f34" fmla="val 5"/>
                <a:gd name="f35" fmla="val 127"/>
                <a:gd name="f36" fmla="val 62"/>
                <a:gd name="f37" fmla="val 4"/>
                <a:gd name="f38" fmla="val 92"/>
                <a:gd name="f39" fmla="val 118"/>
                <a:gd name="f40" fmla="val 45"/>
                <a:gd name="f41" fmla="val 119"/>
                <a:gd name="f42" fmla="val 85"/>
                <a:gd name="f43" fmla="val 89"/>
                <a:gd name="f44" fmla="val 97"/>
                <a:gd name="f45" fmla="val 53"/>
                <a:gd name="f46" fmla="val 65"/>
                <a:gd name="f47" fmla="val 16"/>
                <a:gd name="f48" fmla="val 21"/>
                <a:gd name="f49" fmla="val 28"/>
                <a:gd name="f50" fmla="val 75"/>
                <a:gd name="f51" fmla="val 43"/>
                <a:gd name="f52" fmla="val 108"/>
                <a:gd name="f53" fmla="val 102"/>
                <a:gd name="f54" fmla="val 87"/>
                <a:gd name="f55" fmla="val 100"/>
                <a:gd name="f56" fmla="val 33"/>
                <a:gd name="f57" fmla="val 101"/>
                <a:gd name="f58" fmla="val 52"/>
                <a:gd name="f59" fmla="val 98"/>
                <a:gd name="f60" fmla="val 122"/>
                <a:gd name="f61" fmla="val 112"/>
                <a:gd name="f62" fmla="val 159"/>
                <a:gd name="f63" fmla="val 107"/>
                <a:gd name="f64" fmla="val 280"/>
                <a:gd name="f65" fmla="val 106"/>
                <a:gd name="f66" fmla="val 130"/>
                <a:gd name="f67" fmla="+- 0 0 -90"/>
                <a:gd name="f68" fmla="*/ f3 1 239"/>
                <a:gd name="f69" fmla="*/ f4 1 334"/>
                <a:gd name="f70" fmla="+- f7 0 f5"/>
                <a:gd name="f71" fmla="+- f6 0 f5"/>
                <a:gd name="f72" fmla="*/ f67 f0 1"/>
                <a:gd name="f73" fmla="*/ f71 1 239"/>
                <a:gd name="f74" fmla="*/ f70 1 334"/>
                <a:gd name="f75" fmla="*/ 136 f71 1"/>
                <a:gd name="f76" fmla="*/ 137 f70 1"/>
                <a:gd name="f77" fmla="*/ 238 f71 1"/>
                <a:gd name="f78" fmla="*/ 121 f70 1"/>
                <a:gd name="f79" fmla="*/ 114 f70 1"/>
                <a:gd name="f80" fmla="*/ 239 f71 1"/>
                <a:gd name="f81" fmla="*/ 54 f70 1"/>
                <a:gd name="f82" fmla="*/ 133 f71 1"/>
                <a:gd name="f83" fmla="*/ 84 f70 1"/>
                <a:gd name="f84" fmla="*/ 178 f71 1"/>
                <a:gd name="f85" fmla="*/ 6 f70 1"/>
                <a:gd name="f86" fmla="*/ 127 f71 1"/>
                <a:gd name="f87" fmla="*/ 62 f70 1"/>
                <a:gd name="f88" fmla="*/ 92 f71 1"/>
                <a:gd name="f89" fmla="*/ 0 f70 1"/>
                <a:gd name="f90" fmla="*/ 119 f71 1"/>
                <a:gd name="f91" fmla="*/ 85 f70 1"/>
                <a:gd name="f92" fmla="*/ 89 f70 1"/>
                <a:gd name="f93" fmla="*/ 21 f71 1"/>
                <a:gd name="f94" fmla="*/ 28 f70 1"/>
                <a:gd name="f95" fmla="*/ 108 f71 1"/>
                <a:gd name="f96" fmla="*/ 117 f70 1"/>
                <a:gd name="f97" fmla="*/ 0 f71 1"/>
                <a:gd name="f98" fmla="*/ 101 f70 1"/>
                <a:gd name="f99" fmla="*/ 110 f71 1"/>
                <a:gd name="f100" fmla="*/ 141 f70 1"/>
                <a:gd name="f101" fmla="*/ 106 f71 1"/>
                <a:gd name="f102" fmla="*/ 334 f70 1"/>
                <a:gd name="f103" fmla="*/ 130 f71 1"/>
                <a:gd name="f104" fmla="*/ f72 1 f2"/>
                <a:gd name="f105" fmla="*/ f75 1 239"/>
                <a:gd name="f106" fmla="*/ f76 1 334"/>
                <a:gd name="f107" fmla="*/ f77 1 239"/>
                <a:gd name="f108" fmla="*/ f78 1 334"/>
                <a:gd name="f109" fmla="*/ f79 1 334"/>
                <a:gd name="f110" fmla="*/ f80 1 239"/>
                <a:gd name="f111" fmla="*/ f81 1 334"/>
                <a:gd name="f112" fmla="*/ f82 1 239"/>
                <a:gd name="f113" fmla="*/ f83 1 334"/>
                <a:gd name="f114" fmla="*/ f84 1 239"/>
                <a:gd name="f115" fmla="*/ f85 1 334"/>
                <a:gd name="f116" fmla="*/ f86 1 239"/>
                <a:gd name="f117" fmla="*/ f87 1 334"/>
                <a:gd name="f118" fmla="*/ f88 1 239"/>
                <a:gd name="f119" fmla="*/ f89 1 334"/>
                <a:gd name="f120" fmla="*/ f90 1 239"/>
                <a:gd name="f121" fmla="*/ f91 1 334"/>
                <a:gd name="f122" fmla="*/ f92 1 334"/>
                <a:gd name="f123" fmla="*/ f93 1 239"/>
                <a:gd name="f124" fmla="*/ f94 1 334"/>
                <a:gd name="f125" fmla="*/ f95 1 239"/>
                <a:gd name="f126" fmla="*/ f96 1 334"/>
                <a:gd name="f127" fmla="*/ f97 1 239"/>
                <a:gd name="f128" fmla="*/ f98 1 334"/>
                <a:gd name="f129" fmla="*/ f99 1 239"/>
                <a:gd name="f130" fmla="*/ f100 1 334"/>
                <a:gd name="f131" fmla="*/ f101 1 239"/>
                <a:gd name="f132" fmla="*/ f102 1 334"/>
                <a:gd name="f133" fmla="*/ f103 1 239"/>
                <a:gd name="f134" fmla="*/ 0 1 f73"/>
                <a:gd name="f135" fmla="*/ f6 1 f73"/>
                <a:gd name="f136" fmla="*/ 0 1 f74"/>
                <a:gd name="f137" fmla="*/ f7 1 f74"/>
                <a:gd name="f138" fmla="+- f104 0 f1"/>
                <a:gd name="f139" fmla="*/ f105 1 f73"/>
                <a:gd name="f140" fmla="*/ f106 1 f74"/>
                <a:gd name="f141" fmla="*/ f107 1 f73"/>
                <a:gd name="f142" fmla="*/ f108 1 f74"/>
                <a:gd name="f143" fmla="*/ f109 1 f74"/>
                <a:gd name="f144" fmla="*/ f110 1 f73"/>
                <a:gd name="f145" fmla="*/ f111 1 f74"/>
                <a:gd name="f146" fmla="*/ f112 1 f73"/>
                <a:gd name="f147" fmla="*/ f113 1 f74"/>
                <a:gd name="f148" fmla="*/ f114 1 f73"/>
                <a:gd name="f149" fmla="*/ f115 1 f74"/>
                <a:gd name="f150" fmla="*/ f116 1 f73"/>
                <a:gd name="f151" fmla="*/ f117 1 f74"/>
                <a:gd name="f152" fmla="*/ f118 1 f73"/>
                <a:gd name="f153" fmla="*/ f119 1 f74"/>
                <a:gd name="f154" fmla="*/ f120 1 f73"/>
                <a:gd name="f155" fmla="*/ f121 1 f74"/>
                <a:gd name="f156" fmla="*/ f122 1 f74"/>
                <a:gd name="f157" fmla="*/ f123 1 f73"/>
                <a:gd name="f158" fmla="*/ f124 1 f74"/>
                <a:gd name="f159" fmla="*/ f125 1 f73"/>
                <a:gd name="f160" fmla="*/ f126 1 f74"/>
                <a:gd name="f161" fmla="*/ f127 1 f73"/>
                <a:gd name="f162" fmla="*/ f128 1 f74"/>
                <a:gd name="f163" fmla="*/ f129 1 f73"/>
                <a:gd name="f164" fmla="*/ f130 1 f74"/>
                <a:gd name="f165" fmla="*/ f131 1 f73"/>
                <a:gd name="f166" fmla="*/ f132 1 f74"/>
                <a:gd name="f167" fmla="*/ f133 1 f73"/>
                <a:gd name="f168" fmla="*/ f134 f68 1"/>
                <a:gd name="f169" fmla="*/ f135 f68 1"/>
                <a:gd name="f170" fmla="*/ f137 f69 1"/>
                <a:gd name="f171" fmla="*/ f136 f69 1"/>
                <a:gd name="f172" fmla="*/ f139 f68 1"/>
                <a:gd name="f173" fmla="*/ f140 f69 1"/>
                <a:gd name="f174" fmla="*/ f141 f68 1"/>
                <a:gd name="f175" fmla="*/ f142 f69 1"/>
                <a:gd name="f176" fmla="*/ f143 f69 1"/>
                <a:gd name="f177" fmla="*/ f144 f68 1"/>
                <a:gd name="f178" fmla="*/ f145 f69 1"/>
                <a:gd name="f179" fmla="*/ f146 f68 1"/>
                <a:gd name="f180" fmla="*/ f147 f69 1"/>
                <a:gd name="f181" fmla="*/ f148 f68 1"/>
                <a:gd name="f182" fmla="*/ f149 f69 1"/>
                <a:gd name="f183" fmla="*/ f150 f68 1"/>
                <a:gd name="f184" fmla="*/ f151 f69 1"/>
                <a:gd name="f185" fmla="*/ f152 f68 1"/>
                <a:gd name="f186" fmla="*/ f153 f69 1"/>
                <a:gd name="f187" fmla="*/ f154 f68 1"/>
                <a:gd name="f188" fmla="*/ f155 f69 1"/>
                <a:gd name="f189" fmla="*/ f156 f69 1"/>
                <a:gd name="f190" fmla="*/ f157 f68 1"/>
                <a:gd name="f191" fmla="*/ f158 f69 1"/>
                <a:gd name="f192" fmla="*/ f159 f68 1"/>
                <a:gd name="f193" fmla="*/ f160 f69 1"/>
                <a:gd name="f194" fmla="*/ f161 f68 1"/>
                <a:gd name="f195" fmla="*/ f162 f69 1"/>
                <a:gd name="f196" fmla="*/ f163 f68 1"/>
                <a:gd name="f197" fmla="*/ f164 f69 1"/>
                <a:gd name="f198" fmla="*/ f165 f68 1"/>
                <a:gd name="f199" fmla="*/ f166 f69 1"/>
                <a:gd name="f200" fmla="*/ f167 f68 1"/>
              </a:gdLst>
              <a:ahLst/>
              <a:cxnLst>
                <a:cxn ang="3cd4">
                  <a:pos x="hc" y="t"/>
                </a:cxn>
                <a:cxn ang="0">
                  <a:pos x="r" y="vc"/>
                </a:cxn>
                <a:cxn ang="cd4">
                  <a:pos x="hc" y="b"/>
                </a:cxn>
                <a:cxn ang="cd2">
                  <a:pos x="l" y="vc"/>
                </a:cxn>
                <a:cxn ang="f138">
                  <a:pos x="f172" y="f173"/>
                </a:cxn>
                <a:cxn ang="f138">
                  <a:pos x="f174" y="f175"/>
                </a:cxn>
                <a:cxn ang="f138">
                  <a:pos x="f172" y="f176"/>
                </a:cxn>
                <a:cxn ang="f138">
                  <a:pos x="f177" y="f178"/>
                </a:cxn>
                <a:cxn ang="f138">
                  <a:pos x="f179" y="f180"/>
                </a:cxn>
                <a:cxn ang="f138">
                  <a:pos x="f179" y="f180"/>
                </a:cxn>
                <a:cxn ang="f138">
                  <a:pos x="f181" y="f182"/>
                </a:cxn>
                <a:cxn ang="f138">
                  <a:pos x="f183" y="f184"/>
                </a:cxn>
                <a:cxn ang="f138">
                  <a:pos x="f185" y="f186"/>
                </a:cxn>
                <a:cxn ang="f138">
                  <a:pos x="f187" y="f188"/>
                </a:cxn>
                <a:cxn ang="f138">
                  <a:pos x="f187" y="f189"/>
                </a:cxn>
                <a:cxn ang="f138">
                  <a:pos x="f190" y="f191"/>
                </a:cxn>
                <a:cxn ang="f138">
                  <a:pos x="f192" y="f193"/>
                </a:cxn>
                <a:cxn ang="f138">
                  <a:pos x="f194" y="f195"/>
                </a:cxn>
                <a:cxn ang="f138">
                  <a:pos x="f196" y="f197"/>
                </a:cxn>
                <a:cxn ang="f138">
                  <a:pos x="f198" y="f199"/>
                </a:cxn>
                <a:cxn ang="f138">
                  <a:pos x="f200" y="f199"/>
                </a:cxn>
                <a:cxn ang="f138">
                  <a:pos x="f172" y="f173"/>
                </a:cxn>
              </a:cxnLst>
              <a:rect l="f168" t="f171" r="f169" b="f170"/>
              <a:pathLst>
                <a:path w="239" h="334">
                  <a:moveTo>
                    <a:pt x="f8" y="f9"/>
                  </a:moveTo>
                  <a:cubicBezTo>
                    <a:pt x="f8" y="f9"/>
                    <a:pt x="f10" y="f11"/>
                    <a:pt x="f12" y="f13"/>
                  </a:cubicBezTo>
                  <a:cubicBezTo>
                    <a:pt x="f14" y="f15"/>
                    <a:pt x="f16" y="f17"/>
                    <a:pt x="f8" y="f18"/>
                  </a:cubicBezTo>
                  <a:cubicBezTo>
                    <a:pt x="f19" y="f20"/>
                    <a:pt x="f21" y="f22"/>
                    <a:pt x="f6" y="f23"/>
                  </a:cubicBezTo>
                  <a:cubicBezTo>
                    <a:pt x="f24" y="f25"/>
                    <a:pt x="f26" y="f27"/>
                    <a:pt x="f28" y="f20"/>
                  </a:cubicBezTo>
                  <a:cubicBezTo>
                    <a:pt x="f28" y="f20"/>
                    <a:pt x="f28" y="f20"/>
                    <a:pt x="f28" y="f20"/>
                  </a:cubicBezTo>
                  <a:cubicBezTo>
                    <a:pt x="f28" y="f27"/>
                    <a:pt x="f29" y="f30"/>
                    <a:pt x="f31" y="f32"/>
                  </a:cubicBezTo>
                  <a:cubicBezTo>
                    <a:pt x="f33" y="f34"/>
                    <a:pt x="f35" y="f36"/>
                    <a:pt x="f35" y="f36"/>
                  </a:cubicBezTo>
                  <a:cubicBezTo>
                    <a:pt x="f35" y="f36"/>
                    <a:pt x="f17" y="f37"/>
                    <a:pt x="f38" y="f5"/>
                  </a:cubicBezTo>
                  <a:cubicBezTo>
                    <a:pt x="f39" y="f40"/>
                    <a:pt x="f41" y="f42"/>
                    <a:pt x="f41" y="f42"/>
                  </a:cubicBezTo>
                  <a:cubicBezTo>
                    <a:pt x="f41" y="f43"/>
                    <a:pt x="f41" y="f43"/>
                    <a:pt x="f41" y="f43"/>
                  </a:cubicBezTo>
                  <a:cubicBezTo>
                    <a:pt x="f44" y="f45"/>
                    <a:pt x="f46" y="f47"/>
                    <a:pt x="f48" y="f49"/>
                  </a:cubicBezTo>
                  <a:cubicBezTo>
                    <a:pt x="f50" y="f51"/>
                    <a:pt x="f52" y="f53"/>
                    <a:pt x="f52" y="f11"/>
                  </a:cubicBezTo>
                  <a:cubicBezTo>
                    <a:pt x="f54" y="f55"/>
                    <a:pt x="f56" y="f50"/>
                    <a:pt x="f5" y="f57"/>
                  </a:cubicBezTo>
                  <a:cubicBezTo>
                    <a:pt x="f58" y="f57"/>
                    <a:pt x="f59" y="f60"/>
                    <a:pt x="f17" y="f19"/>
                  </a:cubicBezTo>
                  <a:cubicBezTo>
                    <a:pt x="f61" y="f62"/>
                    <a:pt x="f63" y="f64"/>
                    <a:pt x="f65" y="f7"/>
                  </a:cubicBezTo>
                  <a:cubicBezTo>
                    <a:pt x="f66" y="f7"/>
                    <a:pt x="f66" y="f7"/>
                    <a:pt x="f66" y="f7"/>
                  </a:cubicBezTo>
                  <a:cubicBezTo>
                    <a:pt x="f8" y="f9"/>
                    <a:pt x="f8" y="f9"/>
                    <a:pt x="f8" y="f9"/>
                  </a:cubicBezTo>
                  <a:close/>
                </a:path>
              </a:pathLst>
            </a:custGeom>
            <a:solidFill>
              <a:srgbClr val="84491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01" name="Freeform 47">
              <a:extLst>
                <a:ext uri="{FF2B5EF4-FFF2-40B4-BE49-F238E27FC236}">
                  <a16:creationId xmlns:a16="http://schemas.microsoft.com/office/drawing/2014/main" id="{6FF1D9D0-302E-431B-AD5B-821F95A284B1}"/>
                </a:ext>
              </a:extLst>
            </p:cNvPr>
            <p:cNvSpPr/>
            <p:nvPr/>
          </p:nvSpPr>
          <p:spPr>
            <a:xfrm>
              <a:off x="3227274" y="4762816"/>
              <a:ext cx="1163674" cy="376769"/>
            </a:xfrm>
            <a:custGeom>
              <a:avLst/>
              <a:gdLst>
                <a:gd name="f0" fmla="val 10800000"/>
                <a:gd name="f1" fmla="val 5400000"/>
                <a:gd name="f2" fmla="val 180"/>
                <a:gd name="f3" fmla="val w"/>
                <a:gd name="f4" fmla="val h"/>
                <a:gd name="f5" fmla="val 0"/>
                <a:gd name="f6" fmla="val 251"/>
                <a:gd name="f7" fmla="val 81"/>
                <a:gd name="f8" fmla="val 196"/>
                <a:gd name="f9" fmla="val 77"/>
                <a:gd name="f10" fmla="val 226"/>
                <a:gd name="f11" fmla="val 49"/>
                <a:gd name="f12" fmla="val 50"/>
                <a:gd name="f13" fmla="val 232"/>
                <a:gd name="f14" fmla="val 40"/>
                <a:gd name="f15" fmla="val 220"/>
                <a:gd name="f16" fmla="val 203"/>
                <a:gd name="f17" fmla="val 64"/>
                <a:gd name="f18" fmla="val 213"/>
                <a:gd name="f19" fmla="val 37"/>
                <a:gd name="f20" fmla="val 205"/>
                <a:gd name="f21" fmla="val 7"/>
                <a:gd name="f22" fmla="val 168"/>
                <a:gd name="f23" fmla="val 2"/>
                <a:gd name="f24" fmla="val 145"/>
                <a:gd name="f25" fmla="val 136"/>
                <a:gd name="f26" fmla="val 32"/>
                <a:gd name="f27" fmla="val 133"/>
                <a:gd name="f28" fmla="val 111"/>
                <a:gd name="f29" fmla="val 4"/>
                <a:gd name="f30" fmla="val 83"/>
                <a:gd name="f31" fmla="val 76"/>
                <a:gd name="f32" fmla="val 28"/>
                <a:gd name="f33" fmla="val 79"/>
                <a:gd name="f34" fmla="val 60"/>
                <a:gd name="f35" fmla="val 24"/>
                <a:gd name="f36" fmla="val 38"/>
                <a:gd name="f37" fmla="val 13"/>
                <a:gd name="f38" fmla="val 19"/>
                <a:gd name="f39" fmla="val 31"/>
                <a:gd name="f40" fmla="val 48"/>
                <a:gd name="f41" fmla="val 12"/>
                <a:gd name="f42" fmla="val 22"/>
                <a:gd name="f43" fmla="val 71"/>
                <a:gd name="f44" fmla="val 5"/>
                <a:gd name="f45" fmla="val 51"/>
                <a:gd name="f46" fmla="val 34"/>
                <a:gd name="f47" fmla="val 61"/>
                <a:gd name="f48" fmla="val 20"/>
                <a:gd name="f49" fmla="val 75"/>
                <a:gd name="f50" fmla="val 23"/>
                <a:gd name="f51" fmla="val 106"/>
                <a:gd name="f52" fmla="val 17"/>
                <a:gd name="f53" fmla="val 125"/>
                <a:gd name="f54" fmla="val 138"/>
                <a:gd name="f55" fmla="val 46"/>
                <a:gd name="f56" fmla="val 148"/>
                <a:gd name="f57" fmla="val 10"/>
                <a:gd name="f58" fmla="val 171"/>
                <a:gd name="f59" fmla="val 11"/>
                <a:gd name="f60" fmla="val 209"/>
                <a:gd name="f61" fmla="+- 0 0 -90"/>
                <a:gd name="f62" fmla="*/ f3 1 251"/>
                <a:gd name="f63" fmla="*/ f4 1 81"/>
                <a:gd name="f64" fmla="+- f7 0 f5"/>
                <a:gd name="f65" fmla="+- f6 0 f5"/>
                <a:gd name="f66" fmla="*/ f61 f0 1"/>
                <a:gd name="f67" fmla="*/ f65 1 251"/>
                <a:gd name="f68" fmla="*/ f64 1 81"/>
                <a:gd name="f69" fmla="*/ 196 f65 1"/>
                <a:gd name="f70" fmla="*/ 77 f64 1"/>
                <a:gd name="f71" fmla="*/ 251 f65 1"/>
                <a:gd name="f72" fmla="*/ 50 f64 1"/>
                <a:gd name="f73" fmla="*/ 203 f65 1"/>
                <a:gd name="f74" fmla="*/ 64 f64 1"/>
                <a:gd name="f75" fmla="*/ 168 f65 1"/>
                <a:gd name="f76" fmla="*/ 2 f64 1"/>
                <a:gd name="f77" fmla="*/ 136 f65 1"/>
                <a:gd name="f78" fmla="*/ 32 f64 1"/>
                <a:gd name="f79" fmla="*/ 111 f65 1"/>
                <a:gd name="f80" fmla="*/ 4 f64 1"/>
                <a:gd name="f81" fmla="*/ 79 f65 1"/>
                <a:gd name="f82" fmla="*/ 60 f64 1"/>
                <a:gd name="f83" fmla="*/ 19 f65 1"/>
                <a:gd name="f84" fmla="*/ 31 f64 1"/>
                <a:gd name="f85" fmla="*/ 22 f65 1"/>
                <a:gd name="f86" fmla="*/ 79 f64 1"/>
                <a:gd name="f87" fmla="*/ 34 f65 1"/>
                <a:gd name="f88" fmla="*/ 34 f64 1"/>
                <a:gd name="f89" fmla="*/ 83 f65 1"/>
                <a:gd name="f90" fmla="*/ 75 f64 1"/>
                <a:gd name="f91" fmla="*/ 106 f65 1"/>
                <a:gd name="f92" fmla="*/ 17 f64 1"/>
                <a:gd name="f93" fmla="*/ 138 f65 1"/>
                <a:gd name="f94" fmla="*/ 46 f64 1"/>
                <a:gd name="f95" fmla="*/ 171 f65 1"/>
                <a:gd name="f96" fmla="*/ 11 f64 1"/>
                <a:gd name="f97" fmla="*/ f66 1 f2"/>
                <a:gd name="f98" fmla="*/ f69 1 251"/>
                <a:gd name="f99" fmla="*/ f70 1 81"/>
                <a:gd name="f100" fmla="*/ f71 1 251"/>
                <a:gd name="f101" fmla="*/ f72 1 81"/>
                <a:gd name="f102" fmla="*/ f73 1 251"/>
                <a:gd name="f103" fmla="*/ f74 1 81"/>
                <a:gd name="f104" fmla="*/ f75 1 251"/>
                <a:gd name="f105" fmla="*/ f76 1 81"/>
                <a:gd name="f106" fmla="*/ f77 1 251"/>
                <a:gd name="f107" fmla="*/ f78 1 81"/>
                <a:gd name="f108" fmla="*/ f79 1 251"/>
                <a:gd name="f109" fmla="*/ f80 1 81"/>
                <a:gd name="f110" fmla="*/ f81 1 251"/>
                <a:gd name="f111" fmla="*/ f82 1 81"/>
                <a:gd name="f112" fmla="*/ f83 1 251"/>
                <a:gd name="f113" fmla="*/ f84 1 81"/>
                <a:gd name="f114" fmla="*/ f85 1 251"/>
                <a:gd name="f115" fmla="*/ f86 1 81"/>
                <a:gd name="f116" fmla="*/ f87 1 251"/>
                <a:gd name="f117" fmla="*/ f88 1 81"/>
                <a:gd name="f118" fmla="*/ f89 1 251"/>
                <a:gd name="f119" fmla="*/ f90 1 81"/>
                <a:gd name="f120" fmla="*/ f91 1 251"/>
                <a:gd name="f121" fmla="*/ f92 1 81"/>
                <a:gd name="f122" fmla="*/ f93 1 251"/>
                <a:gd name="f123" fmla="*/ f94 1 81"/>
                <a:gd name="f124" fmla="*/ f95 1 251"/>
                <a:gd name="f125" fmla="*/ f96 1 81"/>
                <a:gd name="f126" fmla="*/ 0 1 f67"/>
                <a:gd name="f127" fmla="*/ f6 1 f67"/>
                <a:gd name="f128" fmla="*/ 0 1 f68"/>
                <a:gd name="f129" fmla="*/ f7 1 f68"/>
                <a:gd name="f130" fmla="+- f97 0 f1"/>
                <a:gd name="f131" fmla="*/ f98 1 f67"/>
                <a:gd name="f132" fmla="*/ f99 1 f68"/>
                <a:gd name="f133" fmla="*/ f100 1 f67"/>
                <a:gd name="f134" fmla="*/ f101 1 f68"/>
                <a:gd name="f135" fmla="*/ f102 1 f67"/>
                <a:gd name="f136" fmla="*/ f103 1 f68"/>
                <a:gd name="f137" fmla="*/ f104 1 f67"/>
                <a:gd name="f138" fmla="*/ f105 1 f68"/>
                <a:gd name="f139" fmla="*/ f106 1 f67"/>
                <a:gd name="f140" fmla="*/ f107 1 f68"/>
                <a:gd name="f141" fmla="*/ f108 1 f67"/>
                <a:gd name="f142" fmla="*/ f109 1 f68"/>
                <a:gd name="f143" fmla="*/ f110 1 f67"/>
                <a:gd name="f144" fmla="*/ f111 1 f68"/>
                <a:gd name="f145" fmla="*/ f112 1 f67"/>
                <a:gd name="f146" fmla="*/ f113 1 f68"/>
                <a:gd name="f147" fmla="*/ f114 1 f67"/>
                <a:gd name="f148" fmla="*/ f115 1 f68"/>
                <a:gd name="f149" fmla="*/ f116 1 f67"/>
                <a:gd name="f150" fmla="*/ f117 1 f68"/>
                <a:gd name="f151" fmla="*/ f118 1 f67"/>
                <a:gd name="f152" fmla="*/ f119 1 f68"/>
                <a:gd name="f153" fmla="*/ f120 1 f67"/>
                <a:gd name="f154" fmla="*/ f121 1 f68"/>
                <a:gd name="f155" fmla="*/ f122 1 f67"/>
                <a:gd name="f156" fmla="*/ f123 1 f68"/>
                <a:gd name="f157" fmla="*/ f124 1 f67"/>
                <a:gd name="f158" fmla="*/ f125 1 f68"/>
                <a:gd name="f159" fmla="*/ f126 f62 1"/>
                <a:gd name="f160" fmla="*/ f127 f62 1"/>
                <a:gd name="f161" fmla="*/ f129 f63 1"/>
                <a:gd name="f162" fmla="*/ f128 f63 1"/>
                <a:gd name="f163" fmla="*/ f131 f62 1"/>
                <a:gd name="f164" fmla="*/ f132 f63 1"/>
                <a:gd name="f165" fmla="*/ f133 f62 1"/>
                <a:gd name="f166" fmla="*/ f134 f63 1"/>
                <a:gd name="f167" fmla="*/ f135 f62 1"/>
                <a:gd name="f168" fmla="*/ f136 f63 1"/>
                <a:gd name="f169" fmla="*/ f137 f62 1"/>
                <a:gd name="f170" fmla="*/ f138 f63 1"/>
                <a:gd name="f171" fmla="*/ f139 f62 1"/>
                <a:gd name="f172" fmla="*/ f140 f63 1"/>
                <a:gd name="f173" fmla="*/ f141 f62 1"/>
                <a:gd name="f174" fmla="*/ f142 f63 1"/>
                <a:gd name="f175" fmla="*/ f143 f62 1"/>
                <a:gd name="f176" fmla="*/ f144 f63 1"/>
                <a:gd name="f177" fmla="*/ f145 f62 1"/>
                <a:gd name="f178" fmla="*/ f146 f63 1"/>
                <a:gd name="f179" fmla="*/ f147 f62 1"/>
                <a:gd name="f180" fmla="*/ f148 f63 1"/>
                <a:gd name="f181" fmla="*/ f149 f62 1"/>
                <a:gd name="f182" fmla="*/ f150 f63 1"/>
                <a:gd name="f183" fmla="*/ f151 f62 1"/>
                <a:gd name="f184" fmla="*/ f152 f63 1"/>
                <a:gd name="f185" fmla="*/ f153 f62 1"/>
                <a:gd name="f186" fmla="*/ f154 f63 1"/>
                <a:gd name="f187" fmla="*/ f155 f62 1"/>
                <a:gd name="f188" fmla="*/ f156 f63 1"/>
                <a:gd name="f189" fmla="*/ f157 f62 1"/>
                <a:gd name="f190" fmla="*/ f158 f63 1"/>
              </a:gdLst>
              <a:ahLst/>
              <a:cxnLst>
                <a:cxn ang="3cd4">
                  <a:pos x="hc" y="t"/>
                </a:cxn>
                <a:cxn ang="0">
                  <a:pos x="r" y="vc"/>
                </a:cxn>
                <a:cxn ang="cd4">
                  <a:pos x="hc" y="b"/>
                </a:cxn>
                <a:cxn ang="cd2">
                  <a:pos x="l" y="vc"/>
                </a:cxn>
                <a:cxn ang="f130">
                  <a:pos x="f163" y="f164"/>
                </a:cxn>
                <a:cxn ang="f130">
                  <a:pos x="f165" y="f166"/>
                </a:cxn>
                <a:cxn ang="f130">
                  <a:pos x="f167" y="f168"/>
                </a:cxn>
                <a:cxn ang="f130">
                  <a:pos x="f169" y="f170"/>
                </a:cxn>
                <a:cxn ang="f130">
                  <a:pos x="f171" y="f172"/>
                </a:cxn>
                <a:cxn ang="f130">
                  <a:pos x="f173" y="f174"/>
                </a:cxn>
                <a:cxn ang="f130">
                  <a:pos x="f175" y="f176"/>
                </a:cxn>
                <a:cxn ang="f130">
                  <a:pos x="f177" y="f178"/>
                </a:cxn>
                <a:cxn ang="f130">
                  <a:pos x="f179" y="f180"/>
                </a:cxn>
                <a:cxn ang="f130">
                  <a:pos x="f181" y="f182"/>
                </a:cxn>
                <a:cxn ang="f130">
                  <a:pos x="f183" y="f184"/>
                </a:cxn>
                <a:cxn ang="f130">
                  <a:pos x="f185" y="f186"/>
                </a:cxn>
                <a:cxn ang="f130">
                  <a:pos x="f187" y="f188"/>
                </a:cxn>
                <a:cxn ang="f130">
                  <a:pos x="f189" y="f190"/>
                </a:cxn>
                <a:cxn ang="f130">
                  <a:pos x="f163" y="f164"/>
                </a:cxn>
              </a:cxnLst>
              <a:rect l="f159" t="f162" r="f160" b="f161"/>
              <a:pathLst>
                <a:path w="251" h="81">
                  <a:moveTo>
                    <a:pt x="f8" y="f9"/>
                  </a:moveTo>
                  <a:cubicBezTo>
                    <a:pt x="f8" y="f9"/>
                    <a:pt x="f10" y="f11"/>
                    <a:pt x="f6" y="f12"/>
                  </a:cubicBezTo>
                  <a:cubicBezTo>
                    <a:pt x="f13" y="f14"/>
                    <a:pt x="f15" y="f11"/>
                    <a:pt x="f16" y="f17"/>
                  </a:cubicBezTo>
                  <a:cubicBezTo>
                    <a:pt x="f18" y="f19"/>
                    <a:pt x="f20" y="f21"/>
                    <a:pt x="f22" y="f23"/>
                  </a:cubicBezTo>
                  <a:cubicBezTo>
                    <a:pt x="f24" y="f5"/>
                    <a:pt x="f25" y="f26"/>
                    <a:pt x="f25" y="f26"/>
                  </a:cubicBezTo>
                  <a:cubicBezTo>
                    <a:pt x="f25" y="f26"/>
                    <a:pt x="f27" y="f21"/>
                    <a:pt x="f28" y="f29"/>
                  </a:cubicBezTo>
                  <a:cubicBezTo>
                    <a:pt x="f30" y="f23"/>
                    <a:pt x="f31" y="f32"/>
                    <a:pt x="f33" y="f34"/>
                  </a:cubicBezTo>
                  <a:cubicBezTo>
                    <a:pt x="f9" y="f35"/>
                    <a:pt x="f36" y="f37"/>
                    <a:pt x="f38" y="f39"/>
                  </a:cubicBezTo>
                  <a:cubicBezTo>
                    <a:pt x="f5" y="f40"/>
                    <a:pt x="f41" y="f7"/>
                    <a:pt x="f42" y="f33"/>
                  </a:cubicBezTo>
                  <a:cubicBezTo>
                    <a:pt x="f38" y="f43"/>
                    <a:pt x="f44" y="f45"/>
                    <a:pt x="f46" y="f46"/>
                  </a:cubicBezTo>
                  <a:cubicBezTo>
                    <a:pt x="f47" y="f48"/>
                    <a:pt x="f30" y="f49"/>
                    <a:pt x="f30" y="f49"/>
                  </a:cubicBezTo>
                  <a:cubicBezTo>
                    <a:pt x="f30" y="f49"/>
                    <a:pt x="f33" y="f50"/>
                    <a:pt x="f51" y="f52"/>
                  </a:cubicBezTo>
                  <a:cubicBezTo>
                    <a:pt x="f53" y="f41"/>
                    <a:pt x="f54" y="f55"/>
                    <a:pt x="f54" y="f55"/>
                  </a:cubicBezTo>
                  <a:cubicBezTo>
                    <a:pt x="f54" y="f55"/>
                    <a:pt x="f56" y="f57"/>
                    <a:pt x="f58" y="f59"/>
                  </a:cubicBezTo>
                  <a:cubicBezTo>
                    <a:pt x="f60" y="f37"/>
                    <a:pt x="f8" y="f9"/>
                    <a:pt x="f8" y="f9"/>
                  </a:cubicBezTo>
                  <a:close/>
                </a:path>
              </a:pathLst>
            </a:custGeom>
            <a:solidFill>
              <a:srgbClr val="FFF7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02" name="Freeform 48">
              <a:extLst>
                <a:ext uri="{FF2B5EF4-FFF2-40B4-BE49-F238E27FC236}">
                  <a16:creationId xmlns:a16="http://schemas.microsoft.com/office/drawing/2014/main" id="{101D7112-EE5F-4787-ABDB-C7655B747E2F}"/>
                </a:ext>
              </a:extLst>
            </p:cNvPr>
            <p:cNvSpPr/>
            <p:nvPr/>
          </p:nvSpPr>
          <p:spPr>
            <a:xfrm>
              <a:off x="4084825" y="5092494"/>
              <a:ext cx="602443" cy="1297112"/>
            </a:xfrm>
            <a:custGeom>
              <a:avLst/>
              <a:gdLst>
                <a:gd name="f0" fmla="val 10800000"/>
                <a:gd name="f1" fmla="val 5400000"/>
                <a:gd name="f2" fmla="val 180"/>
                <a:gd name="f3" fmla="val w"/>
                <a:gd name="f4" fmla="val h"/>
                <a:gd name="f5" fmla="val 0"/>
                <a:gd name="f6" fmla="val 130"/>
                <a:gd name="f7" fmla="val 280"/>
                <a:gd name="f8" fmla="val 95"/>
                <a:gd name="f9" fmla="val 106"/>
                <a:gd name="f10" fmla="val 113"/>
                <a:gd name="f11" fmla="val 99"/>
                <a:gd name="f12" fmla="val 124"/>
                <a:gd name="f13" fmla="val 98"/>
                <a:gd name="f14" fmla="val 122"/>
                <a:gd name="f15" fmla="val 84"/>
                <a:gd name="f16" fmla="val 119"/>
                <a:gd name="f17" fmla="val 53"/>
                <a:gd name="f18" fmla="val 94"/>
                <a:gd name="f19" fmla="val 62"/>
                <a:gd name="f20" fmla="val 116"/>
                <a:gd name="f21" fmla="val 46"/>
                <a:gd name="f22" fmla="val 107"/>
                <a:gd name="f23" fmla="val 25"/>
                <a:gd name="f24" fmla="val 8"/>
                <a:gd name="f25" fmla="val 75"/>
                <a:gd name="f26" fmla="val 56"/>
                <a:gd name="f27" fmla="val 68"/>
                <a:gd name="f28" fmla="val 11"/>
                <a:gd name="f29" fmla="val 78"/>
                <a:gd name="f30" fmla="val 13"/>
                <a:gd name="f31" fmla="val 81"/>
                <a:gd name="f32" fmla="val 15"/>
                <a:gd name="f33" fmla="val 92"/>
                <a:gd name="f34" fmla="val 17"/>
                <a:gd name="f35" fmla="val 101"/>
                <a:gd name="f36" fmla="val 28"/>
                <a:gd name="f37" fmla="val 35"/>
                <a:gd name="f38" fmla="val 41"/>
                <a:gd name="f39" fmla="val 89"/>
                <a:gd name="f40" fmla="val 83"/>
                <a:gd name="f41" fmla="val 64"/>
                <a:gd name="f42" fmla="val 100"/>
                <a:gd name="f43" fmla="val 66"/>
                <a:gd name="f44" fmla="val 112"/>
                <a:gd name="f45" fmla="val 67"/>
                <a:gd name="f46" fmla="val 82"/>
                <a:gd name="f47" fmla="val 115"/>
                <a:gd name="f48" fmla="val 91"/>
                <a:gd name="f49" fmla="val 80"/>
                <a:gd name="f50" fmla="val 104"/>
                <a:gd name="f51" fmla="val 117"/>
                <a:gd name="f52" fmla="val 109"/>
                <a:gd name="f53" fmla="val 133"/>
                <a:gd name="f54" fmla="val 120"/>
                <a:gd name="f55" fmla="val 158"/>
                <a:gd name="f56" fmla="val 146"/>
                <a:gd name="f57" fmla="val 105"/>
                <a:gd name="f58" fmla="val 174"/>
                <a:gd name="f59" fmla="val 184"/>
                <a:gd name="f60" fmla="val 192"/>
                <a:gd name="f61" fmla="val 65"/>
                <a:gd name="f62" fmla="val 186"/>
                <a:gd name="f63" fmla="val 220"/>
                <a:gd name="f64" fmla="val 79"/>
                <a:gd name="f65" fmla="val 234"/>
                <a:gd name="f66" fmla="val 71"/>
                <a:gd name="f67" fmla="val 239"/>
                <a:gd name="f68" fmla="val 45"/>
                <a:gd name="f69" fmla="val 249"/>
                <a:gd name="f70" fmla="val 37"/>
                <a:gd name="f71" fmla="val 257"/>
                <a:gd name="f72" fmla="val 18"/>
                <a:gd name="f73" fmla="val 277"/>
                <a:gd name="f74" fmla="val 1"/>
                <a:gd name="f75" fmla="val 29"/>
                <a:gd name="f76" fmla="val 273"/>
                <a:gd name="f77" fmla="val 51"/>
                <a:gd name="f78" fmla="val 269"/>
                <a:gd name="f79" fmla="val 55"/>
                <a:gd name="f80" fmla="val 244"/>
                <a:gd name="f81" fmla="val 49"/>
                <a:gd name="f82" fmla="val 231"/>
                <a:gd name="f83" fmla="val 59"/>
                <a:gd name="f84" fmla="val 242"/>
                <a:gd name="f85" fmla="val 251"/>
                <a:gd name="f86" fmla="val 237"/>
                <a:gd name="f87" fmla="val 222"/>
                <a:gd name="f88" fmla="val 76"/>
                <a:gd name="f89" fmla="val 190"/>
                <a:gd name="f90" fmla="val 202"/>
                <a:gd name="f91" fmla="val 187"/>
                <a:gd name="f92" fmla="val 171"/>
                <a:gd name="f93" fmla="val 154"/>
                <a:gd name="f94" fmla="val 125"/>
                <a:gd name="f95" fmla="val 163"/>
                <a:gd name="f96" fmla="val 128"/>
                <a:gd name="f97" fmla="val 140"/>
                <a:gd name="f98" fmla="val 103"/>
                <a:gd name="f99" fmla="+- 0 0 -90"/>
                <a:gd name="f100" fmla="*/ f3 1 130"/>
                <a:gd name="f101" fmla="*/ f4 1 280"/>
                <a:gd name="f102" fmla="+- f7 0 f5"/>
                <a:gd name="f103" fmla="+- f6 0 f5"/>
                <a:gd name="f104" fmla="*/ f99 f0 1"/>
                <a:gd name="f105" fmla="*/ f103 1 130"/>
                <a:gd name="f106" fmla="*/ f102 1 280"/>
                <a:gd name="f107" fmla="*/ 95 f103 1"/>
                <a:gd name="f108" fmla="*/ 106 f102 1"/>
                <a:gd name="f109" fmla="*/ 122 f103 1"/>
                <a:gd name="f110" fmla="*/ 84 f102 1"/>
                <a:gd name="f111" fmla="*/ 94 f103 1"/>
                <a:gd name="f112" fmla="*/ 62 f102 1"/>
                <a:gd name="f113" fmla="*/ 107 f103 1"/>
                <a:gd name="f114" fmla="*/ 25 f102 1"/>
                <a:gd name="f115" fmla="*/ 56 f103 1"/>
                <a:gd name="f116" fmla="*/ 8 f102 1"/>
                <a:gd name="f117" fmla="*/ 81 f103 1"/>
                <a:gd name="f118" fmla="*/ 15 f102 1"/>
                <a:gd name="f119" fmla="*/ 101 f103 1"/>
                <a:gd name="f120" fmla="*/ 35 f102 1"/>
                <a:gd name="f121" fmla="*/ 83 f103 1"/>
                <a:gd name="f122" fmla="*/ 64 f102 1"/>
                <a:gd name="f123" fmla="*/ 113 f103 1"/>
                <a:gd name="f124" fmla="*/ 82 f102 1"/>
                <a:gd name="f125" fmla="*/ 80 f103 1"/>
                <a:gd name="f126" fmla="*/ 104 f102 1"/>
                <a:gd name="f127" fmla="*/ 119 f103 1"/>
                <a:gd name="f128" fmla="*/ 133 f102 1"/>
                <a:gd name="f129" fmla="*/ 84 f103 1"/>
                <a:gd name="f130" fmla="*/ 146 f102 1"/>
                <a:gd name="f131" fmla="*/ 99 f103 1"/>
                <a:gd name="f132" fmla="*/ 184 f102 1"/>
                <a:gd name="f133" fmla="*/ 65 f103 1"/>
                <a:gd name="f134" fmla="*/ 186 f102 1"/>
                <a:gd name="f135" fmla="*/ 79 f103 1"/>
                <a:gd name="f136" fmla="*/ 234 f102 1"/>
                <a:gd name="f137" fmla="*/ 41 f103 1"/>
                <a:gd name="f138" fmla="*/ 220 f102 1"/>
                <a:gd name="f139" fmla="*/ 37 f103 1"/>
                <a:gd name="f140" fmla="*/ 257 f102 1"/>
                <a:gd name="f141" fmla="*/ 0 f103 1"/>
                <a:gd name="f142" fmla="*/ 249 f102 1"/>
                <a:gd name="f143" fmla="*/ 29 f103 1"/>
                <a:gd name="f144" fmla="*/ 273 f102 1"/>
                <a:gd name="f145" fmla="*/ 49 f103 1"/>
                <a:gd name="f146" fmla="*/ 231 f102 1"/>
                <a:gd name="f147" fmla="*/ 89 f103 1"/>
                <a:gd name="f148" fmla="*/ 237 f102 1"/>
                <a:gd name="f149" fmla="*/ 76 f103 1"/>
                <a:gd name="f150" fmla="*/ 190 f102 1"/>
                <a:gd name="f151" fmla="*/ 187 f102 1"/>
                <a:gd name="f152" fmla="*/ 154 f102 1"/>
                <a:gd name="f153" fmla="*/ 128 f103 1"/>
                <a:gd name="f154" fmla="*/ 140 f102 1"/>
                <a:gd name="f155" fmla="*/ f104 1 f2"/>
                <a:gd name="f156" fmla="*/ f107 1 130"/>
                <a:gd name="f157" fmla="*/ f108 1 280"/>
                <a:gd name="f158" fmla="*/ f109 1 130"/>
                <a:gd name="f159" fmla="*/ f110 1 280"/>
                <a:gd name="f160" fmla="*/ f111 1 130"/>
                <a:gd name="f161" fmla="*/ f112 1 280"/>
                <a:gd name="f162" fmla="*/ f113 1 130"/>
                <a:gd name="f163" fmla="*/ f114 1 280"/>
                <a:gd name="f164" fmla="*/ f115 1 130"/>
                <a:gd name="f165" fmla="*/ f116 1 280"/>
                <a:gd name="f166" fmla="*/ f117 1 130"/>
                <a:gd name="f167" fmla="*/ f118 1 280"/>
                <a:gd name="f168" fmla="*/ f119 1 130"/>
                <a:gd name="f169" fmla="*/ f120 1 280"/>
                <a:gd name="f170" fmla="*/ f121 1 130"/>
                <a:gd name="f171" fmla="*/ f122 1 280"/>
                <a:gd name="f172" fmla="*/ f123 1 130"/>
                <a:gd name="f173" fmla="*/ f124 1 280"/>
                <a:gd name="f174" fmla="*/ f125 1 130"/>
                <a:gd name="f175" fmla="*/ f126 1 280"/>
                <a:gd name="f176" fmla="*/ f127 1 130"/>
                <a:gd name="f177" fmla="*/ f128 1 280"/>
                <a:gd name="f178" fmla="*/ f129 1 130"/>
                <a:gd name="f179" fmla="*/ f130 1 280"/>
                <a:gd name="f180" fmla="*/ f131 1 130"/>
                <a:gd name="f181" fmla="*/ f132 1 280"/>
                <a:gd name="f182" fmla="*/ f133 1 130"/>
                <a:gd name="f183" fmla="*/ f134 1 280"/>
                <a:gd name="f184" fmla="*/ f135 1 130"/>
                <a:gd name="f185" fmla="*/ f136 1 280"/>
                <a:gd name="f186" fmla="*/ f137 1 130"/>
                <a:gd name="f187" fmla="*/ f138 1 280"/>
                <a:gd name="f188" fmla="*/ f139 1 130"/>
                <a:gd name="f189" fmla="*/ f140 1 280"/>
                <a:gd name="f190" fmla="*/ f141 1 130"/>
                <a:gd name="f191" fmla="*/ f142 1 280"/>
                <a:gd name="f192" fmla="*/ f143 1 130"/>
                <a:gd name="f193" fmla="*/ f144 1 280"/>
                <a:gd name="f194" fmla="*/ f145 1 130"/>
                <a:gd name="f195" fmla="*/ f146 1 280"/>
                <a:gd name="f196" fmla="*/ f147 1 130"/>
                <a:gd name="f197" fmla="*/ f148 1 280"/>
                <a:gd name="f198" fmla="*/ f149 1 130"/>
                <a:gd name="f199" fmla="*/ f150 1 280"/>
                <a:gd name="f200" fmla="*/ f151 1 280"/>
                <a:gd name="f201" fmla="*/ f152 1 280"/>
                <a:gd name="f202" fmla="*/ f153 1 130"/>
                <a:gd name="f203" fmla="*/ f154 1 280"/>
                <a:gd name="f204" fmla="*/ 0 1 f105"/>
                <a:gd name="f205" fmla="*/ f6 1 f105"/>
                <a:gd name="f206" fmla="*/ 0 1 f106"/>
                <a:gd name="f207" fmla="*/ f7 1 f106"/>
                <a:gd name="f208" fmla="+- f155 0 f1"/>
                <a:gd name="f209" fmla="*/ f156 1 f105"/>
                <a:gd name="f210" fmla="*/ f157 1 f106"/>
                <a:gd name="f211" fmla="*/ f158 1 f105"/>
                <a:gd name="f212" fmla="*/ f159 1 f106"/>
                <a:gd name="f213" fmla="*/ f160 1 f105"/>
                <a:gd name="f214" fmla="*/ f161 1 f106"/>
                <a:gd name="f215" fmla="*/ f162 1 f105"/>
                <a:gd name="f216" fmla="*/ f163 1 f106"/>
                <a:gd name="f217" fmla="*/ f164 1 f105"/>
                <a:gd name="f218" fmla="*/ f165 1 f106"/>
                <a:gd name="f219" fmla="*/ f166 1 f105"/>
                <a:gd name="f220" fmla="*/ f167 1 f106"/>
                <a:gd name="f221" fmla="*/ f168 1 f105"/>
                <a:gd name="f222" fmla="*/ f169 1 f106"/>
                <a:gd name="f223" fmla="*/ f170 1 f105"/>
                <a:gd name="f224" fmla="*/ f171 1 f106"/>
                <a:gd name="f225" fmla="*/ f172 1 f105"/>
                <a:gd name="f226" fmla="*/ f173 1 f106"/>
                <a:gd name="f227" fmla="*/ f174 1 f105"/>
                <a:gd name="f228" fmla="*/ f175 1 f106"/>
                <a:gd name="f229" fmla="*/ f176 1 f105"/>
                <a:gd name="f230" fmla="*/ f177 1 f106"/>
                <a:gd name="f231" fmla="*/ f178 1 f105"/>
                <a:gd name="f232" fmla="*/ f179 1 f106"/>
                <a:gd name="f233" fmla="*/ f180 1 f105"/>
                <a:gd name="f234" fmla="*/ f181 1 f106"/>
                <a:gd name="f235" fmla="*/ f182 1 f105"/>
                <a:gd name="f236" fmla="*/ f183 1 f106"/>
                <a:gd name="f237" fmla="*/ f184 1 f105"/>
                <a:gd name="f238" fmla="*/ f185 1 f106"/>
                <a:gd name="f239" fmla="*/ f186 1 f105"/>
                <a:gd name="f240" fmla="*/ f187 1 f106"/>
                <a:gd name="f241" fmla="*/ f188 1 f105"/>
                <a:gd name="f242" fmla="*/ f189 1 f106"/>
                <a:gd name="f243" fmla="*/ f190 1 f105"/>
                <a:gd name="f244" fmla="*/ f191 1 f106"/>
                <a:gd name="f245" fmla="*/ f192 1 f105"/>
                <a:gd name="f246" fmla="*/ f193 1 f106"/>
                <a:gd name="f247" fmla="*/ f194 1 f105"/>
                <a:gd name="f248" fmla="*/ f195 1 f106"/>
                <a:gd name="f249" fmla="*/ f196 1 f105"/>
                <a:gd name="f250" fmla="*/ f197 1 f106"/>
                <a:gd name="f251" fmla="*/ f198 1 f105"/>
                <a:gd name="f252" fmla="*/ f199 1 f106"/>
                <a:gd name="f253" fmla="*/ f200 1 f106"/>
                <a:gd name="f254" fmla="*/ f201 1 f106"/>
                <a:gd name="f255" fmla="*/ f202 1 f105"/>
                <a:gd name="f256" fmla="*/ f203 1 f106"/>
                <a:gd name="f257" fmla="*/ f204 f100 1"/>
                <a:gd name="f258" fmla="*/ f205 f100 1"/>
                <a:gd name="f259" fmla="*/ f207 f101 1"/>
                <a:gd name="f260" fmla="*/ f206 f101 1"/>
                <a:gd name="f261" fmla="*/ f209 f100 1"/>
                <a:gd name="f262" fmla="*/ f210 f101 1"/>
                <a:gd name="f263" fmla="*/ f211 f100 1"/>
                <a:gd name="f264" fmla="*/ f212 f101 1"/>
                <a:gd name="f265" fmla="*/ f213 f100 1"/>
                <a:gd name="f266" fmla="*/ f214 f101 1"/>
                <a:gd name="f267" fmla="*/ f215 f100 1"/>
                <a:gd name="f268" fmla="*/ f216 f101 1"/>
                <a:gd name="f269" fmla="*/ f217 f100 1"/>
                <a:gd name="f270" fmla="*/ f218 f101 1"/>
                <a:gd name="f271" fmla="*/ f219 f100 1"/>
                <a:gd name="f272" fmla="*/ f220 f101 1"/>
                <a:gd name="f273" fmla="*/ f221 f100 1"/>
                <a:gd name="f274" fmla="*/ f222 f101 1"/>
                <a:gd name="f275" fmla="*/ f223 f100 1"/>
                <a:gd name="f276" fmla="*/ f224 f101 1"/>
                <a:gd name="f277" fmla="*/ f225 f100 1"/>
                <a:gd name="f278" fmla="*/ f226 f101 1"/>
                <a:gd name="f279" fmla="*/ f227 f100 1"/>
                <a:gd name="f280" fmla="*/ f228 f101 1"/>
                <a:gd name="f281" fmla="*/ f229 f100 1"/>
                <a:gd name="f282" fmla="*/ f230 f101 1"/>
                <a:gd name="f283" fmla="*/ f231 f100 1"/>
                <a:gd name="f284" fmla="*/ f232 f101 1"/>
                <a:gd name="f285" fmla="*/ f233 f100 1"/>
                <a:gd name="f286" fmla="*/ f234 f101 1"/>
                <a:gd name="f287" fmla="*/ f235 f100 1"/>
                <a:gd name="f288" fmla="*/ f236 f101 1"/>
                <a:gd name="f289" fmla="*/ f237 f100 1"/>
                <a:gd name="f290" fmla="*/ f238 f101 1"/>
                <a:gd name="f291" fmla="*/ f239 f100 1"/>
                <a:gd name="f292" fmla="*/ f240 f101 1"/>
                <a:gd name="f293" fmla="*/ f241 f100 1"/>
                <a:gd name="f294" fmla="*/ f242 f101 1"/>
                <a:gd name="f295" fmla="*/ f243 f100 1"/>
                <a:gd name="f296" fmla="*/ f244 f101 1"/>
                <a:gd name="f297" fmla="*/ f245 f100 1"/>
                <a:gd name="f298" fmla="*/ f246 f101 1"/>
                <a:gd name="f299" fmla="*/ f247 f100 1"/>
                <a:gd name="f300" fmla="*/ f248 f101 1"/>
                <a:gd name="f301" fmla="*/ f249 f100 1"/>
                <a:gd name="f302" fmla="*/ f250 f101 1"/>
                <a:gd name="f303" fmla="*/ f251 f100 1"/>
                <a:gd name="f304" fmla="*/ f252 f101 1"/>
                <a:gd name="f305" fmla="*/ f253 f101 1"/>
                <a:gd name="f306" fmla="*/ f254 f101 1"/>
                <a:gd name="f307" fmla="*/ f255 f100 1"/>
                <a:gd name="f308" fmla="*/ f256 f101 1"/>
              </a:gdLst>
              <a:ahLst/>
              <a:cxnLst>
                <a:cxn ang="3cd4">
                  <a:pos x="hc" y="t"/>
                </a:cxn>
                <a:cxn ang="0">
                  <a:pos x="r" y="vc"/>
                </a:cxn>
                <a:cxn ang="cd4">
                  <a:pos x="hc" y="b"/>
                </a:cxn>
                <a:cxn ang="cd2">
                  <a:pos x="l" y="vc"/>
                </a:cxn>
                <a:cxn ang="f208">
                  <a:pos x="f261" y="f262"/>
                </a:cxn>
                <a:cxn ang="f208">
                  <a:pos x="f263" y="f264"/>
                </a:cxn>
                <a:cxn ang="f208">
                  <a:pos x="f265" y="f266"/>
                </a:cxn>
                <a:cxn ang="f208">
                  <a:pos x="f267" y="f268"/>
                </a:cxn>
                <a:cxn ang="f208">
                  <a:pos x="f269" y="f270"/>
                </a:cxn>
                <a:cxn ang="f208">
                  <a:pos x="f271" y="f272"/>
                </a:cxn>
                <a:cxn ang="f208">
                  <a:pos x="f273" y="f274"/>
                </a:cxn>
                <a:cxn ang="f208">
                  <a:pos x="f275" y="f276"/>
                </a:cxn>
                <a:cxn ang="f208">
                  <a:pos x="f277" y="f278"/>
                </a:cxn>
                <a:cxn ang="f208">
                  <a:pos x="f279" y="f280"/>
                </a:cxn>
                <a:cxn ang="f208">
                  <a:pos x="f281" y="f282"/>
                </a:cxn>
                <a:cxn ang="f208">
                  <a:pos x="f283" y="f284"/>
                </a:cxn>
                <a:cxn ang="f208">
                  <a:pos x="f285" y="f286"/>
                </a:cxn>
                <a:cxn ang="f208">
                  <a:pos x="f287" y="f288"/>
                </a:cxn>
                <a:cxn ang="f208">
                  <a:pos x="f289" y="f290"/>
                </a:cxn>
                <a:cxn ang="f208">
                  <a:pos x="f291" y="f292"/>
                </a:cxn>
                <a:cxn ang="f208">
                  <a:pos x="f293" y="f294"/>
                </a:cxn>
                <a:cxn ang="f208">
                  <a:pos x="f295" y="f296"/>
                </a:cxn>
                <a:cxn ang="f208">
                  <a:pos x="f297" y="f298"/>
                </a:cxn>
                <a:cxn ang="f208">
                  <a:pos x="f299" y="f300"/>
                </a:cxn>
                <a:cxn ang="f208">
                  <a:pos x="f301" y="f302"/>
                </a:cxn>
                <a:cxn ang="f208">
                  <a:pos x="f303" y="f304"/>
                </a:cxn>
                <a:cxn ang="f208">
                  <a:pos x="f267" y="f305"/>
                </a:cxn>
                <a:cxn ang="f208">
                  <a:pos x="f261" y="f306"/>
                </a:cxn>
                <a:cxn ang="f208">
                  <a:pos x="f307" y="f308"/>
                </a:cxn>
                <a:cxn ang="f208">
                  <a:pos x="f261" y="f262"/>
                </a:cxn>
              </a:cxnLst>
              <a:rect l="f257" t="f260" r="f258" b="f259"/>
              <a:pathLst>
                <a:path w="130" h="280">
                  <a:moveTo>
                    <a:pt x="f8" y="f9"/>
                  </a:moveTo>
                  <a:cubicBezTo>
                    <a:pt x="f10" y="f11"/>
                    <a:pt x="f12" y="f13"/>
                    <a:pt x="f14" y="f15"/>
                  </a:cubicBezTo>
                  <a:cubicBezTo>
                    <a:pt x="f16" y="f17"/>
                    <a:pt x="f18" y="f19"/>
                    <a:pt x="f18" y="f19"/>
                  </a:cubicBezTo>
                  <a:cubicBezTo>
                    <a:pt x="f18" y="f19"/>
                    <a:pt x="f20" y="f21"/>
                    <a:pt x="f22" y="f23"/>
                  </a:cubicBezTo>
                  <a:cubicBezTo>
                    <a:pt x="f13" y="f24"/>
                    <a:pt x="f25" y="f5"/>
                    <a:pt x="f26" y="f24"/>
                  </a:cubicBezTo>
                  <a:cubicBezTo>
                    <a:pt x="f27" y="f28"/>
                    <a:pt x="f29" y="f30"/>
                    <a:pt x="f31" y="f32"/>
                  </a:cubicBezTo>
                  <a:cubicBezTo>
                    <a:pt x="f33" y="f34"/>
                    <a:pt x="f35" y="f36"/>
                    <a:pt x="f35" y="f37"/>
                  </a:cubicBezTo>
                  <a:cubicBezTo>
                    <a:pt x="f35" y="f38"/>
                    <a:pt x="f39" y="f19"/>
                    <a:pt x="f40" y="f41"/>
                  </a:cubicBezTo>
                  <a:cubicBezTo>
                    <a:pt x="f42" y="f43"/>
                    <a:pt x="f44" y="f45"/>
                    <a:pt x="f10" y="f46"/>
                  </a:cubicBezTo>
                  <a:cubicBezTo>
                    <a:pt x="f47" y="f48"/>
                    <a:pt x="f49" y="f50"/>
                    <a:pt x="f49" y="f50"/>
                  </a:cubicBezTo>
                  <a:cubicBezTo>
                    <a:pt x="f49" y="f50"/>
                    <a:pt x="f51" y="f52"/>
                    <a:pt x="f16" y="f53"/>
                  </a:cubicBezTo>
                  <a:cubicBezTo>
                    <a:pt x="f54" y="f55"/>
                    <a:pt x="f15" y="f56"/>
                    <a:pt x="f15" y="f56"/>
                  </a:cubicBezTo>
                  <a:cubicBezTo>
                    <a:pt x="f15" y="f56"/>
                    <a:pt x="f57" y="f58"/>
                    <a:pt x="f11" y="f59"/>
                  </a:cubicBezTo>
                  <a:cubicBezTo>
                    <a:pt x="f18" y="f60"/>
                    <a:pt x="f61" y="f62"/>
                    <a:pt x="f61" y="f62"/>
                  </a:cubicBezTo>
                  <a:cubicBezTo>
                    <a:pt x="f61" y="f62"/>
                    <a:pt x="f42" y="f63"/>
                    <a:pt x="f64" y="f65"/>
                  </a:cubicBezTo>
                  <a:cubicBezTo>
                    <a:pt x="f66" y="f67"/>
                    <a:pt x="f38" y="f63"/>
                    <a:pt x="f38" y="f63"/>
                  </a:cubicBezTo>
                  <a:cubicBezTo>
                    <a:pt x="f38" y="f63"/>
                    <a:pt x="f68" y="f69"/>
                    <a:pt x="f70" y="f71"/>
                  </a:cubicBezTo>
                  <a:cubicBezTo>
                    <a:pt x="f72" y="f73"/>
                    <a:pt x="f5" y="f69"/>
                    <a:pt x="f5" y="f69"/>
                  </a:cubicBezTo>
                  <a:cubicBezTo>
                    <a:pt x="f5" y="f69"/>
                    <a:pt x="f74" y="f7"/>
                    <a:pt x="f75" y="f76"/>
                  </a:cubicBezTo>
                  <a:cubicBezTo>
                    <a:pt x="f77" y="f78"/>
                    <a:pt x="f79" y="f80"/>
                    <a:pt x="f81" y="f82"/>
                  </a:cubicBezTo>
                  <a:cubicBezTo>
                    <a:pt x="f83" y="f84"/>
                    <a:pt x="f45" y="f85"/>
                    <a:pt x="f39" y="f86"/>
                  </a:cubicBezTo>
                  <a:cubicBezTo>
                    <a:pt x="f10" y="f87"/>
                    <a:pt x="f88" y="f89"/>
                    <a:pt x="f88" y="f89"/>
                  </a:cubicBezTo>
                  <a:cubicBezTo>
                    <a:pt x="f88" y="f89"/>
                    <a:pt x="f42" y="f90"/>
                    <a:pt x="f22" y="f91"/>
                  </a:cubicBezTo>
                  <a:cubicBezTo>
                    <a:pt x="f47" y="f92"/>
                    <a:pt x="f8" y="f93"/>
                    <a:pt x="f8" y="f93"/>
                  </a:cubicBezTo>
                  <a:cubicBezTo>
                    <a:pt x="f8" y="f93"/>
                    <a:pt x="f94" y="f95"/>
                    <a:pt x="f96" y="f97"/>
                  </a:cubicBezTo>
                  <a:cubicBezTo>
                    <a:pt x="f6" y="f51"/>
                    <a:pt x="f10" y="f98"/>
                    <a:pt x="f8" y="f9"/>
                  </a:cubicBezTo>
                  <a:close/>
                </a:path>
              </a:pathLst>
            </a:custGeom>
            <a:solidFill>
              <a:srgbClr val="FFF7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03" name="Freeform 49">
              <a:extLst>
                <a:ext uri="{FF2B5EF4-FFF2-40B4-BE49-F238E27FC236}">
                  <a16:creationId xmlns:a16="http://schemas.microsoft.com/office/drawing/2014/main" id="{0FA2EADC-0E01-4009-9A7C-22864DE8F28D}"/>
                </a:ext>
              </a:extLst>
            </p:cNvPr>
            <p:cNvSpPr/>
            <p:nvPr/>
          </p:nvSpPr>
          <p:spPr>
            <a:xfrm>
              <a:off x="2981977" y="5074828"/>
              <a:ext cx="763359" cy="1306924"/>
            </a:xfrm>
            <a:custGeom>
              <a:avLst/>
              <a:gdLst>
                <a:gd name="f0" fmla="val 10800000"/>
                <a:gd name="f1" fmla="val 5400000"/>
                <a:gd name="f2" fmla="val 180"/>
                <a:gd name="f3" fmla="val w"/>
                <a:gd name="f4" fmla="val h"/>
                <a:gd name="f5" fmla="val 0"/>
                <a:gd name="f6" fmla="val 165"/>
                <a:gd name="f7" fmla="val 282"/>
                <a:gd name="f8" fmla="val 141"/>
                <a:gd name="f9" fmla="val 271"/>
                <a:gd name="f10" fmla="val 130"/>
                <a:gd name="f11" fmla="val 267"/>
                <a:gd name="f12" fmla="val 228"/>
                <a:gd name="f13" fmla="val 108"/>
                <a:gd name="f14" fmla="val 254"/>
                <a:gd name="f15" fmla="val 96"/>
                <a:gd name="f16" fmla="val 82"/>
                <a:gd name="f17" fmla="val 87"/>
                <a:gd name="f18" fmla="val 225"/>
                <a:gd name="f19" fmla="val 72"/>
                <a:gd name="f20" fmla="val 246"/>
                <a:gd name="f21" fmla="val 60"/>
                <a:gd name="f22" fmla="val 236"/>
                <a:gd name="f23" fmla="val 54"/>
                <a:gd name="f24" fmla="val 231"/>
                <a:gd name="f25" fmla="val 79"/>
                <a:gd name="f26" fmla="val 196"/>
                <a:gd name="f27" fmla="val 28"/>
                <a:gd name="f28" fmla="val 205"/>
                <a:gd name="f29" fmla="val 27"/>
                <a:gd name="f30" fmla="val 182"/>
                <a:gd name="f31" fmla="val 25"/>
                <a:gd name="f32" fmla="val 158"/>
                <a:gd name="f33" fmla="val 49"/>
                <a:gd name="f34" fmla="val 154"/>
                <a:gd name="f35" fmla="val 13"/>
                <a:gd name="f36" fmla="val 129"/>
                <a:gd name="f37" fmla="val 12"/>
                <a:gd name="f38" fmla="val 109"/>
                <a:gd name="f39" fmla="val 11"/>
                <a:gd name="f40" fmla="val 88"/>
                <a:gd name="f41" fmla="val 45"/>
                <a:gd name="f42" fmla="val 86"/>
                <a:gd name="f43" fmla="val 17"/>
                <a:gd name="f44" fmla="val 71"/>
                <a:gd name="f45" fmla="val 19"/>
                <a:gd name="f46" fmla="val 57"/>
                <a:gd name="f47" fmla="val 21"/>
                <a:gd name="f48" fmla="val 42"/>
                <a:gd name="f49" fmla="val 44"/>
                <a:gd name="f50" fmla="val 32"/>
                <a:gd name="f51" fmla="val 26"/>
                <a:gd name="f52" fmla="val 35"/>
                <a:gd name="f53" fmla="val 37"/>
                <a:gd name="f54" fmla="val 10"/>
                <a:gd name="f55" fmla="val 14"/>
                <a:gd name="f56" fmla="val 51"/>
                <a:gd name="f57" fmla="val 29"/>
                <a:gd name="f58" fmla="val 56"/>
                <a:gd name="f59" fmla="val 75"/>
                <a:gd name="f60" fmla="val 83"/>
                <a:gd name="f61" fmla="val 4"/>
                <a:gd name="f62" fmla="val 90"/>
                <a:gd name="f63" fmla="val 3"/>
                <a:gd name="f64" fmla="val 112"/>
                <a:gd name="f65" fmla="val 134"/>
                <a:gd name="f66" fmla="val 15"/>
                <a:gd name="f67" fmla="val 186"/>
                <a:gd name="f68" fmla="val 20"/>
                <a:gd name="f69" fmla="val 212"/>
                <a:gd name="f70" fmla="val 67"/>
                <a:gd name="f71" fmla="val 204"/>
                <a:gd name="f72" fmla="val 43"/>
                <a:gd name="f73" fmla="val 229"/>
                <a:gd name="f74" fmla="val 50"/>
                <a:gd name="f75" fmla="val 240"/>
                <a:gd name="f76" fmla="val 62"/>
                <a:gd name="f77" fmla="val 256"/>
                <a:gd name="f78" fmla="val 241"/>
                <a:gd name="f79" fmla="val 76"/>
                <a:gd name="f80" fmla="val 262"/>
                <a:gd name="f81" fmla="val 92"/>
                <a:gd name="f82" fmla="val 265"/>
                <a:gd name="f83" fmla="val 104"/>
                <a:gd name="f84" fmla="val 269"/>
                <a:gd name="f85" fmla="val 124"/>
                <a:gd name="f86" fmla="val 120"/>
                <a:gd name="f87" fmla="val 274"/>
                <a:gd name="f88" fmla="val 142"/>
                <a:gd name="f89" fmla="val 278"/>
                <a:gd name="f90" fmla="val 164"/>
                <a:gd name="f91" fmla="val 249"/>
                <a:gd name="f92" fmla="val 153"/>
                <a:gd name="f93" fmla="+- 0 0 -90"/>
                <a:gd name="f94" fmla="*/ f3 1 165"/>
                <a:gd name="f95" fmla="*/ f4 1 282"/>
                <a:gd name="f96" fmla="+- f7 0 f5"/>
                <a:gd name="f97" fmla="+- f6 0 f5"/>
                <a:gd name="f98" fmla="*/ f93 f0 1"/>
                <a:gd name="f99" fmla="*/ f97 1 165"/>
                <a:gd name="f100" fmla="*/ f96 1 282"/>
                <a:gd name="f101" fmla="*/ 141 f97 1"/>
                <a:gd name="f102" fmla="*/ 271 f96 1"/>
                <a:gd name="f103" fmla="*/ 130 f97 1"/>
                <a:gd name="f104" fmla="*/ 228 f96 1"/>
                <a:gd name="f105" fmla="*/ 96 f97 1"/>
                <a:gd name="f106" fmla="*/ 254 f96 1"/>
                <a:gd name="f107" fmla="*/ 87 f97 1"/>
                <a:gd name="f108" fmla="*/ 225 f96 1"/>
                <a:gd name="f109" fmla="*/ 60 f97 1"/>
                <a:gd name="f110" fmla="*/ 236 f96 1"/>
                <a:gd name="f111" fmla="*/ 79 f97 1"/>
                <a:gd name="f112" fmla="*/ 196 f96 1"/>
                <a:gd name="f113" fmla="*/ 27 f97 1"/>
                <a:gd name="f114" fmla="*/ 182 f96 1"/>
                <a:gd name="f115" fmla="*/ 49 f97 1"/>
                <a:gd name="f116" fmla="*/ 154 f96 1"/>
                <a:gd name="f117" fmla="*/ 12 f97 1"/>
                <a:gd name="f118" fmla="*/ 109 f96 1"/>
                <a:gd name="f119" fmla="*/ 45 f97 1"/>
                <a:gd name="f120" fmla="*/ 86 f96 1"/>
                <a:gd name="f121" fmla="*/ 19 f97 1"/>
                <a:gd name="f122" fmla="*/ 57 f96 1"/>
                <a:gd name="f123" fmla="*/ 44 f97 1"/>
                <a:gd name="f124" fmla="*/ 42 f96 1"/>
                <a:gd name="f125" fmla="*/ 35 f97 1"/>
                <a:gd name="f126" fmla="*/ 17 f96 1"/>
                <a:gd name="f127" fmla="*/ 14 f96 1"/>
                <a:gd name="f128" fmla="*/ 51 f97 1"/>
                <a:gd name="f129" fmla="*/ 11 f96 1"/>
                <a:gd name="f130" fmla="*/ 29 f97 1"/>
                <a:gd name="f131" fmla="*/ 13 f96 1"/>
                <a:gd name="f132" fmla="*/ 37 f96 1"/>
                <a:gd name="f133" fmla="*/ 11 f97 1"/>
                <a:gd name="f134" fmla="*/ 56 f96 1"/>
                <a:gd name="f135" fmla="*/ 83 f96 1"/>
                <a:gd name="f136" fmla="*/ 3 f97 1"/>
                <a:gd name="f137" fmla="*/ 112 f96 1"/>
                <a:gd name="f138" fmla="*/ 17 f97 1"/>
                <a:gd name="f139" fmla="*/ 186 f96 1"/>
                <a:gd name="f140" fmla="*/ 67 f97 1"/>
                <a:gd name="f141" fmla="*/ 204 f96 1"/>
                <a:gd name="f142" fmla="*/ 50 f97 1"/>
                <a:gd name="f143" fmla="*/ 240 f96 1"/>
                <a:gd name="f144" fmla="*/ 241 f96 1"/>
                <a:gd name="f145" fmla="*/ 92 f97 1"/>
                <a:gd name="f146" fmla="*/ 265 f96 1"/>
                <a:gd name="f147" fmla="*/ 124 f97 1"/>
                <a:gd name="f148" fmla="*/ 142 f97 1"/>
                <a:gd name="f149" fmla="*/ 278 f96 1"/>
                <a:gd name="f150" fmla="*/ 165 f97 1"/>
                <a:gd name="f151" fmla="*/ 249 f96 1"/>
                <a:gd name="f152" fmla="*/ f98 1 f2"/>
                <a:gd name="f153" fmla="*/ f101 1 165"/>
                <a:gd name="f154" fmla="*/ f102 1 282"/>
                <a:gd name="f155" fmla="*/ f103 1 165"/>
                <a:gd name="f156" fmla="*/ f104 1 282"/>
                <a:gd name="f157" fmla="*/ f105 1 165"/>
                <a:gd name="f158" fmla="*/ f106 1 282"/>
                <a:gd name="f159" fmla="*/ f107 1 165"/>
                <a:gd name="f160" fmla="*/ f108 1 282"/>
                <a:gd name="f161" fmla="*/ f109 1 165"/>
                <a:gd name="f162" fmla="*/ f110 1 282"/>
                <a:gd name="f163" fmla="*/ f111 1 165"/>
                <a:gd name="f164" fmla="*/ f112 1 282"/>
                <a:gd name="f165" fmla="*/ f113 1 165"/>
                <a:gd name="f166" fmla="*/ f114 1 282"/>
                <a:gd name="f167" fmla="*/ f115 1 165"/>
                <a:gd name="f168" fmla="*/ f116 1 282"/>
                <a:gd name="f169" fmla="*/ f117 1 165"/>
                <a:gd name="f170" fmla="*/ f118 1 282"/>
                <a:gd name="f171" fmla="*/ f119 1 165"/>
                <a:gd name="f172" fmla="*/ f120 1 282"/>
                <a:gd name="f173" fmla="*/ f121 1 165"/>
                <a:gd name="f174" fmla="*/ f122 1 282"/>
                <a:gd name="f175" fmla="*/ f123 1 165"/>
                <a:gd name="f176" fmla="*/ f124 1 282"/>
                <a:gd name="f177" fmla="*/ f125 1 165"/>
                <a:gd name="f178" fmla="*/ f126 1 282"/>
                <a:gd name="f179" fmla="*/ f127 1 282"/>
                <a:gd name="f180" fmla="*/ f128 1 165"/>
                <a:gd name="f181" fmla="*/ f129 1 282"/>
                <a:gd name="f182" fmla="*/ f130 1 165"/>
                <a:gd name="f183" fmla="*/ f131 1 282"/>
                <a:gd name="f184" fmla="*/ f132 1 282"/>
                <a:gd name="f185" fmla="*/ f133 1 165"/>
                <a:gd name="f186" fmla="*/ f134 1 282"/>
                <a:gd name="f187" fmla="*/ f135 1 282"/>
                <a:gd name="f188" fmla="*/ f136 1 165"/>
                <a:gd name="f189" fmla="*/ f137 1 282"/>
                <a:gd name="f190" fmla="*/ f138 1 165"/>
                <a:gd name="f191" fmla="*/ f139 1 282"/>
                <a:gd name="f192" fmla="*/ f140 1 165"/>
                <a:gd name="f193" fmla="*/ f141 1 282"/>
                <a:gd name="f194" fmla="*/ f142 1 165"/>
                <a:gd name="f195" fmla="*/ f143 1 282"/>
                <a:gd name="f196" fmla="*/ f144 1 282"/>
                <a:gd name="f197" fmla="*/ f145 1 165"/>
                <a:gd name="f198" fmla="*/ f146 1 282"/>
                <a:gd name="f199" fmla="*/ f147 1 165"/>
                <a:gd name="f200" fmla="*/ f148 1 165"/>
                <a:gd name="f201" fmla="*/ f149 1 282"/>
                <a:gd name="f202" fmla="*/ f150 1 165"/>
                <a:gd name="f203" fmla="*/ f151 1 282"/>
                <a:gd name="f204" fmla="*/ 0 1 f99"/>
                <a:gd name="f205" fmla="*/ f6 1 f99"/>
                <a:gd name="f206" fmla="*/ 0 1 f100"/>
                <a:gd name="f207" fmla="*/ f7 1 f100"/>
                <a:gd name="f208" fmla="+- f152 0 f1"/>
                <a:gd name="f209" fmla="*/ f153 1 f99"/>
                <a:gd name="f210" fmla="*/ f154 1 f100"/>
                <a:gd name="f211" fmla="*/ f155 1 f99"/>
                <a:gd name="f212" fmla="*/ f156 1 f100"/>
                <a:gd name="f213" fmla="*/ f157 1 f99"/>
                <a:gd name="f214" fmla="*/ f158 1 f100"/>
                <a:gd name="f215" fmla="*/ f159 1 f99"/>
                <a:gd name="f216" fmla="*/ f160 1 f100"/>
                <a:gd name="f217" fmla="*/ f161 1 f99"/>
                <a:gd name="f218" fmla="*/ f162 1 f100"/>
                <a:gd name="f219" fmla="*/ f163 1 f99"/>
                <a:gd name="f220" fmla="*/ f164 1 f100"/>
                <a:gd name="f221" fmla="*/ f165 1 f99"/>
                <a:gd name="f222" fmla="*/ f166 1 f100"/>
                <a:gd name="f223" fmla="*/ f167 1 f99"/>
                <a:gd name="f224" fmla="*/ f168 1 f100"/>
                <a:gd name="f225" fmla="*/ f169 1 f99"/>
                <a:gd name="f226" fmla="*/ f170 1 f100"/>
                <a:gd name="f227" fmla="*/ f171 1 f99"/>
                <a:gd name="f228" fmla="*/ f172 1 f100"/>
                <a:gd name="f229" fmla="*/ f173 1 f99"/>
                <a:gd name="f230" fmla="*/ f174 1 f100"/>
                <a:gd name="f231" fmla="*/ f175 1 f99"/>
                <a:gd name="f232" fmla="*/ f176 1 f100"/>
                <a:gd name="f233" fmla="*/ f177 1 f99"/>
                <a:gd name="f234" fmla="*/ f178 1 f100"/>
                <a:gd name="f235" fmla="*/ f179 1 f100"/>
                <a:gd name="f236" fmla="*/ f180 1 f99"/>
                <a:gd name="f237" fmla="*/ f181 1 f100"/>
                <a:gd name="f238" fmla="*/ f182 1 f99"/>
                <a:gd name="f239" fmla="*/ f183 1 f100"/>
                <a:gd name="f240" fmla="*/ f184 1 f100"/>
                <a:gd name="f241" fmla="*/ f185 1 f99"/>
                <a:gd name="f242" fmla="*/ f186 1 f100"/>
                <a:gd name="f243" fmla="*/ f187 1 f100"/>
                <a:gd name="f244" fmla="*/ f188 1 f99"/>
                <a:gd name="f245" fmla="*/ f189 1 f100"/>
                <a:gd name="f246" fmla="*/ f190 1 f99"/>
                <a:gd name="f247" fmla="*/ f191 1 f100"/>
                <a:gd name="f248" fmla="*/ f192 1 f99"/>
                <a:gd name="f249" fmla="*/ f193 1 f100"/>
                <a:gd name="f250" fmla="*/ f194 1 f99"/>
                <a:gd name="f251" fmla="*/ f195 1 f100"/>
                <a:gd name="f252" fmla="*/ f196 1 f100"/>
                <a:gd name="f253" fmla="*/ f197 1 f99"/>
                <a:gd name="f254" fmla="*/ f198 1 f100"/>
                <a:gd name="f255" fmla="*/ f199 1 f99"/>
                <a:gd name="f256" fmla="*/ f200 1 f99"/>
                <a:gd name="f257" fmla="*/ f201 1 f100"/>
                <a:gd name="f258" fmla="*/ f202 1 f99"/>
                <a:gd name="f259" fmla="*/ f203 1 f100"/>
                <a:gd name="f260" fmla="*/ f204 f94 1"/>
                <a:gd name="f261" fmla="*/ f205 f94 1"/>
                <a:gd name="f262" fmla="*/ f207 f95 1"/>
                <a:gd name="f263" fmla="*/ f206 f95 1"/>
                <a:gd name="f264" fmla="*/ f209 f94 1"/>
                <a:gd name="f265" fmla="*/ f210 f95 1"/>
                <a:gd name="f266" fmla="*/ f211 f94 1"/>
                <a:gd name="f267" fmla="*/ f212 f95 1"/>
                <a:gd name="f268" fmla="*/ f213 f94 1"/>
                <a:gd name="f269" fmla="*/ f214 f95 1"/>
                <a:gd name="f270" fmla="*/ f215 f94 1"/>
                <a:gd name="f271" fmla="*/ f216 f95 1"/>
                <a:gd name="f272" fmla="*/ f217 f94 1"/>
                <a:gd name="f273" fmla="*/ f218 f95 1"/>
                <a:gd name="f274" fmla="*/ f219 f94 1"/>
                <a:gd name="f275" fmla="*/ f220 f95 1"/>
                <a:gd name="f276" fmla="*/ f221 f94 1"/>
                <a:gd name="f277" fmla="*/ f222 f95 1"/>
                <a:gd name="f278" fmla="*/ f223 f94 1"/>
                <a:gd name="f279" fmla="*/ f224 f95 1"/>
                <a:gd name="f280" fmla="*/ f225 f94 1"/>
                <a:gd name="f281" fmla="*/ f226 f95 1"/>
                <a:gd name="f282" fmla="*/ f227 f94 1"/>
                <a:gd name="f283" fmla="*/ f228 f95 1"/>
                <a:gd name="f284" fmla="*/ f229 f94 1"/>
                <a:gd name="f285" fmla="*/ f230 f95 1"/>
                <a:gd name="f286" fmla="*/ f231 f94 1"/>
                <a:gd name="f287" fmla="*/ f232 f95 1"/>
                <a:gd name="f288" fmla="*/ f233 f94 1"/>
                <a:gd name="f289" fmla="*/ f234 f95 1"/>
                <a:gd name="f290" fmla="*/ f235 f95 1"/>
                <a:gd name="f291" fmla="*/ f236 f94 1"/>
                <a:gd name="f292" fmla="*/ f237 f95 1"/>
                <a:gd name="f293" fmla="*/ f238 f94 1"/>
                <a:gd name="f294" fmla="*/ f239 f95 1"/>
                <a:gd name="f295" fmla="*/ f240 f95 1"/>
                <a:gd name="f296" fmla="*/ f241 f94 1"/>
                <a:gd name="f297" fmla="*/ f242 f95 1"/>
                <a:gd name="f298" fmla="*/ f243 f95 1"/>
                <a:gd name="f299" fmla="*/ f244 f94 1"/>
                <a:gd name="f300" fmla="*/ f245 f95 1"/>
                <a:gd name="f301" fmla="*/ f246 f94 1"/>
                <a:gd name="f302" fmla="*/ f247 f95 1"/>
                <a:gd name="f303" fmla="*/ f248 f94 1"/>
                <a:gd name="f304" fmla="*/ f249 f95 1"/>
                <a:gd name="f305" fmla="*/ f250 f94 1"/>
                <a:gd name="f306" fmla="*/ f251 f95 1"/>
                <a:gd name="f307" fmla="*/ f252 f95 1"/>
                <a:gd name="f308" fmla="*/ f253 f94 1"/>
                <a:gd name="f309" fmla="*/ f254 f95 1"/>
                <a:gd name="f310" fmla="*/ f255 f94 1"/>
                <a:gd name="f311" fmla="*/ f256 f94 1"/>
                <a:gd name="f312" fmla="*/ f257 f95 1"/>
                <a:gd name="f313" fmla="*/ f258 f94 1"/>
                <a:gd name="f314" fmla="*/ f259 f95 1"/>
              </a:gdLst>
              <a:ahLst/>
              <a:cxnLst>
                <a:cxn ang="3cd4">
                  <a:pos x="hc" y="t"/>
                </a:cxn>
                <a:cxn ang="0">
                  <a:pos x="r" y="vc"/>
                </a:cxn>
                <a:cxn ang="cd4">
                  <a:pos x="hc" y="b"/>
                </a:cxn>
                <a:cxn ang="cd2">
                  <a:pos x="l" y="vc"/>
                </a:cxn>
                <a:cxn ang="f208">
                  <a:pos x="f264" y="f265"/>
                </a:cxn>
                <a:cxn ang="f208">
                  <a:pos x="f266" y="f267"/>
                </a:cxn>
                <a:cxn ang="f208">
                  <a:pos x="f268" y="f269"/>
                </a:cxn>
                <a:cxn ang="f208">
                  <a:pos x="f270" y="f271"/>
                </a:cxn>
                <a:cxn ang="f208">
                  <a:pos x="f272" y="f273"/>
                </a:cxn>
                <a:cxn ang="f208">
                  <a:pos x="f274" y="f275"/>
                </a:cxn>
                <a:cxn ang="f208">
                  <a:pos x="f276" y="f277"/>
                </a:cxn>
                <a:cxn ang="f208">
                  <a:pos x="f278" y="f279"/>
                </a:cxn>
                <a:cxn ang="f208">
                  <a:pos x="f280" y="f281"/>
                </a:cxn>
                <a:cxn ang="f208">
                  <a:pos x="f282" y="f283"/>
                </a:cxn>
                <a:cxn ang="f208">
                  <a:pos x="f284" y="f285"/>
                </a:cxn>
                <a:cxn ang="f208">
                  <a:pos x="f286" y="f287"/>
                </a:cxn>
                <a:cxn ang="f208">
                  <a:pos x="f288" y="f289"/>
                </a:cxn>
                <a:cxn ang="f208">
                  <a:pos x="f278" y="f290"/>
                </a:cxn>
                <a:cxn ang="f208">
                  <a:pos x="f291" y="f292"/>
                </a:cxn>
                <a:cxn ang="f208">
                  <a:pos x="f293" y="f294"/>
                </a:cxn>
                <a:cxn ang="f208">
                  <a:pos x="f288" y="f295"/>
                </a:cxn>
                <a:cxn ang="f208">
                  <a:pos x="f296" y="f297"/>
                </a:cxn>
                <a:cxn ang="f208">
                  <a:pos x="f276" y="f298"/>
                </a:cxn>
                <a:cxn ang="f208">
                  <a:pos x="f299" y="f300"/>
                </a:cxn>
                <a:cxn ang="f208">
                  <a:pos x="f288" y="f279"/>
                </a:cxn>
                <a:cxn ang="f208">
                  <a:pos x="f301" y="f302"/>
                </a:cxn>
                <a:cxn ang="f208">
                  <a:pos x="f303" y="f304"/>
                </a:cxn>
                <a:cxn ang="f208">
                  <a:pos x="f305" y="f306"/>
                </a:cxn>
                <a:cxn ang="f208">
                  <a:pos x="f274" y="f307"/>
                </a:cxn>
                <a:cxn ang="f208">
                  <a:pos x="f308" y="f309"/>
                </a:cxn>
                <a:cxn ang="f208">
                  <a:pos x="f310" y="f307"/>
                </a:cxn>
                <a:cxn ang="f208">
                  <a:pos x="f311" y="f312"/>
                </a:cxn>
                <a:cxn ang="f208">
                  <a:pos x="f313" y="f314"/>
                </a:cxn>
                <a:cxn ang="f208">
                  <a:pos x="f264" y="f265"/>
                </a:cxn>
              </a:cxnLst>
              <a:rect l="f260" t="f263" r="f261" b="f262"/>
              <a:pathLst>
                <a:path w="165" h="282">
                  <a:moveTo>
                    <a:pt x="f8" y="f9"/>
                  </a:moveTo>
                  <a:cubicBezTo>
                    <a:pt x="f10" y="f11"/>
                    <a:pt x="f10" y="f12"/>
                    <a:pt x="f10" y="f12"/>
                  </a:cubicBezTo>
                  <a:cubicBezTo>
                    <a:pt x="f10" y="f12"/>
                    <a:pt x="f13" y="f14"/>
                    <a:pt x="f15" y="f14"/>
                  </a:cubicBezTo>
                  <a:cubicBezTo>
                    <a:pt x="f16" y="f14"/>
                    <a:pt x="f17" y="f18"/>
                    <a:pt x="f17" y="f18"/>
                  </a:cubicBezTo>
                  <a:cubicBezTo>
                    <a:pt x="f17" y="f18"/>
                    <a:pt x="f19" y="f20"/>
                    <a:pt x="f21" y="f22"/>
                  </a:cubicBezTo>
                  <a:cubicBezTo>
                    <a:pt x="f23" y="f24"/>
                    <a:pt x="f25" y="f26"/>
                    <a:pt x="f25" y="f26"/>
                  </a:cubicBezTo>
                  <a:cubicBezTo>
                    <a:pt x="f25" y="f26"/>
                    <a:pt x="f27" y="f28"/>
                    <a:pt x="f29" y="f30"/>
                  </a:cubicBezTo>
                  <a:cubicBezTo>
                    <a:pt x="f31" y="f32"/>
                    <a:pt x="f33" y="f34"/>
                    <a:pt x="f33" y="f34"/>
                  </a:cubicBezTo>
                  <a:cubicBezTo>
                    <a:pt x="f33" y="f34"/>
                    <a:pt x="f35" y="f36"/>
                    <a:pt x="f37" y="f38"/>
                  </a:cubicBezTo>
                  <a:cubicBezTo>
                    <a:pt x="f39" y="f40"/>
                    <a:pt x="f41" y="f42"/>
                    <a:pt x="f41" y="f42"/>
                  </a:cubicBezTo>
                  <a:cubicBezTo>
                    <a:pt x="f41" y="f42"/>
                    <a:pt x="f43" y="f44"/>
                    <a:pt x="f45" y="f46"/>
                  </a:cubicBezTo>
                  <a:cubicBezTo>
                    <a:pt x="f47" y="f48"/>
                    <a:pt x="f49" y="f48"/>
                    <a:pt x="f49" y="f48"/>
                  </a:cubicBezTo>
                  <a:cubicBezTo>
                    <a:pt x="f49" y="f48"/>
                    <a:pt x="f50" y="f51"/>
                    <a:pt x="f52" y="f43"/>
                  </a:cubicBezTo>
                  <a:cubicBezTo>
                    <a:pt x="f53" y="f54"/>
                    <a:pt x="f33" y="f55"/>
                    <a:pt x="f33" y="f55"/>
                  </a:cubicBezTo>
                  <a:cubicBezTo>
                    <a:pt x="f56" y="f39"/>
                    <a:pt x="f56" y="f39"/>
                    <a:pt x="f56" y="f39"/>
                  </a:cubicBezTo>
                  <a:cubicBezTo>
                    <a:pt x="f56" y="f39"/>
                    <a:pt x="f52" y="f5"/>
                    <a:pt x="f57" y="f35"/>
                  </a:cubicBezTo>
                  <a:cubicBezTo>
                    <a:pt x="f31" y="f31"/>
                    <a:pt x="f52" y="f53"/>
                    <a:pt x="f52" y="f53"/>
                  </a:cubicBezTo>
                  <a:cubicBezTo>
                    <a:pt x="f52" y="f53"/>
                    <a:pt x="f37" y="f52"/>
                    <a:pt x="f39" y="f58"/>
                  </a:cubicBezTo>
                  <a:cubicBezTo>
                    <a:pt x="f54" y="f59"/>
                    <a:pt x="f29" y="f60"/>
                    <a:pt x="f29" y="f60"/>
                  </a:cubicBezTo>
                  <a:cubicBezTo>
                    <a:pt x="f29" y="f60"/>
                    <a:pt x="f61" y="f62"/>
                    <a:pt x="f63" y="f64"/>
                  </a:cubicBezTo>
                  <a:cubicBezTo>
                    <a:pt x="f5" y="f65"/>
                    <a:pt x="f52" y="f34"/>
                    <a:pt x="f52" y="f34"/>
                  </a:cubicBezTo>
                  <a:cubicBezTo>
                    <a:pt x="f52" y="f34"/>
                    <a:pt x="f66" y="f32"/>
                    <a:pt x="f43" y="f67"/>
                  </a:cubicBezTo>
                  <a:cubicBezTo>
                    <a:pt x="f68" y="f69"/>
                    <a:pt x="f70" y="f71"/>
                    <a:pt x="f70" y="f71"/>
                  </a:cubicBezTo>
                  <a:cubicBezTo>
                    <a:pt x="f70" y="f71"/>
                    <a:pt x="f72" y="f73"/>
                    <a:pt x="f74" y="f75"/>
                  </a:cubicBezTo>
                  <a:cubicBezTo>
                    <a:pt x="f76" y="f77"/>
                    <a:pt x="f25" y="f78"/>
                    <a:pt x="f25" y="f78"/>
                  </a:cubicBezTo>
                  <a:cubicBezTo>
                    <a:pt x="f25" y="f78"/>
                    <a:pt x="f79" y="f80"/>
                    <a:pt x="f81" y="f82"/>
                  </a:cubicBezTo>
                  <a:cubicBezTo>
                    <a:pt x="f83" y="f84"/>
                    <a:pt x="f85" y="f78"/>
                    <a:pt x="f85" y="f78"/>
                  </a:cubicBezTo>
                  <a:cubicBezTo>
                    <a:pt x="f85" y="f78"/>
                    <a:pt x="f86" y="f87"/>
                    <a:pt x="f88" y="f89"/>
                  </a:cubicBezTo>
                  <a:cubicBezTo>
                    <a:pt x="f90" y="f7"/>
                    <a:pt x="f6" y="f91"/>
                    <a:pt x="f6" y="f91"/>
                  </a:cubicBezTo>
                  <a:cubicBezTo>
                    <a:pt x="f6" y="f91"/>
                    <a:pt x="f92" y="f87"/>
                    <a:pt x="f8" y="f9"/>
                  </a:cubicBezTo>
                  <a:close/>
                </a:path>
              </a:pathLst>
            </a:custGeom>
            <a:solidFill>
              <a:srgbClr val="FFF7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grpSp>
      <p:grpSp>
        <p:nvGrpSpPr>
          <p:cNvPr id="104" name="Group 105">
            <a:extLst>
              <a:ext uri="{FF2B5EF4-FFF2-40B4-BE49-F238E27FC236}">
                <a16:creationId xmlns:a16="http://schemas.microsoft.com/office/drawing/2014/main" id="{652C92C3-4C44-4667-8C9D-048C554B9A22}"/>
              </a:ext>
            </a:extLst>
          </p:cNvPr>
          <p:cNvGrpSpPr/>
          <p:nvPr/>
        </p:nvGrpSpPr>
        <p:grpSpPr>
          <a:xfrm>
            <a:off x="11143107" y="2900020"/>
            <a:ext cx="1030190" cy="1167002"/>
            <a:chOff x="11143107" y="2900020"/>
            <a:chExt cx="1030190" cy="1167002"/>
          </a:xfrm>
        </p:grpSpPr>
        <p:sp>
          <p:nvSpPr>
            <p:cNvPr id="105" name="Freeform 28">
              <a:extLst>
                <a:ext uri="{FF2B5EF4-FFF2-40B4-BE49-F238E27FC236}">
                  <a16:creationId xmlns:a16="http://schemas.microsoft.com/office/drawing/2014/main" id="{96F6CFB4-EF2B-4115-A709-FA1403AA7F79}"/>
                </a:ext>
              </a:extLst>
            </p:cNvPr>
            <p:cNvSpPr/>
            <p:nvPr/>
          </p:nvSpPr>
          <p:spPr>
            <a:xfrm rot="375883">
              <a:off x="11143107" y="2900020"/>
              <a:ext cx="1030190" cy="1092086"/>
            </a:xfrm>
            <a:custGeom>
              <a:avLst/>
              <a:gdLst>
                <a:gd name="f0" fmla="val 10800000"/>
                <a:gd name="f1" fmla="val 5400000"/>
                <a:gd name="f2" fmla="val 180"/>
                <a:gd name="f3" fmla="val w"/>
                <a:gd name="f4" fmla="val h"/>
                <a:gd name="f5" fmla="val 0"/>
                <a:gd name="f6" fmla="val 493"/>
                <a:gd name="f7" fmla="val 523"/>
                <a:gd name="f8" fmla="val 215"/>
                <a:gd name="f9" fmla="val 466"/>
                <a:gd name="f10" fmla="val 56"/>
                <a:gd name="f11" fmla="val 467"/>
                <a:gd name="f12" fmla="val 30"/>
                <a:gd name="f13" fmla="val 330"/>
                <a:gd name="f14" fmla="val 55"/>
                <a:gd name="f15" fmla="val 357"/>
                <a:gd name="f16" fmla="val 114"/>
                <a:gd name="f17" fmla="val 369"/>
                <a:gd name="f18" fmla="val 235"/>
                <a:gd name="f19" fmla="val 58"/>
                <a:gd name="f20" fmla="val 111"/>
                <a:gd name="f21" fmla="val 87"/>
                <a:gd name="f22" fmla="val 164"/>
                <a:gd name="f23" fmla="val 179"/>
                <a:gd name="f24" fmla="val 237"/>
                <a:gd name="f25" fmla="val 100"/>
                <a:gd name="f26" fmla="val 334"/>
                <a:gd name="f27" fmla="val 72"/>
                <a:gd name="f28" fmla="val 322"/>
                <a:gd name="f29" fmla="val 267"/>
                <a:gd name="f30" fmla="val 187"/>
                <a:gd name="f31" fmla="val 464"/>
                <a:gd name="f32" fmla="val 333"/>
                <a:gd name="f33" fmla="val 399"/>
                <a:gd name="f34" fmla="val 370"/>
                <a:gd name="f35" fmla="val 426"/>
                <a:gd name="f36" fmla="val 380"/>
                <a:gd name="f37" fmla="val 355"/>
                <a:gd name="f38" fmla="val 407"/>
                <a:gd name="f39" fmla="+- 0 0 -90"/>
                <a:gd name="f40" fmla="*/ f3 1 493"/>
                <a:gd name="f41" fmla="*/ f4 1 523"/>
                <a:gd name="f42" fmla="+- f7 0 f5"/>
                <a:gd name="f43" fmla="+- f6 0 f5"/>
                <a:gd name="f44" fmla="*/ f39 f0 1"/>
                <a:gd name="f45" fmla="*/ f43 1 493"/>
                <a:gd name="f46" fmla="*/ f42 1 523"/>
                <a:gd name="f47" fmla="*/ 215 f43 1"/>
                <a:gd name="f48" fmla="*/ 466 f42 1"/>
                <a:gd name="f49" fmla="*/ 30 f43 1"/>
                <a:gd name="f50" fmla="*/ 330 f42 1"/>
                <a:gd name="f51" fmla="*/ 114 f43 1"/>
                <a:gd name="f52" fmla="*/ 369 f42 1"/>
                <a:gd name="f53" fmla="*/ 58 f43 1"/>
                <a:gd name="f54" fmla="*/ 111 f42 1"/>
                <a:gd name="f55" fmla="*/ 179 f43 1"/>
                <a:gd name="f56" fmla="*/ 237 f42 1"/>
                <a:gd name="f57" fmla="*/ 334 f43 1"/>
                <a:gd name="f58" fmla="*/ 0 f42 1"/>
                <a:gd name="f59" fmla="*/ 322 f43 1"/>
                <a:gd name="f60" fmla="*/ 267 f42 1"/>
                <a:gd name="f61" fmla="*/ 493 f43 1"/>
                <a:gd name="f62" fmla="*/ 187 f42 1"/>
                <a:gd name="f63" fmla="*/ 399 f43 1"/>
                <a:gd name="f64" fmla="*/ 370 f42 1"/>
                <a:gd name="f65" fmla="*/ 466 f43 1"/>
                <a:gd name="f66" fmla="*/ 355 f42 1"/>
                <a:gd name="f67" fmla="*/ f44 1 f2"/>
                <a:gd name="f68" fmla="*/ f47 1 493"/>
                <a:gd name="f69" fmla="*/ f48 1 523"/>
                <a:gd name="f70" fmla="*/ f49 1 493"/>
                <a:gd name="f71" fmla="*/ f50 1 523"/>
                <a:gd name="f72" fmla="*/ f51 1 493"/>
                <a:gd name="f73" fmla="*/ f52 1 523"/>
                <a:gd name="f74" fmla="*/ f53 1 493"/>
                <a:gd name="f75" fmla="*/ f54 1 523"/>
                <a:gd name="f76" fmla="*/ f55 1 493"/>
                <a:gd name="f77" fmla="*/ f56 1 523"/>
                <a:gd name="f78" fmla="*/ f57 1 493"/>
                <a:gd name="f79" fmla="*/ f58 1 523"/>
                <a:gd name="f80" fmla="*/ f59 1 493"/>
                <a:gd name="f81" fmla="*/ f60 1 523"/>
                <a:gd name="f82" fmla="*/ f61 1 493"/>
                <a:gd name="f83" fmla="*/ f62 1 523"/>
                <a:gd name="f84" fmla="*/ f63 1 493"/>
                <a:gd name="f85" fmla="*/ f64 1 523"/>
                <a:gd name="f86" fmla="*/ f65 1 493"/>
                <a:gd name="f87" fmla="*/ f66 1 523"/>
                <a:gd name="f88" fmla="*/ 0 1 f45"/>
                <a:gd name="f89" fmla="*/ f6 1 f45"/>
                <a:gd name="f90" fmla="*/ 0 1 f46"/>
                <a:gd name="f91" fmla="*/ f7 1 f46"/>
                <a:gd name="f92" fmla="+- f67 0 f1"/>
                <a:gd name="f93" fmla="*/ f68 1 f45"/>
                <a:gd name="f94" fmla="*/ f69 1 f46"/>
                <a:gd name="f95" fmla="*/ f70 1 f45"/>
                <a:gd name="f96" fmla="*/ f71 1 f46"/>
                <a:gd name="f97" fmla="*/ f72 1 f45"/>
                <a:gd name="f98" fmla="*/ f73 1 f46"/>
                <a:gd name="f99" fmla="*/ f74 1 f45"/>
                <a:gd name="f100" fmla="*/ f75 1 f46"/>
                <a:gd name="f101" fmla="*/ f76 1 f45"/>
                <a:gd name="f102" fmla="*/ f77 1 f46"/>
                <a:gd name="f103" fmla="*/ f78 1 f45"/>
                <a:gd name="f104" fmla="*/ f79 1 f46"/>
                <a:gd name="f105" fmla="*/ f80 1 f45"/>
                <a:gd name="f106" fmla="*/ f81 1 f46"/>
                <a:gd name="f107" fmla="*/ f82 1 f45"/>
                <a:gd name="f108" fmla="*/ f83 1 f46"/>
                <a:gd name="f109" fmla="*/ f84 1 f45"/>
                <a:gd name="f110" fmla="*/ f85 1 f46"/>
                <a:gd name="f111" fmla="*/ f86 1 f45"/>
                <a:gd name="f112" fmla="*/ f87 1 f46"/>
                <a:gd name="f113" fmla="*/ f88 f40 1"/>
                <a:gd name="f114" fmla="*/ f89 f40 1"/>
                <a:gd name="f115" fmla="*/ f91 f41 1"/>
                <a:gd name="f116" fmla="*/ f90 f41 1"/>
                <a:gd name="f117" fmla="*/ f93 f40 1"/>
                <a:gd name="f118" fmla="*/ f94 f41 1"/>
                <a:gd name="f119" fmla="*/ f95 f40 1"/>
                <a:gd name="f120" fmla="*/ f96 f41 1"/>
                <a:gd name="f121" fmla="*/ f97 f40 1"/>
                <a:gd name="f122" fmla="*/ f98 f41 1"/>
                <a:gd name="f123" fmla="*/ f99 f40 1"/>
                <a:gd name="f124" fmla="*/ f100 f41 1"/>
                <a:gd name="f125" fmla="*/ f101 f40 1"/>
                <a:gd name="f126" fmla="*/ f102 f41 1"/>
                <a:gd name="f127" fmla="*/ f103 f40 1"/>
                <a:gd name="f128" fmla="*/ f104 f41 1"/>
                <a:gd name="f129" fmla="*/ f105 f40 1"/>
                <a:gd name="f130" fmla="*/ f106 f41 1"/>
                <a:gd name="f131" fmla="*/ f107 f40 1"/>
                <a:gd name="f132" fmla="*/ f108 f41 1"/>
                <a:gd name="f133" fmla="*/ f109 f40 1"/>
                <a:gd name="f134" fmla="*/ f110 f41 1"/>
                <a:gd name="f135" fmla="*/ f111 f40 1"/>
                <a:gd name="f136" fmla="*/ f112 f41 1"/>
              </a:gdLst>
              <a:ahLst/>
              <a:cxnLst>
                <a:cxn ang="3cd4">
                  <a:pos x="hc" y="t"/>
                </a:cxn>
                <a:cxn ang="0">
                  <a:pos x="r" y="vc"/>
                </a:cxn>
                <a:cxn ang="cd4">
                  <a:pos x="hc" y="b"/>
                </a:cxn>
                <a:cxn ang="cd2">
                  <a:pos x="l" y="vc"/>
                </a:cxn>
                <a:cxn ang="f92">
                  <a:pos x="f117" y="f118"/>
                </a:cxn>
                <a:cxn ang="f92">
                  <a:pos x="f119" y="f120"/>
                </a:cxn>
                <a:cxn ang="f92">
                  <a:pos x="f121" y="f122"/>
                </a:cxn>
                <a:cxn ang="f92">
                  <a:pos x="f123" y="f124"/>
                </a:cxn>
                <a:cxn ang="f92">
                  <a:pos x="f125" y="f126"/>
                </a:cxn>
                <a:cxn ang="f92">
                  <a:pos x="f127" y="f128"/>
                </a:cxn>
                <a:cxn ang="f92">
                  <a:pos x="f129" y="f130"/>
                </a:cxn>
                <a:cxn ang="f92">
                  <a:pos x="f131" y="f132"/>
                </a:cxn>
                <a:cxn ang="f92">
                  <a:pos x="f133" y="f134"/>
                </a:cxn>
                <a:cxn ang="f92">
                  <a:pos x="f135" y="f136"/>
                </a:cxn>
                <a:cxn ang="f92">
                  <a:pos x="f117" y="f118"/>
                </a:cxn>
              </a:cxnLst>
              <a:rect l="f113" t="f116" r="f114" b="f115"/>
              <a:pathLst>
                <a:path w="493" h="523">
                  <a:moveTo>
                    <a:pt x="f8" y="f9"/>
                  </a:moveTo>
                  <a:cubicBezTo>
                    <a:pt x="f8" y="f9"/>
                    <a:pt x="f10" y="f11"/>
                    <a:pt x="f12" y="f13"/>
                  </a:cubicBezTo>
                  <a:cubicBezTo>
                    <a:pt x="f14" y="f15"/>
                    <a:pt x="f16" y="f17"/>
                    <a:pt x="f16" y="f17"/>
                  </a:cubicBezTo>
                  <a:cubicBezTo>
                    <a:pt x="f16" y="f17"/>
                    <a:pt x="f5" y="f18"/>
                    <a:pt x="f19" y="f20"/>
                  </a:cubicBezTo>
                  <a:cubicBezTo>
                    <a:pt x="f21" y="f22"/>
                    <a:pt x="f23" y="f24"/>
                    <a:pt x="f23" y="f24"/>
                  </a:cubicBezTo>
                  <a:cubicBezTo>
                    <a:pt x="f23" y="f24"/>
                    <a:pt x="f23" y="f25"/>
                    <a:pt x="f26" y="f5"/>
                  </a:cubicBezTo>
                  <a:cubicBezTo>
                    <a:pt x="f13" y="f27"/>
                    <a:pt x="f28" y="f29"/>
                    <a:pt x="f28" y="f29"/>
                  </a:cubicBezTo>
                  <a:cubicBezTo>
                    <a:pt x="f6" y="f30"/>
                    <a:pt x="f6" y="f30"/>
                    <a:pt x="f6" y="f30"/>
                  </a:cubicBezTo>
                  <a:cubicBezTo>
                    <a:pt x="f6" y="f30"/>
                    <a:pt x="f31" y="f32"/>
                    <a:pt x="f33" y="f34"/>
                  </a:cubicBezTo>
                  <a:cubicBezTo>
                    <a:pt x="f35" y="f36"/>
                    <a:pt x="f9" y="f37"/>
                    <a:pt x="f9" y="f37"/>
                  </a:cubicBezTo>
                  <a:cubicBezTo>
                    <a:pt x="f9" y="f37"/>
                    <a:pt x="f38" y="f7"/>
                    <a:pt x="f8" y="f9"/>
                  </a:cubicBezTo>
                  <a:close/>
                </a:path>
              </a:pathLst>
            </a:custGeom>
            <a:solidFill>
              <a:srgbClr val="FFF7D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06" name="Freeform 29">
              <a:extLst>
                <a:ext uri="{FF2B5EF4-FFF2-40B4-BE49-F238E27FC236}">
                  <a16:creationId xmlns:a16="http://schemas.microsoft.com/office/drawing/2014/main" id="{D50E006F-94D6-4711-95B7-FFEEBC1E9D01}"/>
                </a:ext>
              </a:extLst>
            </p:cNvPr>
            <p:cNvSpPr/>
            <p:nvPr/>
          </p:nvSpPr>
          <p:spPr>
            <a:xfrm rot="375883">
              <a:off x="11235479" y="2967622"/>
              <a:ext cx="872785" cy="886053"/>
            </a:xfrm>
            <a:custGeom>
              <a:avLst/>
              <a:gdLst>
                <a:gd name="f0" fmla="val 10800000"/>
                <a:gd name="f1" fmla="val 5400000"/>
                <a:gd name="f2" fmla="val 360"/>
                <a:gd name="f3" fmla="val 180"/>
                <a:gd name="f4" fmla="val w"/>
                <a:gd name="f5" fmla="val h"/>
                <a:gd name="f6" fmla="val 0"/>
                <a:gd name="f7" fmla="val 418"/>
                <a:gd name="f8" fmla="val 424"/>
                <a:gd name="f9" fmla="val 223"/>
                <a:gd name="f10" fmla="val 422"/>
                <a:gd name="f11" fmla="val 374"/>
                <a:gd name="f12" fmla="val 385"/>
                <a:gd name="f13" fmla="val 358"/>
                <a:gd name="f14" fmla="val 347"/>
                <a:gd name="f15" fmla="val 378"/>
                <a:gd name="f16" fmla="val 304"/>
                <a:gd name="f17" fmla="val 274"/>
                <a:gd name="f18" fmla="val 417"/>
                <a:gd name="f19" fmla="val 196"/>
                <a:gd name="f20" fmla="val 366"/>
                <a:gd name="f21" fmla="val 228"/>
                <a:gd name="f22" fmla="val 255"/>
                <a:gd name="f23" fmla="val 268"/>
                <a:gd name="f24" fmla="val 254"/>
                <a:gd name="f25" fmla="val 98"/>
                <a:gd name="f26" fmla="val 272"/>
                <a:gd name="f27" fmla="val 208"/>
                <a:gd name="f28" fmla="val 50"/>
                <a:gd name="f29" fmla="val 161"/>
                <a:gd name="f30" fmla="val 169"/>
                <a:gd name="f31" fmla="val 150"/>
                <a:gd name="f32" fmla="val 242"/>
                <a:gd name="f33" fmla="val 113"/>
                <a:gd name="f34" fmla="val 233"/>
                <a:gd name="f35" fmla="val 45"/>
                <a:gd name="f36" fmla="val 163"/>
                <a:gd name="f37" fmla="val 25"/>
                <a:gd name="f38" fmla="val 126"/>
                <a:gd name="f39" fmla="val 243"/>
                <a:gd name="f40" fmla="val 117"/>
                <a:gd name="f41" fmla="val 355"/>
                <a:gd name="f42" fmla="val 130"/>
                <a:gd name="f43" fmla="val 365"/>
                <a:gd name="f44" fmla="val 95"/>
                <a:gd name="f45" fmla="val 373"/>
                <a:gd name="f46" fmla="val 61"/>
                <a:gd name="f47" fmla="val 30"/>
                <a:gd name="f48" fmla="val 339"/>
                <a:gd name="f49" fmla="val 53"/>
                <a:gd name="f50" fmla="val 396"/>
                <a:gd name="f51" fmla="val 148"/>
                <a:gd name="f52" fmla="val 217"/>
                <a:gd name="f53" fmla="+- 0 0 -90"/>
                <a:gd name="f54" fmla="*/ f4 1 418"/>
                <a:gd name="f55" fmla="*/ f5 1 424"/>
                <a:gd name="f56" fmla="+- f8 0 f6"/>
                <a:gd name="f57" fmla="+- f7 0 f6"/>
                <a:gd name="f58" fmla="*/ f53 f0 1"/>
                <a:gd name="f59" fmla="*/ f57 1 418"/>
                <a:gd name="f60" fmla="*/ f56 1 424"/>
                <a:gd name="f61" fmla="*/ 223 f57 1"/>
                <a:gd name="f62" fmla="*/ 422 f56 1"/>
                <a:gd name="f63" fmla="*/ 385 f57 1"/>
                <a:gd name="f64" fmla="*/ 358 f56 1"/>
                <a:gd name="f65" fmla="*/ 304 f57 1"/>
                <a:gd name="f66" fmla="*/ 360 f56 1"/>
                <a:gd name="f67" fmla="*/ 417 f57 1"/>
                <a:gd name="f68" fmla="*/ 196 f56 1"/>
                <a:gd name="f69" fmla="*/ 255 f57 1"/>
                <a:gd name="f70" fmla="*/ 268 f56 1"/>
                <a:gd name="f71" fmla="*/ 272 f57 1"/>
                <a:gd name="f72" fmla="*/ 0 f56 1"/>
                <a:gd name="f73" fmla="*/ 150 f57 1"/>
                <a:gd name="f74" fmla="*/ 242 f56 1"/>
                <a:gd name="f75" fmla="*/ 25 f57 1"/>
                <a:gd name="f76" fmla="*/ 126 f56 1"/>
                <a:gd name="f77" fmla="*/ 130 f57 1"/>
                <a:gd name="f78" fmla="*/ 365 f56 1"/>
                <a:gd name="f79" fmla="*/ 30 f57 1"/>
                <a:gd name="f80" fmla="*/ 339 f56 1"/>
                <a:gd name="f81" fmla="*/ 217 f57 1"/>
                <a:gd name="f82" fmla="*/ 424 f56 1"/>
                <a:gd name="f83" fmla="*/ f58 1 f3"/>
                <a:gd name="f84" fmla="*/ f61 1 418"/>
                <a:gd name="f85" fmla="*/ f62 1 424"/>
                <a:gd name="f86" fmla="*/ f63 1 418"/>
                <a:gd name="f87" fmla="*/ f64 1 424"/>
                <a:gd name="f88" fmla="*/ f65 1 418"/>
                <a:gd name="f89" fmla="*/ f66 1 424"/>
                <a:gd name="f90" fmla="*/ f67 1 418"/>
                <a:gd name="f91" fmla="*/ f68 1 424"/>
                <a:gd name="f92" fmla="*/ f69 1 418"/>
                <a:gd name="f93" fmla="*/ f70 1 424"/>
                <a:gd name="f94" fmla="*/ f71 1 418"/>
                <a:gd name="f95" fmla="*/ f72 1 424"/>
                <a:gd name="f96" fmla="*/ f73 1 418"/>
                <a:gd name="f97" fmla="*/ f74 1 424"/>
                <a:gd name="f98" fmla="*/ f75 1 418"/>
                <a:gd name="f99" fmla="*/ f76 1 424"/>
                <a:gd name="f100" fmla="*/ f77 1 418"/>
                <a:gd name="f101" fmla="*/ f78 1 424"/>
                <a:gd name="f102" fmla="*/ f79 1 418"/>
                <a:gd name="f103" fmla="*/ f80 1 424"/>
                <a:gd name="f104" fmla="*/ f81 1 418"/>
                <a:gd name="f105" fmla="*/ f82 1 424"/>
                <a:gd name="f106" fmla="*/ 0 1 f59"/>
                <a:gd name="f107" fmla="*/ f7 1 f59"/>
                <a:gd name="f108" fmla="*/ 0 1 f60"/>
                <a:gd name="f109" fmla="*/ f8 1 f60"/>
                <a:gd name="f110" fmla="+- f83 0 f1"/>
                <a:gd name="f111" fmla="*/ f84 1 f59"/>
                <a:gd name="f112" fmla="*/ f85 1 f60"/>
                <a:gd name="f113" fmla="*/ f86 1 f59"/>
                <a:gd name="f114" fmla="*/ f87 1 f60"/>
                <a:gd name="f115" fmla="*/ f88 1 f59"/>
                <a:gd name="f116" fmla="*/ f89 1 f60"/>
                <a:gd name="f117" fmla="*/ f90 1 f59"/>
                <a:gd name="f118" fmla="*/ f91 1 f60"/>
                <a:gd name="f119" fmla="*/ f92 1 f59"/>
                <a:gd name="f120" fmla="*/ f93 1 f60"/>
                <a:gd name="f121" fmla="*/ f94 1 f59"/>
                <a:gd name="f122" fmla="*/ f95 1 f60"/>
                <a:gd name="f123" fmla="*/ f96 1 f59"/>
                <a:gd name="f124" fmla="*/ f97 1 f60"/>
                <a:gd name="f125" fmla="*/ f98 1 f59"/>
                <a:gd name="f126" fmla="*/ f99 1 f60"/>
                <a:gd name="f127" fmla="*/ f100 1 f59"/>
                <a:gd name="f128" fmla="*/ f101 1 f60"/>
                <a:gd name="f129" fmla="*/ f102 1 f59"/>
                <a:gd name="f130" fmla="*/ f103 1 f60"/>
                <a:gd name="f131" fmla="*/ f104 1 f59"/>
                <a:gd name="f132" fmla="*/ f105 1 f60"/>
                <a:gd name="f133" fmla="*/ f106 f54 1"/>
                <a:gd name="f134" fmla="*/ f107 f54 1"/>
                <a:gd name="f135" fmla="*/ f109 f55 1"/>
                <a:gd name="f136" fmla="*/ f108 f55 1"/>
                <a:gd name="f137" fmla="*/ f111 f54 1"/>
                <a:gd name="f138" fmla="*/ f112 f55 1"/>
                <a:gd name="f139" fmla="*/ f113 f54 1"/>
                <a:gd name="f140" fmla="*/ f114 f55 1"/>
                <a:gd name="f141" fmla="*/ f115 f54 1"/>
                <a:gd name="f142" fmla="*/ f116 f55 1"/>
                <a:gd name="f143" fmla="*/ f117 f54 1"/>
                <a:gd name="f144" fmla="*/ f118 f55 1"/>
                <a:gd name="f145" fmla="*/ f119 f54 1"/>
                <a:gd name="f146" fmla="*/ f120 f55 1"/>
                <a:gd name="f147" fmla="*/ f121 f54 1"/>
                <a:gd name="f148" fmla="*/ f122 f55 1"/>
                <a:gd name="f149" fmla="*/ f123 f54 1"/>
                <a:gd name="f150" fmla="*/ f124 f55 1"/>
                <a:gd name="f151" fmla="*/ f125 f54 1"/>
                <a:gd name="f152" fmla="*/ f126 f55 1"/>
                <a:gd name="f153" fmla="*/ f127 f54 1"/>
                <a:gd name="f154" fmla="*/ f128 f55 1"/>
                <a:gd name="f155" fmla="*/ f129 f54 1"/>
                <a:gd name="f156" fmla="*/ f130 f55 1"/>
                <a:gd name="f157" fmla="*/ f131 f54 1"/>
                <a:gd name="f158" fmla="*/ f132 f55 1"/>
              </a:gdLst>
              <a:ahLst/>
              <a:cxnLst>
                <a:cxn ang="3cd4">
                  <a:pos x="hc" y="t"/>
                </a:cxn>
                <a:cxn ang="0">
                  <a:pos x="r" y="vc"/>
                </a:cxn>
                <a:cxn ang="cd4">
                  <a:pos x="hc" y="b"/>
                </a:cxn>
                <a:cxn ang="cd2">
                  <a:pos x="l" y="vc"/>
                </a:cxn>
                <a:cxn ang="f110">
                  <a:pos x="f137" y="f138"/>
                </a:cxn>
                <a:cxn ang="f110">
                  <a:pos x="f139" y="f140"/>
                </a:cxn>
                <a:cxn ang="f110">
                  <a:pos x="f141" y="f142"/>
                </a:cxn>
                <a:cxn ang="f110">
                  <a:pos x="f143" y="f144"/>
                </a:cxn>
                <a:cxn ang="f110">
                  <a:pos x="f145" y="f146"/>
                </a:cxn>
                <a:cxn ang="f110">
                  <a:pos x="f147" y="f148"/>
                </a:cxn>
                <a:cxn ang="f110">
                  <a:pos x="f149" y="f150"/>
                </a:cxn>
                <a:cxn ang="f110">
                  <a:pos x="f151" y="f152"/>
                </a:cxn>
                <a:cxn ang="f110">
                  <a:pos x="f153" y="f154"/>
                </a:cxn>
                <a:cxn ang="f110">
                  <a:pos x="f155" y="f156"/>
                </a:cxn>
                <a:cxn ang="f110">
                  <a:pos x="f157" y="f158"/>
                </a:cxn>
                <a:cxn ang="f110">
                  <a:pos x="f137" y="f138"/>
                </a:cxn>
                <a:cxn ang="f110">
                  <a:pos x="f137" y="f138"/>
                </a:cxn>
              </a:cxnLst>
              <a:rect l="f133" t="f136" r="f134" b="f135"/>
              <a:pathLst>
                <a:path w="418" h="424">
                  <a:moveTo>
                    <a:pt x="f9" y="f10"/>
                  </a:moveTo>
                  <a:cubicBezTo>
                    <a:pt x="f9" y="f10"/>
                    <a:pt x="f11" y="f10"/>
                    <a:pt x="f12" y="f13"/>
                  </a:cubicBezTo>
                  <a:cubicBezTo>
                    <a:pt x="f14" y="f15"/>
                    <a:pt x="f16" y="f2"/>
                    <a:pt x="f16" y="f2"/>
                  </a:cubicBezTo>
                  <a:cubicBezTo>
                    <a:pt x="f16" y="f2"/>
                    <a:pt x="f7" y="f17"/>
                    <a:pt x="f18" y="f19"/>
                  </a:cubicBezTo>
                  <a:cubicBezTo>
                    <a:pt x="f20" y="f21"/>
                    <a:pt x="f22" y="f23"/>
                    <a:pt x="f22" y="f23"/>
                  </a:cubicBezTo>
                  <a:cubicBezTo>
                    <a:pt x="f22" y="f23"/>
                    <a:pt x="f24" y="f25"/>
                    <a:pt x="f26" y="f6"/>
                  </a:cubicBezTo>
                  <a:cubicBezTo>
                    <a:pt x="f27" y="f28"/>
                    <a:pt x="f29" y="f30"/>
                    <a:pt x="f31" y="f32"/>
                  </a:cubicBezTo>
                  <a:cubicBezTo>
                    <a:pt x="f33" y="f34"/>
                    <a:pt x="f35" y="f36"/>
                    <a:pt x="f37" y="f38"/>
                  </a:cubicBezTo>
                  <a:cubicBezTo>
                    <a:pt x="f6" y="f39"/>
                    <a:pt x="f40" y="f41"/>
                    <a:pt x="f42" y="f43"/>
                  </a:cubicBezTo>
                  <a:cubicBezTo>
                    <a:pt x="f44" y="f45"/>
                    <a:pt x="f46" y="f13"/>
                    <a:pt x="f47" y="f48"/>
                  </a:cubicBezTo>
                  <a:cubicBezTo>
                    <a:pt x="f49" y="f50"/>
                    <a:pt x="f51" y="f10"/>
                    <a:pt x="f52" y="f8"/>
                  </a:cubicBezTo>
                  <a:cubicBezTo>
                    <a:pt x="f9" y="f10"/>
                    <a:pt x="f9" y="f10"/>
                    <a:pt x="f9" y="f10"/>
                  </a:cubicBezTo>
                  <a:cubicBezTo>
                    <a:pt x="f9" y="f10"/>
                    <a:pt x="f9" y="f10"/>
                    <a:pt x="f9" y="f10"/>
                  </a:cubicBezTo>
                  <a:close/>
                </a:path>
              </a:pathLst>
            </a:custGeom>
            <a:solidFill>
              <a:srgbClr val="DD7229"/>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07" name="Freeform 30">
              <a:extLst>
                <a:ext uri="{FF2B5EF4-FFF2-40B4-BE49-F238E27FC236}">
                  <a16:creationId xmlns:a16="http://schemas.microsoft.com/office/drawing/2014/main" id="{001834E1-DB52-4D89-BD8B-31FAF9A616F2}"/>
                </a:ext>
              </a:extLst>
            </p:cNvPr>
            <p:cNvSpPr/>
            <p:nvPr/>
          </p:nvSpPr>
          <p:spPr>
            <a:xfrm rot="375883">
              <a:off x="11565213" y="3198755"/>
              <a:ext cx="144136" cy="616342"/>
            </a:xfrm>
            <a:custGeom>
              <a:avLst/>
              <a:gdLst>
                <a:gd name="f0" fmla="val 10800000"/>
                <a:gd name="f1" fmla="val 5400000"/>
                <a:gd name="f2" fmla="val 180"/>
                <a:gd name="f3" fmla="val w"/>
                <a:gd name="f4" fmla="val h"/>
                <a:gd name="f5" fmla="val 0"/>
                <a:gd name="f6" fmla="val 69"/>
                <a:gd name="f7" fmla="val 295"/>
                <a:gd name="f8" fmla="val 53"/>
                <a:gd name="f9" fmla="val 12"/>
                <a:gd name="f10" fmla="val 195"/>
                <a:gd name="f11" fmla="val 52"/>
                <a:gd name="f12" fmla="val 26"/>
                <a:gd name="f13" fmla="val 217"/>
                <a:gd name="f14" fmla="+- 0 0 -90"/>
                <a:gd name="f15" fmla="*/ f3 1 69"/>
                <a:gd name="f16" fmla="*/ f4 1 295"/>
                <a:gd name="f17" fmla="+- f7 0 f5"/>
                <a:gd name="f18" fmla="+- f6 0 f5"/>
                <a:gd name="f19" fmla="*/ f14 f0 1"/>
                <a:gd name="f20" fmla="*/ f18 1 69"/>
                <a:gd name="f21" fmla="*/ f17 1 295"/>
                <a:gd name="f22" fmla="*/ 53 f18 1"/>
                <a:gd name="f23" fmla="*/ 295 f17 1"/>
                <a:gd name="f24" fmla="*/ 69 f18 1"/>
                <a:gd name="f25" fmla="*/ 0 f17 1"/>
                <a:gd name="f26" fmla="*/ f19 1 f2"/>
                <a:gd name="f27" fmla="*/ f22 1 69"/>
                <a:gd name="f28" fmla="*/ f23 1 295"/>
                <a:gd name="f29" fmla="*/ f24 1 69"/>
                <a:gd name="f30" fmla="*/ f25 1 295"/>
                <a:gd name="f31" fmla="*/ 0 1 f20"/>
                <a:gd name="f32" fmla="*/ f6 1 f20"/>
                <a:gd name="f33" fmla="*/ 0 1 f21"/>
                <a:gd name="f34" fmla="*/ f7 1 f21"/>
                <a:gd name="f35" fmla="+- f26 0 f1"/>
                <a:gd name="f36" fmla="*/ f27 1 f20"/>
                <a:gd name="f37" fmla="*/ f28 1 f21"/>
                <a:gd name="f38" fmla="*/ f29 1 f20"/>
                <a:gd name="f39" fmla="*/ f30 1 f21"/>
                <a:gd name="f40" fmla="*/ f31 f15 1"/>
                <a:gd name="f41" fmla="*/ f32 f15 1"/>
                <a:gd name="f42" fmla="*/ f34 f16 1"/>
                <a:gd name="f43" fmla="*/ f33 f16 1"/>
                <a:gd name="f44" fmla="*/ f36 f15 1"/>
                <a:gd name="f45" fmla="*/ f37 f16 1"/>
                <a:gd name="f46" fmla="*/ f38 f15 1"/>
                <a:gd name="f47" fmla="*/ f39 f16 1"/>
              </a:gdLst>
              <a:ahLst/>
              <a:cxnLst>
                <a:cxn ang="3cd4">
                  <a:pos x="hc" y="t"/>
                </a:cxn>
                <a:cxn ang="0">
                  <a:pos x="r" y="vc"/>
                </a:cxn>
                <a:cxn ang="cd4">
                  <a:pos x="hc" y="b"/>
                </a:cxn>
                <a:cxn ang="cd2">
                  <a:pos x="l" y="vc"/>
                </a:cxn>
                <a:cxn ang="f35">
                  <a:pos x="f44" y="f45"/>
                </a:cxn>
                <a:cxn ang="f35">
                  <a:pos x="f46" y="f47"/>
                </a:cxn>
                <a:cxn ang="f35">
                  <a:pos x="f44" y="f45"/>
                </a:cxn>
              </a:cxnLst>
              <a:rect l="f40" t="f43" r="f41" b="f42"/>
              <a:pathLst>
                <a:path w="69" h="295">
                  <a:moveTo>
                    <a:pt x="f8" y="f7"/>
                  </a:moveTo>
                  <a:cubicBezTo>
                    <a:pt x="f8" y="f7"/>
                    <a:pt x="f9" y="f10"/>
                    <a:pt x="f6" y="f5"/>
                  </a:cubicBezTo>
                  <a:cubicBezTo>
                    <a:pt x="f11" y="f12"/>
                    <a:pt x="f5" y="f13"/>
                    <a:pt x="f8" y="f7"/>
                  </a:cubicBezTo>
                  <a:close/>
                </a:path>
              </a:pathLst>
            </a:custGeom>
            <a:solidFill>
              <a:srgbClr val="6E401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08" name="Freeform 31">
              <a:extLst>
                <a:ext uri="{FF2B5EF4-FFF2-40B4-BE49-F238E27FC236}">
                  <a16:creationId xmlns:a16="http://schemas.microsoft.com/office/drawing/2014/main" id="{50ACC4F9-40AF-4BB4-8EBB-C552B2723BD5}"/>
                </a:ext>
              </a:extLst>
            </p:cNvPr>
            <p:cNvSpPr/>
            <p:nvPr/>
          </p:nvSpPr>
          <p:spPr>
            <a:xfrm rot="375883">
              <a:off x="11333805" y="3362195"/>
              <a:ext cx="279431" cy="298889"/>
            </a:xfrm>
            <a:custGeom>
              <a:avLst/>
              <a:gdLst>
                <a:gd name="f0" fmla="val 10800000"/>
                <a:gd name="f1" fmla="val 5400000"/>
                <a:gd name="f2" fmla="val 180"/>
                <a:gd name="f3" fmla="val w"/>
                <a:gd name="f4" fmla="val h"/>
                <a:gd name="f5" fmla="val 0"/>
                <a:gd name="f6" fmla="val 134"/>
                <a:gd name="f7" fmla="val 143"/>
                <a:gd name="f8" fmla="val 68"/>
                <a:gd name="f9" fmla="val 117"/>
                <a:gd name="f10" fmla="val 5"/>
                <a:gd name="f11" fmla="val 20"/>
                <a:gd name="f12" fmla="val 72"/>
                <a:gd name="f13" fmla="val 133"/>
                <a:gd name="f14" fmla="+- 0 0 -90"/>
                <a:gd name="f15" fmla="*/ f3 1 134"/>
                <a:gd name="f16" fmla="*/ f4 1 143"/>
                <a:gd name="f17" fmla="+- f7 0 f5"/>
                <a:gd name="f18" fmla="+- f6 0 f5"/>
                <a:gd name="f19" fmla="*/ f14 f0 1"/>
                <a:gd name="f20" fmla="*/ f18 1 134"/>
                <a:gd name="f21" fmla="*/ f17 1 143"/>
                <a:gd name="f22" fmla="*/ 134 f18 1"/>
                <a:gd name="f23" fmla="*/ 143 f17 1"/>
                <a:gd name="f24" fmla="*/ 0 f18 1"/>
                <a:gd name="f25" fmla="*/ 0 f17 1"/>
                <a:gd name="f26" fmla="*/ f19 1 f2"/>
                <a:gd name="f27" fmla="*/ f22 1 134"/>
                <a:gd name="f28" fmla="*/ f23 1 143"/>
                <a:gd name="f29" fmla="*/ f24 1 134"/>
                <a:gd name="f30" fmla="*/ f25 1 143"/>
                <a:gd name="f31" fmla="*/ 0 1 f20"/>
                <a:gd name="f32" fmla="*/ f6 1 f20"/>
                <a:gd name="f33" fmla="*/ 0 1 f21"/>
                <a:gd name="f34" fmla="*/ f7 1 f21"/>
                <a:gd name="f35" fmla="+- f26 0 f1"/>
                <a:gd name="f36" fmla="*/ f27 1 f20"/>
                <a:gd name="f37" fmla="*/ f28 1 f21"/>
                <a:gd name="f38" fmla="*/ f29 1 f20"/>
                <a:gd name="f39" fmla="*/ f30 1 f21"/>
                <a:gd name="f40" fmla="*/ f31 f15 1"/>
                <a:gd name="f41" fmla="*/ f32 f15 1"/>
                <a:gd name="f42" fmla="*/ f34 f16 1"/>
                <a:gd name="f43" fmla="*/ f33 f16 1"/>
                <a:gd name="f44" fmla="*/ f36 f15 1"/>
                <a:gd name="f45" fmla="*/ f37 f16 1"/>
                <a:gd name="f46" fmla="*/ f38 f15 1"/>
                <a:gd name="f47" fmla="*/ f39 f16 1"/>
              </a:gdLst>
              <a:ahLst/>
              <a:cxnLst>
                <a:cxn ang="3cd4">
                  <a:pos x="hc" y="t"/>
                </a:cxn>
                <a:cxn ang="0">
                  <a:pos x="r" y="vc"/>
                </a:cxn>
                <a:cxn ang="cd4">
                  <a:pos x="hc" y="b"/>
                </a:cxn>
                <a:cxn ang="cd2">
                  <a:pos x="l" y="vc"/>
                </a:cxn>
                <a:cxn ang="f35">
                  <a:pos x="f44" y="f45"/>
                </a:cxn>
                <a:cxn ang="f35">
                  <a:pos x="f46" y="f47"/>
                </a:cxn>
                <a:cxn ang="f35">
                  <a:pos x="f44" y="f45"/>
                </a:cxn>
              </a:cxnLst>
              <a:rect l="f40" t="f43" r="f41" b="f42"/>
              <a:pathLst>
                <a:path w="134" h="143">
                  <a:moveTo>
                    <a:pt x="f6" y="f7"/>
                  </a:moveTo>
                  <a:cubicBezTo>
                    <a:pt x="f6" y="f7"/>
                    <a:pt x="f8" y="f9"/>
                    <a:pt x="f5" y="f5"/>
                  </a:cubicBezTo>
                  <a:cubicBezTo>
                    <a:pt x="f10" y="f11"/>
                    <a:pt x="f12" y="f13"/>
                    <a:pt x="f6" y="f7"/>
                  </a:cubicBezTo>
                  <a:close/>
                </a:path>
              </a:pathLst>
            </a:custGeom>
            <a:solidFill>
              <a:srgbClr val="6E401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09" name="Freeform 32">
              <a:extLst>
                <a:ext uri="{FF2B5EF4-FFF2-40B4-BE49-F238E27FC236}">
                  <a16:creationId xmlns:a16="http://schemas.microsoft.com/office/drawing/2014/main" id="{81217EA2-6C85-4CA4-883A-08CC3199C14F}"/>
                </a:ext>
              </a:extLst>
            </p:cNvPr>
            <p:cNvSpPr/>
            <p:nvPr/>
          </p:nvSpPr>
          <p:spPr>
            <a:xfrm rot="375883">
              <a:off x="11353456" y="3727378"/>
              <a:ext cx="244062" cy="84005"/>
            </a:xfrm>
            <a:custGeom>
              <a:avLst/>
              <a:gdLst>
                <a:gd name="f0" fmla="val 10800000"/>
                <a:gd name="f1" fmla="val 5400000"/>
                <a:gd name="f2" fmla="val 180"/>
                <a:gd name="f3" fmla="val w"/>
                <a:gd name="f4" fmla="val h"/>
                <a:gd name="f5" fmla="val 0"/>
                <a:gd name="f6" fmla="val 117"/>
                <a:gd name="f7" fmla="val 40"/>
                <a:gd name="f8" fmla="val 22"/>
                <a:gd name="f9" fmla="val 75"/>
                <a:gd name="f10" fmla="val 34"/>
                <a:gd name="f11" fmla="val 9"/>
                <a:gd name="f12" fmla="val 8"/>
                <a:gd name="f13" fmla="val 82"/>
                <a:gd name="f14" fmla="+- 0 0 -90"/>
                <a:gd name="f15" fmla="*/ f3 1 117"/>
                <a:gd name="f16" fmla="*/ f4 1 40"/>
                <a:gd name="f17" fmla="+- f7 0 f5"/>
                <a:gd name="f18" fmla="+- f6 0 f5"/>
                <a:gd name="f19" fmla="*/ f14 f0 1"/>
                <a:gd name="f20" fmla="*/ f18 1 117"/>
                <a:gd name="f21" fmla="*/ f17 1 40"/>
                <a:gd name="f22" fmla="*/ 117 f18 1"/>
                <a:gd name="f23" fmla="*/ 22 f17 1"/>
                <a:gd name="f24" fmla="*/ 0 f18 1"/>
                <a:gd name="f25" fmla="*/ 0 f17 1"/>
                <a:gd name="f26" fmla="*/ f19 1 f2"/>
                <a:gd name="f27" fmla="*/ f22 1 117"/>
                <a:gd name="f28" fmla="*/ f23 1 40"/>
                <a:gd name="f29" fmla="*/ f24 1 117"/>
                <a:gd name="f30" fmla="*/ f25 1 40"/>
                <a:gd name="f31" fmla="*/ 0 1 f20"/>
                <a:gd name="f32" fmla="*/ f6 1 f20"/>
                <a:gd name="f33" fmla="*/ 0 1 f21"/>
                <a:gd name="f34" fmla="*/ f7 1 f21"/>
                <a:gd name="f35" fmla="+- f26 0 f1"/>
                <a:gd name="f36" fmla="*/ f27 1 f20"/>
                <a:gd name="f37" fmla="*/ f28 1 f21"/>
                <a:gd name="f38" fmla="*/ f29 1 f20"/>
                <a:gd name="f39" fmla="*/ f30 1 f21"/>
                <a:gd name="f40" fmla="*/ f31 f15 1"/>
                <a:gd name="f41" fmla="*/ f32 f15 1"/>
                <a:gd name="f42" fmla="*/ f34 f16 1"/>
                <a:gd name="f43" fmla="*/ f33 f16 1"/>
                <a:gd name="f44" fmla="*/ f36 f15 1"/>
                <a:gd name="f45" fmla="*/ f37 f16 1"/>
                <a:gd name="f46" fmla="*/ f38 f15 1"/>
                <a:gd name="f47" fmla="*/ f39 f16 1"/>
              </a:gdLst>
              <a:ahLst/>
              <a:cxnLst>
                <a:cxn ang="3cd4">
                  <a:pos x="hc" y="t"/>
                </a:cxn>
                <a:cxn ang="0">
                  <a:pos x="r" y="vc"/>
                </a:cxn>
                <a:cxn ang="cd4">
                  <a:pos x="hc" y="b"/>
                </a:cxn>
                <a:cxn ang="cd2">
                  <a:pos x="l" y="vc"/>
                </a:cxn>
                <a:cxn ang="f35">
                  <a:pos x="f44" y="f45"/>
                </a:cxn>
                <a:cxn ang="f35">
                  <a:pos x="f46" y="f47"/>
                </a:cxn>
                <a:cxn ang="f35">
                  <a:pos x="f44" y="f45"/>
                </a:cxn>
              </a:cxnLst>
              <a:rect l="f40" t="f43" r="f41" b="f42"/>
              <a:pathLst>
                <a:path w="117" h="40">
                  <a:moveTo>
                    <a:pt x="f6" y="f8"/>
                  </a:moveTo>
                  <a:cubicBezTo>
                    <a:pt x="f6" y="f8"/>
                    <a:pt x="f9" y="f10"/>
                    <a:pt x="f5" y="f5"/>
                  </a:cubicBezTo>
                  <a:cubicBezTo>
                    <a:pt x="f11" y="f12"/>
                    <a:pt x="f13" y="f7"/>
                    <a:pt x="f6" y="f8"/>
                  </a:cubicBezTo>
                  <a:close/>
                </a:path>
              </a:pathLst>
            </a:custGeom>
            <a:solidFill>
              <a:srgbClr val="6E401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10" name="Freeform 33">
              <a:extLst>
                <a:ext uri="{FF2B5EF4-FFF2-40B4-BE49-F238E27FC236}">
                  <a16:creationId xmlns:a16="http://schemas.microsoft.com/office/drawing/2014/main" id="{04165116-8669-4CFD-B821-08BA3538C7C5}"/>
                </a:ext>
              </a:extLst>
            </p:cNvPr>
            <p:cNvSpPr/>
            <p:nvPr/>
          </p:nvSpPr>
          <p:spPr>
            <a:xfrm rot="375883">
              <a:off x="11678269" y="3493977"/>
              <a:ext cx="342214" cy="229916"/>
            </a:xfrm>
            <a:custGeom>
              <a:avLst/>
              <a:gdLst>
                <a:gd name="f0" fmla="val 10800000"/>
                <a:gd name="f1" fmla="val 5400000"/>
                <a:gd name="f2" fmla="val 180"/>
                <a:gd name="f3" fmla="val w"/>
                <a:gd name="f4" fmla="val h"/>
                <a:gd name="f5" fmla="val 0"/>
                <a:gd name="f6" fmla="val 164"/>
                <a:gd name="f7" fmla="val 110"/>
                <a:gd name="f8" fmla="val 105"/>
                <a:gd name="f9" fmla="val 70"/>
                <a:gd name="f10" fmla="val 96"/>
                <a:gd name="f11" fmla="val 155"/>
                <a:gd name="f12" fmla="val 18"/>
                <a:gd name="f13" fmla="val 62"/>
                <a:gd name="f14" fmla="+- 0 0 -90"/>
                <a:gd name="f15" fmla="*/ f3 1 164"/>
                <a:gd name="f16" fmla="*/ f4 1 110"/>
                <a:gd name="f17" fmla="+- f7 0 f5"/>
                <a:gd name="f18" fmla="+- f6 0 f5"/>
                <a:gd name="f19" fmla="*/ f14 f0 1"/>
                <a:gd name="f20" fmla="*/ f18 1 164"/>
                <a:gd name="f21" fmla="*/ f17 1 110"/>
                <a:gd name="f22" fmla="*/ 0 f18 1"/>
                <a:gd name="f23" fmla="*/ 105 f17 1"/>
                <a:gd name="f24" fmla="*/ 164 f18 1"/>
                <a:gd name="f25" fmla="*/ 0 f17 1"/>
                <a:gd name="f26" fmla="*/ f19 1 f2"/>
                <a:gd name="f27" fmla="*/ f22 1 164"/>
                <a:gd name="f28" fmla="*/ f23 1 110"/>
                <a:gd name="f29" fmla="*/ f24 1 164"/>
                <a:gd name="f30" fmla="*/ f25 1 110"/>
                <a:gd name="f31" fmla="*/ 0 1 f20"/>
                <a:gd name="f32" fmla="*/ f6 1 f20"/>
                <a:gd name="f33" fmla="*/ 0 1 f21"/>
                <a:gd name="f34" fmla="*/ f7 1 f21"/>
                <a:gd name="f35" fmla="+- f26 0 f1"/>
                <a:gd name="f36" fmla="*/ f27 1 f20"/>
                <a:gd name="f37" fmla="*/ f28 1 f21"/>
                <a:gd name="f38" fmla="*/ f29 1 f20"/>
                <a:gd name="f39" fmla="*/ f30 1 f21"/>
                <a:gd name="f40" fmla="*/ f31 f15 1"/>
                <a:gd name="f41" fmla="*/ f32 f15 1"/>
                <a:gd name="f42" fmla="*/ f34 f16 1"/>
                <a:gd name="f43" fmla="*/ f33 f16 1"/>
                <a:gd name="f44" fmla="*/ f36 f15 1"/>
                <a:gd name="f45" fmla="*/ f37 f16 1"/>
                <a:gd name="f46" fmla="*/ f38 f15 1"/>
                <a:gd name="f47" fmla="*/ f39 f16 1"/>
              </a:gdLst>
              <a:ahLst/>
              <a:cxnLst>
                <a:cxn ang="3cd4">
                  <a:pos x="hc" y="t"/>
                </a:cxn>
                <a:cxn ang="0">
                  <a:pos x="r" y="vc"/>
                </a:cxn>
                <a:cxn ang="cd4">
                  <a:pos x="hc" y="b"/>
                </a:cxn>
                <a:cxn ang="cd2">
                  <a:pos x="l" y="vc"/>
                </a:cxn>
                <a:cxn ang="f35">
                  <a:pos x="f44" y="f45"/>
                </a:cxn>
                <a:cxn ang="f35">
                  <a:pos x="f46" y="f47"/>
                </a:cxn>
                <a:cxn ang="f35">
                  <a:pos x="f44" y="f45"/>
                </a:cxn>
              </a:cxnLst>
              <a:rect l="f40" t="f43" r="f41" b="f42"/>
              <a:pathLst>
                <a:path w="164" h="110">
                  <a:moveTo>
                    <a:pt x="f5" y="f8"/>
                  </a:moveTo>
                  <a:cubicBezTo>
                    <a:pt x="f5" y="f8"/>
                    <a:pt x="f9" y="f10"/>
                    <a:pt x="f6" y="f5"/>
                  </a:cubicBezTo>
                  <a:cubicBezTo>
                    <a:pt x="f11" y="f12"/>
                    <a:pt x="f13" y="f7"/>
                    <a:pt x="f5" y="f8"/>
                  </a:cubicBezTo>
                  <a:close/>
                </a:path>
              </a:pathLst>
            </a:custGeom>
            <a:solidFill>
              <a:srgbClr val="6E401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11" name="Freeform 34">
              <a:extLst>
                <a:ext uri="{FF2B5EF4-FFF2-40B4-BE49-F238E27FC236}">
                  <a16:creationId xmlns:a16="http://schemas.microsoft.com/office/drawing/2014/main" id="{EAD81309-4B83-44F5-B5EA-0CC3826B4CC2}"/>
                </a:ext>
              </a:extLst>
            </p:cNvPr>
            <p:cNvSpPr/>
            <p:nvPr/>
          </p:nvSpPr>
          <p:spPr>
            <a:xfrm rot="375883">
              <a:off x="11639497" y="3755552"/>
              <a:ext cx="329833" cy="104342"/>
            </a:xfrm>
            <a:custGeom>
              <a:avLst/>
              <a:gdLst>
                <a:gd name="f0" fmla="val 10800000"/>
                <a:gd name="f1" fmla="val 5400000"/>
                <a:gd name="f2" fmla="val 180"/>
                <a:gd name="f3" fmla="val w"/>
                <a:gd name="f4" fmla="val h"/>
                <a:gd name="f5" fmla="val 0"/>
                <a:gd name="f6" fmla="val 158"/>
                <a:gd name="f7" fmla="val 50"/>
                <a:gd name="f8" fmla="val 26"/>
                <a:gd name="f9" fmla="val 55"/>
                <a:gd name="f10" fmla="val 43"/>
                <a:gd name="f11" fmla="val 144"/>
                <a:gd name="f12" fmla="val 11"/>
                <a:gd name="f13" fmla="val 45"/>
                <a:gd name="f14" fmla="+- 0 0 -90"/>
                <a:gd name="f15" fmla="*/ f3 1 158"/>
                <a:gd name="f16" fmla="*/ f4 1 50"/>
                <a:gd name="f17" fmla="+- f7 0 f5"/>
                <a:gd name="f18" fmla="+- f6 0 f5"/>
                <a:gd name="f19" fmla="*/ f14 f0 1"/>
                <a:gd name="f20" fmla="*/ f18 1 158"/>
                <a:gd name="f21" fmla="*/ f17 1 50"/>
                <a:gd name="f22" fmla="*/ 0 f18 1"/>
                <a:gd name="f23" fmla="*/ 26 f17 1"/>
                <a:gd name="f24" fmla="*/ 158 f18 1"/>
                <a:gd name="f25" fmla="*/ 0 f17 1"/>
                <a:gd name="f26" fmla="*/ f19 1 f2"/>
                <a:gd name="f27" fmla="*/ f22 1 158"/>
                <a:gd name="f28" fmla="*/ f23 1 50"/>
                <a:gd name="f29" fmla="*/ f24 1 158"/>
                <a:gd name="f30" fmla="*/ f25 1 50"/>
                <a:gd name="f31" fmla="*/ 0 1 f20"/>
                <a:gd name="f32" fmla="*/ f6 1 f20"/>
                <a:gd name="f33" fmla="*/ 0 1 f21"/>
                <a:gd name="f34" fmla="*/ f7 1 f21"/>
                <a:gd name="f35" fmla="+- f26 0 f1"/>
                <a:gd name="f36" fmla="*/ f27 1 f20"/>
                <a:gd name="f37" fmla="*/ f28 1 f21"/>
                <a:gd name="f38" fmla="*/ f29 1 f20"/>
                <a:gd name="f39" fmla="*/ f30 1 f21"/>
                <a:gd name="f40" fmla="*/ f31 f15 1"/>
                <a:gd name="f41" fmla="*/ f32 f15 1"/>
                <a:gd name="f42" fmla="*/ f34 f16 1"/>
                <a:gd name="f43" fmla="*/ f33 f16 1"/>
                <a:gd name="f44" fmla="*/ f36 f15 1"/>
                <a:gd name="f45" fmla="*/ f37 f16 1"/>
                <a:gd name="f46" fmla="*/ f38 f15 1"/>
                <a:gd name="f47" fmla="*/ f39 f16 1"/>
              </a:gdLst>
              <a:ahLst/>
              <a:cxnLst>
                <a:cxn ang="3cd4">
                  <a:pos x="hc" y="t"/>
                </a:cxn>
                <a:cxn ang="0">
                  <a:pos x="r" y="vc"/>
                </a:cxn>
                <a:cxn ang="cd4">
                  <a:pos x="hc" y="b"/>
                </a:cxn>
                <a:cxn ang="cd2">
                  <a:pos x="l" y="vc"/>
                </a:cxn>
                <a:cxn ang="f35">
                  <a:pos x="f44" y="f45"/>
                </a:cxn>
                <a:cxn ang="f35">
                  <a:pos x="f46" y="f47"/>
                </a:cxn>
                <a:cxn ang="f35">
                  <a:pos x="f44" y="f45"/>
                </a:cxn>
              </a:cxnLst>
              <a:rect l="f40" t="f43" r="f41" b="f42"/>
              <a:pathLst>
                <a:path w="158" h="50">
                  <a:moveTo>
                    <a:pt x="f5" y="f8"/>
                  </a:moveTo>
                  <a:cubicBezTo>
                    <a:pt x="f5" y="f8"/>
                    <a:pt x="f9" y="f10"/>
                    <a:pt x="f6" y="f5"/>
                  </a:cubicBezTo>
                  <a:cubicBezTo>
                    <a:pt x="f11" y="f12"/>
                    <a:pt x="f13" y="f7"/>
                    <a:pt x="f5" y="f8"/>
                  </a:cubicBezTo>
                  <a:close/>
                </a:path>
              </a:pathLst>
            </a:custGeom>
            <a:solidFill>
              <a:srgbClr val="6E401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12" name="Freeform 35">
              <a:extLst>
                <a:ext uri="{FF2B5EF4-FFF2-40B4-BE49-F238E27FC236}">
                  <a16:creationId xmlns:a16="http://schemas.microsoft.com/office/drawing/2014/main" id="{29101F1F-E32F-44FF-BC20-C5AB3D80E0F5}"/>
                </a:ext>
              </a:extLst>
            </p:cNvPr>
            <p:cNvSpPr/>
            <p:nvPr/>
          </p:nvSpPr>
          <p:spPr>
            <a:xfrm rot="375883">
              <a:off x="11447784" y="3855677"/>
              <a:ext cx="165360" cy="211345"/>
            </a:xfrm>
            <a:custGeom>
              <a:avLst/>
              <a:gdLst>
                <a:gd name="f0" fmla="val 10800000"/>
                <a:gd name="f1" fmla="val 5400000"/>
                <a:gd name="f2" fmla="val 180"/>
                <a:gd name="f3" fmla="val w"/>
                <a:gd name="f4" fmla="val h"/>
                <a:gd name="f5" fmla="val 0"/>
                <a:gd name="f6" fmla="val 79"/>
                <a:gd name="f7" fmla="val 101"/>
                <a:gd name="f8" fmla="val 59"/>
                <a:gd name="f9" fmla="val 6"/>
                <a:gd name="f10" fmla="val 71"/>
                <a:gd name="f11" fmla="val 11"/>
                <a:gd name="f12" fmla="val 8"/>
                <a:gd name="f13" fmla="val 92"/>
                <a:gd name="f14" fmla="val 34"/>
                <a:gd name="f15" fmla="val 82"/>
                <a:gd name="f16" fmla="val 49"/>
                <a:gd name="f17" fmla="val 58"/>
                <a:gd name="f18" fmla="val 63"/>
                <a:gd name="f19" fmla="val 33"/>
                <a:gd name="f20" fmla="val 52"/>
                <a:gd name="f21" fmla="+- 0 0 -90"/>
                <a:gd name="f22" fmla="*/ f3 1 79"/>
                <a:gd name="f23" fmla="*/ f4 1 101"/>
                <a:gd name="f24" fmla="+- f7 0 f5"/>
                <a:gd name="f25" fmla="+- f6 0 f5"/>
                <a:gd name="f26" fmla="*/ f21 f0 1"/>
                <a:gd name="f27" fmla="*/ f25 1 79"/>
                <a:gd name="f28" fmla="*/ f24 1 101"/>
                <a:gd name="f29" fmla="*/ 59 f25 1"/>
                <a:gd name="f30" fmla="*/ 6 f24 1"/>
                <a:gd name="f31" fmla="*/ 11 f25 1"/>
                <a:gd name="f32" fmla="*/ 101 f24 1"/>
                <a:gd name="f33" fmla="*/ 0 f25 1"/>
                <a:gd name="f34" fmla="*/ 92 f24 1"/>
                <a:gd name="f35" fmla="*/ 49 f25 1"/>
                <a:gd name="f36" fmla="*/ 58 f24 1"/>
                <a:gd name="f37" fmla="*/ 52 f25 1"/>
                <a:gd name="f38" fmla="*/ 0 f24 1"/>
                <a:gd name="f39" fmla="*/ f26 1 f2"/>
                <a:gd name="f40" fmla="*/ f29 1 79"/>
                <a:gd name="f41" fmla="*/ f30 1 101"/>
                <a:gd name="f42" fmla="*/ f31 1 79"/>
                <a:gd name="f43" fmla="*/ f32 1 101"/>
                <a:gd name="f44" fmla="*/ f33 1 79"/>
                <a:gd name="f45" fmla="*/ f34 1 101"/>
                <a:gd name="f46" fmla="*/ f35 1 79"/>
                <a:gd name="f47" fmla="*/ f36 1 101"/>
                <a:gd name="f48" fmla="*/ f37 1 79"/>
                <a:gd name="f49" fmla="*/ f38 1 101"/>
                <a:gd name="f50" fmla="*/ 0 1 f27"/>
                <a:gd name="f51" fmla="*/ f6 1 f27"/>
                <a:gd name="f52" fmla="*/ 0 1 f28"/>
                <a:gd name="f53" fmla="*/ f7 1 f28"/>
                <a:gd name="f54" fmla="+- f39 0 f1"/>
                <a:gd name="f55" fmla="*/ f40 1 f27"/>
                <a:gd name="f56" fmla="*/ f41 1 f28"/>
                <a:gd name="f57" fmla="*/ f42 1 f27"/>
                <a:gd name="f58" fmla="*/ f43 1 f28"/>
                <a:gd name="f59" fmla="*/ f44 1 f27"/>
                <a:gd name="f60" fmla="*/ f45 1 f28"/>
                <a:gd name="f61" fmla="*/ f46 1 f27"/>
                <a:gd name="f62" fmla="*/ f47 1 f28"/>
                <a:gd name="f63" fmla="*/ f48 1 f27"/>
                <a:gd name="f64" fmla="*/ f49 1 f28"/>
                <a:gd name="f65" fmla="*/ f50 f22 1"/>
                <a:gd name="f66" fmla="*/ f51 f22 1"/>
                <a:gd name="f67" fmla="*/ f53 f23 1"/>
                <a:gd name="f68" fmla="*/ f52 f23 1"/>
                <a:gd name="f69" fmla="*/ f55 f22 1"/>
                <a:gd name="f70" fmla="*/ f56 f23 1"/>
                <a:gd name="f71" fmla="*/ f57 f22 1"/>
                <a:gd name="f72" fmla="*/ f58 f23 1"/>
                <a:gd name="f73" fmla="*/ f59 f22 1"/>
                <a:gd name="f74" fmla="*/ f60 f23 1"/>
                <a:gd name="f75" fmla="*/ f61 f22 1"/>
                <a:gd name="f76" fmla="*/ f62 f23 1"/>
                <a:gd name="f77" fmla="*/ f63 f22 1"/>
                <a:gd name="f78" fmla="*/ f64 f23 1"/>
              </a:gdLst>
              <a:ahLst/>
              <a:cxnLst>
                <a:cxn ang="3cd4">
                  <a:pos x="hc" y="t"/>
                </a:cxn>
                <a:cxn ang="0">
                  <a:pos x="r" y="vc"/>
                </a:cxn>
                <a:cxn ang="cd4">
                  <a:pos x="hc" y="b"/>
                </a:cxn>
                <a:cxn ang="cd2">
                  <a:pos x="l" y="vc"/>
                </a:cxn>
                <a:cxn ang="f54">
                  <a:pos x="f69" y="f70"/>
                </a:cxn>
                <a:cxn ang="f54">
                  <a:pos x="f71" y="f72"/>
                </a:cxn>
                <a:cxn ang="f54">
                  <a:pos x="f73" y="f74"/>
                </a:cxn>
                <a:cxn ang="f54">
                  <a:pos x="f75" y="f76"/>
                </a:cxn>
                <a:cxn ang="f54">
                  <a:pos x="f77" y="f78"/>
                </a:cxn>
                <a:cxn ang="f54">
                  <a:pos x="f69" y="f70"/>
                </a:cxn>
                <a:cxn ang="f54">
                  <a:pos x="f69" y="f70"/>
                </a:cxn>
              </a:cxnLst>
              <a:rect l="f65" t="f68" r="f66" b="f67"/>
              <a:pathLst>
                <a:path w="79" h="101">
                  <a:moveTo>
                    <a:pt x="f8" y="f9"/>
                  </a:moveTo>
                  <a:cubicBezTo>
                    <a:pt x="f8" y="f9"/>
                    <a:pt x="f6" y="f10"/>
                    <a:pt x="f11" y="f7"/>
                  </a:cubicBezTo>
                  <a:cubicBezTo>
                    <a:pt x="f12" y="f7"/>
                    <a:pt x="f5" y="f13"/>
                    <a:pt x="f5" y="f13"/>
                  </a:cubicBezTo>
                  <a:cubicBezTo>
                    <a:pt x="f5" y="f13"/>
                    <a:pt x="f14" y="f15"/>
                    <a:pt x="f16" y="f17"/>
                  </a:cubicBezTo>
                  <a:cubicBezTo>
                    <a:pt x="f18" y="f19"/>
                    <a:pt x="f20" y="f5"/>
                    <a:pt x="f20" y="f5"/>
                  </a:cubicBezTo>
                  <a:cubicBezTo>
                    <a:pt x="f8" y="f9"/>
                    <a:pt x="f8" y="f9"/>
                    <a:pt x="f8" y="f9"/>
                  </a:cubicBezTo>
                  <a:cubicBezTo>
                    <a:pt x="f8" y="f9"/>
                    <a:pt x="f8" y="f9"/>
                    <a:pt x="f8" y="f9"/>
                  </a:cubicBezTo>
                  <a:close/>
                </a:path>
              </a:pathLst>
            </a:custGeom>
            <a:solidFill>
              <a:srgbClr val="CB7B29"/>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grpSp>
      <p:sp>
        <p:nvSpPr>
          <p:cNvPr id="113" name="Freeform 8">
            <a:extLst>
              <a:ext uri="{FF2B5EF4-FFF2-40B4-BE49-F238E27FC236}">
                <a16:creationId xmlns:a16="http://schemas.microsoft.com/office/drawing/2014/main" id="{3806EFA6-4480-4772-8A2D-DC9C1619B0AA}"/>
              </a:ext>
            </a:extLst>
          </p:cNvPr>
          <p:cNvSpPr/>
          <p:nvPr/>
        </p:nvSpPr>
        <p:spPr>
          <a:xfrm>
            <a:off x="4042662" y="5351891"/>
            <a:ext cx="349245" cy="223835"/>
          </a:xfrm>
          <a:custGeom>
            <a:avLst/>
            <a:gdLst>
              <a:gd name="f0" fmla="val 10800000"/>
              <a:gd name="f1" fmla="val 5400000"/>
              <a:gd name="f2" fmla="val 180"/>
              <a:gd name="f3" fmla="val w"/>
              <a:gd name="f4" fmla="val h"/>
              <a:gd name="f5" fmla="val 0"/>
              <a:gd name="f6" fmla="val 93"/>
              <a:gd name="f7" fmla="val 60"/>
              <a:gd name="f8" fmla="val 10"/>
              <a:gd name="f9" fmla="val 28"/>
              <a:gd name="f10" fmla="val 57"/>
              <a:gd name="f11" fmla="val 45"/>
              <a:gd name="f12" fmla="val 87"/>
              <a:gd name="f13" fmla="val 49"/>
              <a:gd name="f14" fmla="val 64"/>
              <a:gd name="f15" fmla="val 34"/>
              <a:gd name="f16" fmla="val 18"/>
              <a:gd name="f17" fmla="val 6"/>
              <a:gd name="f18" fmla="+- 0 0 -90"/>
              <a:gd name="f19" fmla="*/ f3 1 93"/>
              <a:gd name="f20" fmla="*/ f4 1 60"/>
              <a:gd name="f21" fmla="+- f7 0 f5"/>
              <a:gd name="f22" fmla="+- f6 0 f5"/>
              <a:gd name="f23" fmla="*/ f18 f0 1"/>
              <a:gd name="f24" fmla="*/ f22 1 93"/>
              <a:gd name="f25" fmla="*/ f21 1 60"/>
              <a:gd name="f26" fmla="*/ 0 f22 1"/>
              <a:gd name="f27" fmla="*/ 10 f21 1"/>
              <a:gd name="f28" fmla="*/ 87 f22 1"/>
              <a:gd name="f29" fmla="*/ 60 f21 1"/>
              <a:gd name="f30" fmla="*/ 93 f22 1"/>
              <a:gd name="f31" fmla="*/ 49 f21 1"/>
              <a:gd name="f32" fmla="*/ 6 f22 1"/>
              <a:gd name="f33" fmla="*/ 0 f21 1"/>
              <a:gd name="f34" fmla="*/ f23 1 f2"/>
              <a:gd name="f35" fmla="*/ f26 1 93"/>
              <a:gd name="f36" fmla="*/ f27 1 60"/>
              <a:gd name="f37" fmla="*/ f28 1 93"/>
              <a:gd name="f38" fmla="*/ f29 1 60"/>
              <a:gd name="f39" fmla="*/ f30 1 93"/>
              <a:gd name="f40" fmla="*/ f31 1 60"/>
              <a:gd name="f41" fmla="*/ f32 1 93"/>
              <a:gd name="f42" fmla="*/ f33 1 60"/>
              <a:gd name="f43" fmla="*/ 0 1 f24"/>
              <a:gd name="f44" fmla="*/ f6 1 f24"/>
              <a:gd name="f45" fmla="*/ 0 1 f25"/>
              <a:gd name="f46" fmla="*/ f7 1 f25"/>
              <a:gd name="f47" fmla="+- f34 0 f1"/>
              <a:gd name="f48" fmla="*/ f35 1 f24"/>
              <a:gd name="f49" fmla="*/ f36 1 f25"/>
              <a:gd name="f50" fmla="*/ f37 1 f24"/>
              <a:gd name="f51" fmla="*/ f38 1 f25"/>
              <a:gd name="f52" fmla="*/ f39 1 f24"/>
              <a:gd name="f53" fmla="*/ f40 1 f25"/>
              <a:gd name="f54" fmla="*/ f41 1 f24"/>
              <a:gd name="f55" fmla="*/ f42 1 f25"/>
              <a:gd name="f56" fmla="*/ f43 f19 1"/>
              <a:gd name="f57" fmla="*/ f44 f19 1"/>
              <a:gd name="f58" fmla="*/ f46 f20 1"/>
              <a:gd name="f59" fmla="*/ f45 f20 1"/>
              <a:gd name="f60" fmla="*/ f48 f19 1"/>
              <a:gd name="f61" fmla="*/ f49 f20 1"/>
              <a:gd name="f62" fmla="*/ f50 f19 1"/>
              <a:gd name="f63" fmla="*/ f51 f20 1"/>
              <a:gd name="f64" fmla="*/ f52 f19 1"/>
              <a:gd name="f65" fmla="*/ f53 f20 1"/>
              <a:gd name="f66" fmla="*/ f54 f19 1"/>
              <a:gd name="f67" fmla="*/ f55 f20 1"/>
            </a:gdLst>
            <a:ahLst/>
            <a:cxnLst>
              <a:cxn ang="3cd4">
                <a:pos x="hc" y="t"/>
              </a:cxn>
              <a:cxn ang="0">
                <a:pos x="r" y="vc"/>
              </a:cxn>
              <a:cxn ang="cd4">
                <a:pos x="hc" y="b"/>
              </a:cxn>
              <a:cxn ang="cd2">
                <a:pos x="l" y="vc"/>
              </a:cxn>
              <a:cxn ang="f47">
                <a:pos x="f60" y="f61"/>
              </a:cxn>
              <a:cxn ang="f47">
                <a:pos x="f62" y="f63"/>
              </a:cxn>
              <a:cxn ang="f47">
                <a:pos x="f64" y="f65"/>
              </a:cxn>
              <a:cxn ang="f47">
                <a:pos x="f66" y="f67"/>
              </a:cxn>
              <a:cxn ang="f47">
                <a:pos x="f60" y="f61"/>
              </a:cxn>
            </a:cxnLst>
            <a:rect l="f56" t="f59" r="f57" b="f58"/>
            <a:pathLst>
              <a:path w="93" h="60">
                <a:moveTo>
                  <a:pt x="f5" y="f8"/>
                </a:moveTo>
                <a:cubicBezTo>
                  <a:pt x="f9" y="f9"/>
                  <a:pt x="f10" y="f11"/>
                  <a:pt x="f12" y="f7"/>
                </a:cubicBezTo>
                <a:cubicBezTo>
                  <a:pt x="f6" y="f13"/>
                  <a:pt x="f6" y="f13"/>
                  <a:pt x="f6" y="f13"/>
                </a:cubicBezTo>
                <a:cubicBezTo>
                  <a:pt x="f14" y="f15"/>
                  <a:pt x="f15" y="f16"/>
                  <a:pt x="f17" y="f5"/>
                </a:cubicBezTo>
                <a:cubicBezTo>
                  <a:pt x="f17" y="f5"/>
                  <a:pt x="f17" y="f5"/>
                  <a:pt x="f5" y="f8"/>
                </a:cubicBezTo>
                <a:close/>
              </a:path>
            </a:pathLst>
          </a:custGeom>
          <a:solidFill>
            <a:srgbClr val="F9D43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14" name="Freeform 115">
            <a:extLst>
              <a:ext uri="{FF2B5EF4-FFF2-40B4-BE49-F238E27FC236}">
                <a16:creationId xmlns:a16="http://schemas.microsoft.com/office/drawing/2014/main" id="{E6904E5E-4718-447E-A808-50F46129E27F}"/>
              </a:ext>
            </a:extLst>
          </p:cNvPr>
          <p:cNvSpPr/>
          <p:nvPr/>
        </p:nvSpPr>
        <p:spPr>
          <a:xfrm>
            <a:off x="-28236" y="3533671"/>
            <a:ext cx="12139446" cy="3029937"/>
          </a:xfrm>
          <a:custGeom>
            <a:avLst/>
            <a:gdLst>
              <a:gd name="f0" fmla="val 10800000"/>
              <a:gd name="f1" fmla="val 5400000"/>
              <a:gd name="f2" fmla="val 180"/>
              <a:gd name="f3" fmla="val w"/>
              <a:gd name="f4" fmla="val h"/>
              <a:gd name="f5" fmla="val 0"/>
              <a:gd name="f6" fmla="val 12139450"/>
              <a:gd name="f7" fmla="val 3029936"/>
              <a:gd name="f8" fmla="val 2929759"/>
              <a:gd name="f9" fmla="val 344215"/>
              <a:gd name="f10" fmla="val 5071240"/>
              <a:gd name="f11" fmla="val 2953407"/>
              <a:gd name="f12" fmla="val 7598980"/>
              <a:gd name="f13" fmla="val 3026979"/>
              <a:gd name="f14" fmla="val 10126720"/>
              <a:gd name="f15" fmla="val 3100551"/>
              <a:gd name="f16" fmla="val 11782099"/>
              <a:gd name="f17" fmla="val 1778876"/>
              <a:gd name="f18" fmla="val 1576552"/>
              <a:gd name="f19" fmla="+- 0 0 -90"/>
              <a:gd name="f20" fmla="*/ f3 1 12139450"/>
              <a:gd name="f21" fmla="*/ f4 1 3029936"/>
              <a:gd name="f22" fmla="+- f7 0 f5"/>
              <a:gd name="f23" fmla="+- f6 0 f5"/>
              <a:gd name="f24" fmla="*/ f19 f0 1"/>
              <a:gd name="f25" fmla="*/ f23 1 12139450"/>
              <a:gd name="f26" fmla="*/ f22 1 3029936"/>
              <a:gd name="f27" fmla="*/ 0 f23 1"/>
              <a:gd name="f28" fmla="*/ 7598980 f23 1"/>
              <a:gd name="f29" fmla="*/ 12139450 f23 1"/>
              <a:gd name="f30" fmla="*/ 0 f22 1"/>
              <a:gd name="f31" fmla="*/ 3026979 f22 1"/>
              <a:gd name="f32" fmla="*/ 1576552 f22 1"/>
              <a:gd name="f33" fmla="*/ f24 1 f2"/>
              <a:gd name="f34" fmla="*/ f27 1 12139450"/>
              <a:gd name="f35" fmla="*/ f28 1 12139450"/>
              <a:gd name="f36" fmla="*/ f29 1 12139450"/>
              <a:gd name="f37" fmla="*/ f30 1 3029936"/>
              <a:gd name="f38" fmla="*/ f31 1 3029936"/>
              <a:gd name="f39" fmla="*/ f32 1 3029936"/>
              <a:gd name="f40" fmla="*/ f5 1 f25"/>
              <a:gd name="f41" fmla="*/ f6 1 f25"/>
              <a:gd name="f42" fmla="*/ f5 1 f26"/>
              <a:gd name="f43" fmla="*/ f7 1 f26"/>
              <a:gd name="f44" fmla="+- f33 0 f1"/>
              <a:gd name="f45" fmla="*/ f34 1 f25"/>
              <a:gd name="f46" fmla="*/ f37 1 f26"/>
              <a:gd name="f47" fmla="*/ f35 1 f25"/>
              <a:gd name="f48" fmla="*/ f38 1 f26"/>
              <a:gd name="f49" fmla="*/ f36 1 f25"/>
              <a:gd name="f50" fmla="*/ f39 1 f26"/>
              <a:gd name="f51" fmla="*/ f40 f20 1"/>
              <a:gd name="f52" fmla="*/ f41 f20 1"/>
              <a:gd name="f53" fmla="*/ f43 f21 1"/>
              <a:gd name="f54" fmla="*/ f42 f21 1"/>
              <a:gd name="f55" fmla="*/ f45 f20 1"/>
              <a:gd name="f56" fmla="*/ f46 f21 1"/>
              <a:gd name="f57" fmla="*/ f47 f20 1"/>
              <a:gd name="f58" fmla="*/ f48 f21 1"/>
              <a:gd name="f59" fmla="*/ f49 f20 1"/>
              <a:gd name="f60" fmla="*/ f50 f21 1"/>
            </a:gdLst>
            <a:ahLst/>
            <a:cxnLst>
              <a:cxn ang="3cd4">
                <a:pos x="hc" y="t"/>
              </a:cxn>
              <a:cxn ang="0">
                <a:pos x="r" y="vc"/>
              </a:cxn>
              <a:cxn ang="cd4">
                <a:pos x="hc" y="b"/>
              </a:cxn>
              <a:cxn ang="cd2">
                <a:pos x="l" y="vc"/>
              </a:cxn>
              <a:cxn ang="f44">
                <a:pos x="f55" y="f56"/>
              </a:cxn>
              <a:cxn ang="f44">
                <a:pos x="f57" y="f58"/>
              </a:cxn>
              <a:cxn ang="f44">
                <a:pos x="f59" y="f60"/>
              </a:cxn>
            </a:cxnLst>
            <a:rect l="f51" t="f54" r="f52" b="f53"/>
            <a:pathLst>
              <a:path w="12139450" h="3029936">
                <a:moveTo>
                  <a:pt x="f5" y="f5"/>
                </a:moveTo>
                <a:cubicBezTo>
                  <a:pt x="f8" y="f9"/>
                  <a:pt x="f10" y="f11"/>
                  <a:pt x="f12" y="f13"/>
                </a:cubicBezTo>
                <a:cubicBezTo>
                  <a:pt x="f14" y="f15"/>
                  <a:pt x="f16" y="f17"/>
                  <a:pt x="f6" y="f18"/>
                </a:cubicBezTo>
              </a:path>
            </a:pathLst>
          </a:custGeom>
          <a:noFill/>
          <a:ln w="38103" cap="flat">
            <a:solidFill>
              <a:srgbClr val="F9D43B"/>
            </a:solidFill>
            <a:custDash>
              <a:ds d="799927" sp="799927"/>
            </a:custDash>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mbria"/>
            </a:endParaRPr>
          </a:p>
        </p:txBody>
      </p:sp>
      <p:grpSp>
        <p:nvGrpSpPr>
          <p:cNvPr id="115" name="Group 116">
            <a:extLst>
              <a:ext uri="{FF2B5EF4-FFF2-40B4-BE49-F238E27FC236}">
                <a16:creationId xmlns:a16="http://schemas.microsoft.com/office/drawing/2014/main" id="{FE4432D1-22DB-49FD-A09A-4A33CD39E283}"/>
              </a:ext>
            </a:extLst>
          </p:cNvPr>
          <p:cNvGrpSpPr/>
          <p:nvPr/>
        </p:nvGrpSpPr>
        <p:grpSpPr>
          <a:xfrm>
            <a:off x="1206167" y="2647663"/>
            <a:ext cx="2123179" cy="1748491"/>
            <a:chOff x="1206167" y="2647663"/>
            <a:chExt cx="2123179" cy="1748491"/>
          </a:xfrm>
        </p:grpSpPr>
        <p:sp>
          <p:nvSpPr>
            <p:cNvPr id="116" name="Freeform 324">
              <a:extLst>
                <a:ext uri="{FF2B5EF4-FFF2-40B4-BE49-F238E27FC236}">
                  <a16:creationId xmlns:a16="http://schemas.microsoft.com/office/drawing/2014/main" id="{5C2F6D43-0B4E-49D5-AC5E-A66DB51E4087}"/>
                </a:ext>
              </a:extLst>
            </p:cNvPr>
            <p:cNvSpPr/>
            <p:nvPr/>
          </p:nvSpPr>
          <p:spPr>
            <a:xfrm rot="1564415">
              <a:off x="2666462" y="3684564"/>
              <a:ext cx="637483" cy="572185"/>
            </a:xfrm>
            <a:custGeom>
              <a:avLst/>
              <a:gdLst>
                <a:gd name="f0" fmla="val 10800000"/>
                <a:gd name="f1" fmla="val 5400000"/>
                <a:gd name="f2" fmla="val 180"/>
                <a:gd name="f3" fmla="val w"/>
                <a:gd name="f4" fmla="val h"/>
                <a:gd name="f5" fmla="val 0"/>
                <a:gd name="f6" fmla="val 157"/>
                <a:gd name="f7" fmla="val 141"/>
                <a:gd name="f8" fmla="val 16"/>
                <a:gd name="f9" fmla="val 114"/>
                <a:gd name="f10" fmla="val 137"/>
                <a:gd name="f11" fmla="val 17"/>
                <a:gd name="f12" fmla="val 156"/>
                <a:gd name="f13" fmla="val 34"/>
                <a:gd name="f14" fmla="val 138"/>
                <a:gd name="f15" fmla="val 113"/>
                <a:gd name="f16" fmla="val 99"/>
                <a:gd name="f17" fmla="val 104"/>
                <a:gd name="f18" fmla="val 72"/>
                <a:gd name="f19" fmla="val 20"/>
                <a:gd name="f20" fmla="val 74"/>
                <a:gd name="f21" fmla="+- 0 0 -90"/>
                <a:gd name="f22" fmla="*/ f3 1 157"/>
                <a:gd name="f23" fmla="*/ f4 1 141"/>
                <a:gd name="f24" fmla="+- f7 0 f5"/>
                <a:gd name="f25" fmla="+- f6 0 f5"/>
                <a:gd name="f26" fmla="*/ f21 f0 1"/>
                <a:gd name="f27" fmla="*/ f25 1 157"/>
                <a:gd name="f28" fmla="*/ f24 1 141"/>
                <a:gd name="f29" fmla="*/ 0 f25 1"/>
                <a:gd name="f30" fmla="*/ 16 f24 1"/>
                <a:gd name="f31" fmla="*/ 137 f25 1"/>
                <a:gd name="f32" fmla="*/ 17 f24 1"/>
                <a:gd name="f33" fmla="*/ 157 f25 1"/>
                <a:gd name="f34" fmla="*/ 138 f24 1"/>
                <a:gd name="f35" fmla="*/ 99 f25 1"/>
                <a:gd name="f36" fmla="*/ 141 f24 1"/>
                <a:gd name="f37" fmla="*/ 20 f25 1"/>
                <a:gd name="f38" fmla="*/ 74 f24 1"/>
                <a:gd name="f39" fmla="*/ f26 1 f2"/>
                <a:gd name="f40" fmla="*/ f29 1 157"/>
                <a:gd name="f41" fmla="*/ f30 1 141"/>
                <a:gd name="f42" fmla="*/ f31 1 157"/>
                <a:gd name="f43" fmla="*/ f32 1 141"/>
                <a:gd name="f44" fmla="*/ f33 1 157"/>
                <a:gd name="f45" fmla="*/ f34 1 141"/>
                <a:gd name="f46" fmla="*/ f35 1 157"/>
                <a:gd name="f47" fmla="*/ f36 1 141"/>
                <a:gd name="f48" fmla="*/ f37 1 157"/>
                <a:gd name="f49" fmla="*/ f38 1 141"/>
                <a:gd name="f50" fmla="*/ 0 1 f27"/>
                <a:gd name="f51" fmla="*/ f6 1 f27"/>
                <a:gd name="f52" fmla="*/ 0 1 f28"/>
                <a:gd name="f53" fmla="*/ f7 1 f28"/>
                <a:gd name="f54" fmla="+- f39 0 f1"/>
                <a:gd name="f55" fmla="*/ f40 1 f27"/>
                <a:gd name="f56" fmla="*/ f41 1 f28"/>
                <a:gd name="f57" fmla="*/ f42 1 f27"/>
                <a:gd name="f58" fmla="*/ f43 1 f28"/>
                <a:gd name="f59" fmla="*/ f44 1 f27"/>
                <a:gd name="f60" fmla="*/ f45 1 f28"/>
                <a:gd name="f61" fmla="*/ f46 1 f27"/>
                <a:gd name="f62" fmla="*/ f47 1 f28"/>
                <a:gd name="f63" fmla="*/ f48 1 f27"/>
                <a:gd name="f64" fmla="*/ f49 1 f28"/>
                <a:gd name="f65" fmla="*/ f50 f22 1"/>
                <a:gd name="f66" fmla="*/ f51 f22 1"/>
                <a:gd name="f67" fmla="*/ f53 f23 1"/>
                <a:gd name="f68" fmla="*/ f52 f23 1"/>
                <a:gd name="f69" fmla="*/ f55 f22 1"/>
                <a:gd name="f70" fmla="*/ f56 f23 1"/>
                <a:gd name="f71" fmla="*/ f57 f22 1"/>
                <a:gd name="f72" fmla="*/ f58 f23 1"/>
                <a:gd name="f73" fmla="*/ f59 f22 1"/>
                <a:gd name="f74" fmla="*/ f60 f23 1"/>
                <a:gd name="f75" fmla="*/ f61 f22 1"/>
                <a:gd name="f76" fmla="*/ f62 f23 1"/>
                <a:gd name="f77" fmla="*/ f63 f22 1"/>
                <a:gd name="f78" fmla="*/ f64 f23 1"/>
              </a:gdLst>
              <a:ahLst/>
              <a:cxnLst>
                <a:cxn ang="3cd4">
                  <a:pos x="hc" y="t"/>
                </a:cxn>
                <a:cxn ang="0">
                  <a:pos x="r" y="vc"/>
                </a:cxn>
                <a:cxn ang="cd4">
                  <a:pos x="hc" y="b"/>
                </a:cxn>
                <a:cxn ang="cd2">
                  <a:pos x="l" y="vc"/>
                </a:cxn>
                <a:cxn ang="f54">
                  <a:pos x="f69" y="f70"/>
                </a:cxn>
                <a:cxn ang="f54">
                  <a:pos x="f71" y="f72"/>
                </a:cxn>
                <a:cxn ang="f54">
                  <a:pos x="f73" y="f74"/>
                </a:cxn>
                <a:cxn ang="f54">
                  <a:pos x="f75" y="f76"/>
                </a:cxn>
                <a:cxn ang="f54">
                  <a:pos x="f77" y="f78"/>
                </a:cxn>
                <a:cxn ang="f54">
                  <a:pos x="f69" y="f70"/>
                </a:cxn>
                <a:cxn ang="f54">
                  <a:pos x="f69" y="f70"/>
                </a:cxn>
              </a:cxnLst>
              <a:rect l="f65" t="f68" r="f66" b="f67"/>
              <a:pathLst>
                <a:path w="157" h="141">
                  <a:moveTo>
                    <a:pt x="f5" y="f8"/>
                  </a:moveTo>
                  <a:cubicBezTo>
                    <a:pt x="f5" y="f8"/>
                    <a:pt x="f9" y="f5"/>
                    <a:pt x="f10" y="f11"/>
                  </a:cubicBezTo>
                  <a:cubicBezTo>
                    <a:pt x="f12" y="f13"/>
                    <a:pt x="f6" y="f14"/>
                    <a:pt x="f6" y="f14"/>
                  </a:cubicBezTo>
                  <a:cubicBezTo>
                    <a:pt x="f6" y="f14"/>
                    <a:pt x="f15" y="f7"/>
                    <a:pt x="f16" y="f7"/>
                  </a:cubicBezTo>
                  <a:cubicBezTo>
                    <a:pt x="f17" y="f18"/>
                    <a:pt x="f19" y="f20"/>
                    <a:pt x="f19" y="f20"/>
                  </a:cubicBezTo>
                  <a:cubicBezTo>
                    <a:pt x="f5" y="f8"/>
                    <a:pt x="f5" y="f8"/>
                    <a:pt x="f5" y="f8"/>
                  </a:cubicBezTo>
                  <a:cubicBezTo>
                    <a:pt x="f5" y="f8"/>
                    <a:pt x="f5" y="f8"/>
                    <a:pt x="f5" y="f8"/>
                  </a:cubicBezTo>
                  <a:close/>
                </a:path>
              </a:pathLst>
            </a:custGeom>
            <a:solidFill>
              <a:srgbClr val="F9D43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17" name="Freeform 325">
              <a:extLst>
                <a:ext uri="{FF2B5EF4-FFF2-40B4-BE49-F238E27FC236}">
                  <a16:creationId xmlns:a16="http://schemas.microsoft.com/office/drawing/2014/main" id="{8CA9A7F3-4495-48F6-823C-56C4E4E13F1F}"/>
                </a:ext>
              </a:extLst>
            </p:cNvPr>
            <p:cNvSpPr/>
            <p:nvPr/>
          </p:nvSpPr>
          <p:spPr>
            <a:xfrm rot="1564415">
              <a:off x="1225943" y="2756952"/>
              <a:ext cx="1829970" cy="1147818"/>
            </a:xfrm>
            <a:custGeom>
              <a:avLst/>
              <a:gdLst>
                <a:gd name="f0" fmla="val 10800000"/>
                <a:gd name="f1" fmla="val 5400000"/>
                <a:gd name="f2" fmla="val 180"/>
                <a:gd name="f3" fmla="val w"/>
                <a:gd name="f4" fmla="val h"/>
                <a:gd name="f5" fmla="val 0"/>
                <a:gd name="f6" fmla="val 451"/>
                <a:gd name="f7" fmla="val 283"/>
                <a:gd name="f8" fmla="val 9"/>
                <a:gd name="f9" fmla="val 66"/>
                <a:gd name="f10" fmla="val 25"/>
                <a:gd name="f11" fmla="val 42"/>
                <a:gd name="f12" fmla="val 403"/>
                <a:gd name="f13" fmla="val 427"/>
                <a:gd name="f14" fmla="val 29"/>
                <a:gd name="f15" fmla="val 437"/>
                <a:gd name="f16" fmla="val 40"/>
                <a:gd name="f17" fmla="val 444"/>
                <a:gd name="f18" fmla="val 131"/>
                <a:gd name="f19" fmla="val 197"/>
                <a:gd name="f20" fmla="val 434"/>
                <a:gd name="f21" fmla="val 189"/>
                <a:gd name="f22" fmla="val 389"/>
                <a:gd name="f23" fmla="val 219"/>
                <a:gd name="f24" fmla="val 371"/>
                <a:gd name="f25" fmla="val 237"/>
                <a:gd name="f26" fmla="val 375"/>
                <a:gd name="f27" fmla="val 267"/>
                <a:gd name="f28" fmla="val 209"/>
                <a:gd name="f29" fmla="val 274"/>
                <a:gd name="f30" fmla="val 212"/>
                <a:gd name="f31" fmla="val 210"/>
                <a:gd name="f32" fmla="val 135"/>
                <a:gd name="f33" fmla="val 213"/>
                <a:gd name="f34" fmla="val 114"/>
                <a:gd name="f35" fmla="val 71"/>
                <a:gd name="f36" fmla="val 244"/>
                <a:gd name="f37" fmla="val 78"/>
                <a:gd name="f38" fmla="val 281"/>
                <a:gd name="f39" fmla="val 45"/>
                <a:gd name="f40" fmla="val 282"/>
                <a:gd name="f41" fmla="val 18"/>
                <a:gd name="f42" fmla="val 85"/>
                <a:gd name="f43" fmla="+- 0 0 -90"/>
                <a:gd name="f44" fmla="*/ f3 1 451"/>
                <a:gd name="f45" fmla="*/ f4 1 283"/>
                <a:gd name="f46" fmla="+- f7 0 f5"/>
                <a:gd name="f47" fmla="+- f6 0 f5"/>
                <a:gd name="f48" fmla="*/ f43 f0 1"/>
                <a:gd name="f49" fmla="*/ f47 1 451"/>
                <a:gd name="f50" fmla="*/ f46 1 283"/>
                <a:gd name="f51" fmla="*/ 9 f47 1"/>
                <a:gd name="f52" fmla="*/ 66 f46 1"/>
                <a:gd name="f53" fmla="*/ 427 f47 1"/>
                <a:gd name="f54" fmla="*/ 29 f46 1"/>
                <a:gd name="f55" fmla="*/ 451 f47 1"/>
                <a:gd name="f56" fmla="*/ 197 f46 1"/>
                <a:gd name="f57" fmla="*/ 389 f47 1"/>
                <a:gd name="f58" fmla="*/ 219 f46 1"/>
                <a:gd name="f59" fmla="*/ 375 f47 1"/>
                <a:gd name="f60" fmla="*/ 267 f46 1"/>
                <a:gd name="f61" fmla="*/ 209 f47 1"/>
                <a:gd name="f62" fmla="*/ 274 f46 1"/>
                <a:gd name="f63" fmla="*/ 135 f47 1"/>
                <a:gd name="f64" fmla="*/ 213 f46 1"/>
                <a:gd name="f65" fmla="*/ 78 f47 1"/>
                <a:gd name="f66" fmla="*/ 281 f46 1"/>
                <a:gd name="f67" fmla="*/ 18 f47 1"/>
                <a:gd name="f68" fmla="*/ 283 f46 1"/>
                <a:gd name="f69" fmla="*/ f48 1 f2"/>
                <a:gd name="f70" fmla="*/ f51 1 451"/>
                <a:gd name="f71" fmla="*/ f52 1 283"/>
                <a:gd name="f72" fmla="*/ f53 1 451"/>
                <a:gd name="f73" fmla="*/ f54 1 283"/>
                <a:gd name="f74" fmla="*/ f55 1 451"/>
                <a:gd name="f75" fmla="*/ f56 1 283"/>
                <a:gd name="f76" fmla="*/ f57 1 451"/>
                <a:gd name="f77" fmla="*/ f58 1 283"/>
                <a:gd name="f78" fmla="*/ f59 1 451"/>
                <a:gd name="f79" fmla="*/ f60 1 283"/>
                <a:gd name="f80" fmla="*/ f61 1 451"/>
                <a:gd name="f81" fmla="*/ f62 1 283"/>
                <a:gd name="f82" fmla="*/ f63 1 451"/>
                <a:gd name="f83" fmla="*/ f64 1 283"/>
                <a:gd name="f84" fmla="*/ f65 1 451"/>
                <a:gd name="f85" fmla="*/ f66 1 283"/>
                <a:gd name="f86" fmla="*/ f67 1 451"/>
                <a:gd name="f87" fmla="*/ f68 1 283"/>
                <a:gd name="f88" fmla="*/ 0 1 f49"/>
                <a:gd name="f89" fmla="*/ f6 1 f49"/>
                <a:gd name="f90" fmla="*/ 0 1 f50"/>
                <a:gd name="f91" fmla="*/ f7 1 f50"/>
                <a:gd name="f92" fmla="+- f69 0 f1"/>
                <a:gd name="f93" fmla="*/ f70 1 f49"/>
                <a:gd name="f94" fmla="*/ f71 1 f50"/>
                <a:gd name="f95" fmla="*/ f72 1 f49"/>
                <a:gd name="f96" fmla="*/ f73 1 f50"/>
                <a:gd name="f97" fmla="*/ f74 1 f49"/>
                <a:gd name="f98" fmla="*/ f75 1 f50"/>
                <a:gd name="f99" fmla="*/ f76 1 f49"/>
                <a:gd name="f100" fmla="*/ f77 1 f50"/>
                <a:gd name="f101" fmla="*/ f78 1 f49"/>
                <a:gd name="f102" fmla="*/ f79 1 f50"/>
                <a:gd name="f103" fmla="*/ f80 1 f49"/>
                <a:gd name="f104" fmla="*/ f81 1 f50"/>
                <a:gd name="f105" fmla="*/ f82 1 f49"/>
                <a:gd name="f106" fmla="*/ f83 1 f50"/>
                <a:gd name="f107" fmla="*/ f84 1 f49"/>
                <a:gd name="f108" fmla="*/ f85 1 f50"/>
                <a:gd name="f109" fmla="*/ f86 1 f49"/>
                <a:gd name="f110" fmla="*/ f87 1 f50"/>
                <a:gd name="f111" fmla="*/ f88 f44 1"/>
                <a:gd name="f112" fmla="*/ f89 f44 1"/>
                <a:gd name="f113" fmla="*/ f91 f45 1"/>
                <a:gd name="f114" fmla="*/ f90 f45 1"/>
                <a:gd name="f115" fmla="*/ f93 f44 1"/>
                <a:gd name="f116" fmla="*/ f94 f45 1"/>
                <a:gd name="f117" fmla="*/ f95 f44 1"/>
                <a:gd name="f118" fmla="*/ f96 f45 1"/>
                <a:gd name="f119" fmla="*/ f97 f44 1"/>
                <a:gd name="f120" fmla="*/ f98 f45 1"/>
                <a:gd name="f121" fmla="*/ f99 f44 1"/>
                <a:gd name="f122" fmla="*/ f100 f45 1"/>
                <a:gd name="f123" fmla="*/ f101 f44 1"/>
                <a:gd name="f124" fmla="*/ f102 f45 1"/>
                <a:gd name="f125" fmla="*/ f103 f44 1"/>
                <a:gd name="f126" fmla="*/ f104 f45 1"/>
                <a:gd name="f127" fmla="*/ f105 f44 1"/>
                <a:gd name="f128" fmla="*/ f106 f45 1"/>
                <a:gd name="f129" fmla="*/ f107 f44 1"/>
                <a:gd name="f130" fmla="*/ f108 f45 1"/>
                <a:gd name="f131" fmla="*/ f109 f44 1"/>
                <a:gd name="f132" fmla="*/ f110 f45 1"/>
              </a:gdLst>
              <a:ahLst/>
              <a:cxnLst>
                <a:cxn ang="3cd4">
                  <a:pos x="hc" y="t"/>
                </a:cxn>
                <a:cxn ang="0">
                  <a:pos x="r" y="vc"/>
                </a:cxn>
                <a:cxn ang="cd4">
                  <a:pos x="hc" y="b"/>
                </a:cxn>
                <a:cxn ang="cd2">
                  <a:pos x="l" y="vc"/>
                </a:cxn>
                <a:cxn ang="f92">
                  <a:pos x="f115" y="f116"/>
                </a:cxn>
                <a:cxn ang="f92">
                  <a:pos x="f117" y="f118"/>
                </a:cxn>
                <a:cxn ang="f92">
                  <a:pos x="f119" y="f120"/>
                </a:cxn>
                <a:cxn ang="f92">
                  <a:pos x="f121" y="f122"/>
                </a:cxn>
                <a:cxn ang="f92">
                  <a:pos x="f123" y="f124"/>
                </a:cxn>
                <a:cxn ang="f92">
                  <a:pos x="f125" y="f126"/>
                </a:cxn>
                <a:cxn ang="f92">
                  <a:pos x="f127" y="f128"/>
                </a:cxn>
                <a:cxn ang="f92">
                  <a:pos x="f129" y="f130"/>
                </a:cxn>
                <a:cxn ang="f92">
                  <a:pos x="f131" y="f132"/>
                </a:cxn>
                <a:cxn ang="f92">
                  <a:pos x="f115" y="f116"/>
                </a:cxn>
              </a:cxnLst>
              <a:rect l="f111" t="f114" r="f112" b="f113"/>
              <a:pathLst>
                <a:path w="451" h="283">
                  <a:moveTo>
                    <a:pt x="f8" y="f9"/>
                  </a:moveTo>
                  <a:cubicBezTo>
                    <a:pt x="f10" y="f11"/>
                    <a:pt x="f12" y="f5"/>
                    <a:pt x="f13" y="f14"/>
                  </a:cubicBezTo>
                  <a:cubicBezTo>
                    <a:pt x="f15" y="f16"/>
                    <a:pt x="f17" y="f18"/>
                    <a:pt x="f6" y="f19"/>
                  </a:cubicBezTo>
                  <a:cubicBezTo>
                    <a:pt x="f20" y="f21"/>
                    <a:pt x="f22" y="f23"/>
                    <a:pt x="f22" y="f23"/>
                  </a:cubicBezTo>
                  <a:cubicBezTo>
                    <a:pt x="f24" y="f25"/>
                    <a:pt x="f26" y="f27"/>
                    <a:pt x="f26" y="f27"/>
                  </a:cubicBezTo>
                  <a:cubicBezTo>
                    <a:pt x="f28" y="f29"/>
                    <a:pt x="f28" y="f29"/>
                    <a:pt x="f28" y="f29"/>
                  </a:cubicBezTo>
                  <a:cubicBezTo>
                    <a:pt x="f28" y="f29"/>
                    <a:pt x="f30" y="f31"/>
                    <a:pt x="f32" y="f33"/>
                  </a:cubicBezTo>
                  <a:cubicBezTo>
                    <a:pt x="f34" y="f33"/>
                    <a:pt x="f35" y="f36"/>
                    <a:pt x="f37" y="f38"/>
                  </a:cubicBezTo>
                  <a:cubicBezTo>
                    <a:pt x="f39" y="f40"/>
                    <a:pt x="f41" y="f7"/>
                    <a:pt x="f41" y="f7"/>
                  </a:cubicBezTo>
                  <a:cubicBezTo>
                    <a:pt x="f41" y="f7"/>
                    <a:pt x="f5" y="f42"/>
                    <a:pt x="f8" y="f9"/>
                  </a:cubicBezTo>
                  <a:close/>
                </a:path>
              </a:pathLst>
            </a:custGeom>
            <a:solidFill>
              <a:srgbClr val="F9D43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18" name="Freeform 326">
              <a:extLst>
                <a:ext uri="{FF2B5EF4-FFF2-40B4-BE49-F238E27FC236}">
                  <a16:creationId xmlns:a16="http://schemas.microsoft.com/office/drawing/2014/main" id="{8D630E9F-9548-4048-A967-ADAFC5F7F441}"/>
                </a:ext>
              </a:extLst>
            </p:cNvPr>
            <p:cNvSpPr/>
            <p:nvPr/>
          </p:nvSpPr>
          <p:spPr>
            <a:xfrm rot="1564415">
              <a:off x="2750990" y="3190519"/>
              <a:ext cx="292105" cy="446757"/>
            </a:xfrm>
            <a:custGeom>
              <a:avLst/>
              <a:gdLst>
                <a:gd name="f0" fmla="val 10800000"/>
                <a:gd name="f1" fmla="val 5400000"/>
                <a:gd name="f2" fmla="val 180"/>
                <a:gd name="f3" fmla="val w"/>
                <a:gd name="f4" fmla="val h"/>
                <a:gd name="f5" fmla="val 0"/>
                <a:gd name="f6" fmla="val 72"/>
                <a:gd name="f7" fmla="val 110"/>
                <a:gd name="f8" fmla="val 109"/>
                <a:gd name="f9" fmla="val 8"/>
                <a:gd name="f10" fmla="val 11"/>
                <a:gd name="f11" fmla="val 44"/>
                <a:gd name="f12" fmla="val 55"/>
                <a:gd name="f13" fmla="val 16"/>
                <a:gd name="f14" fmla="val 64"/>
                <a:gd name="f15" fmla="val 27"/>
                <a:gd name="f16" fmla="+- 0 0 -90"/>
                <a:gd name="f17" fmla="*/ f3 1 72"/>
                <a:gd name="f18" fmla="*/ f4 1 110"/>
                <a:gd name="f19" fmla="+- f7 0 f5"/>
                <a:gd name="f20" fmla="+- f6 0 f5"/>
                <a:gd name="f21" fmla="*/ f16 f0 1"/>
                <a:gd name="f22" fmla="*/ f20 1 72"/>
                <a:gd name="f23" fmla="*/ f19 1 110"/>
                <a:gd name="f24" fmla="*/ 72 f20 1"/>
                <a:gd name="f25" fmla="*/ 109 f19 1"/>
                <a:gd name="f26" fmla="*/ 8 f20 1"/>
                <a:gd name="f27" fmla="*/ 110 f19 1"/>
                <a:gd name="f28" fmla="*/ 0 f20 1"/>
                <a:gd name="f29" fmla="*/ 11 f19 1"/>
                <a:gd name="f30" fmla="*/ 55 f20 1"/>
                <a:gd name="f31" fmla="*/ 16 f19 1"/>
                <a:gd name="f32" fmla="*/ f21 1 f2"/>
                <a:gd name="f33" fmla="*/ f24 1 72"/>
                <a:gd name="f34" fmla="*/ f25 1 110"/>
                <a:gd name="f35" fmla="*/ f26 1 72"/>
                <a:gd name="f36" fmla="*/ f27 1 110"/>
                <a:gd name="f37" fmla="*/ f28 1 72"/>
                <a:gd name="f38" fmla="*/ f29 1 110"/>
                <a:gd name="f39" fmla="*/ f30 1 72"/>
                <a:gd name="f40" fmla="*/ f31 1 110"/>
                <a:gd name="f41" fmla="*/ 0 1 f22"/>
                <a:gd name="f42" fmla="*/ f6 1 f22"/>
                <a:gd name="f43" fmla="*/ 0 1 f23"/>
                <a:gd name="f44" fmla="*/ f7 1 f23"/>
                <a:gd name="f45" fmla="+- f32 0 f1"/>
                <a:gd name="f46" fmla="*/ f33 1 f22"/>
                <a:gd name="f47" fmla="*/ f34 1 f23"/>
                <a:gd name="f48" fmla="*/ f35 1 f22"/>
                <a:gd name="f49" fmla="*/ f36 1 f23"/>
                <a:gd name="f50" fmla="*/ f37 1 f22"/>
                <a:gd name="f51" fmla="*/ f38 1 f23"/>
                <a:gd name="f52" fmla="*/ f39 1 f22"/>
                <a:gd name="f53" fmla="*/ f40 1 f23"/>
                <a:gd name="f54" fmla="*/ f41 f17 1"/>
                <a:gd name="f55" fmla="*/ f42 f17 1"/>
                <a:gd name="f56" fmla="*/ f44 f18 1"/>
                <a:gd name="f57" fmla="*/ f43 f18 1"/>
                <a:gd name="f58" fmla="*/ f46 f17 1"/>
                <a:gd name="f59" fmla="*/ f47 f18 1"/>
                <a:gd name="f60" fmla="*/ f48 f17 1"/>
                <a:gd name="f61" fmla="*/ f49 f18 1"/>
                <a:gd name="f62" fmla="*/ f50 f17 1"/>
                <a:gd name="f63" fmla="*/ f51 f18 1"/>
                <a:gd name="f64" fmla="*/ f52 f17 1"/>
                <a:gd name="f65" fmla="*/ f53 f18 1"/>
              </a:gdLst>
              <a:ahLst/>
              <a:cxnLst>
                <a:cxn ang="3cd4">
                  <a:pos x="hc" y="t"/>
                </a:cxn>
                <a:cxn ang="0">
                  <a:pos x="r" y="vc"/>
                </a:cxn>
                <a:cxn ang="cd4">
                  <a:pos x="hc" y="b"/>
                </a:cxn>
                <a:cxn ang="cd2">
                  <a:pos x="l" y="vc"/>
                </a:cxn>
                <a:cxn ang="f45">
                  <a:pos x="f58" y="f59"/>
                </a:cxn>
                <a:cxn ang="f45">
                  <a:pos x="f60" y="f61"/>
                </a:cxn>
                <a:cxn ang="f45">
                  <a:pos x="f62" y="f63"/>
                </a:cxn>
                <a:cxn ang="f45">
                  <a:pos x="f64" y="f65"/>
                </a:cxn>
                <a:cxn ang="f45">
                  <a:pos x="f58" y="f59"/>
                </a:cxn>
              </a:cxnLst>
              <a:rect l="f54" t="f57" r="f55" b="f56"/>
              <a:pathLst>
                <a:path w="72" h="110">
                  <a:moveTo>
                    <a:pt x="f6" y="f8"/>
                  </a:moveTo>
                  <a:cubicBezTo>
                    <a:pt x="f9" y="f7"/>
                    <a:pt x="f9" y="f7"/>
                    <a:pt x="f9" y="f7"/>
                  </a:cubicBezTo>
                  <a:cubicBezTo>
                    <a:pt x="f5" y="f10"/>
                    <a:pt x="f5" y="f10"/>
                    <a:pt x="f5" y="f10"/>
                  </a:cubicBezTo>
                  <a:cubicBezTo>
                    <a:pt x="f5" y="f10"/>
                    <a:pt x="f11" y="f5"/>
                    <a:pt x="f12" y="f13"/>
                  </a:cubicBezTo>
                  <a:cubicBezTo>
                    <a:pt x="f14" y="f15"/>
                    <a:pt x="f6" y="f8"/>
                    <a:pt x="f6" y="f8"/>
                  </a:cubicBezTo>
                  <a:close/>
                </a:path>
              </a:pathLst>
            </a:custGeom>
            <a:solidFill>
              <a:srgbClr val="FFF2B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19" name="Freeform 327">
              <a:extLst>
                <a:ext uri="{FF2B5EF4-FFF2-40B4-BE49-F238E27FC236}">
                  <a16:creationId xmlns:a16="http://schemas.microsoft.com/office/drawing/2014/main" id="{274C7D7D-B903-4EA4-AD87-ADBE21B27342}"/>
                </a:ext>
              </a:extLst>
            </p:cNvPr>
            <p:cNvSpPr/>
            <p:nvPr/>
          </p:nvSpPr>
          <p:spPr>
            <a:xfrm rot="1564415">
              <a:off x="1404826" y="2801832"/>
              <a:ext cx="1103141" cy="494864"/>
            </a:xfrm>
            <a:custGeom>
              <a:avLst/>
              <a:gdLst>
                <a:gd name="f0" fmla="val 10800000"/>
                <a:gd name="f1" fmla="val 5400000"/>
                <a:gd name="f2" fmla="val 180"/>
                <a:gd name="f3" fmla="val w"/>
                <a:gd name="f4" fmla="val h"/>
                <a:gd name="f5" fmla="val 0"/>
                <a:gd name="f6" fmla="val 272"/>
                <a:gd name="f7" fmla="val 122"/>
                <a:gd name="f8" fmla="val 266"/>
                <a:gd name="f9" fmla="val 98"/>
                <a:gd name="f10" fmla="val 8"/>
                <a:gd name="f11" fmla="val 40"/>
                <a:gd name="f12" fmla="val 10"/>
                <a:gd name="f13" fmla="val 31"/>
                <a:gd name="f14" fmla="val 19"/>
                <a:gd name="f15" fmla="val 23"/>
                <a:gd name="f16" fmla="+- 0 0 -90"/>
                <a:gd name="f17" fmla="*/ f3 1 272"/>
                <a:gd name="f18" fmla="*/ f4 1 122"/>
                <a:gd name="f19" fmla="+- f7 0 f5"/>
                <a:gd name="f20" fmla="+- f6 0 f5"/>
                <a:gd name="f21" fmla="*/ f16 f0 1"/>
                <a:gd name="f22" fmla="*/ f20 1 272"/>
                <a:gd name="f23" fmla="*/ f19 1 122"/>
                <a:gd name="f24" fmla="*/ 266 f20 1"/>
                <a:gd name="f25" fmla="*/ 0 f19 1"/>
                <a:gd name="f26" fmla="*/ 272 f20 1"/>
                <a:gd name="f27" fmla="*/ 98 f19 1"/>
                <a:gd name="f28" fmla="*/ 8 f20 1"/>
                <a:gd name="f29" fmla="*/ 122 f19 1"/>
                <a:gd name="f30" fmla="*/ 10 f20 1"/>
                <a:gd name="f31" fmla="*/ 31 f19 1"/>
                <a:gd name="f32" fmla="*/ f21 1 f2"/>
                <a:gd name="f33" fmla="*/ f24 1 272"/>
                <a:gd name="f34" fmla="*/ f25 1 122"/>
                <a:gd name="f35" fmla="*/ f26 1 272"/>
                <a:gd name="f36" fmla="*/ f27 1 122"/>
                <a:gd name="f37" fmla="*/ f28 1 272"/>
                <a:gd name="f38" fmla="*/ f29 1 122"/>
                <a:gd name="f39" fmla="*/ f30 1 272"/>
                <a:gd name="f40" fmla="*/ f31 1 122"/>
                <a:gd name="f41" fmla="*/ 0 1 f22"/>
                <a:gd name="f42" fmla="*/ f6 1 f22"/>
                <a:gd name="f43" fmla="*/ 0 1 f23"/>
                <a:gd name="f44" fmla="*/ f7 1 f23"/>
                <a:gd name="f45" fmla="+- f32 0 f1"/>
                <a:gd name="f46" fmla="*/ f33 1 f22"/>
                <a:gd name="f47" fmla="*/ f34 1 f23"/>
                <a:gd name="f48" fmla="*/ f35 1 f22"/>
                <a:gd name="f49" fmla="*/ f36 1 f23"/>
                <a:gd name="f50" fmla="*/ f37 1 f22"/>
                <a:gd name="f51" fmla="*/ f38 1 f23"/>
                <a:gd name="f52" fmla="*/ f39 1 f22"/>
                <a:gd name="f53" fmla="*/ f40 1 f23"/>
                <a:gd name="f54" fmla="*/ f41 f17 1"/>
                <a:gd name="f55" fmla="*/ f42 f17 1"/>
                <a:gd name="f56" fmla="*/ f44 f18 1"/>
                <a:gd name="f57" fmla="*/ f43 f18 1"/>
                <a:gd name="f58" fmla="*/ f46 f17 1"/>
                <a:gd name="f59" fmla="*/ f47 f18 1"/>
                <a:gd name="f60" fmla="*/ f48 f17 1"/>
                <a:gd name="f61" fmla="*/ f49 f18 1"/>
                <a:gd name="f62" fmla="*/ f50 f17 1"/>
                <a:gd name="f63" fmla="*/ f51 f18 1"/>
                <a:gd name="f64" fmla="*/ f52 f17 1"/>
                <a:gd name="f65" fmla="*/ f53 f18 1"/>
              </a:gdLst>
              <a:ahLst/>
              <a:cxnLst>
                <a:cxn ang="3cd4">
                  <a:pos x="hc" y="t"/>
                </a:cxn>
                <a:cxn ang="0">
                  <a:pos x="r" y="vc"/>
                </a:cxn>
                <a:cxn ang="cd4">
                  <a:pos x="hc" y="b"/>
                </a:cxn>
                <a:cxn ang="cd2">
                  <a:pos x="l" y="vc"/>
                </a:cxn>
                <a:cxn ang="f45">
                  <a:pos x="f58" y="f59"/>
                </a:cxn>
                <a:cxn ang="f45">
                  <a:pos x="f60" y="f61"/>
                </a:cxn>
                <a:cxn ang="f45">
                  <a:pos x="f62" y="f63"/>
                </a:cxn>
                <a:cxn ang="f45">
                  <a:pos x="f64" y="f65"/>
                </a:cxn>
                <a:cxn ang="f45">
                  <a:pos x="f58" y="f59"/>
                </a:cxn>
              </a:cxnLst>
              <a:rect l="f54" t="f57" r="f55" b="f56"/>
              <a:pathLst>
                <a:path w="272" h="122">
                  <a:moveTo>
                    <a:pt x="f8" y="f5"/>
                  </a:moveTo>
                  <a:cubicBezTo>
                    <a:pt x="f6" y="f9"/>
                    <a:pt x="f6" y="f9"/>
                    <a:pt x="f6" y="f9"/>
                  </a:cubicBezTo>
                  <a:cubicBezTo>
                    <a:pt x="f10" y="f7"/>
                    <a:pt x="f10" y="f7"/>
                    <a:pt x="f10" y="f7"/>
                  </a:cubicBezTo>
                  <a:cubicBezTo>
                    <a:pt x="f10" y="f7"/>
                    <a:pt x="f5" y="f11"/>
                    <a:pt x="f12" y="f13"/>
                  </a:cubicBezTo>
                  <a:cubicBezTo>
                    <a:pt x="f14" y="f15"/>
                    <a:pt x="f8" y="f5"/>
                    <a:pt x="f8" y="f5"/>
                  </a:cubicBezTo>
                  <a:close/>
                </a:path>
              </a:pathLst>
            </a:custGeom>
            <a:solidFill>
              <a:srgbClr val="FFF2B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20" name="Freeform 328">
              <a:extLst>
                <a:ext uri="{FF2B5EF4-FFF2-40B4-BE49-F238E27FC236}">
                  <a16:creationId xmlns:a16="http://schemas.microsoft.com/office/drawing/2014/main" id="{217BECD6-8DE3-411C-98DE-1CA4D1DA0558}"/>
                </a:ext>
              </a:extLst>
            </p:cNvPr>
            <p:cNvSpPr/>
            <p:nvPr/>
          </p:nvSpPr>
          <p:spPr>
            <a:xfrm rot="1564415">
              <a:off x="1687050" y="2748532"/>
              <a:ext cx="44677" cy="438162"/>
            </a:xfrm>
            <a:custGeom>
              <a:avLst/>
              <a:gdLst>
                <a:gd name="f0" fmla="val 10800000"/>
                <a:gd name="f1" fmla="val 5400000"/>
                <a:gd name="f2" fmla="val 180"/>
                <a:gd name="f3" fmla="val w"/>
                <a:gd name="f4" fmla="val h"/>
                <a:gd name="f5" fmla="val 0"/>
                <a:gd name="f6" fmla="val 26"/>
                <a:gd name="f7" fmla="val 255"/>
                <a:gd name="f8" fmla="val 5"/>
                <a:gd name="f9" fmla="val 12"/>
                <a:gd name="f10" fmla="val 246"/>
                <a:gd name="f11" fmla="val 16"/>
                <a:gd name="f12" fmla="+- 0 0 -90"/>
                <a:gd name="f13" fmla="*/ f3 1 26"/>
                <a:gd name="f14" fmla="*/ f4 1 255"/>
                <a:gd name="f15" fmla="+- f7 0 f5"/>
                <a:gd name="f16" fmla="+- f6 0 f5"/>
                <a:gd name="f17" fmla="*/ f12 f0 1"/>
                <a:gd name="f18" fmla="*/ f16 1 26"/>
                <a:gd name="f19" fmla="*/ f15 1 255"/>
                <a:gd name="f20" fmla="*/ 0 f16 1"/>
                <a:gd name="f21" fmla="*/ 5 f15 1"/>
                <a:gd name="f22" fmla="*/ 12 f16 1"/>
                <a:gd name="f23" fmla="*/ 246 f15 1"/>
                <a:gd name="f24" fmla="*/ 26 f16 1"/>
                <a:gd name="f25" fmla="*/ 255 f15 1"/>
                <a:gd name="f26" fmla="*/ 16 f16 1"/>
                <a:gd name="f27" fmla="*/ 0 f15 1"/>
                <a:gd name="f28" fmla="*/ f17 1 f2"/>
                <a:gd name="f29" fmla="*/ f20 1 26"/>
                <a:gd name="f30" fmla="*/ f21 1 255"/>
                <a:gd name="f31" fmla="*/ f22 1 26"/>
                <a:gd name="f32" fmla="*/ f23 1 255"/>
                <a:gd name="f33" fmla="*/ f24 1 26"/>
                <a:gd name="f34" fmla="*/ f25 1 255"/>
                <a:gd name="f35" fmla="*/ f26 1 26"/>
                <a:gd name="f36" fmla="*/ f27 1 255"/>
                <a:gd name="f37" fmla="*/ 0 1 f18"/>
                <a:gd name="f38" fmla="*/ f6 1 f18"/>
                <a:gd name="f39" fmla="*/ 0 1 f19"/>
                <a:gd name="f40" fmla="*/ f7 1 f19"/>
                <a:gd name="f41" fmla="+- f28 0 f1"/>
                <a:gd name="f42" fmla="*/ f29 1 f18"/>
                <a:gd name="f43" fmla="*/ f30 1 f19"/>
                <a:gd name="f44" fmla="*/ f31 1 f18"/>
                <a:gd name="f45" fmla="*/ f32 1 f19"/>
                <a:gd name="f46" fmla="*/ f33 1 f18"/>
                <a:gd name="f47" fmla="*/ f34 1 f19"/>
                <a:gd name="f48" fmla="*/ f35 1 f18"/>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3 1"/>
                <a:gd name="f61" fmla="*/ f49 f14 1"/>
              </a:gdLst>
              <a:ahLst/>
              <a:cxnLst>
                <a:cxn ang="3cd4">
                  <a:pos x="hc" y="t"/>
                </a:cxn>
                <a:cxn ang="0">
                  <a:pos x="r" y="vc"/>
                </a:cxn>
                <a:cxn ang="cd4">
                  <a:pos x="hc" y="b"/>
                </a:cxn>
                <a:cxn ang="cd2">
                  <a:pos x="l" y="vc"/>
                </a:cxn>
                <a:cxn ang="f41">
                  <a:pos x="f54" y="f55"/>
                </a:cxn>
                <a:cxn ang="f41">
                  <a:pos x="f56" y="f57"/>
                </a:cxn>
                <a:cxn ang="f41">
                  <a:pos x="f58" y="f59"/>
                </a:cxn>
                <a:cxn ang="f41">
                  <a:pos x="f60" y="f61"/>
                </a:cxn>
                <a:cxn ang="f41">
                  <a:pos x="f54" y="f55"/>
                </a:cxn>
                <a:cxn ang="f41">
                  <a:pos x="f54" y="f55"/>
                </a:cxn>
                <a:cxn ang="f41">
                  <a:pos x="f54" y="f55"/>
                </a:cxn>
              </a:cxnLst>
              <a:rect l="f50" t="f53" r="f51" b="f52"/>
              <a:pathLst>
                <a:path w="26" h="255">
                  <a:moveTo>
                    <a:pt x="f5" y="f8"/>
                  </a:moveTo>
                  <a:lnTo>
                    <a:pt x="f9" y="f10"/>
                  </a:lnTo>
                  <a:lnTo>
                    <a:pt x="f6" y="f7"/>
                  </a:lnTo>
                  <a:lnTo>
                    <a:pt x="f11" y="f5"/>
                  </a:lnTo>
                  <a:lnTo>
                    <a:pt x="f5" y="f8"/>
                  </a:lnTo>
                  <a:lnTo>
                    <a:pt x="f5" y="f8"/>
                  </a:lnTo>
                  <a:lnTo>
                    <a:pt x="f5" y="f8"/>
                  </a:lnTo>
                  <a:close/>
                </a:path>
              </a:pathLst>
            </a:custGeom>
            <a:solidFill>
              <a:srgbClr val="F9D43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21" name="Freeform 329">
              <a:extLst>
                <a:ext uri="{FF2B5EF4-FFF2-40B4-BE49-F238E27FC236}">
                  <a16:creationId xmlns:a16="http://schemas.microsoft.com/office/drawing/2014/main" id="{F54530E3-7024-4A5E-B0F5-DDF92CDB9F5D}"/>
                </a:ext>
              </a:extLst>
            </p:cNvPr>
            <p:cNvSpPr/>
            <p:nvPr/>
          </p:nvSpPr>
          <p:spPr>
            <a:xfrm rot="1564415">
              <a:off x="1953999" y="2841351"/>
              <a:ext cx="39520" cy="434724"/>
            </a:xfrm>
            <a:custGeom>
              <a:avLst/>
              <a:gdLst>
                <a:gd name="f0" fmla="val 10800000"/>
                <a:gd name="f1" fmla="val 5400000"/>
                <a:gd name="f2" fmla="val 180"/>
                <a:gd name="f3" fmla="val w"/>
                <a:gd name="f4" fmla="val h"/>
                <a:gd name="f5" fmla="val 0"/>
                <a:gd name="f6" fmla="val 23"/>
                <a:gd name="f7" fmla="val 253"/>
                <a:gd name="f8" fmla="val 5"/>
                <a:gd name="f9" fmla="val 7"/>
                <a:gd name="f10" fmla="val 246"/>
                <a:gd name="f11" fmla="val 16"/>
                <a:gd name="f12" fmla="+- 0 0 -90"/>
                <a:gd name="f13" fmla="*/ f3 1 23"/>
                <a:gd name="f14" fmla="*/ f4 1 253"/>
                <a:gd name="f15" fmla="+- f7 0 f5"/>
                <a:gd name="f16" fmla="+- f6 0 f5"/>
                <a:gd name="f17" fmla="*/ f12 f0 1"/>
                <a:gd name="f18" fmla="*/ f16 1 23"/>
                <a:gd name="f19" fmla="*/ f15 1 253"/>
                <a:gd name="f20" fmla="*/ 0 f16 1"/>
                <a:gd name="f21" fmla="*/ 5 f15 1"/>
                <a:gd name="f22" fmla="*/ 7 f16 1"/>
                <a:gd name="f23" fmla="*/ 246 f15 1"/>
                <a:gd name="f24" fmla="*/ 23 f16 1"/>
                <a:gd name="f25" fmla="*/ 253 f15 1"/>
                <a:gd name="f26" fmla="*/ 16 f16 1"/>
                <a:gd name="f27" fmla="*/ 0 f15 1"/>
                <a:gd name="f28" fmla="*/ f17 1 f2"/>
                <a:gd name="f29" fmla="*/ f20 1 23"/>
                <a:gd name="f30" fmla="*/ f21 1 253"/>
                <a:gd name="f31" fmla="*/ f22 1 23"/>
                <a:gd name="f32" fmla="*/ f23 1 253"/>
                <a:gd name="f33" fmla="*/ f24 1 23"/>
                <a:gd name="f34" fmla="*/ f25 1 253"/>
                <a:gd name="f35" fmla="*/ f26 1 23"/>
                <a:gd name="f36" fmla="*/ f27 1 253"/>
                <a:gd name="f37" fmla="*/ 0 1 f18"/>
                <a:gd name="f38" fmla="*/ f6 1 f18"/>
                <a:gd name="f39" fmla="*/ 0 1 f19"/>
                <a:gd name="f40" fmla="*/ f7 1 f19"/>
                <a:gd name="f41" fmla="+- f28 0 f1"/>
                <a:gd name="f42" fmla="*/ f29 1 f18"/>
                <a:gd name="f43" fmla="*/ f30 1 f19"/>
                <a:gd name="f44" fmla="*/ f31 1 f18"/>
                <a:gd name="f45" fmla="*/ f32 1 f19"/>
                <a:gd name="f46" fmla="*/ f33 1 f18"/>
                <a:gd name="f47" fmla="*/ f34 1 f19"/>
                <a:gd name="f48" fmla="*/ f35 1 f18"/>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3 1"/>
                <a:gd name="f61" fmla="*/ f49 f14 1"/>
              </a:gdLst>
              <a:ahLst/>
              <a:cxnLst>
                <a:cxn ang="3cd4">
                  <a:pos x="hc" y="t"/>
                </a:cxn>
                <a:cxn ang="0">
                  <a:pos x="r" y="vc"/>
                </a:cxn>
                <a:cxn ang="cd4">
                  <a:pos x="hc" y="b"/>
                </a:cxn>
                <a:cxn ang="cd2">
                  <a:pos x="l" y="vc"/>
                </a:cxn>
                <a:cxn ang="f41">
                  <a:pos x="f54" y="f55"/>
                </a:cxn>
                <a:cxn ang="f41">
                  <a:pos x="f56" y="f57"/>
                </a:cxn>
                <a:cxn ang="f41">
                  <a:pos x="f58" y="f59"/>
                </a:cxn>
                <a:cxn ang="f41">
                  <a:pos x="f60" y="f61"/>
                </a:cxn>
                <a:cxn ang="f41">
                  <a:pos x="f54" y="f55"/>
                </a:cxn>
                <a:cxn ang="f41">
                  <a:pos x="f54" y="f55"/>
                </a:cxn>
                <a:cxn ang="f41">
                  <a:pos x="f54" y="f55"/>
                </a:cxn>
              </a:cxnLst>
              <a:rect l="f50" t="f53" r="f51" b="f52"/>
              <a:pathLst>
                <a:path w="23" h="253">
                  <a:moveTo>
                    <a:pt x="f5" y="f8"/>
                  </a:moveTo>
                  <a:lnTo>
                    <a:pt x="f9" y="f10"/>
                  </a:lnTo>
                  <a:lnTo>
                    <a:pt x="f6" y="f7"/>
                  </a:lnTo>
                  <a:lnTo>
                    <a:pt x="f11" y="f5"/>
                  </a:lnTo>
                  <a:lnTo>
                    <a:pt x="f5" y="f8"/>
                  </a:lnTo>
                  <a:lnTo>
                    <a:pt x="f5" y="f8"/>
                  </a:lnTo>
                  <a:lnTo>
                    <a:pt x="f5" y="f8"/>
                  </a:lnTo>
                  <a:close/>
                </a:path>
              </a:pathLst>
            </a:custGeom>
            <a:solidFill>
              <a:srgbClr val="F9D43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22" name="Freeform 330">
              <a:extLst>
                <a:ext uri="{FF2B5EF4-FFF2-40B4-BE49-F238E27FC236}">
                  <a16:creationId xmlns:a16="http://schemas.microsoft.com/office/drawing/2014/main" id="{29118F2D-F9B9-40CE-A01F-08B0D6E79748}"/>
                </a:ext>
              </a:extLst>
            </p:cNvPr>
            <p:cNvSpPr/>
            <p:nvPr/>
          </p:nvSpPr>
          <p:spPr>
            <a:xfrm rot="1564415">
              <a:off x="2188827" y="2923283"/>
              <a:ext cx="44677" cy="438162"/>
            </a:xfrm>
            <a:custGeom>
              <a:avLst/>
              <a:gdLst>
                <a:gd name="f0" fmla="val 10800000"/>
                <a:gd name="f1" fmla="val 5400000"/>
                <a:gd name="f2" fmla="val 180"/>
                <a:gd name="f3" fmla="val w"/>
                <a:gd name="f4" fmla="val h"/>
                <a:gd name="f5" fmla="val 0"/>
                <a:gd name="f6" fmla="val 26"/>
                <a:gd name="f7" fmla="val 255"/>
                <a:gd name="f8" fmla="val 4"/>
                <a:gd name="f9" fmla="val 9"/>
                <a:gd name="f10" fmla="val 248"/>
                <a:gd name="f11" fmla="val 16"/>
                <a:gd name="f12" fmla="+- 0 0 -90"/>
                <a:gd name="f13" fmla="*/ f3 1 26"/>
                <a:gd name="f14" fmla="*/ f4 1 255"/>
                <a:gd name="f15" fmla="+- f7 0 f5"/>
                <a:gd name="f16" fmla="+- f6 0 f5"/>
                <a:gd name="f17" fmla="*/ f12 f0 1"/>
                <a:gd name="f18" fmla="*/ f16 1 26"/>
                <a:gd name="f19" fmla="*/ f15 1 255"/>
                <a:gd name="f20" fmla="*/ 0 f16 1"/>
                <a:gd name="f21" fmla="*/ 4 f15 1"/>
                <a:gd name="f22" fmla="*/ 9 f16 1"/>
                <a:gd name="f23" fmla="*/ 248 f15 1"/>
                <a:gd name="f24" fmla="*/ 26 f16 1"/>
                <a:gd name="f25" fmla="*/ 255 f15 1"/>
                <a:gd name="f26" fmla="*/ 16 f16 1"/>
                <a:gd name="f27" fmla="*/ 0 f15 1"/>
                <a:gd name="f28" fmla="*/ f17 1 f2"/>
                <a:gd name="f29" fmla="*/ f20 1 26"/>
                <a:gd name="f30" fmla="*/ f21 1 255"/>
                <a:gd name="f31" fmla="*/ f22 1 26"/>
                <a:gd name="f32" fmla="*/ f23 1 255"/>
                <a:gd name="f33" fmla="*/ f24 1 26"/>
                <a:gd name="f34" fmla="*/ f25 1 255"/>
                <a:gd name="f35" fmla="*/ f26 1 26"/>
                <a:gd name="f36" fmla="*/ f27 1 255"/>
                <a:gd name="f37" fmla="*/ 0 1 f18"/>
                <a:gd name="f38" fmla="*/ f6 1 f18"/>
                <a:gd name="f39" fmla="*/ 0 1 f19"/>
                <a:gd name="f40" fmla="*/ f7 1 f19"/>
                <a:gd name="f41" fmla="+- f28 0 f1"/>
                <a:gd name="f42" fmla="*/ f29 1 f18"/>
                <a:gd name="f43" fmla="*/ f30 1 f19"/>
                <a:gd name="f44" fmla="*/ f31 1 f18"/>
                <a:gd name="f45" fmla="*/ f32 1 f19"/>
                <a:gd name="f46" fmla="*/ f33 1 f18"/>
                <a:gd name="f47" fmla="*/ f34 1 f19"/>
                <a:gd name="f48" fmla="*/ f35 1 f18"/>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3 1"/>
                <a:gd name="f61" fmla="*/ f49 f14 1"/>
              </a:gdLst>
              <a:ahLst/>
              <a:cxnLst>
                <a:cxn ang="3cd4">
                  <a:pos x="hc" y="t"/>
                </a:cxn>
                <a:cxn ang="0">
                  <a:pos x="r" y="vc"/>
                </a:cxn>
                <a:cxn ang="cd4">
                  <a:pos x="hc" y="b"/>
                </a:cxn>
                <a:cxn ang="cd2">
                  <a:pos x="l" y="vc"/>
                </a:cxn>
                <a:cxn ang="f41">
                  <a:pos x="f54" y="f55"/>
                </a:cxn>
                <a:cxn ang="f41">
                  <a:pos x="f56" y="f57"/>
                </a:cxn>
                <a:cxn ang="f41">
                  <a:pos x="f58" y="f59"/>
                </a:cxn>
                <a:cxn ang="f41">
                  <a:pos x="f60" y="f61"/>
                </a:cxn>
                <a:cxn ang="f41">
                  <a:pos x="f54" y="f55"/>
                </a:cxn>
                <a:cxn ang="f41">
                  <a:pos x="f54" y="f55"/>
                </a:cxn>
                <a:cxn ang="f41">
                  <a:pos x="f54" y="f55"/>
                </a:cxn>
              </a:cxnLst>
              <a:rect l="f50" t="f53" r="f51" b="f52"/>
              <a:pathLst>
                <a:path w="26" h="255">
                  <a:moveTo>
                    <a:pt x="f5" y="f8"/>
                  </a:moveTo>
                  <a:lnTo>
                    <a:pt x="f9" y="f10"/>
                  </a:lnTo>
                  <a:lnTo>
                    <a:pt x="f6" y="f7"/>
                  </a:lnTo>
                  <a:lnTo>
                    <a:pt x="f11" y="f5"/>
                  </a:lnTo>
                  <a:lnTo>
                    <a:pt x="f5" y="f8"/>
                  </a:lnTo>
                  <a:lnTo>
                    <a:pt x="f5" y="f8"/>
                  </a:lnTo>
                  <a:lnTo>
                    <a:pt x="f5" y="f8"/>
                  </a:lnTo>
                  <a:close/>
                </a:path>
              </a:pathLst>
            </a:custGeom>
            <a:solidFill>
              <a:srgbClr val="F9D43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23" name="Freeform 331">
              <a:extLst>
                <a:ext uri="{FF2B5EF4-FFF2-40B4-BE49-F238E27FC236}">
                  <a16:creationId xmlns:a16="http://schemas.microsoft.com/office/drawing/2014/main" id="{A7884EF1-B7EA-499C-A7F7-E9F66F21FA5E}"/>
                </a:ext>
              </a:extLst>
            </p:cNvPr>
            <p:cNvSpPr/>
            <p:nvPr/>
          </p:nvSpPr>
          <p:spPr>
            <a:xfrm rot="1564415">
              <a:off x="1354528" y="3426467"/>
              <a:ext cx="489716" cy="489716"/>
            </a:xfrm>
            <a:custGeom>
              <a:avLst/>
              <a:gdLst>
                <a:gd name="f0" fmla="val 10800000"/>
                <a:gd name="f1" fmla="val 5400000"/>
                <a:gd name="f2" fmla="val 180"/>
                <a:gd name="f3" fmla="val w"/>
                <a:gd name="f4" fmla="val h"/>
                <a:gd name="f5" fmla="val 0"/>
                <a:gd name="f6" fmla="val 121"/>
                <a:gd name="f7" fmla="val 106"/>
                <a:gd name="f8" fmla="val 33"/>
                <a:gd name="f9" fmla="val 59"/>
                <a:gd name="f10" fmla="val 113"/>
                <a:gd name="f11" fmla="val 92"/>
                <a:gd name="f12" fmla="val 88"/>
                <a:gd name="f13" fmla="val 63"/>
                <a:gd name="f14" fmla="val 30"/>
                <a:gd name="f15" fmla="val 15"/>
                <a:gd name="f16" fmla="val 62"/>
                <a:gd name="f17" fmla="val 8"/>
                <a:gd name="f18" fmla="val 91"/>
                <a:gd name="f19" fmla="val 9"/>
                <a:gd name="f20" fmla="+- 0 0 -90"/>
                <a:gd name="f21" fmla="*/ f3 1 121"/>
                <a:gd name="f22" fmla="*/ f4 1 121"/>
                <a:gd name="f23" fmla="+- f6 0 f5"/>
                <a:gd name="f24" fmla="*/ f20 f0 1"/>
                <a:gd name="f25" fmla="*/ f23 1 121"/>
                <a:gd name="f26" fmla="*/ 106 f23 1"/>
                <a:gd name="f27" fmla="*/ 33 f23 1"/>
                <a:gd name="f28" fmla="*/ 88 f23 1"/>
                <a:gd name="f29" fmla="*/ 15 f23 1"/>
                <a:gd name="f30" fmla="*/ f24 1 f2"/>
                <a:gd name="f31" fmla="*/ f26 1 121"/>
                <a:gd name="f32" fmla="*/ f27 1 121"/>
                <a:gd name="f33" fmla="*/ f28 1 121"/>
                <a:gd name="f34" fmla="*/ f29 1 121"/>
                <a:gd name="f35" fmla="*/ 0 1 f25"/>
                <a:gd name="f36" fmla="*/ f6 1 f25"/>
                <a:gd name="f37" fmla="+- f30 0 f1"/>
                <a:gd name="f38" fmla="*/ f31 1 f25"/>
                <a:gd name="f39" fmla="*/ f32 1 f25"/>
                <a:gd name="f40" fmla="*/ f33 1 f25"/>
                <a:gd name="f41" fmla="*/ f34 1 f25"/>
                <a:gd name="f42" fmla="*/ f35 f21 1"/>
                <a:gd name="f43" fmla="*/ f36 f21 1"/>
                <a:gd name="f44" fmla="*/ f36 f22 1"/>
                <a:gd name="f45" fmla="*/ f35 f22 1"/>
                <a:gd name="f46" fmla="*/ f38 f21 1"/>
                <a:gd name="f47" fmla="*/ f39 f22 1"/>
                <a:gd name="f48" fmla="*/ f40 f21 1"/>
                <a:gd name="f49" fmla="*/ f38 f22 1"/>
                <a:gd name="f50" fmla="*/ f41 f21 1"/>
                <a:gd name="f51" fmla="*/ f40 f22 1"/>
                <a:gd name="f52" fmla="*/ f39 f21 1"/>
                <a:gd name="f53" fmla="*/ f41 f22 1"/>
              </a:gdLst>
              <a:ahLst/>
              <a:cxnLst>
                <a:cxn ang="3cd4">
                  <a:pos x="hc" y="t"/>
                </a:cxn>
                <a:cxn ang="0">
                  <a:pos x="r" y="vc"/>
                </a:cxn>
                <a:cxn ang="cd4">
                  <a:pos x="hc" y="b"/>
                </a:cxn>
                <a:cxn ang="cd2">
                  <a:pos x="l" y="vc"/>
                </a:cxn>
                <a:cxn ang="f37">
                  <a:pos x="f46" y="f47"/>
                </a:cxn>
                <a:cxn ang="f37">
                  <a:pos x="f48" y="f49"/>
                </a:cxn>
                <a:cxn ang="f37">
                  <a:pos x="f50" y="f51"/>
                </a:cxn>
                <a:cxn ang="f37">
                  <a:pos x="f52" y="f53"/>
                </a:cxn>
                <a:cxn ang="f37">
                  <a:pos x="f46" y="f47"/>
                </a:cxn>
              </a:cxnLst>
              <a:rect l="f42" t="f45" r="f43" b="f44"/>
              <a:pathLst>
                <a:path w="121" h="121">
                  <a:moveTo>
                    <a:pt x="f7" y="f8"/>
                  </a:moveTo>
                  <a:cubicBezTo>
                    <a:pt x="f6" y="f9"/>
                    <a:pt x="f10" y="f11"/>
                    <a:pt x="f12" y="f7"/>
                  </a:cubicBezTo>
                  <a:cubicBezTo>
                    <a:pt x="f13" y="f6"/>
                    <a:pt x="f14" y="f10"/>
                    <a:pt x="f15" y="f12"/>
                  </a:cubicBezTo>
                  <a:cubicBezTo>
                    <a:pt x="f5" y="f16"/>
                    <a:pt x="f17" y="f14"/>
                    <a:pt x="f8" y="f15"/>
                  </a:cubicBezTo>
                  <a:cubicBezTo>
                    <a:pt x="f9" y="f5"/>
                    <a:pt x="f18" y="f19"/>
                    <a:pt x="f7" y="f8"/>
                  </a:cubicBezTo>
                  <a:close/>
                </a:path>
              </a:pathLst>
            </a:custGeom>
            <a:solidFill>
              <a:srgbClr val="111111"/>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24" name="Freeform 332">
              <a:extLst>
                <a:ext uri="{FF2B5EF4-FFF2-40B4-BE49-F238E27FC236}">
                  <a16:creationId xmlns:a16="http://schemas.microsoft.com/office/drawing/2014/main" id="{AAA43880-D679-4415-8436-CDF6768BB0DB}"/>
                </a:ext>
              </a:extLst>
            </p:cNvPr>
            <p:cNvSpPr/>
            <p:nvPr/>
          </p:nvSpPr>
          <p:spPr>
            <a:xfrm rot="1564415">
              <a:off x="2452454" y="3901290"/>
              <a:ext cx="491425" cy="494864"/>
            </a:xfrm>
            <a:custGeom>
              <a:avLst/>
              <a:gdLst>
                <a:gd name="f0" fmla="val 10800000"/>
                <a:gd name="f1" fmla="val 5400000"/>
                <a:gd name="f2" fmla="val 180"/>
                <a:gd name="f3" fmla="val w"/>
                <a:gd name="f4" fmla="val h"/>
                <a:gd name="f5" fmla="val 0"/>
                <a:gd name="f6" fmla="val 121"/>
                <a:gd name="f7" fmla="val 122"/>
                <a:gd name="f8" fmla="val 106"/>
                <a:gd name="f9" fmla="val 34"/>
                <a:gd name="f10" fmla="val 59"/>
                <a:gd name="f11" fmla="val 113"/>
                <a:gd name="f12" fmla="val 91"/>
                <a:gd name="f13" fmla="val 88"/>
                <a:gd name="f14" fmla="val 107"/>
                <a:gd name="f15" fmla="val 62"/>
                <a:gd name="f16" fmla="val 30"/>
                <a:gd name="f17" fmla="val 15"/>
                <a:gd name="f18" fmla="val 63"/>
                <a:gd name="f19" fmla="val 8"/>
                <a:gd name="f20" fmla="val 33"/>
                <a:gd name="f21" fmla="val 58"/>
                <a:gd name="f22" fmla="val 9"/>
                <a:gd name="f23" fmla="+- 0 0 -90"/>
                <a:gd name="f24" fmla="*/ f3 1 121"/>
                <a:gd name="f25" fmla="*/ f4 1 122"/>
                <a:gd name="f26" fmla="+- f7 0 f5"/>
                <a:gd name="f27" fmla="+- f6 0 f5"/>
                <a:gd name="f28" fmla="*/ f23 f0 1"/>
                <a:gd name="f29" fmla="*/ f27 1 121"/>
                <a:gd name="f30" fmla="*/ f26 1 122"/>
                <a:gd name="f31" fmla="*/ 106 f27 1"/>
                <a:gd name="f32" fmla="*/ 34 f26 1"/>
                <a:gd name="f33" fmla="*/ 88 f27 1"/>
                <a:gd name="f34" fmla="*/ 107 f26 1"/>
                <a:gd name="f35" fmla="*/ 15 f27 1"/>
                <a:gd name="f36" fmla="*/ 88 f26 1"/>
                <a:gd name="f37" fmla="*/ 33 f27 1"/>
                <a:gd name="f38" fmla="*/ 15 f26 1"/>
                <a:gd name="f39" fmla="*/ f28 1 f2"/>
                <a:gd name="f40" fmla="*/ f31 1 121"/>
                <a:gd name="f41" fmla="*/ f32 1 122"/>
                <a:gd name="f42" fmla="*/ f33 1 121"/>
                <a:gd name="f43" fmla="*/ f34 1 122"/>
                <a:gd name="f44" fmla="*/ f35 1 121"/>
                <a:gd name="f45" fmla="*/ f36 1 122"/>
                <a:gd name="f46" fmla="*/ f37 1 121"/>
                <a:gd name="f47" fmla="*/ f38 1 122"/>
                <a:gd name="f48" fmla="*/ 0 1 f29"/>
                <a:gd name="f49" fmla="*/ f6 1 f29"/>
                <a:gd name="f50" fmla="*/ 0 1 f30"/>
                <a:gd name="f51" fmla="*/ f7 1 f30"/>
                <a:gd name="f52" fmla="+- f39 0 f1"/>
                <a:gd name="f53" fmla="*/ f40 1 f29"/>
                <a:gd name="f54" fmla="*/ f41 1 f30"/>
                <a:gd name="f55" fmla="*/ f42 1 f29"/>
                <a:gd name="f56" fmla="*/ f43 1 f30"/>
                <a:gd name="f57" fmla="*/ f44 1 f29"/>
                <a:gd name="f58" fmla="*/ f45 1 f30"/>
                <a:gd name="f59" fmla="*/ f46 1 f29"/>
                <a:gd name="f60" fmla="*/ f47 1 f30"/>
                <a:gd name="f61" fmla="*/ f48 f24 1"/>
                <a:gd name="f62" fmla="*/ f49 f24 1"/>
                <a:gd name="f63" fmla="*/ f51 f25 1"/>
                <a:gd name="f64" fmla="*/ f50 f25 1"/>
                <a:gd name="f65" fmla="*/ f53 f24 1"/>
                <a:gd name="f66" fmla="*/ f54 f25 1"/>
                <a:gd name="f67" fmla="*/ f55 f24 1"/>
                <a:gd name="f68" fmla="*/ f56 f25 1"/>
                <a:gd name="f69" fmla="*/ f57 f24 1"/>
                <a:gd name="f70" fmla="*/ f58 f25 1"/>
                <a:gd name="f71" fmla="*/ f59 f24 1"/>
                <a:gd name="f72" fmla="*/ f60 f25 1"/>
              </a:gdLst>
              <a:ahLst/>
              <a:cxnLst>
                <a:cxn ang="3cd4">
                  <a:pos x="hc" y="t"/>
                </a:cxn>
                <a:cxn ang="0">
                  <a:pos x="r" y="vc"/>
                </a:cxn>
                <a:cxn ang="cd4">
                  <a:pos x="hc" y="b"/>
                </a:cxn>
                <a:cxn ang="cd2">
                  <a:pos x="l" y="vc"/>
                </a:cxn>
                <a:cxn ang="f52">
                  <a:pos x="f65" y="f66"/>
                </a:cxn>
                <a:cxn ang="f52">
                  <a:pos x="f67" y="f68"/>
                </a:cxn>
                <a:cxn ang="f52">
                  <a:pos x="f69" y="f70"/>
                </a:cxn>
                <a:cxn ang="f52">
                  <a:pos x="f71" y="f72"/>
                </a:cxn>
                <a:cxn ang="f52">
                  <a:pos x="f65" y="f66"/>
                </a:cxn>
              </a:cxnLst>
              <a:rect l="f61" t="f64" r="f62" b="f63"/>
              <a:pathLst>
                <a:path w="121" h="122">
                  <a:moveTo>
                    <a:pt x="f8" y="f9"/>
                  </a:moveTo>
                  <a:cubicBezTo>
                    <a:pt x="f6" y="f10"/>
                    <a:pt x="f11" y="f12"/>
                    <a:pt x="f13" y="f14"/>
                  </a:cubicBezTo>
                  <a:cubicBezTo>
                    <a:pt x="f15" y="f7"/>
                    <a:pt x="f16" y="f11"/>
                    <a:pt x="f17" y="f13"/>
                  </a:cubicBezTo>
                  <a:cubicBezTo>
                    <a:pt x="f5" y="f18"/>
                    <a:pt x="f19" y="f16"/>
                    <a:pt x="f20" y="f17"/>
                  </a:cubicBezTo>
                  <a:cubicBezTo>
                    <a:pt x="f21" y="f5"/>
                    <a:pt x="f12" y="f22"/>
                    <a:pt x="f8" y="f9"/>
                  </a:cubicBezTo>
                  <a:close/>
                </a:path>
              </a:pathLst>
            </a:custGeom>
            <a:solidFill>
              <a:srgbClr val="111111"/>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25" name="Freeform 333">
              <a:extLst>
                <a:ext uri="{FF2B5EF4-FFF2-40B4-BE49-F238E27FC236}">
                  <a16:creationId xmlns:a16="http://schemas.microsoft.com/office/drawing/2014/main" id="{5E644EA7-8A31-44C7-8CD8-5DD3F85ECA4E}"/>
                </a:ext>
              </a:extLst>
            </p:cNvPr>
            <p:cNvSpPr/>
            <p:nvPr/>
          </p:nvSpPr>
          <p:spPr>
            <a:xfrm rot="1564415">
              <a:off x="1370720" y="3075760"/>
              <a:ext cx="256022" cy="30934"/>
            </a:xfrm>
            <a:custGeom>
              <a:avLst/>
              <a:gdLst>
                <a:gd name="f0" fmla="val 10800000"/>
                <a:gd name="f1" fmla="val 5400000"/>
                <a:gd name="f2" fmla="val 180"/>
                <a:gd name="f3" fmla="val w"/>
                <a:gd name="f4" fmla="val h"/>
                <a:gd name="f5" fmla="val 0"/>
                <a:gd name="f6" fmla="val 149"/>
                <a:gd name="f7" fmla="val 18"/>
                <a:gd name="f8" fmla="val 3"/>
                <a:gd name="f9" fmla="val 9"/>
                <a:gd name="f10" fmla="val 144"/>
                <a:gd name="f11" fmla="val 11"/>
                <a:gd name="f12" fmla="+- 0 0 -90"/>
                <a:gd name="f13" fmla="*/ f3 1 149"/>
                <a:gd name="f14" fmla="*/ f4 1 18"/>
                <a:gd name="f15" fmla="+- f7 0 f5"/>
                <a:gd name="f16" fmla="+- f6 0 f5"/>
                <a:gd name="f17" fmla="*/ f12 f0 1"/>
                <a:gd name="f18" fmla="*/ f16 1 149"/>
                <a:gd name="f19" fmla="*/ f15 1 18"/>
                <a:gd name="f20" fmla="*/ 3 f16 1"/>
                <a:gd name="f21" fmla="*/ 18 f15 1"/>
                <a:gd name="f22" fmla="*/ 149 f16 1"/>
                <a:gd name="f23" fmla="*/ 9 f15 1"/>
                <a:gd name="f24" fmla="*/ 144 f16 1"/>
                <a:gd name="f25" fmla="*/ 0 f15 1"/>
                <a:gd name="f26" fmla="*/ 0 f16 1"/>
                <a:gd name="f27" fmla="*/ 11 f15 1"/>
                <a:gd name="f28" fmla="*/ f17 1 f2"/>
                <a:gd name="f29" fmla="*/ f20 1 149"/>
                <a:gd name="f30" fmla="*/ f21 1 18"/>
                <a:gd name="f31" fmla="*/ f22 1 149"/>
                <a:gd name="f32" fmla="*/ f23 1 18"/>
                <a:gd name="f33" fmla="*/ f24 1 149"/>
                <a:gd name="f34" fmla="*/ f25 1 18"/>
                <a:gd name="f35" fmla="*/ f26 1 149"/>
                <a:gd name="f36" fmla="*/ f27 1 18"/>
                <a:gd name="f37" fmla="*/ 0 1 f18"/>
                <a:gd name="f38" fmla="*/ f6 1 f18"/>
                <a:gd name="f39" fmla="*/ 0 1 f19"/>
                <a:gd name="f40" fmla="*/ f7 1 f19"/>
                <a:gd name="f41" fmla="+- f28 0 f1"/>
                <a:gd name="f42" fmla="*/ f29 1 f18"/>
                <a:gd name="f43" fmla="*/ f30 1 f19"/>
                <a:gd name="f44" fmla="*/ f31 1 f18"/>
                <a:gd name="f45" fmla="*/ f32 1 f19"/>
                <a:gd name="f46" fmla="*/ f33 1 f18"/>
                <a:gd name="f47" fmla="*/ f34 1 f19"/>
                <a:gd name="f48" fmla="*/ f35 1 f18"/>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3 1"/>
                <a:gd name="f61" fmla="*/ f49 f14 1"/>
              </a:gdLst>
              <a:ahLst/>
              <a:cxnLst>
                <a:cxn ang="3cd4">
                  <a:pos x="hc" y="t"/>
                </a:cxn>
                <a:cxn ang="0">
                  <a:pos x="r" y="vc"/>
                </a:cxn>
                <a:cxn ang="cd4">
                  <a:pos x="hc" y="b"/>
                </a:cxn>
                <a:cxn ang="cd2">
                  <a:pos x="l" y="vc"/>
                </a:cxn>
                <a:cxn ang="f41">
                  <a:pos x="f54" y="f55"/>
                </a:cxn>
                <a:cxn ang="f41">
                  <a:pos x="f56" y="f57"/>
                </a:cxn>
                <a:cxn ang="f41">
                  <a:pos x="f58" y="f59"/>
                </a:cxn>
                <a:cxn ang="f41">
                  <a:pos x="f60" y="f61"/>
                </a:cxn>
                <a:cxn ang="f41">
                  <a:pos x="f54" y="f55"/>
                </a:cxn>
                <a:cxn ang="f41">
                  <a:pos x="f54" y="f55"/>
                </a:cxn>
                <a:cxn ang="f41">
                  <a:pos x="f54" y="f55"/>
                </a:cxn>
              </a:cxnLst>
              <a:rect l="f50" t="f53" r="f51" b="f52"/>
              <a:pathLst>
                <a:path w="149" h="18">
                  <a:moveTo>
                    <a:pt x="f8" y="f7"/>
                  </a:moveTo>
                  <a:lnTo>
                    <a:pt x="f6" y="f9"/>
                  </a:lnTo>
                  <a:lnTo>
                    <a:pt x="f10" y="f5"/>
                  </a:lnTo>
                  <a:lnTo>
                    <a:pt x="f5" y="f11"/>
                  </a:lnTo>
                  <a:lnTo>
                    <a:pt x="f8" y="f7"/>
                  </a:lnTo>
                  <a:lnTo>
                    <a:pt x="f8" y="f7"/>
                  </a:lnTo>
                  <a:lnTo>
                    <a:pt x="f8" y="f7"/>
                  </a:lnTo>
                  <a:close/>
                </a:path>
              </a:pathLst>
            </a:custGeom>
            <a:solidFill>
              <a:srgbClr val="E5801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26" name="Freeform 334">
              <a:extLst>
                <a:ext uri="{FF2B5EF4-FFF2-40B4-BE49-F238E27FC236}">
                  <a16:creationId xmlns:a16="http://schemas.microsoft.com/office/drawing/2014/main" id="{F2E1D046-6665-42CA-AF9B-3D5406D53AD3}"/>
                </a:ext>
              </a:extLst>
            </p:cNvPr>
            <p:cNvSpPr/>
            <p:nvPr/>
          </p:nvSpPr>
          <p:spPr>
            <a:xfrm rot="1564415">
              <a:off x="1634508" y="3173674"/>
              <a:ext cx="261180" cy="32644"/>
            </a:xfrm>
            <a:custGeom>
              <a:avLst/>
              <a:gdLst>
                <a:gd name="f0" fmla="val 10800000"/>
                <a:gd name="f1" fmla="val 5400000"/>
                <a:gd name="f2" fmla="val 180"/>
                <a:gd name="f3" fmla="val w"/>
                <a:gd name="f4" fmla="val h"/>
                <a:gd name="f5" fmla="val 0"/>
                <a:gd name="f6" fmla="val 152"/>
                <a:gd name="f7" fmla="val 19"/>
                <a:gd name="f8" fmla="val 5"/>
                <a:gd name="f9" fmla="val 9"/>
                <a:gd name="f10" fmla="val 149"/>
                <a:gd name="f11" fmla="val 12"/>
                <a:gd name="f12" fmla="+- 0 0 -90"/>
                <a:gd name="f13" fmla="*/ f3 1 152"/>
                <a:gd name="f14" fmla="*/ f4 1 19"/>
                <a:gd name="f15" fmla="+- f7 0 f5"/>
                <a:gd name="f16" fmla="+- f6 0 f5"/>
                <a:gd name="f17" fmla="*/ f12 f0 1"/>
                <a:gd name="f18" fmla="*/ f16 1 152"/>
                <a:gd name="f19" fmla="*/ f15 1 19"/>
                <a:gd name="f20" fmla="*/ 5 f16 1"/>
                <a:gd name="f21" fmla="*/ 19 f15 1"/>
                <a:gd name="f22" fmla="*/ 152 f16 1"/>
                <a:gd name="f23" fmla="*/ 9 f15 1"/>
                <a:gd name="f24" fmla="*/ 149 f16 1"/>
                <a:gd name="f25" fmla="*/ 0 f15 1"/>
                <a:gd name="f26" fmla="*/ 0 f16 1"/>
                <a:gd name="f27" fmla="*/ 12 f15 1"/>
                <a:gd name="f28" fmla="*/ f17 1 f2"/>
                <a:gd name="f29" fmla="*/ f20 1 152"/>
                <a:gd name="f30" fmla="*/ f21 1 19"/>
                <a:gd name="f31" fmla="*/ f22 1 152"/>
                <a:gd name="f32" fmla="*/ f23 1 19"/>
                <a:gd name="f33" fmla="*/ f24 1 152"/>
                <a:gd name="f34" fmla="*/ f25 1 19"/>
                <a:gd name="f35" fmla="*/ f26 1 152"/>
                <a:gd name="f36" fmla="*/ f27 1 19"/>
                <a:gd name="f37" fmla="*/ 0 1 f18"/>
                <a:gd name="f38" fmla="*/ f6 1 f18"/>
                <a:gd name="f39" fmla="*/ 0 1 f19"/>
                <a:gd name="f40" fmla="*/ f7 1 f19"/>
                <a:gd name="f41" fmla="+- f28 0 f1"/>
                <a:gd name="f42" fmla="*/ f29 1 f18"/>
                <a:gd name="f43" fmla="*/ f30 1 f19"/>
                <a:gd name="f44" fmla="*/ f31 1 f18"/>
                <a:gd name="f45" fmla="*/ f32 1 f19"/>
                <a:gd name="f46" fmla="*/ f33 1 f18"/>
                <a:gd name="f47" fmla="*/ f34 1 f19"/>
                <a:gd name="f48" fmla="*/ f35 1 f18"/>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3 1"/>
                <a:gd name="f61" fmla="*/ f49 f14 1"/>
              </a:gdLst>
              <a:ahLst/>
              <a:cxnLst>
                <a:cxn ang="3cd4">
                  <a:pos x="hc" y="t"/>
                </a:cxn>
                <a:cxn ang="0">
                  <a:pos x="r" y="vc"/>
                </a:cxn>
                <a:cxn ang="cd4">
                  <a:pos x="hc" y="b"/>
                </a:cxn>
                <a:cxn ang="cd2">
                  <a:pos x="l" y="vc"/>
                </a:cxn>
                <a:cxn ang="f41">
                  <a:pos x="f54" y="f55"/>
                </a:cxn>
                <a:cxn ang="f41">
                  <a:pos x="f56" y="f57"/>
                </a:cxn>
                <a:cxn ang="f41">
                  <a:pos x="f58" y="f59"/>
                </a:cxn>
                <a:cxn ang="f41">
                  <a:pos x="f60" y="f61"/>
                </a:cxn>
                <a:cxn ang="f41">
                  <a:pos x="f54" y="f55"/>
                </a:cxn>
                <a:cxn ang="f41">
                  <a:pos x="f54" y="f55"/>
                </a:cxn>
                <a:cxn ang="f41">
                  <a:pos x="f54" y="f55"/>
                </a:cxn>
              </a:cxnLst>
              <a:rect l="f50" t="f53" r="f51" b="f52"/>
              <a:pathLst>
                <a:path w="152" h="19">
                  <a:moveTo>
                    <a:pt x="f8" y="f7"/>
                  </a:moveTo>
                  <a:lnTo>
                    <a:pt x="f6" y="f9"/>
                  </a:lnTo>
                  <a:lnTo>
                    <a:pt x="f10" y="f5"/>
                  </a:lnTo>
                  <a:lnTo>
                    <a:pt x="f5" y="f11"/>
                  </a:lnTo>
                  <a:lnTo>
                    <a:pt x="f8" y="f7"/>
                  </a:lnTo>
                  <a:lnTo>
                    <a:pt x="f8" y="f7"/>
                  </a:lnTo>
                  <a:lnTo>
                    <a:pt x="f8" y="f7"/>
                  </a:lnTo>
                  <a:close/>
                </a:path>
              </a:pathLst>
            </a:custGeom>
            <a:solidFill>
              <a:srgbClr val="E5801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27" name="Freeform 335">
              <a:extLst>
                <a:ext uri="{FF2B5EF4-FFF2-40B4-BE49-F238E27FC236}">
                  <a16:creationId xmlns:a16="http://schemas.microsoft.com/office/drawing/2014/main" id="{1831DBF7-DDDA-4D34-BFF3-3C6571F4CD1F}"/>
                </a:ext>
              </a:extLst>
            </p:cNvPr>
            <p:cNvSpPr/>
            <p:nvPr/>
          </p:nvSpPr>
          <p:spPr>
            <a:xfrm rot="1564415">
              <a:off x="1897342" y="3265926"/>
              <a:ext cx="238841" cy="27496"/>
            </a:xfrm>
            <a:custGeom>
              <a:avLst/>
              <a:gdLst>
                <a:gd name="f0" fmla="val 10800000"/>
                <a:gd name="f1" fmla="val 5400000"/>
                <a:gd name="f2" fmla="val 180"/>
                <a:gd name="f3" fmla="val w"/>
                <a:gd name="f4" fmla="val h"/>
                <a:gd name="f5" fmla="val 0"/>
                <a:gd name="f6" fmla="val 139"/>
                <a:gd name="f7" fmla="val 16"/>
                <a:gd name="f8" fmla="val 5"/>
                <a:gd name="f9" fmla="val 9"/>
                <a:gd name="f10" fmla="val 137"/>
                <a:gd name="f11" fmla="+- 0 0 -90"/>
                <a:gd name="f12" fmla="*/ f3 1 139"/>
                <a:gd name="f13" fmla="*/ f4 1 16"/>
                <a:gd name="f14" fmla="+- f7 0 f5"/>
                <a:gd name="f15" fmla="+- f6 0 f5"/>
                <a:gd name="f16" fmla="*/ f11 f0 1"/>
                <a:gd name="f17" fmla="*/ f15 1 139"/>
                <a:gd name="f18" fmla="*/ f14 1 16"/>
                <a:gd name="f19" fmla="*/ 5 f15 1"/>
                <a:gd name="f20" fmla="*/ 16 f14 1"/>
                <a:gd name="f21" fmla="*/ 139 f15 1"/>
                <a:gd name="f22" fmla="*/ 9 f14 1"/>
                <a:gd name="f23" fmla="*/ 137 f15 1"/>
                <a:gd name="f24" fmla="*/ 0 f14 1"/>
                <a:gd name="f25" fmla="*/ 0 f15 1"/>
                <a:gd name="f26" fmla="*/ f16 1 f2"/>
                <a:gd name="f27" fmla="*/ f19 1 139"/>
                <a:gd name="f28" fmla="*/ f20 1 16"/>
                <a:gd name="f29" fmla="*/ f21 1 139"/>
                <a:gd name="f30" fmla="*/ f22 1 16"/>
                <a:gd name="f31" fmla="*/ f23 1 139"/>
                <a:gd name="f32" fmla="*/ f24 1 16"/>
                <a:gd name="f33" fmla="*/ f25 1 139"/>
                <a:gd name="f34" fmla="*/ 0 1 f17"/>
                <a:gd name="f35" fmla="*/ f6 1 f17"/>
                <a:gd name="f36" fmla="*/ 0 1 f18"/>
                <a:gd name="f37" fmla="*/ f7 1 f18"/>
                <a:gd name="f38" fmla="+- f26 0 f1"/>
                <a:gd name="f39" fmla="*/ f27 1 f17"/>
                <a:gd name="f40" fmla="*/ f28 1 f18"/>
                <a:gd name="f41" fmla="*/ f29 1 f17"/>
                <a:gd name="f42" fmla="*/ f30 1 f18"/>
                <a:gd name="f43" fmla="*/ f31 1 f17"/>
                <a:gd name="f44" fmla="*/ f32 1 f18"/>
                <a:gd name="f45" fmla="*/ f33 1 f17"/>
                <a:gd name="f46" fmla="*/ f34 f12 1"/>
                <a:gd name="f47" fmla="*/ f35 f12 1"/>
                <a:gd name="f48" fmla="*/ f37 f13 1"/>
                <a:gd name="f49" fmla="*/ f36 f13 1"/>
                <a:gd name="f50" fmla="*/ f39 f12 1"/>
                <a:gd name="f51" fmla="*/ f40 f13 1"/>
                <a:gd name="f52" fmla="*/ f41 f12 1"/>
                <a:gd name="f53" fmla="*/ f42 f13 1"/>
                <a:gd name="f54" fmla="*/ f43 f12 1"/>
                <a:gd name="f55" fmla="*/ f44 f13 1"/>
                <a:gd name="f56" fmla="*/ f45 f12 1"/>
              </a:gdLst>
              <a:ahLst/>
              <a:cxnLst>
                <a:cxn ang="3cd4">
                  <a:pos x="hc" y="t"/>
                </a:cxn>
                <a:cxn ang="0">
                  <a:pos x="r" y="vc"/>
                </a:cxn>
                <a:cxn ang="cd4">
                  <a:pos x="hc" y="b"/>
                </a:cxn>
                <a:cxn ang="cd2">
                  <a:pos x="l" y="vc"/>
                </a:cxn>
                <a:cxn ang="f38">
                  <a:pos x="f50" y="f51"/>
                </a:cxn>
                <a:cxn ang="f38">
                  <a:pos x="f52" y="f53"/>
                </a:cxn>
                <a:cxn ang="f38">
                  <a:pos x="f54" y="f55"/>
                </a:cxn>
                <a:cxn ang="f38">
                  <a:pos x="f56" y="f53"/>
                </a:cxn>
                <a:cxn ang="f38">
                  <a:pos x="f50" y="f51"/>
                </a:cxn>
                <a:cxn ang="f38">
                  <a:pos x="f50" y="f51"/>
                </a:cxn>
                <a:cxn ang="f38">
                  <a:pos x="f50" y="f51"/>
                </a:cxn>
              </a:cxnLst>
              <a:rect l="f46" t="f49" r="f47" b="f48"/>
              <a:pathLst>
                <a:path w="139" h="16">
                  <a:moveTo>
                    <a:pt x="f8" y="f7"/>
                  </a:moveTo>
                  <a:lnTo>
                    <a:pt x="f6" y="f9"/>
                  </a:lnTo>
                  <a:lnTo>
                    <a:pt x="f10" y="f5"/>
                  </a:lnTo>
                  <a:lnTo>
                    <a:pt x="f5" y="f9"/>
                  </a:lnTo>
                  <a:lnTo>
                    <a:pt x="f8" y="f7"/>
                  </a:lnTo>
                  <a:lnTo>
                    <a:pt x="f8" y="f7"/>
                  </a:lnTo>
                  <a:lnTo>
                    <a:pt x="f8" y="f7"/>
                  </a:lnTo>
                  <a:close/>
                </a:path>
              </a:pathLst>
            </a:custGeom>
            <a:solidFill>
              <a:srgbClr val="E5801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28" name="Freeform 336">
              <a:extLst>
                <a:ext uri="{FF2B5EF4-FFF2-40B4-BE49-F238E27FC236}">
                  <a16:creationId xmlns:a16="http://schemas.microsoft.com/office/drawing/2014/main" id="{30F27AC2-33A2-4976-A9A3-173E8663E247}"/>
                </a:ext>
              </a:extLst>
            </p:cNvPr>
            <p:cNvSpPr/>
            <p:nvPr/>
          </p:nvSpPr>
          <p:spPr>
            <a:xfrm rot="1564415">
              <a:off x="2129071" y="3354415"/>
              <a:ext cx="268056" cy="36082"/>
            </a:xfrm>
            <a:custGeom>
              <a:avLst/>
              <a:gdLst>
                <a:gd name="f0" fmla="val 10800000"/>
                <a:gd name="f1" fmla="val 5400000"/>
                <a:gd name="f2" fmla="val 180"/>
                <a:gd name="f3" fmla="val w"/>
                <a:gd name="f4" fmla="val h"/>
                <a:gd name="f5" fmla="val 0"/>
                <a:gd name="f6" fmla="val 156"/>
                <a:gd name="f7" fmla="val 21"/>
                <a:gd name="f8" fmla="val 5"/>
                <a:gd name="f9" fmla="val 12"/>
                <a:gd name="f10" fmla="val 154"/>
                <a:gd name="f11" fmla="val 14"/>
                <a:gd name="f12" fmla="+- 0 0 -90"/>
                <a:gd name="f13" fmla="*/ f3 1 156"/>
                <a:gd name="f14" fmla="*/ f4 1 21"/>
                <a:gd name="f15" fmla="+- f7 0 f5"/>
                <a:gd name="f16" fmla="+- f6 0 f5"/>
                <a:gd name="f17" fmla="*/ f12 f0 1"/>
                <a:gd name="f18" fmla="*/ f16 1 156"/>
                <a:gd name="f19" fmla="*/ f15 1 21"/>
                <a:gd name="f20" fmla="*/ 5 f16 1"/>
                <a:gd name="f21" fmla="*/ 21 f15 1"/>
                <a:gd name="f22" fmla="*/ 156 f16 1"/>
                <a:gd name="f23" fmla="*/ 12 f15 1"/>
                <a:gd name="f24" fmla="*/ 154 f16 1"/>
                <a:gd name="f25" fmla="*/ 0 f15 1"/>
                <a:gd name="f26" fmla="*/ 0 f16 1"/>
                <a:gd name="f27" fmla="*/ 14 f15 1"/>
                <a:gd name="f28" fmla="*/ f17 1 f2"/>
                <a:gd name="f29" fmla="*/ f20 1 156"/>
                <a:gd name="f30" fmla="*/ f21 1 21"/>
                <a:gd name="f31" fmla="*/ f22 1 156"/>
                <a:gd name="f32" fmla="*/ f23 1 21"/>
                <a:gd name="f33" fmla="*/ f24 1 156"/>
                <a:gd name="f34" fmla="*/ f25 1 21"/>
                <a:gd name="f35" fmla="*/ f26 1 156"/>
                <a:gd name="f36" fmla="*/ f27 1 21"/>
                <a:gd name="f37" fmla="*/ 0 1 f18"/>
                <a:gd name="f38" fmla="*/ f6 1 f18"/>
                <a:gd name="f39" fmla="*/ 0 1 f19"/>
                <a:gd name="f40" fmla="*/ f7 1 f19"/>
                <a:gd name="f41" fmla="+- f28 0 f1"/>
                <a:gd name="f42" fmla="*/ f29 1 f18"/>
                <a:gd name="f43" fmla="*/ f30 1 f19"/>
                <a:gd name="f44" fmla="*/ f31 1 f18"/>
                <a:gd name="f45" fmla="*/ f32 1 f19"/>
                <a:gd name="f46" fmla="*/ f33 1 f18"/>
                <a:gd name="f47" fmla="*/ f34 1 f19"/>
                <a:gd name="f48" fmla="*/ f35 1 f18"/>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3 1"/>
                <a:gd name="f61" fmla="*/ f49 f14 1"/>
              </a:gdLst>
              <a:ahLst/>
              <a:cxnLst>
                <a:cxn ang="3cd4">
                  <a:pos x="hc" y="t"/>
                </a:cxn>
                <a:cxn ang="0">
                  <a:pos x="r" y="vc"/>
                </a:cxn>
                <a:cxn ang="cd4">
                  <a:pos x="hc" y="b"/>
                </a:cxn>
                <a:cxn ang="cd2">
                  <a:pos x="l" y="vc"/>
                </a:cxn>
                <a:cxn ang="f41">
                  <a:pos x="f54" y="f55"/>
                </a:cxn>
                <a:cxn ang="f41">
                  <a:pos x="f56" y="f57"/>
                </a:cxn>
                <a:cxn ang="f41">
                  <a:pos x="f58" y="f59"/>
                </a:cxn>
                <a:cxn ang="f41">
                  <a:pos x="f60" y="f61"/>
                </a:cxn>
                <a:cxn ang="f41">
                  <a:pos x="f54" y="f55"/>
                </a:cxn>
                <a:cxn ang="f41">
                  <a:pos x="f54" y="f55"/>
                </a:cxn>
                <a:cxn ang="f41">
                  <a:pos x="f54" y="f55"/>
                </a:cxn>
              </a:cxnLst>
              <a:rect l="f50" t="f53" r="f51" b="f52"/>
              <a:pathLst>
                <a:path w="156" h="21">
                  <a:moveTo>
                    <a:pt x="f8" y="f7"/>
                  </a:moveTo>
                  <a:lnTo>
                    <a:pt x="f6" y="f9"/>
                  </a:lnTo>
                  <a:lnTo>
                    <a:pt x="f10" y="f5"/>
                  </a:lnTo>
                  <a:lnTo>
                    <a:pt x="f5" y="f11"/>
                  </a:lnTo>
                  <a:lnTo>
                    <a:pt x="f8" y="f7"/>
                  </a:lnTo>
                  <a:lnTo>
                    <a:pt x="f8" y="f7"/>
                  </a:lnTo>
                  <a:lnTo>
                    <a:pt x="f8" y="f7"/>
                  </a:lnTo>
                  <a:close/>
                </a:path>
              </a:pathLst>
            </a:custGeom>
            <a:solidFill>
              <a:srgbClr val="E5801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29" name="Freeform 337">
              <a:extLst>
                <a:ext uri="{FF2B5EF4-FFF2-40B4-BE49-F238E27FC236}">
                  <a16:creationId xmlns:a16="http://schemas.microsoft.com/office/drawing/2014/main" id="{44154E6E-4EAE-4B16-BDCC-527688C54A4E}"/>
                </a:ext>
              </a:extLst>
            </p:cNvPr>
            <p:cNvSpPr/>
            <p:nvPr/>
          </p:nvSpPr>
          <p:spPr>
            <a:xfrm rot="1564415">
              <a:off x="2439893" y="3044133"/>
              <a:ext cx="29215" cy="402079"/>
            </a:xfrm>
            <a:custGeom>
              <a:avLst/>
              <a:gdLst>
                <a:gd name="f0" fmla="val 10800000"/>
                <a:gd name="f1" fmla="val 5400000"/>
                <a:gd name="f2" fmla="val 180"/>
                <a:gd name="f3" fmla="val w"/>
                <a:gd name="f4" fmla="val h"/>
                <a:gd name="f5" fmla="val 0"/>
                <a:gd name="f6" fmla="val 17"/>
                <a:gd name="f7" fmla="val 234"/>
                <a:gd name="f8" fmla="val 229"/>
                <a:gd name="f9" fmla="val 9"/>
                <a:gd name="f10" fmla="val 2"/>
                <a:gd name="f11" fmla="+- 0 0 -90"/>
                <a:gd name="f12" fmla="*/ f3 1 17"/>
                <a:gd name="f13" fmla="*/ f4 1 234"/>
                <a:gd name="f14" fmla="+- f7 0 f5"/>
                <a:gd name="f15" fmla="+- f6 0 f5"/>
                <a:gd name="f16" fmla="*/ f11 f0 1"/>
                <a:gd name="f17" fmla="*/ f15 1 17"/>
                <a:gd name="f18" fmla="*/ f14 1 234"/>
                <a:gd name="f19" fmla="*/ 17 f15 1"/>
                <a:gd name="f20" fmla="*/ 229 f14 1"/>
                <a:gd name="f21" fmla="*/ 9 f15 1"/>
                <a:gd name="f22" fmla="*/ 0 f14 1"/>
                <a:gd name="f23" fmla="*/ 0 f15 1"/>
                <a:gd name="f24" fmla="*/ 2 f14 1"/>
                <a:gd name="f25" fmla="*/ 234 f14 1"/>
                <a:gd name="f26" fmla="*/ f16 1 f2"/>
                <a:gd name="f27" fmla="*/ f19 1 17"/>
                <a:gd name="f28" fmla="*/ f20 1 234"/>
                <a:gd name="f29" fmla="*/ f21 1 17"/>
                <a:gd name="f30" fmla="*/ f22 1 234"/>
                <a:gd name="f31" fmla="*/ f23 1 17"/>
                <a:gd name="f32" fmla="*/ f24 1 234"/>
                <a:gd name="f33" fmla="*/ f25 1 234"/>
                <a:gd name="f34" fmla="*/ 0 1 f17"/>
                <a:gd name="f35" fmla="*/ f6 1 f17"/>
                <a:gd name="f36" fmla="*/ 0 1 f18"/>
                <a:gd name="f37" fmla="*/ f7 1 f18"/>
                <a:gd name="f38" fmla="+- f26 0 f1"/>
                <a:gd name="f39" fmla="*/ f27 1 f17"/>
                <a:gd name="f40" fmla="*/ f28 1 f18"/>
                <a:gd name="f41" fmla="*/ f29 1 f17"/>
                <a:gd name="f42" fmla="*/ f30 1 f18"/>
                <a:gd name="f43" fmla="*/ f31 1 f17"/>
                <a:gd name="f44" fmla="*/ f32 1 f18"/>
                <a:gd name="f45" fmla="*/ f33 1 f18"/>
                <a:gd name="f46" fmla="*/ f34 f12 1"/>
                <a:gd name="f47" fmla="*/ f35 f12 1"/>
                <a:gd name="f48" fmla="*/ f37 f13 1"/>
                <a:gd name="f49" fmla="*/ f36 f13 1"/>
                <a:gd name="f50" fmla="*/ f39 f12 1"/>
                <a:gd name="f51" fmla="*/ f40 f13 1"/>
                <a:gd name="f52" fmla="*/ f41 f12 1"/>
                <a:gd name="f53" fmla="*/ f42 f13 1"/>
                <a:gd name="f54" fmla="*/ f43 f12 1"/>
                <a:gd name="f55" fmla="*/ f44 f13 1"/>
                <a:gd name="f56" fmla="*/ f45 f13 1"/>
              </a:gdLst>
              <a:ahLst/>
              <a:cxnLst>
                <a:cxn ang="3cd4">
                  <a:pos x="hc" y="t"/>
                </a:cxn>
                <a:cxn ang="0">
                  <a:pos x="r" y="vc"/>
                </a:cxn>
                <a:cxn ang="cd4">
                  <a:pos x="hc" y="b"/>
                </a:cxn>
                <a:cxn ang="cd2">
                  <a:pos x="l" y="vc"/>
                </a:cxn>
                <a:cxn ang="f38">
                  <a:pos x="f50" y="f51"/>
                </a:cxn>
                <a:cxn ang="f38">
                  <a:pos x="f52" y="f53"/>
                </a:cxn>
                <a:cxn ang="f38">
                  <a:pos x="f54" y="f55"/>
                </a:cxn>
                <a:cxn ang="f38">
                  <a:pos x="f52" y="f56"/>
                </a:cxn>
                <a:cxn ang="f38">
                  <a:pos x="f50" y="f51"/>
                </a:cxn>
                <a:cxn ang="f38">
                  <a:pos x="f50" y="f51"/>
                </a:cxn>
                <a:cxn ang="f38">
                  <a:pos x="f50" y="f51"/>
                </a:cxn>
              </a:cxnLst>
              <a:rect l="f46" t="f49" r="f47" b="f48"/>
              <a:pathLst>
                <a:path w="17" h="234">
                  <a:moveTo>
                    <a:pt x="f6" y="f8"/>
                  </a:moveTo>
                  <a:lnTo>
                    <a:pt x="f9" y="f5"/>
                  </a:lnTo>
                  <a:lnTo>
                    <a:pt x="f5" y="f10"/>
                  </a:lnTo>
                  <a:lnTo>
                    <a:pt x="f9" y="f7"/>
                  </a:lnTo>
                  <a:lnTo>
                    <a:pt x="f6" y="f8"/>
                  </a:lnTo>
                  <a:lnTo>
                    <a:pt x="f6" y="f8"/>
                  </a:lnTo>
                  <a:lnTo>
                    <a:pt x="f6" y="f8"/>
                  </a:lnTo>
                  <a:close/>
                </a:path>
              </a:pathLst>
            </a:custGeom>
            <a:solidFill>
              <a:srgbClr val="E5801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30" name="Freeform 338">
              <a:extLst>
                <a:ext uri="{FF2B5EF4-FFF2-40B4-BE49-F238E27FC236}">
                  <a16:creationId xmlns:a16="http://schemas.microsoft.com/office/drawing/2014/main" id="{87B3D969-3695-4595-9ECA-4E0589D5E1EB}"/>
                </a:ext>
              </a:extLst>
            </p:cNvPr>
            <p:cNvSpPr/>
            <p:nvPr/>
          </p:nvSpPr>
          <p:spPr>
            <a:xfrm rot="1564415">
              <a:off x="2179079" y="2940299"/>
              <a:ext cx="32644" cy="402079"/>
            </a:xfrm>
            <a:custGeom>
              <a:avLst/>
              <a:gdLst>
                <a:gd name="f0" fmla="val 10800000"/>
                <a:gd name="f1" fmla="val 5400000"/>
                <a:gd name="f2" fmla="val 180"/>
                <a:gd name="f3" fmla="val w"/>
                <a:gd name="f4" fmla="val h"/>
                <a:gd name="f5" fmla="val 0"/>
                <a:gd name="f6" fmla="val 19"/>
                <a:gd name="f7" fmla="val 234"/>
                <a:gd name="f8" fmla="val 229"/>
                <a:gd name="f9" fmla="val 12"/>
                <a:gd name="f10" fmla="val 2"/>
                <a:gd name="f11" fmla="+- 0 0 -90"/>
                <a:gd name="f12" fmla="*/ f3 1 19"/>
                <a:gd name="f13" fmla="*/ f4 1 234"/>
                <a:gd name="f14" fmla="+- f7 0 f5"/>
                <a:gd name="f15" fmla="+- f6 0 f5"/>
                <a:gd name="f16" fmla="*/ f11 f0 1"/>
                <a:gd name="f17" fmla="*/ f15 1 19"/>
                <a:gd name="f18" fmla="*/ f14 1 234"/>
                <a:gd name="f19" fmla="*/ 19 f15 1"/>
                <a:gd name="f20" fmla="*/ 229 f14 1"/>
                <a:gd name="f21" fmla="*/ 12 f15 1"/>
                <a:gd name="f22" fmla="*/ 0 f14 1"/>
                <a:gd name="f23" fmla="*/ 0 f15 1"/>
                <a:gd name="f24" fmla="*/ 2 f14 1"/>
                <a:gd name="f25" fmla="*/ 234 f14 1"/>
                <a:gd name="f26" fmla="*/ f16 1 f2"/>
                <a:gd name="f27" fmla="*/ f19 1 19"/>
                <a:gd name="f28" fmla="*/ f20 1 234"/>
                <a:gd name="f29" fmla="*/ f21 1 19"/>
                <a:gd name="f30" fmla="*/ f22 1 234"/>
                <a:gd name="f31" fmla="*/ f23 1 19"/>
                <a:gd name="f32" fmla="*/ f24 1 234"/>
                <a:gd name="f33" fmla="*/ f25 1 234"/>
                <a:gd name="f34" fmla="*/ 0 1 f17"/>
                <a:gd name="f35" fmla="*/ f6 1 f17"/>
                <a:gd name="f36" fmla="*/ 0 1 f18"/>
                <a:gd name="f37" fmla="*/ f7 1 f18"/>
                <a:gd name="f38" fmla="+- f26 0 f1"/>
                <a:gd name="f39" fmla="*/ f27 1 f17"/>
                <a:gd name="f40" fmla="*/ f28 1 f18"/>
                <a:gd name="f41" fmla="*/ f29 1 f17"/>
                <a:gd name="f42" fmla="*/ f30 1 f18"/>
                <a:gd name="f43" fmla="*/ f31 1 f17"/>
                <a:gd name="f44" fmla="*/ f32 1 f18"/>
                <a:gd name="f45" fmla="*/ f33 1 f18"/>
                <a:gd name="f46" fmla="*/ f34 f12 1"/>
                <a:gd name="f47" fmla="*/ f35 f12 1"/>
                <a:gd name="f48" fmla="*/ f37 f13 1"/>
                <a:gd name="f49" fmla="*/ f36 f13 1"/>
                <a:gd name="f50" fmla="*/ f39 f12 1"/>
                <a:gd name="f51" fmla="*/ f40 f13 1"/>
                <a:gd name="f52" fmla="*/ f41 f12 1"/>
                <a:gd name="f53" fmla="*/ f42 f13 1"/>
                <a:gd name="f54" fmla="*/ f43 f12 1"/>
                <a:gd name="f55" fmla="*/ f44 f13 1"/>
                <a:gd name="f56" fmla="*/ f45 f13 1"/>
              </a:gdLst>
              <a:ahLst/>
              <a:cxnLst>
                <a:cxn ang="3cd4">
                  <a:pos x="hc" y="t"/>
                </a:cxn>
                <a:cxn ang="0">
                  <a:pos x="r" y="vc"/>
                </a:cxn>
                <a:cxn ang="cd4">
                  <a:pos x="hc" y="b"/>
                </a:cxn>
                <a:cxn ang="cd2">
                  <a:pos x="l" y="vc"/>
                </a:cxn>
                <a:cxn ang="f38">
                  <a:pos x="f50" y="f51"/>
                </a:cxn>
                <a:cxn ang="f38">
                  <a:pos x="f52" y="f53"/>
                </a:cxn>
                <a:cxn ang="f38">
                  <a:pos x="f54" y="f55"/>
                </a:cxn>
                <a:cxn ang="f38">
                  <a:pos x="f52" y="f56"/>
                </a:cxn>
                <a:cxn ang="f38">
                  <a:pos x="f50" y="f51"/>
                </a:cxn>
                <a:cxn ang="f38">
                  <a:pos x="f50" y="f51"/>
                </a:cxn>
                <a:cxn ang="f38">
                  <a:pos x="f50" y="f51"/>
                </a:cxn>
              </a:cxnLst>
              <a:rect l="f46" t="f49" r="f47" b="f48"/>
              <a:pathLst>
                <a:path w="19" h="234">
                  <a:moveTo>
                    <a:pt x="f6" y="f8"/>
                  </a:moveTo>
                  <a:lnTo>
                    <a:pt x="f9" y="f5"/>
                  </a:lnTo>
                  <a:lnTo>
                    <a:pt x="f5" y="f10"/>
                  </a:lnTo>
                  <a:lnTo>
                    <a:pt x="f9" y="f7"/>
                  </a:lnTo>
                  <a:lnTo>
                    <a:pt x="f6" y="f8"/>
                  </a:lnTo>
                  <a:lnTo>
                    <a:pt x="f6" y="f8"/>
                  </a:lnTo>
                  <a:lnTo>
                    <a:pt x="f6" y="f8"/>
                  </a:lnTo>
                  <a:close/>
                </a:path>
              </a:pathLst>
            </a:custGeom>
            <a:solidFill>
              <a:srgbClr val="E5801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31" name="Freeform 339">
              <a:extLst>
                <a:ext uri="{FF2B5EF4-FFF2-40B4-BE49-F238E27FC236}">
                  <a16:creationId xmlns:a16="http://schemas.microsoft.com/office/drawing/2014/main" id="{0B60A11D-539C-4212-B580-CEEF1AA0E434}"/>
                </a:ext>
              </a:extLst>
            </p:cNvPr>
            <p:cNvSpPr/>
            <p:nvPr/>
          </p:nvSpPr>
          <p:spPr>
            <a:xfrm rot="1564415">
              <a:off x="1943164" y="2851648"/>
              <a:ext cx="32644" cy="402079"/>
            </a:xfrm>
            <a:custGeom>
              <a:avLst/>
              <a:gdLst>
                <a:gd name="f0" fmla="val 10800000"/>
                <a:gd name="f1" fmla="val 5400000"/>
                <a:gd name="f2" fmla="val 180"/>
                <a:gd name="f3" fmla="val w"/>
                <a:gd name="f4" fmla="val h"/>
                <a:gd name="f5" fmla="val 0"/>
                <a:gd name="f6" fmla="val 19"/>
                <a:gd name="f7" fmla="val 234"/>
                <a:gd name="f8" fmla="val 231"/>
                <a:gd name="f9" fmla="val 9"/>
                <a:gd name="f10" fmla="val 5"/>
                <a:gd name="f11" fmla="val 11"/>
                <a:gd name="f12" fmla="+- 0 0 -90"/>
                <a:gd name="f13" fmla="*/ f3 1 19"/>
                <a:gd name="f14" fmla="*/ f4 1 234"/>
                <a:gd name="f15" fmla="+- f7 0 f5"/>
                <a:gd name="f16" fmla="+- f6 0 f5"/>
                <a:gd name="f17" fmla="*/ f12 f0 1"/>
                <a:gd name="f18" fmla="*/ f16 1 19"/>
                <a:gd name="f19" fmla="*/ f15 1 234"/>
                <a:gd name="f20" fmla="*/ 19 f16 1"/>
                <a:gd name="f21" fmla="*/ 231 f15 1"/>
                <a:gd name="f22" fmla="*/ 9 f16 1"/>
                <a:gd name="f23" fmla="*/ 0 f15 1"/>
                <a:gd name="f24" fmla="*/ 0 f16 1"/>
                <a:gd name="f25" fmla="*/ 5 f15 1"/>
                <a:gd name="f26" fmla="*/ 11 f16 1"/>
                <a:gd name="f27" fmla="*/ 234 f15 1"/>
                <a:gd name="f28" fmla="*/ f17 1 f2"/>
                <a:gd name="f29" fmla="*/ f20 1 19"/>
                <a:gd name="f30" fmla="*/ f21 1 234"/>
                <a:gd name="f31" fmla="*/ f22 1 19"/>
                <a:gd name="f32" fmla="*/ f23 1 234"/>
                <a:gd name="f33" fmla="*/ f24 1 19"/>
                <a:gd name="f34" fmla="*/ f25 1 234"/>
                <a:gd name="f35" fmla="*/ f26 1 19"/>
                <a:gd name="f36" fmla="*/ f27 1 234"/>
                <a:gd name="f37" fmla="*/ 0 1 f18"/>
                <a:gd name="f38" fmla="*/ f6 1 f18"/>
                <a:gd name="f39" fmla="*/ 0 1 f19"/>
                <a:gd name="f40" fmla="*/ f7 1 f19"/>
                <a:gd name="f41" fmla="+- f28 0 f1"/>
                <a:gd name="f42" fmla="*/ f29 1 f18"/>
                <a:gd name="f43" fmla="*/ f30 1 f19"/>
                <a:gd name="f44" fmla="*/ f31 1 f18"/>
                <a:gd name="f45" fmla="*/ f32 1 f19"/>
                <a:gd name="f46" fmla="*/ f33 1 f18"/>
                <a:gd name="f47" fmla="*/ f34 1 f19"/>
                <a:gd name="f48" fmla="*/ f35 1 f18"/>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3 1"/>
                <a:gd name="f61" fmla="*/ f49 f14 1"/>
              </a:gdLst>
              <a:ahLst/>
              <a:cxnLst>
                <a:cxn ang="3cd4">
                  <a:pos x="hc" y="t"/>
                </a:cxn>
                <a:cxn ang="0">
                  <a:pos x="r" y="vc"/>
                </a:cxn>
                <a:cxn ang="cd4">
                  <a:pos x="hc" y="b"/>
                </a:cxn>
                <a:cxn ang="cd2">
                  <a:pos x="l" y="vc"/>
                </a:cxn>
                <a:cxn ang="f41">
                  <a:pos x="f54" y="f55"/>
                </a:cxn>
                <a:cxn ang="f41">
                  <a:pos x="f56" y="f57"/>
                </a:cxn>
                <a:cxn ang="f41">
                  <a:pos x="f58" y="f59"/>
                </a:cxn>
                <a:cxn ang="f41">
                  <a:pos x="f60" y="f61"/>
                </a:cxn>
                <a:cxn ang="f41">
                  <a:pos x="f54" y="f55"/>
                </a:cxn>
                <a:cxn ang="f41">
                  <a:pos x="f54" y="f55"/>
                </a:cxn>
                <a:cxn ang="f41">
                  <a:pos x="f54" y="f55"/>
                </a:cxn>
              </a:cxnLst>
              <a:rect l="f50" t="f53" r="f51" b="f52"/>
              <a:pathLst>
                <a:path w="19" h="234">
                  <a:moveTo>
                    <a:pt x="f6" y="f8"/>
                  </a:moveTo>
                  <a:lnTo>
                    <a:pt x="f9" y="f5"/>
                  </a:lnTo>
                  <a:lnTo>
                    <a:pt x="f5" y="f10"/>
                  </a:lnTo>
                  <a:lnTo>
                    <a:pt x="f11" y="f7"/>
                  </a:lnTo>
                  <a:lnTo>
                    <a:pt x="f6" y="f8"/>
                  </a:lnTo>
                  <a:lnTo>
                    <a:pt x="f6" y="f8"/>
                  </a:lnTo>
                  <a:lnTo>
                    <a:pt x="f6" y="f8"/>
                  </a:lnTo>
                  <a:close/>
                </a:path>
              </a:pathLst>
            </a:custGeom>
            <a:solidFill>
              <a:srgbClr val="E5801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32" name="Freeform 340">
              <a:extLst>
                <a:ext uri="{FF2B5EF4-FFF2-40B4-BE49-F238E27FC236}">
                  <a16:creationId xmlns:a16="http://schemas.microsoft.com/office/drawing/2014/main" id="{B1F94FE1-6532-4362-9FB1-1DA3B14FBE3C}"/>
                </a:ext>
              </a:extLst>
            </p:cNvPr>
            <p:cNvSpPr/>
            <p:nvPr/>
          </p:nvSpPr>
          <p:spPr>
            <a:xfrm rot="1564415">
              <a:off x="1677238" y="2757867"/>
              <a:ext cx="32644" cy="402079"/>
            </a:xfrm>
            <a:custGeom>
              <a:avLst/>
              <a:gdLst>
                <a:gd name="f0" fmla="val 10800000"/>
                <a:gd name="f1" fmla="val 5400000"/>
                <a:gd name="f2" fmla="val 180"/>
                <a:gd name="f3" fmla="val w"/>
                <a:gd name="f4" fmla="val h"/>
                <a:gd name="f5" fmla="val 0"/>
                <a:gd name="f6" fmla="val 19"/>
                <a:gd name="f7" fmla="val 234"/>
                <a:gd name="f8" fmla="val 229"/>
                <a:gd name="f9" fmla="val 11"/>
                <a:gd name="f10" fmla="+- 0 0 -90"/>
                <a:gd name="f11" fmla="*/ f3 1 19"/>
                <a:gd name="f12" fmla="*/ f4 1 234"/>
                <a:gd name="f13" fmla="+- f7 0 f5"/>
                <a:gd name="f14" fmla="+- f6 0 f5"/>
                <a:gd name="f15" fmla="*/ f10 f0 1"/>
                <a:gd name="f16" fmla="*/ f14 1 19"/>
                <a:gd name="f17" fmla="*/ f13 1 234"/>
                <a:gd name="f18" fmla="*/ 19 f14 1"/>
                <a:gd name="f19" fmla="*/ 229 f13 1"/>
                <a:gd name="f20" fmla="*/ 11 f14 1"/>
                <a:gd name="f21" fmla="*/ 0 f13 1"/>
                <a:gd name="f22" fmla="*/ 0 f14 1"/>
                <a:gd name="f23" fmla="*/ 234 f13 1"/>
                <a:gd name="f24" fmla="*/ f15 1 f2"/>
                <a:gd name="f25" fmla="*/ f18 1 19"/>
                <a:gd name="f26" fmla="*/ f19 1 234"/>
                <a:gd name="f27" fmla="*/ f20 1 19"/>
                <a:gd name="f28" fmla="*/ f21 1 234"/>
                <a:gd name="f29" fmla="*/ f22 1 19"/>
                <a:gd name="f30" fmla="*/ f23 1 234"/>
                <a:gd name="f31" fmla="*/ 0 1 f16"/>
                <a:gd name="f32" fmla="*/ f6 1 f16"/>
                <a:gd name="f33" fmla="*/ 0 1 f17"/>
                <a:gd name="f34" fmla="*/ f7 1 f17"/>
                <a:gd name="f35" fmla="+- f24 0 f1"/>
                <a:gd name="f36" fmla="*/ f25 1 f16"/>
                <a:gd name="f37" fmla="*/ f26 1 f17"/>
                <a:gd name="f38" fmla="*/ f27 1 f16"/>
                <a:gd name="f39" fmla="*/ f28 1 f17"/>
                <a:gd name="f40" fmla="*/ f29 1 f16"/>
                <a:gd name="f41" fmla="*/ f30 1 f17"/>
                <a:gd name="f42" fmla="*/ f31 f11 1"/>
                <a:gd name="f43" fmla="*/ f32 f11 1"/>
                <a:gd name="f44" fmla="*/ f34 f12 1"/>
                <a:gd name="f45" fmla="*/ f33 f12 1"/>
                <a:gd name="f46" fmla="*/ f36 f11 1"/>
                <a:gd name="f47" fmla="*/ f37 f12 1"/>
                <a:gd name="f48" fmla="*/ f38 f11 1"/>
                <a:gd name="f49" fmla="*/ f39 f12 1"/>
                <a:gd name="f50" fmla="*/ f40 f11 1"/>
                <a:gd name="f51" fmla="*/ f41 f12 1"/>
              </a:gdLst>
              <a:ahLst/>
              <a:cxnLst>
                <a:cxn ang="3cd4">
                  <a:pos x="hc" y="t"/>
                </a:cxn>
                <a:cxn ang="0">
                  <a:pos x="r" y="vc"/>
                </a:cxn>
                <a:cxn ang="cd4">
                  <a:pos x="hc" y="b"/>
                </a:cxn>
                <a:cxn ang="cd2">
                  <a:pos x="l" y="vc"/>
                </a:cxn>
                <a:cxn ang="f35">
                  <a:pos x="f46" y="f47"/>
                </a:cxn>
                <a:cxn ang="f35">
                  <a:pos x="f48" y="f49"/>
                </a:cxn>
                <a:cxn ang="f35">
                  <a:pos x="f50" y="f49"/>
                </a:cxn>
                <a:cxn ang="f35">
                  <a:pos x="f48" y="f51"/>
                </a:cxn>
                <a:cxn ang="f35">
                  <a:pos x="f46" y="f47"/>
                </a:cxn>
                <a:cxn ang="f35">
                  <a:pos x="f46" y="f47"/>
                </a:cxn>
                <a:cxn ang="f35">
                  <a:pos x="f46" y="f47"/>
                </a:cxn>
              </a:cxnLst>
              <a:rect l="f42" t="f45" r="f43" b="f44"/>
              <a:pathLst>
                <a:path w="19" h="234">
                  <a:moveTo>
                    <a:pt x="f6" y="f8"/>
                  </a:moveTo>
                  <a:lnTo>
                    <a:pt x="f9" y="f5"/>
                  </a:lnTo>
                  <a:lnTo>
                    <a:pt x="f5" y="f5"/>
                  </a:lnTo>
                  <a:lnTo>
                    <a:pt x="f9" y="f7"/>
                  </a:lnTo>
                  <a:lnTo>
                    <a:pt x="f6" y="f8"/>
                  </a:lnTo>
                  <a:lnTo>
                    <a:pt x="f6" y="f8"/>
                  </a:lnTo>
                  <a:lnTo>
                    <a:pt x="f6" y="f8"/>
                  </a:lnTo>
                  <a:close/>
                </a:path>
              </a:pathLst>
            </a:custGeom>
            <a:solidFill>
              <a:srgbClr val="E5801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33" name="Freeform 341">
              <a:extLst>
                <a:ext uri="{FF2B5EF4-FFF2-40B4-BE49-F238E27FC236}">
                  <a16:creationId xmlns:a16="http://schemas.microsoft.com/office/drawing/2014/main" id="{099A0E47-C2E6-4B4D-ADC0-D2BBA3344181}"/>
                </a:ext>
              </a:extLst>
            </p:cNvPr>
            <p:cNvSpPr/>
            <p:nvPr/>
          </p:nvSpPr>
          <p:spPr>
            <a:xfrm rot="1564415">
              <a:off x="2697316" y="3616936"/>
              <a:ext cx="274923" cy="36082"/>
            </a:xfrm>
            <a:custGeom>
              <a:avLst/>
              <a:gdLst>
                <a:gd name="f0" fmla="val 10800000"/>
                <a:gd name="f1" fmla="val 5400000"/>
                <a:gd name="f2" fmla="val 180"/>
                <a:gd name="f3" fmla="val w"/>
                <a:gd name="f4" fmla="val h"/>
                <a:gd name="f5" fmla="val 0"/>
                <a:gd name="f6" fmla="val 160"/>
                <a:gd name="f7" fmla="val 21"/>
                <a:gd name="f8" fmla="val 4"/>
                <a:gd name="f9" fmla="val 9"/>
                <a:gd name="f10" fmla="val 153"/>
                <a:gd name="f11" fmla="val 11"/>
                <a:gd name="f12" fmla="+- 0 0 -90"/>
                <a:gd name="f13" fmla="*/ f3 1 160"/>
                <a:gd name="f14" fmla="*/ f4 1 21"/>
                <a:gd name="f15" fmla="+- f7 0 f5"/>
                <a:gd name="f16" fmla="+- f6 0 f5"/>
                <a:gd name="f17" fmla="*/ f12 f0 1"/>
                <a:gd name="f18" fmla="*/ f16 1 160"/>
                <a:gd name="f19" fmla="*/ f15 1 21"/>
                <a:gd name="f20" fmla="*/ 4 f16 1"/>
                <a:gd name="f21" fmla="*/ 21 f15 1"/>
                <a:gd name="f22" fmla="*/ 160 f16 1"/>
                <a:gd name="f23" fmla="*/ 9 f15 1"/>
                <a:gd name="f24" fmla="*/ 153 f16 1"/>
                <a:gd name="f25" fmla="*/ 0 f15 1"/>
                <a:gd name="f26" fmla="*/ 0 f16 1"/>
                <a:gd name="f27" fmla="*/ 11 f15 1"/>
                <a:gd name="f28" fmla="*/ f17 1 f2"/>
                <a:gd name="f29" fmla="*/ f20 1 160"/>
                <a:gd name="f30" fmla="*/ f21 1 21"/>
                <a:gd name="f31" fmla="*/ f22 1 160"/>
                <a:gd name="f32" fmla="*/ f23 1 21"/>
                <a:gd name="f33" fmla="*/ f24 1 160"/>
                <a:gd name="f34" fmla="*/ f25 1 21"/>
                <a:gd name="f35" fmla="*/ f26 1 160"/>
                <a:gd name="f36" fmla="*/ f27 1 21"/>
                <a:gd name="f37" fmla="*/ 0 1 f18"/>
                <a:gd name="f38" fmla="*/ f6 1 f18"/>
                <a:gd name="f39" fmla="*/ 0 1 f19"/>
                <a:gd name="f40" fmla="*/ f7 1 f19"/>
                <a:gd name="f41" fmla="+- f28 0 f1"/>
                <a:gd name="f42" fmla="*/ f29 1 f18"/>
                <a:gd name="f43" fmla="*/ f30 1 f19"/>
                <a:gd name="f44" fmla="*/ f31 1 f18"/>
                <a:gd name="f45" fmla="*/ f32 1 f19"/>
                <a:gd name="f46" fmla="*/ f33 1 f18"/>
                <a:gd name="f47" fmla="*/ f34 1 f19"/>
                <a:gd name="f48" fmla="*/ f35 1 f18"/>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3 1"/>
                <a:gd name="f61" fmla="*/ f49 f14 1"/>
              </a:gdLst>
              <a:ahLst/>
              <a:cxnLst>
                <a:cxn ang="3cd4">
                  <a:pos x="hc" y="t"/>
                </a:cxn>
                <a:cxn ang="0">
                  <a:pos x="r" y="vc"/>
                </a:cxn>
                <a:cxn ang="cd4">
                  <a:pos x="hc" y="b"/>
                </a:cxn>
                <a:cxn ang="cd2">
                  <a:pos x="l" y="vc"/>
                </a:cxn>
                <a:cxn ang="f41">
                  <a:pos x="f54" y="f55"/>
                </a:cxn>
                <a:cxn ang="f41">
                  <a:pos x="f56" y="f57"/>
                </a:cxn>
                <a:cxn ang="f41">
                  <a:pos x="f58" y="f59"/>
                </a:cxn>
                <a:cxn ang="f41">
                  <a:pos x="f60" y="f61"/>
                </a:cxn>
                <a:cxn ang="f41">
                  <a:pos x="f54" y="f55"/>
                </a:cxn>
                <a:cxn ang="f41">
                  <a:pos x="f54" y="f55"/>
                </a:cxn>
                <a:cxn ang="f41">
                  <a:pos x="f54" y="f55"/>
                </a:cxn>
              </a:cxnLst>
              <a:rect l="f50" t="f53" r="f51" b="f52"/>
              <a:pathLst>
                <a:path w="160" h="21">
                  <a:moveTo>
                    <a:pt x="f8" y="f7"/>
                  </a:moveTo>
                  <a:lnTo>
                    <a:pt x="f6" y="f9"/>
                  </a:lnTo>
                  <a:lnTo>
                    <a:pt x="f10" y="f5"/>
                  </a:lnTo>
                  <a:lnTo>
                    <a:pt x="f5" y="f11"/>
                  </a:lnTo>
                  <a:lnTo>
                    <a:pt x="f8" y="f7"/>
                  </a:lnTo>
                  <a:lnTo>
                    <a:pt x="f8" y="f7"/>
                  </a:lnTo>
                  <a:lnTo>
                    <a:pt x="f8" y="f7"/>
                  </a:lnTo>
                  <a:close/>
                </a:path>
              </a:pathLst>
            </a:custGeom>
            <a:solidFill>
              <a:srgbClr val="E5801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34" name="Freeform 342">
              <a:extLst>
                <a:ext uri="{FF2B5EF4-FFF2-40B4-BE49-F238E27FC236}">
                  <a16:creationId xmlns:a16="http://schemas.microsoft.com/office/drawing/2014/main" id="{0DD12BDE-9FA9-42BF-813A-78963DA57FC0}"/>
                </a:ext>
              </a:extLst>
            </p:cNvPr>
            <p:cNvSpPr/>
            <p:nvPr/>
          </p:nvSpPr>
          <p:spPr>
            <a:xfrm rot="1564415">
              <a:off x="1206167" y="3316056"/>
              <a:ext cx="1225140" cy="158081"/>
            </a:xfrm>
            <a:custGeom>
              <a:avLst/>
              <a:gdLst>
                <a:gd name="f0" fmla="val 10800000"/>
                <a:gd name="f1" fmla="val 5400000"/>
                <a:gd name="f2" fmla="val 180"/>
                <a:gd name="f3" fmla="val w"/>
                <a:gd name="f4" fmla="val h"/>
                <a:gd name="f5" fmla="val 0"/>
                <a:gd name="f6" fmla="val 713"/>
                <a:gd name="f7" fmla="val 92"/>
                <a:gd name="f8" fmla="val 45"/>
                <a:gd name="f9" fmla="val 706"/>
                <a:gd name="f10" fmla="val 59"/>
                <a:gd name="f11" fmla="+- 0 0 -90"/>
                <a:gd name="f12" fmla="*/ f3 1 713"/>
                <a:gd name="f13" fmla="*/ f4 1 92"/>
                <a:gd name="f14" fmla="+- f7 0 f5"/>
                <a:gd name="f15" fmla="+- f6 0 f5"/>
                <a:gd name="f16" fmla="*/ f11 f0 1"/>
                <a:gd name="f17" fmla="*/ f15 1 713"/>
                <a:gd name="f18" fmla="*/ f14 1 92"/>
                <a:gd name="f19" fmla="*/ 0 f15 1"/>
                <a:gd name="f20" fmla="*/ 45 f14 1"/>
                <a:gd name="f21" fmla="*/ 706 f15 1"/>
                <a:gd name="f22" fmla="*/ 0 f14 1"/>
                <a:gd name="f23" fmla="*/ 713 f15 1"/>
                <a:gd name="f24" fmla="*/ 59 f14 1"/>
                <a:gd name="f25" fmla="*/ 92 f14 1"/>
                <a:gd name="f26" fmla="*/ f16 1 f2"/>
                <a:gd name="f27" fmla="*/ f19 1 713"/>
                <a:gd name="f28" fmla="*/ f20 1 92"/>
                <a:gd name="f29" fmla="*/ f21 1 713"/>
                <a:gd name="f30" fmla="*/ f22 1 92"/>
                <a:gd name="f31" fmla="*/ f23 1 713"/>
                <a:gd name="f32" fmla="*/ f24 1 92"/>
                <a:gd name="f33" fmla="*/ f25 1 92"/>
                <a:gd name="f34" fmla="*/ 0 1 f17"/>
                <a:gd name="f35" fmla="*/ f6 1 f17"/>
                <a:gd name="f36" fmla="*/ 0 1 f18"/>
                <a:gd name="f37" fmla="*/ f7 1 f18"/>
                <a:gd name="f38" fmla="+- f26 0 f1"/>
                <a:gd name="f39" fmla="*/ f27 1 f17"/>
                <a:gd name="f40" fmla="*/ f28 1 f18"/>
                <a:gd name="f41" fmla="*/ f29 1 f17"/>
                <a:gd name="f42" fmla="*/ f30 1 f18"/>
                <a:gd name="f43" fmla="*/ f31 1 f17"/>
                <a:gd name="f44" fmla="*/ f32 1 f18"/>
                <a:gd name="f45" fmla="*/ f33 1 f18"/>
                <a:gd name="f46" fmla="*/ f34 f12 1"/>
                <a:gd name="f47" fmla="*/ f35 f12 1"/>
                <a:gd name="f48" fmla="*/ f37 f13 1"/>
                <a:gd name="f49" fmla="*/ f36 f13 1"/>
                <a:gd name="f50" fmla="*/ f39 f12 1"/>
                <a:gd name="f51" fmla="*/ f40 f13 1"/>
                <a:gd name="f52" fmla="*/ f41 f12 1"/>
                <a:gd name="f53" fmla="*/ f42 f13 1"/>
                <a:gd name="f54" fmla="*/ f43 f12 1"/>
                <a:gd name="f55" fmla="*/ f44 f13 1"/>
                <a:gd name="f56" fmla="*/ f45 f13 1"/>
              </a:gdLst>
              <a:ahLst/>
              <a:cxnLst>
                <a:cxn ang="3cd4">
                  <a:pos x="hc" y="t"/>
                </a:cxn>
                <a:cxn ang="0">
                  <a:pos x="r" y="vc"/>
                </a:cxn>
                <a:cxn ang="cd4">
                  <a:pos x="hc" y="b"/>
                </a:cxn>
                <a:cxn ang="cd2">
                  <a:pos x="l" y="vc"/>
                </a:cxn>
                <a:cxn ang="f38">
                  <a:pos x="f50" y="f51"/>
                </a:cxn>
                <a:cxn ang="f38">
                  <a:pos x="f52" y="f53"/>
                </a:cxn>
                <a:cxn ang="f38">
                  <a:pos x="f54" y="f55"/>
                </a:cxn>
                <a:cxn ang="f38">
                  <a:pos x="f50" y="f56"/>
                </a:cxn>
                <a:cxn ang="f38">
                  <a:pos x="f50" y="f51"/>
                </a:cxn>
                <a:cxn ang="f38">
                  <a:pos x="f50" y="f51"/>
                </a:cxn>
                <a:cxn ang="f38">
                  <a:pos x="f50" y="f51"/>
                </a:cxn>
              </a:cxnLst>
              <a:rect l="f46" t="f49" r="f47" b="f48"/>
              <a:pathLst>
                <a:path w="713" h="92">
                  <a:moveTo>
                    <a:pt x="f5" y="f8"/>
                  </a:moveTo>
                  <a:lnTo>
                    <a:pt x="f9" y="f5"/>
                  </a:lnTo>
                  <a:lnTo>
                    <a:pt x="f6" y="f10"/>
                  </a:lnTo>
                  <a:lnTo>
                    <a:pt x="f5" y="f7"/>
                  </a:lnTo>
                  <a:lnTo>
                    <a:pt x="f5" y="f8"/>
                  </a:lnTo>
                  <a:lnTo>
                    <a:pt x="f5" y="f8"/>
                  </a:lnTo>
                  <a:lnTo>
                    <a:pt x="f5" y="f8"/>
                  </a:lnTo>
                  <a:close/>
                </a:path>
              </a:pathLst>
            </a:custGeom>
            <a:solidFill>
              <a:srgbClr val="AA792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35" name="Freeform 343">
              <a:extLst>
                <a:ext uri="{FF2B5EF4-FFF2-40B4-BE49-F238E27FC236}">
                  <a16:creationId xmlns:a16="http://schemas.microsoft.com/office/drawing/2014/main" id="{E2CA17F5-C8BB-46AB-8D1F-5BABBEEC30AE}"/>
                </a:ext>
              </a:extLst>
            </p:cNvPr>
            <p:cNvSpPr/>
            <p:nvPr/>
          </p:nvSpPr>
          <p:spPr>
            <a:xfrm rot="1564415">
              <a:off x="2532556" y="3831740"/>
              <a:ext cx="786978" cy="101379"/>
            </a:xfrm>
            <a:custGeom>
              <a:avLst/>
              <a:gdLst>
                <a:gd name="f0" fmla="val 10800000"/>
                <a:gd name="f1" fmla="val 5400000"/>
                <a:gd name="f2" fmla="val 180"/>
                <a:gd name="f3" fmla="val w"/>
                <a:gd name="f4" fmla="val h"/>
                <a:gd name="f5" fmla="val 0"/>
                <a:gd name="f6" fmla="val 458"/>
                <a:gd name="f7" fmla="val 59"/>
                <a:gd name="f8" fmla="val 16"/>
                <a:gd name="f9" fmla="val 446"/>
                <a:gd name="f10" fmla="val 50"/>
                <a:gd name="f11" fmla="val 7"/>
                <a:gd name="f12" fmla="+- 0 0 -90"/>
                <a:gd name="f13" fmla="*/ f3 1 458"/>
                <a:gd name="f14" fmla="*/ f4 1 59"/>
                <a:gd name="f15" fmla="+- f7 0 f5"/>
                <a:gd name="f16" fmla="+- f6 0 f5"/>
                <a:gd name="f17" fmla="*/ f12 f0 1"/>
                <a:gd name="f18" fmla="*/ f16 1 458"/>
                <a:gd name="f19" fmla="*/ f15 1 59"/>
                <a:gd name="f20" fmla="*/ 0 f16 1"/>
                <a:gd name="f21" fmla="*/ 16 f15 1"/>
                <a:gd name="f22" fmla="*/ 446 f16 1"/>
                <a:gd name="f23" fmla="*/ 0 f15 1"/>
                <a:gd name="f24" fmla="*/ 458 f16 1"/>
                <a:gd name="f25" fmla="*/ 50 f15 1"/>
                <a:gd name="f26" fmla="*/ 7 f16 1"/>
                <a:gd name="f27" fmla="*/ 59 f15 1"/>
                <a:gd name="f28" fmla="*/ f17 1 f2"/>
                <a:gd name="f29" fmla="*/ f20 1 458"/>
                <a:gd name="f30" fmla="*/ f21 1 59"/>
                <a:gd name="f31" fmla="*/ f22 1 458"/>
                <a:gd name="f32" fmla="*/ f23 1 59"/>
                <a:gd name="f33" fmla="*/ f24 1 458"/>
                <a:gd name="f34" fmla="*/ f25 1 59"/>
                <a:gd name="f35" fmla="*/ f26 1 458"/>
                <a:gd name="f36" fmla="*/ f27 1 59"/>
                <a:gd name="f37" fmla="*/ 0 1 f18"/>
                <a:gd name="f38" fmla="*/ f6 1 f18"/>
                <a:gd name="f39" fmla="*/ 0 1 f19"/>
                <a:gd name="f40" fmla="*/ f7 1 f19"/>
                <a:gd name="f41" fmla="+- f28 0 f1"/>
                <a:gd name="f42" fmla="*/ f29 1 f18"/>
                <a:gd name="f43" fmla="*/ f30 1 f19"/>
                <a:gd name="f44" fmla="*/ f31 1 f18"/>
                <a:gd name="f45" fmla="*/ f32 1 f19"/>
                <a:gd name="f46" fmla="*/ f33 1 f18"/>
                <a:gd name="f47" fmla="*/ f34 1 f19"/>
                <a:gd name="f48" fmla="*/ f35 1 f18"/>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3 1"/>
                <a:gd name="f61" fmla="*/ f49 f14 1"/>
              </a:gdLst>
              <a:ahLst/>
              <a:cxnLst>
                <a:cxn ang="3cd4">
                  <a:pos x="hc" y="t"/>
                </a:cxn>
                <a:cxn ang="0">
                  <a:pos x="r" y="vc"/>
                </a:cxn>
                <a:cxn ang="cd4">
                  <a:pos x="hc" y="b"/>
                </a:cxn>
                <a:cxn ang="cd2">
                  <a:pos x="l" y="vc"/>
                </a:cxn>
                <a:cxn ang="f41">
                  <a:pos x="f54" y="f55"/>
                </a:cxn>
                <a:cxn ang="f41">
                  <a:pos x="f56" y="f57"/>
                </a:cxn>
                <a:cxn ang="f41">
                  <a:pos x="f58" y="f59"/>
                </a:cxn>
                <a:cxn ang="f41">
                  <a:pos x="f60" y="f61"/>
                </a:cxn>
                <a:cxn ang="f41">
                  <a:pos x="f54" y="f55"/>
                </a:cxn>
                <a:cxn ang="f41">
                  <a:pos x="f54" y="f55"/>
                </a:cxn>
                <a:cxn ang="f41">
                  <a:pos x="f54" y="f55"/>
                </a:cxn>
              </a:cxnLst>
              <a:rect l="f50" t="f53" r="f51" b="f52"/>
              <a:pathLst>
                <a:path w="458" h="59">
                  <a:moveTo>
                    <a:pt x="f5" y="f8"/>
                  </a:moveTo>
                  <a:lnTo>
                    <a:pt x="f9" y="f5"/>
                  </a:lnTo>
                  <a:lnTo>
                    <a:pt x="f6" y="f10"/>
                  </a:lnTo>
                  <a:lnTo>
                    <a:pt x="f11" y="f7"/>
                  </a:lnTo>
                  <a:lnTo>
                    <a:pt x="f5" y="f8"/>
                  </a:lnTo>
                  <a:lnTo>
                    <a:pt x="f5" y="f8"/>
                  </a:lnTo>
                  <a:lnTo>
                    <a:pt x="f5" y="f8"/>
                  </a:lnTo>
                  <a:close/>
                </a:path>
              </a:pathLst>
            </a:custGeom>
            <a:solidFill>
              <a:srgbClr val="AA792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36" name="Freeform 344">
              <a:extLst>
                <a:ext uri="{FF2B5EF4-FFF2-40B4-BE49-F238E27FC236}">
                  <a16:creationId xmlns:a16="http://schemas.microsoft.com/office/drawing/2014/main" id="{08F0B9E3-4CED-4E5F-8014-6C82EA86163D}"/>
                </a:ext>
              </a:extLst>
            </p:cNvPr>
            <p:cNvSpPr/>
            <p:nvPr/>
          </p:nvSpPr>
          <p:spPr>
            <a:xfrm rot="1564415">
              <a:off x="1210400" y="3353775"/>
              <a:ext cx="1209668" cy="77321"/>
            </a:xfrm>
            <a:custGeom>
              <a:avLst/>
              <a:gdLst>
                <a:gd name="f0" fmla="val 10800000"/>
                <a:gd name="f1" fmla="val 5400000"/>
                <a:gd name="f2" fmla="val 180"/>
                <a:gd name="f3" fmla="val w"/>
                <a:gd name="f4" fmla="val h"/>
                <a:gd name="f5" fmla="val 0"/>
                <a:gd name="f6" fmla="val 704"/>
                <a:gd name="f7" fmla="val 45"/>
                <a:gd name="f8" fmla="val 38"/>
                <a:gd name="f9" fmla="val 12"/>
                <a:gd name="f10" fmla="+- 0 0 -90"/>
                <a:gd name="f11" fmla="*/ f3 1 704"/>
                <a:gd name="f12" fmla="*/ f4 1 45"/>
                <a:gd name="f13" fmla="+- f7 0 f5"/>
                <a:gd name="f14" fmla="+- f6 0 f5"/>
                <a:gd name="f15" fmla="*/ f10 f0 1"/>
                <a:gd name="f16" fmla="*/ f14 1 704"/>
                <a:gd name="f17" fmla="*/ f13 1 45"/>
                <a:gd name="f18" fmla="*/ 0 f14 1"/>
                <a:gd name="f19" fmla="*/ 38 f13 1"/>
                <a:gd name="f20" fmla="*/ 704 f14 1"/>
                <a:gd name="f21" fmla="*/ 0 f13 1"/>
                <a:gd name="f22" fmla="*/ 12 f13 1"/>
                <a:gd name="f23" fmla="*/ 45 f13 1"/>
                <a:gd name="f24" fmla="*/ f15 1 f2"/>
                <a:gd name="f25" fmla="*/ f18 1 704"/>
                <a:gd name="f26" fmla="*/ f19 1 45"/>
                <a:gd name="f27" fmla="*/ f20 1 704"/>
                <a:gd name="f28" fmla="*/ f21 1 45"/>
                <a:gd name="f29" fmla="*/ f22 1 45"/>
                <a:gd name="f30" fmla="*/ f23 1 45"/>
                <a:gd name="f31" fmla="*/ 0 1 f16"/>
                <a:gd name="f32" fmla="*/ f6 1 f16"/>
                <a:gd name="f33" fmla="*/ 0 1 f17"/>
                <a:gd name="f34" fmla="*/ f7 1 f17"/>
                <a:gd name="f35" fmla="+- f24 0 f1"/>
                <a:gd name="f36" fmla="*/ f25 1 f16"/>
                <a:gd name="f37" fmla="*/ f26 1 f17"/>
                <a:gd name="f38" fmla="*/ f27 1 f16"/>
                <a:gd name="f39" fmla="*/ f28 1 f17"/>
                <a:gd name="f40" fmla="*/ f29 1 f17"/>
                <a:gd name="f41" fmla="*/ f30 1 f17"/>
                <a:gd name="f42" fmla="*/ f31 f11 1"/>
                <a:gd name="f43" fmla="*/ f32 f11 1"/>
                <a:gd name="f44" fmla="*/ f34 f12 1"/>
                <a:gd name="f45" fmla="*/ f33 f12 1"/>
                <a:gd name="f46" fmla="*/ f36 f11 1"/>
                <a:gd name="f47" fmla="*/ f37 f12 1"/>
                <a:gd name="f48" fmla="*/ f38 f11 1"/>
                <a:gd name="f49" fmla="*/ f39 f12 1"/>
                <a:gd name="f50" fmla="*/ f40 f12 1"/>
                <a:gd name="f51" fmla="*/ f41 f12 1"/>
              </a:gdLst>
              <a:ahLst/>
              <a:cxnLst>
                <a:cxn ang="3cd4">
                  <a:pos x="hc" y="t"/>
                </a:cxn>
                <a:cxn ang="0">
                  <a:pos x="r" y="vc"/>
                </a:cxn>
                <a:cxn ang="cd4">
                  <a:pos x="hc" y="b"/>
                </a:cxn>
                <a:cxn ang="cd2">
                  <a:pos x="l" y="vc"/>
                </a:cxn>
                <a:cxn ang="f35">
                  <a:pos x="f46" y="f47"/>
                </a:cxn>
                <a:cxn ang="f35">
                  <a:pos x="f48" y="f49"/>
                </a:cxn>
                <a:cxn ang="f35">
                  <a:pos x="f48" y="f50"/>
                </a:cxn>
                <a:cxn ang="f35">
                  <a:pos x="f46" y="f51"/>
                </a:cxn>
                <a:cxn ang="f35">
                  <a:pos x="f46" y="f47"/>
                </a:cxn>
                <a:cxn ang="f35">
                  <a:pos x="f46" y="f47"/>
                </a:cxn>
                <a:cxn ang="f35">
                  <a:pos x="f46" y="f47"/>
                </a:cxn>
              </a:cxnLst>
              <a:rect l="f42" t="f45" r="f43" b="f44"/>
              <a:pathLst>
                <a:path w="704" h="45">
                  <a:moveTo>
                    <a:pt x="f5" y="f8"/>
                  </a:moveTo>
                  <a:lnTo>
                    <a:pt x="f6" y="f5"/>
                  </a:lnTo>
                  <a:lnTo>
                    <a:pt x="f6" y="f9"/>
                  </a:lnTo>
                  <a:lnTo>
                    <a:pt x="f5" y="f7"/>
                  </a:lnTo>
                  <a:lnTo>
                    <a:pt x="f5" y="f8"/>
                  </a:lnTo>
                  <a:lnTo>
                    <a:pt x="f5" y="f8"/>
                  </a:lnTo>
                  <a:lnTo>
                    <a:pt x="f5" y="f8"/>
                  </a:lnTo>
                  <a:close/>
                </a:path>
              </a:pathLst>
            </a:custGeom>
            <a:solidFill>
              <a:srgbClr val="F9D43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37" name="Freeform 345">
              <a:extLst>
                <a:ext uri="{FF2B5EF4-FFF2-40B4-BE49-F238E27FC236}">
                  <a16:creationId xmlns:a16="http://schemas.microsoft.com/office/drawing/2014/main" id="{163C631F-32B2-44C9-BE83-3241D3217BAF}"/>
                </a:ext>
              </a:extLst>
            </p:cNvPr>
            <p:cNvSpPr/>
            <p:nvPr/>
          </p:nvSpPr>
          <p:spPr>
            <a:xfrm rot="1564415">
              <a:off x="1293657" y="2647663"/>
              <a:ext cx="725119" cy="872886"/>
            </a:xfrm>
            <a:custGeom>
              <a:avLst/>
              <a:gdLst>
                <a:gd name="f0" fmla="val 10800000"/>
                <a:gd name="f1" fmla="val 5400000"/>
                <a:gd name="f2" fmla="val 180"/>
                <a:gd name="f3" fmla="val w"/>
                <a:gd name="f4" fmla="val h"/>
                <a:gd name="f5" fmla="val 0"/>
                <a:gd name="f6" fmla="val 179"/>
                <a:gd name="f7" fmla="val 215"/>
                <a:gd name="f8" fmla="val 12"/>
                <a:gd name="f9" fmla="val 2"/>
                <a:gd name="f10" fmla="val 89"/>
                <a:gd name="f11" fmla="val 73"/>
                <a:gd name="f12" fmla="val 36"/>
                <a:gd name="f13" fmla="val 9"/>
                <a:gd name="f14" fmla="val 29"/>
                <a:gd name="f15" fmla="val 18"/>
                <a:gd name="f16" fmla="val 23"/>
                <a:gd name="f17" fmla="val 97"/>
                <a:gd name="f18" fmla="val 109"/>
                <a:gd name="f19" fmla="val 6"/>
                <a:gd name="f20" fmla="val 135"/>
                <a:gd name="f21" fmla="val 61"/>
                <a:gd name="f22" fmla="val 21"/>
                <a:gd name="f23" fmla="val 45"/>
                <a:gd name="f24" fmla="val 25"/>
                <a:gd name="f25" fmla="val 30"/>
                <a:gd name="f26" fmla="val 42"/>
                <a:gd name="f27" fmla="val 7"/>
                <a:gd name="f28" fmla="val 55"/>
                <a:gd name="f29" fmla="+- 0 0 -90"/>
                <a:gd name="f30" fmla="*/ f3 1 179"/>
                <a:gd name="f31" fmla="*/ f4 1 215"/>
                <a:gd name="f32" fmla="+- f7 0 f5"/>
                <a:gd name="f33" fmla="+- f6 0 f5"/>
                <a:gd name="f34" fmla="*/ f29 f0 1"/>
                <a:gd name="f35" fmla="*/ f33 1 179"/>
                <a:gd name="f36" fmla="*/ f32 1 215"/>
                <a:gd name="f37" fmla="*/ 12 f33 1"/>
                <a:gd name="f38" fmla="*/ 215 f32 1"/>
                <a:gd name="f39" fmla="*/ 2 f33 1"/>
                <a:gd name="f40" fmla="*/ 89 f32 1"/>
                <a:gd name="f41" fmla="*/ 9 f33 1"/>
                <a:gd name="f42" fmla="*/ 29 f32 1"/>
                <a:gd name="f43" fmla="*/ 109 f33 1"/>
                <a:gd name="f44" fmla="*/ 6 f32 1"/>
                <a:gd name="f45" fmla="*/ 179 f33 1"/>
                <a:gd name="f46" fmla="*/ 0 f32 1"/>
                <a:gd name="f47" fmla="*/ 45 f33 1"/>
                <a:gd name="f48" fmla="*/ 25 f32 1"/>
                <a:gd name="f49" fmla="*/ 42 f32 1"/>
                <a:gd name="f50" fmla="*/ f34 1 f2"/>
                <a:gd name="f51" fmla="*/ f37 1 179"/>
                <a:gd name="f52" fmla="*/ f38 1 215"/>
                <a:gd name="f53" fmla="*/ f39 1 179"/>
                <a:gd name="f54" fmla="*/ f40 1 215"/>
                <a:gd name="f55" fmla="*/ f41 1 179"/>
                <a:gd name="f56" fmla="*/ f42 1 215"/>
                <a:gd name="f57" fmla="*/ f43 1 179"/>
                <a:gd name="f58" fmla="*/ f44 1 215"/>
                <a:gd name="f59" fmla="*/ f45 1 179"/>
                <a:gd name="f60" fmla="*/ f46 1 215"/>
                <a:gd name="f61" fmla="*/ f47 1 179"/>
                <a:gd name="f62" fmla="*/ f48 1 215"/>
                <a:gd name="f63" fmla="*/ f49 1 215"/>
                <a:gd name="f64" fmla="*/ 0 1 f35"/>
                <a:gd name="f65" fmla="*/ f6 1 f35"/>
                <a:gd name="f66" fmla="*/ 0 1 f36"/>
                <a:gd name="f67" fmla="*/ f7 1 f36"/>
                <a:gd name="f68" fmla="+- f50 0 f1"/>
                <a:gd name="f69" fmla="*/ f51 1 f35"/>
                <a:gd name="f70" fmla="*/ f52 1 f36"/>
                <a:gd name="f71" fmla="*/ f53 1 f35"/>
                <a:gd name="f72" fmla="*/ f54 1 f36"/>
                <a:gd name="f73" fmla="*/ f55 1 f35"/>
                <a:gd name="f74" fmla="*/ f56 1 f36"/>
                <a:gd name="f75" fmla="*/ f57 1 f35"/>
                <a:gd name="f76" fmla="*/ f58 1 f36"/>
                <a:gd name="f77" fmla="*/ f59 1 f35"/>
                <a:gd name="f78" fmla="*/ f60 1 f36"/>
                <a:gd name="f79" fmla="*/ f61 1 f35"/>
                <a:gd name="f80" fmla="*/ f62 1 f36"/>
                <a:gd name="f81" fmla="*/ f63 1 f36"/>
                <a:gd name="f82" fmla="*/ f64 f30 1"/>
                <a:gd name="f83" fmla="*/ f65 f30 1"/>
                <a:gd name="f84" fmla="*/ f67 f31 1"/>
                <a:gd name="f85" fmla="*/ f66 f31 1"/>
                <a:gd name="f86" fmla="*/ f69 f30 1"/>
                <a:gd name="f87" fmla="*/ f70 f31 1"/>
                <a:gd name="f88" fmla="*/ f71 f30 1"/>
                <a:gd name="f89" fmla="*/ f72 f31 1"/>
                <a:gd name="f90" fmla="*/ f73 f30 1"/>
                <a:gd name="f91" fmla="*/ f74 f31 1"/>
                <a:gd name="f92" fmla="*/ f75 f30 1"/>
                <a:gd name="f93" fmla="*/ f76 f31 1"/>
                <a:gd name="f94" fmla="*/ f77 f30 1"/>
                <a:gd name="f95" fmla="*/ f78 f31 1"/>
                <a:gd name="f96" fmla="*/ f79 f30 1"/>
                <a:gd name="f97" fmla="*/ f80 f31 1"/>
                <a:gd name="f98" fmla="*/ f81 f31 1"/>
              </a:gdLst>
              <a:ahLst/>
              <a:cxnLst>
                <a:cxn ang="3cd4">
                  <a:pos x="hc" y="t"/>
                </a:cxn>
                <a:cxn ang="0">
                  <a:pos x="r" y="vc"/>
                </a:cxn>
                <a:cxn ang="cd4">
                  <a:pos x="hc" y="b"/>
                </a:cxn>
                <a:cxn ang="cd2">
                  <a:pos x="l" y="vc"/>
                </a:cxn>
                <a:cxn ang="f68">
                  <a:pos x="f86" y="f87"/>
                </a:cxn>
                <a:cxn ang="f68">
                  <a:pos x="f88" y="f89"/>
                </a:cxn>
                <a:cxn ang="f68">
                  <a:pos x="f90" y="f91"/>
                </a:cxn>
                <a:cxn ang="f68">
                  <a:pos x="f92" y="f93"/>
                </a:cxn>
                <a:cxn ang="f68">
                  <a:pos x="f94" y="f95"/>
                </a:cxn>
                <a:cxn ang="f68">
                  <a:pos x="f96" y="f97"/>
                </a:cxn>
                <a:cxn ang="f68">
                  <a:pos x="f86" y="f98"/>
                </a:cxn>
                <a:cxn ang="f68">
                  <a:pos x="f86" y="f87"/>
                </a:cxn>
              </a:cxnLst>
              <a:rect l="f82" t="f85" r="f83" b="f84"/>
              <a:pathLst>
                <a:path w="179" h="215">
                  <a:moveTo>
                    <a:pt x="f8" y="f7"/>
                  </a:moveTo>
                  <a:cubicBezTo>
                    <a:pt x="f8" y="f7"/>
                    <a:pt x="f9" y="f2"/>
                    <a:pt x="f9" y="f10"/>
                  </a:cubicBezTo>
                  <a:cubicBezTo>
                    <a:pt x="f9" y="f11"/>
                    <a:pt x="f5" y="f12"/>
                    <a:pt x="f13" y="f14"/>
                  </a:cubicBezTo>
                  <a:cubicBezTo>
                    <a:pt x="f15" y="f16"/>
                    <a:pt x="f17" y="f13"/>
                    <a:pt x="f18" y="f19"/>
                  </a:cubicBezTo>
                  <a:cubicBezTo>
                    <a:pt x="f20" y="f5"/>
                    <a:pt x="f6" y="f5"/>
                    <a:pt x="f6" y="f5"/>
                  </a:cubicBezTo>
                  <a:cubicBezTo>
                    <a:pt x="f6" y="f5"/>
                    <a:pt x="f21" y="f22"/>
                    <a:pt x="f23" y="f24"/>
                  </a:cubicBezTo>
                  <a:cubicBezTo>
                    <a:pt x="f25" y="f14"/>
                    <a:pt x="f15" y="f14"/>
                    <a:pt x="f8" y="f26"/>
                  </a:cubicBezTo>
                  <a:cubicBezTo>
                    <a:pt x="f27" y="f28"/>
                    <a:pt x="f8" y="f7"/>
                    <a:pt x="f8" y="f7"/>
                  </a:cubicBezTo>
                  <a:close/>
                </a:path>
              </a:pathLst>
            </a:custGeom>
            <a:solidFill>
              <a:srgbClr val="E5801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38" name="Freeform 346">
              <a:extLst>
                <a:ext uri="{FF2B5EF4-FFF2-40B4-BE49-F238E27FC236}">
                  <a16:creationId xmlns:a16="http://schemas.microsoft.com/office/drawing/2014/main" id="{55F2402B-B1B6-4297-B59E-4A6DC17393D7}"/>
                </a:ext>
              </a:extLst>
            </p:cNvPr>
            <p:cNvSpPr/>
            <p:nvPr/>
          </p:nvSpPr>
          <p:spPr>
            <a:xfrm rot="1564415">
              <a:off x="2534745" y="3866333"/>
              <a:ext cx="774944" cy="36082"/>
            </a:xfrm>
            <a:custGeom>
              <a:avLst/>
              <a:gdLst>
                <a:gd name="f0" fmla="val 10800000"/>
                <a:gd name="f1" fmla="val 5400000"/>
                <a:gd name="f2" fmla="val 180"/>
                <a:gd name="f3" fmla="val w"/>
                <a:gd name="f4" fmla="val h"/>
                <a:gd name="f5" fmla="val 0"/>
                <a:gd name="f6" fmla="val 451"/>
                <a:gd name="f7" fmla="val 21"/>
                <a:gd name="f8" fmla="val 10"/>
                <a:gd name="f9" fmla="val 12"/>
                <a:gd name="f10" fmla="+- 0 0 -90"/>
                <a:gd name="f11" fmla="*/ f3 1 451"/>
                <a:gd name="f12" fmla="*/ f4 1 21"/>
                <a:gd name="f13" fmla="+- f7 0 f5"/>
                <a:gd name="f14" fmla="+- f6 0 f5"/>
                <a:gd name="f15" fmla="*/ f10 f0 1"/>
                <a:gd name="f16" fmla="*/ f14 1 451"/>
                <a:gd name="f17" fmla="*/ f13 1 21"/>
                <a:gd name="f18" fmla="*/ 10 f14 1"/>
                <a:gd name="f19" fmla="*/ 12 f13 1"/>
                <a:gd name="f20" fmla="*/ 451 f14 1"/>
                <a:gd name="f21" fmla="*/ 0 f13 1"/>
                <a:gd name="f22" fmla="*/ 10 f13 1"/>
                <a:gd name="f23" fmla="*/ 0 f14 1"/>
                <a:gd name="f24" fmla="*/ 21 f13 1"/>
                <a:gd name="f25" fmla="*/ f15 1 f2"/>
                <a:gd name="f26" fmla="*/ f18 1 451"/>
                <a:gd name="f27" fmla="*/ f19 1 21"/>
                <a:gd name="f28" fmla="*/ f20 1 451"/>
                <a:gd name="f29" fmla="*/ f21 1 21"/>
                <a:gd name="f30" fmla="*/ f22 1 21"/>
                <a:gd name="f31" fmla="*/ f23 1 451"/>
                <a:gd name="f32" fmla="*/ f24 1 21"/>
                <a:gd name="f33" fmla="*/ 0 1 f16"/>
                <a:gd name="f34" fmla="*/ f6 1 f16"/>
                <a:gd name="f35" fmla="*/ 0 1 f17"/>
                <a:gd name="f36" fmla="*/ f7 1 f17"/>
                <a:gd name="f37" fmla="+- f25 0 f1"/>
                <a:gd name="f38" fmla="*/ f26 1 f16"/>
                <a:gd name="f39" fmla="*/ f27 1 f17"/>
                <a:gd name="f40" fmla="*/ f28 1 f16"/>
                <a:gd name="f41" fmla="*/ f29 1 f17"/>
                <a:gd name="f42" fmla="*/ f30 1 f17"/>
                <a:gd name="f43" fmla="*/ f31 1 f16"/>
                <a:gd name="f44" fmla="*/ f32 1 f17"/>
                <a:gd name="f45" fmla="*/ f33 f11 1"/>
                <a:gd name="f46" fmla="*/ f34 f11 1"/>
                <a:gd name="f47" fmla="*/ f36 f12 1"/>
                <a:gd name="f48" fmla="*/ f35 f12 1"/>
                <a:gd name="f49" fmla="*/ f38 f11 1"/>
                <a:gd name="f50" fmla="*/ f39 f12 1"/>
                <a:gd name="f51" fmla="*/ f40 f11 1"/>
                <a:gd name="f52" fmla="*/ f41 f12 1"/>
                <a:gd name="f53" fmla="*/ f42 f12 1"/>
                <a:gd name="f54" fmla="*/ f43 f11 1"/>
                <a:gd name="f55" fmla="*/ f44 f12 1"/>
              </a:gdLst>
              <a:ahLst/>
              <a:cxnLst>
                <a:cxn ang="3cd4">
                  <a:pos x="hc" y="t"/>
                </a:cxn>
                <a:cxn ang="0">
                  <a:pos x="r" y="vc"/>
                </a:cxn>
                <a:cxn ang="cd4">
                  <a:pos x="hc" y="b"/>
                </a:cxn>
                <a:cxn ang="cd2">
                  <a:pos x="l" y="vc"/>
                </a:cxn>
                <a:cxn ang="f37">
                  <a:pos x="f49" y="f50"/>
                </a:cxn>
                <a:cxn ang="f37">
                  <a:pos x="f51" y="f52"/>
                </a:cxn>
                <a:cxn ang="f37">
                  <a:pos x="f51" y="f53"/>
                </a:cxn>
                <a:cxn ang="f37">
                  <a:pos x="f54" y="f55"/>
                </a:cxn>
                <a:cxn ang="f37">
                  <a:pos x="f49" y="f50"/>
                </a:cxn>
                <a:cxn ang="f37">
                  <a:pos x="f49" y="f50"/>
                </a:cxn>
                <a:cxn ang="f37">
                  <a:pos x="f49" y="f50"/>
                </a:cxn>
              </a:cxnLst>
              <a:rect l="f45" t="f48" r="f46" b="f47"/>
              <a:pathLst>
                <a:path w="451" h="21">
                  <a:moveTo>
                    <a:pt x="f8" y="f9"/>
                  </a:moveTo>
                  <a:lnTo>
                    <a:pt x="f6" y="f5"/>
                  </a:lnTo>
                  <a:lnTo>
                    <a:pt x="f6" y="f8"/>
                  </a:lnTo>
                  <a:lnTo>
                    <a:pt x="f5" y="f7"/>
                  </a:lnTo>
                  <a:lnTo>
                    <a:pt x="f8" y="f9"/>
                  </a:lnTo>
                  <a:lnTo>
                    <a:pt x="f8" y="f9"/>
                  </a:lnTo>
                  <a:lnTo>
                    <a:pt x="f8" y="f9"/>
                  </a:lnTo>
                  <a:close/>
                </a:path>
              </a:pathLst>
            </a:custGeom>
            <a:solidFill>
              <a:srgbClr val="F9D43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39" name="Freeform 347">
              <a:extLst>
                <a:ext uri="{FF2B5EF4-FFF2-40B4-BE49-F238E27FC236}">
                  <a16:creationId xmlns:a16="http://schemas.microsoft.com/office/drawing/2014/main" id="{78E101D8-34EE-4528-8327-80C114C1B014}"/>
                </a:ext>
              </a:extLst>
            </p:cNvPr>
            <p:cNvSpPr/>
            <p:nvPr/>
          </p:nvSpPr>
          <p:spPr>
            <a:xfrm rot="1564415">
              <a:off x="2373451" y="3073535"/>
              <a:ext cx="283518" cy="970827"/>
            </a:xfrm>
            <a:custGeom>
              <a:avLst/>
              <a:gdLst>
                <a:gd name="f0" fmla="val 10800000"/>
                <a:gd name="f1" fmla="val 5400000"/>
                <a:gd name="f2" fmla="val 180"/>
                <a:gd name="f3" fmla="val w"/>
                <a:gd name="f4" fmla="val h"/>
                <a:gd name="f5" fmla="val 0"/>
                <a:gd name="f6" fmla="val 165"/>
                <a:gd name="f7" fmla="val 565"/>
                <a:gd name="f8" fmla="val 132"/>
                <a:gd name="f9" fmla="val 153"/>
                <a:gd name="f10" fmla="val 260"/>
                <a:gd name="f11" fmla="val 555"/>
                <a:gd name="f12" fmla="val 560"/>
                <a:gd name="f13" fmla="val 139"/>
                <a:gd name="f14" fmla="val 267"/>
                <a:gd name="f15" fmla="val 118"/>
                <a:gd name="f16" fmla="val 19"/>
                <a:gd name="f17" fmla="val 14"/>
                <a:gd name="f18" fmla="val 26"/>
                <a:gd name="f19" fmla="val 47"/>
                <a:gd name="f20" fmla="val 563"/>
                <a:gd name="f21" fmla="val 33"/>
                <a:gd name="f22" fmla="val 12"/>
                <a:gd name="f23" fmla="+- 0 0 -90"/>
                <a:gd name="f24" fmla="*/ f3 1 165"/>
                <a:gd name="f25" fmla="*/ f4 1 565"/>
                <a:gd name="f26" fmla="+- f7 0 f5"/>
                <a:gd name="f27" fmla="+- f6 0 f5"/>
                <a:gd name="f28" fmla="*/ f23 f0 1"/>
                <a:gd name="f29" fmla="*/ f27 1 165"/>
                <a:gd name="f30" fmla="*/ f26 1 565"/>
                <a:gd name="f31" fmla="*/ 132 f27 1"/>
                <a:gd name="f32" fmla="*/ 0 f26 1"/>
                <a:gd name="f33" fmla="*/ 153 f27 1"/>
                <a:gd name="f34" fmla="*/ 260 f26 1"/>
                <a:gd name="f35" fmla="*/ 165 f27 1"/>
                <a:gd name="f36" fmla="*/ 555 f26 1"/>
                <a:gd name="f37" fmla="*/ 560 f26 1"/>
                <a:gd name="f38" fmla="*/ 139 f27 1"/>
                <a:gd name="f39" fmla="*/ 267 f26 1"/>
                <a:gd name="f40" fmla="*/ 118 f27 1"/>
                <a:gd name="f41" fmla="*/ 19 f26 1"/>
                <a:gd name="f42" fmla="*/ 14 f27 1"/>
                <a:gd name="f43" fmla="*/ 26 f26 1"/>
                <a:gd name="f44" fmla="*/ 47 f27 1"/>
                <a:gd name="f45" fmla="*/ 563 f26 1"/>
                <a:gd name="f46" fmla="*/ 33 f27 1"/>
                <a:gd name="f47" fmla="*/ 565 f26 1"/>
                <a:gd name="f48" fmla="*/ 0 f27 1"/>
                <a:gd name="f49" fmla="*/ 12 f26 1"/>
                <a:gd name="f50" fmla="*/ f28 1 f2"/>
                <a:gd name="f51" fmla="*/ f31 1 165"/>
                <a:gd name="f52" fmla="*/ f32 1 565"/>
                <a:gd name="f53" fmla="*/ f33 1 165"/>
                <a:gd name="f54" fmla="*/ f34 1 565"/>
                <a:gd name="f55" fmla="*/ f35 1 165"/>
                <a:gd name="f56" fmla="*/ f36 1 565"/>
                <a:gd name="f57" fmla="*/ f37 1 565"/>
                <a:gd name="f58" fmla="*/ f38 1 165"/>
                <a:gd name="f59" fmla="*/ f39 1 565"/>
                <a:gd name="f60" fmla="*/ f40 1 165"/>
                <a:gd name="f61" fmla="*/ f41 1 565"/>
                <a:gd name="f62" fmla="*/ f42 1 165"/>
                <a:gd name="f63" fmla="*/ f43 1 565"/>
                <a:gd name="f64" fmla="*/ f44 1 165"/>
                <a:gd name="f65" fmla="*/ f45 1 565"/>
                <a:gd name="f66" fmla="*/ f46 1 165"/>
                <a:gd name="f67" fmla="*/ f47 1 565"/>
                <a:gd name="f68" fmla="*/ f48 1 165"/>
                <a:gd name="f69" fmla="*/ f49 1 565"/>
                <a:gd name="f70" fmla="*/ 0 1 f29"/>
                <a:gd name="f71" fmla="*/ f6 1 f29"/>
                <a:gd name="f72" fmla="*/ 0 1 f30"/>
                <a:gd name="f73" fmla="*/ f7 1 f30"/>
                <a:gd name="f74" fmla="+- f50 0 f1"/>
                <a:gd name="f75" fmla="*/ f51 1 f29"/>
                <a:gd name="f76" fmla="*/ f52 1 f30"/>
                <a:gd name="f77" fmla="*/ f53 1 f29"/>
                <a:gd name="f78" fmla="*/ f54 1 f30"/>
                <a:gd name="f79" fmla="*/ f55 1 f29"/>
                <a:gd name="f80" fmla="*/ f56 1 f30"/>
                <a:gd name="f81" fmla="*/ f57 1 f30"/>
                <a:gd name="f82" fmla="*/ f58 1 f29"/>
                <a:gd name="f83" fmla="*/ f59 1 f30"/>
                <a:gd name="f84" fmla="*/ f60 1 f29"/>
                <a:gd name="f85" fmla="*/ f61 1 f30"/>
                <a:gd name="f86" fmla="*/ f62 1 f29"/>
                <a:gd name="f87" fmla="*/ f63 1 f30"/>
                <a:gd name="f88" fmla="*/ f64 1 f29"/>
                <a:gd name="f89" fmla="*/ f65 1 f30"/>
                <a:gd name="f90" fmla="*/ f66 1 f29"/>
                <a:gd name="f91" fmla="*/ f67 1 f30"/>
                <a:gd name="f92" fmla="*/ f68 1 f29"/>
                <a:gd name="f93" fmla="*/ f69 1 f30"/>
                <a:gd name="f94" fmla="*/ f70 f24 1"/>
                <a:gd name="f95" fmla="*/ f71 f24 1"/>
                <a:gd name="f96" fmla="*/ f73 f25 1"/>
                <a:gd name="f97" fmla="*/ f72 f25 1"/>
                <a:gd name="f98" fmla="*/ f75 f24 1"/>
                <a:gd name="f99" fmla="*/ f76 f25 1"/>
                <a:gd name="f100" fmla="*/ f77 f24 1"/>
                <a:gd name="f101" fmla="*/ f78 f25 1"/>
                <a:gd name="f102" fmla="*/ f79 f24 1"/>
                <a:gd name="f103" fmla="*/ f80 f25 1"/>
                <a:gd name="f104" fmla="*/ f81 f25 1"/>
                <a:gd name="f105" fmla="*/ f82 f24 1"/>
                <a:gd name="f106" fmla="*/ f83 f25 1"/>
                <a:gd name="f107" fmla="*/ f84 f24 1"/>
                <a:gd name="f108" fmla="*/ f85 f25 1"/>
                <a:gd name="f109" fmla="*/ f86 f24 1"/>
                <a:gd name="f110" fmla="*/ f87 f25 1"/>
                <a:gd name="f111" fmla="*/ f88 f24 1"/>
                <a:gd name="f112" fmla="*/ f89 f25 1"/>
                <a:gd name="f113" fmla="*/ f90 f24 1"/>
                <a:gd name="f114" fmla="*/ f91 f25 1"/>
                <a:gd name="f115" fmla="*/ f92 f24 1"/>
                <a:gd name="f116" fmla="*/ f93 f25 1"/>
              </a:gdLst>
              <a:ahLst/>
              <a:cxnLst>
                <a:cxn ang="3cd4">
                  <a:pos x="hc" y="t"/>
                </a:cxn>
                <a:cxn ang="0">
                  <a:pos x="r" y="vc"/>
                </a:cxn>
                <a:cxn ang="cd4">
                  <a:pos x="hc" y="b"/>
                </a:cxn>
                <a:cxn ang="cd2">
                  <a:pos x="l" y="vc"/>
                </a:cxn>
                <a:cxn ang="f74">
                  <a:pos x="f98" y="f99"/>
                </a:cxn>
                <a:cxn ang="f74">
                  <a:pos x="f100" y="f101"/>
                </a:cxn>
                <a:cxn ang="f74">
                  <a:pos x="f102" y="f103"/>
                </a:cxn>
                <a:cxn ang="f74">
                  <a:pos x="f100" y="f104"/>
                </a:cxn>
                <a:cxn ang="f74">
                  <a:pos x="f105" y="f106"/>
                </a:cxn>
                <a:cxn ang="f74">
                  <a:pos x="f107" y="f108"/>
                </a:cxn>
                <a:cxn ang="f74">
                  <a:pos x="f109" y="f110"/>
                </a:cxn>
                <a:cxn ang="f74">
                  <a:pos x="f111" y="f112"/>
                </a:cxn>
                <a:cxn ang="f74">
                  <a:pos x="f113" y="f114"/>
                </a:cxn>
                <a:cxn ang="f74">
                  <a:pos x="f115" y="f116"/>
                </a:cxn>
                <a:cxn ang="f74">
                  <a:pos x="f98" y="f99"/>
                </a:cxn>
                <a:cxn ang="f74">
                  <a:pos x="f98" y="f99"/>
                </a:cxn>
                <a:cxn ang="f74">
                  <a:pos x="f98" y="f99"/>
                </a:cxn>
              </a:cxnLst>
              <a:rect l="f94" t="f97" r="f95" b="f96"/>
              <a:pathLst>
                <a:path w="165" h="565">
                  <a:moveTo>
                    <a:pt x="f8" y="f5"/>
                  </a:moveTo>
                  <a:lnTo>
                    <a:pt x="f9" y="f10"/>
                  </a:lnTo>
                  <a:lnTo>
                    <a:pt x="f6" y="f11"/>
                  </a:lnTo>
                  <a:lnTo>
                    <a:pt x="f9" y="f12"/>
                  </a:lnTo>
                  <a:lnTo>
                    <a:pt x="f13" y="f14"/>
                  </a:lnTo>
                  <a:lnTo>
                    <a:pt x="f15" y="f16"/>
                  </a:lnTo>
                  <a:lnTo>
                    <a:pt x="f17" y="f18"/>
                  </a:lnTo>
                  <a:lnTo>
                    <a:pt x="f19" y="f20"/>
                  </a:lnTo>
                  <a:lnTo>
                    <a:pt x="f21" y="f7"/>
                  </a:lnTo>
                  <a:lnTo>
                    <a:pt x="f5" y="f22"/>
                  </a:lnTo>
                  <a:lnTo>
                    <a:pt x="f8" y="f5"/>
                  </a:lnTo>
                  <a:lnTo>
                    <a:pt x="f8" y="f5"/>
                  </a:lnTo>
                  <a:lnTo>
                    <a:pt x="f8" y="f5"/>
                  </a:lnTo>
                  <a:close/>
                </a:path>
              </a:pathLst>
            </a:custGeom>
            <a:solidFill>
              <a:srgbClr val="E5801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40" name="Freeform 348">
              <a:extLst>
                <a:ext uri="{FF2B5EF4-FFF2-40B4-BE49-F238E27FC236}">
                  <a16:creationId xmlns:a16="http://schemas.microsoft.com/office/drawing/2014/main" id="{86EDFB54-459A-42AB-A42A-C33F7E3C3805}"/>
                </a:ext>
              </a:extLst>
            </p:cNvPr>
            <p:cNvSpPr/>
            <p:nvPr/>
          </p:nvSpPr>
          <p:spPr>
            <a:xfrm rot="1564415">
              <a:off x="2890736" y="3756346"/>
              <a:ext cx="438162" cy="458781"/>
            </a:xfrm>
            <a:custGeom>
              <a:avLst/>
              <a:gdLst>
                <a:gd name="f0" fmla="val 10800000"/>
                <a:gd name="f1" fmla="val 5400000"/>
                <a:gd name="f2" fmla="val 180"/>
                <a:gd name="f3" fmla="val w"/>
                <a:gd name="f4" fmla="val h"/>
                <a:gd name="f5" fmla="val 0"/>
                <a:gd name="f6" fmla="val 108"/>
                <a:gd name="f7" fmla="val 113"/>
                <a:gd name="f8" fmla="val 7"/>
                <a:gd name="f9" fmla="val 10"/>
                <a:gd name="f10" fmla="val 2"/>
                <a:gd name="f11" fmla="val 41"/>
                <a:gd name="f12" fmla="val 59"/>
                <a:gd name="f13" fmla="val 4"/>
                <a:gd name="f14" fmla="val 77"/>
                <a:gd name="f15" fmla="val 88"/>
                <a:gd name="f16" fmla="val 5"/>
                <a:gd name="f17" fmla="val 98"/>
                <a:gd name="f18" fmla="val 45"/>
                <a:gd name="f19" fmla="val 107"/>
                <a:gd name="f20" fmla="val 84"/>
                <a:gd name="f21" fmla="val 103"/>
                <a:gd name="f22" fmla="val 112"/>
                <a:gd name="f23" fmla="val 99"/>
                <a:gd name="f24" fmla="val 90"/>
                <a:gd name="f25" fmla="val 96"/>
                <a:gd name="f26" fmla="val 38"/>
                <a:gd name="f27" fmla="val 80"/>
                <a:gd name="f28" fmla="val 18"/>
                <a:gd name="f29" fmla="val 70"/>
                <a:gd name="f30" fmla="val 6"/>
                <a:gd name="f31" fmla="val 27"/>
                <a:gd name="f32" fmla="+- 0 0 -90"/>
                <a:gd name="f33" fmla="*/ f3 1 108"/>
                <a:gd name="f34" fmla="*/ f4 1 113"/>
                <a:gd name="f35" fmla="+- f7 0 f5"/>
                <a:gd name="f36" fmla="+- f6 0 f5"/>
                <a:gd name="f37" fmla="*/ f32 f0 1"/>
                <a:gd name="f38" fmla="*/ f36 1 108"/>
                <a:gd name="f39" fmla="*/ f35 1 113"/>
                <a:gd name="f40" fmla="*/ 0 f36 1"/>
                <a:gd name="f41" fmla="*/ 7 f35 1"/>
                <a:gd name="f42" fmla="*/ 59 f36 1"/>
                <a:gd name="f43" fmla="*/ 4 f35 1"/>
                <a:gd name="f44" fmla="*/ 98 f36 1"/>
                <a:gd name="f45" fmla="*/ 45 f35 1"/>
                <a:gd name="f46" fmla="*/ 103 f36 1"/>
                <a:gd name="f47" fmla="*/ 112 f35 1"/>
                <a:gd name="f48" fmla="*/ 80 f36 1"/>
                <a:gd name="f49" fmla="*/ 18 f35 1"/>
                <a:gd name="f50" fmla="*/ f37 1 f2"/>
                <a:gd name="f51" fmla="*/ f40 1 108"/>
                <a:gd name="f52" fmla="*/ f41 1 113"/>
                <a:gd name="f53" fmla="*/ f42 1 108"/>
                <a:gd name="f54" fmla="*/ f43 1 113"/>
                <a:gd name="f55" fmla="*/ f44 1 108"/>
                <a:gd name="f56" fmla="*/ f45 1 113"/>
                <a:gd name="f57" fmla="*/ f46 1 108"/>
                <a:gd name="f58" fmla="*/ f47 1 113"/>
                <a:gd name="f59" fmla="*/ f48 1 108"/>
                <a:gd name="f60" fmla="*/ f49 1 113"/>
                <a:gd name="f61" fmla="*/ 0 1 f38"/>
                <a:gd name="f62" fmla="*/ f6 1 f38"/>
                <a:gd name="f63" fmla="*/ 0 1 f39"/>
                <a:gd name="f64" fmla="*/ f7 1 f39"/>
                <a:gd name="f65" fmla="+- f50 0 f1"/>
                <a:gd name="f66" fmla="*/ f51 1 f38"/>
                <a:gd name="f67" fmla="*/ f52 1 f39"/>
                <a:gd name="f68" fmla="*/ f53 1 f38"/>
                <a:gd name="f69" fmla="*/ f54 1 f39"/>
                <a:gd name="f70" fmla="*/ f55 1 f38"/>
                <a:gd name="f71" fmla="*/ f56 1 f39"/>
                <a:gd name="f72" fmla="*/ f57 1 f38"/>
                <a:gd name="f73" fmla="*/ f58 1 f39"/>
                <a:gd name="f74" fmla="*/ f59 1 f38"/>
                <a:gd name="f75" fmla="*/ f60 1 f39"/>
                <a:gd name="f76" fmla="*/ f61 f33 1"/>
                <a:gd name="f77" fmla="*/ f62 f33 1"/>
                <a:gd name="f78" fmla="*/ f64 f34 1"/>
                <a:gd name="f79" fmla="*/ f63 f34 1"/>
                <a:gd name="f80" fmla="*/ f66 f33 1"/>
                <a:gd name="f81" fmla="*/ f67 f34 1"/>
                <a:gd name="f82" fmla="*/ f68 f33 1"/>
                <a:gd name="f83" fmla="*/ f69 f34 1"/>
                <a:gd name="f84" fmla="*/ f70 f33 1"/>
                <a:gd name="f85" fmla="*/ f71 f34 1"/>
                <a:gd name="f86" fmla="*/ f72 f33 1"/>
                <a:gd name="f87" fmla="*/ f73 f34 1"/>
                <a:gd name="f88" fmla="*/ f74 f33 1"/>
                <a:gd name="f89" fmla="*/ f75 f34 1"/>
              </a:gdLst>
              <a:ahLst/>
              <a:cxnLst>
                <a:cxn ang="3cd4">
                  <a:pos x="hc" y="t"/>
                </a:cxn>
                <a:cxn ang="0">
                  <a:pos x="r" y="vc"/>
                </a:cxn>
                <a:cxn ang="cd4">
                  <a:pos x="hc" y="b"/>
                </a:cxn>
                <a:cxn ang="cd2">
                  <a:pos x="l" y="vc"/>
                </a:cxn>
                <a:cxn ang="f65">
                  <a:pos x="f80" y="f81"/>
                </a:cxn>
                <a:cxn ang="f65">
                  <a:pos x="f82" y="f83"/>
                </a:cxn>
                <a:cxn ang="f65">
                  <a:pos x="f84" y="f85"/>
                </a:cxn>
                <a:cxn ang="f65">
                  <a:pos x="f86" y="f87"/>
                </a:cxn>
                <a:cxn ang="f65">
                  <a:pos x="f88" y="f89"/>
                </a:cxn>
                <a:cxn ang="f65">
                  <a:pos x="f80" y="f81"/>
                </a:cxn>
              </a:cxnLst>
              <a:rect l="f76" t="f79" r="f77" b="f78"/>
              <a:pathLst>
                <a:path w="108" h="113">
                  <a:moveTo>
                    <a:pt x="f5" y="f8"/>
                  </a:moveTo>
                  <a:cubicBezTo>
                    <a:pt x="f9" y="f10"/>
                    <a:pt x="f11" y="f5"/>
                    <a:pt x="f12" y="f13"/>
                  </a:cubicBezTo>
                  <a:cubicBezTo>
                    <a:pt x="f14" y="f8"/>
                    <a:pt x="f15" y="f16"/>
                    <a:pt x="f17" y="f18"/>
                  </a:cubicBezTo>
                  <a:cubicBezTo>
                    <a:pt x="f19" y="f20"/>
                    <a:pt x="f6" y="f7"/>
                    <a:pt x="f21" y="f22"/>
                  </a:cubicBezTo>
                  <a:cubicBezTo>
                    <a:pt x="f23" y="f24"/>
                    <a:pt x="f25" y="f26"/>
                    <a:pt x="f27" y="f28"/>
                  </a:cubicBezTo>
                  <a:cubicBezTo>
                    <a:pt x="f29" y="f30"/>
                    <a:pt x="f31" y="f30"/>
                    <a:pt x="f5" y="f8"/>
                  </a:cubicBezTo>
                  <a:close/>
                </a:path>
              </a:pathLst>
            </a:custGeom>
            <a:solidFill>
              <a:srgbClr val="E5801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41" name="Freeform 349">
              <a:extLst>
                <a:ext uri="{FF2B5EF4-FFF2-40B4-BE49-F238E27FC236}">
                  <a16:creationId xmlns:a16="http://schemas.microsoft.com/office/drawing/2014/main" id="{0622CD29-A9C4-4288-9088-76D6BE08C8A7}"/>
                </a:ext>
              </a:extLst>
            </p:cNvPr>
            <p:cNvSpPr/>
            <p:nvPr/>
          </p:nvSpPr>
          <p:spPr>
            <a:xfrm rot="1564415">
              <a:off x="3174703" y="3827350"/>
              <a:ext cx="154643" cy="146057"/>
            </a:xfrm>
            <a:custGeom>
              <a:avLst/>
              <a:gdLst>
                <a:gd name="f0" fmla="val 10800000"/>
                <a:gd name="f1" fmla="val 5400000"/>
                <a:gd name="f2" fmla="val 180"/>
                <a:gd name="f3" fmla="val w"/>
                <a:gd name="f4" fmla="val h"/>
                <a:gd name="f5" fmla="val 0"/>
                <a:gd name="f6" fmla="val 38"/>
                <a:gd name="f7" fmla="val 36"/>
                <a:gd name="f8" fmla="val 3"/>
                <a:gd name="f9" fmla="val 15"/>
                <a:gd name="f10" fmla="val 9"/>
                <a:gd name="f11" fmla="val 25"/>
                <a:gd name="f12" fmla="val 16"/>
                <a:gd name="f13" fmla="val 34"/>
                <a:gd name="f14" fmla="val 28"/>
                <a:gd name="f15" fmla="val 8"/>
                <a:gd name="f16" fmla="val 19"/>
                <a:gd name="f17" fmla="+- 0 0 -90"/>
                <a:gd name="f18" fmla="*/ f3 1 38"/>
                <a:gd name="f19" fmla="*/ f4 1 36"/>
                <a:gd name="f20" fmla="+- f7 0 f5"/>
                <a:gd name="f21" fmla="+- f6 0 f5"/>
                <a:gd name="f22" fmla="*/ f17 f0 1"/>
                <a:gd name="f23" fmla="*/ f21 1 38"/>
                <a:gd name="f24" fmla="*/ f20 1 36"/>
                <a:gd name="f25" fmla="*/ 3 f21 1"/>
                <a:gd name="f26" fmla="*/ 0 f20 1"/>
                <a:gd name="f27" fmla="*/ 9 f21 1"/>
                <a:gd name="f28" fmla="*/ 25 f20 1"/>
                <a:gd name="f29" fmla="*/ 38 f21 1"/>
                <a:gd name="f30" fmla="*/ 34 f20 1"/>
                <a:gd name="f31" fmla="*/ 28 f21 1"/>
                <a:gd name="f32" fmla="*/ 8 f20 1"/>
                <a:gd name="f33" fmla="*/ f22 1 f2"/>
                <a:gd name="f34" fmla="*/ f25 1 38"/>
                <a:gd name="f35" fmla="*/ f26 1 36"/>
                <a:gd name="f36" fmla="*/ f27 1 38"/>
                <a:gd name="f37" fmla="*/ f28 1 36"/>
                <a:gd name="f38" fmla="*/ f29 1 38"/>
                <a:gd name="f39" fmla="*/ f30 1 36"/>
                <a:gd name="f40" fmla="*/ f31 1 38"/>
                <a:gd name="f41" fmla="*/ f32 1 36"/>
                <a:gd name="f42" fmla="*/ 0 1 f23"/>
                <a:gd name="f43" fmla="*/ f6 1 f23"/>
                <a:gd name="f44" fmla="*/ 0 1 f24"/>
                <a:gd name="f45" fmla="*/ f7 1 f24"/>
                <a:gd name="f46" fmla="+- f33 0 f1"/>
                <a:gd name="f47" fmla="*/ f34 1 f23"/>
                <a:gd name="f48" fmla="*/ f35 1 f24"/>
                <a:gd name="f49" fmla="*/ f36 1 f23"/>
                <a:gd name="f50" fmla="*/ f37 1 f24"/>
                <a:gd name="f51" fmla="*/ f38 1 f23"/>
                <a:gd name="f52" fmla="*/ f39 1 f24"/>
                <a:gd name="f53" fmla="*/ f40 1 f23"/>
                <a:gd name="f54" fmla="*/ f41 1 f24"/>
                <a:gd name="f55" fmla="*/ f42 f18 1"/>
                <a:gd name="f56" fmla="*/ f43 f18 1"/>
                <a:gd name="f57" fmla="*/ f45 f19 1"/>
                <a:gd name="f58" fmla="*/ f44 f19 1"/>
                <a:gd name="f59" fmla="*/ f47 f18 1"/>
                <a:gd name="f60" fmla="*/ f48 f19 1"/>
                <a:gd name="f61" fmla="*/ f49 f18 1"/>
                <a:gd name="f62" fmla="*/ f50 f19 1"/>
                <a:gd name="f63" fmla="*/ f51 f18 1"/>
                <a:gd name="f64" fmla="*/ f52 f19 1"/>
                <a:gd name="f65" fmla="*/ f53 f18 1"/>
                <a:gd name="f66" fmla="*/ f54 f19 1"/>
              </a:gdLst>
              <a:ahLst/>
              <a:cxnLst>
                <a:cxn ang="3cd4">
                  <a:pos x="hc" y="t"/>
                </a:cxn>
                <a:cxn ang="0">
                  <a:pos x="r" y="vc"/>
                </a:cxn>
                <a:cxn ang="cd4">
                  <a:pos x="hc" y="b"/>
                </a:cxn>
                <a:cxn ang="cd2">
                  <a:pos x="l" y="vc"/>
                </a:cxn>
                <a:cxn ang="f46">
                  <a:pos x="f59" y="f60"/>
                </a:cxn>
                <a:cxn ang="f46">
                  <a:pos x="f61" y="f62"/>
                </a:cxn>
                <a:cxn ang="f46">
                  <a:pos x="f63" y="f64"/>
                </a:cxn>
                <a:cxn ang="f46">
                  <a:pos x="f65" y="f66"/>
                </a:cxn>
                <a:cxn ang="f46">
                  <a:pos x="f59" y="f60"/>
                </a:cxn>
              </a:cxnLst>
              <a:rect l="f55" t="f58" r="f56" b="f57"/>
              <a:pathLst>
                <a:path w="38" h="36">
                  <a:moveTo>
                    <a:pt x="f8" y="f5"/>
                  </a:moveTo>
                  <a:cubicBezTo>
                    <a:pt x="f8" y="f5"/>
                    <a:pt x="f5" y="f9"/>
                    <a:pt x="f10" y="f11"/>
                  </a:cubicBezTo>
                  <a:cubicBezTo>
                    <a:pt x="f12" y="f7"/>
                    <a:pt x="f6" y="f13"/>
                    <a:pt x="f6" y="f13"/>
                  </a:cubicBezTo>
                  <a:cubicBezTo>
                    <a:pt x="f6" y="f13"/>
                    <a:pt x="f6" y="f12"/>
                    <a:pt x="f14" y="f15"/>
                  </a:cubicBezTo>
                  <a:cubicBezTo>
                    <a:pt x="f16" y="f5"/>
                    <a:pt x="f8" y="f5"/>
                    <a:pt x="f8" y="f5"/>
                  </a:cubicBezTo>
                  <a:close/>
                </a:path>
              </a:pathLst>
            </a:custGeom>
            <a:solidFill>
              <a:srgbClr val="FFF2B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42" name="Freeform 332">
              <a:extLst>
                <a:ext uri="{FF2B5EF4-FFF2-40B4-BE49-F238E27FC236}">
                  <a16:creationId xmlns:a16="http://schemas.microsoft.com/office/drawing/2014/main" id="{AB6168CA-1704-4E0B-B9F2-A4F5D24891BB}"/>
                </a:ext>
              </a:extLst>
            </p:cNvPr>
            <p:cNvSpPr/>
            <p:nvPr/>
          </p:nvSpPr>
          <p:spPr>
            <a:xfrm rot="1564415">
              <a:off x="2573186" y="4020855"/>
              <a:ext cx="250819" cy="252575"/>
            </a:xfrm>
            <a:custGeom>
              <a:avLst/>
              <a:gdLst>
                <a:gd name="f0" fmla="val 10800000"/>
                <a:gd name="f1" fmla="val 5400000"/>
                <a:gd name="f2" fmla="val 180"/>
                <a:gd name="f3" fmla="val w"/>
                <a:gd name="f4" fmla="val h"/>
                <a:gd name="f5" fmla="val 0"/>
                <a:gd name="f6" fmla="val 121"/>
                <a:gd name="f7" fmla="val 122"/>
                <a:gd name="f8" fmla="val 106"/>
                <a:gd name="f9" fmla="val 34"/>
                <a:gd name="f10" fmla="val 59"/>
                <a:gd name="f11" fmla="val 113"/>
                <a:gd name="f12" fmla="val 91"/>
                <a:gd name="f13" fmla="val 88"/>
                <a:gd name="f14" fmla="val 107"/>
                <a:gd name="f15" fmla="val 62"/>
                <a:gd name="f16" fmla="val 30"/>
                <a:gd name="f17" fmla="val 15"/>
                <a:gd name="f18" fmla="val 63"/>
                <a:gd name="f19" fmla="val 8"/>
                <a:gd name="f20" fmla="val 33"/>
                <a:gd name="f21" fmla="val 58"/>
                <a:gd name="f22" fmla="val 9"/>
                <a:gd name="f23" fmla="+- 0 0 -90"/>
                <a:gd name="f24" fmla="*/ f3 1 121"/>
                <a:gd name="f25" fmla="*/ f4 1 122"/>
                <a:gd name="f26" fmla="+- f7 0 f5"/>
                <a:gd name="f27" fmla="+- f6 0 f5"/>
                <a:gd name="f28" fmla="*/ f23 f0 1"/>
                <a:gd name="f29" fmla="*/ f27 1 121"/>
                <a:gd name="f30" fmla="*/ f26 1 122"/>
                <a:gd name="f31" fmla="*/ 106 f27 1"/>
                <a:gd name="f32" fmla="*/ 34 f26 1"/>
                <a:gd name="f33" fmla="*/ 88 f27 1"/>
                <a:gd name="f34" fmla="*/ 107 f26 1"/>
                <a:gd name="f35" fmla="*/ 15 f27 1"/>
                <a:gd name="f36" fmla="*/ 88 f26 1"/>
                <a:gd name="f37" fmla="*/ 33 f27 1"/>
                <a:gd name="f38" fmla="*/ 15 f26 1"/>
                <a:gd name="f39" fmla="*/ f28 1 f2"/>
                <a:gd name="f40" fmla="*/ f31 1 121"/>
                <a:gd name="f41" fmla="*/ f32 1 122"/>
                <a:gd name="f42" fmla="*/ f33 1 121"/>
                <a:gd name="f43" fmla="*/ f34 1 122"/>
                <a:gd name="f44" fmla="*/ f35 1 121"/>
                <a:gd name="f45" fmla="*/ f36 1 122"/>
                <a:gd name="f46" fmla="*/ f37 1 121"/>
                <a:gd name="f47" fmla="*/ f38 1 122"/>
                <a:gd name="f48" fmla="*/ 0 1 f29"/>
                <a:gd name="f49" fmla="*/ f6 1 f29"/>
                <a:gd name="f50" fmla="*/ 0 1 f30"/>
                <a:gd name="f51" fmla="*/ f7 1 f30"/>
                <a:gd name="f52" fmla="+- f39 0 f1"/>
                <a:gd name="f53" fmla="*/ f40 1 f29"/>
                <a:gd name="f54" fmla="*/ f41 1 f30"/>
                <a:gd name="f55" fmla="*/ f42 1 f29"/>
                <a:gd name="f56" fmla="*/ f43 1 f30"/>
                <a:gd name="f57" fmla="*/ f44 1 f29"/>
                <a:gd name="f58" fmla="*/ f45 1 f30"/>
                <a:gd name="f59" fmla="*/ f46 1 f29"/>
                <a:gd name="f60" fmla="*/ f47 1 f30"/>
                <a:gd name="f61" fmla="*/ f48 f24 1"/>
                <a:gd name="f62" fmla="*/ f49 f24 1"/>
                <a:gd name="f63" fmla="*/ f51 f25 1"/>
                <a:gd name="f64" fmla="*/ f50 f25 1"/>
                <a:gd name="f65" fmla="*/ f53 f24 1"/>
                <a:gd name="f66" fmla="*/ f54 f25 1"/>
                <a:gd name="f67" fmla="*/ f55 f24 1"/>
                <a:gd name="f68" fmla="*/ f56 f25 1"/>
                <a:gd name="f69" fmla="*/ f57 f24 1"/>
                <a:gd name="f70" fmla="*/ f58 f25 1"/>
                <a:gd name="f71" fmla="*/ f59 f24 1"/>
                <a:gd name="f72" fmla="*/ f60 f25 1"/>
              </a:gdLst>
              <a:ahLst/>
              <a:cxnLst>
                <a:cxn ang="3cd4">
                  <a:pos x="hc" y="t"/>
                </a:cxn>
                <a:cxn ang="0">
                  <a:pos x="r" y="vc"/>
                </a:cxn>
                <a:cxn ang="cd4">
                  <a:pos x="hc" y="b"/>
                </a:cxn>
                <a:cxn ang="cd2">
                  <a:pos x="l" y="vc"/>
                </a:cxn>
                <a:cxn ang="f52">
                  <a:pos x="f65" y="f66"/>
                </a:cxn>
                <a:cxn ang="f52">
                  <a:pos x="f67" y="f68"/>
                </a:cxn>
                <a:cxn ang="f52">
                  <a:pos x="f69" y="f70"/>
                </a:cxn>
                <a:cxn ang="f52">
                  <a:pos x="f71" y="f72"/>
                </a:cxn>
                <a:cxn ang="f52">
                  <a:pos x="f65" y="f66"/>
                </a:cxn>
              </a:cxnLst>
              <a:rect l="f61" t="f64" r="f62" b="f63"/>
              <a:pathLst>
                <a:path w="121" h="122">
                  <a:moveTo>
                    <a:pt x="f8" y="f9"/>
                  </a:moveTo>
                  <a:cubicBezTo>
                    <a:pt x="f6" y="f10"/>
                    <a:pt x="f11" y="f12"/>
                    <a:pt x="f13" y="f14"/>
                  </a:cubicBezTo>
                  <a:cubicBezTo>
                    <a:pt x="f15" y="f7"/>
                    <a:pt x="f16" y="f11"/>
                    <a:pt x="f17" y="f13"/>
                  </a:cubicBezTo>
                  <a:cubicBezTo>
                    <a:pt x="f5" y="f18"/>
                    <a:pt x="f19" y="f16"/>
                    <a:pt x="f20" y="f17"/>
                  </a:cubicBezTo>
                  <a:cubicBezTo>
                    <a:pt x="f21" y="f5"/>
                    <a:pt x="f12" y="f22"/>
                    <a:pt x="f8" y="f9"/>
                  </a:cubicBezTo>
                  <a:close/>
                </a:path>
              </a:pathLst>
            </a:custGeom>
            <a:solidFill>
              <a:srgbClr val="34343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43" name="Freeform 332">
              <a:extLst>
                <a:ext uri="{FF2B5EF4-FFF2-40B4-BE49-F238E27FC236}">
                  <a16:creationId xmlns:a16="http://schemas.microsoft.com/office/drawing/2014/main" id="{2AA18B16-E1B3-4B42-80F8-CDC9C898004C}"/>
                </a:ext>
              </a:extLst>
            </p:cNvPr>
            <p:cNvSpPr/>
            <p:nvPr/>
          </p:nvSpPr>
          <p:spPr>
            <a:xfrm rot="1564415">
              <a:off x="1468454" y="3547214"/>
              <a:ext cx="250819" cy="252575"/>
            </a:xfrm>
            <a:custGeom>
              <a:avLst/>
              <a:gdLst>
                <a:gd name="f0" fmla="val 10800000"/>
                <a:gd name="f1" fmla="val 5400000"/>
                <a:gd name="f2" fmla="val 180"/>
                <a:gd name="f3" fmla="val w"/>
                <a:gd name="f4" fmla="val h"/>
                <a:gd name="f5" fmla="val 0"/>
                <a:gd name="f6" fmla="val 121"/>
                <a:gd name="f7" fmla="val 122"/>
                <a:gd name="f8" fmla="val 106"/>
                <a:gd name="f9" fmla="val 34"/>
                <a:gd name="f10" fmla="val 59"/>
                <a:gd name="f11" fmla="val 113"/>
                <a:gd name="f12" fmla="val 91"/>
                <a:gd name="f13" fmla="val 88"/>
                <a:gd name="f14" fmla="val 107"/>
                <a:gd name="f15" fmla="val 62"/>
                <a:gd name="f16" fmla="val 30"/>
                <a:gd name="f17" fmla="val 15"/>
                <a:gd name="f18" fmla="val 63"/>
                <a:gd name="f19" fmla="val 8"/>
                <a:gd name="f20" fmla="val 33"/>
                <a:gd name="f21" fmla="val 58"/>
                <a:gd name="f22" fmla="val 9"/>
                <a:gd name="f23" fmla="+- 0 0 -90"/>
                <a:gd name="f24" fmla="*/ f3 1 121"/>
                <a:gd name="f25" fmla="*/ f4 1 122"/>
                <a:gd name="f26" fmla="+- f7 0 f5"/>
                <a:gd name="f27" fmla="+- f6 0 f5"/>
                <a:gd name="f28" fmla="*/ f23 f0 1"/>
                <a:gd name="f29" fmla="*/ f27 1 121"/>
                <a:gd name="f30" fmla="*/ f26 1 122"/>
                <a:gd name="f31" fmla="*/ 106 f27 1"/>
                <a:gd name="f32" fmla="*/ 34 f26 1"/>
                <a:gd name="f33" fmla="*/ 88 f27 1"/>
                <a:gd name="f34" fmla="*/ 107 f26 1"/>
                <a:gd name="f35" fmla="*/ 15 f27 1"/>
                <a:gd name="f36" fmla="*/ 88 f26 1"/>
                <a:gd name="f37" fmla="*/ 33 f27 1"/>
                <a:gd name="f38" fmla="*/ 15 f26 1"/>
                <a:gd name="f39" fmla="*/ f28 1 f2"/>
                <a:gd name="f40" fmla="*/ f31 1 121"/>
                <a:gd name="f41" fmla="*/ f32 1 122"/>
                <a:gd name="f42" fmla="*/ f33 1 121"/>
                <a:gd name="f43" fmla="*/ f34 1 122"/>
                <a:gd name="f44" fmla="*/ f35 1 121"/>
                <a:gd name="f45" fmla="*/ f36 1 122"/>
                <a:gd name="f46" fmla="*/ f37 1 121"/>
                <a:gd name="f47" fmla="*/ f38 1 122"/>
                <a:gd name="f48" fmla="*/ 0 1 f29"/>
                <a:gd name="f49" fmla="*/ f6 1 f29"/>
                <a:gd name="f50" fmla="*/ 0 1 f30"/>
                <a:gd name="f51" fmla="*/ f7 1 f30"/>
                <a:gd name="f52" fmla="+- f39 0 f1"/>
                <a:gd name="f53" fmla="*/ f40 1 f29"/>
                <a:gd name="f54" fmla="*/ f41 1 f30"/>
                <a:gd name="f55" fmla="*/ f42 1 f29"/>
                <a:gd name="f56" fmla="*/ f43 1 f30"/>
                <a:gd name="f57" fmla="*/ f44 1 f29"/>
                <a:gd name="f58" fmla="*/ f45 1 f30"/>
                <a:gd name="f59" fmla="*/ f46 1 f29"/>
                <a:gd name="f60" fmla="*/ f47 1 f30"/>
                <a:gd name="f61" fmla="*/ f48 f24 1"/>
                <a:gd name="f62" fmla="*/ f49 f24 1"/>
                <a:gd name="f63" fmla="*/ f51 f25 1"/>
                <a:gd name="f64" fmla="*/ f50 f25 1"/>
                <a:gd name="f65" fmla="*/ f53 f24 1"/>
                <a:gd name="f66" fmla="*/ f54 f25 1"/>
                <a:gd name="f67" fmla="*/ f55 f24 1"/>
                <a:gd name="f68" fmla="*/ f56 f25 1"/>
                <a:gd name="f69" fmla="*/ f57 f24 1"/>
                <a:gd name="f70" fmla="*/ f58 f25 1"/>
                <a:gd name="f71" fmla="*/ f59 f24 1"/>
                <a:gd name="f72" fmla="*/ f60 f25 1"/>
              </a:gdLst>
              <a:ahLst/>
              <a:cxnLst>
                <a:cxn ang="3cd4">
                  <a:pos x="hc" y="t"/>
                </a:cxn>
                <a:cxn ang="0">
                  <a:pos x="r" y="vc"/>
                </a:cxn>
                <a:cxn ang="cd4">
                  <a:pos x="hc" y="b"/>
                </a:cxn>
                <a:cxn ang="cd2">
                  <a:pos x="l" y="vc"/>
                </a:cxn>
                <a:cxn ang="f52">
                  <a:pos x="f65" y="f66"/>
                </a:cxn>
                <a:cxn ang="f52">
                  <a:pos x="f67" y="f68"/>
                </a:cxn>
                <a:cxn ang="f52">
                  <a:pos x="f69" y="f70"/>
                </a:cxn>
                <a:cxn ang="f52">
                  <a:pos x="f71" y="f72"/>
                </a:cxn>
                <a:cxn ang="f52">
                  <a:pos x="f65" y="f66"/>
                </a:cxn>
              </a:cxnLst>
              <a:rect l="f61" t="f64" r="f62" b="f63"/>
              <a:pathLst>
                <a:path w="121" h="122">
                  <a:moveTo>
                    <a:pt x="f8" y="f9"/>
                  </a:moveTo>
                  <a:cubicBezTo>
                    <a:pt x="f6" y="f10"/>
                    <a:pt x="f11" y="f12"/>
                    <a:pt x="f13" y="f14"/>
                  </a:cubicBezTo>
                  <a:cubicBezTo>
                    <a:pt x="f15" y="f7"/>
                    <a:pt x="f16" y="f11"/>
                    <a:pt x="f17" y="f13"/>
                  </a:cubicBezTo>
                  <a:cubicBezTo>
                    <a:pt x="f5" y="f18"/>
                    <a:pt x="f19" y="f16"/>
                    <a:pt x="f20" y="f17"/>
                  </a:cubicBezTo>
                  <a:cubicBezTo>
                    <a:pt x="f21" y="f5"/>
                    <a:pt x="f12" y="f22"/>
                    <a:pt x="f8" y="f9"/>
                  </a:cubicBezTo>
                  <a:close/>
                </a:path>
              </a:pathLst>
            </a:custGeom>
            <a:solidFill>
              <a:srgbClr val="34343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grpSp>
      <p:grpSp>
        <p:nvGrpSpPr>
          <p:cNvPr id="144" name="Group 5">
            <a:extLst>
              <a:ext uri="{FF2B5EF4-FFF2-40B4-BE49-F238E27FC236}">
                <a16:creationId xmlns:a16="http://schemas.microsoft.com/office/drawing/2014/main" id="{6C862E3E-E663-4913-8578-1A2796EA1F55}"/>
              </a:ext>
            </a:extLst>
          </p:cNvPr>
          <p:cNvGrpSpPr/>
          <p:nvPr/>
        </p:nvGrpSpPr>
        <p:grpSpPr>
          <a:xfrm>
            <a:off x="9167353" y="4138364"/>
            <a:ext cx="3023052" cy="2719635"/>
            <a:chOff x="9167353" y="4138364"/>
            <a:chExt cx="3023052" cy="2719635"/>
          </a:xfrm>
        </p:grpSpPr>
        <p:sp>
          <p:nvSpPr>
            <p:cNvPr id="145" name="Freeform 6">
              <a:extLst>
                <a:ext uri="{FF2B5EF4-FFF2-40B4-BE49-F238E27FC236}">
                  <a16:creationId xmlns:a16="http://schemas.microsoft.com/office/drawing/2014/main" id="{2386199E-C15B-4831-BC91-324965E75F82}"/>
                </a:ext>
              </a:extLst>
            </p:cNvPr>
            <p:cNvSpPr/>
            <p:nvPr/>
          </p:nvSpPr>
          <p:spPr>
            <a:xfrm>
              <a:off x="12115745" y="5815894"/>
              <a:ext cx="74660" cy="60368"/>
            </a:xfrm>
            <a:custGeom>
              <a:avLst/>
              <a:gdLst>
                <a:gd name="f0" fmla="val 10800000"/>
                <a:gd name="f1" fmla="val 5400000"/>
                <a:gd name="f2" fmla="val 180"/>
                <a:gd name="f3" fmla="val w"/>
                <a:gd name="f4" fmla="val h"/>
                <a:gd name="f5" fmla="val 0"/>
                <a:gd name="f6" fmla="val 20"/>
                <a:gd name="f7" fmla="val 16"/>
                <a:gd name="f8" fmla="val 4"/>
                <a:gd name="f9" fmla="val 10"/>
                <a:gd name="f10" fmla="val 13"/>
                <a:gd name="f11" fmla="val 15"/>
                <a:gd name="f12" fmla="val 8"/>
                <a:gd name="f13" fmla="val 3"/>
                <a:gd name="f14" fmla="val 6"/>
                <a:gd name="f15" fmla="+- 0 0 -90"/>
                <a:gd name="f16" fmla="*/ f3 1 20"/>
                <a:gd name="f17" fmla="*/ f4 1 16"/>
                <a:gd name="f18" fmla="+- f7 0 f5"/>
                <a:gd name="f19" fmla="+- f6 0 f5"/>
                <a:gd name="f20" fmla="*/ f15 f0 1"/>
                <a:gd name="f21" fmla="*/ f19 1 20"/>
                <a:gd name="f22" fmla="*/ f18 1 16"/>
                <a:gd name="f23" fmla="*/ 4 f19 1"/>
                <a:gd name="f24" fmla="*/ 16 f18 1"/>
                <a:gd name="f25" fmla="*/ 20 f19 1"/>
                <a:gd name="f26" fmla="*/ 8 f18 1"/>
                <a:gd name="f27" fmla="*/ 0 f18 1"/>
                <a:gd name="f28" fmla="*/ 0 f19 1"/>
                <a:gd name="f29" fmla="*/ 10 f18 1"/>
                <a:gd name="f30" fmla="*/ f20 1 f2"/>
                <a:gd name="f31" fmla="*/ f23 1 20"/>
                <a:gd name="f32" fmla="*/ f24 1 16"/>
                <a:gd name="f33" fmla="*/ f25 1 20"/>
                <a:gd name="f34" fmla="*/ f26 1 16"/>
                <a:gd name="f35" fmla="*/ f27 1 16"/>
                <a:gd name="f36" fmla="*/ f28 1 20"/>
                <a:gd name="f37" fmla="*/ f29 1 16"/>
                <a:gd name="f38" fmla="*/ 0 1 f21"/>
                <a:gd name="f39" fmla="*/ f6 1 f21"/>
                <a:gd name="f40" fmla="*/ 0 1 f22"/>
                <a:gd name="f41" fmla="*/ f7 1 f22"/>
                <a:gd name="f42" fmla="+- f30 0 f1"/>
                <a:gd name="f43" fmla="*/ f31 1 f21"/>
                <a:gd name="f44" fmla="*/ f32 1 f22"/>
                <a:gd name="f45" fmla="*/ f33 1 f21"/>
                <a:gd name="f46" fmla="*/ f34 1 f22"/>
                <a:gd name="f47" fmla="*/ f35 1 f22"/>
                <a:gd name="f48" fmla="*/ f36 1 f21"/>
                <a:gd name="f49" fmla="*/ f37 1 f22"/>
                <a:gd name="f50" fmla="*/ f38 f16 1"/>
                <a:gd name="f51" fmla="*/ f39 f16 1"/>
                <a:gd name="f52" fmla="*/ f41 f17 1"/>
                <a:gd name="f53" fmla="*/ f40 f17 1"/>
                <a:gd name="f54" fmla="*/ f43 f16 1"/>
                <a:gd name="f55" fmla="*/ f44 f17 1"/>
                <a:gd name="f56" fmla="*/ f45 f16 1"/>
                <a:gd name="f57" fmla="*/ f46 f17 1"/>
                <a:gd name="f58" fmla="*/ f47 f17 1"/>
                <a:gd name="f59" fmla="*/ f48 f16 1"/>
                <a:gd name="f60" fmla="*/ f49 f17 1"/>
              </a:gdLst>
              <a:ahLst/>
              <a:cxnLst>
                <a:cxn ang="3cd4">
                  <a:pos x="hc" y="t"/>
                </a:cxn>
                <a:cxn ang="0">
                  <a:pos x="r" y="vc"/>
                </a:cxn>
                <a:cxn ang="cd4">
                  <a:pos x="hc" y="b"/>
                </a:cxn>
                <a:cxn ang="cd2">
                  <a:pos x="l" y="vc"/>
                </a:cxn>
                <a:cxn ang="f42">
                  <a:pos x="f54" y="f55"/>
                </a:cxn>
                <a:cxn ang="f42">
                  <a:pos x="f56" y="f57"/>
                </a:cxn>
                <a:cxn ang="f42">
                  <a:pos x="f56" y="f58"/>
                </a:cxn>
                <a:cxn ang="f42">
                  <a:pos x="f59" y="f60"/>
                </a:cxn>
                <a:cxn ang="f42">
                  <a:pos x="f54" y="f55"/>
                </a:cxn>
              </a:cxnLst>
              <a:rect l="f50" t="f53" r="f51" b="f52"/>
              <a:pathLst>
                <a:path w="20" h="16">
                  <a:moveTo>
                    <a:pt x="f8" y="f7"/>
                  </a:moveTo>
                  <a:cubicBezTo>
                    <a:pt x="f9" y="f10"/>
                    <a:pt x="f11" y="f9"/>
                    <a:pt x="f6" y="f12"/>
                  </a:cubicBezTo>
                  <a:cubicBezTo>
                    <a:pt x="f6" y="f5"/>
                    <a:pt x="f6" y="f5"/>
                    <a:pt x="f6" y="f5"/>
                  </a:cubicBezTo>
                  <a:cubicBezTo>
                    <a:pt x="f11" y="f13"/>
                    <a:pt x="f12" y="f14"/>
                    <a:pt x="f5" y="f9"/>
                  </a:cubicBezTo>
                  <a:cubicBezTo>
                    <a:pt x="f5" y="f9"/>
                    <a:pt x="f5" y="f9"/>
                    <a:pt x="f8" y="f7"/>
                  </a:cubicBezTo>
                  <a:close/>
                </a:path>
              </a:pathLst>
            </a:custGeom>
            <a:solidFill>
              <a:srgbClr val="F9D43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46" name="Freeform 7">
              <a:extLst>
                <a:ext uri="{FF2B5EF4-FFF2-40B4-BE49-F238E27FC236}">
                  <a16:creationId xmlns:a16="http://schemas.microsoft.com/office/drawing/2014/main" id="{627BABCB-B7A9-4B8B-8323-92617D44D20D}"/>
                </a:ext>
              </a:extLst>
            </p:cNvPr>
            <p:cNvSpPr/>
            <p:nvPr/>
          </p:nvSpPr>
          <p:spPr>
            <a:xfrm>
              <a:off x="9913979" y="4529151"/>
              <a:ext cx="1061170" cy="1320100"/>
            </a:xfrm>
            <a:custGeom>
              <a:avLst/>
              <a:gdLst>
                <a:gd name="f0" fmla="val 10800000"/>
                <a:gd name="f1" fmla="val 5400000"/>
                <a:gd name="f2" fmla="val 180"/>
                <a:gd name="f3" fmla="val w"/>
                <a:gd name="f4" fmla="val h"/>
                <a:gd name="f5" fmla="val 0"/>
                <a:gd name="f6" fmla="val 283"/>
                <a:gd name="f7" fmla="val 352"/>
                <a:gd name="f8" fmla="val 218"/>
                <a:gd name="f9" fmla="val 19"/>
                <a:gd name="f10" fmla="val 157"/>
                <a:gd name="f11" fmla="val 164"/>
                <a:gd name="f12" fmla="val 53"/>
                <a:gd name="f13" fmla="val 166"/>
                <a:gd name="f14" fmla="val 68"/>
                <a:gd name="f15" fmla="val 54"/>
                <a:gd name="f16" fmla="val 66"/>
                <a:gd name="f17" fmla="val 20"/>
                <a:gd name="f18" fmla="val 142"/>
                <a:gd name="f19" fmla="val 221"/>
                <a:gd name="f20" fmla="val 266"/>
                <a:gd name="f21" fmla="val 41"/>
                <a:gd name="f22" fmla="val 312"/>
                <a:gd name="f23" fmla="val 92"/>
                <a:gd name="f24" fmla="val 321"/>
                <a:gd name="f25" fmla="val 132"/>
                <a:gd name="f26" fmla="val 328"/>
                <a:gd name="f27" fmla="val 344"/>
                <a:gd name="f28" fmla="val 174"/>
                <a:gd name="f29" fmla="val 217"/>
                <a:gd name="f30" fmla="val 254"/>
                <a:gd name="f31" fmla="val 261"/>
                <a:gd name="f32" fmla="val 340"/>
                <a:gd name="f33" fmla="val 269"/>
                <a:gd name="f34" fmla="val 329"/>
                <a:gd name="f35" fmla="val 158"/>
                <a:gd name="f36" fmla="val 280"/>
                <a:gd name="f37" fmla="val 140"/>
                <a:gd name="f38" fmla="val 273"/>
                <a:gd name="f39" fmla="val 77"/>
                <a:gd name="f40" fmla="+- 0 0 -90"/>
                <a:gd name="f41" fmla="*/ f3 1 283"/>
                <a:gd name="f42" fmla="*/ f4 1 352"/>
                <a:gd name="f43" fmla="+- f7 0 f5"/>
                <a:gd name="f44" fmla="+- f6 0 f5"/>
                <a:gd name="f45" fmla="*/ f40 f0 1"/>
                <a:gd name="f46" fmla="*/ f44 1 283"/>
                <a:gd name="f47" fmla="*/ f43 1 352"/>
                <a:gd name="f48" fmla="*/ 218 f44 1"/>
                <a:gd name="f49" fmla="*/ 19 f43 1"/>
                <a:gd name="f50" fmla="*/ 164 f44 1"/>
                <a:gd name="f51" fmla="*/ 53 f43 1"/>
                <a:gd name="f52" fmla="*/ 20 f44 1"/>
                <a:gd name="f53" fmla="*/ 142 f43 1"/>
                <a:gd name="f54" fmla="*/ 266 f43 1"/>
                <a:gd name="f55" fmla="*/ 92 f44 1"/>
                <a:gd name="f56" fmla="*/ 321 f43 1"/>
                <a:gd name="f57" fmla="*/ 132 f44 1"/>
                <a:gd name="f58" fmla="*/ 328 f43 1"/>
                <a:gd name="f59" fmla="*/ 174 f44 1"/>
                <a:gd name="f60" fmla="*/ 344 f43 1"/>
                <a:gd name="f61" fmla="*/ 261 f44 1"/>
                <a:gd name="f62" fmla="*/ 340 f43 1"/>
                <a:gd name="f63" fmla="*/ 280 f44 1"/>
                <a:gd name="f64" fmla="*/ 140 f43 1"/>
                <a:gd name="f65" fmla="*/ f45 1 f2"/>
                <a:gd name="f66" fmla="*/ f48 1 283"/>
                <a:gd name="f67" fmla="*/ f49 1 352"/>
                <a:gd name="f68" fmla="*/ f50 1 283"/>
                <a:gd name="f69" fmla="*/ f51 1 352"/>
                <a:gd name="f70" fmla="*/ f52 1 283"/>
                <a:gd name="f71" fmla="*/ f53 1 352"/>
                <a:gd name="f72" fmla="*/ f54 1 352"/>
                <a:gd name="f73" fmla="*/ f55 1 283"/>
                <a:gd name="f74" fmla="*/ f56 1 352"/>
                <a:gd name="f75" fmla="*/ f57 1 283"/>
                <a:gd name="f76" fmla="*/ f58 1 352"/>
                <a:gd name="f77" fmla="*/ f59 1 283"/>
                <a:gd name="f78" fmla="*/ f60 1 352"/>
                <a:gd name="f79" fmla="*/ f61 1 283"/>
                <a:gd name="f80" fmla="*/ f62 1 352"/>
                <a:gd name="f81" fmla="*/ f63 1 283"/>
                <a:gd name="f82" fmla="*/ f64 1 352"/>
                <a:gd name="f83" fmla="*/ 0 1 f46"/>
                <a:gd name="f84" fmla="*/ f6 1 f46"/>
                <a:gd name="f85" fmla="*/ 0 1 f47"/>
                <a:gd name="f86" fmla="*/ f7 1 f47"/>
                <a:gd name="f87" fmla="+- f65 0 f1"/>
                <a:gd name="f88" fmla="*/ f66 1 f46"/>
                <a:gd name="f89" fmla="*/ f67 1 f47"/>
                <a:gd name="f90" fmla="*/ f68 1 f46"/>
                <a:gd name="f91" fmla="*/ f69 1 f47"/>
                <a:gd name="f92" fmla="*/ f70 1 f46"/>
                <a:gd name="f93" fmla="*/ f71 1 f47"/>
                <a:gd name="f94" fmla="*/ f72 1 f47"/>
                <a:gd name="f95" fmla="*/ f73 1 f46"/>
                <a:gd name="f96" fmla="*/ f74 1 f47"/>
                <a:gd name="f97" fmla="*/ f75 1 f46"/>
                <a:gd name="f98" fmla="*/ f76 1 f47"/>
                <a:gd name="f99" fmla="*/ f77 1 f46"/>
                <a:gd name="f100" fmla="*/ f78 1 f47"/>
                <a:gd name="f101" fmla="*/ f79 1 f46"/>
                <a:gd name="f102" fmla="*/ f80 1 f47"/>
                <a:gd name="f103" fmla="*/ f81 1 f46"/>
                <a:gd name="f104" fmla="*/ f82 1 f47"/>
                <a:gd name="f105" fmla="*/ f83 f41 1"/>
                <a:gd name="f106" fmla="*/ f84 f41 1"/>
                <a:gd name="f107" fmla="*/ f86 f42 1"/>
                <a:gd name="f108" fmla="*/ f85 f42 1"/>
                <a:gd name="f109" fmla="*/ f88 f41 1"/>
                <a:gd name="f110" fmla="*/ f89 f42 1"/>
                <a:gd name="f111" fmla="*/ f90 f41 1"/>
                <a:gd name="f112" fmla="*/ f91 f42 1"/>
                <a:gd name="f113" fmla="*/ f92 f41 1"/>
                <a:gd name="f114" fmla="*/ f93 f42 1"/>
                <a:gd name="f115" fmla="*/ f94 f42 1"/>
                <a:gd name="f116" fmla="*/ f95 f41 1"/>
                <a:gd name="f117" fmla="*/ f96 f42 1"/>
                <a:gd name="f118" fmla="*/ f97 f41 1"/>
                <a:gd name="f119" fmla="*/ f98 f42 1"/>
                <a:gd name="f120" fmla="*/ f99 f41 1"/>
                <a:gd name="f121" fmla="*/ f100 f42 1"/>
                <a:gd name="f122" fmla="*/ f101 f41 1"/>
                <a:gd name="f123" fmla="*/ f102 f42 1"/>
                <a:gd name="f124" fmla="*/ f103 f41 1"/>
                <a:gd name="f125" fmla="*/ f104 f42 1"/>
              </a:gdLst>
              <a:ahLst/>
              <a:cxnLst>
                <a:cxn ang="3cd4">
                  <a:pos x="hc" y="t"/>
                </a:cxn>
                <a:cxn ang="0">
                  <a:pos x="r" y="vc"/>
                </a:cxn>
                <a:cxn ang="cd4">
                  <a:pos x="hc" y="b"/>
                </a:cxn>
                <a:cxn ang="cd2">
                  <a:pos x="l" y="vc"/>
                </a:cxn>
                <a:cxn ang="f87">
                  <a:pos x="f109" y="f110"/>
                </a:cxn>
                <a:cxn ang="f87">
                  <a:pos x="f111" y="f112"/>
                </a:cxn>
                <a:cxn ang="f87">
                  <a:pos x="f113" y="f114"/>
                </a:cxn>
                <a:cxn ang="f87">
                  <a:pos x="f113" y="f115"/>
                </a:cxn>
                <a:cxn ang="f87">
                  <a:pos x="f116" y="f117"/>
                </a:cxn>
                <a:cxn ang="f87">
                  <a:pos x="f118" y="f119"/>
                </a:cxn>
                <a:cxn ang="f87">
                  <a:pos x="f120" y="f121"/>
                </a:cxn>
                <a:cxn ang="f87">
                  <a:pos x="f122" y="f123"/>
                </a:cxn>
                <a:cxn ang="f87">
                  <a:pos x="f124" y="f125"/>
                </a:cxn>
                <a:cxn ang="f87">
                  <a:pos x="f109" y="f110"/>
                </a:cxn>
              </a:cxnLst>
              <a:rect l="f105" t="f108" r="f106" b="f107"/>
              <a:pathLst>
                <a:path w="283" h="352">
                  <a:moveTo>
                    <a:pt x="f8" y="f9"/>
                  </a:moveTo>
                  <a:cubicBezTo>
                    <a:pt x="f8" y="f9"/>
                    <a:pt x="f10" y="f5"/>
                    <a:pt x="f11" y="f12"/>
                  </a:cubicBezTo>
                  <a:cubicBezTo>
                    <a:pt x="f13" y="f14"/>
                    <a:pt x="f15" y="f16"/>
                    <a:pt x="f17" y="f18"/>
                  </a:cubicBezTo>
                  <a:cubicBezTo>
                    <a:pt x="f17" y="f18"/>
                    <a:pt x="f5" y="f19"/>
                    <a:pt x="f17" y="f20"/>
                  </a:cubicBezTo>
                  <a:cubicBezTo>
                    <a:pt x="f21" y="f22"/>
                    <a:pt x="f23" y="f24"/>
                    <a:pt x="f23" y="f24"/>
                  </a:cubicBezTo>
                  <a:cubicBezTo>
                    <a:pt x="f25" y="f26"/>
                    <a:pt x="f25" y="f26"/>
                    <a:pt x="f25" y="f26"/>
                  </a:cubicBezTo>
                  <a:cubicBezTo>
                    <a:pt x="f25" y="f26"/>
                    <a:pt x="f25" y="f27"/>
                    <a:pt x="f28" y="f27"/>
                  </a:cubicBezTo>
                  <a:cubicBezTo>
                    <a:pt x="f29" y="f27"/>
                    <a:pt x="f30" y="f7"/>
                    <a:pt x="f31" y="f32"/>
                  </a:cubicBezTo>
                  <a:cubicBezTo>
                    <a:pt x="f33" y="f34"/>
                    <a:pt x="f6" y="f35"/>
                    <a:pt x="f36" y="f37"/>
                  </a:cubicBezTo>
                  <a:cubicBezTo>
                    <a:pt x="f38" y="f39"/>
                    <a:pt x="f8" y="f9"/>
                    <a:pt x="f8" y="f9"/>
                  </a:cubicBezTo>
                  <a:close/>
                </a:path>
              </a:pathLst>
            </a:custGeom>
            <a:solidFill>
              <a:srgbClr val="FFF7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47" name="Freeform 8">
              <a:extLst>
                <a:ext uri="{FF2B5EF4-FFF2-40B4-BE49-F238E27FC236}">
                  <a16:creationId xmlns:a16="http://schemas.microsoft.com/office/drawing/2014/main" id="{C1643035-794E-4058-9FB6-4E3D6BC12576}"/>
                </a:ext>
              </a:extLst>
            </p:cNvPr>
            <p:cNvSpPr/>
            <p:nvPr/>
          </p:nvSpPr>
          <p:spPr>
            <a:xfrm>
              <a:off x="10415976" y="4656234"/>
              <a:ext cx="435272" cy="316126"/>
            </a:xfrm>
            <a:custGeom>
              <a:avLst/>
              <a:gdLst>
                <a:gd name="f0" fmla="val 10800000"/>
                <a:gd name="f1" fmla="val 5400000"/>
                <a:gd name="f2" fmla="val 180"/>
                <a:gd name="f3" fmla="val w"/>
                <a:gd name="f4" fmla="val h"/>
                <a:gd name="f5" fmla="val 0"/>
                <a:gd name="f6" fmla="val 116"/>
                <a:gd name="f7" fmla="val 84"/>
                <a:gd name="f8" fmla="val 82"/>
                <a:gd name="f9" fmla="val 28"/>
                <a:gd name="f10" fmla="val 81"/>
                <a:gd name="f11" fmla="val 16"/>
                <a:gd name="f12" fmla="val 73"/>
                <a:gd name="f13" fmla="val 2"/>
                <a:gd name="f14" fmla="val 40"/>
                <a:gd name="f15" fmla="val 47"/>
                <a:gd name="f16" fmla="val 34"/>
                <a:gd name="f17" fmla="val 29"/>
                <a:gd name="f18" fmla="val 10"/>
                <a:gd name="f19" fmla="val 45"/>
                <a:gd name="f20" fmla="val 64"/>
                <a:gd name="f21" fmla="val 103"/>
                <a:gd name="f22" fmla="val 107"/>
                <a:gd name="f23" fmla="val 63"/>
                <a:gd name="f24" fmla="val 97"/>
                <a:gd name="f25" fmla="val 38"/>
                <a:gd name="f26" fmla="val 90"/>
                <a:gd name="f27" fmla="val 36"/>
                <a:gd name="f28" fmla="+- 0 0 -90"/>
                <a:gd name="f29" fmla="*/ f3 1 116"/>
                <a:gd name="f30" fmla="*/ f4 1 84"/>
                <a:gd name="f31" fmla="+- f7 0 f5"/>
                <a:gd name="f32" fmla="+- f6 0 f5"/>
                <a:gd name="f33" fmla="*/ f28 f0 1"/>
                <a:gd name="f34" fmla="*/ f32 1 116"/>
                <a:gd name="f35" fmla="*/ f31 1 84"/>
                <a:gd name="f36" fmla="*/ 82 f32 1"/>
                <a:gd name="f37" fmla="*/ 28 f31 1"/>
                <a:gd name="f38" fmla="*/ 73 f32 1"/>
                <a:gd name="f39" fmla="*/ 2 f31 1"/>
                <a:gd name="f40" fmla="*/ 40 f32 1"/>
                <a:gd name="f41" fmla="*/ 0 f31 1"/>
                <a:gd name="f42" fmla="*/ 47 f32 1"/>
                <a:gd name="f43" fmla="*/ 16 f31 1"/>
                <a:gd name="f44" fmla="*/ 29 f32 1"/>
                <a:gd name="f45" fmla="*/ 40 f31 1"/>
                <a:gd name="f46" fmla="*/ 0 f32 1"/>
                <a:gd name="f47" fmla="*/ 64 f31 1"/>
                <a:gd name="f48" fmla="*/ 103 f32 1"/>
                <a:gd name="f49" fmla="*/ 84 f31 1"/>
                <a:gd name="f50" fmla="*/ 107 f32 1"/>
                <a:gd name="f51" fmla="*/ 63 f31 1"/>
                <a:gd name="f52" fmla="*/ f33 1 f2"/>
                <a:gd name="f53" fmla="*/ f36 1 116"/>
                <a:gd name="f54" fmla="*/ f37 1 84"/>
                <a:gd name="f55" fmla="*/ f38 1 116"/>
                <a:gd name="f56" fmla="*/ f39 1 84"/>
                <a:gd name="f57" fmla="*/ f40 1 116"/>
                <a:gd name="f58" fmla="*/ f41 1 84"/>
                <a:gd name="f59" fmla="*/ f42 1 116"/>
                <a:gd name="f60" fmla="*/ f43 1 84"/>
                <a:gd name="f61" fmla="*/ f44 1 116"/>
                <a:gd name="f62" fmla="*/ f45 1 84"/>
                <a:gd name="f63" fmla="*/ f46 1 116"/>
                <a:gd name="f64" fmla="*/ f47 1 84"/>
                <a:gd name="f65" fmla="*/ f48 1 116"/>
                <a:gd name="f66" fmla="*/ f49 1 84"/>
                <a:gd name="f67" fmla="*/ f50 1 116"/>
                <a:gd name="f68" fmla="*/ f51 1 84"/>
                <a:gd name="f69" fmla="*/ 0 1 f34"/>
                <a:gd name="f70" fmla="*/ f6 1 f34"/>
                <a:gd name="f71" fmla="*/ 0 1 f35"/>
                <a:gd name="f72" fmla="*/ f7 1 f35"/>
                <a:gd name="f73" fmla="+- f52 0 f1"/>
                <a:gd name="f74" fmla="*/ f53 1 f34"/>
                <a:gd name="f75" fmla="*/ f54 1 f35"/>
                <a:gd name="f76" fmla="*/ f55 1 f34"/>
                <a:gd name="f77" fmla="*/ f56 1 f35"/>
                <a:gd name="f78" fmla="*/ f57 1 f34"/>
                <a:gd name="f79" fmla="*/ f58 1 f35"/>
                <a:gd name="f80" fmla="*/ f59 1 f34"/>
                <a:gd name="f81" fmla="*/ f60 1 f35"/>
                <a:gd name="f82" fmla="*/ f61 1 f34"/>
                <a:gd name="f83" fmla="*/ f62 1 f35"/>
                <a:gd name="f84" fmla="*/ f63 1 f34"/>
                <a:gd name="f85" fmla="*/ f64 1 f35"/>
                <a:gd name="f86" fmla="*/ f65 1 f34"/>
                <a:gd name="f87" fmla="*/ f66 1 f35"/>
                <a:gd name="f88" fmla="*/ f67 1 f34"/>
                <a:gd name="f89" fmla="*/ f68 1 f35"/>
                <a:gd name="f90" fmla="*/ f69 f29 1"/>
                <a:gd name="f91" fmla="*/ f70 f29 1"/>
                <a:gd name="f92" fmla="*/ f72 f30 1"/>
                <a:gd name="f93" fmla="*/ f71 f30 1"/>
                <a:gd name="f94" fmla="*/ f74 f29 1"/>
                <a:gd name="f95" fmla="*/ f75 f30 1"/>
                <a:gd name="f96" fmla="*/ f76 f29 1"/>
                <a:gd name="f97" fmla="*/ f77 f30 1"/>
                <a:gd name="f98" fmla="*/ f78 f29 1"/>
                <a:gd name="f99" fmla="*/ f79 f30 1"/>
                <a:gd name="f100" fmla="*/ f80 f29 1"/>
                <a:gd name="f101" fmla="*/ f81 f30 1"/>
                <a:gd name="f102" fmla="*/ f82 f29 1"/>
                <a:gd name="f103" fmla="*/ f83 f30 1"/>
                <a:gd name="f104" fmla="*/ f84 f29 1"/>
                <a:gd name="f105" fmla="*/ f85 f30 1"/>
                <a:gd name="f106" fmla="*/ f86 f29 1"/>
                <a:gd name="f107" fmla="*/ f87 f30 1"/>
                <a:gd name="f108" fmla="*/ f88 f29 1"/>
                <a:gd name="f109" fmla="*/ f89 f30 1"/>
              </a:gdLst>
              <a:ahLst/>
              <a:cxnLst>
                <a:cxn ang="3cd4">
                  <a:pos x="hc" y="t"/>
                </a:cxn>
                <a:cxn ang="0">
                  <a:pos x="r" y="vc"/>
                </a:cxn>
                <a:cxn ang="cd4">
                  <a:pos x="hc" y="b"/>
                </a:cxn>
                <a:cxn ang="cd2">
                  <a:pos x="l" y="vc"/>
                </a:cxn>
                <a:cxn ang="f73">
                  <a:pos x="f94" y="f95"/>
                </a:cxn>
                <a:cxn ang="f73">
                  <a:pos x="f96" y="f97"/>
                </a:cxn>
                <a:cxn ang="f73">
                  <a:pos x="f98" y="f99"/>
                </a:cxn>
                <a:cxn ang="f73">
                  <a:pos x="f100" y="f101"/>
                </a:cxn>
                <a:cxn ang="f73">
                  <a:pos x="f102" y="f103"/>
                </a:cxn>
                <a:cxn ang="f73">
                  <a:pos x="f104" y="f105"/>
                </a:cxn>
                <a:cxn ang="f73">
                  <a:pos x="f106" y="f107"/>
                </a:cxn>
                <a:cxn ang="f73">
                  <a:pos x="f108" y="f109"/>
                </a:cxn>
                <a:cxn ang="f73">
                  <a:pos x="f94" y="f95"/>
                </a:cxn>
              </a:cxnLst>
              <a:rect l="f90" t="f93" r="f91" b="f92"/>
              <a:pathLst>
                <a:path w="116" h="84">
                  <a:moveTo>
                    <a:pt x="f8" y="f9"/>
                  </a:moveTo>
                  <a:cubicBezTo>
                    <a:pt x="f10" y="f11"/>
                    <a:pt x="f12" y="f13"/>
                    <a:pt x="f12" y="f13"/>
                  </a:cubicBezTo>
                  <a:cubicBezTo>
                    <a:pt x="f12" y="f13"/>
                    <a:pt x="f12" y="f13"/>
                    <a:pt x="f14" y="f5"/>
                  </a:cubicBezTo>
                  <a:cubicBezTo>
                    <a:pt x="f14" y="f5"/>
                    <a:pt x="f14" y="f5"/>
                    <a:pt x="f15" y="f11"/>
                  </a:cubicBezTo>
                  <a:cubicBezTo>
                    <a:pt x="f15" y="f11"/>
                    <a:pt x="f15" y="f16"/>
                    <a:pt x="f17" y="f14"/>
                  </a:cubicBezTo>
                  <a:cubicBezTo>
                    <a:pt x="f18" y="f19"/>
                    <a:pt x="f5" y="f20"/>
                    <a:pt x="f5" y="f20"/>
                  </a:cubicBezTo>
                  <a:cubicBezTo>
                    <a:pt x="f21" y="f7"/>
                    <a:pt x="f21" y="f7"/>
                    <a:pt x="f21" y="f7"/>
                  </a:cubicBezTo>
                  <a:cubicBezTo>
                    <a:pt x="f21" y="f7"/>
                    <a:pt x="f6" y="f10"/>
                    <a:pt x="f22" y="f23"/>
                  </a:cubicBezTo>
                  <a:cubicBezTo>
                    <a:pt x="f24" y="f25"/>
                    <a:pt x="f26" y="f27"/>
                    <a:pt x="f8" y="f9"/>
                  </a:cubicBezTo>
                  <a:close/>
                </a:path>
              </a:pathLst>
            </a:custGeom>
            <a:solidFill>
              <a:srgbClr val="78953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48" name="Freeform 9">
              <a:extLst>
                <a:ext uri="{FF2B5EF4-FFF2-40B4-BE49-F238E27FC236}">
                  <a16:creationId xmlns:a16="http://schemas.microsoft.com/office/drawing/2014/main" id="{D142C6D3-CA5D-4B51-987C-5BBAB4C8C42D}"/>
                </a:ext>
              </a:extLst>
            </p:cNvPr>
            <p:cNvSpPr/>
            <p:nvPr/>
          </p:nvSpPr>
          <p:spPr>
            <a:xfrm>
              <a:off x="10037890" y="4810329"/>
              <a:ext cx="1072289" cy="937259"/>
            </a:xfrm>
            <a:custGeom>
              <a:avLst/>
              <a:gdLst>
                <a:gd name="f0" fmla="val 10800000"/>
                <a:gd name="f1" fmla="val 5400000"/>
                <a:gd name="f2" fmla="val 180"/>
                <a:gd name="f3" fmla="val w"/>
                <a:gd name="f4" fmla="val h"/>
                <a:gd name="f5" fmla="val 0"/>
                <a:gd name="f6" fmla="val 286"/>
                <a:gd name="f7" fmla="val 250"/>
                <a:gd name="f8" fmla="val 203"/>
                <a:gd name="f9" fmla="val 33"/>
                <a:gd name="f10" fmla="val 3"/>
                <a:gd name="f11" fmla="val 144"/>
                <a:gd name="f12" fmla="val 8"/>
                <a:gd name="f13" fmla="val 113"/>
                <a:gd name="f14" fmla="val 21"/>
                <a:gd name="f15" fmla="val 81"/>
                <a:gd name="f16" fmla="val 9"/>
                <a:gd name="f17" fmla="val 49"/>
                <a:gd name="f18" fmla="val 4"/>
                <a:gd name="f19" fmla="val 110"/>
                <a:gd name="f20" fmla="val 162"/>
                <a:gd name="f21" fmla="val 5"/>
                <a:gd name="f22" fmla="val 221"/>
                <a:gd name="f23" fmla="val 73"/>
                <a:gd name="f24" fmla="val 229"/>
                <a:gd name="f25" fmla="val 103"/>
                <a:gd name="f26" fmla="val 158"/>
                <a:gd name="f27" fmla="val 181"/>
                <a:gd name="f28" fmla="val 233"/>
                <a:gd name="f29" fmla="val 238"/>
                <a:gd name="f30" fmla="val 283"/>
                <a:gd name="f31" fmla="val 39"/>
                <a:gd name="f32" fmla="+- 0 0 -90"/>
                <a:gd name="f33" fmla="*/ f3 1 286"/>
                <a:gd name="f34" fmla="*/ f4 1 250"/>
                <a:gd name="f35" fmla="+- f7 0 f5"/>
                <a:gd name="f36" fmla="+- f6 0 f5"/>
                <a:gd name="f37" fmla="*/ f32 f0 1"/>
                <a:gd name="f38" fmla="*/ f36 1 286"/>
                <a:gd name="f39" fmla="*/ f35 1 250"/>
                <a:gd name="f40" fmla="*/ 203 f36 1"/>
                <a:gd name="f41" fmla="*/ 33 f35 1"/>
                <a:gd name="f42" fmla="*/ 113 f36 1"/>
                <a:gd name="f43" fmla="*/ 21 f35 1"/>
                <a:gd name="f44" fmla="*/ 4 f36 1"/>
                <a:gd name="f45" fmla="*/ 110 f35 1"/>
                <a:gd name="f46" fmla="*/ 73 f36 1"/>
                <a:gd name="f47" fmla="*/ 229 f35 1"/>
                <a:gd name="f48" fmla="*/ 181 f36 1"/>
                <a:gd name="f49" fmla="*/ 233 f35 1"/>
                <a:gd name="f50" fmla="*/ f37 1 f2"/>
                <a:gd name="f51" fmla="*/ f40 1 286"/>
                <a:gd name="f52" fmla="*/ f41 1 250"/>
                <a:gd name="f53" fmla="*/ f42 1 286"/>
                <a:gd name="f54" fmla="*/ f43 1 250"/>
                <a:gd name="f55" fmla="*/ f44 1 286"/>
                <a:gd name="f56" fmla="*/ f45 1 250"/>
                <a:gd name="f57" fmla="*/ f46 1 286"/>
                <a:gd name="f58" fmla="*/ f47 1 250"/>
                <a:gd name="f59" fmla="*/ f48 1 286"/>
                <a:gd name="f60" fmla="*/ f49 1 250"/>
                <a:gd name="f61" fmla="*/ 0 1 f38"/>
                <a:gd name="f62" fmla="*/ f6 1 f38"/>
                <a:gd name="f63" fmla="*/ 0 1 f39"/>
                <a:gd name="f64" fmla="*/ f7 1 f39"/>
                <a:gd name="f65" fmla="+- f50 0 f1"/>
                <a:gd name="f66" fmla="*/ f51 1 f38"/>
                <a:gd name="f67" fmla="*/ f52 1 f39"/>
                <a:gd name="f68" fmla="*/ f53 1 f38"/>
                <a:gd name="f69" fmla="*/ f54 1 f39"/>
                <a:gd name="f70" fmla="*/ f55 1 f38"/>
                <a:gd name="f71" fmla="*/ f56 1 f39"/>
                <a:gd name="f72" fmla="*/ f57 1 f38"/>
                <a:gd name="f73" fmla="*/ f58 1 f39"/>
                <a:gd name="f74" fmla="*/ f59 1 f38"/>
                <a:gd name="f75" fmla="*/ f60 1 f39"/>
                <a:gd name="f76" fmla="*/ f61 f33 1"/>
                <a:gd name="f77" fmla="*/ f62 f33 1"/>
                <a:gd name="f78" fmla="*/ f64 f34 1"/>
                <a:gd name="f79" fmla="*/ f63 f34 1"/>
                <a:gd name="f80" fmla="*/ f66 f33 1"/>
                <a:gd name="f81" fmla="*/ f67 f34 1"/>
                <a:gd name="f82" fmla="*/ f68 f33 1"/>
                <a:gd name="f83" fmla="*/ f69 f34 1"/>
                <a:gd name="f84" fmla="*/ f70 f33 1"/>
                <a:gd name="f85" fmla="*/ f71 f34 1"/>
                <a:gd name="f86" fmla="*/ f72 f33 1"/>
                <a:gd name="f87" fmla="*/ f73 f34 1"/>
                <a:gd name="f88" fmla="*/ f74 f33 1"/>
                <a:gd name="f89" fmla="*/ f75 f34 1"/>
              </a:gdLst>
              <a:ahLst/>
              <a:cxnLst>
                <a:cxn ang="3cd4">
                  <a:pos x="hc" y="t"/>
                </a:cxn>
                <a:cxn ang="0">
                  <a:pos x="r" y="vc"/>
                </a:cxn>
                <a:cxn ang="cd4">
                  <a:pos x="hc" y="b"/>
                </a:cxn>
                <a:cxn ang="cd2">
                  <a:pos x="l" y="vc"/>
                </a:cxn>
                <a:cxn ang="f65">
                  <a:pos x="f80" y="f81"/>
                </a:cxn>
                <a:cxn ang="f65">
                  <a:pos x="f82" y="f83"/>
                </a:cxn>
                <a:cxn ang="f65">
                  <a:pos x="f84" y="f85"/>
                </a:cxn>
                <a:cxn ang="f65">
                  <a:pos x="f86" y="f87"/>
                </a:cxn>
                <a:cxn ang="f65">
                  <a:pos x="f88" y="f89"/>
                </a:cxn>
                <a:cxn ang="f65">
                  <a:pos x="f80" y="f81"/>
                </a:cxn>
              </a:cxnLst>
              <a:rect l="f76" t="f79" r="f77" b="f78"/>
              <a:pathLst>
                <a:path w="286" h="250">
                  <a:moveTo>
                    <a:pt x="f8" y="f9"/>
                  </a:moveTo>
                  <a:cubicBezTo>
                    <a:pt x="f2" y="f10"/>
                    <a:pt x="f11" y="f12"/>
                    <a:pt x="f13" y="f14"/>
                  </a:cubicBezTo>
                  <a:cubicBezTo>
                    <a:pt x="f15" y="f5"/>
                    <a:pt x="f16" y="f17"/>
                    <a:pt x="f18" y="f19"/>
                  </a:cubicBezTo>
                  <a:cubicBezTo>
                    <a:pt x="f5" y="f20"/>
                    <a:pt x="f21" y="f22"/>
                    <a:pt x="f23" y="f24"/>
                  </a:cubicBezTo>
                  <a:cubicBezTo>
                    <a:pt x="f25" y="f7"/>
                    <a:pt x="f26" y="f7"/>
                    <a:pt x="f27" y="f28"/>
                  </a:cubicBezTo>
                  <a:cubicBezTo>
                    <a:pt x="f6" y="f29"/>
                    <a:pt x="f30" y="f31"/>
                    <a:pt x="f8" y="f9"/>
                  </a:cubicBezTo>
                  <a:close/>
                </a:path>
              </a:pathLst>
            </a:custGeom>
            <a:solidFill>
              <a:srgbClr val="CA7F29"/>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49" name="Freeform 10">
              <a:extLst>
                <a:ext uri="{FF2B5EF4-FFF2-40B4-BE49-F238E27FC236}">
                  <a16:creationId xmlns:a16="http://schemas.microsoft.com/office/drawing/2014/main" id="{4AD03171-FB1B-4A66-9FE2-42834F6B12F6}"/>
                </a:ext>
              </a:extLst>
            </p:cNvPr>
            <p:cNvSpPr/>
            <p:nvPr/>
          </p:nvSpPr>
          <p:spPr>
            <a:xfrm>
              <a:off x="10022006" y="4878634"/>
              <a:ext cx="330418" cy="779992"/>
            </a:xfrm>
            <a:custGeom>
              <a:avLst/>
              <a:gdLst>
                <a:gd name="f0" fmla="val 10800000"/>
                <a:gd name="f1" fmla="val 5400000"/>
                <a:gd name="f2" fmla="val 180"/>
                <a:gd name="f3" fmla="val w"/>
                <a:gd name="f4" fmla="val h"/>
                <a:gd name="f5" fmla="val 0"/>
                <a:gd name="f6" fmla="val 88"/>
                <a:gd name="f7" fmla="val 208"/>
                <a:gd name="f8" fmla="val 52"/>
                <a:gd name="f9" fmla="val 25"/>
                <a:gd name="f10" fmla="val 72"/>
                <a:gd name="f11" fmla="val 5"/>
                <a:gd name="f12" fmla="val 17"/>
                <a:gd name="f13" fmla="val 20"/>
                <a:gd name="f14" fmla="val 8"/>
                <a:gd name="f15" fmla="val 71"/>
                <a:gd name="f16" fmla="val 122"/>
                <a:gd name="f17" fmla="val 3"/>
                <a:gd name="f18" fmla="val 166"/>
                <a:gd name="f19" fmla="val 187"/>
                <a:gd name="f20" fmla="val 32"/>
                <a:gd name="f21" fmla="val 57"/>
                <a:gd name="f22" fmla="val 203"/>
                <a:gd name="f23" fmla="val 61"/>
                <a:gd name="f24" fmla="val 191"/>
                <a:gd name="f25" fmla="val 19"/>
                <a:gd name="f26" fmla="val 194"/>
                <a:gd name="f27" fmla="val 124"/>
                <a:gd name="f28" fmla="val 16"/>
                <a:gd name="f29" fmla="val 53"/>
                <a:gd name="f30" fmla="val 33"/>
                <a:gd name="f31" fmla="val 44"/>
                <a:gd name="f32" fmla="+- 0 0 -90"/>
                <a:gd name="f33" fmla="*/ f3 1 88"/>
                <a:gd name="f34" fmla="*/ f4 1 208"/>
                <a:gd name="f35" fmla="+- f7 0 f5"/>
                <a:gd name="f36" fmla="+- f6 0 f5"/>
                <a:gd name="f37" fmla="*/ f32 f0 1"/>
                <a:gd name="f38" fmla="*/ f36 1 88"/>
                <a:gd name="f39" fmla="*/ f35 1 208"/>
                <a:gd name="f40" fmla="*/ 52 f36 1"/>
                <a:gd name="f41" fmla="*/ 25 f35 1"/>
                <a:gd name="f42" fmla="*/ 88 f36 1"/>
                <a:gd name="f43" fmla="*/ 0 f35 1"/>
                <a:gd name="f44" fmla="*/ 8 f36 1"/>
                <a:gd name="f45" fmla="*/ 71 f35 1"/>
                <a:gd name="f46" fmla="*/ 17 f36 1"/>
                <a:gd name="f47" fmla="*/ 187 f35 1"/>
                <a:gd name="f48" fmla="*/ 57 f36 1"/>
                <a:gd name="f49" fmla="*/ 203 f35 1"/>
                <a:gd name="f50" fmla="*/ 61 f36 1"/>
                <a:gd name="f51" fmla="*/ 191 f35 1"/>
                <a:gd name="f52" fmla="*/ 124 f35 1"/>
                <a:gd name="f53" fmla="*/ f37 1 f2"/>
                <a:gd name="f54" fmla="*/ f40 1 88"/>
                <a:gd name="f55" fmla="*/ f41 1 208"/>
                <a:gd name="f56" fmla="*/ f42 1 88"/>
                <a:gd name="f57" fmla="*/ f43 1 208"/>
                <a:gd name="f58" fmla="*/ f44 1 88"/>
                <a:gd name="f59" fmla="*/ f45 1 208"/>
                <a:gd name="f60" fmla="*/ f46 1 88"/>
                <a:gd name="f61" fmla="*/ f47 1 208"/>
                <a:gd name="f62" fmla="*/ f48 1 88"/>
                <a:gd name="f63" fmla="*/ f49 1 208"/>
                <a:gd name="f64" fmla="*/ f50 1 88"/>
                <a:gd name="f65" fmla="*/ f51 1 208"/>
                <a:gd name="f66" fmla="*/ f52 1 208"/>
                <a:gd name="f67" fmla="*/ 0 1 f38"/>
                <a:gd name="f68" fmla="*/ f6 1 f38"/>
                <a:gd name="f69" fmla="*/ 0 1 f39"/>
                <a:gd name="f70" fmla="*/ f7 1 f39"/>
                <a:gd name="f71" fmla="+- f53 0 f1"/>
                <a:gd name="f72" fmla="*/ f54 1 f38"/>
                <a:gd name="f73" fmla="*/ f55 1 f39"/>
                <a:gd name="f74" fmla="*/ f56 1 f38"/>
                <a:gd name="f75" fmla="*/ f57 1 f39"/>
                <a:gd name="f76" fmla="*/ f58 1 f38"/>
                <a:gd name="f77" fmla="*/ f59 1 f39"/>
                <a:gd name="f78" fmla="*/ f60 1 f38"/>
                <a:gd name="f79" fmla="*/ f61 1 f39"/>
                <a:gd name="f80" fmla="*/ f62 1 f38"/>
                <a:gd name="f81" fmla="*/ f63 1 f39"/>
                <a:gd name="f82" fmla="*/ f64 1 f38"/>
                <a:gd name="f83" fmla="*/ f65 1 f39"/>
                <a:gd name="f84" fmla="*/ f66 1 f39"/>
                <a:gd name="f85" fmla="*/ f67 f33 1"/>
                <a:gd name="f86" fmla="*/ f68 f33 1"/>
                <a:gd name="f87" fmla="*/ f70 f34 1"/>
                <a:gd name="f88" fmla="*/ f69 f34 1"/>
                <a:gd name="f89" fmla="*/ f72 f33 1"/>
                <a:gd name="f90" fmla="*/ f73 f34 1"/>
                <a:gd name="f91" fmla="*/ f74 f33 1"/>
                <a:gd name="f92" fmla="*/ f75 f34 1"/>
                <a:gd name="f93" fmla="*/ f76 f33 1"/>
                <a:gd name="f94" fmla="*/ f77 f34 1"/>
                <a:gd name="f95" fmla="*/ f78 f33 1"/>
                <a:gd name="f96" fmla="*/ f79 f34 1"/>
                <a:gd name="f97" fmla="*/ f80 f33 1"/>
                <a:gd name="f98" fmla="*/ f81 f34 1"/>
                <a:gd name="f99" fmla="*/ f82 f33 1"/>
                <a:gd name="f100" fmla="*/ f83 f34 1"/>
                <a:gd name="f101" fmla="*/ f84 f34 1"/>
              </a:gdLst>
              <a:ahLst/>
              <a:cxnLst>
                <a:cxn ang="3cd4">
                  <a:pos x="hc" y="t"/>
                </a:cxn>
                <a:cxn ang="0">
                  <a:pos x="r" y="vc"/>
                </a:cxn>
                <a:cxn ang="cd4">
                  <a:pos x="hc" y="b"/>
                </a:cxn>
                <a:cxn ang="cd2">
                  <a:pos x="l" y="vc"/>
                </a:cxn>
                <a:cxn ang="f71">
                  <a:pos x="f89" y="f90"/>
                </a:cxn>
                <a:cxn ang="f71">
                  <a:pos x="f91" y="f92"/>
                </a:cxn>
                <a:cxn ang="f71">
                  <a:pos x="f93" y="f94"/>
                </a:cxn>
                <a:cxn ang="f71">
                  <a:pos x="f95" y="f96"/>
                </a:cxn>
                <a:cxn ang="f71">
                  <a:pos x="f97" y="f98"/>
                </a:cxn>
                <a:cxn ang="f71">
                  <a:pos x="f99" y="f100"/>
                </a:cxn>
                <a:cxn ang="f71">
                  <a:pos x="f95" y="f101"/>
                </a:cxn>
                <a:cxn ang="f71">
                  <a:pos x="f89" y="f90"/>
                </a:cxn>
              </a:cxnLst>
              <a:rect l="f85" t="f88" r="f86" b="f87"/>
              <a:pathLst>
                <a:path w="88" h="208">
                  <a:moveTo>
                    <a:pt x="f8" y="f9"/>
                  </a:moveTo>
                  <a:cubicBezTo>
                    <a:pt x="f10" y="f11"/>
                    <a:pt x="f6" y="f5"/>
                    <a:pt x="f6" y="f5"/>
                  </a:cubicBezTo>
                  <a:cubicBezTo>
                    <a:pt x="f6" y="f5"/>
                    <a:pt x="f12" y="f13"/>
                    <a:pt x="f14" y="f15"/>
                  </a:cubicBezTo>
                  <a:cubicBezTo>
                    <a:pt x="f5" y="f16"/>
                    <a:pt x="f17" y="f18"/>
                    <a:pt x="f12" y="f19"/>
                  </a:cubicBezTo>
                  <a:cubicBezTo>
                    <a:pt x="f20" y="f7"/>
                    <a:pt x="f21" y="f22"/>
                    <a:pt x="f21" y="f22"/>
                  </a:cubicBezTo>
                  <a:cubicBezTo>
                    <a:pt x="f23" y="f24"/>
                    <a:pt x="f23" y="f24"/>
                    <a:pt x="f23" y="f24"/>
                  </a:cubicBezTo>
                  <a:cubicBezTo>
                    <a:pt x="f23" y="f24"/>
                    <a:pt x="f25" y="f26"/>
                    <a:pt x="f12" y="f27"/>
                  </a:cubicBezTo>
                  <a:cubicBezTo>
                    <a:pt x="f28" y="f29"/>
                    <a:pt x="f30" y="f31"/>
                    <a:pt x="f8" y="f9"/>
                  </a:cubicBezTo>
                  <a:close/>
                </a:path>
              </a:pathLst>
            </a:custGeom>
            <a:solidFill>
              <a:srgbClr val="A1602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50" name="Freeform 11">
              <a:extLst>
                <a:ext uri="{FF2B5EF4-FFF2-40B4-BE49-F238E27FC236}">
                  <a16:creationId xmlns:a16="http://schemas.microsoft.com/office/drawing/2014/main" id="{8D99C43F-E051-4888-BB24-FDAD3A8B6100}"/>
                </a:ext>
              </a:extLst>
            </p:cNvPr>
            <p:cNvSpPr/>
            <p:nvPr/>
          </p:nvSpPr>
          <p:spPr>
            <a:xfrm>
              <a:off x="10341306" y="4961241"/>
              <a:ext cx="131856" cy="659254"/>
            </a:xfrm>
            <a:custGeom>
              <a:avLst/>
              <a:gdLst>
                <a:gd name="f0" fmla="val 10800000"/>
                <a:gd name="f1" fmla="val 5400000"/>
                <a:gd name="f2" fmla="val 180"/>
                <a:gd name="f3" fmla="val w"/>
                <a:gd name="f4" fmla="val h"/>
                <a:gd name="f5" fmla="val 0"/>
                <a:gd name="f6" fmla="val 35"/>
                <a:gd name="f7" fmla="val 176"/>
                <a:gd name="f8" fmla="val 16"/>
                <a:gd name="f9" fmla="val 13"/>
                <a:gd name="f10" fmla="val 4"/>
                <a:gd name="f11" fmla="val 41"/>
                <a:gd name="f12" fmla="val 1"/>
                <a:gd name="f13" fmla="val 77"/>
                <a:gd name="f14" fmla="val 112"/>
                <a:gd name="f15" fmla="val 9"/>
                <a:gd name="f16" fmla="val 21"/>
                <a:gd name="f17" fmla="val 173"/>
                <a:gd name="f18" fmla="val 114"/>
                <a:gd name="f19" fmla="val 17"/>
                <a:gd name="f20" fmla="val 84"/>
                <a:gd name="f21" fmla="val 19"/>
                <a:gd name="f22" fmla="val 54"/>
                <a:gd name="f23" fmla="val 30"/>
                <a:gd name="f24" fmla="+- 0 0 -90"/>
                <a:gd name="f25" fmla="*/ f3 1 35"/>
                <a:gd name="f26" fmla="*/ f4 1 176"/>
                <a:gd name="f27" fmla="+- f7 0 f5"/>
                <a:gd name="f28" fmla="+- f6 0 f5"/>
                <a:gd name="f29" fmla="*/ f24 f0 1"/>
                <a:gd name="f30" fmla="*/ f28 1 35"/>
                <a:gd name="f31" fmla="*/ f27 1 176"/>
                <a:gd name="f32" fmla="*/ 35 f28 1"/>
                <a:gd name="f33" fmla="*/ 0 f27 1"/>
                <a:gd name="f34" fmla="*/ 1 f28 1"/>
                <a:gd name="f35" fmla="*/ 77 f27 1"/>
                <a:gd name="f36" fmla="*/ 9 f28 1"/>
                <a:gd name="f37" fmla="*/ 176 f27 1"/>
                <a:gd name="f38" fmla="*/ 21 f28 1"/>
                <a:gd name="f39" fmla="*/ 173 f27 1"/>
                <a:gd name="f40" fmla="*/ 17 f28 1"/>
                <a:gd name="f41" fmla="*/ 84 f27 1"/>
                <a:gd name="f42" fmla="*/ f29 1 f2"/>
                <a:gd name="f43" fmla="*/ f32 1 35"/>
                <a:gd name="f44" fmla="*/ f33 1 176"/>
                <a:gd name="f45" fmla="*/ f34 1 35"/>
                <a:gd name="f46" fmla="*/ f35 1 176"/>
                <a:gd name="f47" fmla="*/ f36 1 35"/>
                <a:gd name="f48" fmla="*/ f37 1 176"/>
                <a:gd name="f49" fmla="*/ f38 1 35"/>
                <a:gd name="f50" fmla="*/ f39 1 176"/>
                <a:gd name="f51" fmla="*/ f40 1 35"/>
                <a:gd name="f52" fmla="*/ f41 1 176"/>
                <a:gd name="f53" fmla="*/ 0 1 f30"/>
                <a:gd name="f54" fmla="*/ f6 1 f30"/>
                <a:gd name="f55" fmla="*/ 0 1 f31"/>
                <a:gd name="f56" fmla="*/ f7 1 f31"/>
                <a:gd name="f57" fmla="+- f42 0 f1"/>
                <a:gd name="f58" fmla="*/ f43 1 f30"/>
                <a:gd name="f59" fmla="*/ f44 1 f31"/>
                <a:gd name="f60" fmla="*/ f45 1 f30"/>
                <a:gd name="f61" fmla="*/ f46 1 f31"/>
                <a:gd name="f62" fmla="*/ f47 1 f30"/>
                <a:gd name="f63" fmla="*/ f48 1 f31"/>
                <a:gd name="f64" fmla="*/ f49 1 f30"/>
                <a:gd name="f65" fmla="*/ f50 1 f31"/>
                <a:gd name="f66" fmla="*/ f51 1 f30"/>
                <a:gd name="f67" fmla="*/ f52 1 f31"/>
                <a:gd name="f68" fmla="*/ f53 f25 1"/>
                <a:gd name="f69" fmla="*/ f54 f25 1"/>
                <a:gd name="f70" fmla="*/ f56 f26 1"/>
                <a:gd name="f71" fmla="*/ f55 f26 1"/>
                <a:gd name="f72" fmla="*/ f58 f25 1"/>
                <a:gd name="f73" fmla="*/ f59 f26 1"/>
                <a:gd name="f74" fmla="*/ f60 f25 1"/>
                <a:gd name="f75" fmla="*/ f61 f26 1"/>
                <a:gd name="f76" fmla="*/ f62 f25 1"/>
                <a:gd name="f77" fmla="*/ f63 f26 1"/>
                <a:gd name="f78" fmla="*/ f64 f25 1"/>
                <a:gd name="f79" fmla="*/ f65 f26 1"/>
                <a:gd name="f80" fmla="*/ f66 f25 1"/>
                <a:gd name="f81" fmla="*/ f67 f26 1"/>
              </a:gdLst>
              <a:ahLst/>
              <a:cxnLst>
                <a:cxn ang="3cd4">
                  <a:pos x="hc" y="t"/>
                </a:cxn>
                <a:cxn ang="0">
                  <a:pos x="r" y="vc"/>
                </a:cxn>
                <a:cxn ang="cd4">
                  <a:pos x="hc" y="b"/>
                </a:cxn>
                <a:cxn ang="cd2">
                  <a:pos x="l" y="vc"/>
                </a:cxn>
                <a:cxn ang="f57">
                  <a:pos x="f72" y="f73"/>
                </a:cxn>
                <a:cxn ang="f57">
                  <a:pos x="f74" y="f75"/>
                </a:cxn>
                <a:cxn ang="f57">
                  <a:pos x="f76" y="f77"/>
                </a:cxn>
                <a:cxn ang="f57">
                  <a:pos x="f78" y="f79"/>
                </a:cxn>
                <a:cxn ang="f57">
                  <a:pos x="f80" y="f81"/>
                </a:cxn>
                <a:cxn ang="f57">
                  <a:pos x="f72" y="f73"/>
                </a:cxn>
              </a:cxnLst>
              <a:rect l="f68" t="f71" r="f69" b="f70"/>
              <a:pathLst>
                <a:path w="35" h="176">
                  <a:moveTo>
                    <a:pt x="f6" y="f5"/>
                  </a:moveTo>
                  <a:cubicBezTo>
                    <a:pt x="f8" y="f9"/>
                    <a:pt x="f10" y="f11"/>
                    <a:pt x="f12" y="f13"/>
                  </a:cubicBezTo>
                  <a:cubicBezTo>
                    <a:pt x="f5" y="f14"/>
                    <a:pt x="f15" y="f7"/>
                    <a:pt x="f15" y="f7"/>
                  </a:cubicBezTo>
                  <a:cubicBezTo>
                    <a:pt x="f16" y="f17"/>
                    <a:pt x="f16" y="f17"/>
                    <a:pt x="f16" y="f17"/>
                  </a:cubicBezTo>
                  <a:cubicBezTo>
                    <a:pt x="f16" y="f17"/>
                    <a:pt x="f8" y="f18"/>
                    <a:pt x="f19" y="f20"/>
                  </a:cubicBezTo>
                  <a:cubicBezTo>
                    <a:pt x="f21" y="f22"/>
                    <a:pt x="f16" y="f23"/>
                    <a:pt x="f6" y="f5"/>
                  </a:cubicBezTo>
                  <a:close/>
                </a:path>
              </a:pathLst>
            </a:custGeom>
            <a:solidFill>
              <a:srgbClr val="A1602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51" name="Freeform 12">
              <a:extLst>
                <a:ext uri="{FF2B5EF4-FFF2-40B4-BE49-F238E27FC236}">
                  <a16:creationId xmlns:a16="http://schemas.microsoft.com/office/drawing/2014/main" id="{318EF393-2225-4887-8866-112AFEB71263}"/>
                </a:ext>
              </a:extLst>
            </p:cNvPr>
            <p:cNvSpPr/>
            <p:nvPr/>
          </p:nvSpPr>
          <p:spPr>
            <a:xfrm>
              <a:off x="10690799" y="4138364"/>
              <a:ext cx="1496433" cy="1864982"/>
            </a:xfrm>
            <a:custGeom>
              <a:avLst/>
              <a:gdLst>
                <a:gd name="f0" fmla="val 10800000"/>
                <a:gd name="f1" fmla="val 5400000"/>
                <a:gd name="f2" fmla="val 360"/>
                <a:gd name="f3" fmla="val 180"/>
                <a:gd name="f4" fmla="val w"/>
                <a:gd name="f5" fmla="val h"/>
                <a:gd name="f6" fmla="val 0"/>
                <a:gd name="f7" fmla="val 399"/>
                <a:gd name="f8" fmla="val 497"/>
                <a:gd name="f9" fmla="val 342"/>
                <a:gd name="f10" fmla="val 106"/>
                <a:gd name="f11" fmla="val 297"/>
                <a:gd name="f12" fmla="val 40"/>
                <a:gd name="f13" fmla="val 270"/>
                <a:gd name="f14" fmla="val 23"/>
                <a:gd name="f15" fmla="val 213"/>
                <a:gd name="f16" fmla="val 185"/>
                <a:gd name="f17" fmla="val 56"/>
                <a:gd name="f18" fmla="val 131"/>
                <a:gd name="f19" fmla="val 93"/>
                <a:gd name="f20" fmla="val 102"/>
                <a:gd name="f21" fmla="val 97"/>
                <a:gd name="f22" fmla="val 43"/>
                <a:gd name="f23" fmla="val 258"/>
                <a:gd name="f24" fmla="val 303"/>
                <a:gd name="f25" fmla="val 348"/>
                <a:gd name="f26" fmla="val 19"/>
                <a:gd name="f27" fmla="val 396"/>
                <a:gd name="f28" fmla="val 38"/>
                <a:gd name="f29" fmla="val 421"/>
                <a:gd name="f30" fmla="val 445"/>
                <a:gd name="f31" fmla="val 456"/>
                <a:gd name="f32" fmla="val 120"/>
                <a:gd name="f33" fmla="val 459"/>
                <a:gd name="f34" fmla="val 142"/>
                <a:gd name="f35" fmla="val 479"/>
                <a:gd name="f36" fmla="val 155"/>
                <a:gd name="f37" fmla="val 487"/>
                <a:gd name="f38" fmla="val 210"/>
                <a:gd name="f39" fmla="val 492"/>
                <a:gd name="f40" fmla="val 264"/>
                <a:gd name="f41" fmla="val 307"/>
                <a:gd name="f42" fmla="val 473"/>
                <a:gd name="f43" fmla="val 333"/>
                <a:gd name="f44" fmla="val 483"/>
                <a:gd name="f45" fmla="val 477"/>
                <a:gd name="f46" fmla="val 374"/>
                <a:gd name="f47" fmla="val 474"/>
                <a:gd name="f48" fmla="val 389"/>
                <a:gd name="f49" fmla="val 418"/>
                <a:gd name="f50" fmla="val 136"/>
                <a:gd name="f51" fmla="val 361"/>
                <a:gd name="f52" fmla="val 100"/>
                <a:gd name="f53" fmla="+- 0 0 -90"/>
                <a:gd name="f54" fmla="*/ f4 1 399"/>
                <a:gd name="f55" fmla="*/ f5 1 497"/>
                <a:gd name="f56" fmla="+- f8 0 f6"/>
                <a:gd name="f57" fmla="+- f7 0 f6"/>
                <a:gd name="f58" fmla="*/ f53 f0 1"/>
                <a:gd name="f59" fmla="*/ f57 1 399"/>
                <a:gd name="f60" fmla="*/ f56 1 497"/>
                <a:gd name="f61" fmla="*/ 342 f57 1"/>
                <a:gd name="f62" fmla="*/ 106 f56 1"/>
                <a:gd name="f63" fmla="*/ 270 f57 1"/>
                <a:gd name="f64" fmla="*/ 23 f56 1"/>
                <a:gd name="f65" fmla="*/ 185 f57 1"/>
                <a:gd name="f66" fmla="*/ 56 f56 1"/>
                <a:gd name="f67" fmla="*/ 102 f57 1"/>
                <a:gd name="f68" fmla="*/ 97 f56 1"/>
                <a:gd name="f69" fmla="*/ 0 f57 1"/>
                <a:gd name="f70" fmla="*/ 303 f56 1"/>
                <a:gd name="f71" fmla="*/ 38 f57 1"/>
                <a:gd name="f72" fmla="*/ 421 f56 1"/>
                <a:gd name="f73" fmla="*/ 120 f57 1"/>
                <a:gd name="f74" fmla="*/ 459 f56 1"/>
                <a:gd name="f75" fmla="*/ 210 f57 1"/>
                <a:gd name="f76" fmla="*/ 492 f56 1"/>
                <a:gd name="f77" fmla="*/ 307 f57 1"/>
                <a:gd name="f78" fmla="*/ 473 f56 1"/>
                <a:gd name="f79" fmla="*/ 360 f57 1"/>
                <a:gd name="f80" fmla="*/ 477 f56 1"/>
                <a:gd name="f81" fmla="*/ 399 f57 1"/>
                <a:gd name="f82" fmla="*/ 418 f56 1"/>
                <a:gd name="f83" fmla="*/ 136 f56 1"/>
                <a:gd name="f84" fmla="*/ f58 1 f3"/>
                <a:gd name="f85" fmla="*/ f61 1 399"/>
                <a:gd name="f86" fmla="*/ f62 1 497"/>
                <a:gd name="f87" fmla="*/ f63 1 399"/>
                <a:gd name="f88" fmla="*/ f64 1 497"/>
                <a:gd name="f89" fmla="*/ f65 1 399"/>
                <a:gd name="f90" fmla="*/ f66 1 497"/>
                <a:gd name="f91" fmla="*/ f67 1 399"/>
                <a:gd name="f92" fmla="*/ f68 1 497"/>
                <a:gd name="f93" fmla="*/ f69 1 399"/>
                <a:gd name="f94" fmla="*/ f70 1 497"/>
                <a:gd name="f95" fmla="*/ f71 1 399"/>
                <a:gd name="f96" fmla="*/ f72 1 497"/>
                <a:gd name="f97" fmla="*/ f73 1 399"/>
                <a:gd name="f98" fmla="*/ f74 1 497"/>
                <a:gd name="f99" fmla="*/ f75 1 399"/>
                <a:gd name="f100" fmla="*/ f76 1 497"/>
                <a:gd name="f101" fmla="*/ f77 1 399"/>
                <a:gd name="f102" fmla="*/ f78 1 497"/>
                <a:gd name="f103" fmla="*/ f79 1 399"/>
                <a:gd name="f104" fmla="*/ f80 1 497"/>
                <a:gd name="f105" fmla="*/ f81 1 399"/>
                <a:gd name="f106" fmla="*/ f82 1 497"/>
                <a:gd name="f107" fmla="*/ f83 1 497"/>
                <a:gd name="f108" fmla="*/ 0 1 f59"/>
                <a:gd name="f109" fmla="*/ f7 1 f59"/>
                <a:gd name="f110" fmla="*/ 0 1 f60"/>
                <a:gd name="f111" fmla="*/ f8 1 f60"/>
                <a:gd name="f112" fmla="+- f84 0 f1"/>
                <a:gd name="f113" fmla="*/ f85 1 f59"/>
                <a:gd name="f114" fmla="*/ f86 1 f60"/>
                <a:gd name="f115" fmla="*/ f87 1 f59"/>
                <a:gd name="f116" fmla="*/ f88 1 f60"/>
                <a:gd name="f117" fmla="*/ f89 1 f59"/>
                <a:gd name="f118" fmla="*/ f90 1 f60"/>
                <a:gd name="f119" fmla="*/ f91 1 f59"/>
                <a:gd name="f120" fmla="*/ f92 1 f60"/>
                <a:gd name="f121" fmla="*/ f93 1 f59"/>
                <a:gd name="f122" fmla="*/ f94 1 f60"/>
                <a:gd name="f123" fmla="*/ f95 1 f59"/>
                <a:gd name="f124" fmla="*/ f96 1 f60"/>
                <a:gd name="f125" fmla="*/ f97 1 f59"/>
                <a:gd name="f126" fmla="*/ f98 1 f60"/>
                <a:gd name="f127" fmla="*/ f99 1 f59"/>
                <a:gd name="f128" fmla="*/ f100 1 f60"/>
                <a:gd name="f129" fmla="*/ f101 1 f59"/>
                <a:gd name="f130" fmla="*/ f102 1 f60"/>
                <a:gd name="f131" fmla="*/ f103 1 f59"/>
                <a:gd name="f132" fmla="*/ f104 1 f60"/>
                <a:gd name="f133" fmla="*/ f105 1 f59"/>
                <a:gd name="f134" fmla="*/ f106 1 f60"/>
                <a:gd name="f135" fmla="*/ f107 1 f60"/>
                <a:gd name="f136" fmla="*/ f108 f54 1"/>
                <a:gd name="f137" fmla="*/ f109 f54 1"/>
                <a:gd name="f138" fmla="*/ f111 f55 1"/>
                <a:gd name="f139" fmla="*/ f110 f55 1"/>
                <a:gd name="f140" fmla="*/ f113 f54 1"/>
                <a:gd name="f141" fmla="*/ f114 f55 1"/>
                <a:gd name="f142" fmla="*/ f115 f54 1"/>
                <a:gd name="f143" fmla="*/ f116 f55 1"/>
                <a:gd name="f144" fmla="*/ f117 f54 1"/>
                <a:gd name="f145" fmla="*/ f118 f55 1"/>
                <a:gd name="f146" fmla="*/ f119 f54 1"/>
                <a:gd name="f147" fmla="*/ f120 f55 1"/>
                <a:gd name="f148" fmla="*/ f121 f54 1"/>
                <a:gd name="f149" fmla="*/ f122 f55 1"/>
                <a:gd name="f150" fmla="*/ f123 f54 1"/>
                <a:gd name="f151" fmla="*/ f124 f55 1"/>
                <a:gd name="f152" fmla="*/ f125 f54 1"/>
                <a:gd name="f153" fmla="*/ f126 f55 1"/>
                <a:gd name="f154" fmla="*/ f127 f54 1"/>
                <a:gd name="f155" fmla="*/ f128 f55 1"/>
                <a:gd name="f156" fmla="*/ f129 f54 1"/>
                <a:gd name="f157" fmla="*/ f130 f55 1"/>
                <a:gd name="f158" fmla="*/ f131 f54 1"/>
                <a:gd name="f159" fmla="*/ f132 f55 1"/>
                <a:gd name="f160" fmla="*/ f133 f54 1"/>
                <a:gd name="f161" fmla="*/ f134 f55 1"/>
                <a:gd name="f162" fmla="*/ f135 f55 1"/>
              </a:gdLst>
              <a:ahLst/>
              <a:cxnLst>
                <a:cxn ang="3cd4">
                  <a:pos x="hc" y="t"/>
                </a:cxn>
                <a:cxn ang="0">
                  <a:pos x="r" y="vc"/>
                </a:cxn>
                <a:cxn ang="cd4">
                  <a:pos x="hc" y="b"/>
                </a:cxn>
                <a:cxn ang="cd2">
                  <a:pos x="l" y="vc"/>
                </a:cxn>
                <a:cxn ang="f112">
                  <a:pos x="f140" y="f141"/>
                </a:cxn>
                <a:cxn ang="f112">
                  <a:pos x="f142" y="f143"/>
                </a:cxn>
                <a:cxn ang="f112">
                  <a:pos x="f144" y="f145"/>
                </a:cxn>
                <a:cxn ang="f112">
                  <a:pos x="f146" y="f147"/>
                </a:cxn>
                <a:cxn ang="f112">
                  <a:pos x="f148" y="f149"/>
                </a:cxn>
                <a:cxn ang="f112">
                  <a:pos x="f150" y="f151"/>
                </a:cxn>
                <a:cxn ang="f112">
                  <a:pos x="f152" y="f153"/>
                </a:cxn>
                <a:cxn ang="f112">
                  <a:pos x="f154" y="f155"/>
                </a:cxn>
                <a:cxn ang="f112">
                  <a:pos x="f156" y="f157"/>
                </a:cxn>
                <a:cxn ang="f112">
                  <a:pos x="f158" y="f159"/>
                </a:cxn>
                <a:cxn ang="f112">
                  <a:pos x="f160" y="f161"/>
                </a:cxn>
                <a:cxn ang="f112">
                  <a:pos x="f160" y="f162"/>
                </a:cxn>
                <a:cxn ang="f112">
                  <a:pos x="f140" y="f141"/>
                </a:cxn>
              </a:cxnLst>
              <a:rect l="f136" t="f139" r="f137" b="f138"/>
              <a:pathLst>
                <a:path w="399" h="497">
                  <a:moveTo>
                    <a:pt x="f9" y="f10"/>
                  </a:moveTo>
                  <a:cubicBezTo>
                    <a:pt x="f11" y="f12"/>
                    <a:pt x="f13" y="f14"/>
                    <a:pt x="f13" y="f14"/>
                  </a:cubicBezTo>
                  <a:cubicBezTo>
                    <a:pt x="f15" y="f6"/>
                    <a:pt x="f16" y="f17"/>
                    <a:pt x="f16" y="f17"/>
                  </a:cubicBezTo>
                  <a:cubicBezTo>
                    <a:pt x="f16" y="f17"/>
                    <a:pt x="f18" y="f19"/>
                    <a:pt x="f20" y="f21"/>
                  </a:cubicBezTo>
                  <a:cubicBezTo>
                    <a:pt x="f22" y="f10"/>
                    <a:pt x="f6" y="f23"/>
                    <a:pt x="f6" y="f24"/>
                  </a:cubicBezTo>
                  <a:cubicBezTo>
                    <a:pt x="f6" y="f25"/>
                    <a:pt x="f26" y="f27"/>
                    <a:pt x="f28" y="f29"/>
                  </a:cubicBezTo>
                  <a:cubicBezTo>
                    <a:pt x="f17" y="f30"/>
                    <a:pt x="f21" y="f31"/>
                    <a:pt x="f32" y="f33"/>
                  </a:cubicBezTo>
                  <a:cubicBezTo>
                    <a:pt x="f34" y="f35"/>
                    <a:pt x="f36" y="f37"/>
                    <a:pt x="f38" y="f39"/>
                  </a:cubicBezTo>
                  <a:cubicBezTo>
                    <a:pt x="f40" y="f8"/>
                    <a:pt x="f41" y="f42"/>
                    <a:pt x="f41" y="f42"/>
                  </a:cubicBezTo>
                  <a:cubicBezTo>
                    <a:pt x="f41" y="f42"/>
                    <a:pt x="f43" y="f44"/>
                    <a:pt x="f2" y="f45"/>
                  </a:cubicBezTo>
                  <a:cubicBezTo>
                    <a:pt x="f46" y="f47"/>
                    <a:pt x="f48" y="f30"/>
                    <a:pt x="f7" y="f49"/>
                  </a:cubicBezTo>
                  <a:cubicBezTo>
                    <a:pt x="f7" y="f50"/>
                    <a:pt x="f7" y="f50"/>
                    <a:pt x="f7" y="f50"/>
                  </a:cubicBezTo>
                  <a:cubicBezTo>
                    <a:pt x="f51" y="f52"/>
                    <a:pt x="f9" y="f10"/>
                    <a:pt x="f9" y="f10"/>
                  </a:cubicBezTo>
                  <a:close/>
                </a:path>
              </a:pathLst>
            </a:custGeom>
            <a:solidFill>
              <a:srgbClr val="FFF7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52" name="Freeform 13">
              <a:extLst>
                <a:ext uri="{FF2B5EF4-FFF2-40B4-BE49-F238E27FC236}">
                  <a16:creationId xmlns:a16="http://schemas.microsoft.com/office/drawing/2014/main" id="{9CD25943-19AB-4387-B384-9F95536EA545}"/>
                </a:ext>
              </a:extLst>
            </p:cNvPr>
            <p:cNvSpPr/>
            <p:nvPr/>
          </p:nvSpPr>
          <p:spPr>
            <a:xfrm>
              <a:off x="10760695" y="4465609"/>
              <a:ext cx="1426537" cy="1553629"/>
            </a:xfrm>
            <a:custGeom>
              <a:avLst/>
              <a:gdLst>
                <a:gd name="f0" fmla="val 10800000"/>
                <a:gd name="f1" fmla="val 5400000"/>
                <a:gd name="f2" fmla="val 180"/>
                <a:gd name="f3" fmla="val w"/>
                <a:gd name="f4" fmla="val h"/>
                <a:gd name="f5" fmla="val 0"/>
                <a:gd name="f6" fmla="val 380"/>
                <a:gd name="f7" fmla="val 414"/>
                <a:gd name="f8" fmla="val 272"/>
                <a:gd name="f9" fmla="val 35"/>
                <a:gd name="f10" fmla="val 243"/>
                <a:gd name="f11" fmla="val 3"/>
                <a:gd name="f12" fmla="val 170"/>
                <a:gd name="f13" fmla="val 141"/>
                <a:gd name="f14" fmla="val 32"/>
                <a:gd name="f15" fmla="val 77"/>
                <a:gd name="f16" fmla="val 10"/>
                <a:gd name="f17" fmla="val 16"/>
                <a:gd name="f18" fmla="val 99"/>
                <a:gd name="f19" fmla="val 8"/>
                <a:gd name="f20" fmla="val 204"/>
                <a:gd name="f21" fmla="val 290"/>
                <a:gd name="f22" fmla="val 352"/>
                <a:gd name="f23" fmla="val 106"/>
                <a:gd name="f24" fmla="val 355"/>
                <a:gd name="f25" fmla="val 131"/>
                <a:gd name="f26" fmla="val 390"/>
                <a:gd name="f27" fmla="val 255"/>
                <a:gd name="f28" fmla="val 287"/>
                <a:gd name="f29" fmla="val 362"/>
                <a:gd name="f30" fmla="val 328"/>
                <a:gd name="f31" fmla="val 375"/>
                <a:gd name="f32" fmla="val 376"/>
                <a:gd name="f33" fmla="val 56"/>
                <a:gd name="f34" fmla="val 327"/>
                <a:gd name="f35" fmla="val 27"/>
                <a:gd name="f36" fmla="+- 0 0 -90"/>
                <a:gd name="f37" fmla="*/ f3 1 380"/>
                <a:gd name="f38" fmla="*/ f4 1 414"/>
                <a:gd name="f39" fmla="+- f7 0 f5"/>
                <a:gd name="f40" fmla="+- f6 0 f5"/>
                <a:gd name="f41" fmla="*/ f36 f0 1"/>
                <a:gd name="f42" fmla="*/ f40 1 380"/>
                <a:gd name="f43" fmla="*/ f39 1 414"/>
                <a:gd name="f44" fmla="*/ 272 f40 1"/>
                <a:gd name="f45" fmla="*/ 35 f39 1"/>
                <a:gd name="f46" fmla="*/ 141 f40 1"/>
                <a:gd name="f47" fmla="*/ 32 f39 1"/>
                <a:gd name="f48" fmla="*/ 8 f40 1"/>
                <a:gd name="f49" fmla="*/ 204 f39 1"/>
                <a:gd name="f50" fmla="*/ 106 f40 1"/>
                <a:gd name="f51" fmla="*/ 355 f39 1"/>
                <a:gd name="f52" fmla="*/ 287 f40 1"/>
                <a:gd name="f53" fmla="*/ 362 f39 1"/>
                <a:gd name="f54" fmla="*/ 380 f40 1"/>
                <a:gd name="f55" fmla="*/ 287 f39 1"/>
                <a:gd name="f56" fmla="*/ 99 f39 1"/>
                <a:gd name="f57" fmla="*/ f41 1 f2"/>
                <a:gd name="f58" fmla="*/ f44 1 380"/>
                <a:gd name="f59" fmla="*/ f45 1 414"/>
                <a:gd name="f60" fmla="*/ f46 1 380"/>
                <a:gd name="f61" fmla="*/ f47 1 414"/>
                <a:gd name="f62" fmla="*/ f48 1 380"/>
                <a:gd name="f63" fmla="*/ f49 1 414"/>
                <a:gd name="f64" fmla="*/ f50 1 380"/>
                <a:gd name="f65" fmla="*/ f51 1 414"/>
                <a:gd name="f66" fmla="*/ f52 1 380"/>
                <a:gd name="f67" fmla="*/ f53 1 414"/>
                <a:gd name="f68" fmla="*/ f54 1 380"/>
                <a:gd name="f69" fmla="*/ f55 1 414"/>
                <a:gd name="f70" fmla="*/ f56 1 414"/>
                <a:gd name="f71" fmla="*/ 0 1 f42"/>
                <a:gd name="f72" fmla="*/ f6 1 f42"/>
                <a:gd name="f73" fmla="*/ 0 1 f43"/>
                <a:gd name="f74" fmla="*/ f7 1 f43"/>
                <a:gd name="f75" fmla="+- f57 0 f1"/>
                <a:gd name="f76" fmla="*/ f58 1 f42"/>
                <a:gd name="f77" fmla="*/ f59 1 f43"/>
                <a:gd name="f78" fmla="*/ f60 1 f42"/>
                <a:gd name="f79" fmla="*/ f61 1 f43"/>
                <a:gd name="f80" fmla="*/ f62 1 f42"/>
                <a:gd name="f81" fmla="*/ f63 1 f43"/>
                <a:gd name="f82" fmla="*/ f64 1 f42"/>
                <a:gd name="f83" fmla="*/ f65 1 f43"/>
                <a:gd name="f84" fmla="*/ f66 1 f42"/>
                <a:gd name="f85" fmla="*/ f67 1 f43"/>
                <a:gd name="f86" fmla="*/ f68 1 f42"/>
                <a:gd name="f87" fmla="*/ f69 1 f43"/>
                <a:gd name="f88" fmla="*/ f70 1 f43"/>
                <a:gd name="f89" fmla="*/ f71 f37 1"/>
                <a:gd name="f90" fmla="*/ f72 f37 1"/>
                <a:gd name="f91" fmla="*/ f74 f38 1"/>
                <a:gd name="f92" fmla="*/ f73 f38 1"/>
                <a:gd name="f93" fmla="*/ f76 f37 1"/>
                <a:gd name="f94" fmla="*/ f77 f38 1"/>
                <a:gd name="f95" fmla="*/ f78 f37 1"/>
                <a:gd name="f96" fmla="*/ f79 f38 1"/>
                <a:gd name="f97" fmla="*/ f80 f37 1"/>
                <a:gd name="f98" fmla="*/ f81 f38 1"/>
                <a:gd name="f99" fmla="*/ f82 f37 1"/>
                <a:gd name="f100" fmla="*/ f83 f38 1"/>
                <a:gd name="f101" fmla="*/ f84 f37 1"/>
                <a:gd name="f102" fmla="*/ f85 f38 1"/>
                <a:gd name="f103" fmla="*/ f86 f37 1"/>
                <a:gd name="f104" fmla="*/ f87 f38 1"/>
                <a:gd name="f105" fmla="*/ f88 f38 1"/>
              </a:gdLst>
              <a:ahLst/>
              <a:cxnLst>
                <a:cxn ang="3cd4">
                  <a:pos x="hc" y="t"/>
                </a:cxn>
                <a:cxn ang="0">
                  <a:pos x="r" y="vc"/>
                </a:cxn>
                <a:cxn ang="cd4">
                  <a:pos x="hc" y="b"/>
                </a:cxn>
                <a:cxn ang="cd2">
                  <a:pos x="l" y="vc"/>
                </a:cxn>
                <a:cxn ang="f75">
                  <a:pos x="f93" y="f94"/>
                </a:cxn>
                <a:cxn ang="f75">
                  <a:pos x="f95" y="f96"/>
                </a:cxn>
                <a:cxn ang="f75">
                  <a:pos x="f97" y="f98"/>
                </a:cxn>
                <a:cxn ang="f75">
                  <a:pos x="f99" y="f100"/>
                </a:cxn>
                <a:cxn ang="f75">
                  <a:pos x="f101" y="f102"/>
                </a:cxn>
                <a:cxn ang="f75">
                  <a:pos x="f103" y="f104"/>
                </a:cxn>
                <a:cxn ang="f75">
                  <a:pos x="f103" y="f105"/>
                </a:cxn>
                <a:cxn ang="f75">
                  <a:pos x="f93" y="f94"/>
                </a:cxn>
              </a:cxnLst>
              <a:rect l="f89" t="f92" r="f90" b="f91"/>
              <a:pathLst>
                <a:path w="380" h="414">
                  <a:moveTo>
                    <a:pt x="f8" y="f9"/>
                  </a:moveTo>
                  <a:cubicBezTo>
                    <a:pt x="f10" y="f11"/>
                    <a:pt x="f12" y="f5"/>
                    <a:pt x="f13" y="f14"/>
                  </a:cubicBezTo>
                  <a:cubicBezTo>
                    <a:pt x="f15" y="f16"/>
                    <a:pt x="f17" y="f18"/>
                    <a:pt x="f19" y="f20"/>
                  </a:cubicBezTo>
                  <a:cubicBezTo>
                    <a:pt x="f5" y="f21"/>
                    <a:pt x="f14" y="f22"/>
                    <a:pt x="f23" y="f24"/>
                  </a:cubicBezTo>
                  <a:cubicBezTo>
                    <a:pt x="f25" y="f26"/>
                    <a:pt x="f27" y="f7"/>
                    <a:pt x="f28" y="f29"/>
                  </a:cubicBezTo>
                  <a:cubicBezTo>
                    <a:pt x="f30" y="f31"/>
                    <a:pt x="f32" y="f22"/>
                    <a:pt x="f6" y="f28"/>
                  </a:cubicBezTo>
                  <a:cubicBezTo>
                    <a:pt x="f6" y="f18"/>
                    <a:pt x="f6" y="f18"/>
                    <a:pt x="f6" y="f18"/>
                  </a:cubicBezTo>
                  <a:cubicBezTo>
                    <a:pt x="f29" y="f33"/>
                    <a:pt x="f34" y="f35"/>
                    <a:pt x="f8" y="f9"/>
                  </a:cubicBezTo>
                  <a:close/>
                </a:path>
              </a:pathLst>
            </a:custGeom>
            <a:solidFill>
              <a:srgbClr val="EB7F2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53" name="Freeform 14">
              <a:extLst>
                <a:ext uri="{FF2B5EF4-FFF2-40B4-BE49-F238E27FC236}">
                  <a16:creationId xmlns:a16="http://schemas.microsoft.com/office/drawing/2014/main" id="{4230D62F-370A-4709-8B00-5AAE4C377CD9}"/>
                </a:ext>
              </a:extLst>
            </p:cNvPr>
            <p:cNvSpPr/>
            <p:nvPr/>
          </p:nvSpPr>
          <p:spPr>
            <a:xfrm>
              <a:off x="10779761" y="4584746"/>
              <a:ext cx="514697" cy="1197781"/>
            </a:xfrm>
            <a:custGeom>
              <a:avLst/>
              <a:gdLst>
                <a:gd name="f0" fmla="val 10800000"/>
                <a:gd name="f1" fmla="val 5400000"/>
                <a:gd name="f2" fmla="val 180"/>
                <a:gd name="f3" fmla="val w"/>
                <a:gd name="f4" fmla="val h"/>
                <a:gd name="f5" fmla="val 0"/>
                <a:gd name="f6" fmla="val 137"/>
                <a:gd name="f7" fmla="val 319"/>
                <a:gd name="f8" fmla="val 60"/>
                <a:gd name="f9" fmla="val 36"/>
                <a:gd name="f10" fmla="val 27"/>
                <a:gd name="f11" fmla="val 80"/>
                <a:gd name="f12" fmla="val 151"/>
                <a:gd name="f13" fmla="val 11"/>
                <a:gd name="f14" fmla="val 229"/>
                <a:gd name="f15" fmla="val 19"/>
                <a:gd name="f16" fmla="val 281"/>
                <a:gd name="f17" fmla="val 48"/>
                <a:gd name="f18" fmla="val 316"/>
                <a:gd name="f19" fmla="val 76"/>
                <a:gd name="f20" fmla="val 318"/>
                <a:gd name="f21" fmla="val 81"/>
                <a:gd name="f22" fmla="val 96"/>
                <a:gd name="f23" fmla="val 317"/>
                <a:gd name="f24" fmla="val 8"/>
                <a:gd name="f25" fmla="val 294"/>
                <a:gd name="f26" fmla="val 22"/>
                <a:gd name="f27" fmla="val 171"/>
                <a:gd name="f28" fmla="val 34"/>
                <a:gd name="f29" fmla="val 69"/>
                <a:gd name="f30" fmla="val 30"/>
                <a:gd name="f31" fmla="val 20"/>
                <a:gd name="f32" fmla="val 117"/>
                <a:gd name="f33" fmla="val 10"/>
                <a:gd name="f34" fmla="val 85"/>
                <a:gd name="f35" fmla="val 3"/>
                <a:gd name="f36" fmla="+- 0 0 -90"/>
                <a:gd name="f37" fmla="*/ f3 1 137"/>
                <a:gd name="f38" fmla="*/ f4 1 319"/>
                <a:gd name="f39" fmla="+- f7 0 f5"/>
                <a:gd name="f40" fmla="+- f6 0 f5"/>
                <a:gd name="f41" fmla="*/ f36 f0 1"/>
                <a:gd name="f42" fmla="*/ f40 1 137"/>
                <a:gd name="f43" fmla="*/ f39 1 319"/>
                <a:gd name="f44" fmla="*/ 60 f40 1"/>
                <a:gd name="f45" fmla="*/ 36 f39 1"/>
                <a:gd name="f46" fmla="*/ 11 f40 1"/>
                <a:gd name="f47" fmla="*/ 229 f39 1"/>
                <a:gd name="f48" fmla="*/ 76 f40 1"/>
                <a:gd name="f49" fmla="*/ 318 f39 1"/>
                <a:gd name="f50" fmla="*/ 96 f40 1"/>
                <a:gd name="f51" fmla="*/ 317 f39 1"/>
                <a:gd name="f52" fmla="*/ 22 f40 1"/>
                <a:gd name="f53" fmla="*/ 171 f39 1"/>
                <a:gd name="f54" fmla="*/ 20 f39 1"/>
                <a:gd name="f55" fmla="*/ 137 f40 1"/>
                <a:gd name="f56" fmla="*/ 0 f39 1"/>
                <a:gd name="f57" fmla="*/ f41 1 f2"/>
                <a:gd name="f58" fmla="*/ f44 1 137"/>
                <a:gd name="f59" fmla="*/ f45 1 319"/>
                <a:gd name="f60" fmla="*/ f46 1 137"/>
                <a:gd name="f61" fmla="*/ f47 1 319"/>
                <a:gd name="f62" fmla="*/ f48 1 137"/>
                <a:gd name="f63" fmla="*/ f49 1 319"/>
                <a:gd name="f64" fmla="*/ f50 1 137"/>
                <a:gd name="f65" fmla="*/ f51 1 319"/>
                <a:gd name="f66" fmla="*/ f52 1 137"/>
                <a:gd name="f67" fmla="*/ f53 1 319"/>
                <a:gd name="f68" fmla="*/ f54 1 319"/>
                <a:gd name="f69" fmla="*/ f55 1 137"/>
                <a:gd name="f70" fmla="*/ f56 1 319"/>
                <a:gd name="f71" fmla="*/ 0 1 f42"/>
                <a:gd name="f72" fmla="*/ f6 1 f42"/>
                <a:gd name="f73" fmla="*/ 0 1 f43"/>
                <a:gd name="f74" fmla="*/ f7 1 f43"/>
                <a:gd name="f75" fmla="+- f57 0 f1"/>
                <a:gd name="f76" fmla="*/ f58 1 f42"/>
                <a:gd name="f77" fmla="*/ f59 1 f43"/>
                <a:gd name="f78" fmla="*/ f60 1 f42"/>
                <a:gd name="f79" fmla="*/ f61 1 f43"/>
                <a:gd name="f80" fmla="*/ f62 1 f42"/>
                <a:gd name="f81" fmla="*/ f63 1 f43"/>
                <a:gd name="f82" fmla="*/ f64 1 f42"/>
                <a:gd name="f83" fmla="*/ f65 1 f43"/>
                <a:gd name="f84" fmla="*/ f66 1 f42"/>
                <a:gd name="f85" fmla="*/ f67 1 f43"/>
                <a:gd name="f86" fmla="*/ f68 1 f43"/>
                <a:gd name="f87" fmla="*/ f69 1 f42"/>
                <a:gd name="f88" fmla="*/ f70 1 f43"/>
                <a:gd name="f89" fmla="*/ f71 f37 1"/>
                <a:gd name="f90" fmla="*/ f72 f37 1"/>
                <a:gd name="f91" fmla="*/ f74 f38 1"/>
                <a:gd name="f92" fmla="*/ f73 f38 1"/>
                <a:gd name="f93" fmla="*/ f76 f37 1"/>
                <a:gd name="f94" fmla="*/ f77 f38 1"/>
                <a:gd name="f95" fmla="*/ f78 f37 1"/>
                <a:gd name="f96" fmla="*/ f79 f38 1"/>
                <a:gd name="f97" fmla="*/ f80 f37 1"/>
                <a:gd name="f98" fmla="*/ f81 f38 1"/>
                <a:gd name="f99" fmla="*/ f82 f37 1"/>
                <a:gd name="f100" fmla="*/ f83 f38 1"/>
                <a:gd name="f101" fmla="*/ f84 f37 1"/>
                <a:gd name="f102" fmla="*/ f85 f38 1"/>
                <a:gd name="f103" fmla="*/ f86 f38 1"/>
                <a:gd name="f104" fmla="*/ f87 f37 1"/>
                <a:gd name="f105" fmla="*/ f88 f38 1"/>
              </a:gdLst>
              <a:ahLst/>
              <a:cxnLst>
                <a:cxn ang="3cd4">
                  <a:pos x="hc" y="t"/>
                </a:cxn>
                <a:cxn ang="0">
                  <a:pos x="r" y="vc"/>
                </a:cxn>
                <a:cxn ang="cd4">
                  <a:pos x="hc" y="b"/>
                </a:cxn>
                <a:cxn ang="cd2">
                  <a:pos x="l" y="vc"/>
                </a:cxn>
                <a:cxn ang="f75">
                  <a:pos x="f93" y="f94"/>
                </a:cxn>
                <a:cxn ang="f75">
                  <a:pos x="f95" y="f96"/>
                </a:cxn>
                <a:cxn ang="f75">
                  <a:pos x="f97" y="f98"/>
                </a:cxn>
                <a:cxn ang="f75">
                  <a:pos x="f99" y="f100"/>
                </a:cxn>
                <a:cxn ang="f75">
                  <a:pos x="f101" y="f102"/>
                </a:cxn>
                <a:cxn ang="f75">
                  <a:pos x="f99" y="f103"/>
                </a:cxn>
                <a:cxn ang="f75">
                  <a:pos x="f104" y="f105"/>
                </a:cxn>
                <a:cxn ang="f75">
                  <a:pos x="f93" y="f94"/>
                </a:cxn>
              </a:cxnLst>
              <a:rect l="f89" t="f92" r="f90" b="f91"/>
              <a:pathLst>
                <a:path w="137" h="319">
                  <a:moveTo>
                    <a:pt x="f8" y="f9"/>
                  </a:moveTo>
                  <a:cubicBezTo>
                    <a:pt x="f10" y="f11"/>
                    <a:pt x="f5" y="f12"/>
                    <a:pt x="f13" y="f14"/>
                  </a:cubicBezTo>
                  <a:cubicBezTo>
                    <a:pt x="f15" y="f16"/>
                    <a:pt x="f17" y="f18"/>
                    <a:pt x="f19" y="f20"/>
                  </a:cubicBezTo>
                  <a:cubicBezTo>
                    <a:pt x="f21" y="f7"/>
                    <a:pt x="f22" y="f23"/>
                    <a:pt x="f22" y="f23"/>
                  </a:cubicBezTo>
                  <a:cubicBezTo>
                    <a:pt x="f22" y="f23"/>
                    <a:pt x="f24" y="f25"/>
                    <a:pt x="f26" y="f27"/>
                  </a:cubicBezTo>
                  <a:cubicBezTo>
                    <a:pt x="f28" y="f29"/>
                    <a:pt x="f19" y="f30"/>
                    <a:pt x="f22" y="f31"/>
                  </a:cubicBezTo>
                  <a:cubicBezTo>
                    <a:pt x="f32" y="f33"/>
                    <a:pt x="f6" y="f5"/>
                    <a:pt x="f6" y="f5"/>
                  </a:cubicBezTo>
                  <a:cubicBezTo>
                    <a:pt x="f6" y="f5"/>
                    <a:pt x="f34" y="f35"/>
                    <a:pt x="f8" y="f9"/>
                  </a:cubicBezTo>
                  <a:close/>
                </a:path>
              </a:pathLst>
            </a:custGeom>
            <a:solidFill>
              <a:srgbClr val="9C552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54" name="Freeform 15">
              <a:extLst>
                <a:ext uri="{FF2B5EF4-FFF2-40B4-BE49-F238E27FC236}">
                  <a16:creationId xmlns:a16="http://schemas.microsoft.com/office/drawing/2014/main" id="{C70203FF-EBA3-4F17-A319-36BE4D6762FD}"/>
                </a:ext>
              </a:extLst>
            </p:cNvPr>
            <p:cNvSpPr/>
            <p:nvPr/>
          </p:nvSpPr>
          <p:spPr>
            <a:xfrm>
              <a:off x="11046637" y="4708657"/>
              <a:ext cx="322481" cy="1043696"/>
            </a:xfrm>
            <a:custGeom>
              <a:avLst/>
              <a:gdLst>
                <a:gd name="f0" fmla="val 10800000"/>
                <a:gd name="f1" fmla="val 5400000"/>
                <a:gd name="f2" fmla="val 180"/>
                <a:gd name="f3" fmla="val w"/>
                <a:gd name="f4" fmla="val h"/>
                <a:gd name="f5" fmla="val 0"/>
                <a:gd name="f6" fmla="val 86"/>
                <a:gd name="f7" fmla="val 278"/>
                <a:gd name="f8" fmla="val 14"/>
                <a:gd name="f9" fmla="val 96"/>
                <a:gd name="f10" fmla="val 166"/>
                <a:gd name="f11" fmla="val 6"/>
                <a:gd name="f12" fmla="val 222"/>
                <a:gd name="f13" fmla="val 20"/>
                <a:gd name="f14" fmla="val 254"/>
                <a:gd name="f15" fmla="val 29"/>
                <a:gd name="f16" fmla="val 276"/>
                <a:gd name="f17" fmla="val 42"/>
                <a:gd name="f18" fmla="val 15"/>
                <a:gd name="f19" fmla="val 228"/>
                <a:gd name="f20" fmla="val 23"/>
                <a:gd name="f21" fmla="val 109"/>
                <a:gd name="f22" fmla="val 28"/>
                <a:gd name="f23" fmla="val 36"/>
                <a:gd name="f24" fmla="val 31"/>
                <a:gd name="f25" fmla="val 3"/>
                <a:gd name="f26" fmla="+- 0 0 -90"/>
                <a:gd name="f27" fmla="*/ f3 1 86"/>
                <a:gd name="f28" fmla="*/ f4 1 278"/>
                <a:gd name="f29" fmla="+- f7 0 f5"/>
                <a:gd name="f30" fmla="+- f6 0 f5"/>
                <a:gd name="f31" fmla="*/ f26 f0 1"/>
                <a:gd name="f32" fmla="*/ f30 1 86"/>
                <a:gd name="f33" fmla="*/ f29 1 278"/>
                <a:gd name="f34" fmla="*/ 14 f30 1"/>
                <a:gd name="f35" fmla="*/ 96 f29 1"/>
                <a:gd name="f36" fmla="*/ 20 f30 1"/>
                <a:gd name="f37" fmla="*/ 254 f29 1"/>
                <a:gd name="f38" fmla="*/ 42 f30 1"/>
                <a:gd name="f39" fmla="*/ 278 f29 1"/>
                <a:gd name="f40" fmla="*/ 23 f30 1"/>
                <a:gd name="f41" fmla="*/ 109 f29 1"/>
                <a:gd name="f42" fmla="*/ 86 f30 1"/>
                <a:gd name="f43" fmla="*/ 0 f29 1"/>
                <a:gd name="f44" fmla="*/ f31 1 f2"/>
                <a:gd name="f45" fmla="*/ f34 1 86"/>
                <a:gd name="f46" fmla="*/ f35 1 278"/>
                <a:gd name="f47" fmla="*/ f36 1 86"/>
                <a:gd name="f48" fmla="*/ f37 1 278"/>
                <a:gd name="f49" fmla="*/ f38 1 86"/>
                <a:gd name="f50" fmla="*/ f39 1 278"/>
                <a:gd name="f51" fmla="*/ f40 1 86"/>
                <a:gd name="f52" fmla="*/ f41 1 278"/>
                <a:gd name="f53" fmla="*/ f42 1 86"/>
                <a:gd name="f54" fmla="*/ f43 1 278"/>
                <a:gd name="f55" fmla="*/ 0 1 f32"/>
                <a:gd name="f56" fmla="*/ f6 1 f32"/>
                <a:gd name="f57" fmla="*/ 0 1 f33"/>
                <a:gd name="f58" fmla="*/ f7 1 f33"/>
                <a:gd name="f59" fmla="+- f44 0 f1"/>
                <a:gd name="f60" fmla="*/ f45 1 f32"/>
                <a:gd name="f61" fmla="*/ f46 1 f33"/>
                <a:gd name="f62" fmla="*/ f47 1 f32"/>
                <a:gd name="f63" fmla="*/ f48 1 f33"/>
                <a:gd name="f64" fmla="*/ f49 1 f32"/>
                <a:gd name="f65" fmla="*/ f50 1 f33"/>
                <a:gd name="f66" fmla="*/ f51 1 f32"/>
                <a:gd name="f67" fmla="*/ f52 1 f33"/>
                <a:gd name="f68" fmla="*/ f53 1 f32"/>
                <a:gd name="f69" fmla="*/ f54 1 f33"/>
                <a:gd name="f70" fmla="*/ f55 f27 1"/>
                <a:gd name="f71" fmla="*/ f56 f27 1"/>
                <a:gd name="f72" fmla="*/ f58 f28 1"/>
                <a:gd name="f73" fmla="*/ f57 f28 1"/>
                <a:gd name="f74" fmla="*/ f60 f27 1"/>
                <a:gd name="f75" fmla="*/ f61 f28 1"/>
                <a:gd name="f76" fmla="*/ f62 f27 1"/>
                <a:gd name="f77" fmla="*/ f63 f28 1"/>
                <a:gd name="f78" fmla="*/ f64 f27 1"/>
                <a:gd name="f79" fmla="*/ f65 f28 1"/>
                <a:gd name="f80" fmla="*/ f66 f27 1"/>
                <a:gd name="f81" fmla="*/ f67 f28 1"/>
                <a:gd name="f82" fmla="*/ f68 f27 1"/>
                <a:gd name="f83" fmla="*/ f69 f28 1"/>
              </a:gdLst>
              <a:ahLst/>
              <a:cxnLst>
                <a:cxn ang="3cd4">
                  <a:pos x="hc" y="t"/>
                </a:cxn>
                <a:cxn ang="0">
                  <a:pos x="r" y="vc"/>
                </a:cxn>
                <a:cxn ang="cd4">
                  <a:pos x="hc" y="b"/>
                </a:cxn>
                <a:cxn ang="cd2">
                  <a:pos x="l" y="vc"/>
                </a:cxn>
                <a:cxn ang="f59">
                  <a:pos x="f74" y="f75"/>
                </a:cxn>
                <a:cxn ang="f59">
                  <a:pos x="f76" y="f77"/>
                </a:cxn>
                <a:cxn ang="f59">
                  <a:pos x="f78" y="f79"/>
                </a:cxn>
                <a:cxn ang="f59">
                  <a:pos x="f80" y="f81"/>
                </a:cxn>
                <a:cxn ang="f59">
                  <a:pos x="f82" y="f83"/>
                </a:cxn>
                <a:cxn ang="f59">
                  <a:pos x="f74" y="f75"/>
                </a:cxn>
              </a:cxnLst>
              <a:rect l="f70" t="f73" r="f71" b="f72"/>
              <a:pathLst>
                <a:path w="86" h="278">
                  <a:moveTo>
                    <a:pt x="f8" y="f9"/>
                  </a:moveTo>
                  <a:cubicBezTo>
                    <a:pt x="f5" y="f10"/>
                    <a:pt x="f11" y="f12"/>
                    <a:pt x="f13" y="f14"/>
                  </a:cubicBezTo>
                  <a:cubicBezTo>
                    <a:pt x="f15" y="f16"/>
                    <a:pt x="f17" y="f7"/>
                    <a:pt x="f17" y="f7"/>
                  </a:cubicBezTo>
                  <a:cubicBezTo>
                    <a:pt x="f17" y="f7"/>
                    <a:pt x="f18" y="f19"/>
                    <a:pt x="f20" y="f21"/>
                  </a:cubicBezTo>
                  <a:cubicBezTo>
                    <a:pt x="f22" y="f23"/>
                    <a:pt x="f6" y="f5"/>
                    <a:pt x="f6" y="f5"/>
                  </a:cubicBezTo>
                  <a:cubicBezTo>
                    <a:pt x="f6" y="f5"/>
                    <a:pt x="f24" y="f25"/>
                    <a:pt x="f8" y="f9"/>
                  </a:cubicBezTo>
                  <a:close/>
                </a:path>
              </a:pathLst>
            </a:custGeom>
            <a:solidFill>
              <a:srgbClr val="9C552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55" name="Freeform 16">
              <a:extLst>
                <a:ext uri="{FF2B5EF4-FFF2-40B4-BE49-F238E27FC236}">
                  <a16:creationId xmlns:a16="http://schemas.microsoft.com/office/drawing/2014/main" id="{B1FDD632-32BC-4E9B-9A94-8682315B7CE9}"/>
                </a:ext>
              </a:extLst>
            </p:cNvPr>
            <p:cNvSpPr/>
            <p:nvPr/>
          </p:nvSpPr>
          <p:spPr>
            <a:xfrm>
              <a:off x="11782144" y="4716603"/>
              <a:ext cx="209690" cy="1099291"/>
            </a:xfrm>
            <a:custGeom>
              <a:avLst/>
              <a:gdLst>
                <a:gd name="f0" fmla="val 10800000"/>
                <a:gd name="f1" fmla="val 5400000"/>
                <a:gd name="f2" fmla="val 180"/>
                <a:gd name="f3" fmla="val w"/>
                <a:gd name="f4" fmla="val h"/>
                <a:gd name="f5" fmla="val 0"/>
                <a:gd name="f6" fmla="val 56"/>
                <a:gd name="f7" fmla="val 293"/>
                <a:gd name="f8" fmla="val 13"/>
                <a:gd name="f9" fmla="val 40"/>
                <a:gd name="f10" fmla="val 29"/>
                <a:gd name="f11" fmla="val 42"/>
                <a:gd name="f12" fmla="val 93"/>
                <a:gd name="f13" fmla="val 47"/>
                <a:gd name="f14" fmla="val 174"/>
                <a:gd name="f15" fmla="val 9"/>
                <a:gd name="f16" fmla="val 287"/>
                <a:gd name="f17" fmla="val 14"/>
                <a:gd name="f18" fmla="val 41"/>
                <a:gd name="f19" fmla="val 250"/>
                <a:gd name="f20" fmla="val 167"/>
                <a:gd name="f21" fmla="val 90"/>
                <a:gd name="f22" fmla="+- 0 0 -90"/>
                <a:gd name="f23" fmla="*/ f3 1 56"/>
                <a:gd name="f24" fmla="*/ f4 1 293"/>
                <a:gd name="f25" fmla="+- f7 0 f5"/>
                <a:gd name="f26" fmla="+- f6 0 f5"/>
                <a:gd name="f27" fmla="*/ f22 f0 1"/>
                <a:gd name="f28" fmla="*/ f26 1 56"/>
                <a:gd name="f29" fmla="*/ f25 1 293"/>
                <a:gd name="f30" fmla="*/ 13 f26 1"/>
                <a:gd name="f31" fmla="*/ 0 f25 1"/>
                <a:gd name="f32" fmla="*/ 42 f26 1"/>
                <a:gd name="f33" fmla="*/ 93 f25 1"/>
                <a:gd name="f34" fmla="*/ 0 f26 1"/>
                <a:gd name="f35" fmla="*/ 293 f25 1"/>
                <a:gd name="f36" fmla="*/ 14 f26 1"/>
                <a:gd name="f37" fmla="*/ 287 f25 1"/>
                <a:gd name="f38" fmla="*/ 56 f26 1"/>
                <a:gd name="f39" fmla="*/ 90 f25 1"/>
                <a:gd name="f40" fmla="*/ f27 1 f2"/>
                <a:gd name="f41" fmla="*/ f30 1 56"/>
                <a:gd name="f42" fmla="*/ f31 1 293"/>
                <a:gd name="f43" fmla="*/ f32 1 56"/>
                <a:gd name="f44" fmla="*/ f33 1 293"/>
                <a:gd name="f45" fmla="*/ f34 1 56"/>
                <a:gd name="f46" fmla="*/ f35 1 293"/>
                <a:gd name="f47" fmla="*/ f36 1 56"/>
                <a:gd name="f48" fmla="*/ f37 1 293"/>
                <a:gd name="f49" fmla="*/ f38 1 56"/>
                <a:gd name="f50" fmla="*/ f39 1 293"/>
                <a:gd name="f51" fmla="*/ 0 1 f28"/>
                <a:gd name="f52" fmla="*/ f6 1 f28"/>
                <a:gd name="f53" fmla="*/ 0 1 f29"/>
                <a:gd name="f54" fmla="*/ f7 1 f29"/>
                <a:gd name="f55" fmla="+- f40 0 f1"/>
                <a:gd name="f56" fmla="*/ f41 1 f28"/>
                <a:gd name="f57" fmla="*/ f42 1 f29"/>
                <a:gd name="f58" fmla="*/ f43 1 f28"/>
                <a:gd name="f59" fmla="*/ f44 1 f29"/>
                <a:gd name="f60" fmla="*/ f45 1 f28"/>
                <a:gd name="f61" fmla="*/ f46 1 f29"/>
                <a:gd name="f62" fmla="*/ f47 1 f28"/>
                <a:gd name="f63" fmla="*/ f48 1 f29"/>
                <a:gd name="f64" fmla="*/ f49 1 f28"/>
                <a:gd name="f65" fmla="*/ f50 1 f29"/>
                <a:gd name="f66" fmla="*/ f51 f23 1"/>
                <a:gd name="f67" fmla="*/ f52 f23 1"/>
                <a:gd name="f68" fmla="*/ f54 f24 1"/>
                <a:gd name="f69" fmla="*/ f53 f24 1"/>
                <a:gd name="f70" fmla="*/ f56 f23 1"/>
                <a:gd name="f71" fmla="*/ f57 f24 1"/>
                <a:gd name="f72" fmla="*/ f58 f23 1"/>
                <a:gd name="f73" fmla="*/ f59 f24 1"/>
                <a:gd name="f74" fmla="*/ f60 f23 1"/>
                <a:gd name="f75" fmla="*/ f61 f24 1"/>
                <a:gd name="f76" fmla="*/ f62 f23 1"/>
                <a:gd name="f77" fmla="*/ f63 f24 1"/>
                <a:gd name="f78" fmla="*/ f64 f23 1"/>
                <a:gd name="f79" fmla="*/ f65 f24 1"/>
              </a:gdLst>
              <a:ahLst/>
              <a:cxnLst>
                <a:cxn ang="3cd4">
                  <a:pos x="hc" y="t"/>
                </a:cxn>
                <a:cxn ang="0">
                  <a:pos x="r" y="vc"/>
                </a:cxn>
                <a:cxn ang="cd4">
                  <a:pos x="hc" y="b"/>
                </a:cxn>
                <a:cxn ang="cd2">
                  <a:pos x="l" y="vc"/>
                </a:cxn>
                <a:cxn ang="f55">
                  <a:pos x="f70" y="f71"/>
                </a:cxn>
                <a:cxn ang="f55">
                  <a:pos x="f72" y="f73"/>
                </a:cxn>
                <a:cxn ang="f55">
                  <a:pos x="f74" y="f75"/>
                </a:cxn>
                <a:cxn ang="f55">
                  <a:pos x="f76" y="f77"/>
                </a:cxn>
                <a:cxn ang="f55">
                  <a:pos x="f78" y="f79"/>
                </a:cxn>
                <a:cxn ang="f55">
                  <a:pos x="f70" y="f71"/>
                </a:cxn>
              </a:cxnLst>
              <a:rect l="f66" t="f69" r="f67" b="f68"/>
              <a:pathLst>
                <a:path w="56" h="293">
                  <a:moveTo>
                    <a:pt x="f8" y="f5"/>
                  </a:moveTo>
                  <a:cubicBezTo>
                    <a:pt x="f8" y="f5"/>
                    <a:pt x="f9" y="f10"/>
                    <a:pt x="f11" y="f12"/>
                  </a:cubicBezTo>
                  <a:cubicBezTo>
                    <a:pt x="f13" y="f14"/>
                    <a:pt x="f5" y="f7"/>
                    <a:pt x="f5" y="f7"/>
                  </a:cubicBezTo>
                  <a:cubicBezTo>
                    <a:pt x="f5" y="f7"/>
                    <a:pt x="f15" y="f16"/>
                    <a:pt x="f17" y="f16"/>
                  </a:cubicBezTo>
                  <a:cubicBezTo>
                    <a:pt x="f18" y="f19"/>
                    <a:pt x="f6" y="f20"/>
                    <a:pt x="f6" y="f21"/>
                  </a:cubicBezTo>
                  <a:cubicBezTo>
                    <a:pt x="f6" y="f8"/>
                    <a:pt x="f8" y="f5"/>
                    <a:pt x="f8" y="f5"/>
                  </a:cubicBezTo>
                  <a:close/>
                </a:path>
              </a:pathLst>
            </a:custGeom>
            <a:solidFill>
              <a:srgbClr val="9C552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56" name="Freeform 17">
              <a:extLst>
                <a:ext uri="{FF2B5EF4-FFF2-40B4-BE49-F238E27FC236}">
                  <a16:creationId xmlns:a16="http://schemas.microsoft.com/office/drawing/2014/main" id="{8AD6BB5D-48B4-4772-AFCD-378695250058}"/>
                </a:ext>
              </a:extLst>
            </p:cNvPr>
            <p:cNvSpPr/>
            <p:nvPr/>
          </p:nvSpPr>
          <p:spPr>
            <a:xfrm>
              <a:off x="11297631" y="4300395"/>
              <a:ext cx="570302" cy="363784"/>
            </a:xfrm>
            <a:custGeom>
              <a:avLst/>
              <a:gdLst>
                <a:gd name="f0" fmla="val 10800000"/>
                <a:gd name="f1" fmla="val 5400000"/>
                <a:gd name="f2" fmla="val 180"/>
                <a:gd name="f3" fmla="val w"/>
                <a:gd name="f4" fmla="val h"/>
                <a:gd name="f5" fmla="val 0"/>
                <a:gd name="f6" fmla="val 152"/>
                <a:gd name="f7" fmla="val 97"/>
                <a:gd name="f8" fmla="val 89"/>
                <a:gd name="f9" fmla="val 64"/>
                <a:gd name="f10" fmla="val 66"/>
                <a:gd name="f11" fmla="val 25"/>
                <a:gd name="f12" fmla="val 56"/>
                <a:gd name="f13" fmla="val 32"/>
                <a:gd name="f14" fmla="val 29"/>
                <a:gd name="f15" fmla="val 42"/>
                <a:gd name="f16" fmla="val 2"/>
                <a:gd name="f17" fmla="val 52"/>
                <a:gd name="f18" fmla="val 78"/>
                <a:gd name="f19" fmla="val 53"/>
                <a:gd name="f20" fmla="val 96"/>
                <a:gd name="f21" fmla="val 148"/>
                <a:gd name="f22" fmla="val 149"/>
                <a:gd name="f23" fmla="val 75"/>
                <a:gd name="f24" fmla="val 54"/>
                <a:gd name="f25" fmla="+- 0 0 -90"/>
                <a:gd name="f26" fmla="*/ f3 1 152"/>
                <a:gd name="f27" fmla="*/ f4 1 97"/>
                <a:gd name="f28" fmla="+- f7 0 f5"/>
                <a:gd name="f29" fmla="+- f6 0 f5"/>
                <a:gd name="f30" fmla="*/ f25 f0 1"/>
                <a:gd name="f31" fmla="*/ f29 1 152"/>
                <a:gd name="f32" fmla="*/ f28 1 97"/>
                <a:gd name="f33" fmla="*/ 89 f29 1"/>
                <a:gd name="f34" fmla="*/ 0 f28 1"/>
                <a:gd name="f35" fmla="*/ 64 f29 1"/>
                <a:gd name="f36" fmla="*/ 66 f29 1"/>
                <a:gd name="f37" fmla="*/ 25 f28 1"/>
                <a:gd name="f38" fmla="*/ 29 f29 1"/>
                <a:gd name="f39" fmla="*/ 42 f28 1"/>
                <a:gd name="f40" fmla="*/ 0 f29 1"/>
                <a:gd name="f41" fmla="*/ 78 f28 1"/>
                <a:gd name="f42" fmla="*/ 149 f29 1"/>
                <a:gd name="f43" fmla="*/ 75 f28 1"/>
                <a:gd name="f44" fmla="*/ f30 1 f2"/>
                <a:gd name="f45" fmla="*/ f33 1 152"/>
                <a:gd name="f46" fmla="*/ f34 1 97"/>
                <a:gd name="f47" fmla="*/ f35 1 152"/>
                <a:gd name="f48" fmla="*/ f36 1 152"/>
                <a:gd name="f49" fmla="*/ f37 1 97"/>
                <a:gd name="f50" fmla="*/ f38 1 152"/>
                <a:gd name="f51" fmla="*/ f39 1 97"/>
                <a:gd name="f52" fmla="*/ f40 1 152"/>
                <a:gd name="f53" fmla="*/ f41 1 97"/>
                <a:gd name="f54" fmla="*/ f42 1 152"/>
                <a:gd name="f55" fmla="*/ f43 1 97"/>
                <a:gd name="f56" fmla="*/ 0 1 f31"/>
                <a:gd name="f57" fmla="*/ f6 1 f31"/>
                <a:gd name="f58" fmla="*/ 0 1 f32"/>
                <a:gd name="f59" fmla="*/ f7 1 f32"/>
                <a:gd name="f60" fmla="+- f44 0 f1"/>
                <a:gd name="f61" fmla="*/ f45 1 f31"/>
                <a:gd name="f62" fmla="*/ f46 1 f32"/>
                <a:gd name="f63" fmla="*/ f47 1 f31"/>
                <a:gd name="f64" fmla="*/ f48 1 f31"/>
                <a:gd name="f65" fmla="*/ f49 1 f32"/>
                <a:gd name="f66" fmla="*/ f50 1 f31"/>
                <a:gd name="f67" fmla="*/ f51 1 f32"/>
                <a:gd name="f68" fmla="*/ f52 1 f31"/>
                <a:gd name="f69" fmla="*/ f53 1 f32"/>
                <a:gd name="f70" fmla="*/ f54 1 f31"/>
                <a:gd name="f71" fmla="*/ f55 1 f32"/>
                <a:gd name="f72" fmla="*/ f56 f26 1"/>
                <a:gd name="f73" fmla="*/ f57 f26 1"/>
                <a:gd name="f74" fmla="*/ f59 f27 1"/>
                <a:gd name="f75" fmla="*/ f58 f27 1"/>
                <a:gd name="f76" fmla="*/ f61 f26 1"/>
                <a:gd name="f77" fmla="*/ f62 f27 1"/>
                <a:gd name="f78" fmla="*/ f63 f26 1"/>
                <a:gd name="f79" fmla="*/ f64 f26 1"/>
                <a:gd name="f80" fmla="*/ f65 f27 1"/>
                <a:gd name="f81" fmla="*/ f66 f26 1"/>
                <a:gd name="f82" fmla="*/ f67 f27 1"/>
                <a:gd name="f83" fmla="*/ f68 f26 1"/>
                <a:gd name="f84" fmla="*/ f69 f27 1"/>
                <a:gd name="f85" fmla="*/ f70 f26 1"/>
                <a:gd name="f86" fmla="*/ f71 f27 1"/>
              </a:gdLst>
              <a:ahLst/>
              <a:cxnLst>
                <a:cxn ang="3cd4">
                  <a:pos x="hc" y="t"/>
                </a:cxn>
                <a:cxn ang="0">
                  <a:pos x="r" y="vc"/>
                </a:cxn>
                <a:cxn ang="cd4">
                  <a:pos x="hc" y="b"/>
                </a:cxn>
                <a:cxn ang="cd2">
                  <a:pos x="l" y="vc"/>
                </a:cxn>
                <a:cxn ang="f60">
                  <a:pos x="f76" y="f77"/>
                </a:cxn>
                <a:cxn ang="f60">
                  <a:pos x="f78" y="f77"/>
                </a:cxn>
                <a:cxn ang="f60">
                  <a:pos x="f79" y="f80"/>
                </a:cxn>
                <a:cxn ang="f60">
                  <a:pos x="f81" y="f82"/>
                </a:cxn>
                <a:cxn ang="f60">
                  <a:pos x="f83" y="f84"/>
                </a:cxn>
                <a:cxn ang="f60">
                  <a:pos x="f85" y="f86"/>
                </a:cxn>
                <a:cxn ang="f60">
                  <a:pos x="f76" y="f77"/>
                </a:cxn>
              </a:cxnLst>
              <a:rect l="f72" t="f75" r="f73" b="f74"/>
              <a:pathLst>
                <a:path w="152" h="97">
                  <a:moveTo>
                    <a:pt x="f8" y="f5"/>
                  </a:moveTo>
                  <a:cubicBezTo>
                    <a:pt x="f8" y="f5"/>
                    <a:pt x="f8" y="f5"/>
                    <a:pt x="f9" y="f5"/>
                  </a:cubicBezTo>
                  <a:cubicBezTo>
                    <a:pt x="f9" y="f5"/>
                    <a:pt x="f9" y="f5"/>
                    <a:pt x="f10" y="f11"/>
                  </a:cubicBezTo>
                  <a:cubicBezTo>
                    <a:pt x="f10" y="f11"/>
                    <a:pt x="f12" y="f13"/>
                    <a:pt x="f14" y="f15"/>
                  </a:cubicBezTo>
                  <a:cubicBezTo>
                    <a:pt x="f16" y="f17"/>
                    <a:pt x="f5" y="f18"/>
                    <a:pt x="f5" y="f18"/>
                  </a:cubicBezTo>
                  <a:cubicBezTo>
                    <a:pt x="f19" y="f20"/>
                    <a:pt x="f21" y="f7"/>
                    <a:pt x="f22" y="f23"/>
                  </a:cubicBezTo>
                  <a:cubicBezTo>
                    <a:pt x="f6" y="f24"/>
                    <a:pt x="f8" y="f5"/>
                    <a:pt x="f8" y="f5"/>
                  </a:cubicBezTo>
                  <a:close/>
                </a:path>
              </a:pathLst>
            </a:custGeom>
            <a:solidFill>
              <a:srgbClr val="6F863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57" name="Freeform 18">
              <a:extLst>
                <a:ext uri="{FF2B5EF4-FFF2-40B4-BE49-F238E27FC236}">
                  <a16:creationId xmlns:a16="http://schemas.microsoft.com/office/drawing/2014/main" id="{D778E342-F77B-4C1E-BD9F-DA65FF717E75}"/>
                </a:ext>
              </a:extLst>
            </p:cNvPr>
            <p:cNvSpPr/>
            <p:nvPr/>
          </p:nvSpPr>
          <p:spPr>
            <a:xfrm>
              <a:off x="11426305" y="4300395"/>
              <a:ext cx="482931" cy="405088"/>
            </a:xfrm>
            <a:custGeom>
              <a:avLst/>
              <a:gdLst>
                <a:gd name="f0" fmla="val 10800000"/>
                <a:gd name="f1" fmla="val 5400000"/>
                <a:gd name="f2" fmla="val 180"/>
                <a:gd name="f3" fmla="val w"/>
                <a:gd name="f4" fmla="val h"/>
                <a:gd name="f5" fmla="val 0"/>
                <a:gd name="f6" fmla="val 129"/>
                <a:gd name="f7" fmla="val 108"/>
                <a:gd name="f8" fmla="val 55"/>
                <a:gd name="f9" fmla="val 86"/>
                <a:gd name="f10" fmla="val 35"/>
                <a:gd name="f11" fmla="val 87"/>
                <a:gd name="f12" fmla="val 46"/>
                <a:gd name="f13" fmla="val 89"/>
                <a:gd name="f14" fmla="val 58"/>
                <a:gd name="f15" fmla="val 79"/>
                <a:gd name="f16" fmla="val 83"/>
                <a:gd name="f17" fmla="val 99"/>
                <a:gd name="f18" fmla="val 11"/>
                <a:gd name="f19" fmla="val 23"/>
                <a:gd name="f20" fmla="val 100"/>
                <a:gd name="f21" fmla="val 63"/>
                <a:gd name="f22" fmla="val 101"/>
                <a:gd name="f23" fmla="val 96"/>
                <a:gd name="f24" fmla="val 116"/>
                <a:gd name="f25" fmla="val 65"/>
                <a:gd name="f26" fmla="val 105"/>
                <a:gd name="f27" fmla="val 45"/>
                <a:gd name="f28" fmla="val 92"/>
                <a:gd name="f29" fmla="val 19"/>
                <a:gd name="f30" fmla="+- 0 0 -90"/>
                <a:gd name="f31" fmla="*/ f3 1 129"/>
                <a:gd name="f32" fmla="*/ f4 1 108"/>
                <a:gd name="f33" fmla="+- f7 0 f5"/>
                <a:gd name="f34" fmla="+- f6 0 f5"/>
                <a:gd name="f35" fmla="*/ f30 f0 1"/>
                <a:gd name="f36" fmla="*/ f34 1 129"/>
                <a:gd name="f37" fmla="*/ f33 1 108"/>
                <a:gd name="f38" fmla="*/ 55 f34 1"/>
                <a:gd name="f39" fmla="*/ 0 f33 1"/>
                <a:gd name="f40" fmla="*/ 87 f34 1"/>
                <a:gd name="f41" fmla="*/ 46 f33 1"/>
                <a:gd name="f42" fmla="*/ 83 f34 1"/>
                <a:gd name="f43" fmla="*/ 83 f33 1"/>
                <a:gd name="f44" fmla="*/ 0 f34 1"/>
                <a:gd name="f45" fmla="*/ 86 f33 1"/>
                <a:gd name="f46" fmla="*/ 101 f34 1"/>
                <a:gd name="f47" fmla="*/ 96 f33 1"/>
                <a:gd name="f48" fmla="*/ 105 f34 1"/>
                <a:gd name="f49" fmla="*/ 45 f33 1"/>
                <a:gd name="f50" fmla="*/ f35 1 f2"/>
                <a:gd name="f51" fmla="*/ f38 1 129"/>
                <a:gd name="f52" fmla="*/ f39 1 108"/>
                <a:gd name="f53" fmla="*/ f40 1 129"/>
                <a:gd name="f54" fmla="*/ f41 1 108"/>
                <a:gd name="f55" fmla="*/ f42 1 129"/>
                <a:gd name="f56" fmla="*/ f43 1 108"/>
                <a:gd name="f57" fmla="*/ f44 1 129"/>
                <a:gd name="f58" fmla="*/ f45 1 108"/>
                <a:gd name="f59" fmla="*/ f46 1 129"/>
                <a:gd name="f60" fmla="*/ f47 1 108"/>
                <a:gd name="f61" fmla="*/ f48 1 129"/>
                <a:gd name="f62" fmla="*/ f49 1 108"/>
                <a:gd name="f63" fmla="*/ 0 1 f36"/>
                <a:gd name="f64" fmla="*/ f6 1 f36"/>
                <a:gd name="f65" fmla="*/ 0 1 f37"/>
                <a:gd name="f66" fmla="*/ f7 1 f37"/>
                <a:gd name="f67" fmla="+- f50 0 f1"/>
                <a:gd name="f68" fmla="*/ f51 1 f36"/>
                <a:gd name="f69" fmla="*/ f52 1 f37"/>
                <a:gd name="f70" fmla="*/ f53 1 f36"/>
                <a:gd name="f71" fmla="*/ f54 1 f37"/>
                <a:gd name="f72" fmla="*/ f55 1 f36"/>
                <a:gd name="f73" fmla="*/ f56 1 f37"/>
                <a:gd name="f74" fmla="*/ f57 1 f36"/>
                <a:gd name="f75" fmla="*/ f58 1 f37"/>
                <a:gd name="f76" fmla="*/ f59 1 f36"/>
                <a:gd name="f77" fmla="*/ f60 1 f37"/>
                <a:gd name="f78" fmla="*/ f61 1 f36"/>
                <a:gd name="f79" fmla="*/ f62 1 f37"/>
                <a:gd name="f80" fmla="*/ f63 f31 1"/>
                <a:gd name="f81" fmla="*/ f64 f31 1"/>
                <a:gd name="f82" fmla="*/ f66 f32 1"/>
                <a:gd name="f83" fmla="*/ f65 f32 1"/>
                <a:gd name="f84" fmla="*/ f68 f31 1"/>
                <a:gd name="f85" fmla="*/ f69 f32 1"/>
                <a:gd name="f86" fmla="*/ f70 f31 1"/>
                <a:gd name="f87" fmla="*/ f71 f32 1"/>
                <a:gd name="f88" fmla="*/ f72 f31 1"/>
                <a:gd name="f89" fmla="*/ f73 f32 1"/>
                <a:gd name="f90" fmla="*/ f74 f31 1"/>
                <a:gd name="f91" fmla="*/ f75 f32 1"/>
                <a:gd name="f92" fmla="*/ f76 f31 1"/>
                <a:gd name="f93" fmla="*/ f77 f32 1"/>
                <a:gd name="f94" fmla="*/ f78 f31 1"/>
                <a:gd name="f95" fmla="*/ f79 f32 1"/>
              </a:gdLst>
              <a:ahLst/>
              <a:cxnLst>
                <a:cxn ang="3cd4">
                  <a:pos x="hc" y="t"/>
                </a:cxn>
                <a:cxn ang="0">
                  <a:pos x="r" y="vc"/>
                </a:cxn>
                <a:cxn ang="cd4">
                  <a:pos x="hc" y="b"/>
                </a:cxn>
                <a:cxn ang="cd2">
                  <a:pos x="l" y="vc"/>
                </a:cxn>
                <a:cxn ang="f67">
                  <a:pos x="f84" y="f85"/>
                </a:cxn>
                <a:cxn ang="f67">
                  <a:pos x="f86" y="f87"/>
                </a:cxn>
                <a:cxn ang="f67">
                  <a:pos x="f88" y="f89"/>
                </a:cxn>
                <a:cxn ang="f67">
                  <a:pos x="f90" y="f91"/>
                </a:cxn>
                <a:cxn ang="f67">
                  <a:pos x="f92" y="f93"/>
                </a:cxn>
                <a:cxn ang="f67">
                  <a:pos x="f94" y="f95"/>
                </a:cxn>
                <a:cxn ang="f67">
                  <a:pos x="f84" y="f85"/>
                </a:cxn>
              </a:cxnLst>
              <a:rect l="f80" t="f83" r="f81" b="f82"/>
              <a:pathLst>
                <a:path w="129" h="108">
                  <a:moveTo>
                    <a:pt x="f8" y="f5"/>
                  </a:moveTo>
                  <a:cubicBezTo>
                    <a:pt x="f8" y="f5"/>
                    <a:pt x="f9" y="f10"/>
                    <a:pt x="f11" y="f12"/>
                  </a:cubicBezTo>
                  <a:cubicBezTo>
                    <a:pt x="f13" y="f14"/>
                    <a:pt x="f13" y="f15"/>
                    <a:pt x="f16" y="f16"/>
                  </a:cubicBezTo>
                  <a:cubicBezTo>
                    <a:pt x="f14" y="f17"/>
                    <a:pt x="f18" y="f9"/>
                    <a:pt x="f5" y="f9"/>
                  </a:cubicBezTo>
                  <a:cubicBezTo>
                    <a:pt x="f19" y="f20"/>
                    <a:pt x="f21" y="f7"/>
                    <a:pt x="f22" y="f23"/>
                  </a:cubicBezTo>
                  <a:cubicBezTo>
                    <a:pt x="f6" y="f9"/>
                    <a:pt x="f24" y="f25"/>
                    <a:pt x="f26" y="f27"/>
                  </a:cubicBezTo>
                  <a:cubicBezTo>
                    <a:pt x="f28" y="f29"/>
                    <a:pt x="f8" y="f5"/>
                    <a:pt x="f8" y="f5"/>
                  </a:cubicBezTo>
                  <a:close/>
                </a:path>
              </a:pathLst>
            </a:custGeom>
            <a:solidFill>
              <a:srgbClr val="5C6B2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58" name="Freeform 19">
              <a:extLst>
                <a:ext uri="{FF2B5EF4-FFF2-40B4-BE49-F238E27FC236}">
                  <a16:creationId xmlns:a16="http://schemas.microsoft.com/office/drawing/2014/main" id="{077A2926-0035-46CD-B7EB-70A207218FB8}"/>
                </a:ext>
              </a:extLst>
            </p:cNvPr>
            <p:cNvSpPr/>
            <p:nvPr/>
          </p:nvSpPr>
          <p:spPr>
            <a:xfrm>
              <a:off x="9167353" y="4859569"/>
              <a:ext cx="3019879" cy="1998430"/>
            </a:xfrm>
            <a:custGeom>
              <a:avLst/>
              <a:gdLst>
                <a:gd name="f0" fmla="val 10800000"/>
                <a:gd name="f1" fmla="val 5400000"/>
                <a:gd name="f2" fmla="val 180"/>
                <a:gd name="f3" fmla="val w"/>
                <a:gd name="f4" fmla="val h"/>
                <a:gd name="f5" fmla="val 0"/>
                <a:gd name="f6" fmla="val 805"/>
                <a:gd name="f7" fmla="val 533"/>
                <a:gd name="f8" fmla="val 216"/>
                <a:gd name="f9" fmla="val 790"/>
                <a:gd name="f10" fmla="val 213"/>
                <a:gd name="f11" fmla="val 775"/>
                <a:gd name="f12" fmla="val 212"/>
                <a:gd name="f13" fmla="val 761"/>
                <a:gd name="f14" fmla="val 736"/>
                <a:gd name="f15" fmla="val 168"/>
                <a:gd name="f16" fmla="val 661"/>
                <a:gd name="f17" fmla="val 120"/>
                <a:gd name="f18" fmla="val 591"/>
                <a:gd name="f19" fmla="val 130"/>
                <a:gd name="f20" fmla="val 74"/>
                <a:gd name="f21" fmla="val 572"/>
                <a:gd name="f22" fmla="val 31"/>
                <a:gd name="f23" fmla="val 550"/>
                <a:gd name="f24" fmla="val 9"/>
                <a:gd name="f25" fmla="val 522"/>
                <a:gd name="f26" fmla="val 465"/>
                <a:gd name="f27" fmla="val 25"/>
                <a:gd name="f28" fmla="val 445"/>
                <a:gd name="f29" fmla="val 41"/>
                <a:gd name="f30" fmla="val 460"/>
                <a:gd name="f31" fmla="val 66"/>
                <a:gd name="f32" fmla="val 464"/>
                <a:gd name="f33" fmla="val 99"/>
                <a:gd name="f34" fmla="val 118"/>
                <a:gd name="f35" fmla="val 387"/>
                <a:gd name="f36" fmla="val 112"/>
                <a:gd name="f37" fmla="val 340"/>
                <a:gd name="f38" fmla="val 132"/>
                <a:gd name="f39" fmla="val 296"/>
                <a:gd name="f40" fmla="val 150"/>
                <a:gd name="f41" fmla="val 280"/>
                <a:gd name="f42" fmla="val 169"/>
                <a:gd name="f43" fmla="val 194"/>
                <a:gd name="f44" fmla="val 159"/>
                <a:gd name="f45" fmla="val 200"/>
                <a:gd name="f46" fmla="val 226"/>
                <a:gd name="f47" fmla="val 15"/>
                <a:gd name="f48" fmla="val 309"/>
                <a:gd name="f49" fmla="val 3"/>
                <a:gd name="f50" fmla="val 446"/>
                <a:gd name="f51" fmla="val 1"/>
                <a:gd name="f52" fmla="val 478"/>
                <a:gd name="f53" fmla="val 507"/>
                <a:gd name="f54" fmla="+- 0 0 -90"/>
                <a:gd name="f55" fmla="*/ f3 1 805"/>
                <a:gd name="f56" fmla="*/ f4 1 533"/>
                <a:gd name="f57" fmla="+- f7 0 f5"/>
                <a:gd name="f58" fmla="+- f6 0 f5"/>
                <a:gd name="f59" fmla="*/ f54 f0 1"/>
                <a:gd name="f60" fmla="*/ f58 1 805"/>
                <a:gd name="f61" fmla="*/ f57 1 533"/>
                <a:gd name="f62" fmla="*/ 805 f58 1"/>
                <a:gd name="f63" fmla="*/ 216 f57 1"/>
                <a:gd name="f64" fmla="*/ 761 f58 1"/>
                <a:gd name="f65" fmla="*/ 213 f57 1"/>
                <a:gd name="f66" fmla="*/ 591 f58 1"/>
                <a:gd name="f67" fmla="*/ 130 f57 1"/>
                <a:gd name="f68" fmla="*/ 550 f58 1"/>
                <a:gd name="f69" fmla="*/ 9 f57 1"/>
                <a:gd name="f70" fmla="*/ 445 f58 1"/>
                <a:gd name="f71" fmla="*/ 41 f57 1"/>
                <a:gd name="f72" fmla="*/ 460 f58 1"/>
                <a:gd name="f73" fmla="*/ 118 f57 1"/>
                <a:gd name="f74" fmla="*/ 340 f58 1"/>
                <a:gd name="f75" fmla="*/ 132 f57 1"/>
                <a:gd name="f76" fmla="*/ 280 f58 1"/>
                <a:gd name="f77" fmla="*/ 169 f57 1"/>
                <a:gd name="f78" fmla="*/ 159 f58 1"/>
                <a:gd name="f79" fmla="*/ 200 f57 1"/>
                <a:gd name="f80" fmla="*/ 3 f58 1"/>
                <a:gd name="f81" fmla="*/ 446 f57 1"/>
                <a:gd name="f82" fmla="*/ 0 f58 1"/>
                <a:gd name="f83" fmla="*/ 533 f57 1"/>
                <a:gd name="f84" fmla="*/ f59 1 f2"/>
                <a:gd name="f85" fmla="*/ f62 1 805"/>
                <a:gd name="f86" fmla="*/ f63 1 533"/>
                <a:gd name="f87" fmla="*/ f64 1 805"/>
                <a:gd name="f88" fmla="*/ f65 1 533"/>
                <a:gd name="f89" fmla="*/ f66 1 805"/>
                <a:gd name="f90" fmla="*/ f67 1 533"/>
                <a:gd name="f91" fmla="*/ f68 1 805"/>
                <a:gd name="f92" fmla="*/ f69 1 533"/>
                <a:gd name="f93" fmla="*/ f70 1 805"/>
                <a:gd name="f94" fmla="*/ f71 1 533"/>
                <a:gd name="f95" fmla="*/ f72 1 805"/>
                <a:gd name="f96" fmla="*/ f73 1 533"/>
                <a:gd name="f97" fmla="*/ f74 1 805"/>
                <a:gd name="f98" fmla="*/ f75 1 533"/>
                <a:gd name="f99" fmla="*/ f76 1 805"/>
                <a:gd name="f100" fmla="*/ f77 1 533"/>
                <a:gd name="f101" fmla="*/ f78 1 805"/>
                <a:gd name="f102" fmla="*/ f79 1 533"/>
                <a:gd name="f103" fmla="*/ f80 1 805"/>
                <a:gd name="f104" fmla="*/ f81 1 533"/>
                <a:gd name="f105" fmla="*/ f82 1 805"/>
                <a:gd name="f106" fmla="*/ f83 1 533"/>
                <a:gd name="f107" fmla="*/ 0 1 f60"/>
                <a:gd name="f108" fmla="*/ f6 1 f60"/>
                <a:gd name="f109" fmla="*/ 0 1 f61"/>
                <a:gd name="f110" fmla="*/ f7 1 f61"/>
                <a:gd name="f111" fmla="+- f84 0 f1"/>
                <a:gd name="f112" fmla="*/ f85 1 f60"/>
                <a:gd name="f113" fmla="*/ f86 1 f61"/>
                <a:gd name="f114" fmla="*/ f87 1 f60"/>
                <a:gd name="f115" fmla="*/ f88 1 f61"/>
                <a:gd name="f116" fmla="*/ f89 1 f60"/>
                <a:gd name="f117" fmla="*/ f90 1 f61"/>
                <a:gd name="f118" fmla="*/ f91 1 f60"/>
                <a:gd name="f119" fmla="*/ f92 1 f61"/>
                <a:gd name="f120" fmla="*/ f93 1 f60"/>
                <a:gd name="f121" fmla="*/ f94 1 f61"/>
                <a:gd name="f122" fmla="*/ f95 1 f60"/>
                <a:gd name="f123" fmla="*/ f96 1 f61"/>
                <a:gd name="f124" fmla="*/ f97 1 f60"/>
                <a:gd name="f125" fmla="*/ f98 1 f61"/>
                <a:gd name="f126" fmla="*/ f99 1 f60"/>
                <a:gd name="f127" fmla="*/ f100 1 f61"/>
                <a:gd name="f128" fmla="*/ f101 1 f60"/>
                <a:gd name="f129" fmla="*/ f102 1 f61"/>
                <a:gd name="f130" fmla="*/ f103 1 f60"/>
                <a:gd name="f131" fmla="*/ f104 1 f61"/>
                <a:gd name="f132" fmla="*/ f105 1 f60"/>
                <a:gd name="f133" fmla="*/ f106 1 f61"/>
                <a:gd name="f134" fmla="*/ f107 f55 1"/>
                <a:gd name="f135" fmla="*/ f108 f55 1"/>
                <a:gd name="f136" fmla="*/ f110 f56 1"/>
                <a:gd name="f137" fmla="*/ f109 f56 1"/>
                <a:gd name="f138" fmla="*/ f112 f55 1"/>
                <a:gd name="f139" fmla="*/ f113 f56 1"/>
                <a:gd name="f140" fmla="*/ f114 f55 1"/>
                <a:gd name="f141" fmla="*/ f115 f56 1"/>
                <a:gd name="f142" fmla="*/ f116 f55 1"/>
                <a:gd name="f143" fmla="*/ f117 f56 1"/>
                <a:gd name="f144" fmla="*/ f118 f55 1"/>
                <a:gd name="f145" fmla="*/ f119 f56 1"/>
                <a:gd name="f146" fmla="*/ f120 f55 1"/>
                <a:gd name="f147" fmla="*/ f121 f56 1"/>
                <a:gd name="f148" fmla="*/ f122 f55 1"/>
                <a:gd name="f149" fmla="*/ f123 f56 1"/>
                <a:gd name="f150" fmla="*/ f124 f55 1"/>
                <a:gd name="f151" fmla="*/ f125 f56 1"/>
                <a:gd name="f152" fmla="*/ f126 f55 1"/>
                <a:gd name="f153" fmla="*/ f127 f56 1"/>
                <a:gd name="f154" fmla="*/ f128 f55 1"/>
                <a:gd name="f155" fmla="*/ f129 f56 1"/>
                <a:gd name="f156" fmla="*/ f130 f55 1"/>
                <a:gd name="f157" fmla="*/ f131 f56 1"/>
                <a:gd name="f158" fmla="*/ f132 f55 1"/>
                <a:gd name="f159" fmla="*/ f133 f56 1"/>
              </a:gdLst>
              <a:ahLst/>
              <a:cxnLst>
                <a:cxn ang="3cd4">
                  <a:pos x="hc" y="t"/>
                </a:cxn>
                <a:cxn ang="0">
                  <a:pos x="r" y="vc"/>
                </a:cxn>
                <a:cxn ang="cd4">
                  <a:pos x="hc" y="b"/>
                </a:cxn>
                <a:cxn ang="cd2">
                  <a:pos x="l" y="vc"/>
                </a:cxn>
                <a:cxn ang="f111">
                  <a:pos x="f138" y="f139"/>
                </a:cxn>
                <a:cxn ang="f111">
                  <a:pos x="f140" y="f141"/>
                </a:cxn>
                <a:cxn ang="f111">
                  <a:pos x="f142" y="f143"/>
                </a:cxn>
                <a:cxn ang="f111">
                  <a:pos x="f144" y="f145"/>
                </a:cxn>
                <a:cxn ang="f111">
                  <a:pos x="f146" y="f147"/>
                </a:cxn>
                <a:cxn ang="f111">
                  <a:pos x="f148" y="f149"/>
                </a:cxn>
                <a:cxn ang="f111">
                  <a:pos x="f150" y="f151"/>
                </a:cxn>
                <a:cxn ang="f111">
                  <a:pos x="f152" y="f153"/>
                </a:cxn>
                <a:cxn ang="f111">
                  <a:pos x="f154" y="f155"/>
                </a:cxn>
                <a:cxn ang="f111">
                  <a:pos x="f156" y="f157"/>
                </a:cxn>
                <a:cxn ang="f111">
                  <a:pos x="f158" y="f159"/>
                </a:cxn>
                <a:cxn ang="f111">
                  <a:pos x="f138" y="f159"/>
                </a:cxn>
                <a:cxn ang="f111">
                  <a:pos x="f138" y="f139"/>
                </a:cxn>
                <a:cxn ang="f111">
                  <a:pos x="f138" y="f139"/>
                </a:cxn>
              </a:cxnLst>
              <a:rect l="f134" t="f137" r="f135" b="f136"/>
              <a:pathLst>
                <a:path w="805" h="533">
                  <a:moveTo>
                    <a:pt x="f6" y="f8"/>
                  </a:moveTo>
                  <a:cubicBezTo>
                    <a:pt x="f9" y="f10"/>
                    <a:pt x="f11" y="f12"/>
                    <a:pt x="f13" y="f10"/>
                  </a:cubicBezTo>
                  <a:cubicBezTo>
                    <a:pt x="f14" y="f15"/>
                    <a:pt x="f16" y="f17"/>
                    <a:pt x="f18" y="f19"/>
                  </a:cubicBezTo>
                  <a:cubicBezTo>
                    <a:pt x="f18" y="f20"/>
                    <a:pt x="f21" y="f22"/>
                    <a:pt x="f23" y="f24"/>
                  </a:cubicBezTo>
                  <a:cubicBezTo>
                    <a:pt x="f25" y="f5"/>
                    <a:pt x="f26" y="f27"/>
                    <a:pt x="f28" y="f29"/>
                  </a:cubicBezTo>
                  <a:cubicBezTo>
                    <a:pt x="f30" y="f31"/>
                    <a:pt x="f32" y="f33"/>
                    <a:pt x="f30" y="f34"/>
                  </a:cubicBezTo>
                  <a:cubicBezTo>
                    <a:pt x="f30" y="f34"/>
                    <a:pt x="f35" y="f36"/>
                    <a:pt x="f37" y="f38"/>
                  </a:cubicBezTo>
                  <a:cubicBezTo>
                    <a:pt x="f39" y="f40"/>
                    <a:pt x="f41" y="f42"/>
                    <a:pt x="f41" y="f42"/>
                  </a:cubicBezTo>
                  <a:cubicBezTo>
                    <a:pt x="f41" y="f42"/>
                    <a:pt x="f43" y="f2"/>
                    <a:pt x="f44" y="f45"/>
                  </a:cubicBezTo>
                  <a:cubicBezTo>
                    <a:pt x="f36" y="f46"/>
                    <a:pt x="f47" y="f48"/>
                    <a:pt x="f49" y="f50"/>
                  </a:cubicBezTo>
                  <a:cubicBezTo>
                    <a:pt x="f51" y="f52"/>
                    <a:pt x="f5" y="f53"/>
                    <a:pt x="f5" y="f7"/>
                  </a:cubicBezTo>
                  <a:cubicBezTo>
                    <a:pt x="f6" y="f7"/>
                    <a:pt x="f6" y="f7"/>
                    <a:pt x="f6" y="f7"/>
                  </a:cubicBezTo>
                  <a:cubicBezTo>
                    <a:pt x="f6" y="f8"/>
                    <a:pt x="f6" y="f8"/>
                    <a:pt x="f6" y="f8"/>
                  </a:cubicBezTo>
                  <a:cubicBezTo>
                    <a:pt x="f6" y="f8"/>
                    <a:pt x="f6" y="f8"/>
                    <a:pt x="f6" y="f8"/>
                  </a:cubicBezTo>
                  <a:close/>
                </a:path>
              </a:pathLst>
            </a:custGeom>
            <a:solidFill>
              <a:srgbClr val="FFF7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59" name="Freeform 20">
              <a:extLst>
                <a:ext uri="{FF2B5EF4-FFF2-40B4-BE49-F238E27FC236}">
                  <a16:creationId xmlns:a16="http://schemas.microsoft.com/office/drawing/2014/main" id="{8A975372-6658-49F8-BAA9-7ECF19D8A9D1}"/>
                </a:ext>
              </a:extLst>
            </p:cNvPr>
            <p:cNvSpPr/>
            <p:nvPr/>
          </p:nvSpPr>
          <p:spPr>
            <a:xfrm>
              <a:off x="9178472" y="5383804"/>
              <a:ext cx="3008760" cy="1474195"/>
            </a:xfrm>
            <a:custGeom>
              <a:avLst/>
              <a:gdLst>
                <a:gd name="f0" fmla="val 10800000"/>
                <a:gd name="f1" fmla="val 5400000"/>
                <a:gd name="f2" fmla="val 180"/>
                <a:gd name="f3" fmla="val w"/>
                <a:gd name="f4" fmla="val h"/>
                <a:gd name="f5" fmla="val 0"/>
                <a:gd name="f6" fmla="val 802"/>
                <a:gd name="f7" fmla="val 393"/>
                <a:gd name="f8" fmla="val 114"/>
                <a:gd name="f9" fmla="val 782"/>
                <a:gd name="f10" fmla="val 106"/>
                <a:gd name="f11" fmla="val 759"/>
                <a:gd name="f12" fmla="val 101"/>
                <a:gd name="f13" fmla="val 736"/>
                <a:gd name="f14" fmla="val 658"/>
                <a:gd name="f15" fmla="val 494"/>
                <a:gd name="f16" fmla="val 8"/>
                <a:gd name="f17" fmla="val 388"/>
                <a:gd name="f18" fmla="val 31"/>
                <a:gd name="f19" fmla="val 287"/>
                <a:gd name="f20" fmla="val 55"/>
                <a:gd name="f21" fmla="val 253"/>
                <a:gd name="f22" fmla="val 151"/>
                <a:gd name="f23" fmla="val 52"/>
                <a:gd name="f24" fmla="val 179"/>
                <a:gd name="f25" fmla="val 23"/>
                <a:gd name="f26" fmla="+- 0 0 -90"/>
                <a:gd name="f27" fmla="*/ f3 1 802"/>
                <a:gd name="f28" fmla="*/ f4 1 393"/>
                <a:gd name="f29" fmla="+- f7 0 f5"/>
                <a:gd name="f30" fmla="+- f6 0 f5"/>
                <a:gd name="f31" fmla="*/ f26 f0 1"/>
                <a:gd name="f32" fmla="*/ f30 1 802"/>
                <a:gd name="f33" fmla="*/ f29 1 393"/>
                <a:gd name="f34" fmla="*/ 802 f30 1"/>
                <a:gd name="f35" fmla="*/ 114 f29 1"/>
                <a:gd name="f36" fmla="*/ 736 f30 1"/>
                <a:gd name="f37" fmla="*/ 101 f29 1"/>
                <a:gd name="f38" fmla="*/ 388 f30 1"/>
                <a:gd name="f39" fmla="*/ 31 f29 1"/>
                <a:gd name="f40" fmla="*/ 253 f30 1"/>
                <a:gd name="f41" fmla="*/ 55 f29 1"/>
                <a:gd name="f42" fmla="*/ 23 f30 1"/>
                <a:gd name="f43" fmla="*/ 393 f29 1"/>
                <a:gd name="f44" fmla="*/ f31 1 f2"/>
                <a:gd name="f45" fmla="*/ f34 1 802"/>
                <a:gd name="f46" fmla="*/ f35 1 393"/>
                <a:gd name="f47" fmla="*/ f36 1 802"/>
                <a:gd name="f48" fmla="*/ f37 1 393"/>
                <a:gd name="f49" fmla="*/ f38 1 802"/>
                <a:gd name="f50" fmla="*/ f39 1 393"/>
                <a:gd name="f51" fmla="*/ f40 1 802"/>
                <a:gd name="f52" fmla="*/ f41 1 393"/>
                <a:gd name="f53" fmla="*/ f42 1 802"/>
                <a:gd name="f54" fmla="*/ f43 1 393"/>
                <a:gd name="f55" fmla="*/ 0 1 f32"/>
                <a:gd name="f56" fmla="*/ f6 1 f32"/>
                <a:gd name="f57" fmla="*/ 0 1 f33"/>
                <a:gd name="f58" fmla="*/ f7 1 f33"/>
                <a:gd name="f59" fmla="+- f44 0 f1"/>
                <a:gd name="f60" fmla="*/ f45 1 f32"/>
                <a:gd name="f61" fmla="*/ f46 1 f33"/>
                <a:gd name="f62" fmla="*/ f47 1 f32"/>
                <a:gd name="f63" fmla="*/ f48 1 f33"/>
                <a:gd name="f64" fmla="*/ f49 1 f32"/>
                <a:gd name="f65" fmla="*/ f50 1 f33"/>
                <a:gd name="f66" fmla="*/ f51 1 f32"/>
                <a:gd name="f67" fmla="*/ f52 1 f33"/>
                <a:gd name="f68" fmla="*/ f53 1 f32"/>
                <a:gd name="f69" fmla="*/ f54 1 f33"/>
                <a:gd name="f70" fmla="*/ f55 f27 1"/>
                <a:gd name="f71" fmla="*/ f56 f27 1"/>
                <a:gd name="f72" fmla="*/ f58 f28 1"/>
                <a:gd name="f73" fmla="*/ f57 f28 1"/>
                <a:gd name="f74" fmla="*/ f60 f27 1"/>
                <a:gd name="f75" fmla="*/ f61 f28 1"/>
                <a:gd name="f76" fmla="*/ f62 f27 1"/>
                <a:gd name="f77" fmla="*/ f63 f28 1"/>
                <a:gd name="f78" fmla="*/ f64 f27 1"/>
                <a:gd name="f79" fmla="*/ f65 f28 1"/>
                <a:gd name="f80" fmla="*/ f66 f27 1"/>
                <a:gd name="f81" fmla="*/ f67 f28 1"/>
                <a:gd name="f82" fmla="*/ f68 f27 1"/>
                <a:gd name="f83" fmla="*/ f69 f28 1"/>
              </a:gdLst>
              <a:ahLst/>
              <a:cxnLst>
                <a:cxn ang="3cd4">
                  <a:pos x="hc" y="t"/>
                </a:cxn>
                <a:cxn ang="0">
                  <a:pos x="r" y="vc"/>
                </a:cxn>
                <a:cxn ang="cd4">
                  <a:pos x="hc" y="b"/>
                </a:cxn>
                <a:cxn ang="cd2">
                  <a:pos x="l" y="vc"/>
                </a:cxn>
                <a:cxn ang="f59">
                  <a:pos x="f74" y="f75"/>
                </a:cxn>
                <a:cxn ang="f59">
                  <a:pos x="f76" y="f77"/>
                </a:cxn>
                <a:cxn ang="f59">
                  <a:pos x="f78" y="f79"/>
                </a:cxn>
                <a:cxn ang="f59">
                  <a:pos x="f80" y="f81"/>
                </a:cxn>
                <a:cxn ang="f59">
                  <a:pos x="f82" y="f83"/>
                </a:cxn>
                <a:cxn ang="f59">
                  <a:pos x="f74" y="f83"/>
                </a:cxn>
                <a:cxn ang="f59">
                  <a:pos x="f74" y="f75"/>
                </a:cxn>
                <a:cxn ang="f59">
                  <a:pos x="f74" y="f75"/>
                </a:cxn>
              </a:cxnLst>
              <a:rect l="f70" t="f73" r="f71" b="f72"/>
              <a:pathLst>
                <a:path w="802" h="393">
                  <a:moveTo>
                    <a:pt x="f6" y="f8"/>
                  </a:moveTo>
                  <a:cubicBezTo>
                    <a:pt x="f9" y="f10"/>
                    <a:pt x="f11" y="f12"/>
                    <a:pt x="f13" y="f12"/>
                  </a:cubicBezTo>
                  <a:cubicBezTo>
                    <a:pt x="f14" y="f5"/>
                    <a:pt x="f15" y="f16"/>
                    <a:pt x="f17" y="f18"/>
                  </a:cubicBezTo>
                  <a:cubicBezTo>
                    <a:pt x="f19" y="f20"/>
                    <a:pt x="f21" y="f20"/>
                    <a:pt x="f21" y="f20"/>
                  </a:cubicBezTo>
                  <a:cubicBezTo>
                    <a:pt x="f22" y="f23"/>
                    <a:pt x="f5" y="f24"/>
                    <a:pt x="f25" y="f7"/>
                  </a:cubicBezTo>
                  <a:cubicBezTo>
                    <a:pt x="f6" y="f7"/>
                    <a:pt x="f6" y="f7"/>
                    <a:pt x="f6" y="f7"/>
                  </a:cubicBezTo>
                  <a:cubicBezTo>
                    <a:pt x="f6" y="f8"/>
                    <a:pt x="f6" y="f8"/>
                    <a:pt x="f6" y="f8"/>
                  </a:cubicBezTo>
                  <a:cubicBezTo>
                    <a:pt x="f6" y="f8"/>
                    <a:pt x="f6" y="f8"/>
                    <a:pt x="f6" y="f8"/>
                  </a:cubicBezTo>
                  <a:close/>
                </a:path>
              </a:pathLst>
            </a:custGeom>
            <a:solidFill>
              <a:srgbClr val="FEBE2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60" name="Freeform 21">
              <a:extLst>
                <a:ext uri="{FF2B5EF4-FFF2-40B4-BE49-F238E27FC236}">
                  <a16:creationId xmlns:a16="http://schemas.microsoft.com/office/drawing/2014/main" id="{7F47F886-0872-4201-9816-7D29FA0EB603}"/>
                </a:ext>
              </a:extLst>
            </p:cNvPr>
            <p:cNvSpPr/>
            <p:nvPr/>
          </p:nvSpPr>
          <p:spPr>
            <a:xfrm>
              <a:off x="10277764" y="4942176"/>
              <a:ext cx="1683885" cy="934077"/>
            </a:xfrm>
            <a:custGeom>
              <a:avLst/>
              <a:gdLst>
                <a:gd name="f0" fmla="val 10800000"/>
                <a:gd name="f1" fmla="val 5400000"/>
                <a:gd name="f2" fmla="val 180"/>
                <a:gd name="f3" fmla="val w"/>
                <a:gd name="f4" fmla="val h"/>
                <a:gd name="f5" fmla="val 0"/>
                <a:gd name="f6" fmla="val 449"/>
                <a:gd name="f7" fmla="val 249"/>
                <a:gd name="f8" fmla="val 364"/>
                <a:gd name="f9" fmla="val 146"/>
                <a:gd name="f10" fmla="val 316"/>
                <a:gd name="f11" fmla="val 125"/>
                <a:gd name="f12" fmla="val 272"/>
                <a:gd name="f13" fmla="val 130"/>
                <a:gd name="f14" fmla="val 281"/>
                <a:gd name="f15" fmla="val 56"/>
                <a:gd name="f16" fmla="val 245"/>
                <a:gd name="f17" fmla="val 6"/>
                <a:gd name="f18" fmla="val 202"/>
                <a:gd name="f19" fmla="val 177"/>
                <a:gd name="f20" fmla="val 27"/>
                <a:gd name="f21" fmla="val 204"/>
                <a:gd name="f22" fmla="val 111"/>
                <a:gd name="f23" fmla="val 189"/>
                <a:gd name="f24" fmla="val 128"/>
                <a:gd name="f25" fmla="val 153"/>
                <a:gd name="f26" fmla="val 75"/>
                <a:gd name="f27" fmla="val 104"/>
                <a:gd name="f28" fmla="val 186"/>
                <a:gd name="f29" fmla="val 69"/>
                <a:gd name="f30" fmla="val 160"/>
                <a:gd name="f31" fmla="val 101"/>
                <a:gd name="f32" fmla="val 165"/>
                <a:gd name="f33" fmla="val 60"/>
                <a:gd name="f34" fmla="val 222"/>
                <a:gd name="f35" fmla="val 136"/>
                <a:gd name="f36" fmla="val 191"/>
                <a:gd name="f37" fmla="val 195"/>
                <a:gd name="f38" fmla="val 247"/>
                <a:gd name="f39" fmla="val 198"/>
                <a:gd name="f40" fmla="val 327"/>
                <a:gd name="f41" fmla="val 340"/>
                <a:gd name="f42" fmla="val 221"/>
                <a:gd name="f43" fmla="val 331"/>
                <a:gd name="f44" fmla="val 178"/>
                <a:gd name="f45" fmla="val 371"/>
                <a:gd name="f46" fmla="val 428"/>
                <a:gd name="f47" fmla="val 174"/>
                <a:gd name="f48" fmla="+- 0 0 -90"/>
                <a:gd name="f49" fmla="*/ f3 1 449"/>
                <a:gd name="f50" fmla="*/ f4 1 249"/>
                <a:gd name="f51" fmla="+- f7 0 f5"/>
                <a:gd name="f52" fmla="+- f6 0 f5"/>
                <a:gd name="f53" fmla="*/ f48 f0 1"/>
                <a:gd name="f54" fmla="*/ f52 1 449"/>
                <a:gd name="f55" fmla="*/ f51 1 249"/>
                <a:gd name="f56" fmla="*/ 364 f52 1"/>
                <a:gd name="f57" fmla="*/ 146 f51 1"/>
                <a:gd name="f58" fmla="*/ 272 f52 1"/>
                <a:gd name="f59" fmla="*/ 130 f51 1"/>
                <a:gd name="f60" fmla="*/ 245 f52 1"/>
                <a:gd name="f61" fmla="*/ 6 f51 1"/>
                <a:gd name="f62" fmla="*/ 177 f52 1"/>
                <a:gd name="f63" fmla="*/ 27 f51 1"/>
                <a:gd name="f64" fmla="*/ 189 f52 1"/>
                <a:gd name="f65" fmla="*/ 128 f51 1"/>
                <a:gd name="f66" fmla="*/ 0 f52 1"/>
                <a:gd name="f67" fmla="*/ 186 f51 1"/>
                <a:gd name="f68" fmla="*/ 101 f52 1"/>
                <a:gd name="f69" fmla="*/ 165 f51 1"/>
                <a:gd name="f70" fmla="*/ 60 f52 1"/>
                <a:gd name="f71" fmla="*/ 222 f51 1"/>
                <a:gd name="f72" fmla="*/ 195 f52 1"/>
                <a:gd name="f73" fmla="*/ 189 f51 1"/>
                <a:gd name="f74" fmla="*/ 327 f52 1"/>
                <a:gd name="f75" fmla="*/ 249 f51 1"/>
                <a:gd name="f76" fmla="*/ 331 f52 1"/>
                <a:gd name="f77" fmla="*/ 178 f51 1"/>
                <a:gd name="f78" fmla="*/ 449 f52 1"/>
                <a:gd name="f79" fmla="*/ 221 f51 1"/>
                <a:gd name="f80" fmla="*/ f53 1 f2"/>
                <a:gd name="f81" fmla="*/ f56 1 449"/>
                <a:gd name="f82" fmla="*/ f57 1 249"/>
                <a:gd name="f83" fmla="*/ f58 1 449"/>
                <a:gd name="f84" fmla="*/ f59 1 249"/>
                <a:gd name="f85" fmla="*/ f60 1 449"/>
                <a:gd name="f86" fmla="*/ f61 1 249"/>
                <a:gd name="f87" fmla="*/ f62 1 449"/>
                <a:gd name="f88" fmla="*/ f63 1 249"/>
                <a:gd name="f89" fmla="*/ f64 1 449"/>
                <a:gd name="f90" fmla="*/ f65 1 249"/>
                <a:gd name="f91" fmla="*/ f66 1 449"/>
                <a:gd name="f92" fmla="*/ f67 1 249"/>
                <a:gd name="f93" fmla="*/ f68 1 449"/>
                <a:gd name="f94" fmla="*/ f69 1 249"/>
                <a:gd name="f95" fmla="*/ f70 1 449"/>
                <a:gd name="f96" fmla="*/ f71 1 249"/>
                <a:gd name="f97" fmla="*/ f72 1 449"/>
                <a:gd name="f98" fmla="*/ f73 1 249"/>
                <a:gd name="f99" fmla="*/ f74 1 449"/>
                <a:gd name="f100" fmla="*/ f75 1 249"/>
                <a:gd name="f101" fmla="*/ f76 1 449"/>
                <a:gd name="f102" fmla="*/ f77 1 249"/>
                <a:gd name="f103" fmla="*/ f78 1 449"/>
                <a:gd name="f104" fmla="*/ f79 1 249"/>
                <a:gd name="f105" fmla="*/ 0 1 f54"/>
                <a:gd name="f106" fmla="*/ f6 1 f54"/>
                <a:gd name="f107" fmla="*/ 0 1 f55"/>
                <a:gd name="f108" fmla="*/ f7 1 f55"/>
                <a:gd name="f109" fmla="+- f80 0 f1"/>
                <a:gd name="f110" fmla="*/ f81 1 f54"/>
                <a:gd name="f111" fmla="*/ f82 1 f55"/>
                <a:gd name="f112" fmla="*/ f83 1 f54"/>
                <a:gd name="f113" fmla="*/ f84 1 f55"/>
                <a:gd name="f114" fmla="*/ f85 1 f54"/>
                <a:gd name="f115" fmla="*/ f86 1 f55"/>
                <a:gd name="f116" fmla="*/ f87 1 f54"/>
                <a:gd name="f117" fmla="*/ f88 1 f55"/>
                <a:gd name="f118" fmla="*/ f89 1 f54"/>
                <a:gd name="f119" fmla="*/ f90 1 f55"/>
                <a:gd name="f120" fmla="*/ f91 1 f54"/>
                <a:gd name="f121" fmla="*/ f92 1 f55"/>
                <a:gd name="f122" fmla="*/ f93 1 f54"/>
                <a:gd name="f123" fmla="*/ f94 1 f55"/>
                <a:gd name="f124" fmla="*/ f95 1 f54"/>
                <a:gd name="f125" fmla="*/ f96 1 f55"/>
                <a:gd name="f126" fmla="*/ f97 1 f54"/>
                <a:gd name="f127" fmla="*/ f98 1 f55"/>
                <a:gd name="f128" fmla="*/ f99 1 f54"/>
                <a:gd name="f129" fmla="*/ f100 1 f55"/>
                <a:gd name="f130" fmla="*/ f101 1 f54"/>
                <a:gd name="f131" fmla="*/ f102 1 f55"/>
                <a:gd name="f132" fmla="*/ f103 1 f54"/>
                <a:gd name="f133" fmla="*/ f104 1 f55"/>
                <a:gd name="f134" fmla="*/ f105 f49 1"/>
                <a:gd name="f135" fmla="*/ f106 f49 1"/>
                <a:gd name="f136" fmla="*/ f108 f50 1"/>
                <a:gd name="f137" fmla="*/ f107 f50 1"/>
                <a:gd name="f138" fmla="*/ f110 f49 1"/>
                <a:gd name="f139" fmla="*/ f111 f50 1"/>
                <a:gd name="f140" fmla="*/ f112 f49 1"/>
                <a:gd name="f141" fmla="*/ f113 f50 1"/>
                <a:gd name="f142" fmla="*/ f114 f49 1"/>
                <a:gd name="f143" fmla="*/ f115 f50 1"/>
                <a:gd name="f144" fmla="*/ f116 f49 1"/>
                <a:gd name="f145" fmla="*/ f117 f50 1"/>
                <a:gd name="f146" fmla="*/ f118 f49 1"/>
                <a:gd name="f147" fmla="*/ f119 f50 1"/>
                <a:gd name="f148" fmla="*/ f120 f49 1"/>
                <a:gd name="f149" fmla="*/ f121 f50 1"/>
                <a:gd name="f150" fmla="*/ f122 f49 1"/>
                <a:gd name="f151" fmla="*/ f123 f50 1"/>
                <a:gd name="f152" fmla="*/ f124 f49 1"/>
                <a:gd name="f153" fmla="*/ f125 f50 1"/>
                <a:gd name="f154" fmla="*/ f126 f49 1"/>
                <a:gd name="f155" fmla="*/ f127 f50 1"/>
                <a:gd name="f156" fmla="*/ f128 f49 1"/>
                <a:gd name="f157" fmla="*/ f129 f50 1"/>
                <a:gd name="f158" fmla="*/ f130 f49 1"/>
                <a:gd name="f159" fmla="*/ f131 f50 1"/>
                <a:gd name="f160" fmla="*/ f132 f49 1"/>
                <a:gd name="f161" fmla="*/ f133 f50 1"/>
              </a:gdLst>
              <a:ahLst/>
              <a:cxnLst>
                <a:cxn ang="3cd4">
                  <a:pos x="hc" y="t"/>
                </a:cxn>
                <a:cxn ang="0">
                  <a:pos x="r" y="vc"/>
                </a:cxn>
                <a:cxn ang="cd4">
                  <a:pos x="hc" y="b"/>
                </a:cxn>
                <a:cxn ang="cd2">
                  <a:pos x="l" y="vc"/>
                </a:cxn>
                <a:cxn ang="f109">
                  <a:pos x="f138" y="f139"/>
                </a:cxn>
                <a:cxn ang="f109">
                  <a:pos x="f140" y="f141"/>
                </a:cxn>
                <a:cxn ang="f109">
                  <a:pos x="f142" y="f143"/>
                </a:cxn>
                <a:cxn ang="f109">
                  <a:pos x="f144" y="f145"/>
                </a:cxn>
                <a:cxn ang="f109">
                  <a:pos x="f146" y="f147"/>
                </a:cxn>
                <a:cxn ang="f109">
                  <a:pos x="f148" y="f149"/>
                </a:cxn>
                <a:cxn ang="f109">
                  <a:pos x="f150" y="f151"/>
                </a:cxn>
                <a:cxn ang="f109">
                  <a:pos x="f152" y="f153"/>
                </a:cxn>
                <a:cxn ang="f109">
                  <a:pos x="f154" y="f155"/>
                </a:cxn>
                <a:cxn ang="f109">
                  <a:pos x="f156" y="f157"/>
                </a:cxn>
                <a:cxn ang="f109">
                  <a:pos x="f158" y="f159"/>
                </a:cxn>
                <a:cxn ang="f109">
                  <a:pos x="f160" y="f161"/>
                </a:cxn>
                <a:cxn ang="f109">
                  <a:pos x="f138" y="f139"/>
                </a:cxn>
              </a:cxnLst>
              <a:rect l="f134" t="f137" r="f135" b="f136"/>
              <a:pathLst>
                <a:path w="449" h="249">
                  <a:moveTo>
                    <a:pt x="f8" y="f9"/>
                  </a:moveTo>
                  <a:cubicBezTo>
                    <a:pt x="f10" y="f11"/>
                    <a:pt x="f12" y="f13"/>
                    <a:pt x="f12" y="f13"/>
                  </a:cubicBezTo>
                  <a:cubicBezTo>
                    <a:pt x="f12" y="f13"/>
                    <a:pt x="f14" y="f15"/>
                    <a:pt x="f16" y="f17"/>
                  </a:cubicBezTo>
                  <a:cubicBezTo>
                    <a:pt x="f18" y="f5"/>
                    <a:pt x="f19" y="f20"/>
                    <a:pt x="f19" y="f20"/>
                  </a:cubicBezTo>
                  <a:cubicBezTo>
                    <a:pt x="f19" y="f20"/>
                    <a:pt x="f21" y="f22"/>
                    <a:pt x="f23" y="f24"/>
                  </a:cubicBezTo>
                  <a:cubicBezTo>
                    <a:pt x="f25" y="f24"/>
                    <a:pt x="f26" y="f27"/>
                    <a:pt x="f5" y="f28"/>
                  </a:cubicBezTo>
                  <a:cubicBezTo>
                    <a:pt x="f5" y="f28"/>
                    <a:pt x="f29" y="f30"/>
                    <a:pt x="f31" y="f32"/>
                  </a:cubicBezTo>
                  <a:cubicBezTo>
                    <a:pt x="f33" y="f23"/>
                    <a:pt x="f33" y="f34"/>
                    <a:pt x="f33" y="f34"/>
                  </a:cubicBezTo>
                  <a:cubicBezTo>
                    <a:pt x="f33" y="f34"/>
                    <a:pt x="f35" y="f36"/>
                    <a:pt x="f37" y="f23"/>
                  </a:cubicBezTo>
                  <a:cubicBezTo>
                    <a:pt x="f38" y="f39"/>
                    <a:pt x="f40" y="f7"/>
                    <a:pt x="f40" y="f7"/>
                  </a:cubicBezTo>
                  <a:cubicBezTo>
                    <a:pt x="f40" y="f7"/>
                    <a:pt x="f41" y="f42"/>
                    <a:pt x="f43" y="f44"/>
                  </a:cubicBezTo>
                  <a:cubicBezTo>
                    <a:pt x="f45" y="f28"/>
                    <a:pt x="f6" y="f42"/>
                    <a:pt x="f6" y="f42"/>
                  </a:cubicBezTo>
                  <a:cubicBezTo>
                    <a:pt x="f6" y="f42"/>
                    <a:pt x="f46" y="f47"/>
                    <a:pt x="f8" y="f9"/>
                  </a:cubicBezTo>
                  <a:close/>
                </a:path>
              </a:pathLst>
            </a:custGeom>
            <a:solidFill>
              <a:srgbClr val="92C44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61" name="Freeform 22">
              <a:extLst>
                <a:ext uri="{FF2B5EF4-FFF2-40B4-BE49-F238E27FC236}">
                  <a16:creationId xmlns:a16="http://schemas.microsoft.com/office/drawing/2014/main" id="{2F6ABD61-9FA5-4FA1-B776-25248FE062EE}"/>
                </a:ext>
              </a:extLst>
            </p:cNvPr>
            <p:cNvSpPr/>
            <p:nvPr/>
          </p:nvSpPr>
          <p:spPr>
            <a:xfrm>
              <a:off x="9316684" y="5650681"/>
              <a:ext cx="803821" cy="1207318"/>
            </a:xfrm>
            <a:custGeom>
              <a:avLst/>
              <a:gdLst>
                <a:gd name="f0" fmla="val 10800000"/>
                <a:gd name="f1" fmla="val 5400000"/>
                <a:gd name="f2" fmla="val 180"/>
                <a:gd name="f3" fmla="val w"/>
                <a:gd name="f4" fmla="val h"/>
                <a:gd name="f5" fmla="val 0"/>
                <a:gd name="f6" fmla="val 214"/>
                <a:gd name="f7" fmla="val 322"/>
                <a:gd name="f8" fmla="val 45"/>
                <a:gd name="f9" fmla="val 161"/>
                <a:gd name="f10" fmla="val 98"/>
                <a:gd name="f11" fmla="val 14"/>
                <a:gd name="f12" fmla="val 166"/>
                <a:gd name="f13" fmla="val 30"/>
                <a:gd name="f14" fmla="val 17"/>
                <a:gd name="f15" fmla="val 174"/>
                <a:gd name="f16" fmla="val 110"/>
                <a:gd name="f17" fmla="val 25"/>
                <a:gd name="f18" fmla="val 72"/>
                <a:gd name="f19" fmla="val 75"/>
                <a:gd name="f20" fmla="val 34"/>
                <a:gd name="f21" fmla="val 126"/>
                <a:gd name="f22" fmla="val 219"/>
                <a:gd name="f23" fmla="val 291"/>
                <a:gd name="f24" fmla="val 303"/>
                <a:gd name="f25" fmla="val 313"/>
                <a:gd name="f26" fmla="val 21"/>
                <a:gd name="f27" fmla="val 19"/>
                <a:gd name="f28" fmla="val 278"/>
                <a:gd name="f29" fmla="val 24"/>
                <a:gd name="f30" fmla="val 222"/>
                <a:gd name="f31" fmla="+- 0 0 -90"/>
                <a:gd name="f32" fmla="*/ f3 1 214"/>
                <a:gd name="f33" fmla="*/ f4 1 322"/>
                <a:gd name="f34" fmla="+- f7 0 f5"/>
                <a:gd name="f35" fmla="+- f6 0 f5"/>
                <a:gd name="f36" fmla="*/ f31 f0 1"/>
                <a:gd name="f37" fmla="*/ f35 1 214"/>
                <a:gd name="f38" fmla="*/ f34 1 322"/>
                <a:gd name="f39" fmla="*/ 45 f35 1"/>
                <a:gd name="f40" fmla="*/ 161 f34 1"/>
                <a:gd name="f41" fmla="*/ 214 f35 1"/>
                <a:gd name="f42" fmla="*/ 17 f34 1"/>
                <a:gd name="f43" fmla="*/ 72 f35 1"/>
                <a:gd name="f44" fmla="*/ 75 f34 1"/>
                <a:gd name="f45" fmla="*/ 0 f35 1"/>
                <a:gd name="f46" fmla="*/ 291 f34 1"/>
                <a:gd name="f47" fmla="*/ 322 f34 1"/>
                <a:gd name="f48" fmla="*/ 21 f35 1"/>
                <a:gd name="f49" fmla="*/ f36 1 f2"/>
                <a:gd name="f50" fmla="*/ f39 1 214"/>
                <a:gd name="f51" fmla="*/ f40 1 322"/>
                <a:gd name="f52" fmla="*/ f41 1 214"/>
                <a:gd name="f53" fmla="*/ f42 1 322"/>
                <a:gd name="f54" fmla="*/ f43 1 214"/>
                <a:gd name="f55" fmla="*/ f44 1 322"/>
                <a:gd name="f56" fmla="*/ f45 1 214"/>
                <a:gd name="f57" fmla="*/ f46 1 322"/>
                <a:gd name="f58" fmla="*/ f47 1 322"/>
                <a:gd name="f59" fmla="*/ f48 1 214"/>
                <a:gd name="f60" fmla="*/ 0 1 f37"/>
                <a:gd name="f61" fmla="*/ f6 1 f37"/>
                <a:gd name="f62" fmla="*/ 0 1 f38"/>
                <a:gd name="f63" fmla="*/ f7 1 f38"/>
                <a:gd name="f64" fmla="+- f49 0 f1"/>
                <a:gd name="f65" fmla="*/ f50 1 f37"/>
                <a:gd name="f66" fmla="*/ f51 1 f38"/>
                <a:gd name="f67" fmla="*/ f52 1 f37"/>
                <a:gd name="f68" fmla="*/ f53 1 f38"/>
                <a:gd name="f69" fmla="*/ f54 1 f37"/>
                <a:gd name="f70" fmla="*/ f55 1 f38"/>
                <a:gd name="f71" fmla="*/ f56 1 f37"/>
                <a:gd name="f72" fmla="*/ f57 1 f38"/>
                <a:gd name="f73" fmla="*/ f58 1 f38"/>
                <a:gd name="f74" fmla="*/ f59 1 f37"/>
                <a:gd name="f75" fmla="*/ f60 f32 1"/>
                <a:gd name="f76" fmla="*/ f61 f32 1"/>
                <a:gd name="f77" fmla="*/ f63 f33 1"/>
                <a:gd name="f78" fmla="*/ f62 f33 1"/>
                <a:gd name="f79" fmla="*/ f65 f32 1"/>
                <a:gd name="f80" fmla="*/ f66 f33 1"/>
                <a:gd name="f81" fmla="*/ f67 f32 1"/>
                <a:gd name="f82" fmla="*/ f68 f33 1"/>
                <a:gd name="f83" fmla="*/ f69 f32 1"/>
                <a:gd name="f84" fmla="*/ f70 f33 1"/>
                <a:gd name="f85" fmla="*/ f71 f32 1"/>
                <a:gd name="f86" fmla="*/ f72 f33 1"/>
                <a:gd name="f87" fmla="*/ f73 f33 1"/>
                <a:gd name="f88" fmla="*/ f74 f32 1"/>
              </a:gdLst>
              <a:ahLst/>
              <a:cxnLst>
                <a:cxn ang="3cd4">
                  <a:pos x="hc" y="t"/>
                </a:cxn>
                <a:cxn ang="0">
                  <a:pos x="r" y="vc"/>
                </a:cxn>
                <a:cxn ang="cd4">
                  <a:pos x="hc" y="b"/>
                </a:cxn>
                <a:cxn ang="cd2">
                  <a:pos x="l" y="vc"/>
                </a:cxn>
                <a:cxn ang="f64">
                  <a:pos x="f79" y="f80"/>
                </a:cxn>
                <a:cxn ang="f64">
                  <a:pos x="f81" y="f82"/>
                </a:cxn>
                <a:cxn ang="f64">
                  <a:pos x="f83" y="f84"/>
                </a:cxn>
                <a:cxn ang="f64">
                  <a:pos x="f85" y="f86"/>
                </a:cxn>
                <a:cxn ang="f64">
                  <a:pos x="f85" y="f87"/>
                </a:cxn>
                <a:cxn ang="f64">
                  <a:pos x="f88" y="f87"/>
                </a:cxn>
                <a:cxn ang="f64">
                  <a:pos x="f79" y="f80"/>
                </a:cxn>
              </a:cxnLst>
              <a:rect l="f75" t="f78" r="f76" b="f77"/>
              <a:pathLst>
                <a:path w="214" h="322">
                  <a:moveTo>
                    <a:pt x="f8" y="f9"/>
                  </a:moveTo>
                  <a:cubicBezTo>
                    <a:pt x="f10" y="f11"/>
                    <a:pt x="f12" y="f13"/>
                    <a:pt x="f6" y="f14"/>
                  </a:cubicBezTo>
                  <a:cubicBezTo>
                    <a:pt x="f15" y="f5"/>
                    <a:pt x="f16" y="f17"/>
                    <a:pt x="f18" y="f19"/>
                  </a:cubicBezTo>
                  <a:cubicBezTo>
                    <a:pt x="f20" y="f21"/>
                    <a:pt x="f5" y="f22"/>
                    <a:pt x="f5" y="f23"/>
                  </a:cubicBezTo>
                  <a:cubicBezTo>
                    <a:pt x="f5" y="f24"/>
                    <a:pt x="f5" y="f25"/>
                    <a:pt x="f5" y="f7"/>
                  </a:cubicBezTo>
                  <a:cubicBezTo>
                    <a:pt x="f26" y="f7"/>
                    <a:pt x="f26" y="f7"/>
                    <a:pt x="f26" y="f7"/>
                  </a:cubicBezTo>
                  <a:cubicBezTo>
                    <a:pt x="f27" y="f28"/>
                    <a:pt x="f29" y="f30"/>
                    <a:pt x="f8" y="f9"/>
                  </a:cubicBezTo>
                  <a:close/>
                </a:path>
              </a:pathLst>
            </a:custGeom>
            <a:solidFill>
              <a:srgbClr val="D2792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62" name="Freeform 23">
              <a:extLst>
                <a:ext uri="{FF2B5EF4-FFF2-40B4-BE49-F238E27FC236}">
                  <a16:creationId xmlns:a16="http://schemas.microsoft.com/office/drawing/2014/main" id="{ECE53686-2031-436D-8CEA-68714B29A8C1}"/>
                </a:ext>
              </a:extLst>
            </p:cNvPr>
            <p:cNvSpPr/>
            <p:nvPr/>
          </p:nvSpPr>
          <p:spPr>
            <a:xfrm>
              <a:off x="11200732" y="4967596"/>
              <a:ext cx="146148" cy="525816"/>
            </a:xfrm>
            <a:custGeom>
              <a:avLst/>
              <a:gdLst>
                <a:gd name="f0" fmla="val 10800000"/>
                <a:gd name="f1" fmla="val 5400000"/>
                <a:gd name="f2" fmla="val 180"/>
                <a:gd name="f3" fmla="val w"/>
                <a:gd name="f4" fmla="val h"/>
                <a:gd name="f5" fmla="val 0"/>
                <a:gd name="f6" fmla="val 39"/>
                <a:gd name="f7" fmla="val 140"/>
                <a:gd name="f8" fmla="val 21"/>
                <a:gd name="f9" fmla="val 43"/>
                <a:gd name="f10" fmla="val 24"/>
                <a:gd name="f11" fmla="val 75"/>
                <a:gd name="f12" fmla="val 26"/>
                <a:gd name="f13" fmla="val 94"/>
                <a:gd name="f14" fmla="val 25"/>
                <a:gd name="f15" fmla="val 123"/>
                <a:gd name="f16" fmla="val 32"/>
                <a:gd name="f17" fmla="val 73"/>
                <a:gd name="f18" fmla="val 22"/>
                <a:gd name="f19" fmla="val 12"/>
                <a:gd name="f20" fmla="+- 0 0 -90"/>
                <a:gd name="f21" fmla="*/ f3 1 39"/>
                <a:gd name="f22" fmla="*/ f4 1 140"/>
                <a:gd name="f23" fmla="+- f7 0 f5"/>
                <a:gd name="f24" fmla="+- f6 0 f5"/>
                <a:gd name="f25" fmla="*/ f20 f0 1"/>
                <a:gd name="f26" fmla="*/ f24 1 39"/>
                <a:gd name="f27" fmla="*/ f23 1 140"/>
                <a:gd name="f28" fmla="*/ 0 f24 1"/>
                <a:gd name="f29" fmla="*/ 0 f23 1"/>
                <a:gd name="f30" fmla="*/ 24 f24 1"/>
                <a:gd name="f31" fmla="*/ 75 f23 1"/>
                <a:gd name="f32" fmla="*/ 25 f24 1"/>
                <a:gd name="f33" fmla="*/ 140 f23 1"/>
                <a:gd name="f34" fmla="*/ 32 f24 1"/>
                <a:gd name="f35" fmla="*/ 73 f23 1"/>
                <a:gd name="f36" fmla="*/ f25 1 f2"/>
                <a:gd name="f37" fmla="*/ f28 1 39"/>
                <a:gd name="f38" fmla="*/ f29 1 140"/>
                <a:gd name="f39" fmla="*/ f30 1 39"/>
                <a:gd name="f40" fmla="*/ f31 1 140"/>
                <a:gd name="f41" fmla="*/ f32 1 39"/>
                <a:gd name="f42" fmla="*/ f33 1 140"/>
                <a:gd name="f43" fmla="*/ f34 1 39"/>
                <a:gd name="f44" fmla="*/ f35 1 140"/>
                <a:gd name="f45" fmla="*/ 0 1 f26"/>
                <a:gd name="f46" fmla="*/ f6 1 f26"/>
                <a:gd name="f47" fmla="*/ 0 1 f27"/>
                <a:gd name="f48" fmla="*/ f7 1 f27"/>
                <a:gd name="f49" fmla="+- f36 0 f1"/>
                <a:gd name="f50" fmla="*/ f37 1 f26"/>
                <a:gd name="f51" fmla="*/ f38 1 f27"/>
                <a:gd name="f52" fmla="*/ f39 1 f26"/>
                <a:gd name="f53" fmla="*/ f40 1 f27"/>
                <a:gd name="f54" fmla="*/ f41 1 f26"/>
                <a:gd name="f55" fmla="*/ f42 1 f27"/>
                <a:gd name="f56" fmla="*/ f43 1 f26"/>
                <a:gd name="f57" fmla="*/ f44 1 f27"/>
                <a:gd name="f58" fmla="*/ f45 f21 1"/>
                <a:gd name="f59" fmla="*/ f46 f21 1"/>
                <a:gd name="f60" fmla="*/ f48 f22 1"/>
                <a:gd name="f61" fmla="*/ f47 f22 1"/>
                <a:gd name="f62" fmla="*/ f50 f21 1"/>
                <a:gd name="f63" fmla="*/ f51 f22 1"/>
                <a:gd name="f64" fmla="*/ f52 f21 1"/>
                <a:gd name="f65" fmla="*/ f53 f22 1"/>
                <a:gd name="f66" fmla="*/ f54 f21 1"/>
                <a:gd name="f67" fmla="*/ f55 f22 1"/>
                <a:gd name="f68" fmla="*/ f56 f21 1"/>
                <a:gd name="f69" fmla="*/ f57 f22 1"/>
              </a:gdLst>
              <a:ahLst/>
              <a:cxnLst>
                <a:cxn ang="3cd4">
                  <a:pos x="hc" y="t"/>
                </a:cxn>
                <a:cxn ang="0">
                  <a:pos x="r" y="vc"/>
                </a:cxn>
                <a:cxn ang="cd4">
                  <a:pos x="hc" y="b"/>
                </a:cxn>
                <a:cxn ang="cd2">
                  <a:pos x="l" y="vc"/>
                </a:cxn>
                <a:cxn ang="f49">
                  <a:pos x="f62" y="f63"/>
                </a:cxn>
                <a:cxn ang="f49">
                  <a:pos x="f64" y="f65"/>
                </a:cxn>
                <a:cxn ang="f49">
                  <a:pos x="f66" y="f67"/>
                </a:cxn>
                <a:cxn ang="f49">
                  <a:pos x="f68" y="f69"/>
                </a:cxn>
                <a:cxn ang="f49">
                  <a:pos x="f62" y="f63"/>
                </a:cxn>
              </a:cxnLst>
              <a:rect l="f58" t="f61" r="f59" b="f60"/>
              <a:pathLst>
                <a:path w="39" h="140">
                  <a:moveTo>
                    <a:pt x="f5" y="f5"/>
                  </a:moveTo>
                  <a:cubicBezTo>
                    <a:pt x="f5" y="f5"/>
                    <a:pt x="f8" y="f9"/>
                    <a:pt x="f10" y="f11"/>
                  </a:cubicBezTo>
                  <a:cubicBezTo>
                    <a:pt x="f12" y="f13"/>
                    <a:pt x="f14" y="f7"/>
                    <a:pt x="f14" y="f7"/>
                  </a:cubicBezTo>
                  <a:cubicBezTo>
                    <a:pt x="f14" y="f7"/>
                    <a:pt x="f6" y="f15"/>
                    <a:pt x="f16" y="f17"/>
                  </a:cubicBezTo>
                  <a:cubicBezTo>
                    <a:pt x="f18" y="f19"/>
                    <a:pt x="f5" y="f5"/>
                    <a:pt x="f5" y="f5"/>
                  </a:cubicBezTo>
                  <a:close/>
                </a:path>
              </a:pathLst>
            </a:custGeom>
            <a:solidFill>
              <a:srgbClr val="7E9D3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63" name="Freeform 24">
              <a:extLst>
                <a:ext uri="{FF2B5EF4-FFF2-40B4-BE49-F238E27FC236}">
                  <a16:creationId xmlns:a16="http://schemas.microsoft.com/office/drawing/2014/main" id="{69D4FC1D-E77B-4C0A-AF1F-BCDDE66D8AF5}"/>
                </a:ext>
              </a:extLst>
            </p:cNvPr>
            <p:cNvSpPr/>
            <p:nvPr/>
          </p:nvSpPr>
          <p:spPr>
            <a:xfrm>
              <a:off x="10277764" y="5380622"/>
              <a:ext cx="719623" cy="236701"/>
            </a:xfrm>
            <a:custGeom>
              <a:avLst/>
              <a:gdLst>
                <a:gd name="f0" fmla="val 10800000"/>
                <a:gd name="f1" fmla="val 5400000"/>
                <a:gd name="f2" fmla="val 180"/>
                <a:gd name="f3" fmla="val w"/>
                <a:gd name="f4" fmla="val h"/>
                <a:gd name="f5" fmla="val 0"/>
                <a:gd name="f6" fmla="val 192"/>
                <a:gd name="f7" fmla="val 63"/>
                <a:gd name="f8" fmla="val 119"/>
                <a:gd name="f9" fmla="val 1"/>
                <a:gd name="f10" fmla="val 89"/>
                <a:gd name="f11" fmla="val 3"/>
                <a:gd name="f12" fmla="val 22"/>
                <a:gd name="f13" fmla="val 26"/>
                <a:gd name="f14" fmla="val 48"/>
                <a:gd name="f15" fmla="val 31"/>
                <a:gd name="f16" fmla="val 81"/>
                <a:gd name="f17" fmla="val 15"/>
                <a:gd name="f18" fmla="val 105"/>
                <a:gd name="f19" fmla="val 11"/>
                <a:gd name="f20" fmla="val 124"/>
                <a:gd name="f21" fmla="val 8"/>
                <a:gd name="f22" fmla="val 12"/>
                <a:gd name="f23" fmla="val 168"/>
                <a:gd name="f24" fmla="+- 0 0 -90"/>
                <a:gd name="f25" fmla="*/ f3 1 192"/>
                <a:gd name="f26" fmla="*/ f4 1 63"/>
                <a:gd name="f27" fmla="+- f7 0 f5"/>
                <a:gd name="f28" fmla="+- f6 0 f5"/>
                <a:gd name="f29" fmla="*/ f24 f0 1"/>
                <a:gd name="f30" fmla="*/ f28 1 192"/>
                <a:gd name="f31" fmla="*/ f27 1 63"/>
                <a:gd name="f32" fmla="*/ 119 f28 1"/>
                <a:gd name="f33" fmla="*/ 1 f27 1"/>
                <a:gd name="f34" fmla="*/ 0 f28 1"/>
                <a:gd name="f35" fmla="*/ 63 f27 1"/>
                <a:gd name="f36" fmla="*/ 105 f28 1"/>
                <a:gd name="f37" fmla="*/ 11 f27 1"/>
                <a:gd name="f38" fmla="*/ 192 f28 1"/>
                <a:gd name="f39" fmla="*/ 12 f27 1"/>
                <a:gd name="f40" fmla="*/ f29 1 f2"/>
                <a:gd name="f41" fmla="*/ f32 1 192"/>
                <a:gd name="f42" fmla="*/ f33 1 63"/>
                <a:gd name="f43" fmla="*/ f34 1 192"/>
                <a:gd name="f44" fmla="*/ f35 1 63"/>
                <a:gd name="f45" fmla="*/ f36 1 192"/>
                <a:gd name="f46" fmla="*/ f37 1 63"/>
                <a:gd name="f47" fmla="*/ f38 1 192"/>
                <a:gd name="f48" fmla="*/ f39 1 63"/>
                <a:gd name="f49" fmla="*/ 0 1 f30"/>
                <a:gd name="f50" fmla="*/ f6 1 f30"/>
                <a:gd name="f51" fmla="*/ 0 1 f31"/>
                <a:gd name="f52" fmla="*/ f7 1 f31"/>
                <a:gd name="f53" fmla="+- f40 0 f1"/>
                <a:gd name="f54" fmla="*/ f41 1 f30"/>
                <a:gd name="f55" fmla="*/ f42 1 f31"/>
                <a:gd name="f56" fmla="*/ f43 1 f30"/>
                <a:gd name="f57" fmla="*/ f44 1 f31"/>
                <a:gd name="f58" fmla="*/ f45 1 f30"/>
                <a:gd name="f59" fmla="*/ f46 1 f31"/>
                <a:gd name="f60" fmla="*/ f47 1 f30"/>
                <a:gd name="f61" fmla="*/ f48 1 f31"/>
                <a:gd name="f62" fmla="*/ f49 f25 1"/>
                <a:gd name="f63" fmla="*/ f50 f25 1"/>
                <a:gd name="f64" fmla="*/ f52 f26 1"/>
                <a:gd name="f65" fmla="*/ f51 f26 1"/>
                <a:gd name="f66" fmla="*/ f54 f25 1"/>
                <a:gd name="f67" fmla="*/ f55 f26 1"/>
                <a:gd name="f68" fmla="*/ f56 f25 1"/>
                <a:gd name="f69" fmla="*/ f57 f26 1"/>
                <a:gd name="f70" fmla="*/ f58 f25 1"/>
                <a:gd name="f71" fmla="*/ f59 f26 1"/>
                <a:gd name="f72" fmla="*/ f60 f25 1"/>
                <a:gd name="f73" fmla="*/ f61 f26 1"/>
              </a:gdLst>
              <a:ahLst/>
              <a:cxnLst>
                <a:cxn ang="3cd4">
                  <a:pos x="hc" y="t"/>
                </a:cxn>
                <a:cxn ang="0">
                  <a:pos x="r" y="vc"/>
                </a:cxn>
                <a:cxn ang="cd4">
                  <a:pos x="hc" y="b"/>
                </a:cxn>
                <a:cxn ang="cd2">
                  <a:pos x="l" y="vc"/>
                </a:cxn>
                <a:cxn ang="f53">
                  <a:pos x="f66" y="f67"/>
                </a:cxn>
                <a:cxn ang="f53">
                  <a:pos x="f68" y="f69"/>
                </a:cxn>
                <a:cxn ang="f53">
                  <a:pos x="f70" y="f71"/>
                </a:cxn>
                <a:cxn ang="f53">
                  <a:pos x="f72" y="f73"/>
                </a:cxn>
                <a:cxn ang="f53">
                  <a:pos x="f66" y="f67"/>
                </a:cxn>
              </a:cxnLst>
              <a:rect l="f62" t="f65" r="f63" b="f64"/>
              <a:pathLst>
                <a:path w="192" h="63">
                  <a:moveTo>
                    <a:pt x="f8" y="f9"/>
                  </a:moveTo>
                  <a:cubicBezTo>
                    <a:pt x="f10" y="f11"/>
                    <a:pt x="f12" y="f13"/>
                    <a:pt x="f5" y="f7"/>
                  </a:cubicBezTo>
                  <a:cubicBezTo>
                    <a:pt x="f14" y="f15"/>
                    <a:pt x="f16" y="f17"/>
                    <a:pt x="f18" y="f19"/>
                  </a:cubicBezTo>
                  <a:cubicBezTo>
                    <a:pt x="f20" y="f21"/>
                    <a:pt x="f20" y="f19"/>
                    <a:pt x="f6" y="f22"/>
                  </a:cubicBezTo>
                  <a:cubicBezTo>
                    <a:pt x="f6" y="f22"/>
                    <a:pt x="f23" y="f5"/>
                    <a:pt x="f8" y="f9"/>
                  </a:cubicBezTo>
                  <a:close/>
                </a:path>
              </a:pathLst>
            </a:custGeom>
            <a:solidFill>
              <a:srgbClr val="7E9D3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64" name="Freeform 25">
              <a:extLst>
                <a:ext uri="{FF2B5EF4-FFF2-40B4-BE49-F238E27FC236}">
                  <a16:creationId xmlns:a16="http://schemas.microsoft.com/office/drawing/2014/main" id="{154D4E84-E0CA-406F-972B-61918D8AB708}"/>
                </a:ext>
              </a:extLst>
            </p:cNvPr>
            <p:cNvSpPr/>
            <p:nvPr/>
          </p:nvSpPr>
          <p:spPr>
            <a:xfrm>
              <a:off x="10363553" y="5920740"/>
              <a:ext cx="409852" cy="937259"/>
            </a:xfrm>
            <a:custGeom>
              <a:avLst/>
              <a:gdLst>
                <a:gd name="f0" fmla="val 10800000"/>
                <a:gd name="f1" fmla="val 5400000"/>
                <a:gd name="f2" fmla="val 180"/>
                <a:gd name="f3" fmla="val w"/>
                <a:gd name="f4" fmla="val h"/>
                <a:gd name="f5" fmla="val 0"/>
                <a:gd name="f6" fmla="val 109"/>
                <a:gd name="f7" fmla="val 250"/>
                <a:gd name="f8" fmla="val 46"/>
                <a:gd name="f9" fmla="val 117"/>
                <a:gd name="f10" fmla="val 56"/>
                <a:gd name="f11" fmla="val 75"/>
                <a:gd name="f12" fmla="val 43"/>
                <a:gd name="f13" fmla="val 32"/>
                <a:gd name="f14" fmla="val 25"/>
                <a:gd name="f15" fmla="val 64"/>
                <a:gd name="f16" fmla="val 9"/>
                <a:gd name="f17" fmla="val 97"/>
                <a:gd name="f18" fmla="val 214"/>
                <a:gd name="f19" fmla="val 219"/>
                <a:gd name="f20" fmla="val 222"/>
                <a:gd name="f21" fmla="val 235"/>
                <a:gd name="f22" fmla="val 1"/>
                <a:gd name="f23" fmla="val 40"/>
                <a:gd name="f24" fmla="val 37"/>
                <a:gd name="f25" fmla="val 212"/>
                <a:gd name="f26" fmla="val 161"/>
                <a:gd name="f27" fmla="+- 0 0 -90"/>
                <a:gd name="f28" fmla="*/ f3 1 109"/>
                <a:gd name="f29" fmla="*/ f4 1 250"/>
                <a:gd name="f30" fmla="+- f7 0 f5"/>
                <a:gd name="f31" fmla="+- f6 0 f5"/>
                <a:gd name="f32" fmla="*/ f27 f0 1"/>
                <a:gd name="f33" fmla="*/ f31 1 109"/>
                <a:gd name="f34" fmla="*/ f30 1 250"/>
                <a:gd name="f35" fmla="*/ 46 f31 1"/>
                <a:gd name="f36" fmla="*/ 117 f30 1"/>
                <a:gd name="f37" fmla="*/ 109 f31 1"/>
                <a:gd name="f38" fmla="*/ 0 f30 1"/>
                <a:gd name="f39" fmla="*/ 25 f31 1"/>
                <a:gd name="f40" fmla="*/ 64 f30 1"/>
                <a:gd name="f41" fmla="*/ 0 f31 1"/>
                <a:gd name="f42" fmla="*/ 219 f30 1"/>
                <a:gd name="f43" fmla="*/ 1 f31 1"/>
                <a:gd name="f44" fmla="*/ 250 f30 1"/>
                <a:gd name="f45" fmla="*/ 40 f31 1"/>
                <a:gd name="f46" fmla="*/ f32 1 f2"/>
                <a:gd name="f47" fmla="*/ f35 1 109"/>
                <a:gd name="f48" fmla="*/ f36 1 250"/>
                <a:gd name="f49" fmla="*/ f37 1 109"/>
                <a:gd name="f50" fmla="*/ f38 1 250"/>
                <a:gd name="f51" fmla="*/ f39 1 109"/>
                <a:gd name="f52" fmla="*/ f40 1 250"/>
                <a:gd name="f53" fmla="*/ f41 1 109"/>
                <a:gd name="f54" fmla="*/ f42 1 250"/>
                <a:gd name="f55" fmla="*/ f43 1 109"/>
                <a:gd name="f56" fmla="*/ f44 1 250"/>
                <a:gd name="f57" fmla="*/ f45 1 109"/>
                <a:gd name="f58" fmla="*/ 0 1 f33"/>
                <a:gd name="f59" fmla="*/ f6 1 f33"/>
                <a:gd name="f60" fmla="*/ 0 1 f34"/>
                <a:gd name="f61" fmla="*/ f7 1 f34"/>
                <a:gd name="f62" fmla="+- f46 0 f1"/>
                <a:gd name="f63" fmla="*/ f47 1 f33"/>
                <a:gd name="f64" fmla="*/ f48 1 f34"/>
                <a:gd name="f65" fmla="*/ f49 1 f33"/>
                <a:gd name="f66" fmla="*/ f50 1 f34"/>
                <a:gd name="f67" fmla="*/ f51 1 f33"/>
                <a:gd name="f68" fmla="*/ f52 1 f34"/>
                <a:gd name="f69" fmla="*/ f53 1 f33"/>
                <a:gd name="f70" fmla="*/ f54 1 f34"/>
                <a:gd name="f71" fmla="*/ f55 1 f33"/>
                <a:gd name="f72" fmla="*/ f56 1 f34"/>
                <a:gd name="f73" fmla="*/ f57 1 f33"/>
                <a:gd name="f74" fmla="*/ f58 f28 1"/>
                <a:gd name="f75" fmla="*/ f59 f28 1"/>
                <a:gd name="f76" fmla="*/ f61 f29 1"/>
                <a:gd name="f77" fmla="*/ f60 f29 1"/>
                <a:gd name="f78" fmla="*/ f63 f28 1"/>
                <a:gd name="f79" fmla="*/ f64 f29 1"/>
                <a:gd name="f80" fmla="*/ f65 f28 1"/>
                <a:gd name="f81" fmla="*/ f66 f29 1"/>
                <a:gd name="f82" fmla="*/ f67 f28 1"/>
                <a:gd name="f83" fmla="*/ f68 f29 1"/>
                <a:gd name="f84" fmla="*/ f69 f28 1"/>
                <a:gd name="f85" fmla="*/ f70 f29 1"/>
                <a:gd name="f86" fmla="*/ f71 f28 1"/>
                <a:gd name="f87" fmla="*/ f72 f29 1"/>
                <a:gd name="f88" fmla="*/ f73 f28 1"/>
              </a:gdLst>
              <a:ahLst/>
              <a:cxnLst>
                <a:cxn ang="3cd4">
                  <a:pos x="hc" y="t"/>
                </a:cxn>
                <a:cxn ang="0">
                  <a:pos x="r" y="vc"/>
                </a:cxn>
                <a:cxn ang="cd4">
                  <a:pos x="hc" y="b"/>
                </a:cxn>
                <a:cxn ang="cd2">
                  <a:pos x="l" y="vc"/>
                </a:cxn>
                <a:cxn ang="f62">
                  <a:pos x="f78" y="f79"/>
                </a:cxn>
                <a:cxn ang="f62">
                  <a:pos x="f80" y="f81"/>
                </a:cxn>
                <a:cxn ang="f62">
                  <a:pos x="f82" y="f83"/>
                </a:cxn>
                <a:cxn ang="f62">
                  <a:pos x="f84" y="f85"/>
                </a:cxn>
                <a:cxn ang="f62">
                  <a:pos x="f86" y="f87"/>
                </a:cxn>
                <a:cxn ang="f62">
                  <a:pos x="f88" y="f87"/>
                </a:cxn>
                <a:cxn ang="f62">
                  <a:pos x="f78" y="f79"/>
                </a:cxn>
              </a:cxnLst>
              <a:rect l="f74" t="f77" r="f75" b="f76"/>
              <a:pathLst>
                <a:path w="109" h="250">
                  <a:moveTo>
                    <a:pt x="f8" y="f9"/>
                  </a:moveTo>
                  <a:cubicBezTo>
                    <a:pt x="f10" y="f11"/>
                    <a:pt x="f6" y="f5"/>
                    <a:pt x="f6" y="f5"/>
                  </a:cubicBezTo>
                  <a:cubicBezTo>
                    <a:pt x="f6" y="f5"/>
                    <a:pt x="f12" y="f13"/>
                    <a:pt x="f14" y="f15"/>
                  </a:cubicBezTo>
                  <a:cubicBezTo>
                    <a:pt x="f16" y="f17"/>
                    <a:pt x="f5" y="f18"/>
                    <a:pt x="f5" y="f19"/>
                  </a:cubicBezTo>
                  <a:cubicBezTo>
                    <a:pt x="f5" y="f20"/>
                    <a:pt x="f5" y="f21"/>
                    <a:pt x="f22" y="f7"/>
                  </a:cubicBezTo>
                  <a:cubicBezTo>
                    <a:pt x="f23" y="f7"/>
                    <a:pt x="f23" y="f7"/>
                    <a:pt x="f23" y="f7"/>
                  </a:cubicBezTo>
                  <a:cubicBezTo>
                    <a:pt x="f24" y="f25"/>
                    <a:pt x="f24" y="f26"/>
                    <a:pt x="f8" y="f9"/>
                  </a:cubicBezTo>
                  <a:close/>
                </a:path>
              </a:pathLst>
            </a:custGeom>
            <a:solidFill>
              <a:srgbClr val="FFF7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65" name="Freeform 26">
              <a:extLst>
                <a:ext uri="{FF2B5EF4-FFF2-40B4-BE49-F238E27FC236}">
                  <a16:creationId xmlns:a16="http://schemas.microsoft.com/office/drawing/2014/main" id="{94CE3CB9-6C97-4127-A48B-EAA1E5ACBA3D}"/>
                </a:ext>
              </a:extLst>
            </p:cNvPr>
            <p:cNvSpPr/>
            <p:nvPr/>
          </p:nvSpPr>
          <p:spPr>
            <a:xfrm>
              <a:off x="10307948" y="5895319"/>
              <a:ext cx="513106" cy="962680"/>
            </a:xfrm>
            <a:custGeom>
              <a:avLst/>
              <a:gdLst>
                <a:gd name="f0" fmla="val 10800000"/>
                <a:gd name="f1" fmla="val 5400000"/>
                <a:gd name="f2" fmla="val 180"/>
                <a:gd name="f3" fmla="val w"/>
                <a:gd name="f4" fmla="val h"/>
                <a:gd name="f5" fmla="val 0"/>
                <a:gd name="f6" fmla="val 137"/>
                <a:gd name="f7" fmla="val 257"/>
                <a:gd name="f8" fmla="val 31"/>
                <a:gd name="f9" fmla="val 128"/>
                <a:gd name="f10" fmla="val 50"/>
                <a:gd name="f11" fmla="val 44"/>
                <a:gd name="f12" fmla="val 39"/>
                <a:gd name="f13" fmla="val 13"/>
                <a:gd name="f14" fmla="val 11"/>
                <a:gd name="f15" fmla="val 131"/>
                <a:gd name="f16" fmla="val 178"/>
                <a:gd name="f17" fmla="val 1"/>
                <a:gd name="f18" fmla="val 221"/>
                <a:gd name="f19" fmla="val 5"/>
                <a:gd name="f20" fmla="val 23"/>
                <a:gd name="f21" fmla="val 22"/>
                <a:gd name="f22" fmla="val 214"/>
                <a:gd name="f23" fmla="val 165"/>
                <a:gd name="f24" fmla="+- 0 0 -90"/>
                <a:gd name="f25" fmla="*/ f3 1 137"/>
                <a:gd name="f26" fmla="*/ f4 1 257"/>
                <a:gd name="f27" fmla="+- f7 0 f5"/>
                <a:gd name="f28" fmla="+- f6 0 f5"/>
                <a:gd name="f29" fmla="*/ f24 f0 1"/>
                <a:gd name="f30" fmla="*/ f28 1 137"/>
                <a:gd name="f31" fmla="*/ f27 1 257"/>
                <a:gd name="f32" fmla="*/ 31 f28 1"/>
                <a:gd name="f33" fmla="*/ 128 f27 1"/>
                <a:gd name="f34" fmla="*/ 137 f28 1"/>
                <a:gd name="f35" fmla="*/ 0 f27 1"/>
                <a:gd name="f36" fmla="*/ 11 f28 1"/>
                <a:gd name="f37" fmla="*/ 131 f27 1"/>
                <a:gd name="f38" fmla="*/ 5 f28 1"/>
                <a:gd name="f39" fmla="*/ 257 f27 1"/>
                <a:gd name="f40" fmla="*/ 23 f28 1"/>
                <a:gd name="f41" fmla="*/ f29 1 f2"/>
                <a:gd name="f42" fmla="*/ f32 1 137"/>
                <a:gd name="f43" fmla="*/ f33 1 257"/>
                <a:gd name="f44" fmla="*/ f34 1 137"/>
                <a:gd name="f45" fmla="*/ f35 1 257"/>
                <a:gd name="f46" fmla="*/ f36 1 137"/>
                <a:gd name="f47" fmla="*/ f37 1 257"/>
                <a:gd name="f48" fmla="*/ f38 1 137"/>
                <a:gd name="f49" fmla="*/ f39 1 257"/>
                <a:gd name="f50" fmla="*/ f40 1 137"/>
                <a:gd name="f51" fmla="*/ 0 1 f30"/>
                <a:gd name="f52" fmla="*/ f6 1 f30"/>
                <a:gd name="f53" fmla="*/ 0 1 f31"/>
                <a:gd name="f54" fmla="*/ f7 1 f31"/>
                <a:gd name="f55" fmla="+- f41 0 f1"/>
                <a:gd name="f56" fmla="*/ f42 1 f30"/>
                <a:gd name="f57" fmla="*/ f43 1 f31"/>
                <a:gd name="f58" fmla="*/ f44 1 f30"/>
                <a:gd name="f59" fmla="*/ f45 1 f31"/>
                <a:gd name="f60" fmla="*/ f46 1 f30"/>
                <a:gd name="f61" fmla="*/ f47 1 f31"/>
                <a:gd name="f62" fmla="*/ f48 1 f30"/>
                <a:gd name="f63" fmla="*/ f49 1 f31"/>
                <a:gd name="f64" fmla="*/ f50 1 f30"/>
                <a:gd name="f65" fmla="*/ f51 f25 1"/>
                <a:gd name="f66" fmla="*/ f52 f25 1"/>
                <a:gd name="f67" fmla="*/ f54 f26 1"/>
                <a:gd name="f68" fmla="*/ f53 f26 1"/>
                <a:gd name="f69" fmla="*/ f56 f25 1"/>
                <a:gd name="f70" fmla="*/ f57 f26 1"/>
                <a:gd name="f71" fmla="*/ f58 f25 1"/>
                <a:gd name="f72" fmla="*/ f59 f26 1"/>
                <a:gd name="f73" fmla="*/ f60 f25 1"/>
                <a:gd name="f74" fmla="*/ f61 f26 1"/>
                <a:gd name="f75" fmla="*/ f62 f25 1"/>
                <a:gd name="f76" fmla="*/ f63 f26 1"/>
                <a:gd name="f77" fmla="*/ f64 f25 1"/>
              </a:gdLst>
              <a:ahLst/>
              <a:cxnLst>
                <a:cxn ang="3cd4">
                  <a:pos x="hc" y="t"/>
                </a:cxn>
                <a:cxn ang="0">
                  <a:pos x="r" y="vc"/>
                </a:cxn>
                <a:cxn ang="cd4">
                  <a:pos x="hc" y="b"/>
                </a:cxn>
                <a:cxn ang="cd2">
                  <a:pos x="l" y="vc"/>
                </a:cxn>
                <a:cxn ang="f55">
                  <a:pos x="f69" y="f70"/>
                </a:cxn>
                <a:cxn ang="f55">
                  <a:pos x="f71" y="f72"/>
                </a:cxn>
                <a:cxn ang="f55">
                  <a:pos x="f73" y="f74"/>
                </a:cxn>
                <a:cxn ang="f55">
                  <a:pos x="f75" y="f76"/>
                </a:cxn>
                <a:cxn ang="f55">
                  <a:pos x="f77" y="f76"/>
                </a:cxn>
                <a:cxn ang="f55">
                  <a:pos x="f69" y="f70"/>
                </a:cxn>
              </a:cxnLst>
              <a:rect l="f65" t="f68" r="f66" b="f67"/>
              <a:pathLst>
                <a:path w="137" h="257">
                  <a:moveTo>
                    <a:pt x="f8" y="f9"/>
                  </a:moveTo>
                  <a:cubicBezTo>
                    <a:pt x="f10" y="f11"/>
                    <a:pt x="f6" y="f5"/>
                    <a:pt x="f6" y="f5"/>
                  </a:cubicBezTo>
                  <a:cubicBezTo>
                    <a:pt x="f6" y="f5"/>
                    <a:pt x="f12" y="f13"/>
                    <a:pt x="f14" y="f15"/>
                  </a:cubicBezTo>
                  <a:cubicBezTo>
                    <a:pt x="f5" y="f16"/>
                    <a:pt x="f17" y="f18"/>
                    <a:pt x="f19" y="f7"/>
                  </a:cubicBezTo>
                  <a:cubicBezTo>
                    <a:pt x="f20" y="f7"/>
                    <a:pt x="f20" y="f7"/>
                    <a:pt x="f20" y="f7"/>
                  </a:cubicBezTo>
                  <a:cubicBezTo>
                    <a:pt x="f21" y="f22"/>
                    <a:pt x="f20" y="f23"/>
                    <a:pt x="f8" y="f9"/>
                  </a:cubicBezTo>
                  <a:close/>
                </a:path>
              </a:pathLst>
            </a:custGeom>
            <a:solidFill>
              <a:srgbClr val="D2792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66" name="Freeform 27">
              <a:extLst>
                <a:ext uri="{FF2B5EF4-FFF2-40B4-BE49-F238E27FC236}">
                  <a16:creationId xmlns:a16="http://schemas.microsoft.com/office/drawing/2014/main" id="{4F5B6BFB-1708-4A43-9B01-AAAD56D5C9F5}"/>
                </a:ext>
              </a:extLst>
            </p:cNvPr>
            <p:cNvSpPr/>
            <p:nvPr/>
          </p:nvSpPr>
          <p:spPr>
            <a:xfrm>
              <a:off x="11793263" y="5977926"/>
              <a:ext cx="393969" cy="880073"/>
            </a:xfrm>
            <a:custGeom>
              <a:avLst/>
              <a:gdLst>
                <a:gd name="f0" fmla="val 10800000"/>
                <a:gd name="f1" fmla="val 5400000"/>
                <a:gd name="f2" fmla="val 180"/>
                <a:gd name="f3" fmla="val w"/>
                <a:gd name="f4" fmla="val h"/>
                <a:gd name="f5" fmla="val 0"/>
                <a:gd name="f6" fmla="val 105"/>
                <a:gd name="f7" fmla="val 235"/>
                <a:gd name="f8" fmla="val 173"/>
                <a:gd name="f9" fmla="val 101"/>
                <a:gd name="f10" fmla="val 135"/>
                <a:gd name="f11" fmla="val 93"/>
                <a:gd name="f12" fmla="val 84"/>
                <a:gd name="f13" fmla="val 83"/>
                <a:gd name="f14" fmla="val 64"/>
                <a:gd name="f15" fmla="val 66"/>
                <a:gd name="f16" fmla="val 32"/>
                <a:gd name="f17" fmla="val 53"/>
                <a:gd name="f18" fmla="val 75"/>
                <a:gd name="f19" fmla="val 62"/>
                <a:gd name="f20" fmla="val 117"/>
                <a:gd name="f21" fmla="val 71"/>
                <a:gd name="f22" fmla="val 156"/>
                <a:gd name="f23" fmla="val 72"/>
                <a:gd name="f24" fmla="val 200"/>
                <a:gd name="f25" fmla="val 69"/>
                <a:gd name="f26" fmla="+- 0 0 -90"/>
                <a:gd name="f27" fmla="*/ f3 1 105"/>
                <a:gd name="f28" fmla="*/ f4 1 235"/>
                <a:gd name="f29" fmla="+- f7 0 f5"/>
                <a:gd name="f30" fmla="+- f6 0 f5"/>
                <a:gd name="f31" fmla="*/ f26 f0 1"/>
                <a:gd name="f32" fmla="*/ f30 1 105"/>
                <a:gd name="f33" fmla="*/ f29 1 235"/>
                <a:gd name="f34" fmla="*/ 105 f30 1"/>
                <a:gd name="f35" fmla="*/ 173 f29 1"/>
                <a:gd name="f36" fmla="*/ 83 f30 1"/>
                <a:gd name="f37" fmla="*/ 64 f29 1"/>
                <a:gd name="f38" fmla="*/ 0 f30 1"/>
                <a:gd name="f39" fmla="*/ 0 f29 1"/>
                <a:gd name="f40" fmla="*/ 62 f30 1"/>
                <a:gd name="f41" fmla="*/ 117 f29 1"/>
                <a:gd name="f42" fmla="*/ 69 f30 1"/>
                <a:gd name="f43" fmla="*/ 235 f29 1"/>
                <a:gd name="f44" fmla="*/ f31 1 f2"/>
                <a:gd name="f45" fmla="*/ f34 1 105"/>
                <a:gd name="f46" fmla="*/ f35 1 235"/>
                <a:gd name="f47" fmla="*/ f36 1 105"/>
                <a:gd name="f48" fmla="*/ f37 1 235"/>
                <a:gd name="f49" fmla="*/ f38 1 105"/>
                <a:gd name="f50" fmla="*/ f39 1 235"/>
                <a:gd name="f51" fmla="*/ f40 1 105"/>
                <a:gd name="f52" fmla="*/ f41 1 235"/>
                <a:gd name="f53" fmla="*/ f42 1 105"/>
                <a:gd name="f54" fmla="*/ f43 1 235"/>
                <a:gd name="f55" fmla="*/ 0 1 f32"/>
                <a:gd name="f56" fmla="*/ f6 1 f32"/>
                <a:gd name="f57" fmla="*/ 0 1 f33"/>
                <a:gd name="f58" fmla="*/ f7 1 f33"/>
                <a:gd name="f59" fmla="+- f44 0 f1"/>
                <a:gd name="f60" fmla="*/ f45 1 f32"/>
                <a:gd name="f61" fmla="*/ f46 1 f33"/>
                <a:gd name="f62" fmla="*/ f47 1 f32"/>
                <a:gd name="f63" fmla="*/ f48 1 f33"/>
                <a:gd name="f64" fmla="*/ f49 1 f32"/>
                <a:gd name="f65" fmla="*/ f50 1 f33"/>
                <a:gd name="f66" fmla="*/ f51 1 f32"/>
                <a:gd name="f67" fmla="*/ f52 1 f33"/>
                <a:gd name="f68" fmla="*/ f53 1 f32"/>
                <a:gd name="f69" fmla="*/ f54 1 f33"/>
                <a:gd name="f70" fmla="*/ f55 f27 1"/>
                <a:gd name="f71" fmla="*/ f56 f27 1"/>
                <a:gd name="f72" fmla="*/ f58 f28 1"/>
                <a:gd name="f73" fmla="*/ f57 f28 1"/>
                <a:gd name="f74" fmla="*/ f60 f27 1"/>
                <a:gd name="f75" fmla="*/ f61 f28 1"/>
                <a:gd name="f76" fmla="*/ f62 f27 1"/>
                <a:gd name="f77" fmla="*/ f63 f28 1"/>
                <a:gd name="f78" fmla="*/ f64 f27 1"/>
                <a:gd name="f79" fmla="*/ f65 f28 1"/>
                <a:gd name="f80" fmla="*/ f66 f27 1"/>
                <a:gd name="f81" fmla="*/ f67 f28 1"/>
                <a:gd name="f82" fmla="*/ f68 f27 1"/>
                <a:gd name="f83" fmla="*/ f69 f28 1"/>
              </a:gdLst>
              <a:ahLst/>
              <a:cxnLst>
                <a:cxn ang="3cd4">
                  <a:pos x="hc" y="t"/>
                </a:cxn>
                <a:cxn ang="0">
                  <a:pos x="r" y="vc"/>
                </a:cxn>
                <a:cxn ang="cd4">
                  <a:pos x="hc" y="b"/>
                </a:cxn>
                <a:cxn ang="cd2">
                  <a:pos x="l" y="vc"/>
                </a:cxn>
                <a:cxn ang="f59">
                  <a:pos x="f74" y="f75"/>
                </a:cxn>
                <a:cxn ang="f59">
                  <a:pos x="f76" y="f77"/>
                </a:cxn>
                <a:cxn ang="f59">
                  <a:pos x="f78" y="f79"/>
                </a:cxn>
                <a:cxn ang="f59">
                  <a:pos x="f80" y="f81"/>
                </a:cxn>
                <a:cxn ang="f59">
                  <a:pos x="f82" y="f83"/>
                </a:cxn>
                <a:cxn ang="f59">
                  <a:pos x="f74" y="f83"/>
                </a:cxn>
                <a:cxn ang="f59">
                  <a:pos x="f74" y="f75"/>
                </a:cxn>
                <a:cxn ang="f59">
                  <a:pos x="f74" y="f75"/>
                </a:cxn>
              </a:cxnLst>
              <a:rect l="f70" t="f73" r="f71" b="f72"/>
              <a:pathLst>
                <a:path w="105" h="235">
                  <a:moveTo>
                    <a:pt x="f6" y="f8"/>
                  </a:moveTo>
                  <a:cubicBezTo>
                    <a:pt x="f9" y="f10"/>
                    <a:pt x="f11" y="f12"/>
                    <a:pt x="f13" y="f14"/>
                  </a:cubicBezTo>
                  <a:cubicBezTo>
                    <a:pt x="f15" y="f16"/>
                    <a:pt x="f5" y="f5"/>
                    <a:pt x="f5" y="f5"/>
                  </a:cubicBezTo>
                  <a:cubicBezTo>
                    <a:pt x="f5" y="f5"/>
                    <a:pt x="f17" y="f18"/>
                    <a:pt x="f19" y="f20"/>
                  </a:cubicBezTo>
                  <a:cubicBezTo>
                    <a:pt x="f21" y="f22"/>
                    <a:pt x="f23" y="f24"/>
                    <a:pt x="f25" y="f7"/>
                  </a:cubicBezTo>
                  <a:cubicBezTo>
                    <a:pt x="f6" y="f7"/>
                    <a:pt x="f6" y="f7"/>
                    <a:pt x="f6" y="f7"/>
                  </a:cubicBezTo>
                  <a:cubicBezTo>
                    <a:pt x="f6" y="f8"/>
                    <a:pt x="f6" y="f8"/>
                    <a:pt x="f6" y="f8"/>
                  </a:cubicBezTo>
                  <a:cubicBezTo>
                    <a:pt x="f6" y="f8"/>
                    <a:pt x="f6" y="f8"/>
                    <a:pt x="f6" y="f8"/>
                  </a:cubicBezTo>
                  <a:close/>
                </a:path>
              </a:pathLst>
            </a:custGeom>
            <a:solidFill>
              <a:srgbClr val="FFF7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67" name="Freeform 28">
              <a:extLst>
                <a:ext uri="{FF2B5EF4-FFF2-40B4-BE49-F238E27FC236}">
                  <a16:creationId xmlns:a16="http://schemas.microsoft.com/office/drawing/2014/main" id="{52F78BE3-966E-4CBC-B4B6-7C6AFE4F5A38}"/>
                </a:ext>
              </a:extLst>
            </p:cNvPr>
            <p:cNvSpPr/>
            <p:nvPr/>
          </p:nvSpPr>
          <p:spPr>
            <a:xfrm>
              <a:off x="11740841" y="5950924"/>
              <a:ext cx="446391" cy="907075"/>
            </a:xfrm>
            <a:custGeom>
              <a:avLst/>
              <a:gdLst>
                <a:gd name="f0" fmla="val 10800000"/>
                <a:gd name="f1" fmla="val 5400000"/>
                <a:gd name="f2" fmla="val 180"/>
                <a:gd name="f3" fmla="val w"/>
                <a:gd name="f4" fmla="val h"/>
                <a:gd name="f5" fmla="val 0"/>
                <a:gd name="f6" fmla="val 119"/>
                <a:gd name="f7" fmla="val 242"/>
                <a:gd name="f8" fmla="val 105"/>
                <a:gd name="f9" fmla="val 85"/>
                <a:gd name="f10" fmla="val 12"/>
                <a:gd name="f11" fmla="val 88"/>
                <a:gd name="f12" fmla="val 45"/>
                <a:gd name="f13" fmla="val 107"/>
                <a:gd name="f14" fmla="val 129"/>
                <a:gd name="f15" fmla="val 115"/>
                <a:gd name="f16" fmla="val 161"/>
                <a:gd name="f17" fmla="val 116"/>
                <a:gd name="f18" fmla="val 203"/>
                <a:gd name="f19" fmla="+- 0 0 -90"/>
                <a:gd name="f20" fmla="*/ f3 1 119"/>
                <a:gd name="f21" fmla="*/ f4 1 242"/>
                <a:gd name="f22" fmla="+- f7 0 f5"/>
                <a:gd name="f23" fmla="+- f6 0 f5"/>
                <a:gd name="f24" fmla="*/ f19 f0 1"/>
                <a:gd name="f25" fmla="*/ f23 1 119"/>
                <a:gd name="f26" fmla="*/ f22 1 242"/>
                <a:gd name="f27" fmla="*/ 119 f23 1"/>
                <a:gd name="f28" fmla="*/ 105 f22 1"/>
                <a:gd name="f29" fmla="*/ 0 f23 1"/>
                <a:gd name="f30" fmla="*/ 0 f22 1"/>
                <a:gd name="f31" fmla="*/ 107 f23 1"/>
                <a:gd name="f32" fmla="*/ 129 f22 1"/>
                <a:gd name="f33" fmla="*/ 115 f23 1"/>
                <a:gd name="f34" fmla="*/ 242 f22 1"/>
                <a:gd name="f35" fmla="*/ f24 1 f2"/>
                <a:gd name="f36" fmla="*/ f27 1 119"/>
                <a:gd name="f37" fmla="*/ f28 1 242"/>
                <a:gd name="f38" fmla="*/ f29 1 119"/>
                <a:gd name="f39" fmla="*/ f30 1 242"/>
                <a:gd name="f40" fmla="*/ f31 1 119"/>
                <a:gd name="f41" fmla="*/ f32 1 242"/>
                <a:gd name="f42" fmla="*/ f33 1 119"/>
                <a:gd name="f43" fmla="*/ f34 1 242"/>
                <a:gd name="f44" fmla="*/ 0 1 f25"/>
                <a:gd name="f45" fmla="*/ f6 1 f25"/>
                <a:gd name="f46" fmla="*/ 0 1 f26"/>
                <a:gd name="f47" fmla="*/ f7 1 f26"/>
                <a:gd name="f48" fmla="+- f35 0 f1"/>
                <a:gd name="f49" fmla="*/ f36 1 f25"/>
                <a:gd name="f50" fmla="*/ f37 1 f26"/>
                <a:gd name="f51" fmla="*/ f38 1 f25"/>
                <a:gd name="f52" fmla="*/ f39 1 f26"/>
                <a:gd name="f53" fmla="*/ f40 1 f25"/>
                <a:gd name="f54" fmla="*/ f41 1 f26"/>
                <a:gd name="f55" fmla="*/ f42 1 f25"/>
                <a:gd name="f56" fmla="*/ f43 1 f26"/>
                <a:gd name="f57" fmla="*/ f44 f20 1"/>
                <a:gd name="f58" fmla="*/ f45 f20 1"/>
                <a:gd name="f59" fmla="*/ f47 f21 1"/>
                <a:gd name="f60" fmla="*/ f46 f21 1"/>
                <a:gd name="f61" fmla="*/ f49 f20 1"/>
                <a:gd name="f62" fmla="*/ f50 f21 1"/>
                <a:gd name="f63" fmla="*/ f51 f20 1"/>
                <a:gd name="f64" fmla="*/ f52 f21 1"/>
                <a:gd name="f65" fmla="*/ f53 f20 1"/>
                <a:gd name="f66" fmla="*/ f54 f21 1"/>
                <a:gd name="f67" fmla="*/ f55 f20 1"/>
                <a:gd name="f68" fmla="*/ f56 f21 1"/>
              </a:gdLst>
              <a:ahLst/>
              <a:cxnLst>
                <a:cxn ang="3cd4">
                  <a:pos x="hc" y="t"/>
                </a:cxn>
                <a:cxn ang="0">
                  <a:pos x="r" y="vc"/>
                </a:cxn>
                <a:cxn ang="cd4">
                  <a:pos x="hc" y="b"/>
                </a:cxn>
                <a:cxn ang="cd2">
                  <a:pos x="l" y="vc"/>
                </a:cxn>
                <a:cxn ang="f48">
                  <a:pos x="f61" y="f62"/>
                </a:cxn>
                <a:cxn ang="f48">
                  <a:pos x="f63" y="f64"/>
                </a:cxn>
                <a:cxn ang="f48">
                  <a:pos x="f65" y="f66"/>
                </a:cxn>
                <a:cxn ang="f48">
                  <a:pos x="f67" y="f68"/>
                </a:cxn>
                <a:cxn ang="f48">
                  <a:pos x="f61" y="f68"/>
                </a:cxn>
                <a:cxn ang="f48">
                  <a:pos x="f61" y="f62"/>
                </a:cxn>
                <a:cxn ang="f48">
                  <a:pos x="f61" y="f62"/>
                </a:cxn>
              </a:cxnLst>
              <a:rect l="f57" t="f60" r="f58" b="f59"/>
              <a:pathLst>
                <a:path w="119" h="242">
                  <a:moveTo>
                    <a:pt x="f6" y="f8"/>
                  </a:moveTo>
                  <a:cubicBezTo>
                    <a:pt x="f9" y="f10"/>
                    <a:pt x="f5" y="f5"/>
                    <a:pt x="f5" y="f5"/>
                  </a:cubicBezTo>
                  <a:cubicBezTo>
                    <a:pt x="f5" y="f5"/>
                    <a:pt x="f11" y="f12"/>
                    <a:pt x="f13" y="f14"/>
                  </a:cubicBezTo>
                  <a:cubicBezTo>
                    <a:pt x="f15" y="f16"/>
                    <a:pt x="f17" y="f18"/>
                    <a:pt x="f15" y="f7"/>
                  </a:cubicBezTo>
                  <a:cubicBezTo>
                    <a:pt x="f6" y="f7"/>
                    <a:pt x="f6" y="f7"/>
                    <a:pt x="f6" y="f7"/>
                  </a:cubicBezTo>
                  <a:cubicBezTo>
                    <a:pt x="f6" y="f8"/>
                    <a:pt x="f6" y="f8"/>
                    <a:pt x="f6" y="f8"/>
                  </a:cubicBezTo>
                  <a:cubicBezTo>
                    <a:pt x="f6" y="f8"/>
                    <a:pt x="f6" y="f8"/>
                    <a:pt x="f6" y="f8"/>
                  </a:cubicBezTo>
                  <a:close/>
                </a:path>
              </a:pathLst>
            </a:custGeom>
            <a:solidFill>
              <a:srgbClr val="D2792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68" name="Freeform 29">
              <a:extLst>
                <a:ext uri="{FF2B5EF4-FFF2-40B4-BE49-F238E27FC236}">
                  <a16:creationId xmlns:a16="http://schemas.microsoft.com/office/drawing/2014/main" id="{6275CFF6-C219-49AC-8197-90C88F5143AC}"/>
                </a:ext>
              </a:extLst>
            </p:cNvPr>
            <p:cNvSpPr/>
            <p:nvPr/>
          </p:nvSpPr>
          <p:spPr>
            <a:xfrm>
              <a:off x="10933846" y="5031138"/>
              <a:ext cx="79424" cy="398733"/>
            </a:xfrm>
            <a:custGeom>
              <a:avLst/>
              <a:gdLst>
                <a:gd name="f0" fmla="val 10800000"/>
                <a:gd name="f1" fmla="val 5400000"/>
                <a:gd name="f2" fmla="val 180"/>
                <a:gd name="f3" fmla="val w"/>
                <a:gd name="f4" fmla="val h"/>
                <a:gd name="f5" fmla="val 0"/>
                <a:gd name="f6" fmla="val 21"/>
                <a:gd name="f7" fmla="val 106"/>
                <a:gd name="f8" fmla="val 8"/>
                <a:gd name="f9" fmla="val 10"/>
                <a:gd name="f10" fmla="val 40"/>
                <a:gd name="f11" fmla="val 11"/>
                <a:gd name="f12" fmla="val 55"/>
                <a:gd name="f13" fmla="val 13"/>
                <a:gd name="f14" fmla="val 70"/>
                <a:gd name="f15" fmla="val 104"/>
                <a:gd name="f16" fmla="val 18"/>
                <a:gd name="f17" fmla="val 53"/>
                <a:gd name="f18" fmla="val 37"/>
                <a:gd name="f19" fmla="val 6"/>
                <a:gd name="f20" fmla="+- 0 0 -90"/>
                <a:gd name="f21" fmla="*/ f3 1 21"/>
                <a:gd name="f22" fmla="*/ f4 1 106"/>
                <a:gd name="f23" fmla="+- f7 0 f5"/>
                <a:gd name="f24" fmla="+- f6 0 f5"/>
                <a:gd name="f25" fmla="*/ f20 f0 1"/>
                <a:gd name="f26" fmla="*/ f24 1 21"/>
                <a:gd name="f27" fmla="*/ f23 1 106"/>
                <a:gd name="f28" fmla="*/ 0 f24 1"/>
                <a:gd name="f29" fmla="*/ 8 f23 1"/>
                <a:gd name="f30" fmla="*/ 11 f24 1"/>
                <a:gd name="f31" fmla="*/ 55 f23 1"/>
                <a:gd name="f32" fmla="*/ 10 f24 1"/>
                <a:gd name="f33" fmla="*/ 104 f23 1"/>
                <a:gd name="f34" fmla="*/ 18 f24 1"/>
                <a:gd name="f35" fmla="*/ 106 f23 1"/>
                <a:gd name="f36" fmla="*/ 21 f24 1"/>
                <a:gd name="f37" fmla="*/ 53 f23 1"/>
                <a:gd name="f38" fmla="*/ 6 f24 1"/>
                <a:gd name="f39" fmla="*/ 0 f23 1"/>
                <a:gd name="f40" fmla="*/ f25 1 f2"/>
                <a:gd name="f41" fmla="*/ f28 1 21"/>
                <a:gd name="f42" fmla="*/ f29 1 106"/>
                <a:gd name="f43" fmla="*/ f30 1 21"/>
                <a:gd name="f44" fmla="*/ f31 1 106"/>
                <a:gd name="f45" fmla="*/ f32 1 21"/>
                <a:gd name="f46" fmla="*/ f33 1 106"/>
                <a:gd name="f47" fmla="*/ f34 1 21"/>
                <a:gd name="f48" fmla="*/ f35 1 106"/>
                <a:gd name="f49" fmla="*/ f36 1 21"/>
                <a:gd name="f50" fmla="*/ f37 1 106"/>
                <a:gd name="f51" fmla="*/ f38 1 21"/>
                <a:gd name="f52" fmla="*/ f39 1 106"/>
                <a:gd name="f53" fmla="*/ 0 1 f26"/>
                <a:gd name="f54" fmla="*/ f6 1 f26"/>
                <a:gd name="f55" fmla="*/ 0 1 f27"/>
                <a:gd name="f56" fmla="*/ f7 1 f27"/>
                <a:gd name="f57" fmla="+- f40 0 f1"/>
                <a:gd name="f58" fmla="*/ f41 1 f26"/>
                <a:gd name="f59" fmla="*/ f42 1 f27"/>
                <a:gd name="f60" fmla="*/ f43 1 f26"/>
                <a:gd name="f61" fmla="*/ f44 1 f27"/>
                <a:gd name="f62" fmla="*/ f45 1 f26"/>
                <a:gd name="f63" fmla="*/ f46 1 f27"/>
                <a:gd name="f64" fmla="*/ f47 1 f26"/>
                <a:gd name="f65" fmla="*/ f48 1 f27"/>
                <a:gd name="f66" fmla="*/ f49 1 f26"/>
                <a:gd name="f67" fmla="*/ f50 1 f27"/>
                <a:gd name="f68" fmla="*/ f51 1 f26"/>
                <a:gd name="f69" fmla="*/ f52 1 f27"/>
                <a:gd name="f70" fmla="*/ f53 f21 1"/>
                <a:gd name="f71" fmla="*/ f54 f21 1"/>
                <a:gd name="f72" fmla="*/ f56 f22 1"/>
                <a:gd name="f73" fmla="*/ f55 f22 1"/>
                <a:gd name="f74" fmla="*/ f58 f21 1"/>
                <a:gd name="f75" fmla="*/ f59 f22 1"/>
                <a:gd name="f76" fmla="*/ f60 f21 1"/>
                <a:gd name="f77" fmla="*/ f61 f22 1"/>
                <a:gd name="f78" fmla="*/ f62 f21 1"/>
                <a:gd name="f79" fmla="*/ f63 f22 1"/>
                <a:gd name="f80" fmla="*/ f64 f21 1"/>
                <a:gd name="f81" fmla="*/ f65 f22 1"/>
                <a:gd name="f82" fmla="*/ f66 f21 1"/>
                <a:gd name="f83" fmla="*/ f67 f22 1"/>
                <a:gd name="f84" fmla="*/ f68 f21 1"/>
                <a:gd name="f85" fmla="*/ f69 f22 1"/>
              </a:gdLst>
              <a:ahLst/>
              <a:cxnLst>
                <a:cxn ang="3cd4">
                  <a:pos x="hc" y="t"/>
                </a:cxn>
                <a:cxn ang="0">
                  <a:pos x="r" y="vc"/>
                </a:cxn>
                <a:cxn ang="cd4">
                  <a:pos x="hc" y="b"/>
                </a:cxn>
                <a:cxn ang="cd2">
                  <a:pos x="l" y="vc"/>
                </a:cxn>
                <a:cxn ang="f57">
                  <a:pos x="f74" y="f75"/>
                </a:cxn>
                <a:cxn ang="f57">
                  <a:pos x="f76" y="f77"/>
                </a:cxn>
                <a:cxn ang="f57">
                  <a:pos x="f78" y="f79"/>
                </a:cxn>
                <a:cxn ang="f57">
                  <a:pos x="f80" y="f81"/>
                </a:cxn>
                <a:cxn ang="f57">
                  <a:pos x="f82" y="f83"/>
                </a:cxn>
                <a:cxn ang="f57">
                  <a:pos x="f84" y="f85"/>
                </a:cxn>
                <a:cxn ang="f57">
                  <a:pos x="f74" y="f75"/>
                </a:cxn>
                <a:cxn ang="f57">
                  <a:pos x="f74" y="f75"/>
                </a:cxn>
              </a:cxnLst>
              <a:rect l="f70" t="f73" r="f71" b="f72"/>
              <a:pathLst>
                <a:path w="21" h="106">
                  <a:moveTo>
                    <a:pt x="f5" y="f8"/>
                  </a:moveTo>
                  <a:cubicBezTo>
                    <a:pt x="f5" y="f8"/>
                    <a:pt x="f9" y="f10"/>
                    <a:pt x="f11" y="f12"/>
                  </a:cubicBezTo>
                  <a:cubicBezTo>
                    <a:pt x="f13" y="f14"/>
                    <a:pt x="f9" y="f15"/>
                    <a:pt x="f9" y="f15"/>
                  </a:cubicBezTo>
                  <a:cubicBezTo>
                    <a:pt x="f16" y="f7"/>
                    <a:pt x="f16" y="f7"/>
                    <a:pt x="f16" y="f7"/>
                  </a:cubicBezTo>
                  <a:cubicBezTo>
                    <a:pt x="f16" y="f7"/>
                    <a:pt x="f6" y="f14"/>
                    <a:pt x="f6" y="f17"/>
                  </a:cubicBezTo>
                  <a:cubicBezTo>
                    <a:pt x="f6" y="f18"/>
                    <a:pt x="f19" y="f5"/>
                    <a:pt x="f19" y="f5"/>
                  </a:cubicBezTo>
                  <a:cubicBezTo>
                    <a:pt x="f5" y="f8"/>
                    <a:pt x="f5" y="f8"/>
                    <a:pt x="f5" y="f8"/>
                  </a:cubicBezTo>
                  <a:cubicBezTo>
                    <a:pt x="f5" y="f8"/>
                    <a:pt x="f5" y="f8"/>
                    <a:pt x="f5" y="f8"/>
                  </a:cubicBezTo>
                  <a:close/>
                </a:path>
              </a:pathLst>
            </a:custGeom>
            <a:solidFill>
              <a:srgbClr val="7E9D3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grpSp>
      <p:grpSp>
        <p:nvGrpSpPr>
          <p:cNvPr id="169" name="Group 64">
            <a:extLst>
              <a:ext uri="{FF2B5EF4-FFF2-40B4-BE49-F238E27FC236}">
                <a16:creationId xmlns:a16="http://schemas.microsoft.com/office/drawing/2014/main" id="{85B0AD33-FB43-4E5E-9E76-EC98729598D1}"/>
              </a:ext>
            </a:extLst>
          </p:cNvPr>
          <p:cNvGrpSpPr/>
          <p:nvPr/>
        </p:nvGrpSpPr>
        <p:grpSpPr>
          <a:xfrm>
            <a:off x="11338873" y="2395919"/>
            <a:ext cx="483754" cy="472726"/>
            <a:chOff x="11338873" y="2395919"/>
            <a:chExt cx="483754" cy="472726"/>
          </a:xfrm>
        </p:grpSpPr>
        <p:sp>
          <p:nvSpPr>
            <p:cNvPr id="170" name="Freeform 65">
              <a:extLst>
                <a:ext uri="{FF2B5EF4-FFF2-40B4-BE49-F238E27FC236}">
                  <a16:creationId xmlns:a16="http://schemas.microsoft.com/office/drawing/2014/main" id="{B4AF1927-C289-49A1-B4F6-68B7BC44D0DE}"/>
                </a:ext>
              </a:extLst>
            </p:cNvPr>
            <p:cNvSpPr/>
            <p:nvPr/>
          </p:nvSpPr>
          <p:spPr>
            <a:xfrm rot="12827489" flipH="1">
              <a:off x="11699894" y="2395919"/>
              <a:ext cx="95115" cy="145499"/>
            </a:xfrm>
            <a:custGeom>
              <a:avLst/>
              <a:gdLst>
                <a:gd name="f0" fmla="val 10800000"/>
                <a:gd name="f1" fmla="val 5400000"/>
                <a:gd name="f2" fmla="val 180"/>
                <a:gd name="f3" fmla="val w"/>
                <a:gd name="f4" fmla="val h"/>
                <a:gd name="f5" fmla="val 0"/>
                <a:gd name="f6" fmla="val 64"/>
                <a:gd name="f7" fmla="val 98"/>
                <a:gd name="f8" fmla="val 33"/>
                <a:gd name="f9" fmla="val 4"/>
                <a:gd name="f10" fmla="val 56"/>
                <a:gd name="f11" fmla="val 12"/>
                <a:gd name="f12" fmla="val 97"/>
                <a:gd name="f13" fmla="val 9"/>
                <a:gd name="f14" fmla="val 92"/>
                <a:gd name="f15" fmla="val 28"/>
                <a:gd name="f16" fmla="val 76"/>
                <a:gd name="f17" fmla="val 35"/>
                <a:gd name="f18" fmla="val 51"/>
                <a:gd name="f19" fmla="val 42"/>
                <a:gd name="f20" fmla="val 24"/>
                <a:gd name="f21" fmla="+- 0 0 -90"/>
                <a:gd name="f22" fmla="*/ f3 1 64"/>
                <a:gd name="f23" fmla="*/ f4 1 98"/>
                <a:gd name="f24" fmla="+- f7 0 f5"/>
                <a:gd name="f25" fmla="+- f6 0 f5"/>
                <a:gd name="f26" fmla="*/ f21 f0 1"/>
                <a:gd name="f27" fmla="*/ f25 1 64"/>
                <a:gd name="f28" fmla="*/ f24 1 98"/>
                <a:gd name="f29" fmla="*/ 33 f25 1"/>
                <a:gd name="f30" fmla="*/ 4 f24 1"/>
                <a:gd name="f31" fmla="*/ 12 f25 1"/>
                <a:gd name="f32" fmla="*/ 97 f24 1"/>
                <a:gd name="f33" fmla="*/ 0 f25 1"/>
                <a:gd name="f34" fmla="*/ 92 f24 1"/>
                <a:gd name="f35" fmla="*/ 35 f25 1"/>
                <a:gd name="f36" fmla="*/ 51 f24 1"/>
                <a:gd name="f37" fmla="*/ 24 f25 1"/>
                <a:gd name="f38" fmla="*/ 0 f24 1"/>
                <a:gd name="f39" fmla="*/ f26 1 f2"/>
                <a:gd name="f40" fmla="*/ f29 1 64"/>
                <a:gd name="f41" fmla="*/ f30 1 98"/>
                <a:gd name="f42" fmla="*/ f31 1 64"/>
                <a:gd name="f43" fmla="*/ f32 1 98"/>
                <a:gd name="f44" fmla="*/ f33 1 64"/>
                <a:gd name="f45" fmla="*/ f34 1 98"/>
                <a:gd name="f46" fmla="*/ f35 1 64"/>
                <a:gd name="f47" fmla="*/ f36 1 98"/>
                <a:gd name="f48" fmla="*/ f37 1 64"/>
                <a:gd name="f49" fmla="*/ f38 1 98"/>
                <a:gd name="f50" fmla="*/ 0 1 f27"/>
                <a:gd name="f51" fmla="*/ f6 1 f27"/>
                <a:gd name="f52" fmla="*/ 0 1 f28"/>
                <a:gd name="f53" fmla="*/ f7 1 f28"/>
                <a:gd name="f54" fmla="+- f39 0 f1"/>
                <a:gd name="f55" fmla="*/ f40 1 f27"/>
                <a:gd name="f56" fmla="*/ f41 1 f28"/>
                <a:gd name="f57" fmla="*/ f42 1 f27"/>
                <a:gd name="f58" fmla="*/ f43 1 f28"/>
                <a:gd name="f59" fmla="*/ f44 1 f27"/>
                <a:gd name="f60" fmla="*/ f45 1 f28"/>
                <a:gd name="f61" fmla="*/ f46 1 f27"/>
                <a:gd name="f62" fmla="*/ f47 1 f28"/>
                <a:gd name="f63" fmla="*/ f48 1 f27"/>
                <a:gd name="f64" fmla="*/ f49 1 f28"/>
                <a:gd name="f65" fmla="*/ f50 f22 1"/>
                <a:gd name="f66" fmla="*/ f51 f22 1"/>
                <a:gd name="f67" fmla="*/ f53 f23 1"/>
                <a:gd name="f68" fmla="*/ f52 f23 1"/>
                <a:gd name="f69" fmla="*/ f55 f22 1"/>
                <a:gd name="f70" fmla="*/ f56 f23 1"/>
                <a:gd name="f71" fmla="*/ f57 f22 1"/>
                <a:gd name="f72" fmla="*/ f58 f23 1"/>
                <a:gd name="f73" fmla="*/ f59 f22 1"/>
                <a:gd name="f74" fmla="*/ f60 f23 1"/>
                <a:gd name="f75" fmla="*/ f61 f22 1"/>
                <a:gd name="f76" fmla="*/ f62 f23 1"/>
                <a:gd name="f77" fmla="*/ f63 f22 1"/>
                <a:gd name="f78" fmla="*/ f64 f23 1"/>
              </a:gdLst>
              <a:ahLst/>
              <a:cxnLst>
                <a:cxn ang="3cd4">
                  <a:pos x="hc" y="t"/>
                </a:cxn>
                <a:cxn ang="0">
                  <a:pos x="r" y="vc"/>
                </a:cxn>
                <a:cxn ang="cd4">
                  <a:pos x="hc" y="b"/>
                </a:cxn>
                <a:cxn ang="cd2">
                  <a:pos x="l" y="vc"/>
                </a:cxn>
                <a:cxn ang="f54">
                  <a:pos x="f69" y="f70"/>
                </a:cxn>
                <a:cxn ang="f54">
                  <a:pos x="f71" y="f72"/>
                </a:cxn>
                <a:cxn ang="f54">
                  <a:pos x="f73" y="f74"/>
                </a:cxn>
                <a:cxn ang="f54">
                  <a:pos x="f75" y="f76"/>
                </a:cxn>
                <a:cxn ang="f54">
                  <a:pos x="f77" y="f78"/>
                </a:cxn>
                <a:cxn ang="f54">
                  <a:pos x="f69" y="f70"/>
                </a:cxn>
                <a:cxn ang="f54">
                  <a:pos x="f69" y="f70"/>
                </a:cxn>
              </a:cxnLst>
              <a:rect l="f65" t="f68" r="f66" b="f67"/>
              <a:pathLst>
                <a:path w="64" h="98">
                  <a:moveTo>
                    <a:pt x="f8" y="f9"/>
                  </a:moveTo>
                  <a:cubicBezTo>
                    <a:pt x="f8" y="f9"/>
                    <a:pt x="f6" y="f10"/>
                    <a:pt x="f11" y="f12"/>
                  </a:cubicBezTo>
                  <a:cubicBezTo>
                    <a:pt x="f13" y="f7"/>
                    <a:pt x="f5" y="f14"/>
                    <a:pt x="f5" y="f14"/>
                  </a:cubicBezTo>
                  <a:cubicBezTo>
                    <a:pt x="f5" y="f14"/>
                    <a:pt x="f15" y="f16"/>
                    <a:pt x="f17" y="f18"/>
                  </a:cubicBezTo>
                  <a:cubicBezTo>
                    <a:pt x="f19" y="f15"/>
                    <a:pt x="f20" y="f5"/>
                    <a:pt x="f20" y="f5"/>
                  </a:cubicBezTo>
                  <a:cubicBezTo>
                    <a:pt x="f8" y="f9"/>
                    <a:pt x="f8" y="f9"/>
                    <a:pt x="f8" y="f9"/>
                  </a:cubicBezTo>
                  <a:cubicBezTo>
                    <a:pt x="f8" y="f9"/>
                    <a:pt x="f8" y="f9"/>
                    <a:pt x="f8" y="f9"/>
                  </a:cubicBezTo>
                  <a:close/>
                </a:path>
              </a:pathLst>
            </a:custGeom>
            <a:solidFill>
              <a:srgbClr val="92552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71" name="Freeform 66">
              <a:extLst>
                <a:ext uri="{FF2B5EF4-FFF2-40B4-BE49-F238E27FC236}">
                  <a16:creationId xmlns:a16="http://schemas.microsoft.com/office/drawing/2014/main" id="{FDC5C844-123E-417A-AAD4-2D73B182DC2C}"/>
                </a:ext>
              </a:extLst>
            </p:cNvPr>
            <p:cNvSpPr/>
            <p:nvPr/>
          </p:nvSpPr>
          <p:spPr>
            <a:xfrm rot="12827489" flipH="1">
              <a:off x="11338873" y="2409461"/>
              <a:ext cx="483754" cy="459184"/>
            </a:xfrm>
            <a:custGeom>
              <a:avLst/>
              <a:gdLst>
                <a:gd name="f0" fmla="val 10800000"/>
                <a:gd name="f1" fmla="val 5400000"/>
                <a:gd name="f2" fmla="val 180"/>
                <a:gd name="f3" fmla="val w"/>
                <a:gd name="f4" fmla="val h"/>
                <a:gd name="f5" fmla="val 0"/>
                <a:gd name="f6" fmla="val 325"/>
                <a:gd name="f7" fmla="val 309"/>
                <a:gd name="f8" fmla="val 162"/>
                <a:gd name="f9" fmla="val 301"/>
                <a:gd name="f10" fmla="val 258"/>
                <a:gd name="f11" fmla="val 275"/>
                <a:gd name="f12" fmla="val 291"/>
                <a:gd name="f13" fmla="val 223"/>
                <a:gd name="f14" fmla="val 171"/>
                <a:gd name="f15" fmla="val 304"/>
                <a:gd name="f16" fmla="val 152"/>
                <a:gd name="f17" fmla="val 249"/>
                <a:gd name="f18" fmla="val 207"/>
                <a:gd name="f19" fmla="val 297"/>
                <a:gd name="f20" fmla="val 110"/>
                <a:gd name="f21" fmla="val 268"/>
                <a:gd name="f22" fmla="val 58"/>
                <a:gd name="f23" fmla="val 252"/>
                <a:gd name="f24" fmla="val 30"/>
                <a:gd name="f25" fmla="val 243"/>
                <a:gd name="f26" fmla="val 27"/>
                <a:gd name="f27" fmla="val 216"/>
                <a:gd name="f28" fmla="val 93"/>
                <a:gd name="f29" fmla="val 197"/>
                <a:gd name="f30" fmla="val 120"/>
                <a:gd name="f31" fmla="val 192"/>
                <a:gd name="f32" fmla="val 106"/>
                <a:gd name="f33" fmla="val 148"/>
                <a:gd name="f34" fmla="val 51"/>
                <a:gd name="f35" fmla="val 108"/>
                <a:gd name="f36" fmla="val 66"/>
                <a:gd name="f37" fmla="val 8"/>
                <a:gd name="f38" fmla="val 42"/>
                <a:gd name="f39" fmla="val 116"/>
                <a:gd name="f40" fmla="val 173"/>
                <a:gd name="f41" fmla="val 5"/>
                <a:gd name="f42" fmla="val 237"/>
                <a:gd name="f43" fmla="val 87"/>
                <a:gd name="f44" fmla="val 257"/>
                <a:gd name="f45" fmla="val 71"/>
                <a:gd name="f46" fmla="val 262"/>
                <a:gd name="f47" fmla="val 46"/>
                <a:gd name="f48" fmla="val 261"/>
                <a:gd name="f49" fmla="val 64"/>
                <a:gd name="f50" fmla="val 290"/>
                <a:gd name="f51" fmla="val 94"/>
                <a:gd name="f52" fmla="val 300"/>
                <a:gd name="f53" fmla="val 122"/>
                <a:gd name="f54" fmla="val 157"/>
                <a:gd name="f55" fmla="val 303"/>
                <a:gd name="f56" fmla="+- 0 0 -90"/>
                <a:gd name="f57" fmla="*/ f3 1 325"/>
                <a:gd name="f58" fmla="*/ f4 1 309"/>
                <a:gd name="f59" fmla="+- f7 0 f5"/>
                <a:gd name="f60" fmla="+- f6 0 f5"/>
                <a:gd name="f61" fmla="*/ f56 f0 1"/>
                <a:gd name="f62" fmla="*/ f60 1 325"/>
                <a:gd name="f63" fmla="*/ f59 1 309"/>
                <a:gd name="f64" fmla="*/ 162 f60 1"/>
                <a:gd name="f65" fmla="*/ 301 f59 1"/>
                <a:gd name="f66" fmla="*/ 291 f60 1"/>
                <a:gd name="f67" fmla="*/ 223 f59 1"/>
                <a:gd name="f68" fmla="*/ 304 f60 1"/>
                <a:gd name="f69" fmla="*/ 152 f59 1"/>
                <a:gd name="f70" fmla="*/ 249 f60 1"/>
                <a:gd name="f71" fmla="*/ 207 f59 1"/>
                <a:gd name="f72" fmla="*/ 268 f60 1"/>
                <a:gd name="f73" fmla="*/ 58 f59 1"/>
                <a:gd name="f74" fmla="*/ 243 f60 1"/>
                <a:gd name="f75" fmla="*/ 27 f59 1"/>
                <a:gd name="f76" fmla="*/ 197 f60 1"/>
                <a:gd name="f77" fmla="*/ 120 f59 1"/>
                <a:gd name="f78" fmla="*/ 108 f60 1"/>
                <a:gd name="f79" fmla="*/ 30 f59 1"/>
                <a:gd name="f80" fmla="*/ 42 f60 1"/>
                <a:gd name="f81" fmla="*/ 0 f59 1"/>
                <a:gd name="f82" fmla="*/ 116 f60 1"/>
                <a:gd name="f83" fmla="*/ 173 f59 1"/>
                <a:gd name="f84" fmla="*/ 0 f60 1"/>
                <a:gd name="f85" fmla="*/ 162 f59 1"/>
                <a:gd name="f86" fmla="*/ 87 f60 1"/>
                <a:gd name="f87" fmla="*/ 257 f59 1"/>
                <a:gd name="f88" fmla="*/ 46 f60 1"/>
                <a:gd name="f89" fmla="*/ 261 f59 1"/>
                <a:gd name="f90" fmla="*/ 94 f60 1"/>
                <a:gd name="f91" fmla="*/ 300 f59 1"/>
                <a:gd name="f92" fmla="*/ 157 f60 1"/>
                <a:gd name="f93" fmla="*/ 303 f59 1"/>
                <a:gd name="f94" fmla="*/ f61 1 f2"/>
                <a:gd name="f95" fmla="*/ f64 1 325"/>
                <a:gd name="f96" fmla="*/ f65 1 309"/>
                <a:gd name="f97" fmla="*/ f66 1 325"/>
                <a:gd name="f98" fmla="*/ f67 1 309"/>
                <a:gd name="f99" fmla="*/ f68 1 325"/>
                <a:gd name="f100" fmla="*/ f69 1 309"/>
                <a:gd name="f101" fmla="*/ f70 1 325"/>
                <a:gd name="f102" fmla="*/ f71 1 309"/>
                <a:gd name="f103" fmla="*/ f72 1 325"/>
                <a:gd name="f104" fmla="*/ f73 1 309"/>
                <a:gd name="f105" fmla="*/ f74 1 325"/>
                <a:gd name="f106" fmla="*/ f75 1 309"/>
                <a:gd name="f107" fmla="*/ f76 1 325"/>
                <a:gd name="f108" fmla="*/ f77 1 309"/>
                <a:gd name="f109" fmla="*/ f78 1 325"/>
                <a:gd name="f110" fmla="*/ f79 1 309"/>
                <a:gd name="f111" fmla="*/ f80 1 325"/>
                <a:gd name="f112" fmla="*/ f81 1 309"/>
                <a:gd name="f113" fmla="*/ f82 1 325"/>
                <a:gd name="f114" fmla="*/ f83 1 309"/>
                <a:gd name="f115" fmla="*/ f84 1 325"/>
                <a:gd name="f116" fmla="*/ f85 1 309"/>
                <a:gd name="f117" fmla="*/ f86 1 325"/>
                <a:gd name="f118" fmla="*/ f87 1 309"/>
                <a:gd name="f119" fmla="*/ f88 1 325"/>
                <a:gd name="f120" fmla="*/ f89 1 309"/>
                <a:gd name="f121" fmla="*/ f90 1 325"/>
                <a:gd name="f122" fmla="*/ f91 1 309"/>
                <a:gd name="f123" fmla="*/ f92 1 325"/>
                <a:gd name="f124" fmla="*/ f93 1 309"/>
                <a:gd name="f125" fmla="*/ 0 1 f62"/>
                <a:gd name="f126" fmla="*/ f6 1 f62"/>
                <a:gd name="f127" fmla="*/ 0 1 f63"/>
                <a:gd name="f128" fmla="*/ f7 1 f63"/>
                <a:gd name="f129" fmla="+- f94 0 f1"/>
                <a:gd name="f130" fmla="*/ f95 1 f62"/>
                <a:gd name="f131" fmla="*/ f96 1 f63"/>
                <a:gd name="f132" fmla="*/ f97 1 f62"/>
                <a:gd name="f133" fmla="*/ f98 1 f63"/>
                <a:gd name="f134" fmla="*/ f99 1 f62"/>
                <a:gd name="f135" fmla="*/ f100 1 f63"/>
                <a:gd name="f136" fmla="*/ f101 1 f62"/>
                <a:gd name="f137" fmla="*/ f102 1 f63"/>
                <a:gd name="f138" fmla="*/ f103 1 f62"/>
                <a:gd name="f139" fmla="*/ f104 1 f63"/>
                <a:gd name="f140" fmla="*/ f105 1 f62"/>
                <a:gd name="f141" fmla="*/ f106 1 f63"/>
                <a:gd name="f142" fmla="*/ f107 1 f62"/>
                <a:gd name="f143" fmla="*/ f108 1 f63"/>
                <a:gd name="f144" fmla="*/ f109 1 f62"/>
                <a:gd name="f145" fmla="*/ f110 1 f63"/>
                <a:gd name="f146" fmla="*/ f111 1 f62"/>
                <a:gd name="f147" fmla="*/ f112 1 f63"/>
                <a:gd name="f148" fmla="*/ f113 1 f62"/>
                <a:gd name="f149" fmla="*/ f114 1 f63"/>
                <a:gd name="f150" fmla="*/ f115 1 f62"/>
                <a:gd name="f151" fmla="*/ f116 1 f63"/>
                <a:gd name="f152" fmla="*/ f117 1 f62"/>
                <a:gd name="f153" fmla="*/ f118 1 f63"/>
                <a:gd name="f154" fmla="*/ f119 1 f62"/>
                <a:gd name="f155" fmla="*/ f120 1 f63"/>
                <a:gd name="f156" fmla="*/ f121 1 f62"/>
                <a:gd name="f157" fmla="*/ f122 1 f63"/>
                <a:gd name="f158" fmla="*/ f123 1 f62"/>
                <a:gd name="f159" fmla="*/ f124 1 f63"/>
                <a:gd name="f160" fmla="*/ f125 f57 1"/>
                <a:gd name="f161" fmla="*/ f126 f57 1"/>
                <a:gd name="f162" fmla="*/ f128 f58 1"/>
                <a:gd name="f163" fmla="*/ f127 f58 1"/>
                <a:gd name="f164" fmla="*/ f130 f57 1"/>
                <a:gd name="f165" fmla="*/ f131 f58 1"/>
                <a:gd name="f166" fmla="*/ f132 f57 1"/>
                <a:gd name="f167" fmla="*/ f133 f58 1"/>
                <a:gd name="f168" fmla="*/ f134 f57 1"/>
                <a:gd name="f169" fmla="*/ f135 f58 1"/>
                <a:gd name="f170" fmla="*/ f136 f57 1"/>
                <a:gd name="f171" fmla="*/ f137 f58 1"/>
                <a:gd name="f172" fmla="*/ f138 f57 1"/>
                <a:gd name="f173" fmla="*/ f139 f58 1"/>
                <a:gd name="f174" fmla="*/ f140 f57 1"/>
                <a:gd name="f175" fmla="*/ f141 f58 1"/>
                <a:gd name="f176" fmla="*/ f142 f57 1"/>
                <a:gd name="f177" fmla="*/ f143 f58 1"/>
                <a:gd name="f178" fmla="*/ f144 f57 1"/>
                <a:gd name="f179" fmla="*/ f145 f58 1"/>
                <a:gd name="f180" fmla="*/ f146 f57 1"/>
                <a:gd name="f181" fmla="*/ f147 f58 1"/>
                <a:gd name="f182" fmla="*/ f148 f57 1"/>
                <a:gd name="f183" fmla="*/ f149 f58 1"/>
                <a:gd name="f184" fmla="*/ f150 f57 1"/>
                <a:gd name="f185" fmla="*/ f151 f58 1"/>
                <a:gd name="f186" fmla="*/ f152 f57 1"/>
                <a:gd name="f187" fmla="*/ f153 f58 1"/>
                <a:gd name="f188" fmla="*/ f154 f57 1"/>
                <a:gd name="f189" fmla="*/ f155 f58 1"/>
                <a:gd name="f190" fmla="*/ f156 f57 1"/>
                <a:gd name="f191" fmla="*/ f157 f58 1"/>
                <a:gd name="f192" fmla="*/ f158 f57 1"/>
                <a:gd name="f193" fmla="*/ f159 f58 1"/>
              </a:gdLst>
              <a:ahLst/>
              <a:cxnLst>
                <a:cxn ang="3cd4">
                  <a:pos x="hc" y="t"/>
                </a:cxn>
                <a:cxn ang="0">
                  <a:pos x="r" y="vc"/>
                </a:cxn>
                <a:cxn ang="cd4">
                  <a:pos x="hc" y="b"/>
                </a:cxn>
                <a:cxn ang="cd2">
                  <a:pos x="l" y="vc"/>
                </a:cxn>
                <a:cxn ang="f129">
                  <a:pos x="f164" y="f165"/>
                </a:cxn>
                <a:cxn ang="f129">
                  <a:pos x="f166" y="f167"/>
                </a:cxn>
                <a:cxn ang="f129">
                  <a:pos x="f168" y="f169"/>
                </a:cxn>
                <a:cxn ang="f129">
                  <a:pos x="f170" y="f171"/>
                </a:cxn>
                <a:cxn ang="f129">
                  <a:pos x="f172" y="f173"/>
                </a:cxn>
                <a:cxn ang="f129">
                  <a:pos x="f174" y="f175"/>
                </a:cxn>
                <a:cxn ang="f129">
                  <a:pos x="f176" y="f177"/>
                </a:cxn>
                <a:cxn ang="f129">
                  <a:pos x="f178" y="f179"/>
                </a:cxn>
                <a:cxn ang="f129">
                  <a:pos x="f180" y="f181"/>
                </a:cxn>
                <a:cxn ang="f129">
                  <a:pos x="f182" y="f183"/>
                </a:cxn>
                <a:cxn ang="f129">
                  <a:pos x="f184" y="f185"/>
                </a:cxn>
                <a:cxn ang="f129">
                  <a:pos x="f186" y="f187"/>
                </a:cxn>
                <a:cxn ang="f129">
                  <a:pos x="f188" y="f189"/>
                </a:cxn>
                <a:cxn ang="f129">
                  <a:pos x="f190" y="f191"/>
                </a:cxn>
                <a:cxn ang="f129">
                  <a:pos x="f192" y="f193"/>
                </a:cxn>
                <a:cxn ang="f129">
                  <a:pos x="f164" y="f165"/>
                </a:cxn>
                <a:cxn ang="f129">
                  <a:pos x="f164" y="f165"/>
                </a:cxn>
              </a:cxnLst>
              <a:rect l="f160" t="f163" r="f161" b="f162"/>
              <a:pathLst>
                <a:path w="325" h="309">
                  <a:moveTo>
                    <a:pt x="f8" y="f9"/>
                  </a:moveTo>
                  <a:cubicBezTo>
                    <a:pt x="f8" y="f9"/>
                    <a:pt x="f10" y="f11"/>
                    <a:pt x="f12" y="f13"/>
                  </a:cubicBezTo>
                  <a:cubicBezTo>
                    <a:pt x="f6" y="f14"/>
                    <a:pt x="f15" y="f16"/>
                    <a:pt x="f15" y="f16"/>
                  </a:cubicBezTo>
                  <a:cubicBezTo>
                    <a:pt x="f17" y="f18"/>
                    <a:pt x="f17" y="f18"/>
                    <a:pt x="f17" y="f18"/>
                  </a:cubicBezTo>
                  <a:cubicBezTo>
                    <a:pt x="f17" y="f18"/>
                    <a:pt x="f19" y="f20"/>
                    <a:pt x="f21" y="f22"/>
                  </a:cubicBezTo>
                  <a:cubicBezTo>
                    <a:pt x="f23" y="f24"/>
                    <a:pt x="f25" y="f26"/>
                    <a:pt x="f25" y="f26"/>
                  </a:cubicBezTo>
                  <a:cubicBezTo>
                    <a:pt x="f25" y="f26"/>
                    <a:pt x="f27" y="f28"/>
                    <a:pt x="f29" y="f30"/>
                  </a:cubicBezTo>
                  <a:cubicBezTo>
                    <a:pt x="f31" y="f32"/>
                    <a:pt x="f33" y="f34"/>
                    <a:pt x="f35" y="f24"/>
                  </a:cubicBezTo>
                  <a:cubicBezTo>
                    <a:pt x="f36" y="f37"/>
                    <a:pt x="f38" y="f5"/>
                    <a:pt x="f38" y="f5"/>
                  </a:cubicBezTo>
                  <a:cubicBezTo>
                    <a:pt x="f39" y="f40"/>
                    <a:pt x="f39" y="f40"/>
                    <a:pt x="f39" y="f40"/>
                  </a:cubicBezTo>
                  <a:cubicBezTo>
                    <a:pt x="f5" y="f8"/>
                    <a:pt x="f5" y="f8"/>
                    <a:pt x="f5" y="f8"/>
                  </a:cubicBezTo>
                  <a:cubicBezTo>
                    <a:pt x="f5" y="f8"/>
                    <a:pt x="f41" y="f42"/>
                    <a:pt x="f43" y="f44"/>
                  </a:cubicBezTo>
                  <a:cubicBezTo>
                    <a:pt x="f45" y="f46"/>
                    <a:pt x="f47" y="f48"/>
                    <a:pt x="f47" y="f48"/>
                  </a:cubicBezTo>
                  <a:cubicBezTo>
                    <a:pt x="f47" y="f48"/>
                    <a:pt x="f49" y="f50"/>
                    <a:pt x="f51" y="f52"/>
                  </a:cubicBezTo>
                  <a:cubicBezTo>
                    <a:pt x="f53" y="f7"/>
                    <a:pt x="f54" y="f55"/>
                    <a:pt x="f54" y="f55"/>
                  </a:cubicBezTo>
                  <a:cubicBezTo>
                    <a:pt x="f8" y="f9"/>
                    <a:pt x="f8" y="f9"/>
                    <a:pt x="f8" y="f9"/>
                  </a:cubicBezTo>
                  <a:cubicBezTo>
                    <a:pt x="f8" y="f9"/>
                    <a:pt x="f8" y="f9"/>
                    <a:pt x="f8" y="f9"/>
                  </a:cubicBezTo>
                  <a:close/>
                </a:path>
              </a:pathLst>
            </a:custGeom>
            <a:solidFill>
              <a:srgbClr val="FFF7D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72" name="Freeform 67">
              <a:extLst>
                <a:ext uri="{FF2B5EF4-FFF2-40B4-BE49-F238E27FC236}">
                  <a16:creationId xmlns:a16="http://schemas.microsoft.com/office/drawing/2014/main" id="{C5991C73-463C-469B-938B-31486512BD4E}"/>
                </a:ext>
              </a:extLst>
            </p:cNvPr>
            <p:cNvSpPr/>
            <p:nvPr/>
          </p:nvSpPr>
          <p:spPr>
            <a:xfrm rot="12827489" flipH="1">
              <a:off x="11376602" y="2401212"/>
              <a:ext cx="409422" cy="426430"/>
            </a:xfrm>
            <a:custGeom>
              <a:avLst/>
              <a:gdLst>
                <a:gd name="f0" fmla="val 10800000"/>
                <a:gd name="f1" fmla="val 5400000"/>
                <a:gd name="f2" fmla="val 180"/>
                <a:gd name="f3" fmla="val w"/>
                <a:gd name="f4" fmla="val h"/>
                <a:gd name="f5" fmla="val 0"/>
                <a:gd name="f6" fmla="val 275"/>
                <a:gd name="f7" fmla="val 287"/>
                <a:gd name="f8" fmla="val 172"/>
                <a:gd name="f9" fmla="val 254"/>
                <a:gd name="f10" fmla="val 77"/>
                <a:gd name="f11" fmla="val 55"/>
                <a:gd name="f12" fmla="val 249"/>
                <a:gd name="f13" fmla="val 84"/>
                <a:gd name="f14" fmla="val 108"/>
                <a:gd name="f15" fmla="val 232"/>
                <a:gd name="f16" fmla="val 17"/>
                <a:gd name="f17" fmla="val 204"/>
                <a:gd name="f18" fmla="val 156"/>
                <a:gd name="f19" fmla="val 39"/>
                <a:gd name="f20" fmla="val 163"/>
                <a:gd name="f21" fmla="val 117"/>
                <a:gd name="f22" fmla="val 164"/>
                <a:gd name="f23" fmla="val 81"/>
                <a:gd name="f24" fmla="val 58"/>
                <a:gd name="f25" fmla="val 49"/>
                <a:gd name="f26" fmla="val 99"/>
                <a:gd name="f27" fmla="val 178"/>
                <a:gd name="f28" fmla="val 125"/>
                <a:gd name="f29" fmla="val 200"/>
                <a:gd name="f30" fmla="val 111"/>
                <a:gd name="f31" fmla="val 227"/>
                <a:gd name="f32" fmla="val 52"/>
                <a:gd name="f33" fmla="val 25"/>
                <a:gd name="f34" fmla="val 273"/>
                <a:gd name="f35" fmla="val 93"/>
                <a:gd name="f36" fmla="val 224"/>
                <a:gd name="f37" fmla="val 189"/>
                <a:gd name="f38" fmla="val 218"/>
                <a:gd name="f39" fmla="val 197"/>
                <a:gd name="f40" fmla="val 242"/>
                <a:gd name="f41" fmla="val 195"/>
                <a:gd name="f42" fmla="val 259"/>
                <a:gd name="f43" fmla="val 160"/>
                <a:gd name="f44" fmla="val 219"/>
                <a:gd name="f45" fmla="val 237"/>
                <a:gd name="f46" fmla="val 176"/>
                <a:gd name="f47" fmla="+- 0 0 -90"/>
                <a:gd name="f48" fmla="*/ f3 1 275"/>
                <a:gd name="f49" fmla="*/ f4 1 287"/>
                <a:gd name="f50" fmla="+- f7 0 f5"/>
                <a:gd name="f51" fmla="+- f6 0 f5"/>
                <a:gd name="f52" fmla="*/ f47 f0 1"/>
                <a:gd name="f53" fmla="*/ f51 1 275"/>
                <a:gd name="f54" fmla="*/ f50 1 287"/>
                <a:gd name="f55" fmla="*/ 172 f51 1"/>
                <a:gd name="f56" fmla="*/ 254 f50 1"/>
                <a:gd name="f57" fmla="*/ 55 f51 1"/>
                <a:gd name="f58" fmla="*/ 249 f50 1"/>
                <a:gd name="f59" fmla="*/ 108 f51 1"/>
                <a:gd name="f60" fmla="*/ 232 f50 1"/>
                <a:gd name="f61" fmla="*/ 0 f51 1"/>
                <a:gd name="f62" fmla="*/ 156 f50 1"/>
                <a:gd name="f63" fmla="*/ 117 f51 1"/>
                <a:gd name="f64" fmla="*/ 164 f50 1"/>
                <a:gd name="f65" fmla="*/ 49 f51 1"/>
                <a:gd name="f66" fmla="*/ 0 f50 1"/>
                <a:gd name="f67" fmla="*/ 178 f51 1"/>
                <a:gd name="f68" fmla="*/ 125 f50 1"/>
                <a:gd name="f69" fmla="*/ 232 f51 1"/>
                <a:gd name="f70" fmla="*/ 25 f50 1"/>
                <a:gd name="f71" fmla="*/ 218 f51 1"/>
                <a:gd name="f72" fmla="*/ 197 f50 1"/>
                <a:gd name="f73" fmla="*/ 275 f51 1"/>
                <a:gd name="f74" fmla="*/ 160 f50 1"/>
                <a:gd name="f75" fmla="*/ 176 f51 1"/>
                <a:gd name="f76" fmla="*/ f52 1 f2"/>
                <a:gd name="f77" fmla="*/ f55 1 275"/>
                <a:gd name="f78" fmla="*/ f56 1 287"/>
                <a:gd name="f79" fmla="*/ f57 1 275"/>
                <a:gd name="f80" fmla="*/ f58 1 287"/>
                <a:gd name="f81" fmla="*/ f59 1 275"/>
                <a:gd name="f82" fmla="*/ f60 1 287"/>
                <a:gd name="f83" fmla="*/ f61 1 275"/>
                <a:gd name="f84" fmla="*/ f62 1 287"/>
                <a:gd name="f85" fmla="*/ f63 1 275"/>
                <a:gd name="f86" fmla="*/ f64 1 287"/>
                <a:gd name="f87" fmla="*/ f65 1 275"/>
                <a:gd name="f88" fmla="*/ f66 1 287"/>
                <a:gd name="f89" fmla="*/ f67 1 275"/>
                <a:gd name="f90" fmla="*/ f68 1 287"/>
                <a:gd name="f91" fmla="*/ f69 1 275"/>
                <a:gd name="f92" fmla="*/ f70 1 287"/>
                <a:gd name="f93" fmla="*/ f71 1 275"/>
                <a:gd name="f94" fmla="*/ f72 1 287"/>
                <a:gd name="f95" fmla="*/ f73 1 275"/>
                <a:gd name="f96" fmla="*/ f74 1 287"/>
                <a:gd name="f97" fmla="*/ f75 1 275"/>
                <a:gd name="f98" fmla="*/ 0 1 f53"/>
                <a:gd name="f99" fmla="*/ f6 1 f53"/>
                <a:gd name="f100" fmla="*/ 0 1 f54"/>
                <a:gd name="f101" fmla="*/ f7 1 f54"/>
                <a:gd name="f102" fmla="+- f76 0 f1"/>
                <a:gd name="f103" fmla="*/ f77 1 f53"/>
                <a:gd name="f104" fmla="*/ f78 1 f54"/>
                <a:gd name="f105" fmla="*/ f79 1 f53"/>
                <a:gd name="f106" fmla="*/ f80 1 f54"/>
                <a:gd name="f107" fmla="*/ f81 1 f53"/>
                <a:gd name="f108" fmla="*/ f82 1 f54"/>
                <a:gd name="f109" fmla="*/ f83 1 f53"/>
                <a:gd name="f110" fmla="*/ f84 1 f54"/>
                <a:gd name="f111" fmla="*/ f85 1 f53"/>
                <a:gd name="f112" fmla="*/ f86 1 f54"/>
                <a:gd name="f113" fmla="*/ f87 1 f53"/>
                <a:gd name="f114" fmla="*/ f88 1 f54"/>
                <a:gd name="f115" fmla="*/ f89 1 f53"/>
                <a:gd name="f116" fmla="*/ f90 1 f54"/>
                <a:gd name="f117" fmla="*/ f91 1 f53"/>
                <a:gd name="f118" fmla="*/ f92 1 f54"/>
                <a:gd name="f119" fmla="*/ f93 1 f53"/>
                <a:gd name="f120" fmla="*/ f94 1 f54"/>
                <a:gd name="f121" fmla="*/ f95 1 f53"/>
                <a:gd name="f122" fmla="*/ f96 1 f54"/>
                <a:gd name="f123" fmla="*/ f97 1 f53"/>
                <a:gd name="f124" fmla="*/ f98 f48 1"/>
                <a:gd name="f125" fmla="*/ f99 f48 1"/>
                <a:gd name="f126" fmla="*/ f101 f49 1"/>
                <a:gd name="f127" fmla="*/ f100 f49 1"/>
                <a:gd name="f128" fmla="*/ f103 f48 1"/>
                <a:gd name="f129" fmla="*/ f104 f49 1"/>
                <a:gd name="f130" fmla="*/ f105 f48 1"/>
                <a:gd name="f131" fmla="*/ f106 f49 1"/>
                <a:gd name="f132" fmla="*/ f107 f48 1"/>
                <a:gd name="f133" fmla="*/ f108 f49 1"/>
                <a:gd name="f134" fmla="*/ f109 f48 1"/>
                <a:gd name="f135" fmla="*/ f110 f49 1"/>
                <a:gd name="f136" fmla="*/ f111 f48 1"/>
                <a:gd name="f137" fmla="*/ f112 f49 1"/>
                <a:gd name="f138" fmla="*/ f113 f48 1"/>
                <a:gd name="f139" fmla="*/ f114 f49 1"/>
                <a:gd name="f140" fmla="*/ f115 f48 1"/>
                <a:gd name="f141" fmla="*/ f116 f49 1"/>
                <a:gd name="f142" fmla="*/ f117 f48 1"/>
                <a:gd name="f143" fmla="*/ f118 f49 1"/>
                <a:gd name="f144" fmla="*/ f119 f48 1"/>
                <a:gd name="f145" fmla="*/ f120 f49 1"/>
                <a:gd name="f146" fmla="*/ f121 f48 1"/>
                <a:gd name="f147" fmla="*/ f122 f49 1"/>
                <a:gd name="f148" fmla="*/ f123 f48 1"/>
              </a:gdLst>
              <a:ahLst/>
              <a:cxnLst>
                <a:cxn ang="3cd4">
                  <a:pos x="hc" y="t"/>
                </a:cxn>
                <a:cxn ang="0">
                  <a:pos x="r" y="vc"/>
                </a:cxn>
                <a:cxn ang="cd4">
                  <a:pos x="hc" y="b"/>
                </a:cxn>
                <a:cxn ang="cd2">
                  <a:pos x="l" y="vc"/>
                </a:cxn>
                <a:cxn ang="f102">
                  <a:pos x="f128" y="f129"/>
                </a:cxn>
                <a:cxn ang="f102">
                  <a:pos x="f130" y="f131"/>
                </a:cxn>
                <a:cxn ang="f102">
                  <a:pos x="f132" y="f133"/>
                </a:cxn>
                <a:cxn ang="f102">
                  <a:pos x="f134" y="f135"/>
                </a:cxn>
                <a:cxn ang="f102">
                  <a:pos x="f136" y="f137"/>
                </a:cxn>
                <a:cxn ang="f102">
                  <a:pos x="f138" y="f139"/>
                </a:cxn>
                <a:cxn ang="f102">
                  <a:pos x="f140" y="f141"/>
                </a:cxn>
                <a:cxn ang="f102">
                  <a:pos x="f142" y="f143"/>
                </a:cxn>
                <a:cxn ang="f102">
                  <a:pos x="f144" y="f145"/>
                </a:cxn>
                <a:cxn ang="f102">
                  <a:pos x="f146" y="f147"/>
                </a:cxn>
                <a:cxn ang="f102">
                  <a:pos x="f148" y="f129"/>
                </a:cxn>
                <a:cxn ang="f102">
                  <a:pos x="f128" y="f129"/>
                </a:cxn>
                <a:cxn ang="f102">
                  <a:pos x="f128" y="f129"/>
                </a:cxn>
              </a:cxnLst>
              <a:rect l="f124" t="f127" r="f125" b="f126"/>
              <a:pathLst>
                <a:path w="275" h="287">
                  <a:moveTo>
                    <a:pt x="f8" y="f9"/>
                  </a:moveTo>
                  <a:cubicBezTo>
                    <a:pt x="f8" y="f9"/>
                    <a:pt x="f10" y="f7"/>
                    <a:pt x="f11" y="f12"/>
                  </a:cubicBezTo>
                  <a:cubicBezTo>
                    <a:pt x="f13" y="f9"/>
                    <a:pt x="f14" y="f15"/>
                    <a:pt x="f14" y="f15"/>
                  </a:cubicBezTo>
                  <a:cubicBezTo>
                    <a:pt x="f14" y="f15"/>
                    <a:pt x="f16" y="f17"/>
                    <a:pt x="f5" y="f18"/>
                  </a:cubicBezTo>
                  <a:cubicBezTo>
                    <a:pt x="f19" y="f20"/>
                    <a:pt x="f21" y="f22"/>
                    <a:pt x="f21" y="f22"/>
                  </a:cubicBezTo>
                  <a:cubicBezTo>
                    <a:pt x="f21" y="f22"/>
                    <a:pt x="f23" y="f24"/>
                    <a:pt x="f25" y="f5"/>
                  </a:cubicBezTo>
                  <a:cubicBezTo>
                    <a:pt x="f26" y="f16"/>
                    <a:pt x="f18" y="f23"/>
                    <a:pt x="f27" y="f28"/>
                  </a:cubicBezTo>
                  <a:cubicBezTo>
                    <a:pt x="f29" y="f30"/>
                    <a:pt x="f31" y="f32"/>
                    <a:pt x="f15" y="f33"/>
                  </a:cubicBezTo>
                  <a:cubicBezTo>
                    <a:pt x="f34" y="f35"/>
                    <a:pt x="f36" y="f37"/>
                    <a:pt x="f38" y="f39"/>
                  </a:cubicBezTo>
                  <a:cubicBezTo>
                    <a:pt x="f40" y="f41"/>
                    <a:pt x="f42" y="f27"/>
                    <a:pt x="f6" y="f43"/>
                  </a:cubicBezTo>
                  <a:cubicBezTo>
                    <a:pt x="f34" y="f29"/>
                    <a:pt x="f44" y="f45"/>
                    <a:pt x="f46" y="f9"/>
                  </a:cubicBezTo>
                  <a:cubicBezTo>
                    <a:pt x="f8" y="f9"/>
                    <a:pt x="f8" y="f9"/>
                    <a:pt x="f8" y="f9"/>
                  </a:cubicBezTo>
                  <a:cubicBezTo>
                    <a:pt x="f8" y="f9"/>
                    <a:pt x="f8" y="f9"/>
                    <a:pt x="f8" y="f9"/>
                  </a:cubicBezTo>
                  <a:close/>
                </a:path>
              </a:pathLst>
            </a:custGeom>
            <a:solidFill>
              <a:srgbClr val="AFAF51"/>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73" name="Freeform 68">
              <a:extLst>
                <a:ext uri="{FF2B5EF4-FFF2-40B4-BE49-F238E27FC236}">
                  <a16:creationId xmlns:a16="http://schemas.microsoft.com/office/drawing/2014/main" id="{A100C8B2-52AF-4EB1-B70A-49D87F789005}"/>
                </a:ext>
              </a:extLst>
            </p:cNvPr>
            <p:cNvSpPr/>
            <p:nvPr/>
          </p:nvSpPr>
          <p:spPr>
            <a:xfrm rot="12827489" flipH="1">
              <a:off x="11528363" y="2473396"/>
              <a:ext cx="133538" cy="270223"/>
            </a:xfrm>
            <a:custGeom>
              <a:avLst/>
              <a:gdLst>
                <a:gd name="f0" fmla="val 10800000"/>
                <a:gd name="f1" fmla="val 5400000"/>
                <a:gd name="f2" fmla="val 180"/>
                <a:gd name="f3" fmla="val w"/>
                <a:gd name="f4" fmla="val h"/>
                <a:gd name="f5" fmla="val 0"/>
                <a:gd name="f6" fmla="val 90"/>
                <a:gd name="f7" fmla="val 182"/>
                <a:gd name="f8" fmla="val 75"/>
                <a:gd name="f9" fmla="val 79"/>
                <a:gd name="f10" fmla="val 111"/>
                <a:gd name="f11" fmla="val 16"/>
                <a:gd name="f12" fmla="val 12"/>
                <a:gd name="f13" fmla="val 121"/>
                <a:gd name="f14" fmla="+- 0 0 -90"/>
                <a:gd name="f15" fmla="*/ f3 1 90"/>
                <a:gd name="f16" fmla="*/ f4 1 182"/>
                <a:gd name="f17" fmla="+- f7 0 f5"/>
                <a:gd name="f18" fmla="+- f6 0 f5"/>
                <a:gd name="f19" fmla="*/ f14 f0 1"/>
                <a:gd name="f20" fmla="*/ f18 1 90"/>
                <a:gd name="f21" fmla="*/ f17 1 182"/>
                <a:gd name="f22" fmla="*/ 75 f18 1"/>
                <a:gd name="f23" fmla="*/ 182 f17 1"/>
                <a:gd name="f24" fmla="*/ 0 f18 1"/>
                <a:gd name="f25" fmla="*/ 0 f17 1"/>
                <a:gd name="f26" fmla="*/ f19 1 f2"/>
                <a:gd name="f27" fmla="*/ f22 1 90"/>
                <a:gd name="f28" fmla="*/ f23 1 182"/>
                <a:gd name="f29" fmla="*/ f24 1 90"/>
                <a:gd name="f30" fmla="*/ f25 1 182"/>
                <a:gd name="f31" fmla="*/ 0 1 f20"/>
                <a:gd name="f32" fmla="*/ f6 1 f20"/>
                <a:gd name="f33" fmla="*/ 0 1 f21"/>
                <a:gd name="f34" fmla="*/ f7 1 f21"/>
                <a:gd name="f35" fmla="+- f26 0 f1"/>
                <a:gd name="f36" fmla="*/ f27 1 f20"/>
                <a:gd name="f37" fmla="*/ f28 1 f21"/>
                <a:gd name="f38" fmla="*/ f29 1 f20"/>
                <a:gd name="f39" fmla="*/ f30 1 f21"/>
                <a:gd name="f40" fmla="*/ f31 f15 1"/>
                <a:gd name="f41" fmla="*/ f32 f15 1"/>
                <a:gd name="f42" fmla="*/ f34 f16 1"/>
                <a:gd name="f43" fmla="*/ f33 f16 1"/>
                <a:gd name="f44" fmla="*/ f36 f15 1"/>
                <a:gd name="f45" fmla="*/ f37 f16 1"/>
                <a:gd name="f46" fmla="*/ f38 f15 1"/>
                <a:gd name="f47" fmla="*/ f39 f16 1"/>
              </a:gdLst>
              <a:ahLst/>
              <a:cxnLst>
                <a:cxn ang="3cd4">
                  <a:pos x="hc" y="t"/>
                </a:cxn>
                <a:cxn ang="0">
                  <a:pos x="r" y="vc"/>
                </a:cxn>
                <a:cxn ang="cd4">
                  <a:pos x="hc" y="b"/>
                </a:cxn>
                <a:cxn ang="cd2">
                  <a:pos x="l" y="vc"/>
                </a:cxn>
                <a:cxn ang="f35">
                  <a:pos x="f44" y="f45"/>
                </a:cxn>
                <a:cxn ang="f35">
                  <a:pos x="f46" y="f47"/>
                </a:cxn>
                <a:cxn ang="f35">
                  <a:pos x="f44" y="f45"/>
                </a:cxn>
              </a:cxnLst>
              <a:rect l="f40" t="f43" r="f41" b="f42"/>
              <a:pathLst>
                <a:path w="90" h="182">
                  <a:moveTo>
                    <a:pt x="f8" y="f7"/>
                  </a:moveTo>
                  <a:cubicBezTo>
                    <a:pt x="f8" y="f7"/>
                    <a:pt x="f9" y="f10"/>
                    <a:pt x="f5" y="f5"/>
                  </a:cubicBezTo>
                  <a:cubicBezTo>
                    <a:pt x="f11" y="f12"/>
                    <a:pt x="f6" y="f13"/>
                    <a:pt x="f8" y="f7"/>
                  </a:cubicBezTo>
                  <a:close/>
                </a:path>
              </a:pathLst>
            </a:custGeom>
            <a:solidFill>
              <a:srgbClr val="70873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74" name="Freeform 69">
              <a:extLst>
                <a:ext uri="{FF2B5EF4-FFF2-40B4-BE49-F238E27FC236}">
                  <a16:creationId xmlns:a16="http://schemas.microsoft.com/office/drawing/2014/main" id="{8A932746-53C5-40F7-B6E2-54E99A4CD7D4}"/>
                </a:ext>
              </a:extLst>
            </p:cNvPr>
            <p:cNvSpPr/>
            <p:nvPr/>
          </p:nvSpPr>
          <p:spPr>
            <a:xfrm rot="12827489" flipH="1">
              <a:off x="11617245" y="2589825"/>
              <a:ext cx="80622" cy="177000"/>
            </a:xfrm>
            <a:custGeom>
              <a:avLst/>
              <a:gdLst>
                <a:gd name="f0" fmla="val 10800000"/>
                <a:gd name="f1" fmla="val 5400000"/>
                <a:gd name="f2" fmla="val 180"/>
                <a:gd name="f3" fmla="val w"/>
                <a:gd name="f4" fmla="val h"/>
                <a:gd name="f5" fmla="val 0"/>
                <a:gd name="f6" fmla="val 54"/>
                <a:gd name="f7" fmla="val 119"/>
                <a:gd name="f8" fmla="val 36"/>
                <a:gd name="f9" fmla="val 88"/>
                <a:gd name="f10" fmla="val 52"/>
                <a:gd name="f11" fmla="val 14"/>
                <a:gd name="f12" fmla="val 99"/>
                <a:gd name="f13" fmla="+- 0 0 -90"/>
                <a:gd name="f14" fmla="*/ f3 1 54"/>
                <a:gd name="f15" fmla="*/ f4 1 119"/>
                <a:gd name="f16" fmla="+- f7 0 f5"/>
                <a:gd name="f17" fmla="+- f6 0 f5"/>
                <a:gd name="f18" fmla="*/ f13 f0 1"/>
                <a:gd name="f19" fmla="*/ f17 1 54"/>
                <a:gd name="f20" fmla="*/ f16 1 119"/>
                <a:gd name="f21" fmla="*/ 0 f17 1"/>
                <a:gd name="f22" fmla="*/ 119 f16 1"/>
                <a:gd name="f23" fmla="*/ 52 f17 1"/>
                <a:gd name="f24" fmla="*/ 0 f16 1"/>
                <a:gd name="f25" fmla="*/ f18 1 f2"/>
                <a:gd name="f26" fmla="*/ f21 1 54"/>
                <a:gd name="f27" fmla="*/ f22 1 119"/>
                <a:gd name="f28" fmla="*/ f23 1 54"/>
                <a:gd name="f29" fmla="*/ f24 1 119"/>
                <a:gd name="f30" fmla="*/ 0 1 f19"/>
                <a:gd name="f31" fmla="*/ f6 1 f19"/>
                <a:gd name="f32" fmla="*/ 0 1 f20"/>
                <a:gd name="f33" fmla="*/ f7 1 f20"/>
                <a:gd name="f34" fmla="+- f25 0 f1"/>
                <a:gd name="f35" fmla="*/ f26 1 f19"/>
                <a:gd name="f36" fmla="*/ f27 1 f20"/>
                <a:gd name="f37" fmla="*/ f28 1 f19"/>
                <a:gd name="f38" fmla="*/ f29 1 f20"/>
                <a:gd name="f39" fmla="*/ f30 f14 1"/>
                <a:gd name="f40" fmla="*/ f31 f14 1"/>
                <a:gd name="f41" fmla="*/ f33 f15 1"/>
                <a:gd name="f42" fmla="*/ f32 f15 1"/>
                <a:gd name="f43" fmla="*/ f35 f14 1"/>
                <a:gd name="f44" fmla="*/ f36 f15 1"/>
                <a:gd name="f45" fmla="*/ f37 f14 1"/>
                <a:gd name="f46" fmla="*/ f38 f15 1"/>
              </a:gdLst>
              <a:ahLst/>
              <a:cxnLst>
                <a:cxn ang="3cd4">
                  <a:pos x="hc" y="t"/>
                </a:cxn>
                <a:cxn ang="0">
                  <a:pos x="r" y="vc"/>
                </a:cxn>
                <a:cxn ang="cd4">
                  <a:pos x="hc" y="b"/>
                </a:cxn>
                <a:cxn ang="cd2">
                  <a:pos x="l" y="vc"/>
                </a:cxn>
                <a:cxn ang="f34">
                  <a:pos x="f43" y="f44"/>
                </a:cxn>
                <a:cxn ang="f34">
                  <a:pos x="f45" y="f46"/>
                </a:cxn>
                <a:cxn ang="f34">
                  <a:pos x="f43" y="f44"/>
                </a:cxn>
              </a:cxnLst>
              <a:rect l="f39" t="f42" r="f40" b="f41"/>
              <a:pathLst>
                <a:path w="54" h="119">
                  <a:moveTo>
                    <a:pt x="f5" y="f7"/>
                  </a:moveTo>
                  <a:cubicBezTo>
                    <a:pt x="f5" y="f7"/>
                    <a:pt x="f8" y="f9"/>
                    <a:pt x="f10" y="f5"/>
                  </a:cubicBezTo>
                  <a:cubicBezTo>
                    <a:pt x="f6" y="f11"/>
                    <a:pt x="f8" y="f12"/>
                    <a:pt x="f5" y="f7"/>
                  </a:cubicBezTo>
                  <a:close/>
                </a:path>
              </a:pathLst>
            </a:custGeom>
            <a:solidFill>
              <a:srgbClr val="70873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75" name="Freeform 70">
              <a:extLst>
                <a:ext uri="{FF2B5EF4-FFF2-40B4-BE49-F238E27FC236}">
                  <a16:creationId xmlns:a16="http://schemas.microsoft.com/office/drawing/2014/main" id="{C2EEFDDF-F090-43B7-ADDD-E131C03025E7}"/>
                </a:ext>
              </a:extLst>
            </p:cNvPr>
            <p:cNvSpPr/>
            <p:nvPr/>
          </p:nvSpPr>
          <p:spPr>
            <a:xfrm rot="12827489" flipH="1">
              <a:off x="11692911" y="2571897"/>
              <a:ext cx="102668" cy="63614"/>
            </a:xfrm>
            <a:custGeom>
              <a:avLst/>
              <a:gdLst>
                <a:gd name="f0" fmla="val 10800000"/>
                <a:gd name="f1" fmla="val 5400000"/>
                <a:gd name="f2" fmla="val 180"/>
                <a:gd name="f3" fmla="val w"/>
                <a:gd name="f4" fmla="val h"/>
                <a:gd name="f5" fmla="val 0"/>
                <a:gd name="f6" fmla="val 69"/>
                <a:gd name="f7" fmla="val 43"/>
                <a:gd name="f8" fmla="val 40"/>
                <a:gd name="f9" fmla="val 29"/>
                <a:gd name="f10" fmla="val 38"/>
                <a:gd name="f11" fmla="val 65"/>
                <a:gd name="f12" fmla="val 7"/>
                <a:gd name="f13" fmla="val 25"/>
                <a:gd name="f14" fmla="+- 0 0 -90"/>
                <a:gd name="f15" fmla="*/ f3 1 69"/>
                <a:gd name="f16" fmla="*/ f4 1 43"/>
                <a:gd name="f17" fmla="+- f7 0 f5"/>
                <a:gd name="f18" fmla="+- f6 0 f5"/>
                <a:gd name="f19" fmla="*/ f14 f0 1"/>
                <a:gd name="f20" fmla="*/ f18 1 69"/>
                <a:gd name="f21" fmla="*/ f17 1 43"/>
                <a:gd name="f22" fmla="*/ 0 f18 1"/>
                <a:gd name="f23" fmla="*/ 40 f17 1"/>
                <a:gd name="f24" fmla="*/ 69 f18 1"/>
                <a:gd name="f25" fmla="*/ 0 f17 1"/>
                <a:gd name="f26" fmla="*/ f19 1 f2"/>
                <a:gd name="f27" fmla="*/ f22 1 69"/>
                <a:gd name="f28" fmla="*/ f23 1 43"/>
                <a:gd name="f29" fmla="*/ f24 1 69"/>
                <a:gd name="f30" fmla="*/ f25 1 43"/>
                <a:gd name="f31" fmla="*/ 0 1 f20"/>
                <a:gd name="f32" fmla="*/ f6 1 f20"/>
                <a:gd name="f33" fmla="*/ 0 1 f21"/>
                <a:gd name="f34" fmla="*/ f7 1 f21"/>
                <a:gd name="f35" fmla="+- f26 0 f1"/>
                <a:gd name="f36" fmla="*/ f27 1 f20"/>
                <a:gd name="f37" fmla="*/ f28 1 f21"/>
                <a:gd name="f38" fmla="*/ f29 1 f20"/>
                <a:gd name="f39" fmla="*/ f30 1 f21"/>
                <a:gd name="f40" fmla="*/ f31 f15 1"/>
                <a:gd name="f41" fmla="*/ f32 f15 1"/>
                <a:gd name="f42" fmla="*/ f34 f16 1"/>
                <a:gd name="f43" fmla="*/ f33 f16 1"/>
                <a:gd name="f44" fmla="*/ f36 f15 1"/>
                <a:gd name="f45" fmla="*/ f37 f16 1"/>
                <a:gd name="f46" fmla="*/ f38 f15 1"/>
                <a:gd name="f47" fmla="*/ f39 f16 1"/>
              </a:gdLst>
              <a:ahLst/>
              <a:cxnLst>
                <a:cxn ang="3cd4">
                  <a:pos x="hc" y="t"/>
                </a:cxn>
                <a:cxn ang="0">
                  <a:pos x="r" y="vc"/>
                </a:cxn>
                <a:cxn ang="cd4">
                  <a:pos x="hc" y="b"/>
                </a:cxn>
                <a:cxn ang="cd2">
                  <a:pos x="l" y="vc"/>
                </a:cxn>
                <a:cxn ang="f35">
                  <a:pos x="f44" y="f45"/>
                </a:cxn>
                <a:cxn ang="f35">
                  <a:pos x="f46" y="f47"/>
                </a:cxn>
                <a:cxn ang="f35">
                  <a:pos x="f44" y="f45"/>
                </a:cxn>
              </a:cxnLst>
              <a:rect l="f40" t="f43" r="f41" b="f42"/>
              <a:pathLst>
                <a:path w="69" h="43">
                  <a:moveTo>
                    <a:pt x="f5" y="f8"/>
                  </a:moveTo>
                  <a:cubicBezTo>
                    <a:pt x="f5" y="f8"/>
                    <a:pt x="f9" y="f10"/>
                    <a:pt x="f6" y="f5"/>
                  </a:cubicBezTo>
                  <a:cubicBezTo>
                    <a:pt x="f11" y="f12"/>
                    <a:pt x="f13" y="f7"/>
                    <a:pt x="f5" y="f8"/>
                  </a:cubicBezTo>
                  <a:close/>
                </a:path>
              </a:pathLst>
            </a:custGeom>
            <a:solidFill>
              <a:srgbClr val="70873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76" name="Freeform 71">
              <a:extLst>
                <a:ext uri="{FF2B5EF4-FFF2-40B4-BE49-F238E27FC236}">
                  <a16:creationId xmlns:a16="http://schemas.microsoft.com/office/drawing/2014/main" id="{279FD891-7FEB-4E51-A035-A5579940930C}"/>
                </a:ext>
              </a:extLst>
            </p:cNvPr>
            <p:cNvSpPr/>
            <p:nvPr/>
          </p:nvSpPr>
          <p:spPr>
            <a:xfrm rot="12827489" flipH="1">
              <a:off x="11597683" y="2461442"/>
              <a:ext cx="111492" cy="37161"/>
            </a:xfrm>
            <a:custGeom>
              <a:avLst/>
              <a:gdLst>
                <a:gd name="f0" fmla="val 10800000"/>
                <a:gd name="f1" fmla="val 5400000"/>
                <a:gd name="f2" fmla="val 180"/>
                <a:gd name="f3" fmla="val w"/>
                <a:gd name="f4" fmla="val h"/>
                <a:gd name="f5" fmla="val 0"/>
                <a:gd name="f6" fmla="val 75"/>
                <a:gd name="f7" fmla="val 25"/>
                <a:gd name="f8" fmla="val 54"/>
                <a:gd name="f9" fmla="val 20"/>
                <a:gd name="f10" fmla="val 23"/>
                <a:gd name="f11" fmla="val 7"/>
                <a:gd name="f12" fmla="val 60"/>
                <a:gd name="f13" fmla="val 21"/>
                <a:gd name="f14" fmla="+- 0 0 -90"/>
                <a:gd name="f15" fmla="*/ f3 1 75"/>
                <a:gd name="f16" fmla="*/ f4 1 25"/>
                <a:gd name="f17" fmla="+- f7 0 f5"/>
                <a:gd name="f18" fmla="+- f6 0 f5"/>
                <a:gd name="f19" fmla="*/ f14 f0 1"/>
                <a:gd name="f20" fmla="*/ f18 1 75"/>
                <a:gd name="f21" fmla="*/ f17 1 25"/>
                <a:gd name="f22" fmla="*/ 75 f18 1"/>
                <a:gd name="f23" fmla="*/ 0 f17 1"/>
                <a:gd name="f24" fmla="*/ 0 f18 1"/>
                <a:gd name="f25" fmla="*/ 23 f17 1"/>
                <a:gd name="f26" fmla="*/ f19 1 f2"/>
                <a:gd name="f27" fmla="*/ f22 1 75"/>
                <a:gd name="f28" fmla="*/ f23 1 25"/>
                <a:gd name="f29" fmla="*/ f24 1 75"/>
                <a:gd name="f30" fmla="*/ f25 1 25"/>
                <a:gd name="f31" fmla="*/ 0 1 f20"/>
                <a:gd name="f32" fmla="*/ f6 1 f20"/>
                <a:gd name="f33" fmla="*/ 0 1 f21"/>
                <a:gd name="f34" fmla="*/ f7 1 f21"/>
                <a:gd name="f35" fmla="+- f26 0 f1"/>
                <a:gd name="f36" fmla="*/ f27 1 f20"/>
                <a:gd name="f37" fmla="*/ f28 1 f21"/>
                <a:gd name="f38" fmla="*/ f29 1 f20"/>
                <a:gd name="f39" fmla="*/ f30 1 f21"/>
                <a:gd name="f40" fmla="*/ f31 f15 1"/>
                <a:gd name="f41" fmla="*/ f32 f15 1"/>
                <a:gd name="f42" fmla="*/ f34 f16 1"/>
                <a:gd name="f43" fmla="*/ f33 f16 1"/>
                <a:gd name="f44" fmla="*/ f36 f15 1"/>
                <a:gd name="f45" fmla="*/ f37 f16 1"/>
                <a:gd name="f46" fmla="*/ f38 f15 1"/>
                <a:gd name="f47" fmla="*/ f39 f16 1"/>
              </a:gdLst>
              <a:ahLst/>
              <a:cxnLst>
                <a:cxn ang="3cd4">
                  <a:pos x="hc" y="t"/>
                </a:cxn>
                <a:cxn ang="0">
                  <a:pos x="r" y="vc"/>
                </a:cxn>
                <a:cxn ang="cd4">
                  <a:pos x="hc" y="b"/>
                </a:cxn>
                <a:cxn ang="cd2">
                  <a:pos x="l" y="vc"/>
                </a:cxn>
                <a:cxn ang="f35">
                  <a:pos x="f44" y="f45"/>
                </a:cxn>
                <a:cxn ang="f35">
                  <a:pos x="f46" y="f47"/>
                </a:cxn>
                <a:cxn ang="f35">
                  <a:pos x="f44" y="f45"/>
                </a:cxn>
              </a:cxnLst>
              <a:rect l="f40" t="f43" r="f41" b="f42"/>
              <a:pathLst>
                <a:path w="75" h="25">
                  <a:moveTo>
                    <a:pt x="f6" y="f5"/>
                  </a:moveTo>
                  <a:cubicBezTo>
                    <a:pt x="f6" y="f5"/>
                    <a:pt x="f8" y="f9"/>
                    <a:pt x="f5" y="f10"/>
                  </a:cubicBezTo>
                  <a:cubicBezTo>
                    <a:pt x="f11" y="f7"/>
                    <a:pt x="f12" y="f13"/>
                    <a:pt x="f6" y="f5"/>
                  </a:cubicBezTo>
                  <a:close/>
                </a:path>
              </a:pathLst>
            </a:custGeom>
            <a:solidFill>
              <a:srgbClr val="70873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77" name="Freeform 72">
              <a:extLst>
                <a:ext uri="{FF2B5EF4-FFF2-40B4-BE49-F238E27FC236}">
                  <a16:creationId xmlns:a16="http://schemas.microsoft.com/office/drawing/2014/main" id="{E5638585-70FB-4BBF-87A5-0BFFEF4F0685}"/>
                </a:ext>
              </a:extLst>
            </p:cNvPr>
            <p:cNvSpPr/>
            <p:nvPr/>
          </p:nvSpPr>
          <p:spPr>
            <a:xfrm rot="12827489" flipH="1">
              <a:off x="11479679" y="2472363"/>
              <a:ext cx="188969" cy="69915"/>
            </a:xfrm>
            <a:custGeom>
              <a:avLst/>
              <a:gdLst>
                <a:gd name="f0" fmla="val 10800000"/>
                <a:gd name="f1" fmla="val 5400000"/>
                <a:gd name="f2" fmla="val 180"/>
                <a:gd name="f3" fmla="val w"/>
                <a:gd name="f4" fmla="val h"/>
                <a:gd name="f5" fmla="val 0"/>
                <a:gd name="f6" fmla="val 127"/>
                <a:gd name="f7" fmla="val 47"/>
                <a:gd name="f8" fmla="val 30"/>
                <a:gd name="f9" fmla="val 80"/>
                <a:gd name="f10" fmla="val 39"/>
                <a:gd name="f11" fmla="val 9"/>
                <a:gd name="f12" fmla="val 10"/>
                <a:gd name="f13" fmla="val 88"/>
                <a:gd name="f14" fmla="+- 0 0 -90"/>
                <a:gd name="f15" fmla="*/ f3 1 127"/>
                <a:gd name="f16" fmla="*/ f4 1 47"/>
                <a:gd name="f17" fmla="+- f7 0 f5"/>
                <a:gd name="f18" fmla="+- f6 0 f5"/>
                <a:gd name="f19" fmla="*/ f14 f0 1"/>
                <a:gd name="f20" fmla="*/ f18 1 127"/>
                <a:gd name="f21" fmla="*/ f17 1 47"/>
                <a:gd name="f22" fmla="*/ 127 f18 1"/>
                <a:gd name="f23" fmla="*/ 30 f17 1"/>
                <a:gd name="f24" fmla="*/ 0 f18 1"/>
                <a:gd name="f25" fmla="*/ 0 f17 1"/>
                <a:gd name="f26" fmla="*/ f19 1 f2"/>
                <a:gd name="f27" fmla="*/ f22 1 127"/>
                <a:gd name="f28" fmla="*/ f23 1 47"/>
                <a:gd name="f29" fmla="*/ f24 1 127"/>
                <a:gd name="f30" fmla="*/ f25 1 47"/>
                <a:gd name="f31" fmla="*/ 0 1 f20"/>
                <a:gd name="f32" fmla="*/ f6 1 f20"/>
                <a:gd name="f33" fmla="*/ 0 1 f21"/>
                <a:gd name="f34" fmla="*/ f7 1 f21"/>
                <a:gd name="f35" fmla="+- f26 0 f1"/>
                <a:gd name="f36" fmla="*/ f27 1 f20"/>
                <a:gd name="f37" fmla="*/ f28 1 f21"/>
                <a:gd name="f38" fmla="*/ f29 1 f20"/>
                <a:gd name="f39" fmla="*/ f30 1 f21"/>
                <a:gd name="f40" fmla="*/ f31 f15 1"/>
                <a:gd name="f41" fmla="*/ f32 f15 1"/>
                <a:gd name="f42" fmla="*/ f34 f16 1"/>
                <a:gd name="f43" fmla="*/ f33 f16 1"/>
                <a:gd name="f44" fmla="*/ f36 f15 1"/>
                <a:gd name="f45" fmla="*/ f37 f16 1"/>
                <a:gd name="f46" fmla="*/ f38 f15 1"/>
                <a:gd name="f47" fmla="*/ f39 f16 1"/>
              </a:gdLst>
              <a:ahLst/>
              <a:cxnLst>
                <a:cxn ang="3cd4">
                  <a:pos x="hc" y="t"/>
                </a:cxn>
                <a:cxn ang="0">
                  <a:pos x="r" y="vc"/>
                </a:cxn>
                <a:cxn ang="cd4">
                  <a:pos x="hc" y="b"/>
                </a:cxn>
                <a:cxn ang="cd2">
                  <a:pos x="l" y="vc"/>
                </a:cxn>
                <a:cxn ang="f35">
                  <a:pos x="f44" y="f45"/>
                </a:cxn>
                <a:cxn ang="f35">
                  <a:pos x="f46" y="f47"/>
                </a:cxn>
                <a:cxn ang="f35">
                  <a:pos x="f44" y="f45"/>
                </a:cxn>
              </a:cxnLst>
              <a:rect l="f40" t="f43" r="f41" b="f42"/>
              <a:pathLst>
                <a:path w="127" h="47">
                  <a:moveTo>
                    <a:pt x="f6" y="f8"/>
                  </a:moveTo>
                  <a:cubicBezTo>
                    <a:pt x="f6" y="f8"/>
                    <a:pt x="f9" y="f10"/>
                    <a:pt x="f5" y="f5"/>
                  </a:cubicBezTo>
                  <a:cubicBezTo>
                    <a:pt x="f11" y="f12"/>
                    <a:pt x="f13" y="f7"/>
                    <a:pt x="f6" y="f8"/>
                  </a:cubicBezTo>
                  <a:close/>
                </a:path>
              </a:pathLst>
            </a:custGeom>
            <a:solidFill>
              <a:srgbClr val="70873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grpSp>
      <p:sp>
        <p:nvSpPr>
          <p:cNvPr id="178" name="Title 1">
            <a:extLst>
              <a:ext uri="{FF2B5EF4-FFF2-40B4-BE49-F238E27FC236}">
                <a16:creationId xmlns:a16="http://schemas.microsoft.com/office/drawing/2014/main" id="{A52D2EE5-8A45-40C3-BCC0-CF7300A2E85B}"/>
              </a:ext>
            </a:extLst>
          </p:cNvPr>
          <p:cNvSpPr txBox="1">
            <a:spLocks noGrp="1"/>
          </p:cNvSpPr>
          <p:nvPr>
            <p:ph type="ctrTitle"/>
          </p:nvPr>
        </p:nvSpPr>
        <p:spPr>
          <a:xfrm>
            <a:off x="2681285" y="165021"/>
            <a:ext cx="9360420" cy="2263258"/>
          </a:xfrm>
        </p:spPr>
        <p:txBody>
          <a:bodyPr anchorCtr="1"/>
          <a:lstStyle>
            <a:lvl1pPr algn="ctr">
              <a:defRPr sz="6600"/>
            </a:lvl1pPr>
          </a:lstStyle>
          <a:p>
            <a:pPr lvl="0"/>
            <a:r>
              <a:rPr lang="en-US"/>
              <a:t>Click to edit Master title style</a:t>
            </a:r>
          </a:p>
        </p:txBody>
      </p:sp>
      <p:sp>
        <p:nvSpPr>
          <p:cNvPr id="179" name="Subtitle 2">
            <a:extLst>
              <a:ext uri="{FF2B5EF4-FFF2-40B4-BE49-F238E27FC236}">
                <a16:creationId xmlns:a16="http://schemas.microsoft.com/office/drawing/2014/main" id="{4130940D-6455-4253-9365-1E3EB89AD732}"/>
              </a:ext>
            </a:extLst>
          </p:cNvPr>
          <p:cNvSpPr txBox="1">
            <a:spLocks noGrp="1"/>
          </p:cNvSpPr>
          <p:nvPr>
            <p:ph type="subTitle" idx="1"/>
          </p:nvPr>
        </p:nvSpPr>
        <p:spPr>
          <a:xfrm>
            <a:off x="3903326" y="2476917"/>
            <a:ext cx="6916338" cy="1771604"/>
          </a:xfrm>
        </p:spPr>
        <p:txBody>
          <a:bodyPr anchorCtr="1"/>
          <a:lstStyle>
            <a:lvl1pPr marL="0" indent="0" algn="ctr">
              <a:spcBef>
                <a:spcPts val="0"/>
              </a:spcBef>
              <a:buNone/>
              <a:defRPr sz="4800">
                <a:solidFill>
                  <a:srgbClr val="404040"/>
                </a:solidFill>
              </a:defRPr>
            </a:lvl1pPr>
          </a:lstStyle>
          <a:p>
            <a:pPr lvl="0"/>
            <a:r>
              <a:rPr lang="en-US"/>
              <a:t>Click to edit Master subtitle style</a:t>
            </a:r>
          </a:p>
        </p:txBody>
      </p:sp>
    </p:spTree>
    <p:extLst>
      <p:ext uri="{BB962C8B-B14F-4D97-AF65-F5344CB8AC3E}">
        <p14:creationId xmlns:p14="http://schemas.microsoft.com/office/powerpoint/2010/main" val="2344190152"/>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4F4A8-0B61-45B5-86CA-9F0CD26E7C95}"/>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37F1B36B-A0E9-4858-A658-865792718B50}"/>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B1D5D601-6250-425D-86F5-21879D904088}"/>
              </a:ext>
            </a:extLst>
          </p:cNvPr>
          <p:cNvSpPr txBox="1">
            <a:spLocks noGrp="1"/>
          </p:cNvSpPr>
          <p:nvPr>
            <p:ph type="ftr" sz="quarter" idx="9"/>
          </p:nvPr>
        </p:nvSpPr>
        <p:spPr/>
        <p:txBody>
          <a:bodyPr/>
          <a:lstStyle>
            <a:lvl1pPr>
              <a:defRPr/>
            </a:lvl1pPr>
          </a:lstStyle>
          <a:p>
            <a:pPr lvl="0"/>
            <a:r>
              <a:rPr lang="en-US"/>
              <a:t>Add a footer</a:t>
            </a:r>
          </a:p>
        </p:txBody>
      </p:sp>
      <p:sp>
        <p:nvSpPr>
          <p:cNvPr id="5" name="Date Placeholder 3">
            <a:extLst>
              <a:ext uri="{FF2B5EF4-FFF2-40B4-BE49-F238E27FC236}">
                <a16:creationId xmlns:a16="http://schemas.microsoft.com/office/drawing/2014/main" id="{B9799DB8-66EC-49AC-AA81-3FC8567E416E}"/>
              </a:ext>
            </a:extLst>
          </p:cNvPr>
          <p:cNvSpPr txBox="1">
            <a:spLocks noGrp="1"/>
          </p:cNvSpPr>
          <p:nvPr>
            <p:ph type="dt" sz="half" idx="7"/>
          </p:nvPr>
        </p:nvSpPr>
        <p:spPr/>
        <p:txBody>
          <a:bodyPr/>
          <a:lstStyle>
            <a:lvl1pPr>
              <a:defRPr/>
            </a:lvl1pPr>
          </a:lstStyle>
          <a:p>
            <a:pPr lvl="0"/>
            <a:fld id="{4734A097-A7A0-42CE-BCFC-EFF1363133D8}" type="datetime1">
              <a:rPr lang="en-US"/>
              <a:pPr lvl="0"/>
              <a:t>5/9/2020</a:t>
            </a:fld>
            <a:endParaRPr lang="en-US"/>
          </a:p>
        </p:txBody>
      </p:sp>
      <p:sp>
        <p:nvSpPr>
          <p:cNvPr id="6" name="Slide Number Placeholder 5">
            <a:extLst>
              <a:ext uri="{FF2B5EF4-FFF2-40B4-BE49-F238E27FC236}">
                <a16:creationId xmlns:a16="http://schemas.microsoft.com/office/drawing/2014/main" id="{A4684781-CDF2-4B86-A566-27908F03FB35}"/>
              </a:ext>
            </a:extLst>
          </p:cNvPr>
          <p:cNvSpPr txBox="1">
            <a:spLocks noGrp="1"/>
          </p:cNvSpPr>
          <p:nvPr>
            <p:ph type="sldNum" sz="quarter" idx="8"/>
          </p:nvPr>
        </p:nvSpPr>
        <p:spPr/>
        <p:txBody>
          <a:bodyPr/>
          <a:lstStyle>
            <a:lvl1pPr>
              <a:defRPr lang="en-GB"/>
            </a:lvl1pPr>
          </a:lstStyle>
          <a:p>
            <a:pPr lvl="0"/>
            <a:fld id="{69597603-44E3-43E7-B0DF-DA96236E90CE}" type="slidenum">
              <a:t>‹#›</a:t>
            </a:fld>
            <a:endParaRPr lang="en-GB"/>
          </a:p>
        </p:txBody>
      </p:sp>
    </p:spTree>
    <p:extLst>
      <p:ext uri="{BB962C8B-B14F-4D97-AF65-F5344CB8AC3E}">
        <p14:creationId xmlns:p14="http://schemas.microsoft.com/office/powerpoint/2010/main" val="80759154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75631B-7F20-4E97-A873-2BE31AB4E5DB}"/>
              </a:ext>
            </a:extLst>
          </p:cNvPr>
          <p:cNvSpPr txBox="1">
            <a:spLocks noGrp="1"/>
          </p:cNvSpPr>
          <p:nvPr>
            <p:ph type="title" orient="vert"/>
          </p:nvPr>
        </p:nvSpPr>
        <p:spPr>
          <a:xfrm>
            <a:off x="8724903" y="592668"/>
            <a:ext cx="2628899" cy="5579531"/>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159881C1-D3F6-45B2-99BC-DB0F25AF8CE8}"/>
              </a:ext>
            </a:extLst>
          </p:cNvPr>
          <p:cNvSpPr txBox="1">
            <a:spLocks noGrp="1"/>
          </p:cNvSpPr>
          <p:nvPr>
            <p:ph type="body" orient="vert" idx="1"/>
          </p:nvPr>
        </p:nvSpPr>
        <p:spPr>
          <a:xfrm>
            <a:off x="838203" y="592668"/>
            <a:ext cx="7734296" cy="5579531"/>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38100956-3216-46AE-8325-54A38272CA10}"/>
              </a:ext>
            </a:extLst>
          </p:cNvPr>
          <p:cNvSpPr txBox="1">
            <a:spLocks noGrp="1"/>
          </p:cNvSpPr>
          <p:nvPr>
            <p:ph type="ftr" sz="quarter" idx="9"/>
          </p:nvPr>
        </p:nvSpPr>
        <p:spPr/>
        <p:txBody>
          <a:bodyPr/>
          <a:lstStyle>
            <a:lvl1pPr>
              <a:defRPr/>
            </a:lvl1pPr>
          </a:lstStyle>
          <a:p>
            <a:pPr lvl="0"/>
            <a:r>
              <a:rPr lang="en-US"/>
              <a:t>Add a footer</a:t>
            </a:r>
          </a:p>
        </p:txBody>
      </p:sp>
      <p:sp>
        <p:nvSpPr>
          <p:cNvPr id="5" name="Date Placeholder 3">
            <a:extLst>
              <a:ext uri="{FF2B5EF4-FFF2-40B4-BE49-F238E27FC236}">
                <a16:creationId xmlns:a16="http://schemas.microsoft.com/office/drawing/2014/main" id="{2D0DBADE-4839-43D0-87F8-99DC652ADC9A}"/>
              </a:ext>
            </a:extLst>
          </p:cNvPr>
          <p:cNvSpPr txBox="1">
            <a:spLocks noGrp="1"/>
          </p:cNvSpPr>
          <p:nvPr>
            <p:ph type="dt" sz="half" idx="7"/>
          </p:nvPr>
        </p:nvSpPr>
        <p:spPr/>
        <p:txBody>
          <a:bodyPr/>
          <a:lstStyle>
            <a:lvl1pPr>
              <a:defRPr/>
            </a:lvl1pPr>
          </a:lstStyle>
          <a:p>
            <a:pPr lvl="0"/>
            <a:fld id="{BF81AF87-2A08-43F7-A803-9BCE70A02C2D}" type="datetime1">
              <a:rPr lang="en-US"/>
              <a:pPr lvl="0"/>
              <a:t>5/9/2020</a:t>
            </a:fld>
            <a:endParaRPr lang="en-US"/>
          </a:p>
        </p:txBody>
      </p:sp>
      <p:sp>
        <p:nvSpPr>
          <p:cNvPr id="6" name="Slide Number Placeholder 5">
            <a:extLst>
              <a:ext uri="{FF2B5EF4-FFF2-40B4-BE49-F238E27FC236}">
                <a16:creationId xmlns:a16="http://schemas.microsoft.com/office/drawing/2014/main" id="{AAF88EC7-B72C-4AB8-8A67-3C1031BA67C7}"/>
              </a:ext>
            </a:extLst>
          </p:cNvPr>
          <p:cNvSpPr txBox="1">
            <a:spLocks noGrp="1"/>
          </p:cNvSpPr>
          <p:nvPr>
            <p:ph type="sldNum" sz="quarter" idx="8"/>
          </p:nvPr>
        </p:nvSpPr>
        <p:spPr/>
        <p:txBody>
          <a:bodyPr/>
          <a:lstStyle>
            <a:lvl1pPr>
              <a:defRPr lang="en-GB"/>
            </a:lvl1pPr>
          </a:lstStyle>
          <a:p>
            <a:pPr lvl="0"/>
            <a:fld id="{5B269C87-5240-408C-ACC2-D09FB72209EA}" type="slidenum">
              <a:t>‹#›</a:t>
            </a:fld>
            <a:endParaRPr lang="en-GB"/>
          </a:p>
        </p:txBody>
      </p:sp>
    </p:spTree>
    <p:extLst>
      <p:ext uri="{BB962C8B-B14F-4D97-AF65-F5344CB8AC3E}">
        <p14:creationId xmlns:p14="http://schemas.microsoft.com/office/powerpoint/2010/main" val="163515432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275E9-85C3-4ABE-93DF-6D25E8909505}"/>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A8D1FE15-024A-43DF-A351-D37DEEB6E29A}"/>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3F4552FD-8DBA-4440-8D29-4BFDBB94A7BC}"/>
              </a:ext>
            </a:extLst>
          </p:cNvPr>
          <p:cNvSpPr txBox="1">
            <a:spLocks noGrp="1"/>
          </p:cNvSpPr>
          <p:nvPr>
            <p:ph type="ftr" sz="quarter" idx="9"/>
          </p:nvPr>
        </p:nvSpPr>
        <p:spPr/>
        <p:txBody>
          <a:bodyPr/>
          <a:lstStyle>
            <a:lvl1pPr>
              <a:defRPr/>
            </a:lvl1pPr>
          </a:lstStyle>
          <a:p>
            <a:pPr lvl="0"/>
            <a:r>
              <a:rPr lang="en-US"/>
              <a:t>Add a footer</a:t>
            </a:r>
          </a:p>
        </p:txBody>
      </p:sp>
      <p:sp>
        <p:nvSpPr>
          <p:cNvPr id="5" name="Date Placeholder 3">
            <a:extLst>
              <a:ext uri="{FF2B5EF4-FFF2-40B4-BE49-F238E27FC236}">
                <a16:creationId xmlns:a16="http://schemas.microsoft.com/office/drawing/2014/main" id="{40833330-D8B4-43CC-AF6C-9803F45CFB07}"/>
              </a:ext>
            </a:extLst>
          </p:cNvPr>
          <p:cNvSpPr txBox="1">
            <a:spLocks noGrp="1"/>
          </p:cNvSpPr>
          <p:nvPr>
            <p:ph type="dt" sz="half" idx="7"/>
          </p:nvPr>
        </p:nvSpPr>
        <p:spPr/>
        <p:txBody>
          <a:bodyPr/>
          <a:lstStyle>
            <a:lvl1pPr>
              <a:defRPr/>
            </a:lvl1pPr>
          </a:lstStyle>
          <a:p>
            <a:pPr lvl="0"/>
            <a:fld id="{7F57E67C-0D3E-4FE5-B224-AA505A0D9FB2}" type="datetime1">
              <a:rPr lang="en-US"/>
              <a:pPr lvl="0"/>
              <a:t>5/9/2020</a:t>
            </a:fld>
            <a:endParaRPr lang="en-US"/>
          </a:p>
        </p:txBody>
      </p:sp>
      <p:sp>
        <p:nvSpPr>
          <p:cNvPr id="6" name="Slide Number Placeholder 5">
            <a:extLst>
              <a:ext uri="{FF2B5EF4-FFF2-40B4-BE49-F238E27FC236}">
                <a16:creationId xmlns:a16="http://schemas.microsoft.com/office/drawing/2014/main" id="{0A008500-E554-4501-9418-2E166E664131}"/>
              </a:ext>
            </a:extLst>
          </p:cNvPr>
          <p:cNvSpPr txBox="1">
            <a:spLocks noGrp="1"/>
          </p:cNvSpPr>
          <p:nvPr>
            <p:ph type="sldNum" sz="quarter" idx="8"/>
          </p:nvPr>
        </p:nvSpPr>
        <p:spPr/>
        <p:txBody>
          <a:bodyPr/>
          <a:lstStyle>
            <a:lvl1pPr>
              <a:defRPr lang="en-GB"/>
            </a:lvl1pPr>
          </a:lstStyle>
          <a:p>
            <a:pPr lvl="0"/>
            <a:fld id="{BDE59F03-5232-4291-A7B9-3F2910890223}" type="slidenum">
              <a:t>‹#›</a:t>
            </a:fld>
            <a:endParaRPr lang="en-GB"/>
          </a:p>
        </p:txBody>
      </p:sp>
    </p:spTree>
    <p:extLst>
      <p:ext uri="{BB962C8B-B14F-4D97-AF65-F5344CB8AC3E}">
        <p14:creationId xmlns:p14="http://schemas.microsoft.com/office/powerpoint/2010/main" val="4012324526"/>
      </p:ext>
    </p:extLst>
  </p:cSld>
  <p:clrMapOvr>
    <a:masterClrMapping/>
  </p:clrMapOvr>
  <p:transition spd="med">
    <p:fade/>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202C3-B6F7-4CD7-95F3-C93534FDD9DE}"/>
              </a:ext>
            </a:extLst>
          </p:cNvPr>
          <p:cNvSpPr txBox="1">
            <a:spLocks noGrp="1"/>
          </p:cNvSpPr>
          <p:nvPr>
            <p:ph type="title"/>
          </p:nvPr>
        </p:nvSpPr>
        <p:spPr>
          <a:xfrm>
            <a:off x="1524003" y="1485900"/>
            <a:ext cx="9144000" cy="2933696"/>
          </a:xfrm>
        </p:spPr>
        <p:txBody>
          <a:bodyPr/>
          <a:lstStyle>
            <a:lvl1pPr>
              <a:defRPr sz="5200"/>
            </a:lvl1pPr>
          </a:lstStyle>
          <a:p>
            <a:pPr lvl="0"/>
            <a:r>
              <a:rPr lang="en-US"/>
              <a:t>Click to edit Master title style</a:t>
            </a:r>
          </a:p>
        </p:txBody>
      </p:sp>
      <p:sp>
        <p:nvSpPr>
          <p:cNvPr id="3" name="Text Placeholder 2">
            <a:extLst>
              <a:ext uri="{FF2B5EF4-FFF2-40B4-BE49-F238E27FC236}">
                <a16:creationId xmlns:a16="http://schemas.microsoft.com/office/drawing/2014/main" id="{82A8AF27-0590-405F-B17D-7CEA968FE5CB}"/>
              </a:ext>
            </a:extLst>
          </p:cNvPr>
          <p:cNvSpPr txBox="1">
            <a:spLocks noGrp="1"/>
          </p:cNvSpPr>
          <p:nvPr>
            <p:ph type="body" idx="1"/>
          </p:nvPr>
        </p:nvSpPr>
        <p:spPr>
          <a:xfrm>
            <a:off x="1522411" y="4454033"/>
            <a:ext cx="9144000" cy="1184769"/>
          </a:xfrm>
        </p:spPr>
        <p:txBody>
          <a:bodyPr/>
          <a:lstStyle>
            <a:lvl1pPr marL="0" indent="0">
              <a:spcBef>
                <a:spcPts val="0"/>
              </a:spcBef>
              <a:buNone/>
              <a:defRPr sz="2400"/>
            </a:lvl1pPr>
          </a:lstStyle>
          <a:p>
            <a:pPr lvl="0"/>
            <a:r>
              <a:rPr lang="en-US"/>
              <a:t>Click to edit Master text styles</a:t>
            </a:r>
          </a:p>
        </p:txBody>
      </p:sp>
      <p:sp>
        <p:nvSpPr>
          <p:cNvPr id="4" name="Footer Placeholder 4">
            <a:extLst>
              <a:ext uri="{FF2B5EF4-FFF2-40B4-BE49-F238E27FC236}">
                <a16:creationId xmlns:a16="http://schemas.microsoft.com/office/drawing/2014/main" id="{84840BE3-0E06-4F95-BC34-2EA86B6F9D7C}"/>
              </a:ext>
            </a:extLst>
          </p:cNvPr>
          <p:cNvSpPr txBox="1">
            <a:spLocks noGrp="1"/>
          </p:cNvSpPr>
          <p:nvPr>
            <p:ph type="ftr" sz="quarter" idx="9"/>
          </p:nvPr>
        </p:nvSpPr>
        <p:spPr/>
        <p:txBody>
          <a:bodyPr/>
          <a:lstStyle>
            <a:lvl1pPr>
              <a:defRPr/>
            </a:lvl1pPr>
          </a:lstStyle>
          <a:p>
            <a:pPr lvl="0"/>
            <a:r>
              <a:rPr lang="en-US"/>
              <a:t>Add a footer</a:t>
            </a:r>
          </a:p>
        </p:txBody>
      </p:sp>
      <p:sp>
        <p:nvSpPr>
          <p:cNvPr id="5" name="Date Placeholder 3">
            <a:extLst>
              <a:ext uri="{FF2B5EF4-FFF2-40B4-BE49-F238E27FC236}">
                <a16:creationId xmlns:a16="http://schemas.microsoft.com/office/drawing/2014/main" id="{CBFD931C-8D15-4932-B4B9-6AC4E8E0A0E6}"/>
              </a:ext>
            </a:extLst>
          </p:cNvPr>
          <p:cNvSpPr txBox="1">
            <a:spLocks noGrp="1"/>
          </p:cNvSpPr>
          <p:nvPr>
            <p:ph type="dt" sz="half" idx="7"/>
          </p:nvPr>
        </p:nvSpPr>
        <p:spPr/>
        <p:txBody>
          <a:bodyPr/>
          <a:lstStyle>
            <a:lvl1pPr>
              <a:defRPr/>
            </a:lvl1pPr>
          </a:lstStyle>
          <a:p>
            <a:pPr lvl="0"/>
            <a:fld id="{CDA2A10A-44AC-44CC-A9C6-2C38B029F5B3}" type="datetime1">
              <a:rPr lang="en-US"/>
              <a:pPr lvl="0"/>
              <a:t>5/9/2020</a:t>
            </a:fld>
            <a:endParaRPr lang="en-US"/>
          </a:p>
        </p:txBody>
      </p:sp>
      <p:sp>
        <p:nvSpPr>
          <p:cNvPr id="6" name="Slide Number Placeholder 5">
            <a:extLst>
              <a:ext uri="{FF2B5EF4-FFF2-40B4-BE49-F238E27FC236}">
                <a16:creationId xmlns:a16="http://schemas.microsoft.com/office/drawing/2014/main" id="{EA134C61-B952-4DA5-8ABC-5360634F7178}"/>
              </a:ext>
            </a:extLst>
          </p:cNvPr>
          <p:cNvSpPr txBox="1">
            <a:spLocks noGrp="1"/>
          </p:cNvSpPr>
          <p:nvPr>
            <p:ph type="sldNum" sz="quarter" idx="8"/>
          </p:nvPr>
        </p:nvSpPr>
        <p:spPr/>
        <p:txBody>
          <a:bodyPr/>
          <a:lstStyle>
            <a:lvl1pPr>
              <a:defRPr lang="en-GB"/>
            </a:lvl1pPr>
          </a:lstStyle>
          <a:p>
            <a:pPr lvl="0"/>
            <a:fld id="{3E94BCD8-8CA7-431E-B062-BC46A5503C67}" type="slidenum">
              <a:t>‹#›</a:t>
            </a:fld>
            <a:endParaRPr lang="en-GB"/>
          </a:p>
        </p:txBody>
      </p:sp>
    </p:spTree>
    <p:extLst>
      <p:ext uri="{BB962C8B-B14F-4D97-AF65-F5344CB8AC3E}">
        <p14:creationId xmlns:p14="http://schemas.microsoft.com/office/powerpoint/2010/main" val="451654600"/>
      </p:ext>
    </p:extLst>
  </p:cSld>
  <p:clrMapOvr>
    <a:masterClrMapping/>
  </p:clrMapOvr>
  <p:transition spd="med">
    <p:fade/>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4AE26-44A7-46D7-8756-AF1067BFF4D4}"/>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C248D974-14D9-449E-967B-C44974DEE6B4}"/>
              </a:ext>
            </a:extLst>
          </p:cNvPr>
          <p:cNvSpPr txBox="1">
            <a:spLocks noGrp="1"/>
          </p:cNvSpPr>
          <p:nvPr>
            <p:ph idx="1"/>
          </p:nvPr>
        </p:nvSpPr>
        <p:spPr>
          <a:xfrm>
            <a:off x="1528575" y="1485900"/>
            <a:ext cx="4480560" cy="412394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72D1D8-9638-4FD5-9B73-3F880028BFC4}"/>
              </a:ext>
            </a:extLst>
          </p:cNvPr>
          <p:cNvSpPr txBox="1">
            <a:spLocks noGrp="1"/>
          </p:cNvSpPr>
          <p:nvPr>
            <p:ph idx="2"/>
          </p:nvPr>
        </p:nvSpPr>
        <p:spPr>
          <a:xfrm>
            <a:off x="6177165" y="1485900"/>
            <a:ext cx="4480560" cy="412394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a:extLst>
              <a:ext uri="{FF2B5EF4-FFF2-40B4-BE49-F238E27FC236}">
                <a16:creationId xmlns:a16="http://schemas.microsoft.com/office/drawing/2014/main" id="{0FE50E9A-EB32-43BD-86F5-E875F99E5F25}"/>
              </a:ext>
            </a:extLst>
          </p:cNvPr>
          <p:cNvSpPr txBox="1">
            <a:spLocks noGrp="1"/>
          </p:cNvSpPr>
          <p:nvPr>
            <p:ph type="ftr" sz="quarter" idx="9"/>
          </p:nvPr>
        </p:nvSpPr>
        <p:spPr/>
        <p:txBody>
          <a:bodyPr/>
          <a:lstStyle>
            <a:lvl1pPr>
              <a:defRPr/>
            </a:lvl1pPr>
          </a:lstStyle>
          <a:p>
            <a:pPr lvl="0"/>
            <a:r>
              <a:rPr lang="en-US"/>
              <a:t>Add a footer</a:t>
            </a:r>
          </a:p>
        </p:txBody>
      </p:sp>
      <p:sp>
        <p:nvSpPr>
          <p:cNvPr id="6" name="Date Placeholder 4">
            <a:extLst>
              <a:ext uri="{FF2B5EF4-FFF2-40B4-BE49-F238E27FC236}">
                <a16:creationId xmlns:a16="http://schemas.microsoft.com/office/drawing/2014/main" id="{27B9F275-E633-4151-8B6F-2C7C35A30488}"/>
              </a:ext>
            </a:extLst>
          </p:cNvPr>
          <p:cNvSpPr txBox="1">
            <a:spLocks noGrp="1"/>
          </p:cNvSpPr>
          <p:nvPr>
            <p:ph type="dt" sz="half" idx="7"/>
          </p:nvPr>
        </p:nvSpPr>
        <p:spPr/>
        <p:txBody>
          <a:bodyPr/>
          <a:lstStyle>
            <a:lvl1pPr>
              <a:defRPr/>
            </a:lvl1pPr>
          </a:lstStyle>
          <a:p>
            <a:pPr lvl="0"/>
            <a:fld id="{1131E80F-6C17-4A75-80DD-D2E9ED91383E}" type="datetime1">
              <a:rPr lang="en-US"/>
              <a:pPr lvl="0"/>
              <a:t>5/9/2020</a:t>
            </a:fld>
            <a:endParaRPr lang="en-US"/>
          </a:p>
        </p:txBody>
      </p:sp>
      <p:sp>
        <p:nvSpPr>
          <p:cNvPr id="7" name="Slide Number Placeholder 6">
            <a:extLst>
              <a:ext uri="{FF2B5EF4-FFF2-40B4-BE49-F238E27FC236}">
                <a16:creationId xmlns:a16="http://schemas.microsoft.com/office/drawing/2014/main" id="{2F881DCB-4FC0-4EB1-9E91-BB10B7268345}"/>
              </a:ext>
            </a:extLst>
          </p:cNvPr>
          <p:cNvSpPr txBox="1">
            <a:spLocks noGrp="1"/>
          </p:cNvSpPr>
          <p:nvPr>
            <p:ph type="sldNum" sz="quarter" idx="8"/>
          </p:nvPr>
        </p:nvSpPr>
        <p:spPr/>
        <p:txBody>
          <a:bodyPr/>
          <a:lstStyle>
            <a:lvl1pPr>
              <a:defRPr/>
            </a:lvl1pPr>
          </a:lstStyle>
          <a:p>
            <a:pPr lvl="0"/>
            <a:fld id="{455919A3-C9A2-420A-9287-A81AEFFEF11C}" type="slidenum">
              <a:t>‹#›</a:t>
            </a:fld>
            <a:endParaRPr lang="en-US"/>
          </a:p>
        </p:txBody>
      </p:sp>
    </p:spTree>
    <p:extLst>
      <p:ext uri="{BB962C8B-B14F-4D97-AF65-F5344CB8AC3E}">
        <p14:creationId xmlns:p14="http://schemas.microsoft.com/office/powerpoint/2010/main" val="1078794420"/>
      </p:ext>
    </p:extLst>
  </p:cSld>
  <p:clrMapOvr>
    <a:masterClrMapping/>
  </p:clrMapOvr>
  <p:transition spd="med">
    <p:fade/>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0EF89F83-3A3C-4BC8-9A2E-66323871F23C}"/>
              </a:ext>
            </a:extLst>
          </p:cNvPr>
          <p:cNvSpPr txBox="1">
            <a:spLocks noGrp="1"/>
          </p:cNvSpPr>
          <p:nvPr>
            <p:ph type="title"/>
          </p:nvPr>
        </p:nvSpPr>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CA63F2F7-11EE-4262-B573-CC7F8DD2F76A}"/>
              </a:ext>
            </a:extLst>
          </p:cNvPr>
          <p:cNvSpPr txBox="1">
            <a:spLocks noGrp="1"/>
          </p:cNvSpPr>
          <p:nvPr>
            <p:ph type="body" idx="4294967295"/>
          </p:nvPr>
        </p:nvSpPr>
        <p:spPr>
          <a:xfrm>
            <a:off x="1528575" y="1376016"/>
            <a:ext cx="4480560" cy="768096"/>
          </a:xfrm>
        </p:spPr>
        <p:txBody>
          <a:bodyPr anchor="ctr"/>
          <a:lstStyle>
            <a:lvl1pPr marL="0" indent="0">
              <a:spcBef>
                <a:spcPts val="0"/>
              </a:spcBef>
              <a:buNone/>
              <a:defRPr b="1"/>
            </a:lvl1pPr>
          </a:lstStyle>
          <a:p>
            <a:pPr lvl="0"/>
            <a:r>
              <a:rPr lang="en-US"/>
              <a:t>Click to edit Master text styles</a:t>
            </a:r>
          </a:p>
        </p:txBody>
      </p:sp>
      <p:sp>
        <p:nvSpPr>
          <p:cNvPr id="4" name="Content Placeholder 3">
            <a:extLst>
              <a:ext uri="{FF2B5EF4-FFF2-40B4-BE49-F238E27FC236}">
                <a16:creationId xmlns:a16="http://schemas.microsoft.com/office/drawing/2014/main" id="{07BFD440-5C14-4E00-875A-20371E91BEA5}"/>
              </a:ext>
            </a:extLst>
          </p:cNvPr>
          <p:cNvSpPr txBox="1">
            <a:spLocks noGrp="1"/>
          </p:cNvSpPr>
          <p:nvPr>
            <p:ph idx="4294967295"/>
          </p:nvPr>
        </p:nvSpPr>
        <p:spPr>
          <a:xfrm>
            <a:off x="1528575" y="2144112"/>
            <a:ext cx="4480560" cy="349469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680729-6EEA-421A-B5DF-3A5B489827C5}"/>
              </a:ext>
            </a:extLst>
          </p:cNvPr>
          <p:cNvSpPr txBox="1">
            <a:spLocks noGrp="1"/>
          </p:cNvSpPr>
          <p:nvPr>
            <p:ph type="body" idx="4294967295"/>
          </p:nvPr>
        </p:nvSpPr>
        <p:spPr>
          <a:xfrm>
            <a:off x="6177165" y="1376016"/>
            <a:ext cx="4480560" cy="768096"/>
          </a:xfrm>
        </p:spPr>
        <p:txBody>
          <a:bodyPr anchor="ctr"/>
          <a:lstStyle>
            <a:lvl1pPr marL="0" indent="0">
              <a:spcBef>
                <a:spcPts val="0"/>
              </a:spcBef>
              <a:buNone/>
              <a:defRPr b="1"/>
            </a:lvl1pPr>
          </a:lstStyle>
          <a:p>
            <a:pPr lvl="0"/>
            <a:r>
              <a:rPr lang="en-US"/>
              <a:t>Click to edit Master text styles</a:t>
            </a:r>
          </a:p>
        </p:txBody>
      </p:sp>
      <p:sp>
        <p:nvSpPr>
          <p:cNvPr id="6" name="Content Placeholder 5">
            <a:extLst>
              <a:ext uri="{FF2B5EF4-FFF2-40B4-BE49-F238E27FC236}">
                <a16:creationId xmlns:a16="http://schemas.microsoft.com/office/drawing/2014/main" id="{DA32D477-E605-454A-9490-EB145286A6DA}"/>
              </a:ext>
            </a:extLst>
          </p:cNvPr>
          <p:cNvSpPr txBox="1">
            <a:spLocks noGrp="1"/>
          </p:cNvSpPr>
          <p:nvPr>
            <p:ph idx="4294967295"/>
          </p:nvPr>
        </p:nvSpPr>
        <p:spPr>
          <a:xfrm>
            <a:off x="6177165" y="2144112"/>
            <a:ext cx="4480560" cy="349469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7">
            <a:extLst>
              <a:ext uri="{FF2B5EF4-FFF2-40B4-BE49-F238E27FC236}">
                <a16:creationId xmlns:a16="http://schemas.microsoft.com/office/drawing/2014/main" id="{A80687F7-E845-44BF-BDFE-9D09E8B107A7}"/>
              </a:ext>
            </a:extLst>
          </p:cNvPr>
          <p:cNvSpPr txBox="1">
            <a:spLocks noGrp="1"/>
          </p:cNvSpPr>
          <p:nvPr>
            <p:ph type="ftr" sz="quarter" idx="9"/>
          </p:nvPr>
        </p:nvSpPr>
        <p:spPr/>
        <p:txBody>
          <a:bodyPr/>
          <a:lstStyle>
            <a:lvl1pPr>
              <a:defRPr/>
            </a:lvl1pPr>
          </a:lstStyle>
          <a:p>
            <a:pPr lvl="0"/>
            <a:r>
              <a:rPr lang="en-US"/>
              <a:t>Add a footer</a:t>
            </a:r>
          </a:p>
        </p:txBody>
      </p:sp>
      <p:sp>
        <p:nvSpPr>
          <p:cNvPr id="8" name="Date Placeholder 6">
            <a:extLst>
              <a:ext uri="{FF2B5EF4-FFF2-40B4-BE49-F238E27FC236}">
                <a16:creationId xmlns:a16="http://schemas.microsoft.com/office/drawing/2014/main" id="{4F66AD52-CB86-4147-87EC-1B7284B37252}"/>
              </a:ext>
            </a:extLst>
          </p:cNvPr>
          <p:cNvSpPr txBox="1">
            <a:spLocks noGrp="1"/>
          </p:cNvSpPr>
          <p:nvPr>
            <p:ph type="dt" sz="half" idx="7"/>
          </p:nvPr>
        </p:nvSpPr>
        <p:spPr/>
        <p:txBody>
          <a:bodyPr/>
          <a:lstStyle>
            <a:lvl1pPr>
              <a:defRPr/>
            </a:lvl1pPr>
          </a:lstStyle>
          <a:p>
            <a:pPr lvl="0"/>
            <a:fld id="{9405FD53-DF98-4479-A6D7-60367945BE44}" type="datetime1">
              <a:rPr lang="en-US"/>
              <a:pPr lvl="0"/>
              <a:t>5/9/2020</a:t>
            </a:fld>
            <a:endParaRPr lang="en-US"/>
          </a:p>
        </p:txBody>
      </p:sp>
      <p:sp>
        <p:nvSpPr>
          <p:cNvPr id="9" name="Slide Number Placeholder 8">
            <a:extLst>
              <a:ext uri="{FF2B5EF4-FFF2-40B4-BE49-F238E27FC236}">
                <a16:creationId xmlns:a16="http://schemas.microsoft.com/office/drawing/2014/main" id="{B5913992-EC17-4931-A261-E642D9A69A1E}"/>
              </a:ext>
            </a:extLst>
          </p:cNvPr>
          <p:cNvSpPr txBox="1">
            <a:spLocks noGrp="1"/>
          </p:cNvSpPr>
          <p:nvPr>
            <p:ph type="sldNum" sz="quarter" idx="8"/>
          </p:nvPr>
        </p:nvSpPr>
        <p:spPr/>
        <p:txBody>
          <a:bodyPr/>
          <a:lstStyle>
            <a:lvl1pPr>
              <a:defRPr/>
            </a:lvl1pPr>
          </a:lstStyle>
          <a:p>
            <a:pPr lvl="0"/>
            <a:fld id="{CDCA44D8-502C-4815-A0EC-3B16C050D7B8}" type="slidenum">
              <a:t>‹#›</a:t>
            </a:fld>
            <a:endParaRPr lang="en-US"/>
          </a:p>
        </p:txBody>
      </p:sp>
    </p:spTree>
    <p:extLst>
      <p:ext uri="{BB962C8B-B14F-4D97-AF65-F5344CB8AC3E}">
        <p14:creationId xmlns:p14="http://schemas.microsoft.com/office/powerpoint/2010/main" val="43158029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Freeform 92">
            <a:extLst>
              <a:ext uri="{FF2B5EF4-FFF2-40B4-BE49-F238E27FC236}">
                <a16:creationId xmlns:a16="http://schemas.microsoft.com/office/drawing/2014/main" id="{46956FAB-0DC2-4951-AAB9-025DE0561565}"/>
              </a:ext>
            </a:extLst>
          </p:cNvPr>
          <p:cNvSpPr/>
          <p:nvPr/>
        </p:nvSpPr>
        <p:spPr>
          <a:xfrm>
            <a:off x="8643512" y="3888586"/>
            <a:ext cx="213009" cy="1001322"/>
          </a:xfrm>
          <a:custGeom>
            <a:avLst/>
            <a:gdLst>
              <a:gd name="f0" fmla="val 10800000"/>
              <a:gd name="f1" fmla="val 5400000"/>
              <a:gd name="f2" fmla="val 180"/>
              <a:gd name="f3" fmla="val w"/>
              <a:gd name="f4" fmla="val h"/>
              <a:gd name="f5" fmla="val 0"/>
              <a:gd name="f6" fmla="val 112"/>
              <a:gd name="f7" fmla="val 525"/>
              <a:gd name="f8" fmla="val 51"/>
              <a:gd name="f9" fmla="val 487"/>
              <a:gd name="f10" fmla="val 429"/>
              <a:gd name="f11" fmla="val 42"/>
              <a:gd name="f12" fmla="val 424"/>
              <a:gd name="f13" fmla="val 395"/>
              <a:gd name="f14" fmla="val 3"/>
              <a:gd name="f15" fmla="val 343"/>
              <a:gd name="f16" fmla="val 37"/>
              <a:gd name="f17" fmla="val 359"/>
              <a:gd name="f18" fmla="val 48"/>
              <a:gd name="f19" fmla="val 389"/>
              <a:gd name="f20" fmla="val 410"/>
              <a:gd name="f21" fmla="val 335"/>
              <a:gd name="f22" fmla="val 329"/>
              <a:gd name="f23" fmla="val 301"/>
              <a:gd name="f24" fmla="val 249"/>
              <a:gd name="f25" fmla="val 36"/>
              <a:gd name="f26" fmla="val 265"/>
              <a:gd name="f27" fmla="val 47"/>
              <a:gd name="f28" fmla="val 294"/>
              <a:gd name="f29" fmla="val 50"/>
              <a:gd name="f30" fmla="val 314"/>
              <a:gd name="f31" fmla="val 214"/>
              <a:gd name="f32" fmla="val 206"/>
              <a:gd name="f33" fmla="val 4"/>
              <a:gd name="f34" fmla="val 178"/>
              <a:gd name="f35" fmla="val 7"/>
              <a:gd name="f36" fmla="val 131"/>
              <a:gd name="f37" fmla="val 33"/>
              <a:gd name="f38" fmla="val 144"/>
              <a:gd name="f39" fmla="val 44"/>
              <a:gd name="f40" fmla="val 164"/>
              <a:gd name="f41" fmla="val 183"/>
              <a:gd name="f42" fmla="val 117"/>
              <a:gd name="f43" fmla="val 38"/>
              <a:gd name="f44" fmla="val 109"/>
              <a:gd name="f45" fmla="val 2"/>
              <a:gd name="f46" fmla="val 81"/>
              <a:gd name="f47" fmla="val 5"/>
              <a:gd name="f48" fmla="val 46"/>
              <a:gd name="f49" fmla="val 45"/>
              <a:gd name="f50" fmla="val 70"/>
              <a:gd name="f51" fmla="val 88"/>
              <a:gd name="f52" fmla="val 56"/>
              <a:gd name="f53" fmla="val 58"/>
              <a:gd name="f54" fmla="val 64"/>
              <a:gd name="f55" fmla="val 76"/>
              <a:gd name="f56" fmla="val 13"/>
              <a:gd name="f57" fmla="val 103"/>
              <a:gd name="f58" fmla="val 106"/>
              <a:gd name="f59" fmla="val 72"/>
              <a:gd name="f60" fmla="val 75"/>
              <a:gd name="f61" fmla="val 59"/>
              <a:gd name="f62" fmla="val 84"/>
              <a:gd name="f63" fmla="val 162"/>
              <a:gd name="f64" fmla="val 63"/>
              <a:gd name="f65" fmla="val 142"/>
              <a:gd name="f66" fmla="val 73"/>
              <a:gd name="f67" fmla="val 93"/>
              <a:gd name="f68" fmla="val 110"/>
              <a:gd name="f69" fmla="val 146"/>
              <a:gd name="f70" fmla="val 68"/>
              <a:gd name="f71" fmla="val 174"/>
              <a:gd name="f72" fmla="val 179"/>
              <a:gd name="f73" fmla="val 264"/>
              <a:gd name="f74" fmla="val 65"/>
              <a:gd name="f75" fmla="val 245"/>
              <a:gd name="f76" fmla="val 218"/>
              <a:gd name="f77" fmla="val 105"/>
              <a:gd name="f78" fmla="val 204"/>
              <a:gd name="f79" fmla="val 108"/>
              <a:gd name="f80" fmla="val 253"/>
              <a:gd name="f81" fmla="val 71"/>
              <a:gd name="f82" fmla="val 282"/>
              <a:gd name="f83" fmla="val 290"/>
              <a:gd name="f84" fmla="val 371"/>
              <a:gd name="f85" fmla="val 351"/>
              <a:gd name="f86" fmla="val 77"/>
              <a:gd name="f87" fmla="val 327"/>
              <a:gd name="f88" fmla="val 313"/>
              <a:gd name="f89" fmla="val 361"/>
              <a:gd name="f90" fmla="val 397"/>
              <a:gd name="f91" fmla="val 60"/>
              <a:gd name="f92" fmla="val 492"/>
              <a:gd name="f93" fmla="val 62"/>
              <a:gd name="f94" fmla="val 474"/>
              <a:gd name="f95" fmla="val 434"/>
              <a:gd name="f96" fmla="val 415"/>
              <a:gd name="f97" fmla="val 471"/>
              <a:gd name="f98" fmla="val 499"/>
              <a:gd name="f99" fmla="val 502"/>
              <a:gd name="f100" fmla="val 518"/>
              <a:gd name="f101" fmla="val 510"/>
              <a:gd name="f102" fmla="val 482"/>
              <a:gd name="f103" fmla="val 34"/>
              <a:gd name="f104" fmla="val 447"/>
              <a:gd name="f105" fmla="val 469"/>
              <a:gd name="f106" fmla="+- 0 0 -90"/>
              <a:gd name="f107" fmla="*/ f3 1 112"/>
              <a:gd name="f108" fmla="*/ f4 1 525"/>
              <a:gd name="f109" fmla="+- f7 0 f5"/>
              <a:gd name="f110" fmla="+- f6 0 f5"/>
              <a:gd name="f111" fmla="*/ f106 f0 1"/>
              <a:gd name="f112" fmla="*/ f110 1 112"/>
              <a:gd name="f113" fmla="*/ f109 1 525"/>
              <a:gd name="f114" fmla="*/ 51 f110 1"/>
              <a:gd name="f115" fmla="*/ 487 f109 1"/>
              <a:gd name="f116" fmla="*/ 429 f109 1"/>
              <a:gd name="f117" fmla="*/ 3 f110 1"/>
              <a:gd name="f118" fmla="*/ 343 f109 1"/>
              <a:gd name="f119" fmla="*/ 410 f109 1"/>
              <a:gd name="f120" fmla="*/ 335 f109 1"/>
              <a:gd name="f121" fmla="*/ 249 f109 1"/>
              <a:gd name="f122" fmla="*/ 50 f110 1"/>
              <a:gd name="f123" fmla="*/ 314 f109 1"/>
              <a:gd name="f124" fmla="*/ 214 f109 1"/>
              <a:gd name="f125" fmla="*/ 7 f110 1"/>
              <a:gd name="f126" fmla="*/ 131 f109 1"/>
              <a:gd name="f127" fmla="*/ 183 f109 1"/>
              <a:gd name="f128" fmla="*/ 117 f109 1"/>
              <a:gd name="f129" fmla="*/ 5 f110 1"/>
              <a:gd name="f130" fmla="*/ 33 f109 1"/>
              <a:gd name="f131" fmla="*/ 88 f109 1"/>
              <a:gd name="f132" fmla="*/ 56 f109 1"/>
              <a:gd name="f133" fmla="*/ 58 f110 1"/>
              <a:gd name="f134" fmla="*/ 103 f110 1"/>
              <a:gd name="f135" fmla="*/ 0 f109 1"/>
              <a:gd name="f136" fmla="*/ 59 f110 1"/>
              <a:gd name="f137" fmla="*/ 84 f109 1"/>
              <a:gd name="f138" fmla="*/ 162 f109 1"/>
              <a:gd name="f139" fmla="*/ 106 f110 1"/>
              <a:gd name="f140" fmla="*/ 93 f109 1"/>
              <a:gd name="f141" fmla="*/ 179 f109 1"/>
              <a:gd name="f142" fmla="*/ 264 f109 1"/>
              <a:gd name="f143" fmla="*/ 105 f110 1"/>
              <a:gd name="f144" fmla="*/ 204 f109 1"/>
              <a:gd name="f145" fmla="*/ 290 f109 1"/>
              <a:gd name="f146" fmla="*/ 371 f109 1"/>
              <a:gd name="f147" fmla="*/ 313 f109 1"/>
              <a:gd name="f148" fmla="*/ 397 f109 1"/>
              <a:gd name="f149" fmla="*/ 60 f110 1"/>
              <a:gd name="f150" fmla="*/ 492 f109 1"/>
              <a:gd name="f151" fmla="*/ 108 f110 1"/>
              <a:gd name="f152" fmla="*/ 415 f109 1"/>
              <a:gd name="f153" fmla="*/ 502 f109 1"/>
              <a:gd name="f154" fmla="*/ 525 f109 1"/>
              <a:gd name="f155" fmla="*/ 518 f109 1"/>
              <a:gd name="f156" fmla="*/ 434 f109 1"/>
              <a:gd name="f157" fmla="*/ f111 1 f2"/>
              <a:gd name="f158" fmla="*/ f114 1 112"/>
              <a:gd name="f159" fmla="*/ f115 1 525"/>
              <a:gd name="f160" fmla="*/ f116 1 525"/>
              <a:gd name="f161" fmla="*/ f117 1 112"/>
              <a:gd name="f162" fmla="*/ f118 1 525"/>
              <a:gd name="f163" fmla="*/ f119 1 525"/>
              <a:gd name="f164" fmla="*/ f120 1 525"/>
              <a:gd name="f165" fmla="*/ f121 1 525"/>
              <a:gd name="f166" fmla="*/ f122 1 112"/>
              <a:gd name="f167" fmla="*/ f123 1 525"/>
              <a:gd name="f168" fmla="*/ f124 1 525"/>
              <a:gd name="f169" fmla="*/ f125 1 112"/>
              <a:gd name="f170" fmla="*/ f126 1 525"/>
              <a:gd name="f171" fmla="*/ f127 1 525"/>
              <a:gd name="f172" fmla="*/ f128 1 525"/>
              <a:gd name="f173" fmla="*/ f129 1 112"/>
              <a:gd name="f174" fmla="*/ f130 1 525"/>
              <a:gd name="f175" fmla="*/ f131 1 525"/>
              <a:gd name="f176" fmla="*/ f132 1 525"/>
              <a:gd name="f177" fmla="*/ f133 1 112"/>
              <a:gd name="f178" fmla="*/ f134 1 112"/>
              <a:gd name="f179" fmla="*/ f135 1 525"/>
              <a:gd name="f180" fmla="*/ f136 1 112"/>
              <a:gd name="f181" fmla="*/ f137 1 525"/>
              <a:gd name="f182" fmla="*/ f138 1 525"/>
              <a:gd name="f183" fmla="*/ f139 1 112"/>
              <a:gd name="f184" fmla="*/ f140 1 525"/>
              <a:gd name="f185" fmla="*/ f141 1 525"/>
              <a:gd name="f186" fmla="*/ f142 1 525"/>
              <a:gd name="f187" fmla="*/ f143 1 112"/>
              <a:gd name="f188" fmla="*/ f144 1 525"/>
              <a:gd name="f189" fmla="*/ f145 1 525"/>
              <a:gd name="f190" fmla="*/ f146 1 525"/>
              <a:gd name="f191" fmla="*/ f147 1 525"/>
              <a:gd name="f192" fmla="*/ f148 1 525"/>
              <a:gd name="f193" fmla="*/ f149 1 112"/>
              <a:gd name="f194" fmla="*/ f150 1 525"/>
              <a:gd name="f195" fmla="*/ f151 1 112"/>
              <a:gd name="f196" fmla="*/ f152 1 525"/>
              <a:gd name="f197" fmla="*/ f153 1 525"/>
              <a:gd name="f198" fmla="*/ f154 1 525"/>
              <a:gd name="f199" fmla="*/ f155 1 525"/>
              <a:gd name="f200" fmla="*/ f156 1 525"/>
              <a:gd name="f201" fmla="*/ 0 1 f112"/>
              <a:gd name="f202" fmla="*/ f6 1 f112"/>
              <a:gd name="f203" fmla="*/ 0 1 f113"/>
              <a:gd name="f204" fmla="*/ f7 1 f113"/>
              <a:gd name="f205" fmla="+- f157 0 f1"/>
              <a:gd name="f206" fmla="*/ f158 1 f112"/>
              <a:gd name="f207" fmla="*/ f159 1 f113"/>
              <a:gd name="f208" fmla="*/ f160 1 f113"/>
              <a:gd name="f209" fmla="*/ f161 1 f112"/>
              <a:gd name="f210" fmla="*/ f162 1 f113"/>
              <a:gd name="f211" fmla="*/ f163 1 f113"/>
              <a:gd name="f212" fmla="*/ f164 1 f113"/>
              <a:gd name="f213" fmla="*/ f165 1 f113"/>
              <a:gd name="f214" fmla="*/ f166 1 f112"/>
              <a:gd name="f215" fmla="*/ f167 1 f113"/>
              <a:gd name="f216" fmla="*/ f168 1 f113"/>
              <a:gd name="f217" fmla="*/ f169 1 f112"/>
              <a:gd name="f218" fmla="*/ f170 1 f113"/>
              <a:gd name="f219" fmla="*/ f171 1 f113"/>
              <a:gd name="f220" fmla="*/ f172 1 f113"/>
              <a:gd name="f221" fmla="*/ f173 1 f112"/>
              <a:gd name="f222" fmla="*/ f174 1 f113"/>
              <a:gd name="f223" fmla="*/ f175 1 f113"/>
              <a:gd name="f224" fmla="*/ f176 1 f113"/>
              <a:gd name="f225" fmla="*/ f177 1 f112"/>
              <a:gd name="f226" fmla="*/ f178 1 f112"/>
              <a:gd name="f227" fmla="*/ f179 1 f113"/>
              <a:gd name="f228" fmla="*/ f180 1 f112"/>
              <a:gd name="f229" fmla="*/ f181 1 f113"/>
              <a:gd name="f230" fmla="*/ f182 1 f113"/>
              <a:gd name="f231" fmla="*/ f183 1 f112"/>
              <a:gd name="f232" fmla="*/ f184 1 f113"/>
              <a:gd name="f233" fmla="*/ f185 1 f113"/>
              <a:gd name="f234" fmla="*/ f186 1 f113"/>
              <a:gd name="f235" fmla="*/ f187 1 f112"/>
              <a:gd name="f236" fmla="*/ f188 1 f113"/>
              <a:gd name="f237" fmla="*/ f189 1 f113"/>
              <a:gd name="f238" fmla="*/ f190 1 f113"/>
              <a:gd name="f239" fmla="*/ f191 1 f113"/>
              <a:gd name="f240" fmla="*/ f192 1 f113"/>
              <a:gd name="f241" fmla="*/ f193 1 f112"/>
              <a:gd name="f242" fmla="*/ f194 1 f113"/>
              <a:gd name="f243" fmla="*/ f195 1 f112"/>
              <a:gd name="f244" fmla="*/ f196 1 f113"/>
              <a:gd name="f245" fmla="*/ f197 1 f113"/>
              <a:gd name="f246" fmla="*/ f198 1 f113"/>
              <a:gd name="f247" fmla="*/ f199 1 f113"/>
              <a:gd name="f248" fmla="*/ f200 1 f113"/>
              <a:gd name="f249" fmla="*/ f201 f107 1"/>
              <a:gd name="f250" fmla="*/ f202 f107 1"/>
              <a:gd name="f251" fmla="*/ f204 f108 1"/>
              <a:gd name="f252" fmla="*/ f203 f108 1"/>
              <a:gd name="f253" fmla="*/ f206 f107 1"/>
              <a:gd name="f254" fmla="*/ f207 f108 1"/>
              <a:gd name="f255" fmla="*/ f208 f108 1"/>
              <a:gd name="f256" fmla="*/ f209 f107 1"/>
              <a:gd name="f257" fmla="*/ f210 f108 1"/>
              <a:gd name="f258" fmla="*/ f211 f108 1"/>
              <a:gd name="f259" fmla="*/ f212 f108 1"/>
              <a:gd name="f260" fmla="*/ f213 f108 1"/>
              <a:gd name="f261" fmla="*/ f214 f107 1"/>
              <a:gd name="f262" fmla="*/ f215 f108 1"/>
              <a:gd name="f263" fmla="*/ f216 f108 1"/>
              <a:gd name="f264" fmla="*/ f217 f107 1"/>
              <a:gd name="f265" fmla="*/ f218 f108 1"/>
              <a:gd name="f266" fmla="*/ f219 f108 1"/>
              <a:gd name="f267" fmla="*/ f220 f108 1"/>
              <a:gd name="f268" fmla="*/ f221 f107 1"/>
              <a:gd name="f269" fmla="*/ f222 f108 1"/>
              <a:gd name="f270" fmla="*/ f223 f108 1"/>
              <a:gd name="f271" fmla="*/ f224 f108 1"/>
              <a:gd name="f272" fmla="*/ f225 f107 1"/>
              <a:gd name="f273" fmla="*/ f226 f107 1"/>
              <a:gd name="f274" fmla="*/ f227 f108 1"/>
              <a:gd name="f275" fmla="*/ f228 f107 1"/>
              <a:gd name="f276" fmla="*/ f229 f108 1"/>
              <a:gd name="f277" fmla="*/ f230 f108 1"/>
              <a:gd name="f278" fmla="*/ f231 f107 1"/>
              <a:gd name="f279" fmla="*/ f232 f108 1"/>
              <a:gd name="f280" fmla="*/ f233 f108 1"/>
              <a:gd name="f281" fmla="*/ f234 f108 1"/>
              <a:gd name="f282" fmla="*/ f235 f107 1"/>
              <a:gd name="f283" fmla="*/ f236 f108 1"/>
              <a:gd name="f284" fmla="*/ f237 f108 1"/>
              <a:gd name="f285" fmla="*/ f238 f108 1"/>
              <a:gd name="f286" fmla="*/ f239 f108 1"/>
              <a:gd name="f287" fmla="*/ f240 f108 1"/>
              <a:gd name="f288" fmla="*/ f241 f107 1"/>
              <a:gd name="f289" fmla="*/ f242 f108 1"/>
              <a:gd name="f290" fmla="*/ f243 f107 1"/>
              <a:gd name="f291" fmla="*/ f244 f108 1"/>
              <a:gd name="f292" fmla="*/ f245 f108 1"/>
              <a:gd name="f293" fmla="*/ f246 f108 1"/>
              <a:gd name="f294" fmla="*/ f247 f108 1"/>
              <a:gd name="f295" fmla="*/ f248 f108 1"/>
            </a:gdLst>
            <a:ahLst/>
            <a:cxnLst>
              <a:cxn ang="3cd4">
                <a:pos x="hc" y="t"/>
              </a:cxn>
              <a:cxn ang="0">
                <a:pos x="r" y="vc"/>
              </a:cxn>
              <a:cxn ang="cd4">
                <a:pos x="hc" y="b"/>
              </a:cxn>
              <a:cxn ang="cd2">
                <a:pos x="l" y="vc"/>
              </a:cxn>
              <a:cxn ang="f205">
                <a:pos x="f253" y="f254"/>
              </a:cxn>
              <a:cxn ang="f205">
                <a:pos x="f253" y="f255"/>
              </a:cxn>
              <a:cxn ang="f205">
                <a:pos x="f256" y="f257"/>
              </a:cxn>
              <a:cxn ang="f205">
                <a:pos x="f253" y="f258"/>
              </a:cxn>
              <a:cxn ang="f205">
                <a:pos x="f253" y="f259"/>
              </a:cxn>
              <a:cxn ang="f205">
                <a:pos x="f256" y="f260"/>
              </a:cxn>
              <a:cxn ang="f205">
                <a:pos x="f261" y="f262"/>
              </a:cxn>
              <a:cxn ang="f205">
                <a:pos x="f261" y="f263"/>
              </a:cxn>
              <a:cxn ang="f205">
                <a:pos x="f264" y="f265"/>
              </a:cxn>
              <a:cxn ang="f205">
                <a:pos x="f261" y="f266"/>
              </a:cxn>
              <a:cxn ang="f205">
                <a:pos x="f261" y="f267"/>
              </a:cxn>
              <a:cxn ang="f205">
                <a:pos x="f268" y="f269"/>
              </a:cxn>
              <a:cxn ang="f205">
                <a:pos x="f261" y="f270"/>
              </a:cxn>
              <a:cxn ang="f205">
                <a:pos x="f261" y="f271"/>
              </a:cxn>
              <a:cxn ang="f205">
                <a:pos x="f272" y="f271"/>
              </a:cxn>
              <a:cxn ang="f205">
                <a:pos x="f273" y="f274"/>
              </a:cxn>
              <a:cxn ang="f205">
                <a:pos x="f275" y="f276"/>
              </a:cxn>
              <a:cxn ang="f205">
                <a:pos x="f275" y="f277"/>
              </a:cxn>
              <a:cxn ang="f205">
                <a:pos x="f278" y="f279"/>
              </a:cxn>
              <a:cxn ang="f205">
                <a:pos x="f275" y="f280"/>
              </a:cxn>
              <a:cxn ang="f205">
                <a:pos x="f275" y="f281"/>
              </a:cxn>
              <a:cxn ang="f205">
                <a:pos x="f282" y="f283"/>
              </a:cxn>
              <a:cxn ang="f205">
                <a:pos x="f275" y="f284"/>
              </a:cxn>
              <a:cxn ang="f205">
                <a:pos x="f275" y="f285"/>
              </a:cxn>
              <a:cxn ang="f205">
                <a:pos x="f282" y="f286"/>
              </a:cxn>
              <a:cxn ang="f205">
                <a:pos x="f275" y="f287"/>
              </a:cxn>
              <a:cxn ang="f205">
                <a:pos x="f288" y="f289"/>
              </a:cxn>
              <a:cxn ang="f205">
                <a:pos x="f290" y="f291"/>
              </a:cxn>
              <a:cxn ang="f205">
                <a:pos x="f288" y="f292"/>
              </a:cxn>
              <a:cxn ang="f205">
                <a:pos x="f288" y="f293"/>
              </a:cxn>
              <a:cxn ang="f205">
                <a:pos x="f253" y="f293"/>
              </a:cxn>
              <a:cxn ang="f205">
                <a:pos x="f253" y="f294"/>
              </a:cxn>
              <a:cxn ang="f205">
                <a:pos x="f264" y="f295"/>
              </a:cxn>
              <a:cxn ang="f205">
                <a:pos x="f253" y="f254"/>
              </a:cxn>
            </a:cxnLst>
            <a:rect l="f249" t="f252" r="f250" b="f251"/>
            <a:pathLst>
              <a:path w="112" h="525">
                <a:moveTo>
                  <a:pt x="f8" y="f9"/>
                </a:moveTo>
                <a:cubicBezTo>
                  <a:pt x="f8" y="f10"/>
                  <a:pt x="f8" y="f10"/>
                  <a:pt x="f8" y="f10"/>
                </a:cubicBezTo>
                <a:cubicBezTo>
                  <a:pt x="f11" y="f12"/>
                  <a:pt x="f5" y="f13"/>
                  <a:pt x="f14" y="f15"/>
                </a:cubicBezTo>
                <a:cubicBezTo>
                  <a:pt x="f16" y="f17"/>
                  <a:pt x="f18" y="f19"/>
                  <a:pt x="f8" y="f20"/>
                </a:cubicBezTo>
                <a:cubicBezTo>
                  <a:pt x="f8" y="f21"/>
                  <a:pt x="f8" y="f21"/>
                  <a:pt x="f8" y="f21"/>
                </a:cubicBezTo>
                <a:cubicBezTo>
                  <a:pt x="f11" y="f22"/>
                  <a:pt x="f5" y="f23"/>
                  <a:pt x="f14" y="f24"/>
                </a:cubicBezTo>
                <a:cubicBezTo>
                  <a:pt x="f25" y="f26"/>
                  <a:pt x="f27" y="f28"/>
                  <a:pt x="f29" y="f30"/>
                </a:cubicBezTo>
                <a:cubicBezTo>
                  <a:pt x="f29" y="f31"/>
                  <a:pt x="f29" y="f31"/>
                  <a:pt x="f29" y="f31"/>
                </a:cubicBezTo>
                <a:cubicBezTo>
                  <a:pt x="f16" y="f32"/>
                  <a:pt x="f33" y="f34"/>
                  <a:pt x="f35" y="f36"/>
                </a:cubicBezTo>
                <a:cubicBezTo>
                  <a:pt x="f37" y="f38"/>
                  <a:pt x="f39" y="f40"/>
                  <a:pt x="f29" y="f41"/>
                </a:cubicBezTo>
                <a:cubicBezTo>
                  <a:pt x="f29" y="f42"/>
                  <a:pt x="f29" y="f42"/>
                  <a:pt x="f29" y="f42"/>
                </a:cubicBezTo>
                <a:cubicBezTo>
                  <a:pt x="f43" y="f44"/>
                  <a:pt x="f45" y="f46"/>
                  <a:pt x="f47" y="f37"/>
                </a:cubicBezTo>
                <a:cubicBezTo>
                  <a:pt x="f37" y="f48"/>
                  <a:pt x="f49" y="f50"/>
                  <a:pt x="f29" y="f51"/>
                </a:cubicBezTo>
                <a:cubicBezTo>
                  <a:pt x="f29" y="f52"/>
                  <a:pt x="f29" y="f52"/>
                  <a:pt x="f29" y="f52"/>
                </a:cubicBezTo>
                <a:cubicBezTo>
                  <a:pt x="f53" y="f52"/>
                  <a:pt x="f53" y="f52"/>
                  <a:pt x="f53" y="f52"/>
                </a:cubicBezTo>
                <a:cubicBezTo>
                  <a:pt x="f54" y="f16"/>
                  <a:pt x="f55" y="f56"/>
                  <a:pt x="f57" y="f5"/>
                </a:cubicBezTo>
                <a:cubicBezTo>
                  <a:pt x="f58" y="f27"/>
                  <a:pt x="f59" y="f60"/>
                  <a:pt x="f61" y="f62"/>
                </a:cubicBezTo>
                <a:cubicBezTo>
                  <a:pt x="f61" y="f63"/>
                  <a:pt x="f61" y="f63"/>
                  <a:pt x="f61" y="f63"/>
                </a:cubicBezTo>
                <a:cubicBezTo>
                  <a:pt x="f64" y="f65"/>
                  <a:pt x="f66" y="f44"/>
                  <a:pt x="f58" y="f67"/>
                </a:cubicBezTo>
                <a:cubicBezTo>
                  <a:pt x="f68" y="f69"/>
                  <a:pt x="f70" y="f71"/>
                  <a:pt x="f61" y="f72"/>
                </a:cubicBezTo>
                <a:cubicBezTo>
                  <a:pt x="f61" y="f73"/>
                  <a:pt x="f61" y="f73"/>
                  <a:pt x="f61" y="f73"/>
                </a:cubicBezTo>
                <a:cubicBezTo>
                  <a:pt x="f74" y="f75"/>
                  <a:pt x="f55" y="f76"/>
                  <a:pt x="f77" y="f78"/>
                </a:cubicBezTo>
                <a:cubicBezTo>
                  <a:pt x="f79" y="f80"/>
                  <a:pt x="f81" y="f82"/>
                  <a:pt x="f61" y="f83"/>
                </a:cubicBezTo>
                <a:cubicBezTo>
                  <a:pt x="f61" y="f84"/>
                  <a:pt x="f61" y="f84"/>
                  <a:pt x="f61" y="f84"/>
                </a:cubicBezTo>
                <a:cubicBezTo>
                  <a:pt x="f74" y="f85"/>
                  <a:pt x="f86" y="f87"/>
                  <a:pt x="f77" y="f88"/>
                </a:cubicBezTo>
                <a:cubicBezTo>
                  <a:pt x="f79" y="f89"/>
                  <a:pt x="f59" y="f19"/>
                  <a:pt x="f61" y="f90"/>
                </a:cubicBezTo>
                <a:cubicBezTo>
                  <a:pt x="f91" y="f92"/>
                  <a:pt x="f91" y="f92"/>
                  <a:pt x="f91" y="f92"/>
                </a:cubicBezTo>
                <a:cubicBezTo>
                  <a:pt x="f93" y="f94"/>
                  <a:pt x="f50" y="f95"/>
                  <a:pt x="f79" y="f96"/>
                </a:cubicBezTo>
                <a:cubicBezTo>
                  <a:pt x="f6" y="f97"/>
                  <a:pt x="f74" y="f98"/>
                  <a:pt x="f91" y="f99"/>
                </a:cubicBezTo>
                <a:cubicBezTo>
                  <a:pt x="f91" y="f7"/>
                  <a:pt x="f91" y="f7"/>
                  <a:pt x="f91" y="f7"/>
                </a:cubicBezTo>
                <a:cubicBezTo>
                  <a:pt x="f8" y="f7"/>
                  <a:pt x="f8" y="f7"/>
                  <a:pt x="f8" y="f7"/>
                </a:cubicBezTo>
                <a:cubicBezTo>
                  <a:pt x="f8" y="f100"/>
                  <a:pt x="f8" y="f100"/>
                  <a:pt x="f8" y="f100"/>
                </a:cubicBezTo>
                <a:cubicBezTo>
                  <a:pt x="f43" y="f101"/>
                  <a:pt x="f33" y="f102"/>
                  <a:pt x="f35" y="f95"/>
                </a:cubicBezTo>
                <a:cubicBezTo>
                  <a:pt x="f103" y="f104"/>
                  <a:pt x="f49" y="f105"/>
                  <a:pt x="f8" y="f9"/>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 name="Freeform 50">
            <a:extLst>
              <a:ext uri="{FF2B5EF4-FFF2-40B4-BE49-F238E27FC236}">
                <a16:creationId xmlns:a16="http://schemas.microsoft.com/office/drawing/2014/main" id="{AD78B16D-3C24-4EA3-8D6D-59D4A4888E41}"/>
              </a:ext>
            </a:extLst>
          </p:cNvPr>
          <p:cNvSpPr/>
          <p:nvPr/>
        </p:nvSpPr>
        <p:spPr>
          <a:xfrm>
            <a:off x="6780211" y="4190996"/>
            <a:ext cx="5409956" cy="2667003"/>
          </a:xfrm>
          <a:custGeom>
            <a:avLst/>
            <a:gdLst>
              <a:gd name="f0" fmla="val w"/>
              <a:gd name="f1" fmla="val h"/>
              <a:gd name="f2" fmla="val 0"/>
              <a:gd name="f3" fmla="val 5150129"/>
              <a:gd name="f4" fmla="val 2763306"/>
              <a:gd name="f5" fmla="val 4647211"/>
              <a:gd name="f6" fmla="val 1148"/>
              <a:gd name="f7" fmla="val 4819095"/>
              <a:gd name="f8" fmla="+- 0 0 2034"/>
              <a:gd name="f9" fmla="val 4987795"/>
              <a:gd name="f10" fmla="val 13874"/>
              <a:gd name="f11" fmla="val 3666157"/>
              <a:gd name="f12" fmla="val 2399906"/>
              <a:gd name="f13" fmla="val 2389294"/>
              <a:gd name="f14" fmla="val 785213"/>
              <a:gd name="f15" fmla="val 1917530"/>
              <a:gd name="f16" fmla="val 1712790"/>
              <a:gd name="f17" fmla="val 977188"/>
              <a:gd name="f18" fmla="val 866514"/>
              <a:gd name="f19" fmla="val 3014321"/>
              <a:gd name="f20" fmla="val 52051"/>
              <a:gd name="f21" fmla="*/ f0 1 5150129"/>
              <a:gd name="f22" fmla="*/ f1 1 2763306"/>
              <a:gd name="f23" fmla="+- f4 0 f2"/>
              <a:gd name="f24" fmla="+- f3 0 f2"/>
              <a:gd name="f25" fmla="*/ f24 1 5150129"/>
              <a:gd name="f26" fmla="*/ f23 1 2763306"/>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5150129" h="2763306">
                <a:moveTo>
                  <a:pt x="f5" y="f6"/>
                </a:moveTo>
                <a:cubicBezTo>
                  <a:pt x="f7" y="f8"/>
                  <a:pt x="f9" y="f6"/>
                  <a:pt x="f3" y="f10"/>
                </a:cubicBezTo>
                <a:cubicBezTo>
                  <a:pt x="f3" y="f10"/>
                  <a:pt x="f3" y="f10"/>
                  <a:pt x="f3" y="f4"/>
                </a:cubicBezTo>
                <a:lnTo>
                  <a:pt x="f11" y="f4"/>
                </a:lnTo>
                <a:cubicBezTo>
                  <a:pt x="f12" y="f13"/>
                  <a:pt x="f14" y="f15"/>
                  <a:pt x="f2" y="f16"/>
                </a:cubicBezTo>
                <a:cubicBezTo>
                  <a:pt x="f17" y="f18"/>
                  <a:pt x="f19" y="f20"/>
                  <a:pt x="f5" y="f6"/>
                </a:cubicBezTo>
                <a:close/>
              </a:path>
            </a:pathLst>
          </a:custGeom>
          <a:solidFill>
            <a:srgbClr val="AFAF51"/>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 name="Freeform 51">
            <a:extLst>
              <a:ext uri="{FF2B5EF4-FFF2-40B4-BE49-F238E27FC236}">
                <a16:creationId xmlns:a16="http://schemas.microsoft.com/office/drawing/2014/main" id="{FEC19C4C-B633-4AE3-A95D-6FDBCB27AA44}"/>
              </a:ext>
            </a:extLst>
          </p:cNvPr>
          <p:cNvSpPr/>
          <p:nvPr/>
        </p:nvSpPr>
        <p:spPr>
          <a:xfrm>
            <a:off x="-128" y="4572000"/>
            <a:ext cx="11415278" cy="2286000"/>
          </a:xfrm>
          <a:custGeom>
            <a:avLst/>
            <a:gdLst>
              <a:gd name="f0" fmla="val w"/>
              <a:gd name="f1" fmla="val h"/>
              <a:gd name="f2" fmla="val 0"/>
              <a:gd name="f3" fmla="val 12079179"/>
              <a:gd name="f4" fmla="val 2245075"/>
              <a:gd name="f5" fmla="val 3369253"/>
              <a:gd name="f6" fmla="val 991"/>
              <a:gd name="f7" fmla="val 6000100"/>
              <a:gd name="f8" fmla="+- 0 0 28060"/>
              <a:gd name="f9" fmla="val 9320881"/>
              <a:gd name="f10" fmla="val 578587"/>
              <a:gd name="f11" fmla="val 503727"/>
              <a:gd name="f12" fmla="val 818765"/>
              <a:gd name="f13" fmla="val 203249"/>
              <a:gd name="f14" fmla="val 2000654"/>
              <a:gd name="f15" fmla="val 16103"/>
              <a:gd name="f16" fmla="*/ f0 1 12079179"/>
              <a:gd name="f17" fmla="*/ f1 1 2245075"/>
              <a:gd name="f18" fmla="+- f4 0 f2"/>
              <a:gd name="f19" fmla="+- f3 0 f2"/>
              <a:gd name="f20" fmla="*/ f19 1 12079179"/>
              <a:gd name="f21" fmla="*/ f18 1 2245075"/>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2079179" h="2245075">
                <a:moveTo>
                  <a:pt x="f5" y="f6"/>
                </a:moveTo>
                <a:cubicBezTo>
                  <a:pt x="f7" y="f8"/>
                  <a:pt x="f9" y="f10"/>
                  <a:pt x="f3" y="f4"/>
                </a:cubicBezTo>
                <a:lnTo>
                  <a:pt x="f2" y="f4"/>
                </a:lnTo>
                <a:lnTo>
                  <a:pt x="f2" y="f11"/>
                </a:lnTo>
                <a:cubicBezTo>
                  <a:pt x="f12" y="f13"/>
                  <a:pt x="f14" y="f15"/>
                  <a:pt x="f5" y="f6"/>
                </a:cubicBezTo>
                <a:close/>
              </a:path>
            </a:pathLst>
          </a:custGeom>
          <a:solidFill>
            <a:srgbClr val="C7CC6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grpSp>
        <p:nvGrpSpPr>
          <p:cNvPr id="5" name="Group 69">
            <a:extLst>
              <a:ext uri="{FF2B5EF4-FFF2-40B4-BE49-F238E27FC236}">
                <a16:creationId xmlns:a16="http://schemas.microsoft.com/office/drawing/2014/main" id="{9355A12D-62B2-4350-ADE2-78C3A1D6638E}"/>
              </a:ext>
            </a:extLst>
          </p:cNvPr>
          <p:cNvGrpSpPr/>
          <p:nvPr/>
        </p:nvGrpSpPr>
        <p:grpSpPr>
          <a:xfrm>
            <a:off x="9732233" y="958656"/>
            <a:ext cx="1400824" cy="4001744"/>
            <a:chOff x="9732233" y="958656"/>
            <a:chExt cx="1400824" cy="4001744"/>
          </a:xfrm>
        </p:grpSpPr>
        <p:sp>
          <p:nvSpPr>
            <p:cNvPr id="6" name="Freeform 70">
              <a:extLst>
                <a:ext uri="{FF2B5EF4-FFF2-40B4-BE49-F238E27FC236}">
                  <a16:creationId xmlns:a16="http://schemas.microsoft.com/office/drawing/2014/main" id="{88CFF864-7CAD-4A09-83C0-AECBD357453A}"/>
                </a:ext>
              </a:extLst>
            </p:cNvPr>
            <p:cNvSpPr/>
            <p:nvPr/>
          </p:nvSpPr>
          <p:spPr>
            <a:xfrm flipH="1">
              <a:off x="10302133" y="1225917"/>
              <a:ext cx="30156" cy="1400815"/>
            </a:xfrm>
            <a:custGeom>
              <a:avLst/>
              <a:gdLst>
                <a:gd name="f0" fmla="val 10800000"/>
                <a:gd name="f1" fmla="val 5400000"/>
                <a:gd name="f2" fmla="val 180"/>
                <a:gd name="f3" fmla="val w"/>
                <a:gd name="f4" fmla="val h"/>
                <a:gd name="f5" fmla="val 0"/>
                <a:gd name="f6" fmla="val 29"/>
                <a:gd name="f7" fmla="val 1347"/>
                <a:gd name="f8" fmla="val 3"/>
                <a:gd name="f9" fmla="val 24"/>
                <a:gd name="f10" fmla="+- 0 0 -90"/>
                <a:gd name="f11" fmla="*/ f3 1 29"/>
                <a:gd name="f12" fmla="*/ f4 1 1347"/>
                <a:gd name="f13" fmla="+- f7 0 f5"/>
                <a:gd name="f14" fmla="+- f6 0 f5"/>
                <a:gd name="f15" fmla="*/ f10 f0 1"/>
                <a:gd name="f16" fmla="*/ f14 1 29"/>
                <a:gd name="f17" fmla="*/ f13 1 1347"/>
                <a:gd name="f18" fmla="*/ 3 f14 1"/>
                <a:gd name="f19" fmla="*/ 0 f13 1"/>
                <a:gd name="f20" fmla="*/ 0 f14 1"/>
                <a:gd name="f21" fmla="*/ 1347 f13 1"/>
                <a:gd name="f22" fmla="*/ 24 f14 1"/>
                <a:gd name="f23" fmla="*/ 29 f14 1"/>
                <a:gd name="f24" fmla="*/ f15 1 f2"/>
                <a:gd name="f25" fmla="*/ f18 1 29"/>
                <a:gd name="f26" fmla="*/ f19 1 1347"/>
                <a:gd name="f27" fmla="*/ f20 1 29"/>
                <a:gd name="f28" fmla="*/ f21 1 1347"/>
                <a:gd name="f29" fmla="*/ f22 1 29"/>
                <a:gd name="f30" fmla="*/ f23 1 29"/>
                <a:gd name="f31" fmla="*/ 0 1 f16"/>
                <a:gd name="f32" fmla="*/ f6 1 f16"/>
                <a:gd name="f33" fmla="*/ 0 1 f17"/>
                <a:gd name="f34" fmla="*/ f7 1 f17"/>
                <a:gd name="f35" fmla="+- f24 0 f1"/>
                <a:gd name="f36" fmla="*/ f25 1 f16"/>
                <a:gd name="f37" fmla="*/ f26 1 f17"/>
                <a:gd name="f38" fmla="*/ f27 1 f16"/>
                <a:gd name="f39" fmla="*/ f28 1 f17"/>
                <a:gd name="f40" fmla="*/ f29 1 f16"/>
                <a:gd name="f41" fmla="*/ f30 1 f16"/>
                <a:gd name="f42" fmla="*/ f31 f11 1"/>
                <a:gd name="f43" fmla="*/ f32 f11 1"/>
                <a:gd name="f44" fmla="*/ f34 f12 1"/>
                <a:gd name="f45" fmla="*/ f33 f12 1"/>
                <a:gd name="f46" fmla="*/ f36 f11 1"/>
                <a:gd name="f47" fmla="*/ f37 f12 1"/>
                <a:gd name="f48" fmla="*/ f38 f11 1"/>
                <a:gd name="f49" fmla="*/ f39 f12 1"/>
                <a:gd name="f50" fmla="*/ f40 f11 1"/>
                <a:gd name="f51" fmla="*/ f41 f11 1"/>
              </a:gdLst>
              <a:ahLst/>
              <a:cxnLst>
                <a:cxn ang="3cd4">
                  <a:pos x="hc" y="t"/>
                </a:cxn>
                <a:cxn ang="0">
                  <a:pos x="r" y="vc"/>
                </a:cxn>
                <a:cxn ang="cd4">
                  <a:pos x="hc" y="b"/>
                </a:cxn>
                <a:cxn ang="cd2">
                  <a:pos x="l" y="vc"/>
                </a:cxn>
                <a:cxn ang="f35">
                  <a:pos x="f46" y="f47"/>
                </a:cxn>
                <a:cxn ang="f35">
                  <a:pos x="f48" y="f49"/>
                </a:cxn>
                <a:cxn ang="f35">
                  <a:pos x="f50" y="f49"/>
                </a:cxn>
                <a:cxn ang="f35">
                  <a:pos x="f51" y="f47"/>
                </a:cxn>
                <a:cxn ang="f35">
                  <a:pos x="f46" y="f47"/>
                </a:cxn>
                <a:cxn ang="f35">
                  <a:pos x="f46" y="f47"/>
                </a:cxn>
                <a:cxn ang="f35">
                  <a:pos x="f46" y="f47"/>
                </a:cxn>
                <a:cxn ang="f35">
                  <a:pos x="f46" y="f47"/>
                </a:cxn>
                <a:cxn ang="f35">
                  <a:pos x="f46" y="f47"/>
                </a:cxn>
              </a:cxnLst>
              <a:rect l="f42" t="f45" r="f43" b="f44"/>
              <a:pathLst>
                <a:path w="29" h="1347">
                  <a:moveTo>
                    <a:pt x="f8" y="f5"/>
                  </a:moveTo>
                  <a:lnTo>
                    <a:pt x="f5" y="f7"/>
                  </a:lnTo>
                  <a:lnTo>
                    <a:pt x="f9" y="f7"/>
                  </a:lnTo>
                  <a:lnTo>
                    <a:pt x="f6" y="f5"/>
                  </a:lnTo>
                  <a:lnTo>
                    <a:pt x="f8" y="f5"/>
                  </a:lnTo>
                  <a:lnTo>
                    <a:pt x="f8" y="f5"/>
                  </a:lnTo>
                  <a:lnTo>
                    <a:pt x="f8" y="f5"/>
                  </a:lnTo>
                  <a:lnTo>
                    <a:pt x="f8" y="f5"/>
                  </a:lnTo>
                  <a:lnTo>
                    <a:pt x="f8" y="f5"/>
                  </a:ln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7" name="Freeform 71">
              <a:extLst>
                <a:ext uri="{FF2B5EF4-FFF2-40B4-BE49-F238E27FC236}">
                  <a16:creationId xmlns:a16="http://schemas.microsoft.com/office/drawing/2014/main" id="{FAFC7C01-5C85-4B97-A1EA-F14D8B77B772}"/>
                </a:ext>
              </a:extLst>
            </p:cNvPr>
            <p:cNvSpPr/>
            <p:nvPr/>
          </p:nvSpPr>
          <p:spPr>
            <a:xfrm flipH="1">
              <a:off x="10351008" y="1977810"/>
              <a:ext cx="167435" cy="257906"/>
            </a:xfrm>
            <a:custGeom>
              <a:avLst/>
              <a:gdLst>
                <a:gd name="f0" fmla="val 10800000"/>
                <a:gd name="f1" fmla="val 5400000"/>
                <a:gd name="f2" fmla="val 180"/>
                <a:gd name="f3" fmla="val w"/>
                <a:gd name="f4" fmla="val h"/>
                <a:gd name="f5" fmla="val 0"/>
                <a:gd name="f6" fmla="val 68"/>
                <a:gd name="f7" fmla="val 105"/>
                <a:gd name="f8" fmla="val 65"/>
                <a:gd name="f9" fmla="val 71"/>
                <a:gd name="f10" fmla="val 5"/>
                <a:gd name="f11" fmla="val 30"/>
                <a:gd name="f12" fmla="+- 0 0 -90"/>
                <a:gd name="f13" fmla="*/ f3 1 68"/>
                <a:gd name="f14" fmla="*/ f4 1 105"/>
                <a:gd name="f15" fmla="+- f7 0 f5"/>
                <a:gd name="f16" fmla="+- f6 0 f5"/>
                <a:gd name="f17" fmla="*/ f12 f0 1"/>
                <a:gd name="f18" fmla="*/ f16 1 68"/>
                <a:gd name="f19" fmla="*/ f15 1 105"/>
                <a:gd name="f20" fmla="*/ 65 f16 1"/>
                <a:gd name="f21" fmla="*/ 105 f15 1"/>
                <a:gd name="f22" fmla="*/ 5 f16 1"/>
                <a:gd name="f23" fmla="*/ 0 f15 1"/>
                <a:gd name="f24" fmla="*/ f17 1 f2"/>
                <a:gd name="f25" fmla="*/ f20 1 68"/>
                <a:gd name="f26" fmla="*/ f21 1 105"/>
                <a:gd name="f27" fmla="*/ f22 1 68"/>
                <a:gd name="f28" fmla="*/ f23 1 105"/>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68" h="105">
                  <a:moveTo>
                    <a:pt x="f8" y="f7"/>
                  </a:moveTo>
                  <a:cubicBezTo>
                    <a:pt x="f8" y="f7"/>
                    <a:pt x="f5" y="f9"/>
                    <a:pt x="f10" y="f5"/>
                  </a:cubicBezTo>
                  <a:cubicBezTo>
                    <a:pt x="f6"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8" name="Freeform 72">
              <a:extLst>
                <a:ext uri="{FF2B5EF4-FFF2-40B4-BE49-F238E27FC236}">
                  <a16:creationId xmlns:a16="http://schemas.microsoft.com/office/drawing/2014/main" id="{9B9D7383-58EB-4773-8F16-FF9394F62435}"/>
                </a:ext>
              </a:extLst>
            </p:cNvPr>
            <p:cNvSpPr/>
            <p:nvPr/>
          </p:nvSpPr>
          <p:spPr>
            <a:xfrm flipH="1">
              <a:off x="10132621" y="1759415"/>
              <a:ext cx="167435" cy="259991"/>
            </a:xfrm>
            <a:custGeom>
              <a:avLst/>
              <a:gdLst>
                <a:gd name="f0" fmla="val 10800000"/>
                <a:gd name="f1" fmla="val 5400000"/>
                <a:gd name="f2" fmla="val 180"/>
                <a:gd name="f3" fmla="val w"/>
                <a:gd name="f4" fmla="val h"/>
                <a:gd name="f5" fmla="val 0"/>
                <a:gd name="f6" fmla="val 68"/>
                <a:gd name="f7" fmla="val 106"/>
                <a:gd name="f8" fmla="val 4"/>
                <a:gd name="f9" fmla="val 71"/>
                <a:gd name="f10" fmla="val 64"/>
                <a:gd name="f11" fmla="val 31"/>
                <a:gd name="f12" fmla="+- 0 0 -90"/>
                <a:gd name="f13" fmla="*/ f3 1 68"/>
                <a:gd name="f14" fmla="*/ f4 1 106"/>
                <a:gd name="f15" fmla="+- f7 0 f5"/>
                <a:gd name="f16" fmla="+- f6 0 f5"/>
                <a:gd name="f17" fmla="*/ f12 f0 1"/>
                <a:gd name="f18" fmla="*/ f16 1 68"/>
                <a:gd name="f19" fmla="*/ f15 1 106"/>
                <a:gd name="f20" fmla="*/ 4 f16 1"/>
                <a:gd name="f21" fmla="*/ 106 f15 1"/>
                <a:gd name="f22" fmla="*/ 64 f16 1"/>
                <a:gd name="f23" fmla="*/ 0 f15 1"/>
                <a:gd name="f24" fmla="*/ f17 1 f2"/>
                <a:gd name="f25" fmla="*/ f20 1 68"/>
                <a:gd name="f26" fmla="*/ f21 1 106"/>
                <a:gd name="f27" fmla="*/ f22 1 68"/>
                <a:gd name="f28" fmla="*/ f23 1 106"/>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68" h="106">
                  <a:moveTo>
                    <a:pt x="f8" y="f7"/>
                  </a:moveTo>
                  <a:cubicBezTo>
                    <a:pt x="f8" y="f7"/>
                    <a:pt x="f6" y="f9"/>
                    <a:pt x="f10" y="f5"/>
                  </a:cubicBezTo>
                  <a:cubicBezTo>
                    <a:pt x="f5"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9" name="Freeform 73">
              <a:extLst>
                <a:ext uri="{FF2B5EF4-FFF2-40B4-BE49-F238E27FC236}">
                  <a16:creationId xmlns:a16="http://schemas.microsoft.com/office/drawing/2014/main" id="{6DE04C46-5A4B-4122-B863-2A4654C33E55}"/>
                </a:ext>
              </a:extLst>
            </p:cNvPr>
            <p:cNvSpPr/>
            <p:nvPr/>
          </p:nvSpPr>
          <p:spPr>
            <a:xfrm flipH="1">
              <a:off x="10351008" y="2282516"/>
              <a:ext cx="167435" cy="263109"/>
            </a:xfrm>
            <a:custGeom>
              <a:avLst/>
              <a:gdLst>
                <a:gd name="f0" fmla="val 10800000"/>
                <a:gd name="f1" fmla="val 5400000"/>
                <a:gd name="f2" fmla="val 180"/>
                <a:gd name="f3" fmla="val w"/>
                <a:gd name="f4" fmla="val h"/>
                <a:gd name="f5" fmla="val 0"/>
                <a:gd name="f6" fmla="val 68"/>
                <a:gd name="f7" fmla="val 107"/>
                <a:gd name="f8" fmla="val 65"/>
                <a:gd name="f9" fmla="val 71"/>
                <a:gd name="f10" fmla="val 5"/>
                <a:gd name="f11" fmla="val 31"/>
                <a:gd name="f12" fmla="+- 0 0 -90"/>
                <a:gd name="f13" fmla="*/ f3 1 68"/>
                <a:gd name="f14" fmla="*/ f4 1 107"/>
                <a:gd name="f15" fmla="+- f7 0 f5"/>
                <a:gd name="f16" fmla="+- f6 0 f5"/>
                <a:gd name="f17" fmla="*/ f12 f0 1"/>
                <a:gd name="f18" fmla="*/ f16 1 68"/>
                <a:gd name="f19" fmla="*/ f15 1 107"/>
                <a:gd name="f20" fmla="*/ 65 f16 1"/>
                <a:gd name="f21" fmla="*/ 107 f15 1"/>
                <a:gd name="f22" fmla="*/ 5 f16 1"/>
                <a:gd name="f23" fmla="*/ 0 f15 1"/>
                <a:gd name="f24" fmla="*/ f17 1 f2"/>
                <a:gd name="f25" fmla="*/ f20 1 68"/>
                <a:gd name="f26" fmla="*/ f21 1 107"/>
                <a:gd name="f27" fmla="*/ f22 1 68"/>
                <a:gd name="f28" fmla="*/ f23 1 107"/>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68" h="107">
                  <a:moveTo>
                    <a:pt x="f8" y="f7"/>
                  </a:moveTo>
                  <a:cubicBezTo>
                    <a:pt x="f8" y="f7"/>
                    <a:pt x="f5" y="f9"/>
                    <a:pt x="f10" y="f5"/>
                  </a:cubicBezTo>
                  <a:cubicBezTo>
                    <a:pt x="f6"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0" name="Freeform 74">
              <a:extLst>
                <a:ext uri="{FF2B5EF4-FFF2-40B4-BE49-F238E27FC236}">
                  <a16:creationId xmlns:a16="http://schemas.microsoft.com/office/drawing/2014/main" id="{DDD19618-D064-4456-BFF1-1B6D78238900}"/>
                </a:ext>
              </a:extLst>
            </p:cNvPr>
            <p:cNvSpPr/>
            <p:nvPr/>
          </p:nvSpPr>
          <p:spPr>
            <a:xfrm flipH="1">
              <a:off x="10132621" y="2066205"/>
              <a:ext cx="167435" cy="259991"/>
            </a:xfrm>
            <a:custGeom>
              <a:avLst/>
              <a:gdLst>
                <a:gd name="f0" fmla="val 10800000"/>
                <a:gd name="f1" fmla="val 5400000"/>
                <a:gd name="f2" fmla="val 180"/>
                <a:gd name="f3" fmla="val w"/>
                <a:gd name="f4" fmla="val h"/>
                <a:gd name="f5" fmla="val 0"/>
                <a:gd name="f6" fmla="val 68"/>
                <a:gd name="f7" fmla="val 106"/>
                <a:gd name="f8" fmla="val 4"/>
                <a:gd name="f9" fmla="val 70"/>
                <a:gd name="f10" fmla="val 64"/>
                <a:gd name="f11" fmla="val 31"/>
                <a:gd name="f12" fmla="+- 0 0 -90"/>
                <a:gd name="f13" fmla="*/ f3 1 68"/>
                <a:gd name="f14" fmla="*/ f4 1 106"/>
                <a:gd name="f15" fmla="+- f7 0 f5"/>
                <a:gd name="f16" fmla="+- f6 0 f5"/>
                <a:gd name="f17" fmla="*/ f12 f0 1"/>
                <a:gd name="f18" fmla="*/ f16 1 68"/>
                <a:gd name="f19" fmla="*/ f15 1 106"/>
                <a:gd name="f20" fmla="*/ 4 f16 1"/>
                <a:gd name="f21" fmla="*/ 106 f15 1"/>
                <a:gd name="f22" fmla="*/ 64 f16 1"/>
                <a:gd name="f23" fmla="*/ 0 f15 1"/>
                <a:gd name="f24" fmla="*/ f17 1 f2"/>
                <a:gd name="f25" fmla="*/ f20 1 68"/>
                <a:gd name="f26" fmla="*/ f21 1 106"/>
                <a:gd name="f27" fmla="*/ f22 1 68"/>
                <a:gd name="f28" fmla="*/ f23 1 106"/>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68" h="106">
                  <a:moveTo>
                    <a:pt x="f8" y="f7"/>
                  </a:moveTo>
                  <a:cubicBezTo>
                    <a:pt x="f8" y="f7"/>
                    <a:pt x="f6" y="f9"/>
                    <a:pt x="f10" y="f5"/>
                  </a:cubicBezTo>
                  <a:cubicBezTo>
                    <a:pt x="f5"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1" name="Freeform 75">
              <a:extLst>
                <a:ext uri="{FF2B5EF4-FFF2-40B4-BE49-F238E27FC236}">
                  <a16:creationId xmlns:a16="http://schemas.microsoft.com/office/drawing/2014/main" id="{32458D0A-AC9B-4124-9428-49EA4199C7F2}"/>
                </a:ext>
              </a:extLst>
            </p:cNvPr>
            <p:cNvSpPr/>
            <p:nvPr/>
          </p:nvSpPr>
          <p:spPr>
            <a:xfrm flipH="1">
              <a:off x="10132621" y="2410431"/>
              <a:ext cx="167435" cy="262067"/>
            </a:xfrm>
            <a:custGeom>
              <a:avLst/>
              <a:gdLst>
                <a:gd name="f0" fmla="val 10800000"/>
                <a:gd name="f1" fmla="val 5400000"/>
                <a:gd name="f2" fmla="val 180"/>
                <a:gd name="f3" fmla="val w"/>
                <a:gd name="f4" fmla="val h"/>
                <a:gd name="f5" fmla="val 0"/>
                <a:gd name="f6" fmla="val 68"/>
                <a:gd name="f7" fmla="val 107"/>
                <a:gd name="f8" fmla="val 4"/>
                <a:gd name="f9" fmla="val 71"/>
                <a:gd name="f10" fmla="val 64"/>
                <a:gd name="f11" fmla="val 31"/>
                <a:gd name="f12" fmla="+- 0 0 -90"/>
                <a:gd name="f13" fmla="*/ f3 1 68"/>
                <a:gd name="f14" fmla="*/ f4 1 107"/>
                <a:gd name="f15" fmla="+- f7 0 f5"/>
                <a:gd name="f16" fmla="+- f6 0 f5"/>
                <a:gd name="f17" fmla="*/ f12 f0 1"/>
                <a:gd name="f18" fmla="*/ f16 1 68"/>
                <a:gd name="f19" fmla="*/ f15 1 107"/>
                <a:gd name="f20" fmla="*/ 4 f16 1"/>
                <a:gd name="f21" fmla="*/ 107 f15 1"/>
                <a:gd name="f22" fmla="*/ 64 f16 1"/>
                <a:gd name="f23" fmla="*/ 0 f15 1"/>
                <a:gd name="f24" fmla="*/ f17 1 f2"/>
                <a:gd name="f25" fmla="*/ f20 1 68"/>
                <a:gd name="f26" fmla="*/ f21 1 107"/>
                <a:gd name="f27" fmla="*/ f22 1 68"/>
                <a:gd name="f28" fmla="*/ f23 1 107"/>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68" h="107">
                  <a:moveTo>
                    <a:pt x="f8" y="f7"/>
                  </a:moveTo>
                  <a:cubicBezTo>
                    <a:pt x="f8" y="f7"/>
                    <a:pt x="f6" y="f9"/>
                    <a:pt x="f10" y="f5"/>
                  </a:cubicBezTo>
                  <a:cubicBezTo>
                    <a:pt x="f5"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2" name="Freeform 76">
              <a:extLst>
                <a:ext uri="{FF2B5EF4-FFF2-40B4-BE49-F238E27FC236}">
                  <a16:creationId xmlns:a16="http://schemas.microsoft.com/office/drawing/2014/main" id="{049DDBF5-E6CE-4BF3-98BA-5DC5DC57140E}"/>
                </a:ext>
              </a:extLst>
            </p:cNvPr>
            <p:cNvSpPr/>
            <p:nvPr/>
          </p:nvSpPr>
          <p:spPr>
            <a:xfrm flipH="1">
              <a:off x="10351008" y="1633584"/>
              <a:ext cx="167435" cy="263109"/>
            </a:xfrm>
            <a:custGeom>
              <a:avLst/>
              <a:gdLst>
                <a:gd name="f0" fmla="val 10800000"/>
                <a:gd name="f1" fmla="val 5400000"/>
                <a:gd name="f2" fmla="val 180"/>
                <a:gd name="f3" fmla="val w"/>
                <a:gd name="f4" fmla="val h"/>
                <a:gd name="f5" fmla="val 0"/>
                <a:gd name="f6" fmla="val 68"/>
                <a:gd name="f7" fmla="val 107"/>
                <a:gd name="f8" fmla="val 65"/>
                <a:gd name="f9" fmla="val 72"/>
                <a:gd name="f10" fmla="val 5"/>
                <a:gd name="f11" fmla="val 32"/>
                <a:gd name="f12" fmla="+- 0 0 -90"/>
                <a:gd name="f13" fmla="*/ f3 1 68"/>
                <a:gd name="f14" fmla="*/ f4 1 107"/>
                <a:gd name="f15" fmla="+- f7 0 f5"/>
                <a:gd name="f16" fmla="+- f6 0 f5"/>
                <a:gd name="f17" fmla="*/ f12 f0 1"/>
                <a:gd name="f18" fmla="*/ f16 1 68"/>
                <a:gd name="f19" fmla="*/ f15 1 107"/>
                <a:gd name="f20" fmla="*/ 65 f16 1"/>
                <a:gd name="f21" fmla="*/ 107 f15 1"/>
                <a:gd name="f22" fmla="*/ 5 f16 1"/>
                <a:gd name="f23" fmla="*/ 0 f15 1"/>
                <a:gd name="f24" fmla="*/ f17 1 f2"/>
                <a:gd name="f25" fmla="*/ f20 1 68"/>
                <a:gd name="f26" fmla="*/ f21 1 107"/>
                <a:gd name="f27" fmla="*/ f22 1 68"/>
                <a:gd name="f28" fmla="*/ f23 1 107"/>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68" h="107">
                  <a:moveTo>
                    <a:pt x="f8" y="f7"/>
                  </a:moveTo>
                  <a:cubicBezTo>
                    <a:pt x="f8" y="f7"/>
                    <a:pt x="f5" y="f9"/>
                    <a:pt x="f10" y="f5"/>
                  </a:cubicBezTo>
                  <a:cubicBezTo>
                    <a:pt x="f6"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3" name="Freeform 77">
              <a:extLst>
                <a:ext uri="{FF2B5EF4-FFF2-40B4-BE49-F238E27FC236}">
                  <a16:creationId xmlns:a16="http://schemas.microsoft.com/office/drawing/2014/main" id="{C189DB8C-743C-424A-A63E-232008FBF921}"/>
                </a:ext>
              </a:extLst>
            </p:cNvPr>
            <p:cNvSpPr/>
            <p:nvPr/>
          </p:nvSpPr>
          <p:spPr>
            <a:xfrm flipH="1">
              <a:off x="10132621" y="1417274"/>
              <a:ext cx="167435" cy="261024"/>
            </a:xfrm>
            <a:custGeom>
              <a:avLst/>
              <a:gdLst>
                <a:gd name="f0" fmla="val 10800000"/>
                <a:gd name="f1" fmla="val 5400000"/>
                <a:gd name="f2" fmla="val 180"/>
                <a:gd name="f3" fmla="val w"/>
                <a:gd name="f4" fmla="val h"/>
                <a:gd name="f5" fmla="val 0"/>
                <a:gd name="f6" fmla="val 68"/>
                <a:gd name="f7" fmla="val 106"/>
                <a:gd name="f8" fmla="val 4"/>
                <a:gd name="f9" fmla="val 71"/>
                <a:gd name="f10" fmla="val 64"/>
                <a:gd name="f11" fmla="val 31"/>
                <a:gd name="f12" fmla="+- 0 0 -90"/>
                <a:gd name="f13" fmla="*/ f3 1 68"/>
                <a:gd name="f14" fmla="*/ f4 1 106"/>
                <a:gd name="f15" fmla="+- f7 0 f5"/>
                <a:gd name="f16" fmla="+- f6 0 f5"/>
                <a:gd name="f17" fmla="*/ f12 f0 1"/>
                <a:gd name="f18" fmla="*/ f16 1 68"/>
                <a:gd name="f19" fmla="*/ f15 1 106"/>
                <a:gd name="f20" fmla="*/ 4 f16 1"/>
                <a:gd name="f21" fmla="*/ 106 f15 1"/>
                <a:gd name="f22" fmla="*/ 64 f16 1"/>
                <a:gd name="f23" fmla="*/ 0 f15 1"/>
                <a:gd name="f24" fmla="*/ f17 1 f2"/>
                <a:gd name="f25" fmla="*/ f20 1 68"/>
                <a:gd name="f26" fmla="*/ f21 1 106"/>
                <a:gd name="f27" fmla="*/ f22 1 68"/>
                <a:gd name="f28" fmla="*/ f23 1 106"/>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68" h="106">
                  <a:moveTo>
                    <a:pt x="f8" y="f7"/>
                  </a:moveTo>
                  <a:cubicBezTo>
                    <a:pt x="f8" y="f7"/>
                    <a:pt x="f6" y="f9"/>
                    <a:pt x="f10" y="f5"/>
                  </a:cubicBezTo>
                  <a:cubicBezTo>
                    <a:pt x="f5"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4" name="Freeform 78">
              <a:extLst>
                <a:ext uri="{FF2B5EF4-FFF2-40B4-BE49-F238E27FC236}">
                  <a16:creationId xmlns:a16="http://schemas.microsoft.com/office/drawing/2014/main" id="{34C8B4E6-570A-4A08-B7B6-6776CC5C922A}"/>
                </a:ext>
              </a:extLst>
            </p:cNvPr>
            <p:cNvSpPr/>
            <p:nvPr/>
          </p:nvSpPr>
          <p:spPr>
            <a:xfrm flipH="1">
              <a:off x="10351008" y="1304958"/>
              <a:ext cx="167435" cy="259991"/>
            </a:xfrm>
            <a:custGeom>
              <a:avLst/>
              <a:gdLst>
                <a:gd name="f0" fmla="val 10800000"/>
                <a:gd name="f1" fmla="val 5400000"/>
                <a:gd name="f2" fmla="val 180"/>
                <a:gd name="f3" fmla="val w"/>
                <a:gd name="f4" fmla="val h"/>
                <a:gd name="f5" fmla="val 0"/>
                <a:gd name="f6" fmla="val 68"/>
                <a:gd name="f7" fmla="val 106"/>
                <a:gd name="f8" fmla="val 65"/>
                <a:gd name="f9" fmla="val 71"/>
                <a:gd name="f10" fmla="val 5"/>
                <a:gd name="f11" fmla="val 31"/>
                <a:gd name="f12" fmla="+- 0 0 -90"/>
                <a:gd name="f13" fmla="*/ f3 1 68"/>
                <a:gd name="f14" fmla="*/ f4 1 106"/>
                <a:gd name="f15" fmla="+- f7 0 f5"/>
                <a:gd name="f16" fmla="+- f6 0 f5"/>
                <a:gd name="f17" fmla="*/ f12 f0 1"/>
                <a:gd name="f18" fmla="*/ f16 1 68"/>
                <a:gd name="f19" fmla="*/ f15 1 106"/>
                <a:gd name="f20" fmla="*/ 65 f16 1"/>
                <a:gd name="f21" fmla="*/ 106 f15 1"/>
                <a:gd name="f22" fmla="*/ 5 f16 1"/>
                <a:gd name="f23" fmla="*/ 0 f15 1"/>
                <a:gd name="f24" fmla="*/ f17 1 f2"/>
                <a:gd name="f25" fmla="*/ f20 1 68"/>
                <a:gd name="f26" fmla="*/ f21 1 106"/>
                <a:gd name="f27" fmla="*/ f22 1 68"/>
                <a:gd name="f28" fmla="*/ f23 1 106"/>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68" h="106">
                  <a:moveTo>
                    <a:pt x="f8" y="f7"/>
                  </a:moveTo>
                  <a:cubicBezTo>
                    <a:pt x="f8" y="f7"/>
                    <a:pt x="f5" y="f9"/>
                    <a:pt x="f10" y="f5"/>
                  </a:cubicBezTo>
                  <a:cubicBezTo>
                    <a:pt x="f6"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5" name="Freeform 79">
              <a:extLst>
                <a:ext uri="{FF2B5EF4-FFF2-40B4-BE49-F238E27FC236}">
                  <a16:creationId xmlns:a16="http://schemas.microsoft.com/office/drawing/2014/main" id="{5D39A760-A886-4EC6-9D94-22071ECB744D}"/>
                </a:ext>
              </a:extLst>
            </p:cNvPr>
            <p:cNvSpPr/>
            <p:nvPr/>
          </p:nvSpPr>
          <p:spPr>
            <a:xfrm flipH="1">
              <a:off x="10326054" y="1058491"/>
              <a:ext cx="167435" cy="261024"/>
            </a:xfrm>
            <a:custGeom>
              <a:avLst/>
              <a:gdLst>
                <a:gd name="f0" fmla="val 10800000"/>
                <a:gd name="f1" fmla="val 5400000"/>
                <a:gd name="f2" fmla="val 180"/>
                <a:gd name="f3" fmla="val w"/>
                <a:gd name="f4" fmla="val h"/>
                <a:gd name="f5" fmla="val 0"/>
                <a:gd name="f6" fmla="val 68"/>
                <a:gd name="f7" fmla="val 106"/>
                <a:gd name="f8" fmla="val 65"/>
                <a:gd name="f9" fmla="val 71"/>
                <a:gd name="f10" fmla="val 5"/>
                <a:gd name="f11" fmla="val 31"/>
                <a:gd name="f12" fmla="+- 0 0 -90"/>
                <a:gd name="f13" fmla="*/ f3 1 68"/>
                <a:gd name="f14" fmla="*/ f4 1 106"/>
                <a:gd name="f15" fmla="+- f7 0 f5"/>
                <a:gd name="f16" fmla="+- f6 0 f5"/>
                <a:gd name="f17" fmla="*/ f12 f0 1"/>
                <a:gd name="f18" fmla="*/ f16 1 68"/>
                <a:gd name="f19" fmla="*/ f15 1 106"/>
                <a:gd name="f20" fmla="*/ 65 f16 1"/>
                <a:gd name="f21" fmla="*/ 106 f15 1"/>
                <a:gd name="f22" fmla="*/ 5 f16 1"/>
                <a:gd name="f23" fmla="*/ 0 f15 1"/>
                <a:gd name="f24" fmla="*/ f17 1 f2"/>
                <a:gd name="f25" fmla="*/ f20 1 68"/>
                <a:gd name="f26" fmla="*/ f21 1 106"/>
                <a:gd name="f27" fmla="*/ f22 1 68"/>
                <a:gd name="f28" fmla="*/ f23 1 106"/>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68" h="106">
                  <a:moveTo>
                    <a:pt x="f8" y="f7"/>
                  </a:moveTo>
                  <a:cubicBezTo>
                    <a:pt x="f8" y="f7"/>
                    <a:pt x="f5" y="f9"/>
                    <a:pt x="f10" y="f5"/>
                  </a:cubicBezTo>
                  <a:cubicBezTo>
                    <a:pt x="f6"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6" name="Freeform 80">
              <a:extLst>
                <a:ext uri="{FF2B5EF4-FFF2-40B4-BE49-F238E27FC236}">
                  <a16:creationId xmlns:a16="http://schemas.microsoft.com/office/drawing/2014/main" id="{727749B7-E239-4101-9EA1-DA3B8581E5BF}"/>
                </a:ext>
              </a:extLst>
            </p:cNvPr>
            <p:cNvSpPr/>
            <p:nvPr/>
          </p:nvSpPr>
          <p:spPr>
            <a:xfrm flipH="1">
              <a:off x="10132621" y="1088648"/>
              <a:ext cx="167435" cy="259991"/>
            </a:xfrm>
            <a:custGeom>
              <a:avLst/>
              <a:gdLst>
                <a:gd name="f0" fmla="val 10800000"/>
                <a:gd name="f1" fmla="val 5400000"/>
                <a:gd name="f2" fmla="val 180"/>
                <a:gd name="f3" fmla="val w"/>
                <a:gd name="f4" fmla="val h"/>
                <a:gd name="f5" fmla="val 0"/>
                <a:gd name="f6" fmla="val 68"/>
                <a:gd name="f7" fmla="val 106"/>
                <a:gd name="f8" fmla="val 4"/>
                <a:gd name="f9" fmla="val 71"/>
                <a:gd name="f10" fmla="val 64"/>
                <a:gd name="f11" fmla="val 31"/>
                <a:gd name="f12" fmla="+- 0 0 -90"/>
                <a:gd name="f13" fmla="*/ f3 1 68"/>
                <a:gd name="f14" fmla="*/ f4 1 106"/>
                <a:gd name="f15" fmla="+- f7 0 f5"/>
                <a:gd name="f16" fmla="+- f6 0 f5"/>
                <a:gd name="f17" fmla="*/ f12 f0 1"/>
                <a:gd name="f18" fmla="*/ f16 1 68"/>
                <a:gd name="f19" fmla="*/ f15 1 106"/>
                <a:gd name="f20" fmla="*/ 4 f16 1"/>
                <a:gd name="f21" fmla="*/ 106 f15 1"/>
                <a:gd name="f22" fmla="*/ 64 f16 1"/>
                <a:gd name="f23" fmla="*/ 0 f15 1"/>
                <a:gd name="f24" fmla="*/ f17 1 f2"/>
                <a:gd name="f25" fmla="*/ f20 1 68"/>
                <a:gd name="f26" fmla="*/ f21 1 106"/>
                <a:gd name="f27" fmla="*/ f22 1 68"/>
                <a:gd name="f28" fmla="*/ f23 1 106"/>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68" h="106">
                  <a:moveTo>
                    <a:pt x="f8" y="f7"/>
                  </a:moveTo>
                  <a:cubicBezTo>
                    <a:pt x="f8" y="f7"/>
                    <a:pt x="f6" y="f9"/>
                    <a:pt x="f10" y="f5"/>
                  </a:cubicBezTo>
                  <a:cubicBezTo>
                    <a:pt x="f5"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7" name="Freeform 81">
              <a:extLst>
                <a:ext uri="{FF2B5EF4-FFF2-40B4-BE49-F238E27FC236}">
                  <a16:creationId xmlns:a16="http://schemas.microsoft.com/office/drawing/2014/main" id="{1F9217F7-14C7-43A2-A209-1B819AFF52CE}"/>
                </a:ext>
              </a:extLst>
            </p:cNvPr>
            <p:cNvSpPr/>
            <p:nvPr/>
          </p:nvSpPr>
          <p:spPr>
            <a:xfrm flipH="1">
              <a:off x="10965621" y="1218639"/>
              <a:ext cx="21835" cy="1090915"/>
            </a:xfrm>
            <a:custGeom>
              <a:avLst/>
              <a:gdLst>
                <a:gd name="f0" fmla="val 10800000"/>
                <a:gd name="f1" fmla="val 5400000"/>
                <a:gd name="f2" fmla="val 180"/>
                <a:gd name="f3" fmla="val w"/>
                <a:gd name="f4" fmla="val h"/>
                <a:gd name="f5" fmla="val 0"/>
                <a:gd name="f6" fmla="val 21"/>
                <a:gd name="f7" fmla="val 1049"/>
                <a:gd name="f8" fmla="val 2"/>
                <a:gd name="f9" fmla="val 19"/>
                <a:gd name="f10" fmla="+- 0 0 -90"/>
                <a:gd name="f11" fmla="*/ f3 1 21"/>
                <a:gd name="f12" fmla="*/ f4 1 1049"/>
                <a:gd name="f13" fmla="+- f7 0 f5"/>
                <a:gd name="f14" fmla="+- f6 0 f5"/>
                <a:gd name="f15" fmla="*/ f10 f0 1"/>
                <a:gd name="f16" fmla="*/ f14 1 21"/>
                <a:gd name="f17" fmla="*/ f13 1 1049"/>
                <a:gd name="f18" fmla="*/ 2 f14 1"/>
                <a:gd name="f19" fmla="*/ 0 f13 1"/>
                <a:gd name="f20" fmla="*/ 0 f14 1"/>
                <a:gd name="f21" fmla="*/ 1049 f13 1"/>
                <a:gd name="f22" fmla="*/ 19 f14 1"/>
                <a:gd name="f23" fmla="*/ 21 f14 1"/>
                <a:gd name="f24" fmla="*/ f15 1 f2"/>
                <a:gd name="f25" fmla="*/ f18 1 21"/>
                <a:gd name="f26" fmla="*/ f19 1 1049"/>
                <a:gd name="f27" fmla="*/ f20 1 21"/>
                <a:gd name="f28" fmla="*/ f21 1 1049"/>
                <a:gd name="f29" fmla="*/ f22 1 21"/>
                <a:gd name="f30" fmla="*/ f23 1 21"/>
                <a:gd name="f31" fmla="*/ 0 1 f16"/>
                <a:gd name="f32" fmla="*/ f6 1 f16"/>
                <a:gd name="f33" fmla="*/ 0 1 f17"/>
                <a:gd name="f34" fmla="*/ f7 1 f17"/>
                <a:gd name="f35" fmla="+- f24 0 f1"/>
                <a:gd name="f36" fmla="*/ f25 1 f16"/>
                <a:gd name="f37" fmla="*/ f26 1 f17"/>
                <a:gd name="f38" fmla="*/ f27 1 f16"/>
                <a:gd name="f39" fmla="*/ f28 1 f17"/>
                <a:gd name="f40" fmla="*/ f29 1 f16"/>
                <a:gd name="f41" fmla="*/ f30 1 f16"/>
                <a:gd name="f42" fmla="*/ f31 f11 1"/>
                <a:gd name="f43" fmla="*/ f32 f11 1"/>
                <a:gd name="f44" fmla="*/ f34 f12 1"/>
                <a:gd name="f45" fmla="*/ f33 f12 1"/>
                <a:gd name="f46" fmla="*/ f36 f11 1"/>
                <a:gd name="f47" fmla="*/ f37 f12 1"/>
                <a:gd name="f48" fmla="*/ f38 f11 1"/>
                <a:gd name="f49" fmla="*/ f39 f12 1"/>
                <a:gd name="f50" fmla="*/ f40 f11 1"/>
                <a:gd name="f51" fmla="*/ f41 f11 1"/>
              </a:gdLst>
              <a:ahLst/>
              <a:cxnLst>
                <a:cxn ang="3cd4">
                  <a:pos x="hc" y="t"/>
                </a:cxn>
                <a:cxn ang="0">
                  <a:pos x="r" y="vc"/>
                </a:cxn>
                <a:cxn ang="cd4">
                  <a:pos x="hc" y="b"/>
                </a:cxn>
                <a:cxn ang="cd2">
                  <a:pos x="l" y="vc"/>
                </a:cxn>
                <a:cxn ang="f35">
                  <a:pos x="f46" y="f47"/>
                </a:cxn>
                <a:cxn ang="f35">
                  <a:pos x="f48" y="f49"/>
                </a:cxn>
                <a:cxn ang="f35">
                  <a:pos x="f50" y="f49"/>
                </a:cxn>
                <a:cxn ang="f35">
                  <a:pos x="f51" y="f47"/>
                </a:cxn>
                <a:cxn ang="f35">
                  <a:pos x="f46" y="f47"/>
                </a:cxn>
                <a:cxn ang="f35">
                  <a:pos x="f46" y="f47"/>
                </a:cxn>
                <a:cxn ang="f35">
                  <a:pos x="f46" y="f47"/>
                </a:cxn>
                <a:cxn ang="f35">
                  <a:pos x="f46" y="f47"/>
                </a:cxn>
                <a:cxn ang="f35">
                  <a:pos x="f46" y="f47"/>
                </a:cxn>
              </a:cxnLst>
              <a:rect l="f42" t="f45" r="f43" b="f44"/>
              <a:pathLst>
                <a:path w="21" h="1049">
                  <a:moveTo>
                    <a:pt x="f8" y="f5"/>
                  </a:moveTo>
                  <a:lnTo>
                    <a:pt x="f5" y="f7"/>
                  </a:lnTo>
                  <a:lnTo>
                    <a:pt x="f9" y="f7"/>
                  </a:lnTo>
                  <a:lnTo>
                    <a:pt x="f6" y="f5"/>
                  </a:lnTo>
                  <a:lnTo>
                    <a:pt x="f8" y="f5"/>
                  </a:lnTo>
                  <a:lnTo>
                    <a:pt x="f8" y="f5"/>
                  </a:lnTo>
                  <a:lnTo>
                    <a:pt x="f8" y="f5"/>
                  </a:lnTo>
                  <a:lnTo>
                    <a:pt x="f8" y="f5"/>
                  </a:lnTo>
                  <a:lnTo>
                    <a:pt x="f8" y="f5"/>
                  </a:ln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8" name="Freeform 82">
              <a:extLst>
                <a:ext uri="{FF2B5EF4-FFF2-40B4-BE49-F238E27FC236}">
                  <a16:creationId xmlns:a16="http://schemas.microsoft.com/office/drawing/2014/main" id="{B1B63498-8969-499B-8190-7F3CD6A05BD6}"/>
                </a:ext>
              </a:extLst>
            </p:cNvPr>
            <p:cNvSpPr/>
            <p:nvPr/>
          </p:nvSpPr>
          <p:spPr>
            <a:xfrm flipH="1">
              <a:off x="11002024" y="1803096"/>
              <a:ext cx="131033" cy="201753"/>
            </a:xfrm>
            <a:custGeom>
              <a:avLst/>
              <a:gdLst>
                <a:gd name="f0" fmla="val 10800000"/>
                <a:gd name="f1" fmla="val 5400000"/>
                <a:gd name="f2" fmla="val 180"/>
                <a:gd name="f3" fmla="val w"/>
                <a:gd name="f4" fmla="val h"/>
                <a:gd name="f5" fmla="val 0"/>
                <a:gd name="f6" fmla="val 53"/>
                <a:gd name="f7" fmla="val 82"/>
                <a:gd name="f8" fmla="val 51"/>
                <a:gd name="f9" fmla="val 55"/>
                <a:gd name="f10" fmla="val 4"/>
                <a:gd name="f11" fmla="val 24"/>
                <a:gd name="f12" fmla="+- 0 0 -90"/>
                <a:gd name="f13" fmla="*/ f3 1 53"/>
                <a:gd name="f14" fmla="*/ f4 1 82"/>
                <a:gd name="f15" fmla="+- f7 0 f5"/>
                <a:gd name="f16" fmla="+- f6 0 f5"/>
                <a:gd name="f17" fmla="*/ f12 f0 1"/>
                <a:gd name="f18" fmla="*/ f16 1 53"/>
                <a:gd name="f19" fmla="*/ f15 1 82"/>
                <a:gd name="f20" fmla="*/ 51 f16 1"/>
                <a:gd name="f21" fmla="*/ 82 f15 1"/>
                <a:gd name="f22" fmla="*/ 4 f16 1"/>
                <a:gd name="f23" fmla="*/ 0 f15 1"/>
                <a:gd name="f24" fmla="*/ f17 1 f2"/>
                <a:gd name="f25" fmla="*/ f20 1 53"/>
                <a:gd name="f26" fmla="*/ f21 1 82"/>
                <a:gd name="f27" fmla="*/ f22 1 53"/>
                <a:gd name="f28" fmla="*/ f23 1 82"/>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53" h="82">
                  <a:moveTo>
                    <a:pt x="f8" y="f7"/>
                  </a:moveTo>
                  <a:cubicBezTo>
                    <a:pt x="f8" y="f7"/>
                    <a:pt x="f5" y="f9"/>
                    <a:pt x="f10" y="f5"/>
                  </a:cubicBezTo>
                  <a:cubicBezTo>
                    <a:pt x="f6"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9" name="Freeform 83">
              <a:extLst>
                <a:ext uri="{FF2B5EF4-FFF2-40B4-BE49-F238E27FC236}">
                  <a16:creationId xmlns:a16="http://schemas.microsoft.com/office/drawing/2014/main" id="{A7E29777-D9A7-44A0-B720-1B4C0E4E3292}"/>
                </a:ext>
              </a:extLst>
            </p:cNvPr>
            <p:cNvSpPr/>
            <p:nvPr/>
          </p:nvSpPr>
          <p:spPr>
            <a:xfrm flipH="1">
              <a:off x="10832503" y="1633584"/>
              <a:ext cx="127915" cy="203828"/>
            </a:xfrm>
            <a:custGeom>
              <a:avLst/>
              <a:gdLst>
                <a:gd name="f0" fmla="val 10800000"/>
                <a:gd name="f1" fmla="val 5400000"/>
                <a:gd name="f2" fmla="val 180"/>
                <a:gd name="f3" fmla="val w"/>
                <a:gd name="f4" fmla="val h"/>
                <a:gd name="f5" fmla="val 0"/>
                <a:gd name="f6" fmla="val 52"/>
                <a:gd name="f7" fmla="val 83"/>
                <a:gd name="f8" fmla="val 3"/>
                <a:gd name="f9" fmla="val 55"/>
                <a:gd name="f10" fmla="val 49"/>
                <a:gd name="f11" fmla="val 25"/>
                <a:gd name="f12" fmla="+- 0 0 -90"/>
                <a:gd name="f13" fmla="*/ f3 1 52"/>
                <a:gd name="f14" fmla="*/ f4 1 83"/>
                <a:gd name="f15" fmla="+- f7 0 f5"/>
                <a:gd name="f16" fmla="+- f6 0 f5"/>
                <a:gd name="f17" fmla="*/ f12 f0 1"/>
                <a:gd name="f18" fmla="*/ f16 1 52"/>
                <a:gd name="f19" fmla="*/ f15 1 83"/>
                <a:gd name="f20" fmla="*/ 3 f16 1"/>
                <a:gd name="f21" fmla="*/ 83 f15 1"/>
                <a:gd name="f22" fmla="*/ 49 f16 1"/>
                <a:gd name="f23" fmla="*/ 0 f15 1"/>
                <a:gd name="f24" fmla="*/ f17 1 f2"/>
                <a:gd name="f25" fmla="*/ f20 1 52"/>
                <a:gd name="f26" fmla="*/ f21 1 83"/>
                <a:gd name="f27" fmla="*/ f22 1 52"/>
                <a:gd name="f28" fmla="*/ f23 1 83"/>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52" h="83">
                  <a:moveTo>
                    <a:pt x="f8" y="f7"/>
                  </a:moveTo>
                  <a:cubicBezTo>
                    <a:pt x="f8" y="f7"/>
                    <a:pt x="f6" y="f9"/>
                    <a:pt x="f10" y="f5"/>
                  </a:cubicBezTo>
                  <a:cubicBezTo>
                    <a:pt x="f5"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0" name="Freeform 84">
              <a:extLst>
                <a:ext uri="{FF2B5EF4-FFF2-40B4-BE49-F238E27FC236}">
                  <a16:creationId xmlns:a16="http://schemas.microsoft.com/office/drawing/2014/main" id="{29CCB668-2B32-4EC6-9A6F-0E2330C28CF0}"/>
                </a:ext>
              </a:extLst>
            </p:cNvPr>
            <p:cNvSpPr/>
            <p:nvPr/>
          </p:nvSpPr>
          <p:spPr>
            <a:xfrm flipH="1">
              <a:off x="11002024" y="2041242"/>
              <a:ext cx="131033" cy="203828"/>
            </a:xfrm>
            <a:custGeom>
              <a:avLst/>
              <a:gdLst>
                <a:gd name="f0" fmla="val 10800000"/>
                <a:gd name="f1" fmla="val 5400000"/>
                <a:gd name="f2" fmla="val 180"/>
                <a:gd name="f3" fmla="val w"/>
                <a:gd name="f4" fmla="val h"/>
                <a:gd name="f5" fmla="val 0"/>
                <a:gd name="f6" fmla="val 53"/>
                <a:gd name="f7" fmla="val 83"/>
                <a:gd name="f8" fmla="val 51"/>
                <a:gd name="f9" fmla="val 55"/>
                <a:gd name="f10" fmla="val 4"/>
                <a:gd name="f11" fmla="val 24"/>
                <a:gd name="f12" fmla="+- 0 0 -90"/>
                <a:gd name="f13" fmla="*/ f3 1 53"/>
                <a:gd name="f14" fmla="*/ f4 1 83"/>
                <a:gd name="f15" fmla="+- f7 0 f5"/>
                <a:gd name="f16" fmla="+- f6 0 f5"/>
                <a:gd name="f17" fmla="*/ f12 f0 1"/>
                <a:gd name="f18" fmla="*/ f16 1 53"/>
                <a:gd name="f19" fmla="*/ f15 1 83"/>
                <a:gd name="f20" fmla="*/ 51 f16 1"/>
                <a:gd name="f21" fmla="*/ 83 f15 1"/>
                <a:gd name="f22" fmla="*/ 4 f16 1"/>
                <a:gd name="f23" fmla="*/ 0 f15 1"/>
                <a:gd name="f24" fmla="*/ f17 1 f2"/>
                <a:gd name="f25" fmla="*/ f20 1 53"/>
                <a:gd name="f26" fmla="*/ f21 1 83"/>
                <a:gd name="f27" fmla="*/ f22 1 53"/>
                <a:gd name="f28" fmla="*/ f23 1 83"/>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53" h="83">
                  <a:moveTo>
                    <a:pt x="f8" y="f7"/>
                  </a:moveTo>
                  <a:cubicBezTo>
                    <a:pt x="f8" y="f7"/>
                    <a:pt x="f5" y="f9"/>
                    <a:pt x="f10" y="f5"/>
                  </a:cubicBezTo>
                  <a:cubicBezTo>
                    <a:pt x="f6"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1" name="Freeform 85">
              <a:extLst>
                <a:ext uri="{FF2B5EF4-FFF2-40B4-BE49-F238E27FC236}">
                  <a16:creationId xmlns:a16="http://schemas.microsoft.com/office/drawing/2014/main" id="{455C43AB-79CF-4284-8C2D-FFE76942F439}"/>
                </a:ext>
              </a:extLst>
            </p:cNvPr>
            <p:cNvSpPr/>
            <p:nvPr/>
          </p:nvSpPr>
          <p:spPr>
            <a:xfrm flipH="1">
              <a:off x="10832503" y="1871731"/>
              <a:ext cx="127915" cy="201753"/>
            </a:xfrm>
            <a:custGeom>
              <a:avLst/>
              <a:gdLst>
                <a:gd name="f0" fmla="val 10800000"/>
                <a:gd name="f1" fmla="val 5400000"/>
                <a:gd name="f2" fmla="val 180"/>
                <a:gd name="f3" fmla="val w"/>
                <a:gd name="f4" fmla="val h"/>
                <a:gd name="f5" fmla="val 0"/>
                <a:gd name="f6" fmla="val 52"/>
                <a:gd name="f7" fmla="val 82"/>
                <a:gd name="f8" fmla="val 3"/>
                <a:gd name="f9" fmla="val 55"/>
                <a:gd name="f10" fmla="val 49"/>
                <a:gd name="f11" fmla="val 24"/>
                <a:gd name="f12" fmla="+- 0 0 -90"/>
                <a:gd name="f13" fmla="*/ f3 1 52"/>
                <a:gd name="f14" fmla="*/ f4 1 82"/>
                <a:gd name="f15" fmla="+- f7 0 f5"/>
                <a:gd name="f16" fmla="+- f6 0 f5"/>
                <a:gd name="f17" fmla="*/ f12 f0 1"/>
                <a:gd name="f18" fmla="*/ f16 1 52"/>
                <a:gd name="f19" fmla="*/ f15 1 82"/>
                <a:gd name="f20" fmla="*/ 3 f16 1"/>
                <a:gd name="f21" fmla="*/ 82 f15 1"/>
                <a:gd name="f22" fmla="*/ 49 f16 1"/>
                <a:gd name="f23" fmla="*/ 0 f15 1"/>
                <a:gd name="f24" fmla="*/ f17 1 f2"/>
                <a:gd name="f25" fmla="*/ f20 1 52"/>
                <a:gd name="f26" fmla="*/ f21 1 82"/>
                <a:gd name="f27" fmla="*/ f22 1 52"/>
                <a:gd name="f28" fmla="*/ f23 1 82"/>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52" h="82">
                  <a:moveTo>
                    <a:pt x="f8" y="f7"/>
                  </a:moveTo>
                  <a:cubicBezTo>
                    <a:pt x="f8" y="f7"/>
                    <a:pt x="f6" y="f9"/>
                    <a:pt x="f10" y="f5"/>
                  </a:cubicBezTo>
                  <a:cubicBezTo>
                    <a:pt x="f5"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2" name="Freeform 86">
              <a:extLst>
                <a:ext uri="{FF2B5EF4-FFF2-40B4-BE49-F238E27FC236}">
                  <a16:creationId xmlns:a16="http://schemas.microsoft.com/office/drawing/2014/main" id="{44F4ACB4-97A4-47C2-920F-7F4ECF517059}"/>
                </a:ext>
              </a:extLst>
            </p:cNvPr>
            <p:cNvSpPr/>
            <p:nvPr/>
          </p:nvSpPr>
          <p:spPr>
            <a:xfrm flipH="1">
              <a:off x="10832503" y="2140043"/>
              <a:ext cx="127915" cy="203828"/>
            </a:xfrm>
            <a:custGeom>
              <a:avLst/>
              <a:gdLst>
                <a:gd name="f0" fmla="val 10800000"/>
                <a:gd name="f1" fmla="val 5400000"/>
                <a:gd name="f2" fmla="val 180"/>
                <a:gd name="f3" fmla="val w"/>
                <a:gd name="f4" fmla="val h"/>
                <a:gd name="f5" fmla="val 0"/>
                <a:gd name="f6" fmla="val 52"/>
                <a:gd name="f7" fmla="val 83"/>
                <a:gd name="f8" fmla="val 3"/>
                <a:gd name="f9" fmla="val 55"/>
                <a:gd name="f10" fmla="val 49"/>
                <a:gd name="f11" fmla="val 24"/>
                <a:gd name="f12" fmla="+- 0 0 -90"/>
                <a:gd name="f13" fmla="*/ f3 1 52"/>
                <a:gd name="f14" fmla="*/ f4 1 83"/>
                <a:gd name="f15" fmla="+- f7 0 f5"/>
                <a:gd name="f16" fmla="+- f6 0 f5"/>
                <a:gd name="f17" fmla="*/ f12 f0 1"/>
                <a:gd name="f18" fmla="*/ f16 1 52"/>
                <a:gd name="f19" fmla="*/ f15 1 83"/>
                <a:gd name="f20" fmla="*/ 3 f16 1"/>
                <a:gd name="f21" fmla="*/ 83 f15 1"/>
                <a:gd name="f22" fmla="*/ 49 f16 1"/>
                <a:gd name="f23" fmla="*/ 0 f15 1"/>
                <a:gd name="f24" fmla="*/ f17 1 f2"/>
                <a:gd name="f25" fmla="*/ f20 1 52"/>
                <a:gd name="f26" fmla="*/ f21 1 83"/>
                <a:gd name="f27" fmla="*/ f22 1 52"/>
                <a:gd name="f28" fmla="*/ f23 1 83"/>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52" h="83">
                  <a:moveTo>
                    <a:pt x="f8" y="f7"/>
                  </a:moveTo>
                  <a:cubicBezTo>
                    <a:pt x="f8" y="f7"/>
                    <a:pt x="f6" y="f9"/>
                    <a:pt x="f10" y="f5"/>
                  </a:cubicBezTo>
                  <a:cubicBezTo>
                    <a:pt x="f5"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3" name="Freeform 87">
              <a:extLst>
                <a:ext uri="{FF2B5EF4-FFF2-40B4-BE49-F238E27FC236}">
                  <a16:creationId xmlns:a16="http://schemas.microsoft.com/office/drawing/2014/main" id="{F712E14E-2B77-44F5-BCD4-8931983F9F82}"/>
                </a:ext>
              </a:extLst>
            </p:cNvPr>
            <p:cNvSpPr/>
            <p:nvPr/>
          </p:nvSpPr>
          <p:spPr>
            <a:xfrm flipH="1">
              <a:off x="11002024" y="1537911"/>
              <a:ext cx="131033" cy="203828"/>
            </a:xfrm>
            <a:custGeom>
              <a:avLst/>
              <a:gdLst>
                <a:gd name="f0" fmla="val 10800000"/>
                <a:gd name="f1" fmla="val 5400000"/>
                <a:gd name="f2" fmla="val 180"/>
                <a:gd name="f3" fmla="val w"/>
                <a:gd name="f4" fmla="val h"/>
                <a:gd name="f5" fmla="val 0"/>
                <a:gd name="f6" fmla="val 53"/>
                <a:gd name="f7" fmla="val 83"/>
                <a:gd name="f8" fmla="val 51"/>
                <a:gd name="f9" fmla="val 55"/>
                <a:gd name="f10" fmla="val 4"/>
                <a:gd name="f11" fmla="val 25"/>
                <a:gd name="f12" fmla="+- 0 0 -90"/>
                <a:gd name="f13" fmla="*/ f3 1 53"/>
                <a:gd name="f14" fmla="*/ f4 1 83"/>
                <a:gd name="f15" fmla="+- f7 0 f5"/>
                <a:gd name="f16" fmla="+- f6 0 f5"/>
                <a:gd name="f17" fmla="*/ f12 f0 1"/>
                <a:gd name="f18" fmla="*/ f16 1 53"/>
                <a:gd name="f19" fmla="*/ f15 1 83"/>
                <a:gd name="f20" fmla="*/ 51 f16 1"/>
                <a:gd name="f21" fmla="*/ 83 f15 1"/>
                <a:gd name="f22" fmla="*/ 4 f16 1"/>
                <a:gd name="f23" fmla="*/ 0 f15 1"/>
                <a:gd name="f24" fmla="*/ f17 1 f2"/>
                <a:gd name="f25" fmla="*/ f20 1 53"/>
                <a:gd name="f26" fmla="*/ f21 1 83"/>
                <a:gd name="f27" fmla="*/ f22 1 53"/>
                <a:gd name="f28" fmla="*/ f23 1 83"/>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53" h="83">
                  <a:moveTo>
                    <a:pt x="f8" y="f7"/>
                  </a:moveTo>
                  <a:cubicBezTo>
                    <a:pt x="f8" y="f7"/>
                    <a:pt x="f5" y="f9"/>
                    <a:pt x="f10" y="f5"/>
                  </a:cubicBezTo>
                  <a:cubicBezTo>
                    <a:pt x="f6"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4" name="Freeform 88">
              <a:extLst>
                <a:ext uri="{FF2B5EF4-FFF2-40B4-BE49-F238E27FC236}">
                  <a16:creationId xmlns:a16="http://schemas.microsoft.com/office/drawing/2014/main" id="{2A15E1A9-3E03-40E5-9DA1-F2C8B11980EE}"/>
                </a:ext>
              </a:extLst>
            </p:cNvPr>
            <p:cNvSpPr/>
            <p:nvPr/>
          </p:nvSpPr>
          <p:spPr>
            <a:xfrm flipH="1">
              <a:off x="10832503" y="1368399"/>
              <a:ext cx="127915" cy="203828"/>
            </a:xfrm>
            <a:custGeom>
              <a:avLst/>
              <a:gdLst>
                <a:gd name="f0" fmla="val 10800000"/>
                <a:gd name="f1" fmla="val 5400000"/>
                <a:gd name="f2" fmla="val 180"/>
                <a:gd name="f3" fmla="val w"/>
                <a:gd name="f4" fmla="val h"/>
                <a:gd name="f5" fmla="val 0"/>
                <a:gd name="f6" fmla="val 52"/>
                <a:gd name="f7" fmla="val 83"/>
                <a:gd name="f8" fmla="val 3"/>
                <a:gd name="f9" fmla="val 56"/>
                <a:gd name="f10" fmla="val 49"/>
                <a:gd name="f11" fmla="val 24"/>
                <a:gd name="f12" fmla="+- 0 0 -90"/>
                <a:gd name="f13" fmla="*/ f3 1 52"/>
                <a:gd name="f14" fmla="*/ f4 1 83"/>
                <a:gd name="f15" fmla="+- f7 0 f5"/>
                <a:gd name="f16" fmla="+- f6 0 f5"/>
                <a:gd name="f17" fmla="*/ f12 f0 1"/>
                <a:gd name="f18" fmla="*/ f16 1 52"/>
                <a:gd name="f19" fmla="*/ f15 1 83"/>
                <a:gd name="f20" fmla="*/ 3 f16 1"/>
                <a:gd name="f21" fmla="*/ 83 f15 1"/>
                <a:gd name="f22" fmla="*/ 49 f16 1"/>
                <a:gd name="f23" fmla="*/ 0 f15 1"/>
                <a:gd name="f24" fmla="*/ f17 1 f2"/>
                <a:gd name="f25" fmla="*/ f20 1 52"/>
                <a:gd name="f26" fmla="*/ f21 1 83"/>
                <a:gd name="f27" fmla="*/ f22 1 52"/>
                <a:gd name="f28" fmla="*/ f23 1 83"/>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52" h="83">
                  <a:moveTo>
                    <a:pt x="f8" y="f7"/>
                  </a:moveTo>
                  <a:cubicBezTo>
                    <a:pt x="f8" y="f7"/>
                    <a:pt x="f6" y="f9"/>
                    <a:pt x="f10" y="f5"/>
                  </a:cubicBezTo>
                  <a:cubicBezTo>
                    <a:pt x="f5"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5" name="Freeform 89">
              <a:extLst>
                <a:ext uri="{FF2B5EF4-FFF2-40B4-BE49-F238E27FC236}">
                  <a16:creationId xmlns:a16="http://schemas.microsoft.com/office/drawing/2014/main" id="{426D4DB8-9B93-4BA5-B37C-ED79AEF3585A}"/>
                </a:ext>
              </a:extLst>
            </p:cNvPr>
            <p:cNvSpPr/>
            <p:nvPr/>
          </p:nvSpPr>
          <p:spPr>
            <a:xfrm flipH="1">
              <a:off x="11002024" y="1280004"/>
              <a:ext cx="131033" cy="203828"/>
            </a:xfrm>
            <a:custGeom>
              <a:avLst/>
              <a:gdLst>
                <a:gd name="f0" fmla="val 10800000"/>
                <a:gd name="f1" fmla="val 5400000"/>
                <a:gd name="f2" fmla="val 180"/>
                <a:gd name="f3" fmla="val w"/>
                <a:gd name="f4" fmla="val h"/>
                <a:gd name="f5" fmla="val 0"/>
                <a:gd name="f6" fmla="val 53"/>
                <a:gd name="f7" fmla="val 83"/>
                <a:gd name="f8" fmla="val 51"/>
                <a:gd name="f9" fmla="val 55"/>
                <a:gd name="f10" fmla="val 4"/>
                <a:gd name="f11" fmla="val 25"/>
                <a:gd name="f12" fmla="+- 0 0 -90"/>
                <a:gd name="f13" fmla="*/ f3 1 53"/>
                <a:gd name="f14" fmla="*/ f4 1 83"/>
                <a:gd name="f15" fmla="+- f7 0 f5"/>
                <a:gd name="f16" fmla="+- f6 0 f5"/>
                <a:gd name="f17" fmla="*/ f12 f0 1"/>
                <a:gd name="f18" fmla="*/ f16 1 53"/>
                <a:gd name="f19" fmla="*/ f15 1 83"/>
                <a:gd name="f20" fmla="*/ 51 f16 1"/>
                <a:gd name="f21" fmla="*/ 83 f15 1"/>
                <a:gd name="f22" fmla="*/ 4 f16 1"/>
                <a:gd name="f23" fmla="*/ 0 f15 1"/>
                <a:gd name="f24" fmla="*/ f17 1 f2"/>
                <a:gd name="f25" fmla="*/ f20 1 53"/>
                <a:gd name="f26" fmla="*/ f21 1 83"/>
                <a:gd name="f27" fmla="*/ f22 1 53"/>
                <a:gd name="f28" fmla="*/ f23 1 83"/>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53" h="83">
                  <a:moveTo>
                    <a:pt x="f8" y="f7"/>
                  </a:moveTo>
                  <a:cubicBezTo>
                    <a:pt x="f8" y="f7"/>
                    <a:pt x="f5" y="f9"/>
                    <a:pt x="f10" y="f5"/>
                  </a:cubicBezTo>
                  <a:cubicBezTo>
                    <a:pt x="f6"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6" name="Freeform 90">
              <a:extLst>
                <a:ext uri="{FF2B5EF4-FFF2-40B4-BE49-F238E27FC236}">
                  <a16:creationId xmlns:a16="http://schemas.microsoft.com/office/drawing/2014/main" id="{E71BAECE-C194-4C31-A4A2-C10420420B80}"/>
                </a:ext>
              </a:extLst>
            </p:cNvPr>
            <p:cNvSpPr/>
            <p:nvPr/>
          </p:nvSpPr>
          <p:spPr>
            <a:xfrm flipH="1">
              <a:off x="11002024" y="1041849"/>
              <a:ext cx="131033" cy="203828"/>
            </a:xfrm>
            <a:custGeom>
              <a:avLst/>
              <a:gdLst>
                <a:gd name="f0" fmla="val 10800000"/>
                <a:gd name="f1" fmla="val 5400000"/>
                <a:gd name="f2" fmla="val 180"/>
                <a:gd name="f3" fmla="val w"/>
                <a:gd name="f4" fmla="val h"/>
                <a:gd name="f5" fmla="val 0"/>
                <a:gd name="f6" fmla="val 53"/>
                <a:gd name="f7" fmla="val 83"/>
                <a:gd name="f8" fmla="val 51"/>
                <a:gd name="f9" fmla="val 56"/>
                <a:gd name="f10" fmla="val 4"/>
                <a:gd name="f11" fmla="val 25"/>
                <a:gd name="f12" fmla="+- 0 0 -90"/>
                <a:gd name="f13" fmla="*/ f3 1 53"/>
                <a:gd name="f14" fmla="*/ f4 1 83"/>
                <a:gd name="f15" fmla="+- f7 0 f5"/>
                <a:gd name="f16" fmla="+- f6 0 f5"/>
                <a:gd name="f17" fmla="*/ f12 f0 1"/>
                <a:gd name="f18" fmla="*/ f16 1 53"/>
                <a:gd name="f19" fmla="*/ f15 1 83"/>
                <a:gd name="f20" fmla="*/ 51 f16 1"/>
                <a:gd name="f21" fmla="*/ 83 f15 1"/>
                <a:gd name="f22" fmla="*/ 4 f16 1"/>
                <a:gd name="f23" fmla="*/ 0 f15 1"/>
                <a:gd name="f24" fmla="*/ f17 1 f2"/>
                <a:gd name="f25" fmla="*/ f20 1 53"/>
                <a:gd name="f26" fmla="*/ f21 1 83"/>
                <a:gd name="f27" fmla="*/ f22 1 53"/>
                <a:gd name="f28" fmla="*/ f23 1 83"/>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53" h="83">
                  <a:moveTo>
                    <a:pt x="f8" y="f7"/>
                  </a:moveTo>
                  <a:cubicBezTo>
                    <a:pt x="f8" y="f7"/>
                    <a:pt x="f5" y="f9"/>
                    <a:pt x="f10" y="f5"/>
                  </a:cubicBezTo>
                  <a:cubicBezTo>
                    <a:pt x="f6"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7" name="Freeform 91">
              <a:extLst>
                <a:ext uri="{FF2B5EF4-FFF2-40B4-BE49-F238E27FC236}">
                  <a16:creationId xmlns:a16="http://schemas.microsoft.com/office/drawing/2014/main" id="{DFCC00FA-7766-4CF9-9789-4DCF4F2AC041}"/>
                </a:ext>
              </a:extLst>
            </p:cNvPr>
            <p:cNvSpPr/>
            <p:nvPr/>
          </p:nvSpPr>
          <p:spPr>
            <a:xfrm flipH="1">
              <a:off x="10832503" y="1113611"/>
              <a:ext cx="127915" cy="200710"/>
            </a:xfrm>
            <a:custGeom>
              <a:avLst/>
              <a:gdLst>
                <a:gd name="f0" fmla="val 10800000"/>
                <a:gd name="f1" fmla="val 5400000"/>
                <a:gd name="f2" fmla="val 180"/>
                <a:gd name="f3" fmla="val w"/>
                <a:gd name="f4" fmla="val h"/>
                <a:gd name="f5" fmla="val 0"/>
                <a:gd name="f6" fmla="val 52"/>
                <a:gd name="f7" fmla="val 82"/>
                <a:gd name="f8" fmla="val 3"/>
                <a:gd name="f9" fmla="val 55"/>
                <a:gd name="f10" fmla="val 49"/>
                <a:gd name="f11" fmla="val 24"/>
                <a:gd name="f12" fmla="+- 0 0 -90"/>
                <a:gd name="f13" fmla="*/ f3 1 52"/>
                <a:gd name="f14" fmla="*/ f4 1 82"/>
                <a:gd name="f15" fmla="+- f7 0 f5"/>
                <a:gd name="f16" fmla="+- f6 0 f5"/>
                <a:gd name="f17" fmla="*/ f12 f0 1"/>
                <a:gd name="f18" fmla="*/ f16 1 52"/>
                <a:gd name="f19" fmla="*/ f15 1 82"/>
                <a:gd name="f20" fmla="*/ 3 f16 1"/>
                <a:gd name="f21" fmla="*/ 82 f15 1"/>
                <a:gd name="f22" fmla="*/ 49 f16 1"/>
                <a:gd name="f23" fmla="*/ 0 f15 1"/>
                <a:gd name="f24" fmla="*/ f17 1 f2"/>
                <a:gd name="f25" fmla="*/ f20 1 52"/>
                <a:gd name="f26" fmla="*/ f21 1 82"/>
                <a:gd name="f27" fmla="*/ f22 1 52"/>
                <a:gd name="f28" fmla="*/ f23 1 82"/>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52" h="82">
                  <a:moveTo>
                    <a:pt x="f8" y="f7"/>
                  </a:moveTo>
                  <a:cubicBezTo>
                    <a:pt x="f8" y="f7"/>
                    <a:pt x="f6" y="f9"/>
                    <a:pt x="f10" y="f5"/>
                  </a:cubicBezTo>
                  <a:cubicBezTo>
                    <a:pt x="f5"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8" name="Freeform 92">
              <a:extLst>
                <a:ext uri="{FF2B5EF4-FFF2-40B4-BE49-F238E27FC236}">
                  <a16:creationId xmlns:a16="http://schemas.microsoft.com/office/drawing/2014/main" id="{C78599D3-BA72-4CA1-AD4F-93E0F7B5397C}"/>
                </a:ext>
              </a:extLst>
            </p:cNvPr>
            <p:cNvSpPr/>
            <p:nvPr/>
          </p:nvSpPr>
          <p:spPr>
            <a:xfrm flipH="1">
              <a:off x="10792992" y="2543540"/>
              <a:ext cx="274548" cy="1290584"/>
            </a:xfrm>
            <a:custGeom>
              <a:avLst/>
              <a:gdLst>
                <a:gd name="f0" fmla="val 10800000"/>
                <a:gd name="f1" fmla="val 5400000"/>
                <a:gd name="f2" fmla="val 180"/>
                <a:gd name="f3" fmla="val w"/>
                <a:gd name="f4" fmla="val h"/>
                <a:gd name="f5" fmla="val 0"/>
                <a:gd name="f6" fmla="val 112"/>
                <a:gd name="f7" fmla="val 525"/>
                <a:gd name="f8" fmla="val 51"/>
                <a:gd name="f9" fmla="val 487"/>
                <a:gd name="f10" fmla="val 429"/>
                <a:gd name="f11" fmla="val 42"/>
                <a:gd name="f12" fmla="val 424"/>
                <a:gd name="f13" fmla="val 395"/>
                <a:gd name="f14" fmla="val 3"/>
                <a:gd name="f15" fmla="val 343"/>
                <a:gd name="f16" fmla="val 37"/>
                <a:gd name="f17" fmla="val 359"/>
                <a:gd name="f18" fmla="val 48"/>
                <a:gd name="f19" fmla="val 389"/>
                <a:gd name="f20" fmla="val 410"/>
                <a:gd name="f21" fmla="val 335"/>
                <a:gd name="f22" fmla="val 329"/>
                <a:gd name="f23" fmla="val 301"/>
                <a:gd name="f24" fmla="val 249"/>
                <a:gd name="f25" fmla="val 36"/>
                <a:gd name="f26" fmla="val 265"/>
                <a:gd name="f27" fmla="val 47"/>
                <a:gd name="f28" fmla="val 294"/>
                <a:gd name="f29" fmla="val 50"/>
                <a:gd name="f30" fmla="val 314"/>
                <a:gd name="f31" fmla="val 214"/>
                <a:gd name="f32" fmla="val 206"/>
                <a:gd name="f33" fmla="val 4"/>
                <a:gd name="f34" fmla="val 178"/>
                <a:gd name="f35" fmla="val 7"/>
                <a:gd name="f36" fmla="val 131"/>
                <a:gd name="f37" fmla="val 33"/>
                <a:gd name="f38" fmla="val 144"/>
                <a:gd name="f39" fmla="val 44"/>
                <a:gd name="f40" fmla="val 164"/>
                <a:gd name="f41" fmla="val 183"/>
                <a:gd name="f42" fmla="val 117"/>
                <a:gd name="f43" fmla="val 38"/>
                <a:gd name="f44" fmla="val 109"/>
                <a:gd name="f45" fmla="val 2"/>
                <a:gd name="f46" fmla="val 81"/>
                <a:gd name="f47" fmla="val 5"/>
                <a:gd name="f48" fmla="val 46"/>
                <a:gd name="f49" fmla="val 45"/>
                <a:gd name="f50" fmla="val 70"/>
                <a:gd name="f51" fmla="val 88"/>
                <a:gd name="f52" fmla="val 56"/>
                <a:gd name="f53" fmla="val 58"/>
                <a:gd name="f54" fmla="val 64"/>
                <a:gd name="f55" fmla="val 76"/>
                <a:gd name="f56" fmla="val 13"/>
                <a:gd name="f57" fmla="val 103"/>
                <a:gd name="f58" fmla="val 106"/>
                <a:gd name="f59" fmla="val 72"/>
                <a:gd name="f60" fmla="val 75"/>
                <a:gd name="f61" fmla="val 59"/>
                <a:gd name="f62" fmla="val 84"/>
                <a:gd name="f63" fmla="val 162"/>
                <a:gd name="f64" fmla="val 63"/>
                <a:gd name="f65" fmla="val 142"/>
                <a:gd name="f66" fmla="val 73"/>
                <a:gd name="f67" fmla="val 93"/>
                <a:gd name="f68" fmla="val 110"/>
                <a:gd name="f69" fmla="val 146"/>
                <a:gd name="f70" fmla="val 68"/>
                <a:gd name="f71" fmla="val 174"/>
                <a:gd name="f72" fmla="val 179"/>
                <a:gd name="f73" fmla="val 264"/>
                <a:gd name="f74" fmla="val 65"/>
                <a:gd name="f75" fmla="val 245"/>
                <a:gd name="f76" fmla="val 218"/>
                <a:gd name="f77" fmla="val 105"/>
                <a:gd name="f78" fmla="val 204"/>
                <a:gd name="f79" fmla="val 108"/>
                <a:gd name="f80" fmla="val 253"/>
                <a:gd name="f81" fmla="val 71"/>
                <a:gd name="f82" fmla="val 282"/>
                <a:gd name="f83" fmla="val 290"/>
                <a:gd name="f84" fmla="val 371"/>
                <a:gd name="f85" fmla="val 351"/>
                <a:gd name="f86" fmla="val 77"/>
                <a:gd name="f87" fmla="val 327"/>
                <a:gd name="f88" fmla="val 313"/>
                <a:gd name="f89" fmla="val 361"/>
                <a:gd name="f90" fmla="val 397"/>
                <a:gd name="f91" fmla="val 60"/>
                <a:gd name="f92" fmla="val 492"/>
                <a:gd name="f93" fmla="val 62"/>
                <a:gd name="f94" fmla="val 474"/>
                <a:gd name="f95" fmla="val 434"/>
                <a:gd name="f96" fmla="val 415"/>
                <a:gd name="f97" fmla="val 471"/>
                <a:gd name="f98" fmla="val 499"/>
                <a:gd name="f99" fmla="val 502"/>
                <a:gd name="f100" fmla="val 518"/>
                <a:gd name="f101" fmla="val 510"/>
                <a:gd name="f102" fmla="val 482"/>
                <a:gd name="f103" fmla="val 34"/>
                <a:gd name="f104" fmla="val 447"/>
                <a:gd name="f105" fmla="val 469"/>
                <a:gd name="f106" fmla="+- 0 0 -90"/>
                <a:gd name="f107" fmla="*/ f3 1 112"/>
                <a:gd name="f108" fmla="*/ f4 1 525"/>
                <a:gd name="f109" fmla="+- f7 0 f5"/>
                <a:gd name="f110" fmla="+- f6 0 f5"/>
                <a:gd name="f111" fmla="*/ f106 f0 1"/>
                <a:gd name="f112" fmla="*/ f110 1 112"/>
                <a:gd name="f113" fmla="*/ f109 1 525"/>
                <a:gd name="f114" fmla="*/ 51 f110 1"/>
                <a:gd name="f115" fmla="*/ 487 f109 1"/>
                <a:gd name="f116" fmla="*/ 429 f109 1"/>
                <a:gd name="f117" fmla="*/ 3 f110 1"/>
                <a:gd name="f118" fmla="*/ 343 f109 1"/>
                <a:gd name="f119" fmla="*/ 410 f109 1"/>
                <a:gd name="f120" fmla="*/ 335 f109 1"/>
                <a:gd name="f121" fmla="*/ 249 f109 1"/>
                <a:gd name="f122" fmla="*/ 50 f110 1"/>
                <a:gd name="f123" fmla="*/ 314 f109 1"/>
                <a:gd name="f124" fmla="*/ 214 f109 1"/>
                <a:gd name="f125" fmla="*/ 7 f110 1"/>
                <a:gd name="f126" fmla="*/ 131 f109 1"/>
                <a:gd name="f127" fmla="*/ 183 f109 1"/>
                <a:gd name="f128" fmla="*/ 117 f109 1"/>
                <a:gd name="f129" fmla="*/ 5 f110 1"/>
                <a:gd name="f130" fmla="*/ 33 f109 1"/>
                <a:gd name="f131" fmla="*/ 88 f109 1"/>
                <a:gd name="f132" fmla="*/ 56 f109 1"/>
                <a:gd name="f133" fmla="*/ 58 f110 1"/>
                <a:gd name="f134" fmla="*/ 103 f110 1"/>
                <a:gd name="f135" fmla="*/ 0 f109 1"/>
                <a:gd name="f136" fmla="*/ 59 f110 1"/>
                <a:gd name="f137" fmla="*/ 84 f109 1"/>
                <a:gd name="f138" fmla="*/ 162 f109 1"/>
                <a:gd name="f139" fmla="*/ 106 f110 1"/>
                <a:gd name="f140" fmla="*/ 93 f109 1"/>
                <a:gd name="f141" fmla="*/ 179 f109 1"/>
                <a:gd name="f142" fmla="*/ 264 f109 1"/>
                <a:gd name="f143" fmla="*/ 105 f110 1"/>
                <a:gd name="f144" fmla="*/ 204 f109 1"/>
                <a:gd name="f145" fmla="*/ 290 f109 1"/>
                <a:gd name="f146" fmla="*/ 371 f109 1"/>
                <a:gd name="f147" fmla="*/ 313 f109 1"/>
                <a:gd name="f148" fmla="*/ 397 f109 1"/>
                <a:gd name="f149" fmla="*/ 60 f110 1"/>
                <a:gd name="f150" fmla="*/ 492 f109 1"/>
                <a:gd name="f151" fmla="*/ 108 f110 1"/>
                <a:gd name="f152" fmla="*/ 415 f109 1"/>
                <a:gd name="f153" fmla="*/ 502 f109 1"/>
                <a:gd name="f154" fmla="*/ 525 f109 1"/>
                <a:gd name="f155" fmla="*/ 518 f109 1"/>
                <a:gd name="f156" fmla="*/ 434 f109 1"/>
                <a:gd name="f157" fmla="*/ f111 1 f2"/>
                <a:gd name="f158" fmla="*/ f114 1 112"/>
                <a:gd name="f159" fmla="*/ f115 1 525"/>
                <a:gd name="f160" fmla="*/ f116 1 525"/>
                <a:gd name="f161" fmla="*/ f117 1 112"/>
                <a:gd name="f162" fmla="*/ f118 1 525"/>
                <a:gd name="f163" fmla="*/ f119 1 525"/>
                <a:gd name="f164" fmla="*/ f120 1 525"/>
                <a:gd name="f165" fmla="*/ f121 1 525"/>
                <a:gd name="f166" fmla="*/ f122 1 112"/>
                <a:gd name="f167" fmla="*/ f123 1 525"/>
                <a:gd name="f168" fmla="*/ f124 1 525"/>
                <a:gd name="f169" fmla="*/ f125 1 112"/>
                <a:gd name="f170" fmla="*/ f126 1 525"/>
                <a:gd name="f171" fmla="*/ f127 1 525"/>
                <a:gd name="f172" fmla="*/ f128 1 525"/>
                <a:gd name="f173" fmla="*/ f129 1 112"/>
                <a:gd name="f174" fmla="*/ f130 1 525"/>
                <a:gd name="f175" fmla="*/ f131 1 525"/>
                <a:gd name="f176" fmla="*/ f132 1 525"/>
                <a:gd name="f177" fmla="*/ f133 1 112"/>
                <a:gd name="f178" fmla="*/ f134 1 112"/>
                <a:gd name="f179" fmla="*/ f135 1 525"/>
                <a:gd name="f180" fmla="*/ f136 1 112"/>
                <a:gd name="f181" fmla="*/ f137 1 525"/>
                <a:gd name="f182" fmla="*/ f138 1 525"/>
                <a:gd name="f183" fmla="*/ f139 1 112"/>
                <a:gd name="f184" fmla="*/ f140 1 525"/>
                <a:gd name="f185" fmla="*/ f141 1 525"/>
                <a:gd name="f186" fmla="*/ f142 1 525"/>
                <a:gd name="f187" fmla="*/ f143 1 112"/>
                <a:gd name="f188" fmla="*/ f144 1 525"/>
                <a:gd name="f189" fmla="*/ f145 1 525"/>
                <a:gd name="f190" fmla="*/ f146 1 525"/>
                <a:gd name="f191" fmla="*/ f147 1 525"/>
                <a:gd name="f192" fmla="*/ f148 1 525"/>
                <a:gd name="f193" fmla="*/ f149 1 112"/>
                <a:gd name="f194" fmla="*/ f150 1 525"/>
                <a:gd name="f195" fmla="*/ f151 1 112"/>
                <a:gd name="f196" fmla="*/ f152 1 525"/>
                <a:gd name="f197" fmla="*/ f153 1 525"/>
                <a:gd name="f198" fmla="*/ f154 1 525"/>
                <a:gd name="f199" fmla="*/ f155 1 525"/>
                <a:gd name="f200" fmla="*/ f156 1 525"/>
                <a:gd name="f201" fmla="*/ 0 1 f112"/>
                <a:gd name="f202" fmla="*/ f6 1 f112"/>
                <a:gd name="f203" fmla="*/ 0 1 f113"/>
                <a:gd name="f204" fmla="*/ f7 1 f113"/>
                <a:gd name="f205" fmla="+- f157 0 f1"/>
                <a:gd name="f206" fmla="*/ f158 1 f112"/>
                <a:gd name="f207" fmla="*/ f159 1 f113"/>
                <a:gd name="f208" fmla="*/ f160 1 f113"/>
                <a:gd name="f209" fmla="*/ f161 1 f112"/>
                <a:gd name="f210" fmla="*/ f162 1 f113"/>
                <a:gd name="f211" fmla="*/ f163 1 f113"/>
                <a:gd name="f212" fmla="*/ f164 1 f113"/>
                <a:gd name="f213" fmla="*/ f165 1 f113"/>
                <a:gd name="f214" fmla="*/ f166 1 f112"/>
                <a:gd name="f215" fmla="*/ f167 1 f113"/>
                <a:gd name="f216" fmla="*/ f168 1 f113"/>
                <a:gd name="f217" fmla="*/ f169 1 f112"/>
                <a:gd name="f218" fmla="*/ f170 1 f113"/>
                <a:gd name="f219" fmla="*/ f171 1 f113"/>
                <a:gd name="f220" fmla="*/ f172 1 f113"/>
                <a:gd name="f221" fmla="*/ f173 1 f112"/>
                <a:gd name="f222" fmla="*/ f174 1 f113"/>
                <a:gd name="f223" fmla="*/ f175 1 f113"/>
                <a:gd name="f224" fmla="*/ f176 1 f113"/>
                <a:gd name="f225" fmla="*/ f177 1 f112"/>
                <a:gd name="f226" fmla="*/ f178 1 f112"/>
                <a:gd name="f227" fmla="*/ f179 1 f113"/>
                <a:gd name="f228" fmla="*/ f180 1 f112"/>
                <a:gd name="f229" fmla="*/ f181 1 f113"/>
                <a:gd name="f230" fmla="*/ f182 1 f113"/>
                <a:gd name="f231" fmla="*/ f183 1 f112"/>
                <a:gd name="f232" fmla="*/ f184 1 f113"/>
                <a:gd name="f233" fmla="*/ f185 1 f113"/>
                <a:gd name="f234" fmla="*/ f186 1 f113"/>
                <a:gd name="f235" fmla="*/ f187 1 f112"/>
                <a:gd name="f236" fmla="*/ f188 1 f113"/>
                <a:gd name="f237" fmla="*/ f189 1 f113"/>
                <a:gd name="f238" fmla="*/ f190 1 f113"/>
                <a:gd name="f239" fmla="*/ f191 1 f113"/>
                <a:gd name="f240" fmla="*/ f192 1 f113"/>
                <a:gd name="f241" fmla="*/ f193 1 f112"/>
                <a:gd name="f242" fmla="*/ f194 1 f113"/>
                <a:gd name="f243" fmla="*/ f195 1 f112"/>
                <a:gd name="f244" fmla="*/ f196 1 f113"/>
                <a:gd name="f245" fmla="*/ f197 1 f113"/>
                <a:gd name="f246" fmla="*/ f198 1 f113"/>
                <a:gd name="f247" fmla="*/ f199 1 f113"/>
                <a:gd name="f248" fmla="*/ f200 1 f113"/>
                <a:gd name="f249" fmla="*/ f201 f107 1"/>
                <a:gd name="f250" fmla="*/ f202 f107 1"/>
                <a:gd name="f251" fmla="*/ f204 f108 1"/>
                <a:gd name="f252" fmla="*/ f203 f108 1"/>
                <a:gd name="f253" fmla="*/ f206 f107 1"/>
                <a:gd name="f254" fmla="*/ f207 f108 1"/>
                <a:gd name="f255" fmla="*/ f208 f108 1"/>
                <a:gd name="f256" fmla="*/ f209 f107 1"/>
                <a:gd name="f257" fmla="*/ f210 f108 1"/>
                <a:gd name="f258" fmla="*/ f211 f108 1"/>
                <a:gd name="f259" fmla="*/ f212 f108 1"/>
                <a:gd name="f260" fmla="*/ f213 f108 1"/>
                <a:gd name="f261" fmla="*/ f214 f107 1"/>
                <a:gd name="f262" fmla="*/ f215 f108 1"/>
                <a:gd name="f263" fmla="*/ f216 f108 1"/>
                <a:gd name="f264" fmla="*/ f217 f107 1"/>
                <a:gd name="f265" fmla="*/ f218 f108 1"/>
                <a:gd name="f266" fmla="*/ f219 f108 1"/>
                <a:gd name="f267" fmla="*/ f220 f108 1"/>
                <a:gd name="f268" fmla="*/ f221 f107 1"/>
                <a:gd name="f269" fmla="*/ f222 f108 1"/>
                <a:gd name="f270" fmla="*/ f223 f108 1"/>
                <a:gd name="f271" fmla="*/ f224 f108 1"/>
                <a:gd name="f272" fmla="*/ f225 f107 1"/>
                <a:gd name="f273" fmla="*/ f226 f107 1"/>
                <a:gd name="f274" fmla="*/ f227 f108 1"/>
                <a:gd name="f275" fmla="*/ f228 f107 1"/>
                <a:gd name="f276" fmla="*/ f229 f108 1"/>
                <a:gd name="f277" fmla="*/ f230 f108 1"/>
                <a:gd name="f278" fmla="*/ f231 f107 1"/>
                <a:gd name="f279" fmla="*/ f232 f108 1"/>
                <a:gd name="f280" fmla="*/ f233 f108 1"/>
                <a:gd name="f281" fmla="*/ f234 f108 1"/>
                <a:gd name="f282" fmla="*/ f235 f107 1"/>
                <a:gd name="f283" fmla="*/ f236 f108 1"/>
                <a:gd name="f284" fmla="*/ f237 f108 1"/>
                <a:gd name="f285" fmla="*/ f238 f108 1"/>
                <a:gd name="f286" fmla="*/ f239 f108 1"/>
                <a:gd name="f287" fmla="*/ f240 f108 1"/>
                <a:gd name="f288" fmla="*/ f241 f107 1"/>
                <a:gd name="f289" fmla="*/ f242 f108 1"/>
                <a:gd name="f290" fmla="*/ f243 f107 1"/>
                <a:gd name="f291" fmla="*/ f244 f108 1"/>
                <a:gd name="f292" fmla="*/ f245 f108 1"/>
                <a:gd name="f293" fmla="*/ f246 f108 1"/>
                <a:gd name="f294" fmla="*/ f247 f108 1"/>
                <a:gd name="f295" fmla="*/ f248 f108 1"/>
              </a:gdLst>
              <a:ahLst/>
              <a:cxnLst>
                <a:cxn ang="3cd4">
                  <a:pos x="hc" y="t"/>
                </a:cxn>
                <a:cxn ang="0">
                  <a:pos x="r" y="vc"/>
                </a:cxn>
                <a:cxn ang="cd4">
                  <a:pos x="hc" y="b"/>
                </a:cxn>
                <a:cxn ang="cd2">
                  <a:pos x="l" y="vc"/>
                </a:cxn>
                <a:cxn ang="f205">
                  <a:pos x="f253" y="f254"/>
                </a:cxn>
                <a:cxn ang="f205">
                  <a:pos x="f253" y="f255"/>
                </a:cxn>
                <a:cxn ang="f205">
                  <a:pos x="f256" y="f257"/>
                </a:cxn>
                <a:cxn ang="f205">
                  <a:pos x="f253" y="f258"/>
                </a:cxn>
                <a:cxn ang="f205">
                  <a:pos x="f253" y="f259"/>
                </a:cxn>
                <a:cxn ang="f205">
                  <a:pos x="f256" y="f260"/>
                </a:cxn>
                <a:cxn ang="f205">
                  <a:pos x="f261" y="f262"/>
                </a:cxn>
                <a:cxn ang="f205">
                  <a:pos x="f261" y="f263"/>
                </a:cxn>
                <a:cxn ang="f205">
                  <a:pos x="f264" y="f265"/>
                </a:cxn>
                <a:cxn ang="f205">
                  <a:pos x="f261" y="f266"/>
                </a:cxn>
                <a:cxn ang="f205">
                  <a:pos x="f261" y="f267"/>
                </a:cxn>
                <a:cxn ang="f205">
                  <a:pos x="f268" y="f269"/>
                </a:cxn>
                <a:cxn ang="f205">
                  <a:pos x="f261" y="f270"/>
                </a:cxn>
                <a:cxn ang="f205">
                  <a:pos x="f261" y="f271"/>
                </a:cxn>
                <a:cxn ang="f205">
                  <a:pos x="f272" y="f271"/>
                </a:cxn>
                <a:cxn ang="f205">
                  <a:pos x="f273" y="f274"/>
                </a:cxn>
                <a:cxn ang="f205">
                  <a:pos x="f275" y="f276"/>
                </a:cxn>
                <a:cxn ang="f205">
                  <a:pos x="f275" y="f277"/>
                </a:cxn>
                <a:cxn ang="f205">
                  <a:pos x="f278" y="f279"/>
                </a:cxn>
                <a:cxn ang="f205">
                  <a:pos x="f275" y="f280"/>
                </a:cxn>
                <a:cxn ang="f205">
                  <a:pos x="f275" y="f281"/>
                </a:cxn>
                <a:cxn ang="f205">
                  <a:pos x="f282" y="f283"/>
                </a:cxn>
                <a:cxn ang="f205">
                  <a:pos x="f275" y="f284"/>
                </a:cxn>
                <a:cxn ang="f205">
                  <a:pos x="f275" y="f285"/>
                </a:cxn>
                <a:cxn ang="f205">
                  <a:pos x="f282" y="f286"/>
                </a:cxn>
                <a:cxn ang="f205">
                  <a:pos x="f275" y="f287"/>
                </a:cxn>
                <a:cxn ang="f205">
                  <a:pos x="f288" y="f289"/>
                </a:cxn>
                <a:cxn ang="f205">
                  <a:pos x="f290" y="f291"/>
                </a:cxn>
                <a:cxn ang="f205">
                  <a:pos x="f288" y="f292"/>
                </a:cxn>
                <a:cxn ang="f205">
                  <a:pos x="f288" y="f293"/>
                </a:cxn>
                <a:cxn ang="f205">
                  <a:pos x="f253" y="f293"/>
                </a:cxn>
                <a:cxn ang="f205">
                  <a:pos x="f253" y="f294"/>
                </a:cxn>
                <a:cxn ang="f205">
                  <a:pos x="f264" y="f295"/>
                </a:cxn>
                <a:cxn ang="f205">
                  <a:pos x="f253" y="f254"/>
                </a:cxn>
              </a:cxnLst>
              <a:rect l="f249" t="f252" r="f250" b="f251"/>
              <a:pathLst>
                <a:path w="112" h="525">
                  <a:moveTo>
                    <a:pt x="f8" y="f9"/>
                  </a:moveTo>
                  <a:cubicBezTo>
                    <a:pt x="f8" y="f10"/>
                    <a:pt x="f8" y="f10"/>
                    <a:pt x="f8" y="f10"/>
                  </a:cubicBezTo>
                  <a:cubicBezTo>
                    <a:pt x="f11" y="f12"/>
                    <a:pt x="f5" y="f13"/>
                    <a:pt x="f14" y="f15"/>
                  </a:cubicBezTo>
                  <a:cubicBezTo>
                    <a:pt x="f16" y="f17"/>
                    <a:pt x="f18" y="f19"/>
                    <a:pt x="f8" y="f20"/>
                  </a:cubicBezTo>
                  <a:cubicBezTo>
                    <a:pt x="f8" y="f21"/>
                    <a:pt x="f8" y="f21"/>
                    <a:pt x="f8" y="f21"/>
                  </a:cubicBezTo>
                  <a:cubicBezTo>
                    <a:pt x="f11" y="f22"/>
                    <a:pt x="f5" y="f23"/>
                    <a:pt x="f14" y="f24"/>
                  </a:cubicBezTo>
                  <a:cubicBezTo>
                    <a:pt x="f25" y="f26"/>
                    <a:pt x="f27" y="f28"/>
                    <a:pt x="f29" y="f30"/>
                  </a:cubicBezTo>
                  <a:cubicBezTo>
                    <a:pt x="f29" y="f31"/>
                    <a:pt x="f29" y="f31"/>
                    <a:pt x="f29" y="f31"/>
                  </a:cubicBezTo>
                  <a:cubicBezTo>
                    <a:pt x="f16" y="f32"/>
                    <a:pt x="f33" y="f34"/>
                    <a:pt x="f35" y="f36"/>
                  </a:cubicBezTo>
                  <a:cubicBezTo>
                    <a:pt x="f37" y="f38"/>
                    <a:pt x="f39" y="f40"/>
                    <a:pt x="f29" y="f41"/>
                  </a:cubicBezTo>
                  <a:cubicBezTo>
                    <a:pt x="f29" y="f42"/>
                    <a:pt x="f29" y="f42"/>
                    <a:pt x="f29" y="f42"/>
                  </a:cubicBezTo>
                  <a:cubicBezTo>
                    <a:pt x="f43" y="f44"/>
                    <a:pt x="f45" y="f46"/>
                    <a:pt x="f47" y="f37"/>
                  </a:cubicBezTo>
                  <a:cubicBezTo>
                    <a:pt x="f37" y="f48"/>
                    <a:pt x="f49" y="f50"/>
                    <a:pt x="f29" y="f51"/>
                  </a:cubicBezTo>
                  <a:cubicBezTo>
                    <a:pt x="f29" y="f52"/>
                    <a:pt x="f29" y="f52"/>
                    <a:pt x="f29" y="f52"/>
                  </a:cubicBezTo>
                  <a:cubicBezTo>
                    <a:pt x="f53" y="f52"/>
                    <a:pt x="f53" y="f52"/>
                    <a:pt x="f53" y="f52"/>
                  </a:cubicBezTo>
                  <a:cubicBezTo>
                    <a:pt x="f54" y="f16"/>
                    <a:pt x="f55" y="f56"/>
                    <a:pt x="f57" y="f5"/>
                  </a:cubicBezTo>
                  <a:cubicBezTo>
                    <a:pt x="f58" y="f27"/>
                    <a:pt x="f59" y="f60"/>
                    <a:pt x="f61" y="f62"/>
                  </a:cubicBezTo>
                  <a:cubicBezTo>
                    <a:pt x="f61" y="f63"/>
                    <a:pt x="f61" y="f63"/>
                    <a:pt x="f61" y="f63"/>
                  </a:cubicBezTo>
                  <a:cubicBezTo>
                    <a:pt x="f64" y="f65"/>
                    <a:pt x="f66" y="f44"/>
                    <a:pt x="f58" y="f67"/>
                  </a:cubicBezTo>
                  <a:cubicBezTo>
                    <a:pt x="f68" y="f69"/>
                    <a:pt x="f70" y="f71"/>
                    <a:pt x="f61" y="f72"/>
                  </a:cubicBezTo>
                  <a:cubicBezTo>
                    <a:pt x="f61" y="f73"/>
                    <a:pt x="f61" y="f73"/>
                    <a:pt x="f61" y="f73"/>
                  </a:cubicBezTo>
                  <a:cubicBezTo>
                    <a:pt x="f74" y="f75"/>
                    <a:pt x="f55" y="f76"/>
                    <a:pt x="f77" y="f78"/>
                  </a:cubicBezTo>
                  <a:cubicBezTo>
                    <a:pt x="f79" y="f80"/>
                    <a:pt x="f81" y="f82"/>
                    <a:pt x="f61" y="f83"/>
                  </a:cubicBezTo>
                  <a:cubicBezTo>
                    <a:pt x="f61" y="f84"/>
                    <a:pt x="f61" y="f84"/>
                    <a:pt x="f61" y="f84"/>
                  </a:cubicBezTo>
                  <a:cubicBezTo>
                    <a:pt x="f74" y="f85"/>
                    <a:pt x="f86" y="f87"/>
                    <a:pt x="f77" y="f88"/>
                  </a:cubicBezTo>
                  <a:cubicBezTo>
                    <a:pt x="f79" y="f89"/>
                    <a:pt x="f59" y="f19"/>
                    <a:pt x="f61" y="f90"/>
                  </a:cubicBezTo>
                  <a:cubicBezTo>
                    <a:pt x="f91" y="f92"/>
                    <a:pt x="f91" y="f92"/>
                    <a:pt x="f91" y="f92"/>
                  </a:cubicBezTo>
                  <a:cubicBezTo>
                    <a:pt x="f93" y="f94"/>
                    <a:pt x="f50" y="f95"/>
                    <a:pt x="f79" y="f96"/>
                  </a:cubicBezTo>
                  <a:cubicBezTo>
                    <a:pt x="f6" y="f97"/>
                    <a:pt x="f74" y="f98"/>
                    <a:pt x="f91" y="f99"/>
                  </a:cubicBezTo>
                  <a:cubicBezTo>
                    <a:pt x="f91" y="f7"/>
                    <a:pt x="f91" y="f7"/>
                    <a:pt x="f91" y="f7"/>
                  </a:cubicBezTo>
                  <a:cubicBezTo>
                    <a:pt x="f8" y="f7"/>
                    <a:pt x="f8" y="f7"/>
                    <a:pt x="f8" y="f7"/>
                  </a:cubicBezTo>
                  <a:cubicBezTo>
                    <a:pt x="f8" y="f100"/>
                    <a:pt x="f8" y="f100"/>
                    <a:pt x="f8" y="f100"/>
                  </a:cubicBezTo>
                  <a:cubicBezTo>
                    <a:pt x="f43" y="f101"/>
                    <a:pt x="f33" y="f102"/>
                    <a:pt x="f35" y="f95"/>
                  </a:cubicBezTo>
                  <a:cubicBezTo>
                    <a:pt x="f103" y="f104"/>
                    <a:pt x="f49" y="f105"/>
                    <a:pt x="f8" y="f9"/>
                  </a:cubicBezTo>
                  <a:close/>
                </a:path>
              </a:pathLst>
            </a:custGeom>
            <a:solidFill>
              <a:srgbClr val="FFF7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9" name="Freeform 93">
              <a:extLst>
                <a:ext uri="{FF2B5EF4-FFF2-40B4-BE49-F238E27FC236}">
                  <a16:creationId xmlns:a16="http://schemas.microsoft.com/office/drawing/2014/main" id="{15BE24ED-B1A2-4114-AB88-4507C91B6146}"/>
                </a:ext>
              </a:extLst>
            </p:cNvPr>
            <p:cNvSpPr/>
            <p:nvPr/>
          </p:nvSpPr>
          <p:spPr>
            <a:xfrm flipH="1">
              <a:off x="10131579" y="2147322"/>
              <a:ext cx="393100" cy="1857356"/>
            </a:xfrm>
            <a:custGeom>
              <a:avLst/>
              <a:gdLst>
                <a:gd name="f0" fmla="val 10800000"/>
                <a:gd name="f1" fmla="val 5400000"/>
                <a:gd name="f2" fmla="val 180"/>
                <a:gd name="f3" fmla="val w"/>
                <a:gd name="f4" fmla="val h"/>
                <a:gd name="f5" fmla="val 0"/>
                <a:gd name="f6" fmla="val 160"/>
                <a:gd name="f7" fmla="val 756"/>
                <a:gd name="f8" fmla="val 86"/>
                <a:gd name="f9" fmla="val 701"/>
                <a:gd name="f10" fmla="val 617"/>
                <a:gd name="f11" fmla="val 99"/>
                <a:gd name="f12" fmla="val 610"/>
                <a:gd name="f13" fmla="val 568"/>
                <a:gd name="f14" fmla="val 155"/>
                <a:gd name="f15" fmla="val 493"/>
                <a:gd name="f16" fmla="val 107"/>
                <a:gd name="f17" fmla="val 517"/>
                <a:gd name="f18" fmla="val 91"/>
                <a:gd name="f19" fmla="val 560"/>
                <a:gd name="f20" fmla="val 589"/>
                <a:gd name="f21" fmla="val 481"/>
                <a:gd name="f22" fmla="val 100"/>
                <a:gd name="f23" fmla="val 474"/>
                <a:gd name="f24" fmla="val 433"/>
                <a:gd name="f25" fmla="val 358"/>
                <a:gd name="f26" fmla="val 108"/>
                <a:gd name="f27" fmla="val 381"/>
                <a:gd name="f28" fmla="val 93"/>
                <a:gd name="f29" fmla="val 423"/>
                <a:gd name="f30" fmla="val 88"/>
                <a:gd name="f31" fmla="val 452"/>
                <a:gd name="f32" fmla="val 309"/>
                <a:gd name="f33" fmla="val 296"/>
                <a:gd name="f34" fmla="val 154"/>
                <a:gd name="f35" fmla="val 256"/>
                <a:gd name="f36" fmla="val 150"/>
                <a:gd name="f37" fmla="val 189"/>
                <a:gd name="f38" fmla="val 113"/>
                <a:gd name="f39" fmla="val 207"/>
                <a:gd name="f40" fmla="val 97"/>
                <a:gd name="f41" fmla="val 236"/>
                <a:gd name="f42" fmla="val 263"/>
                <a:gd name="f43" fmla="val 169"/>
                <a:gd name="f44" fmla="val 105"/>
                <a:gd name="f45" fmla="val 157"/>
                <a:gd name="f46" fmla="val 156"/>
                <a:gd name="f47" fmla="val 117"/>
                <a:gd name="f48" fmla="val 152"/>
                <a:gd name="f49" fmla="val 47"/>
                <a:gd name="f50" fmla="val 66"/>
                <a:gd name="f51" fmla="val 95"/>
                <a:gd name="f52" fmla="val 127"/>
                <a:gd name="f53" fmla="val 76"/>
                <a:gd name="f54" fmla="val 81"/>
                <a:gd name="f55" fmla="val 69"/>
                <a:gd name="f56" fmla="val 53"/>
                <a:gd name="f57" fmla="val 51"/>
                <a:gd name="f58" fmla="val 19"/>
                <a:gd name="f59" fmla="val 13"/>
                <a:gd name="f60" fmla="val 7"/>
                <a:gd name="f61" fmla="val 67"/>
                <a:gd name="f62" fmla="val 57"/>
                <a:gd name="f63" fmla="val 75"/>
                <a:gd name="f64" fmla="val 121"/>
                <a:gd name="f65" fmla="val 234"/>
                <a:gd name="f66" fmla="val 70"/>
                <a:gd name="f67" fmla="val 204"/>
                <a:gd name="f68" fmla="val 56"/>
                <a:gd name="f69" fmla="val 133"/>
                <a:gd name="f70" fmla="val 2"/>
                <a:gd name="f71" fmla="val 209"/>
                <a:gd name="f72" fmla="val 62"/>
                <a:gd name="f73" fmla="val 250"/>
                <a:gd name="f74" fmla="val 258"/>
                <a:gd name="f75" fmla="val 380"/>
                <a:gd name="f76" fmla="val 352"/>
                <a:gd name="f77" fmla="val 314"/>
                <a:gd name="f78" fmla="val 10"/>
                <a:gd name="f79" fmla="val 293"/>
                <a:gd name="f80" fmla="val 5"/>
                <a:gd name="f81" fmla="val 364"/>
                <a:gd name="f82" fmla="val 58"/>
                <a:gd name="f83" fmla="val 405"/>
                <a:gd name="f84" fmla="val 417"/>
                <a:gd name="f85" fmla="val 533"/>
                <a:gd name="f86" fmla="val 505"/>
                <a:gd name="f87" fmla="val 49"/>
                <a:gd name="f88" fmla="val 470"/>
                <a:gd name="f89" fmla="val 450"/>
                <a:gd name="f90" fmla="val 519"/>
                <a:gd name="f91" fmla="val 572"/>
                <a:gd name="f92" fmla="val 74"/>
                <a:gd name="f93" fmla="val 707"/>
                <a:gd name="f94" fmla="val 71"/>
                <a:gd name="f95" fmla="val 682"/>
                <a:gd name="f96" fmla="val 60"/>
                <a:gd name="f97" fmla="val 625"/>
                <a:gd name="f98" fmla="val 597"/>
                <a:gd name="f99" fmla="val 677"/>
                <a:gd name="f100" fmla="val 718"/>
                <a:gd name="f101" fmla="val 721"/>
                <a:gd name="f102" fmla="val 746"/>
                <a:gd name="f103" fmla="val 733"/>
                <a:gd name="f104" fmla="val 693"/>
                <a:gd name="f105" fmla="val 112"/>
                <a:gd name="f106" fmla="val 643"/>
                <a:gd name="f107" fmla="val 674"/>
                <a:gd name="f108" fmla="+- 0 0 -90"/>
                <a:gd name="f109" fmla="*/ f3 1 160"/>
                <a:gd name="f110" fmla="*/ f4 1 756"/>
                <a:gd name="f111" fmla="+- f7 0 f5"/>
                <a:gd name="f112" fmla="+- f6 0 f5"/>
                <a:gd name="f113" fmla="*/ f108 f0 1"/>
                <a:gd name="f114" fmla="*/ f112 1 160"/>
                <a:gd name="f115" fmla="*/ f111 1 756"/>
                <a:gd name="f116" fmla="*/ 86 f112 1"/>
                <a:gd name="f117" fmla="*/ 701 f111 1"/>
                <a:gd name="f118" fmla="*/ 617 f111 1"/>
                <a:gd name="f119" fmla="*/ 155 f112 1"/>
                <a:gd name="f120" fmla="*/ 493 f111 1"/>
                <a:gd name="f121" fmla="*/ 589 f111 1"/>
                <a:gd name="f122" fmla="*/ 481 f111 1"/>
                <a:gd name="f123" fmla="*/ 358 f111 1"/>
                <a:gd name="f124" fmla="*/ 88 f112 1"/>
                <a:gd name="f125" fmla="*/ 452 f111 1"/>
                <a:gd name="f126" fmla="*/ 309 f111 1"/>
                <a:gd name="f127" fmla="*/ 150 f112 1"/>
                <a:gd name="f128" fmla="*/ 189 f111 1"/>
                <a:gd name="f129" fmla="*/ 263 f111 1"/>
                <a:gd name="f130" fmla="*/ 169 f111 1"/>
                <a:gd name="f131" fmla="*/ 152 f112 1"/>
                <a:gd name="f132" fmla="*/ 47 f111 1"/>
                <a:gd name="f133" fmla="*/ 127 f111 1"/>
                <a:gd name="f134" fmla="*/ 76 f112 1"/>
                <a:gd name="f135" fmla="*/ 81 f111 1"/>
                <a:gd name="f136" fmla="*/ 13 f112 1"/>
                <a:gd name="f137" fmla="*/ 0 f111 1"/>
                <a:gd name="f138" fmla="*/ 75 f112 1"/>
                <a:gd name="f139" fmla="*/ 121 f111 1"/>
                <a:gd name="f140" fmla="*/ 234 f111 1"/>
                <a:gd name="f141" fmla="*/ 7 f112 1"/>
                <a:gd name="f142" fmla="*/ 133 f111 1"/>
                <a:gd name="f143" fmla="*/ 258 f111 1"/>
                <a:gd name="f144" fmla="*/ 380 f111 1"/>
                <a:gd name="f145" fmla="*/ 10 f112 1"/>
                <a:gd name="f146" fmla="*/ 293 f111 1"/>
                <a:gd name="f147" fmla="*/ 417 f111 1"/>
                <a:gd name="f148" fmla="*/ 533 f111 1"/>
                <a:gd name="f149" fmla="*/ 450 f111 1"/>
                <a:gd name="f150" fmla="*/ 572 f111 1"/>
                <a:gd name="f151" fmla="*/ 74 f112 1"/>
                <a:gd name="f152" fmla="*/ 707 f111 1"/>
                <a:gd name="f153" fmla="*/ 5 f112 1"/>
                <a:gd name="f154" fmla="*/ 597 f111 1"/>
                <a:gd name="f155" fmla="*/ 721 f111 1"/>
                <a:gd name="f156" fmla="*/ 756 f111 1"/>
                <a:gd name="f157" fmla="*/ 746 f111 1"/>
                <a:gd name="f158" fmla="*/ 625 f111 1"/>
                <a:gd name="f159" fmla="*/ f113 1 f2"/>
                <a:gd name="f160" fmla="*/ f116 1 160"/>
                <a:gd name="f161" fmla="*/ f117 1 756"/>
                <a:gd name="f162" fmla="*/ f118 1 756"/>
                <a:gd name="f163" fmla="*/ f119 1 160"/>
                <a:gd name="f164" fmla="*/ f120 1 756"/>
                <a:gd name="f165" fmla="*/ f121 1 756"/>
                <a:gd name="f166" fmla="*/ f122 1 756"/>
                <a:gd name="f167" fmla="*/ f123 1 756"/>
                <a:gd name="f168" fmla="*/ f124 1 160"/>
                <a:gd name="f169" fmla="*/ f125 1 756"/>
                <a:gd name="f170" fmla="*/ f126 1 756"/>
                <a:gd name="f171" fmla="*/ f127 1 160"/>
                <a:gd name="f172" fmla="*/ f128 1 756"/>
                <a:gd name="f173" fmla="*/ f129 1 756"/>
                <a:gd name="f174" fmla="*/ f130 1 756"/>
                <a:gd name="f175" fmla="*/ f131 1 160"/>
                <a:gd name="f176" fmla="*/ f132 1 756"/>
                <a:gd name="f177" fmla="*/ f133 1 756"/>
                <a:gd name="f178" fmla="*/ f134 1 160"/>
                <a:gd name="f179" fmla="*/ f135 1 756"/>
                <a:gd name="f180" fmla="*/ f136 1 160"/>
                <a:gd name="f181" fmla="*/ f137 1 756"/>
                <a:gd name="f182" fmla="*/ f138 1 160"/>
                <a:gd name="f183" fmla="*/ f139 1 756"/>
                <a:gd name="f184" fmla="*/ f140 1 756"/>
                <a:gd name="f185" fmla="*/ f141 1 160"/>
                <a:gd name="f186" fmla="*/ f142 1 756"/>
                <a:gd name="f187" fmla="*/ f143 1 756"/>
                <a:gd name="f188" fmla="*/ f144 1 756"/>
                <a:gd name="f189" fmla="*/ f145 1 160"/>
                <a:gd name="f190" fmla="*/ f146 1 756"/>
                <a:gd name="f191" fmla="*/ f147 1 756"/>
                <a:gd name="f192" fmla="*/ f148 1 756"/>
                <a:gd name="f193" fmla="*/ f149 1 756"/>
                <a:gd name="f194" fmla="*/ f150 1 756"/>
                <a:gd name="f195" fmla="*/ f151 1 160"/>
                <a:gd name="f196" fmla="*/ f152 1 756"/>
                <a:gd name="f197" fmla="*/ f153 1 160"/>
                <a:gd name="f198" fmla="*/ f154 1 756"/>
                <a:gd name="f199" fmla="*/ f155 1 756"/>
                <a:gd name="f200" fmla="*/ f156 1 756"/>
                <a:gd name="f201" fmla="*/ f157 1 756"/>
                <a:gd name="f202" fmla="*/ f158 1 756"/>
                <a:gd name="f203" fmla="*/ 0 1 f114"/>
                <a:gd name="f204" fmla="*/ f6 1 f114"/>
                <a:gd name="f205" fmla="*/ 0 1 f115"/>
                <a:gd name="f206" fmla="*/ f7 1 f115"/>
                <a:gd name="f207" fmla="+- f159 0 f1"/>
                <a:gd name="f208" fmla="*/ f160 1 f114"/>
                <a:gd name="f209" fmla="*/ f161 1 f115"/>
                <a:gd name="f210" fmla="*/ f162 1 f115"/>
                <a:gd name="f211" fmla="*/ f163 1 f114"/>
                <a:gd name="f212" fmla="*/ f164 1 f115"/>
                <a:gd name="f213" fmla="*/ f165 1 f115"/>
                <a:gd name="f214" fmla="*/ f166 1 f115"/>
                <a:gd name="f215" fmla="*/ f167 1 f115"/>
                <a:gd name="f216" fmla="*/ f168 1 f114"/>
                <a:gd name="f217" fmla="*/ f169 1 f115"/>
                <a:gd name="f218" fmla="*/ f170 1 f115"/>
                <a:gd name="f219" fmla="*/ f171 1 f114"/>
                <a:gd name="f220" fmla="*/ f172 1 f115"/>
                <a:gd name="f221" fmla="*/ f173 1 f115"/>
                <a:gd name="f222" fmla="*/ f174 1 f115"/>
                <a:gd name="f223" fmla="*/ f175 1 f114"/>
                <a:gd name="f224" fmla="*/ f176 1 f115"/>
                <a:gd name="f225" fmla="*/ f177 1 f115"/>
                <a:gd name="f226" fmla="*/ f178 1 f114"/>
                <a:gd name="f227" fmla="*/ f179 1 f115"/>
                <a:gd name="f228" fmla="*/ f180 1 f114"/>
                <a:gd name="f229" fmla="*/ f181 1 f115"/>
                <a:gd name="f230" fmla="*/ f182 1 f114"/>
                <a:gd name="f231" fmla="*/ f183 1 f115"/>
                <a:gd name="f232" fmla="*/ f184 1 f115"/>
                <a:gd name="f233" fmla="*/ f185 1 f114"/>
                <a:gd name="f234" fmla="*/ f186 1 f115"/>
                <a:gd name="f235" fmla="*/ f187 1 f115"/>
                <a:gd name="f236" fmla="*/ f188 1 f115"/>
                <a:gd name="f237" fmla="*/ f189 1 f114"/>
                <a:gd name="f238" fmla="*/ f190 1 f115"/>
                <a:gd name="f239" fmla="*/ f191 1 f115"/>
                <a:gd name="f240" fmla="*/ f192 1 f115"/>
                <a:gd name="f241" fmla="*/ f193 1 f115"/>
                <a:gd name="f242" fmla="*/ f194 1 f115"/>
                <a:gd name="f243" fmla="*/ f195 1 f114"/>
                <a:gd name="f244" fmla="*/ f196 1 f115"/>
                <a:gd name="f245" fmla="*/ f197 1 f114"/>
                <a:gd name="f246" fmla="*/ f198 1 f115"/>
                <a:gd name="f247" fmla="*/ f199 1 f115"/>
                <a:gd name="f248" fmla="*/ f200 1 f115"/>
                <a:gd name="f249" fmla="*/ f201 1 f115"/>
                <a:gd name="f250" fmla="*/ f202 1 f115"/>
                <a:gd name="f251" fmla="*/ f203 f109 1"/>
                <a:gd name="f252" fmla="*/ f204 f109 1"/>
                <a:gd name="f253" fmla="*/ f206 f110 1"/>
                <a:gd name="f254" fmla="*/ f205 f110 1"/>
                <a:gd name="f255" fmla="*/ f208 f109 1"/>
                <a:gd name="f256" fmla="*/ f209 f110 1"/>
                <a:gd name="f257" fmla="*/ f210 f110 1"/>
                <a:gd name="f258" fmla="*/ f211 f109 1"/>
                <a:gd name="f259" fmla="*/ f212 f110 1"/>
                <a:gd name="f260" fmla="*/ f213 f110 1"/>
                <a:gd name="f261" fmla="*/ f214 f110 1"/>
                <a:gd name="f262" fmla="*/ f215 f110 1"/>
                <a:gd name="f263" fmla="*/ f216 f109 1"/>
                <a:gd name="f264" fmla="*/ f217 f110 1"/>
                <a:gd name="f265" fmla="*/ f218 f110 1"/>
                <a:gd name="f266" fmla="*/ f219 f109 1"/>
                <a:gd name="f267" fmla="*/ f220 f110 1"/>
                <a:gd name="f268" fmla="*/ f221 f110 1"/>
                <a:gd name="f269" fmla="*/ f222 f110 1"/>
                <a:gd name="f270" fmla="*/ f223 f109 1"/>
                <a:gd name="f271" fmla="*/ f224 f110 1"/>
                <a:gd name="f272" fmla="*/ f225 f110 1"/>
                <a:gd name="f273" fmla="*/ f226 f109 1"/>
                <a:gd name="f274" fmla="*/ f227 f110 1"/>
                <a:gd name="f275" fmla="*/ f228 f109 1"/>
                <a:gd name="f276" fmla="*/ f229 f110 1"/>
                <a:gd name="f277" fmla="*/ f230 f109 1"/>
                <a:gd name="f278" fmla="*/ f231 f110 1"/>
                <a:gd name="f279" fmla="*/ f232 f110 1"/>
                <a:gd name="f280" fmla="*/ f233 f109 1"/>
                <a:gd name="f281" fmla="*/ f234 f110 1"/>
                <a:gd name="f282" fmla="*/ f235 f110 1"/>
                <a:gd name="f283" fmla="*/ f236 f110 1"/>
                <a:gd name="f284" fmla="*/ f237 f109 1"/>
                <a:gd name="f285" fmla="*/ f238 f110 1"/>
                <a:gd name="f286" fmla="*/ f239 f110 1"/>
                <a:gd name="f287" fmla="*/ f240 f110 1"/>
                <a:gd name="f288" fmla="*/ f241 f110 1"/>
                <a:gd name="f289" fmla="*/ f242 f110 1"/>
                <a:gd name="f290" fmla="*/ f243 f109 1"/>
                <a:gd name="f291" fmla="*/ f244 f110 1"/>
                <a:gd name="f292" fmla="*/ f245 f109 1"/>
                <a:gd name="f293" fmla="*/ f246 f110 1"/>
                <a:gd name="f294" fmla="*/ f247 f110 1"/>
                <a:gd name="f295" fmla="*/ f248 f110 1"/>
                <a:gd name="f296" fmla="*/ f249 f110 1"/>
                <a:gd name="f297" fmla="*/ f250 f110 1"/>
              </a:gdLst>
              <a:ahLst/>
              <a:cxnLst>
                <a:cxn ang="3cd4">
                  <a:pos x="hc" y="t"/>
                </a:cxn>
                <a:cxn ang="0">
                  <a:pos x="r" y="vc"/>
                </a:cxn>
                <a:cxn ang="cd4">
                  <a:pos x="hc" y="b"/>
                </a:cxn>
                <a:cxn ang="cd2">
                  <a:pos x="l" y="vc"/>
                </a:cxn>
                <a:cxn ang="f207">
                  <a:pos x="f255" y="f256"/>
                </a:cxn>
                <a:cxn ang="f207">
                  <a:pos x="f255" y="f257"/>
                </a:cxn>
                <a:cxn ang="f207">
                  <a:pos x="f258" y="f259"/>
                </a:cxn>
                <a:cxn ang="f207">
                  <a:pos x="f255" y="f260"/>
                </a:cxn>
                <a:cxn ang="f207">
                  <a:pos x="f255" y="f261"/>
                </a:cxn>
                <a:cxn ang="f207">
                  <a:pos x="f258" y="f262"/>
                </a:cxn>
                <a:cxn ang="f207">
                  <a:pos x="f263" y="f264"/>
                </a:cxn>
                <a:cxn ang="f207">
                  <a:pos x="f263" y="f265"/>
                </a:cxn>
                <a:cxn ang="f207">
                  <a:pos x="f266" y="f267"/>
                </a:cxn>
                <a:cxn ang="f207">
                  <a:pos x="f263" y="f268"/>
                </a:cxn>
                <a:cxn ang="f207">
                  <a:pos x="f263" y="f269"/>
                </a:cxn>
                <a:cxn ang="f207">
                  <a:pos x="f270" y="f271"/>
                </a:cxn>
                <a:cxn ang="f207">
                  <a:pos x="f263" y="f272"/>
                </a:cxn>
                <a:cxn ang="f207">
                  <a:pos x="f273" y="f274"/>
                </a:cxn>
                <a:cxn ang="f207">
                  <a:pos x="f275" y="f276"/>
                </a:cxn>
                <a:cxn ang="f207">
                  <a:pos x="f277" y="f278"/>
                </a:cxn>
                <a:cxn ang="f207">
                  <a:pos x="f277" y="f279"/>
                </a:cxn>
                <a:cxn ang="f207">
                  <a:pos x="f280" y="f281"/>
                </a:cxn>
                <a:cxn ang="f207">
                  <a:pos x="f277" y="f282"/>
                </a:cxn>
                <a:cxn ang="f207">
                  <a:pos x="f277" y="f283"/>
                </a:cxn>
                <a:cxn ang="f207">
                  <a:pos x="f284" y="f285"/>
                </a:cxn>
                <a:cxn ang="f207">
                  <a:pos x="f277" y="f286"/>
                </a:cxn>
                <a:cxn ang="f207">
                  <a:pos x="f277" y="f287"/>
                </a:cxn>
                <a:cxn ang="f207">
                  <a:pos x="f284" y="f288"/>
                </a:cxn>
                <a:cxn ang="f207">
                  <a:pos x="f277" y="f289"/>
                </a:cxn>
                <a:cxn ang="f207">
                  <a:pos x="f290" y="f291"/>
                </a:cxn>
                <a:cxn ang="f207">
                  <a:pos x="f292" y="f293"/>
                </a:cxn>
                <a:cxn ang="f207">
                  <a:pos x="f290" y="f294"/>
                </a:cxn>
                <a:cxn ang="f207">
                  <a:pos x="f290" y="f295"/>
                </a:cxn>
                <a:cxn ang="f207">
                  <a:pos x="f255" y="f295"/>
                </a:cxn>
                <a:cxn ang="f207">
                  <a:pos x="f255" y="f296"/>
                </a:cxn>
                <a:cxn ang="f207">
                  <a:pos x="f266" y="f297"/>
                </a:cxn>
                <a:cxn ang="f207">
                  <a:pos x="f255" y="f256"/>
                </a:cxn>
              </a:cxnLst>
              <a:rect l="f251" t="f254" r="f252" b="f253"/>
              <a:pathLst>
                <a:path w="160" h="756">
                  <a:moveTo>
                    <a:pt x="f8" y="f9"/>
                  </a:moveTo>
                  <a:cubicBezTo>
                    <a:pt x="f8" y="f10"/>
                    <a:pt x="f8" y="f10"/>
                    <a:pt x="f8" y="f10"/>
                  </a:cubicBezTo>
                  <a:cubicBezTo>
                    <a:pt x="f11" y="f12"/>
                    <a:pt x="f6" y="f13"/>
                    <a:pt x="f14" y="f15"/>
                  </a:cubicBezTo>
                  <a:cubicBezTo>
                    <a:pt x="f16" y="f17"/>
                    <a:pt x="f18" y="f19"/>
                    <a:pt x="f8" y="f20"/>
                  </a:cubicBezTo>
                  <a:cubicBezTo>
                    <a:pt x="f8" y="f21"/>
                    <a:pt x="f8" y="f21"/>
                    <a:pt x="f8" y="f21"/>
                  </a:cubicBezTo>
                  <a:cubicBezTo>
                    <a:pt x="f22" y="f23"/>
                    <a:pt x="f6" y="f24"/>
                    <a:pt x="f14" y="f25"/>
                  </a:cubicBezTo>
                  <a:cubicBezTo>
                    <a:pt x="f26" y="f27"/>
                    <a:pt x="f28" y="f29"/>
                    <a:pt x="f30" y="f31"/>
                  </a:cubicBezTo>
                  <a:cubicBezTo>
                    <a:pt x="f30" y="f32"/>
                    <a:pt x="f30" y="f32"/>
                    <a:pt x="f30" y="f32"/>
                  </a:cubicBezTo>
                  <a:cubicBezTo>
                    <a:pt x="f16" y="f33"/>
                    <a:pt x="f34" y="f35"/>
                    <a:pt x="f36" y="f37"/>
                  </a:cubicBezTo>
                  <a:cubicBezTo>
                    <a:pt x="f38" y="f39"/>
                    <a:pt x="f40" y="f41"/>
                    <a:pt x="f30" y="f42"/>
                  </a:cubicBezTo>
                  <a:cubicBezTo>
                    <a:pt x="f30" y="f43"/>
                    <a:pt x="f30" y="f43"/>
                    <a:pt x="f30" y="f43"/>
                  </a:cubicBezTo>
                  <a:cubicBezTo>
                    <a:pt x="f44" y="f45"/>
                    <a:pt x="f46" y="f47"/>
                    <a:pt x="f48" y="f49"/>
                  </a:cubicBezTo>
                  <a:cubicBezTo>
                    <a:pt x="f38" y="f50"/>
                    <a:pt x="f51" y="f22"/>
                    <a:pt x="f30" y="f52"/>
                  </a:cubicBezTo>
                  <a:cubicBezTo>
                    <a:pt x="f53" y="f54"/>
                    <a:pt x="f53" y="f54"/>
                    <a:pt x="f53" y="f54"/>
                  </a:cubicBezTo>
                  <a:cubicBezTo>
                    <a:pt x="f55" y="f56"/>
                    <a:pt x="f57" y="f58"/>
                    <a:pt x="f59" y="f5"/>
                  </a:cubicBezTo>
                  <a:cubicBezTo>
                    <a:pt x="f60" y="f61"/>
                    <a:pt x="f62" y="f26"/>
                    <a:pt x="f63" y="f64"/>
                  </a:cubicBezTo>
                  <a:cubicBezTo>
                    <a:pt x="f63" y="f65"/>
                    <a:pt x="f63" y="f65"/>
                    <a:pt x="f63" y="f65"/>
                  </a:cubicBezTo>
                  <a:cubicBezTo>
                    <a:pt x="f66" y="f67"/>
                    <a:pt x="f68" y="f45"/>
                    <a:pt x="f60" y="f69"/>
                  </a:cubicBezTo>
                  <a:cubicBezTo>
                    <a:pt x="f70" y="f71"/>
                    <a:pt x="f72" y="f73"/>
                    <a:pt x="f63" y="f74"/>
                  </a:cubicBezTo>
                  <a:cubicBezTo>
                    <a:pt x="f63" y="f75"/>
                    <a:pt x="f63" y="f75"/>
                    <a:pt x="f63" y="f75"/>
                  </a:cubicBezTo>
                  <a:cubicBezTo>
                    <a:pt x="f61" y="f76"/>
                    <a:pt x="f57" y="f77"/>
                    <a:pt x="f78" y="f79"/>
                  </a:cubicBezTo>
                  <a:cubicBezTo>
                    <a:pt x="f80" y="f81"/>
                    <a:pt x="f82" y="f83"/>
                    <a:pt x="f63" y="f84"/>
                  </a:cubicBezTo>
                  <a:cubicBezTo>
                    <a:pt x="f63" y="f85"/>
                    <a:pt x="f63" y="f85"/>
                    <a:pt x="f63" y="f85"/>
                  </a:cubicBezTo>
                  <a:cubicBezTo>
                    <a:pt x="f61" y="f86"/>
                    <a:pt x="f87" y="f88"/>
                    <a:pt x="f78" y="f89"/>
                  </a:cubicBezTo>
                  <a:cubicBezTo>
                    <a:pt x="f80" y="f90"/>
                    <a:pt x="f62" y="f19"/>
                    <a:pt x="f63" y="f91"/>
                  </a:cubicBezTo>
                  <a:cubicBezTo>
                    <a:pt x="f92" y="f93"/>
                    <a:pt x="f92" y="f93"/>
                    <a:pt x="f92" y="f93"/>
                  </a:cubicBezTo>
                  <a:cubicBezTo>
                    <a:pt x="f94" y="f95"/>
                    <a:pt x="f96" y="f97"/>
                    <a:pt x="f80" y="f98"/>
                  </a:cubicBezTo>
                  <a:cubicBezTo>
                    <a:pt x="f5" y="f99"/>
                    <a:pt x="f50" y="f100"/>
                    <a:pt x="f92" y="f101"/>
                  </a:cubicBezTo>
                  <a:cubicBezTo>
                    <a:pt x="f92" y="f7"/>
                    <a:pt x="f92" y="f7"/>
                    <a:pt x="f92" y="f7"/>
                  </a:cubicBezTo>
                  <a:cubicBezTo>
                    <a:pt x="f8" y="f7"/>
                    <a:pt x="f8" y="f7"/>
                    <a:pt x="f8" y="f7"/>
                  </a:cubicBezTo>
                  <a:cubicBezTo>
                    <a:pt x="f8" y="f102"/>
                    <a:pt x="f8" y="f102"/>
                    <a:pt x="f8" y="f102"/>
                  </a:cubicBezTo>
                  <a:cubicBezTo>
                    <a:pt x="f44" y="f103"/>
                    <a:pt x="f34" y="f104"/>
                    <a:pt x="f36" y="f97"/>
                  </a:cubicBezTo>
                  <a:cubicBezTo>
                    <a:pt x="f105" y="f106"/>
                    <a:pt x="f51" y="f107"/>
                    <a:pt x="f8" y="f9"/>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0" name="Freeform 94">
              <a:extLst>
                <a:ext uri="{FF2B5EF4-FFF2-40B4-BE49-F238E27FC236}">
                  <a16:creationId xmlns:a16="http://schemas.microsoft.com/office/drawing/2014/main" id="{5772362A-1BAE-4A11-ACE0-55C5D3E4ECDD}"/>
                </a:ext>
              </a:extLst>
            </p:cNvPr>
            <p:cNvSpPr/>
            <p:nvPr/>
          </p:nvSpPr>
          <p:spPr>
            <a:xfrm flipH="1">
              <a:off x="10729551" y="3754050"/>
              <a:ext cx="373340" cy="582372"/>
            </a:xfrm>
            <a:custGeom>
              <a:avLst/>
              <a:gdLst>
                <a:gd name="f0" fmla="val 10800000"/>
                <a:gd name="f1" fmla="val 5400000"/>
                <a:gd name="f2" fmla="val 180"/>
                <a:gd name="f3" fmla="val w"/>
                <a:gd name="f4" fmla="val h"/>
                <a:gd name="f5" fmla="val 0"/>
                <a:gd name="f6" fmla="val 152"/>
                <a:gd name="f7" fmla="val 237"/>
                <a:gd name="f8" fmla="val 144"/>
                <a:gd name="f9" fmla="val 159"/>
                <a:gd name="f10" fmla="val 11"/>
                <a:gd name="f11" fmla="val 69"/>
                <a:gd name="f12" fmla="+- 0 0 -90"/>
                <a:gd name="f13" fmla="*/ f3 1 152"/>
                <a:gd name="f14" fmla="*/ f4 1 237"/>
                <a:gd name="f15" fmla="+- f7 0 f5"/>
                <a:gd name="f16" fmla="+- f6 0 f5"/>
                <a:gd name="f17" fmla="*/ f12 f0 1"/>
                <a:gd name="f18" fmla="*/ f16 1 152"/>
                <a:gd name="f19" fmla="*/ f15 1 237"/>
                <a:gd name="f20" fmla="*/ 144 f16 1"/>
                <a:gd name="f21" fmla="*/ 237 f15 1"/>
                <a:gd name="f22" fmla="*/ 11 f16 1"/>
                <a:gd name="f23" fmla="*/ 0 f15 1"/>
                <a:gd name="f24" fmla="*/ f17 1 f2"/>
                <a:gd name="f25" fmla="*/ f20 1 152"/>
                <a:gd name="f26" fmla="*/ f21 1 237"/>
                <a:gd name="f27" fmla="*/ f22 1 152"/>
                <a:gd name="f28" fmla="*/ f23 1 237"/>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52" h="237">
                  <a:moveTo>
                    <a:pt x="f8" y="f7"/>
                  </a:moveTo>
                  <a:cubicBezTo>
                    <a:pt x="f8" y="f7"/>
                    <a:pt x="f5" y="f9"/>
                    <a:pt x="f10" y="f5"/>
                  </a:cubicBezTo>
                  <a:cubicBezTo>
                    <a:pt x="f6"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1" name="Freeform 95">
              <a:extLst>
                <a:ext uri="{FF2B5EF4-FFF2-40B4-BE49-F238E27FC236}">
                  <a16:creationId xmlns:a16="http://schemas.microsoft.com/office/drawing/2014/main" id="{E0BAA2FE-A87C-451C-8B18-03090659C234}"/>
                </a:ext>
              </a:extLst>
            </p:cNvPr>
            <p:cNvSpPr/>
            <p:nvPr/>
          </p:nvSpPr>
          <p:spPr>
            <a:xfrm flipH="1">
              <a:off x="10707715" y="3824770"/>
              <a:ext cx="317187" cy="540776"/>
            </a:xfrm>
            <a:custGeom>
              <a:avLst/>
              <a:gdLst>
                <a:gd name="f0" fmla="val 10800000"/>
                <a:gd name="f1" fmla="val 5400000"/>
                <a:gd name="f2" fmla="val 180"/>
                <a:gd name="f3" fmla="val w"/>
                <a:gd name="f4" fmla="val h"/>
                <a:gd name="f5" fmla="val 0"/>
                <a:gd name="f6" fmla="val 129"/>
                <a:gd name="f7" fmla="val 220"/>
                <a:gd name="f8" fmla="val 125"/>
                <a:gd name="f9" fmla="val 218"/>
                <a:gd name="f10" fmla="val 122"/>
                <a:gd name="f11" fmla="val 217"/>
                <a:gd name="f12" fmla="val 213"/>
                <a:gd name="f13" fmla="val 120"/>
                <a:gd name="f14" fmla="val 210"/>
                <a:gd name="f15" fmla="val 119"/>
                <a:gd name="f16" fmla="val 209"/>
                <a:gd name="f17" fmla="val 116"/>
                <a:gd name="f18" fmla="val 207"/>
                <a:gd name="f19" fmla="val 115"/>
                <a:gd name="f20" fmla="val 202"/>
                <a:gd name="f21" fmla="val 114"/>
                <a:gd name="f22" fmla="val 198"/>
                <a:gd name="f23" fmla="val 197"/>
                <a:gd name="f24" fmla="val 113"/>
                <a:gd name="f25" fmla="val 112"/>
                <a:gd name="f26" fmla="val 196"/>
                <a:gd name="f27" fmla="val 111"/>
                <a:gd name="f28" fmla="val 194"/>
                <a:gd name="f29" fmla="val 193"/>
                <a:gd name="f30" fmla="val 109"/>
                <a:gd name="f31" fmla="val 110"/>
                <a:gd name="f32" fmla="val 191"/>
                <a:gd name="f33" fmla="val 108"/>
                <a:gd name="f34" fmla="val 190"/>
                <a:gd name="f35" fmla="val 106"/>
                <a:gd name="f36" fmla="val 188"/>
                <a:gd name="f37" fmla="val 105"/>
                <a:gd name="f38" fmla="val 184"/>
                <a:gd name="f39" fmla="val 103"/>
                <a:gd name="f40" fmla="val 183"/>
                <a:gd name="f41" fmla="val 182"/>
                <a:gd name="f42" fmla="val 102"/>
                <a:gd name="f43" fmla="val 181"/>
                <a:gd name="f44" fmla="val 101"/>
                <a:gd name="f45" fmla="val 179"/>
                <a:gd name="f46" fmla="val 100"/>
                <a:gd name="f47" fmla="val 178"/>
                <a:gd name="f48" fmla="val 176"/>
                <a:gd name="f49" fmla="val 98"/>
                <a:gd name="f50" fmla="val 175"/>
                <a:gd name="f51" fmla="val 174"/>
                <a:gd name="f52" fmla="val 97"/>
                <a:gd name="f53" fmla="val 173"/>
                <a:gd name="f54" fmla="val 172"/>
                <a:gd name="f55" fmla="val 96"/>
                <a:gd name="f56" fmla="val 95"/>
                <a:gd name="f57" fmla="val 170"/>
                <a:gd name="f58" fmla="val 94"/>
                <a:gd name="f59" fmla="val 166"/>
                <a:gd name="f60" fmla="val 92"/>
                <a:gd name="f61" fmla="val 163"/>
                <a:gd name="f62" fmla="val 162"/>
                <a:gd name="f63" fmla="val 91"/>
                <a:gd name="f64" fmla="val 161"/>
                <a:gd name="f65" fmla="val 159"/>
                <a:gd name="f66" fmla="val 158"/>
                <a:gd name="f67" fmla="val 90"/>
                <a:gd name="f68" fmla="val 88"/>
                <a:gd name="f69" fmla="val 157"/>
                <a:gd name="f70" fmla="val 156"/>
                <a:gd name="f71" fmla="val 155"/>
                <a:gd name="f72" fmla="val 87"/>
                <a:gd name="f73" fmla="val 154"/>
                <a:gd name="f74" fmla="val 86"/>
                <a:gd name="f75" fmla="val 153"/>
                <a:gd name="f76" fmla="val 85"/>
                <a:gd name="f77" fmla="val 152"/>
                <a:gd name="f78" fmla="val 150"/>
                <a:gd name="f79" fmla="val 84"/>
                <a:gd name="f80" fmla="val 149"/>
                <a:gd name="f81" fmla="val 83"/>
                <a:gd name="f82" fmla="val 148"/>
                <a:gd name="f83" fmla="val 147"/>
                <a:gd name="f84" fmla="val 82"/>
                <a:gd name="f85" fmla="val 145"/>
                <a:gd name="f86" fmla="val 146"/>
                <a:gd name="f87" fmla="val 81"/>
                <a:gd name="f88" fmla="val 144"/>
                <a:gd name="f89" fmla="val 143"/>
                <a:gd name="f90" fmla="val 142"/>
                <a:gd name="f91" fmla="val 141"/>
                <a:gd name="f92" fmla="val 79"/>
                <a:gd name="f93" fmla="val 140"/>
                <a:gd name="f94" fmla="val 78"/>
                <a:gd name="f95" fmla="val 139"/>
                <a:gd name="f96" fmla="val 138"/>
                <a:gd name="f97" fmla="val 76"/>
                <a:gd name="f98" fmla="val 137"/>
                <a:gd name="f99" fmla="val 77"/>
                <a:gd name="f100" fmla="val 75"/>
                <a:gd name="f101" fmla="val 135"/>
                <a:gd name="f102" fmla="val 133"/>
                <a:gd name="f103" fmla="val 132"/>
                <a:gd name="f104" fmla="val 74"/>
                <a:gd name="f105" fmla="val 73"/>
                <a:gd name="f106" fmla="val 131"/>
                <a:gd name="f107" fmla="val 72"/>
                <a:gd name="f108" fmla="val 130"/>
                <a:gd name="f109" fmla="val 70"/>
                <a:gd name="f110" fmla="val 69"/>
                <a:gd name="f111" fmla="val 128"/>
                <a:gd name="f112" fmla="val 127"/>
                <a:gd name="f113" fmla="val 68"/>
                <a:gd name="f114" fmla="val 126"/>
                <a:gd name="f115" fmla="val 124"/>
                <a:gd name="f116" fmla="val 66"/>
                <a:gd name="f117" fmla="val 121"/>
                <a:gd name="f118" fmla="val 65"/>
                <a:gd name="f119" fmla="val 64"/>
                <a:gd name="f120" fmla="val 67"/>
                <a:gd name="f121" fmla="val 118"/>
                <a:gd name="f122" fmla="val 117"/>
                <a:gd name="f123" fmla="val 63"/>
                <a:gd name="f124" fmla="val 62"/>
                <a:gd name="f125" fmla="val 61"/>
                <a:gd name="f126" fmla="val 60"/>
                <a:gd name="f127" fmla="val 59"/>
                <a:gd name="f128" fmla="val 58"/>
                <a:gd name="f129" fmla="val 57"/>
                <a:gd name="f130" fmla="val 55"/>
                <a:gd name="f131" fmla="val 104"/>
                <a:gd name="f132" fmla="val 56"/>
                <a:gd name="f133" fmla="val 54"/>
                <a:gd name="f134" fmla="val 99"/>
                <a:gd name="f135" fmla="val 50"/>
                <a:gd name="f136" fmla="val 51"/>
                <a:gd name="f137" fmla="val 49"/>
                <a:gd name="f138" fmla="val 93"/>
                <a:gd name="f139" fmla="val 48"/>
                <a:gd name="f140" fmla="val 47"/>
                <a:gd name="f141" fmla="val 46"/>
                <a:gd name="f142" fmla="val 45"/>
                <a:gd name="f143" fmla="val 44"/>
                <a:gd name="f144" fmla="val 43"/>
                <a:gd name="f145" fmla="val 42"/>
                <a:gd name="f146" fmla="val 80"/>
                <a:gd name="f147" fmla="val 41"/>
                <a:gd name="f148" fmla="val 39"/>
                <a:gd name="f149" fmla="val 38"/>
                <a:gd name="f150" fmla="val 36"/>
                <a:gd name="f151" fmla="val 71"/>
                <a:gd name="f152" fmla="val 37"/>
                <a:gd name="f153" fmla="val 35"/>
                <a:gd name="f154" fmla="val 34"/>
                <a:gd name="f155" fmla="val 32"/>
                <a:gd name="f156" fmla="val 31"/>
                <a:gd name="f157" fmla="val 30"/>
                <a:gd name="f158" fmla="val 28"/>
                <a:gd name="f159" fmla="val 27"/>
                <a:gd name="f160" fmla="val 26"/>
                <a:gd name="f161" fmla="val 53"/>
                <a:gd name="f162" fmla="val 52"/>
                <a:gd name="f163" fmla="val 25"/>
                <a:gd name="f164" fmla="val 23"/>
                <a:gd name="f165" fmla="val 22"/>
                <a:gd name="f166" fmla="val 21"/>
                <a:gd name="f167" fmla="val 20"/>
                <a:gd name="f168" fmla="val 19"/>
                <a:gd name="f169" fmla="val 40"/>
                <a:gd name="f170" fmla="val 18"/>
                <a:gd name="f171" fmla="val 17"/>
                <a:gd name="f172" fmla="val 16"/>
                <a:gd name="f173" fmla="val 15"/>
                <a:gd name="f174" fmla="val 14"/>
                <a:gd name="f175" fmla="val 33"/>
                <a:gd name="f176" fmla="val 13"/>
                <a:gd name="f177" fmla="val 12"/>
                <a:gd name="f178" fmla="val 11"/>
                <a:gd name="f179" fmla="val 29"/>
                <a:gd name="f180" fmla="val 10"/>
                <a:gd name="f181" fmla="val 9"/>
                <a:gd name="f182" fmla="val 24"/>
                <a:gd name="f183" fmla="val 8"/>
                <a:gd name="f184" fmla="val 7"/>
                <a:gd name="f185" fmla="val 6"/>
                <a:gd name="f186" fmla="val 4"/>
                <a:gd name="f187" fmla="val 3"/>
                <a:gd name="f188" fmla="val 2"/>
                <a:gd name="f189" fmla="val 5"/>
                <a:gd name="f190" fmla="val 1"/>
                <a:gd name="f191" fmla="val 123"/>
                <a:gd name="f192" fmla="val 167"/>
                <a:gd name="f193" fmla="val 171"/>
                <a:gd name="f194" fmla="val 107"/>
                <a:gd name="f195" fmla="val 187"/>
                <a:gd name="f196" fmla="val 200"/>
                <a:gd name="f197" fmla="val 201"/>
                <a:gd name="f198" fmla="val 203"/>
                <a:gd name="f199" fmla="val 205"/>
                <a:gd name="f200" fmla="val 211"/>
                <a:gd name="f201" fmla="val 216"/>
                <a:gd name="f202" fmla="val 219"/>
                <a:gd name="f203" fmla="+- 0 0 -90"/>
                <a:gd name="f204" fmla="*/ f3 1 129"/>
                <a:gd name="f205" fmla="*/ f4 1 220"/>
                <a:gd name="f206" fmla="+- f7 0 f5"/>
                <a:gd name="f207" fmla="+- f6 0 f5"/>
                <a:gd name="f208" fmla="*/ f203 f0 1"/>
                <a:gd name="f209" fmla="*/ f207 1 129"/>
                <a:gd name="f210" fmla="*/ f206 1 220"/>
                <a:gd name="f211" fmla="*/ 112 f207 1"/>
                <a:gd name="f212" fmla="*/ 197 f206 1"/>
                <a:gd name="f213" fmla="*/ 108 f207 1"/>
                <a:gd name="f214" fmla="*/ 190 f206 1"/>
                <a:gd name="f215" fmla="*/ 100 f207 1"/>
                <a:gd name="f216" fmla="*/ 178 f206 1"/>
                <a:gd name="f217" fmla="*/ 96 f207 1"/>
                <a:gd name="f218" fmla="*/ 173 f206 1"/>
                <a:gd name="f219" fmla="*/ 88 f207 1"/>
                <a:gd name="f220" fmla="*/ 158 f206 1"/>
                <a:gd name="f221" fmla="*/ 87 f207 1"/>
                <a:gd name="f222" fmla="*/ 154 f206 1"/>
                <a:gd name="f223" fmla="*/ 82 f207 1"/>
                <a:gd name="f224" fmla="*/ 146 f206 1"/>
                <a:gd name="f225" fmla="*/ 78 f207 1"/>
                <a:gd name="f226" fmla="*/ 139 f206 1"/>
                <a:gd name="f227" fmla="*/ 76 f207 1"/>
                <a:gd name="f228" fmla="*/ 135 f206 1"/>
                <a:gd name="f229" fmla="*/ 74 f207 1"/>
                <a:gd name="f230" fmla="*/ 132 f206 1"/>
                <a:gd name="f231" fmla="*/ 68 f207 1"/>
                <a:gd name="f232" fmla="*/ 124 f206 1"/>
                <a:gd name="f233" fmla="*/ 66 f207 1"/>
                <a:gd name="f234" fmla="*/ 121 f206 1"/>
                <a:gd name="f235" fmla="*/ 63 f207 1"/>
                <a:gd name="f236" fmla="*/ 115 f206 1"/>
                <a:gd name="f237" fmla="*/ 60 f207 1"/>
                <a:gd name="f238" fmla="*/ 110 f206 1"/>
                <a:gd name="f239" fmla="*/ 55 f207 1"/>
                <a:gd name="f240" fmla="*/ 103 f206 1"/>
                <a:gd name="f241" fmla="*/ 51 f207 1"/>
                <a:gd name="f242" fmla="*/ 95 f206 1"/>
                <a:gd name="f243" fmla="*/ 49 f207 1"/>
                <a:gd name="f244" fmla="*/ 92 f206 1"/>
                <a:gd name="f245" fmla="*/ 48 f207 1"/>
                <a:gd name="f246" fmla="*/ 88 f206 1"/>
                <a:gd name="f247" fmla="*/ 46 f207 1"/>
                <a:gd name="f248" fmla="*/ 86 f206 1"/>
                <a:gd name="f249" fmla="*/ 45 f207 1"/>
                <a:gd name="f250" fmla="*/ 85 f206 1"/>
                <a:gd name="f251" fmla="*/ 43 f207 1"/>
                <a:gd name="f252" fmla="*/ 81 f206 1"/>
                <a:gd name="f253" fmla="*/ 36 f207 1"/>
                <a:gd name="f254" fmla="*/ 70 f206 1"/>
                <a:gd name="f255" fmla="*/ 34 f207 1"/>
                <a:gd name="f256" fmla="*/ 66 f206 1"/>
                <a:gd name="f257" fmla="*/ 31 f207 1"/>
                <a:gd name="f258" fmla="*/ 61 f206 1"/>
                <a:gd name="f259" fmla="*/ 27 f207 1"/>
                <a:gd name="f260" fmla="*/ 53 f206 1"/>
                <a:gd name="f261" fmla="*/ 49 f206 1"/>
                <a:gd name="f262" fmla="*/ 23 f207 1"/>
                <a:gd name="f263" fmla="*/ 47 f206 1"/>
                <a:gd name="f264" fmla="*/ 20 f207 1"/>
                <a:gd name="f265" fmla="*/ 45 f206 1"/>
                <a:gd name="f266" fmla="*/ 18 f207 1"/>
                <a:gd name="f267" fmla="*/ 40 f206 1"/>
                <a:gd name="f268" fmla="*/ 17 f207 1"/>
                <a:gd name="f269" fmla="*/ 16 f207 1"/>
                <a:gd name="f270" fmla="*/ 38 f206 1"/>
                <a:gd name="f271" fmla="*/ 33 f206 1"/>
                <a:gd name="f272" fmla="*/ 12 f207 1"/>
                <a:gd name="f273" fmla="*/ 31 f206 1"/>
                <a:gd name="f274" fmla="*/ 29 f206 1"/>
                <a:gd name="f275" fmla="*/ 9 f207 1"/>
                <a:gd name="f276" fmla="*/ 26 f206 1"/>
                <a:gd name="f277" fmla="*/ 8 f207 1"/>
                <a:gd name="f278" fmla="*/ 23 f206 1"/>
                <a:gd name="f279" fmla="*/ 10 f207 1"/>
                <a:gd name="f280" fmla="*/ 6 f207 1"/>
                <a:gd name="f281" fmla="*/ 18 f206 1"/>
                <a:gd name="f282" fmla="*/ 3 f207 1"/>
                <a:gd name="f283" fmla="*/ 8 f206 1"/>
                <a:gd name="f284" fmla="*/ 2 f207 1"/>
                <a:gd name="f285" fmla="*/ 6 f206 1"/>
                <a:gd name="f286" fmla="*/ 0 f207 1"/>
                <a:gd name="f287" fmla="*/ 0 f206 1"/>
                <a:gd name="f288" fmla="*/ 3 f206 1"/>
                <a:gd name="f289" fmla="*/ 7 f206 1"/>
                <a:gd name="f290" fmla="*/ 11 f207 1"/>
                <a:gd name="f291" fmla="*/ 16 f206 1"/>
                <a:gd name="f292" fmla="*/ 21 f207 1"/>
                <a:gd name="f293" fmla="*/ 32 f206 1"/>
                <a:gd name="f294" fmla="*/ 48 f206 1"/>
                <a:gd name="f295" fmla="*/ 39 f207 1"/>
                <a:gd name="f296" fmla="*/ 73 f206 1"/>
                <a:gd name="f297" fmla="*/ 57 f207 1"/>
                <a:gd name="f298" fmla="*/ 94 f206 1"/>
                <a:gd name="f299" fmla="*/ 105 f206 1"/>
                <a:gd name="f300" fmla="*/ 70 f207 1"/>
                <a:gd name="f301" fmla="*/ 120 f206 1"/>
                <a:gd name="f302" fmla="*/ 101 f207 1"/>
                <a:gd name="f303" fmla="*/ 167 f206 1"/>
                <a:gd name="f304" fmla="*/ 107 f207 1"/>
                <a:gd name="f305" fmla="*/ 180 f206 1"/>
                <a:gd name="f306" fmla="*/ 125 f207 1"/>
                <a:gd name="f307" fmla="*/ 218 f206 1"/>
                <a:gd name="f308" fmla="*/ f208 1 f2"/>
                <a:gd name="f309" fmla="*/ f211 1 129"/>
                <a:gd name="f310" fmla="*/ f212 1 220"/>
                <a:gd name="f311" fmla="*/ f213 1 129"/>
                <a:gd name="f312" fmla="*/ f214 1 220"/>
                <a:gd name="f313" fmla="*/ f215 1 129"/>
                <a:gd name="f314" fmla="*/ f216 1 220"/>
                <a:gd name="f315" fmla="*/ f217 1 129"/>
                <a:gd name="f316" fmla="*/ f218 1 220"/>
                <a:gd name="f317" fmla="*/ f219 1 129"/>
                <a:gd name="f318" fmla="*/ f220 1 220"/>
                <a:gd name="f319" fmla="*/ f221 1 129"/>
                <a:gd name="f320" fmla="*/ f222 1 220"/>
                <a:gd name="f321" fmla="*/ f223 1 129"/>
                <a:gd name="f322" fmla="*/ f224 1 220"/>
                <a:gd name="f323" fmla="*/ f225 1 129"/>
                <a:gd name="f324" fmla="*/ f226 1 220"/>
                <a:gd name="f325" fmla="*/ f227 1 129"/>
                <a:gd name="f326" fmla="*/ f228 1 220"/>
                <a:gd name="f327" fmla="*/ f229 1 129"/>
                <a:gd name="f328" fmla="*/ f230 1 220"/>
                <a:gd name="f329" fmla="*/ f231 1 129"/>
                <a:gd name="f330" fmla="*/ f232 1 220"/>
                <a:gd name="f331" fmla="*/ f233 1 129"/>
                <a:gd name="f332" fmla="*/ f234 1 220"/>
                <a:gd name="f333" fmla="*/ f235 1 129"/>
                <a:gd name="f334" fmla="*/ f236 1 220"/>
                <a:gd name="f335" fmla="*/ f237 1 129"/>
                <a:gd name="f336" fmla="*/ f238 1 220"/>
                <a:gd name="f337" fmla="*/ f239 1 129"/>
                <a:gd name="f338" fmla="*/ f240 1 220"/>
                <a:gd name="f339" fmla="*/ f241 1 129"/>
                <a:gd name="f340" fmla="*/ f242 1 220"/>
                <a:gd name="f341" fmla="*/ f243 1 129"/>
                <a:gd name="f342" fmla="*/ f244 1 220"/>
                <a:gd name="f343" fmla="*/ f245 1 129"/>
                <a:gd name="f344" fmla="*/ f246 1 220"/>
                <a:gd name="f345" fmla="*/ f247 1 129"/>
                <a:gd name="f346" fmla="*/ f248 1 220"/>
                <a:gd name="f347" fmla="*/ f249 1 129"/>
                <a:gd name="f348" fmla="*/ f250 1 220"/>
                <a:gd name="f349" fmla="*/ f251 1 129"/>
                <a:gd name="f350" fmla="*/ f252 1 220"/>
                <a:gd name="f351" fmla="*/ f253 1 129"/>
                <a:gd name="f352" fmla="*/ f254 1 220"/>
                <a:gd name="f353" fmla="*/ f255 1 129"/>
                <a:gd name="f354" fmla="*/ f256 1 220"/>
                <a:gd name="f355" fmla="*/ f257 1 129"/>
                <a:gd name="f356" fmla="*/ f258 1 220"/>
                <a:gd name="f357" fmla="*/ f259 1 129"/>
                <a:gd name="f358" fmla="*/ f260 1 220"/>
                <a:gd name="f359" fmla="*/ f261 1 220"/>
                <a:gd name="f360" fmla="*/ f262 1 129"/>
                <a:gd name="f361" fmla="*/ f263 1 220"/>
                <a:gd name="f362" fmla="*/ f264 1 129"/>
                <a:gd name="f363" fmla="*/ f265 1 220"/>
                <a:gd name="f364" fmla="*/ f266 1 129"/>
                <a:gd name="f365" fmla="*/ f267 1 220"/>
                <a:gd name="f366" fmla="*/ f268 1 129"/>
                <a:gd name="f367" fmla="*/ f269 1 129"/>
                <a:gd name="f368" fmla="*/ f270 1 220"/>
                <a:gd name="f369" fmla="*/ f271 1 220"/>
                <a:gd name="f370" fmla="*/ f272 1 129"/>
                <a:gd name="f371" fmla="*/ f273 1 220"/>
                <a:gd name="f372" fmla="*/ f274 1 220"/>
                <a:gd name="f373" fmla="*/ f275 1 129"/>
                <a:gd name="f374" fmla="*/ f276 1 220"/>
                <a:gd name="f375" fmla="*/ f277 1 129"/>
                <a:gd name="f376" fmla="*/ f278 1 220"/>
                <a:gd name="f377" fmla="*/ f279 1 129"/>
                <a:gd name="f378" fmla="*/ f280 1 129"/>
                <a:gd name="f379" fmla="*/ f281 1 220"/>
                <a:gd name="f380" fmla="*/ f282 1 129"/>
                <a:gd name="f381" fmla="*/ f283 1 220"/>
                <a:gd name="f382" fmla="*/ f284 1 129"/>
                <a:gd name="f383" fmla="*/ f285 1 220"/>
                <a:gd name="f384" fmla="*/ f286 1 129"/>
                <a:gd name="f385" fmla="*/ f287 1 220"/>
                <a:gd name="f386" fmla="*/ f288 1 220"/>
                <a:gd name="f387" fmla="*/ f289 1 220"/>
                <a:gd name="f388" fmla="*/ f290 1 129"/>
                <a:gd name="f389" fmla="*/ f291 1 220"/>
                <a:gd name="f390" fmla="*/ f292 1 129"/>
                <a:gd name="f391" fmla="*/ f293 1 220"/>
                <a:gd name="f392" fmla="*/ f294 1 220"/>
                <a:gd name="f393" fmla="*/ f295 1 129"/>
                <a:gd name="f394" fmla="*/ f296 1 220"/>
                <a:gd name="f395" fmla="*/ f297 1 129"/>
                <a:gd name="f396" fmla="*/ f298 1 220"/>
                <a:gd name="f397" fmla="*/ f299 1 220"/>
                <a:gd name="f398" fmla="*/ f300 1 129"/>
                <a:gd name="f399" fmla="*/ f301 1 220"/>
                <a:gd name="f400" fmla="*/ f302 1 129"/>
                <a:gd name="f401" fmla="*/ f303 1 220"/>
                <a:gd name="f402" fmla="*/ f304 1 129"/>
                <a:gd name="f403" fmla="*/ f305 1 220"/>
                <a:gd name="f404" fmla="*/ f306 1 129"/>
                <a:gd name="f405" fmla="*/ f307 1 220"/>
                <a:gd name="f406" fmla="*/ 0 1 f209"/>
                <a:gd name="f407" fmla="*/ f6 1 f209"/>
                <a:gd name="f408" fmla="*/ 0 1 f210"/>
                <a:gd name="f409" fmla="*/ f7 1 f210"/>
                <a:gd name="f410" fmla="+- f308 0 f1"/>
                <a:gd name="f411" fmla="*/ f309 1 f209"/>
                <a:gd name="f412" fmla="*/ f310 1 f210"/>
                <a:gd name="f413" fmla="*/ f311 1 f209"/>
                <a:gd name="f414" fmla="*/ f312 1 f210"/>
                <a:gd name="f415" fmla="*/ f313 1 f209"/>
                <a:gd name="f416" fmla="*/ f314 1 f210"/>
                <a:gd name="f417" fmla="*/ f315 1 f209"/>
                <a:gd name="f418" fmla="*/ f316 1 f210"/>
                <a:gd name="f419" fmla="*/ f317 1 f209"/>
                <a:gd name="f420" fmla="*/ f318 1 f210"/>
                <a:gd name="f421" fmla="*/ f319 1 f209"/>
                <a:gd name="f422" fmla="*/ f320 1 f210"/>
                <a:gd name="f423" fmla="*/ f321 1 f209"/>
                <a:gd name="f424" fmla="*/ f322 1 f210"/>
                <a:gd name="f425" fmla="*/ f323 1 f209"/>
                <a:gd name="f426" fmla="*/ f324 1 f210"/>
                <a:gd name="f427" fmla="*/ f325 1 f209"/>
                <a:gd name="f428" fmla="*/ f326 1 f210"/>
                <a:gd name="f429" fmla="*/ f327 1 f209"/>
                <a:gd name="f430" fmla="*/ f328 1 f210"/>
                <a:gd name="f431" fmla="*/ f329 1 f209"/>
                <a:gd name="f432" fmla="*/ f330 1 f210"/>
                <a:gd name="f433" fmla="*/ f331 1 f209"/>
                <a:gd name="f434" fmla="*/ f332 1 f210"/>
                <a:gd name="f435" fmla="*/ f333 1 f209"/>
                <a:gd name="f436" fmla="*/ f334 1 f210"/>
                <a:gd name="f437" fmla="*/ f335 1 f209"/>
                <a:gd name="f438" fmla="*/ f336 1 f210"/>
                <a:gd name="f439" fmla="*/ f337 1 f209"/>
                <a:gd name="f440" fmla="*/ f338 1 f210"/>
                <a:gd name="f441" fmla="*/ f339 1 f209"/>
                <a:gd name="f442" fmla="*/ f340 1 f210"/>
                <a:gd name="f443" fmla="*/ f341 1 f209"/>
                <a:gd name="f444" fmla="*/ f342 1 f210"/>
                <a:gd name="f445" fmla="*/ f343 1 f209"/>
                <a:gd name="f446" fmla="*/ f344 1 f210"/>
                <a:gd name="f447" fmla="*/ f345 1 f209"/>
                <a:gd name="f448" fmla="*/ f346 1 f210"/>
                <a:gd name="f449" fmla="*/ f347 1 f209"/>
                <a:gd name="f450" fmla="*/ f348 1 f210"/>
                <a:gd name="f451" fmla="*/ f349 1 f209"/>
                <a:gd name="f452" fmla="*/ f350 1 f210"/>
                <a:gd name="f453" fmla="*/ f351 1 f209"/>
                <a:gd name="f454" fmla="*/ f352 1 f210"/>
                <a:gd name="f455" fmla="*/ f353 1 f209"/>
                <a:gd name="f456" fmla="*/ f354 1 f210"/>
                <a:gd name="f457" fmla="*/ f355 1 f209"/>
                <a:gd name="f458" fmla="*/ f356 1 f210"/>
                <a:gd name="f459" fmla="*/ f357 1 f209"/>
                <a:gd name="f460" fmla="*/ f358 1 f210"/>
                <a:gd name="f461" fmla="*/ f359 1 f210"/>
                <a:gd name="f462" fmla="*/ f360 1 f209"/>
                <a:gd name="f463" fmla="*/ f361 1 f210"/>
                <a:gd name="f464" fmla="*/ f362 1 f209"/>
                <a:gd name="f465" fmla="*/ f363 1 f210"/>
                <a:gd name="f466" fmla="*/ f364 1 f209"/>
                <a:gd name="f467" fmla="*/ f365 1 f210"/>
                <a:gd name="f468" fmla="*/ f366 1 f209"/>
                <a:gd name="f469" fmla="*/ f367 1 f209"/>
                <a:gd name="f470" fmla="*/ f368 1 f210"/>
                <a:gd name="f471" fmla="*/ f369 1 f210"/>
                <a:gd name="f472" fmla="*/ f370 1 f209"/>
                <a:gd name="f473" fmla="*/ f371 1 f210"/>
                <a:gd name="f474" fmla="*/ f372 1 f210"/>
                <a:gd name="f475" fmla="*/ f373 1 f209"/>
                <a:gd name="f476" fmla="*/ f374 1 f210"/>
                <a:gd name="f477" fmla="*/ f375 1 f209"/>
                <a:gd name="f478" fmla="*/ f376 1 f210"/>
                <a:gd name="f479" fmla="*/ f377 1 f209"/>
                <a:gd name="f480" fmla="*/ f378 1 f209"/>
                <a:gd name="f481" fmla="*/ f379 1 f210"/>
                <a:gd name="f482" fmla="*/ f380 1 f209"/>
                <a:gd name="f483" fmla="*/ f381 1 f210"/>
                <a:gd name="f484" fmla="*/ f382 1 f209"/>
                <a:gd name="f485" fmla="*/ f383 1 f210"/>
                <a:gd name="f486" fmla="*/ f384 1 f209"/>
                <a:gd name="f487" fmla="*/ f385 1 f210"/>
                <a:gd name="f488" fmla="*/ f386 1 f210"/>
                <a:gd name="f489" fmla="*/ f387 1 f210"/>
                <a:gd name="f490" fmla="*/ f388 1 f209"/>
                <a:gd name="f491" fmla="*/ f389 1 f210"/>
                <a:gd name="f492" fmla="*/ f390 1 f209"/>
                <a:gd name="f493" fmla="*/ f391 1 f210"/>
                <a:gd name="f494" fmla="*/ f392 1 f210"/>
                <a:gd name="f495" fmla="*/ f393 1 f209"/>
                <a:gd name="f496" fmla="*/ f394 1 f210"/>
                <a:gd name="f497" fmla="*/ f395 1 f209"/>
                <a:gd name="f498" fmla="*/ f396 1 f210"/>
                <a:gd name="f499" fmla="*/ f397 1 f210"/>
                <a:gd name="f500" fmla="*/ f398 1 f209"/>
                <a:gd name="f501" fmla="*/ f399 1 f210"/>
                <a:gd name="f502" fmla="*/ f400 1 f209"/>
                <a:gd name="f503" fmla="*/ f401 1 f210"/>
                <a:gd name="f504" fmla="*/ f402 1 f209"/>
                <a:gd name="f505" fmla="*/ f403 1 f210"/>
                <a:gd name="f506" fmla="*/ f404 1 f209"/>
                <a:gd name="f507" fmla="*/ f405 1 f210"/>
                <a:gd name="f508" fmla="*/ f406 f204 1"/>
                <a:gd name="f509" fmla="*/ f407 f204 1"/>
                <a:gd name="f510" fmla="*/ f409 f205 1"/>
                <a:gd name="f511" fmla="*/ f408 f205 1"/>
                <a:gd name="f512" fmla="*/ f411 f204 1"/>
                <a:gd name="f513" fmla="*/ f412 f205 1"/>
                <a:gd name="f514" fmla="*/ f413 f204 1"/>
                <a:gd name="f515" fmla="*/ f414 f205 1"/>
                <a:gd name="f516" fmla="*/ f415 f204 1"/>
                <a:gd name="f517" fmla="*/ f416 f205 1"/>
                <a:gd name="f518" fmla="*/ f417 f204 1"/>
                <a:gd name="f519" fmla="*/ f418 f205 1"/>
                <a:gd name="f520" fmla="*/ f419 f204 1"/>
                <a:gd name="f521" fmla="*/ f420 f205 1"/>
                <a:gd name="f522" fmla="*/ f421 f204 1"/>
                <a:gd name="f523" fmla="*/ f422 f205 1"/>
                <a:gd name="f524" fmla="*/ f423 f204 1"/>
                <a:gd name="f525" fmla="*/ f424 f205 1"/>
                <a:gd name="f526" fmla="*/ f425 f204 1"/>
                <a:gd name="f527" fmla="*/ f426 f205 1"/>
                <a:gd name="f528" fmla="*/ f427 f204 1"/>
                <a:gd name="f529" fmla="*/ f428 f205 1"/>
                <a:gd name="f530" fmla="*/ f429 f204 1"/>
                <a:gd name="f531" fmla="*/ f430 f205 1"/>
                <a:gd name="f532" fmla="*/ f431 f204 1"/>
                <a:gd name="f533" fmla="*/ f432 f205 1"/>
                <a:gd name="f534" fmla="*/ f433 f204 1"/>
                <a:gd name="f535" fmla="*/ f434 f205 1"/>
                <a:gd name="f536" fmla="*/ f435 f204 1"/>
                <a:gd name="f537" fmla="*/ f436 f205 1"/>
                <a:gd name="f538" fmla="*/ f437 f204 1"/>
                <a:gd name="f539" fmla="*/ f438 f205 1"/>
                <a:gd name="f540" fmla="*/ f439 f204 1"/>
                <a:gd name="f541" fmla="*/ f440 f205 1"/>
                <a:gd name="f542" fmla="*/ f441 f204 1"/>
                <a:gd name="f543" fmla="*/ f442 f205 1"/>
                <a:gd name="f544" fmla="*/ f443 f204 1"/>
                <a:gd name="f545" fmla="*/ f444 f205 1"/>
                <a:gd name="f546" fmla="*/ f445 f204 1"/>
                <a:gd name="f547" fmla="*/ f446 f205 1"/>
                <a:gd name="f548" fmla="*/ f447 f204 1"/>
                <a:gd name="f549" fmla="*/ f448 f205 1"/>
                <a:gd name="f550" fmla="*/ f449 f204 1"/>
                <a:gd name="f551" fmla="*/ f450 f205 1"/>
                <a:gd name="f552" fmla="*/ f451 f204 1"/>
                <a:gd name="f553" fmla="*/ f452 f205 1"/>
                <a:gd name="f554" fmla="*/ f453 f204 1"/>
                <a:gd name="f555" fmla="*/ f454 f205 1"/>
                <a:gd name="f556" fmla="*/ f455 f204 1"/>
                <a:gd name="f557" fmla="*/ f456 f205 1"/>
                <a:gd name="f558" fmla="*/ f457 f204 1"/>
                <a:gd name="f559" fmla="*/ f458 f205 1"/>
                <a:gd name="f560" fmla="*/ f459 f204 1"/>
                <a:gd name="f561" fmla="*/ f460 f205 1"/>
                <a:gd name="f562" fmla="*/ f461 f205 1"/>
                <a:gd name="f563" fmla="*/ f462 f204 1"/>
                <a:gd name="f564" fmla="*/ f463 f205 1"/>
                <a:gd name="f565" fmla="*/ f464 f204 1"/>
                <a:gd name="f566" fmla="*/ f465 f205 1"/>
                <a:gd name="f567" fmla="*/ f466 f204 1"/>
                <a:gd name="f568" fmla="*/ f467 f205 1"/>
                <a:gd name="f569" fmla="*/ f468 f204 1"/>
                <a:gd name="f570" fmla="*/ f469 f204 1"/>
                <a:gd name="f571" fmla="*/ f470 f205 1"/>
                <a:gd name="f572" fmla="*/ f471 f205 1"/>
                <a:gd name="f573" fmla="*/ f472 f204 1"/>
                <a:gd name="f574" fmla="*/ f473 f205 1"/>
                <a:gd name="f575" fmla="*/ f474 f205 1"/>
                <a:gd name="f576" fmla="*/ f475 f204 1"/>
                <a:gd name="f577" fmla="*/ f476 f205 1"/>
                <a:gd name="f578" fmla="*/ f477 f204 1"/>
                <a:gd name="f579" fmla="*/ f478 f205 1"/>
                <a:gd name="f580" fmla="*/ f479 f204 1"/>
                <a:gd name="f581" fmla="*/ f480 f204 1"/>
                <a:gd name="f582" fmla="*/ f481 f205 1"/>
                <a:gd name="f583" fmla="*/ f482 f204 1"/>
                <a:gd name="f584" fmla="*/ f483 f205 1"/>
                <a:gd name="f585" fmla="*/ f484 f204 1"/>
                <a:gd name="f586" fmla="*/ f485 f205 1"/>
                <a:gd name="f587" fmla="*/ f486 f204 1"/>
                <a:gd name="f588" fmla="*/ f487 f205 1"/>
                <a:gd name="f589" fmla="*/ f488 f205 1"/>
                <a:gd name="f590" fmla="*/ f489 f205 1"/>
                <a:gd name="f591" fmla="*/ f490 f204 1"/>
                <a:gd name="f592" fmla="*/ f491 f205 1"/>
                <a:gd name="f593" fmla="*/ f492 f204 1"/>
                <a:gd name="f594" fmla="*/ f493 f205 1"/>
                <a:gd name="f595" fmla="*/ f494 f205 1"/>
                <a:gd name="f596" fmla="*/ f495 f204 1"/>
                <a:gd name="f597" fmla="*/ f496 f205 1"/>
                <a:gd name="f598" fmla="*/ f497 f204 1"/>
                <a:gd name="f599" fmla="*/ f498 f205 1"/>
                <a:gd name="f600" fmla="*/ f499 f205 1"/>
                <a:gd name="f601" fmla="*/ f500 f204 1"/>
                <a:gd name="f602" fmla="*/ f501 f205 1"/>
                <a:gd name="f603" fmla="*/ f502 f204 1"/>
                <a:gd name="f604" fmla="*/ f503 f205 1"/>
                <a:gd name="f605" fmla="*/ f504 f204 1"/>
                <a:gd name="f606" fmla="*/ f505 f205 1"/>
                <a:gd name="f607" fmla="*/ f506 f204 1"/>
                <a:gd name="f608" fmla="*/ f507 f205 1"/>
              </a:gdLst>
              <a:ahLst/>
              <a:cxnLst>
                <a:cxn ang="3cd4">
                  <a:pos x="hc" y="t"/>
                </a:cxn>
                <a:cxn ang="0">
                  <a:pos x="r" y="vc"/>
                </a:cxn>
                <a:cxn ang="cd4">
                  <a:pos x="hc" y="b"/>
                </a:cxn>
                <a:cxn ang="cd2">
                  <a:pos x="l" y="vc"/>
                </a:cxn>
                <a:cxn ang="f410">
                  <a:pos x="f512" y="f513"/>
                </a:cxn>
                <a:cxn ang="f410">
                  <a:pos x="f514" y="f515"/>
                </a:cxn>
                <a:cxn ang="f410">
                  <a:pos x="f516" y="f517"/>
                </a:cxn>
                <a:cxn ang="f410">
                  <a:pos x="f518" y="f519"/>
                </a:cxn>
                <a:cxn ang="f410">
                  <a:pos x="f520" y="f521"/>
                </a:cxn>
                <a:cxn ang="f410">
                  <a:pos x="f522" y="f523"/>
                </a:cxn>
                <a:cxn ang="f410">
                  <a:pos x="f524" y="f525"/>
                </a:cxn>
                <a:cxn ang="f410">
                  <a:pos x="f526" y="f527"/>
                </a:cxn>
                <a:cxn ang="f410">
                  <a:pos x="f528" y="f529"/>
                </a:cxn>
                <a:cxn ang="f410">
                  <a:pos x="f530" y="f531"/>
                </a:cxn>
                <a:cxn ang="f410">
                  <a:pos x="f532" y="f533"/>
                </a:cxn>
                <a:cxn ang="f410">
                  <a:pos x="f534" y="f535"/>
                </a:cxn>
                <a:cxn ang="f410">
                  <a:pos x="f536" y="f537"/>
                </a:cxn>
                <a:cxn ang="f410">
                  <a:pos x="f538" y="f539"/>
                </a:cxn>
                <a:cxn ang="f410">
                  <a:pos x="f540" y="f541"/>
                </a:cxn>
                <a:cxn ang="f410">
                  <a:pos x="f542" y="f543"/>
                </a:cxn>
                <a:cxn ang="f410">
                  <a:pos x="f544" y="f545"/>
                </a:cxn>
                <a:cxn ang="f410">
                  <a:pos x="f546" y="f547"/>
                </a:cxn>
                <a:cxn ang="f410">
                  <a:pos x="f548" y="f549"/>
                </a:cxn>
                <a:cxn ang="f410">
                  <a:pos x="f550" y="f551"/>
                </a:cxn>
                <a:cxn ang="f410">
                  <a:pos x="f552" y="f553"/>
                </a:cxn>
                <a:cxn ang="f410">
                  <a:pos x="f554" y="f555"/>
                </a:cxn>
                <a:cxn ang="f410">
                  <a:pos x="f556" y="f557"/>
                </a:cxn>
                <a:cxn ang="f410">
                  <a:pos x="f558" y="f559"/>
                </a:cxn>
                <a:cxn ang="f410">
                  <a:pos x="f560" y="f561"/>
                </a:cxn>
                <a:cxn ang="f410">
                  <a:pos x="f560" y="f562"/>
                </a:cxn>
                <a:cxn ang="f410">
                  <a:pos x="f563" y="f564"/>
                </a:cxn>
                <a:cxn ang="f410">
                  <a:pos x="f565" y="f566"/>
                </a:cxn>
                <a:cxn ang="f410">
                  <a:pos x="f567" y="f568"/>
                </a:cxn>
                <a:cxn ang="f410">
                  <a:pos x="f569" y="f568"/>
                </a:cxn>
                <a:cxn ang="f410">
                  <a:pos x="f570" y="f571"/>
                </a:cxn>
                <a:cxn ang="f410">
                  <a:pos x="f570" y="f572"/>
                </a:cxn>
                <a:cxn ang="f410">
                  <a:pos x="f573" y="f574"/>
                </a:cxn>
                <a:cxn ang="f410">
                  <a:pos x="f573" y="f575"/>
                </a:cxn>
                <a:cxn ang="f410">
                  <a:pos x="f576" y="f577"/>
                </a:cxn>
                <a:cxn ang="f410">
                  <a:pos x="f578" y="f579"/>
                </a:cxn>
                <a:cxn ang="f410">
                  <a:pos x="f580" y="f579"/>
                </a:cxn>
                <a:cxn ang="f410">
                  <a:pos x="f581" y="f582"/>
                </a:cxn>
                <a:cxn ang="f410">
                  <a:pos x="f583" y="f584"/>
                </a:cxn>
                <a:cxn ang="f410">
                  <a:pos x="f585" y="f586"/>
                </a:cxn>
                <a:cxn ang="f410">
                  <a:pos x="f587" y="f588"/>
                </a:cxn>
                <a:cxn ang="f410">
                  <a:pos x="f585" y="f589"/>
                </a:cxn>
                <a:cxn ang="f410">
                  <a:pos x="f583" y="f590"/>
                </a:cxn>
                <a:cxn ang="f410">
                  <a:pos x="f591" y="f592"/>
                </a:cxn>
                <a:cxn ang="f410">
                  <a:pos x="f593" y="f594"/>
                </a:cxn>
                <a:cxn ang="f410">
                  <a:pos x="f558" y="f595"/>
                </a:cxn>
                <a:cxn ang="f410">
                  <a:pos x="f596" y="f559"/>
                </a:cxn>
                <a:cxn ang="f410">
                  <a:pos x="f548" y="f597"/>
                </a:cxn>
                <a:cxn ang="f410">
                  <a:pos x="f598" y="f599"/>
                </a:cxn>
                <a:cxn ang="f410">
                  <a:pos x="f536" y="f600"/>
                </a:cxn>
                <a:cxn ang="f410">
                  <a:pos x="f601" y="f602"/>
                </a:cxn>
                <a:cxn ang="f410">
                  <a:pos x="f603" y="f604"/>
                </a:cxn>
                <a:cxn ang="f410">
                  <a:pos x="f605" y="f606"/>
                </a:cxn>
                <a:cxn ang="f410">
                  <a:pos x="f607" y="f608"/>
                </a:cxn>
              </a:cxnLst>
              <a:rect l="f508" t="f511" r="f509" b="f510"/>
              <a:pathLst>
                <a:path w="129" h="220">
                  <a:moveTo>
                    <a:pt x="f8" y="f9"/>
                  </a:moveTo>
                  <a:cubicBezTo>
                    <a:pt x="f10" y="f11"/>
                    <a:pt x="f10" y="f12"/>
                    <a:pt x="f13" y="f14"/>
                  </a:cubicBezTo>
                  <a:cubicBezTo>
                    <a:pt x="f15" y="f14"/>
                    <a:pt x="f13" y="f14"/>
                    <a:pt x="f13" y="f16"/>
                  </a:cubicBezTo>
                  <a:cubicBezTo>
                    <a:pt x="f17" y="f18"/>
                    <a:pt x="f19" y="f20"/>
                    <a:pt x="f21" y="f22"/>
                  </a:cubicBezTo>
                  <a:cubicBezTo>
                    <a:pt x="f21" y="f22"/>
                    <a:pt x="f21" y="f22"/>
                    <a:pt x="f21" y="f22"/>
                  </a:cubicBezTo>
                  <a:cubicBezTo>
                    <a:pt x="f21" y="f23"/>
                    <a:pt x="f24" y="f23"/>
                    <a:pt x="f25" y="f23"/>
                  </a:cubicBezTo>
                  <a:cubicBezTo>
                    <a:pt x="f24" y="f23"/>
                    <a:pt x="f24" y="f23"/>
                    <a:pt x="f24" y="f23"/>
                  </a:cubicBezTo>
                  <a:cubicBezTo>
                    <a:pt x="f25" y="f23"/>
                    <a:pt x="f25" y="f26"/>
                    <a:pt x="f27" y="f26"/>
                  </a:cubicBezTo>
                  <a:cubicBezTo>
                    <a:pt x="f27" y="f28"/>
                    <a:pt x="f25" y="f28"/>
                    <a:pt x="f25" y="f28"/>
                  </a:cubicBezTo>
                  <a:cubicBezTo>
                    <a:pt x="f27" y="f29"/>
                    <a:pt x="f27" y="f29"/>
                    <a:pt x="f27" y="f29"/>
                  </a:cubicBezTo>
                  <a:cubicBezTo>
                    <a:pt x="f30" y="f29"/>
                    <a:pt x="f31" y="f32"/>
                    <a:pt x="f33" y="f34"/>
                  </a:cubicBezTo>
                  <a:cubicBezTo>
                    <a:pt x="f33" y="f34"/>
                    <a:pt x="f33" y="f34"/>
                    <a:pt x="f33" y="f34"/>
                  </a:cubicBezTo>
                  <a:cubicBezTo>
                    <a:pt x="f35" y="f36"/>
                    <a:pt x="f37" y="f38"/>
                    <a:pt x="f39" y="f40"/>
                  </a:cubicBezTo>
                  <a:cubicBezTo>
                    <a:pt x="f39" y="f41"/>
                    <a:pt x="f39" y="f41"/>
                    <a:pt x="f39" y="f41"/>
                  </a:cubicBezTo>
                  <a:cubicBezTo>
                    <a:pt x="f39" y="f41"/>
                    <a:pt x="f42" y="f41"/>
                    <a:pt x="f42" y="f43"/>
                  </a:cubicBezTo>
                  <a:cubicBezTo>
                    <a:pt x="f42" y="f2"/>
                    <a:pt x="f44" y="f2"/>
                    <a:pt x="f44" y="f45"/>
                  </a:cubicBezTo>
                  <a:cubicBezTo>
                    <a:pt x="f44" y="f45"/>
                    <a:pt x="f44" y="f45"/>
                    <a:pt x="f44" y="f45"/>
                  </a:cubicBezTo>
                  <a:cubicBezTo>
                    <a:pt x="f46" y="f45"/>
                    <a:pt x="f44" y="f47"/>
                    <a:pt x="f46" y="f47"/>
                  </a:cubicBezTo>
                  <a:cubicBezTo>
                    <a:pt x="f46" y="f48"/>
                    <a:pt x="f46" y="f48"/>
                    <a:pt x="f46" y="f48"/>
                  </a:cubicBezTo>
                  <a:cubicBezTo>
                    <a:pt x="f49" y="f48"/>
                    <a:pt x="f46" y="f48"/>
                    <a:pt x="f46" y="f50"/>
                  </a:cubicBezTo>
                  <a:cubicBezTo>
                    <a:pt x="f49" y="f48"/>
                    <a:pt x="f49" y="f48"/>
                    <a:pt x="f49" y="f48"/>
                  </a:cubicBezTo>
                  <a:cubicBezTo>
                    <a:pt x="f49" y="f50"/>
                    <a:pt x="f49" y="f50"/>
                    <a:pt x="f49" y="f51"/>
                  </a:cubicBezTo>
                  <a:cubicBezTo>
                    <a:pt x="f49" y="f51"/>
                    <a:pt x="f49" y="f51"/>
                    <a:pt x="f49" y="f51"/>
                  </a:cubicBezTo>
                  <a:cubicBezTo>
                    <a:pt x="f52" y="f53"/>
                    <a:pt x="f52" y="f54"/>
                    <a:pt x="f55" y="f53"/>
                  </a:cubicBezTo>
                  <a:cubicBezTo>
                    <a:pt x="f52" y="f54"/>
                    <a:pt x="f52" y="f51"/>
                    <a:pt x="f49" y="f53"/>
                  </a:cubicBezTo>
                  <a:cubicBezTo>
                    <a:pt x="f56" y="f57"/>
                    <a:pt x="f58" y="f59"/>
                    <a:pt x="f60" y="f61"/>
                  </a:cubicBezTo>
                  <a:cubicBezTo>
                    <a:pt x="f60" y="f62"/>
                    <a:pt x="f60" y="f62"/>
                    <a:pt x="f60" y="f62"/>
                  </a:cubicBezTo>
                  <a:cubicBezTo>
                    <a:pt x="f63" y="f64"/>
                    <a:pt x="f63" y="f64"/>
                    <a:pt x="f63" y="f64"/>
                  </a:cubicBezTo>
                  <a:cubicBezTo>
                    <a:pt x="f63" y="f65"/>
                    <a:pt x="f63" y="f65"/>
                    <a:pt x="f63" y="f65"/>
                  </a:cubicBezTo>
                  <a:cubicBezTo>
                    <a:pt x="f63" y="f66"/>
                    <a:pt x="f67" y="f65"/>
                    <a:pt x="f68" y="f66"/>
                  </a:cubicBezTo>
                  <a:cubicBezTo>
                    <a:pt x="f67" y="f66"/>
                    <a:pt x="f67" y="f66"/>
                    <a:pt x="f67" y="f66"/>
                  </a:cubicBezTo>
                  <a:cubicBezTo>
                    <a:pt x="f68" y="f69"/>
                    <a:pt x="f68" y="f70"/>
                    <a:pt x="f68" y="f70"/>
                  </a:cubicBezTo>
                  <a:cubicBezTo>
                    <a:pt x="f68" y="f70"/>
                    <a:pt x="f68" y="f70"/>
                    <a:pt x="f68" y="f70"/>
                  </a:cubicBezTo>
                  <a:cubicBezTo>
                    <a:pt x="f68" y="f70"/>
                    <a:pt x="f68" y="f71"/>
                    <a:pt x="f72" y="f71"/>
                  </a:cubicBezTo>
                  <a:cubicBezTo>
                    <a:pt x="f68" y="f71"/>
                    <a:pt x="f68" y="f71"/>
                    <a:pt x="f68" y="f71"/>
                  </a:cubicBezTo>
                  <a:cubicBezTo>
                    <a:pt x="f68" y="f73"/>
                    <a:pt x="f72" y="f71"/>
                    <a:pt x="f72" y="f73"/>
                  </a:cubicBezTo>
                  <a:cubicBezTo>
                    <a:pt x="f72" y="f73"/>
                    <a:pt x="f72" y="f73"/>
                    <a:pt x="f72" y="f73"/>
                  </a:cubicBezTo>
                  <a:cubicBezTo>
                    <a:pt x="f74" y="f75"/>
                    <a:pt x="f76" y="f77"/>
                    <a:pt x="f76" y="f78"/>
                  </a:cubicBezTo>
                  <a:cubicBezTo>
                    <a:pt x="f76" y="f78"/>
                    <a:pt x="f76" y="f78"/>
                    <a:pt x="f76" y="f78"/>
                  </a:cubicBezTo>
                  <a:cubicBezTo>
                    <a:pt x="f79" y="f80"/>
                    <a:pt x="f79" y="f80"/>
                    <a:pt x="f81" y="f82"/>
                  </a:cubicBezTo>
                  <a:cubicBezTo>
                    <a:pt x="f81" y="f83"/>
                    <a:pt x="f79" y="f82"/>
                    <a:pt x="f81" y="f83"/>
                  </a:cubicBezTo>
                  <a:cubicBezTo>
                    <a:pt x="f84" y="f83"/>
                    <a:pt x="f84" y="f85"/>
                    <a:pt x="f84" y="f86"/>
                  </a:cubicBezTo>
                  <a:cubicBezTo>
                    <a:pt x="f84" y="f85"/>
                    <a:pt x="f87" y="f88"/>
                    <a:pt x="f87" y="f89"/>
                  </a:cubicBezTo>
                  <a:cubicBezTo>
                    <a:pt x="f87" y="f89"/>
                    <a:pt x="f87" y="f90"/>
                    <a:pt x="f84" y="f89"/>
                  </a:cubicBezTo>
                  <a:cubicBezTo>
                    <a:pt x="f84" y="f90"/>
                    <a:pt x="f84" y="f90"/>
                    <a:pt x="f84" y="f90"/>
                  </a:cubicBezTo>
                  <a:cubicBezTo>
                    <a:pt x="f84" y="f90"/>
                    <a:pt x="f84" y="f89"/>
                    <a:pt x="f84" y="f90"/>
                  </a:cubicBezTo>
                  <a:cubicBezTo>
                    <a:pt x="f84" y="f90"/>
                    <a:pt x="f87" y="f91"/>
                    <a:pt x="f87" y="f91"/>
                  </a:cubicBezTo>
                  <a:cubicBezTo>
                    <a:pt x="f92" y="f93"/>
                    <a:pt x="f94" y="f93"/>
                    <a:pt x="f94" y="f95"/>
                  </a:cubicBezTo>
                  <a:cubicBezTo>
                    <a:pt x="f94" y="f95"/>
                    <a:pt x="f94" y="f96"/>
                    <a:pt x="f92" y="f96"/>
                  </a:cubicBezTo>
                  <a:cubicBezTo>
                    <a:pt x="f97" y="f96"/>
                    <a:pt x="f97" y="f96"/>
                    <a:pt x="f97" y="f96"/>
                  </a:cubicBezTo>
                  <a:cubicBezTo>
                    <a:pt x="f97" y="f98"/>
                    <a:pt x="f99" y="f98"/>
                    <a:pt x="f97" y="f98"/>
                  </a:cubicBezTo>
                  <a:cubicBezTo>
                    <a:pt x="f97" y="f98"/>
                    <a:pt x="f97" y="f98"/>
                    <a:pt x="f100" y="f98"/>
                  </a:cubicBezTo>
                  <a:cubicBezTo>
                    <a:pt x="f97" y="f98"/>
                    <a:pt x="f100" y="f101"/>
                    <a:pt x="f100" y="f101"/>
                  </a:cubicBezTo>
                  <a:cubicBezTo>
                    <a:pt x="f97" y="f101"/>
                    <a:pt x="f97" y="f101"/>
                    <a:pt x="f97" y="f101"/>
                  </a:cubicBezTo>
                  <a:cubicBezTo>
                    <a:pt x="f100" y="f101"/>
                    <a:pt x="f100" y="f101"/>
                    <a:pt x="f100" y="f101"/>
                  </a:cubicBezTo>
                  <a:cubicBezTo>
                    <a:pt x="f100" y="f102"/>
                    <a:pt x="f100" y="f102"/>
                    <a:pt x="f100" y="f102"/>
                  </a:cubicBezTo>
                  <a:cubicBezTo>
                    <a:pt x="f100" y="f102"/>
                    <a:pt x="f100" y="f103"/>
                    <a:pt x="f104" y="f102"/>
                  </a:cubicBezTo>
                  <a:cubicBezTo>
                    <a:pt x="f100" y="f102"/>
                    <a:pt x="f100" y="f102"/>
                    <a:pt x="f100" y="f102"/>
                  </a:cubicBezTo>
                  <a:cubicBezTo>
                    <a:pt x="f104" y="f102"/>
                    <a:pt x="f104" y="f103"/>
                    <a:pt x="f105" y="f103"/>
                  </a:cubicBezTo>
                  <a:cubicBezTo>
                    <a:pt x="f104" y="f103"/>
                    <a:pt x="f104" y="f103"/>
                    <a:pt x="f104" y="f103"/>
                  </a:cubicBezTo>
                  <a:cubicBezTo>
                    <a:pt x="f105" y="f106"/>
                    <a:pt x="f107" y="f108"/>
                    <a:pt x="f109" y="f6"/>
                  </a:cubicBezTo>
                  <a:cubicBezTo>
                    <a:pt x="f109" y="f108"/>
                    <a:pt x="f107" y="f6"/>
                    <a:pt x="f107" y="f108"/>
                  </a:cubicBezTo>
                  <a:cubicBezTo>
                    <a:pt x="f107" y="f6"/>
                    <a:pt x="f110" y="f111"/>
                    <a:pt x="f110" y="f112"/>
                  </a:cubicBezTo>
                  <a:cubicBezTo>
                    <a:pt x="f113" y="f112"/>
                    <a:pt x="f113" y="f112"/>
                    <a:pt x="f113" y="f112"/>
                  </a:cubicBezTo>
                  <a:cubicBezTo>
                    <a:pt x="f113" y="f112"/>
                    <a:pt x="f110" y="f114"/>
                    <a:pt x="f113" y="f114"/>
                  </a:cubicBezTo>
                  <a:cubicBezTo>
                    <a:pt x="f110" y="f114"/>
                    <a:pt x="f113" y="f114"/>
                    <a:pt x="f113" y="f115"/>
                  </a:cubicBezTo>
                  <a:cubicBezTo>
                    <a:pt x="f113" y="f115"/>
                    <a:pt x="f113" y="f115"/>
                    <a:pt x="f113" y="f115"/>
                  </a:cubicBezTo>
                  <a:cubicBezTo>
                    <a:pt x="f113" y="f115"/>
                    <a:pt x="f116" y="f10"/>
                    <a:pt x="f116" y="f117"/>
                  </a:cubicBezTo>
                  <a:cubicBezTo>
                    <a:pt x="f116" y="f117"/>
                    <a:pt x="f118" y="f117"/>
                    <a:pt x="f118" y="f13"/>
                  </a:cubicBezTo>
                  <a:cubicBezTo>
                    <a:pt x="f118" y="f13"/>
                    <a:pt x="f118" y="f13"/>
                    <a:pt x="f118" y="f13"/>
                  </a:cubicBezTo>
                  <a:cubicBezTo>
                    <a:pt x="f118" y="f15"/>
                    <a:pt x="f118" y="f15"/>
                    <a:pt x="f118" y="f15"/>
                  </a:cubicBezTo>
                  <a:cubicBezTo>
                    <a:pt x="f119" y="f15"/>
                    <a:pt x="f120" y="f117"/>
                    <a:pt x="f116" y="f117"/>
                  </a:cubicBezTo>
                  <a:cubicBezTo>
                    <a:pt x="f116" y="f13"/>
                    <a:pt x="f119" y="f13"/>
                    <a:pt x="f118" y="f13"/>
                  </a:cubicBezTo>
                  <a:cubicBezTo>
                    <a:pt x="f118" y="f15"/>
                    <a:pt x="f119" y="f15"/>
                    <a:pt x="f119" y="f121"/>
                  </a:cubicBezTo>
                  <a:cubicBezTo>
                    <a:pt x="f119" y="f121"/>
                    <a:pt x="f118" y="f121"/>
                    <a:pt x="f118" y="f122"/>
                  </a:cubicBezTo>
                  <a:cubicBezTo>
                    <a:pt x="f119" y="f122"/>
                    <a:pt x="f119" y="f122"/>
                    <a:pt x="f119" y="f122"/>
                  </a:cubicBezTo>
                  <a:cubicBezTo>
                    <a:pt x="f123" y="f19"/>
                    <a:pt x="f123" y="f19"/>
                    <a:pt x="f123" y="f19"/>
                  </a:cubicBezTo>
                  <a:cubicBezTo>
                    <a:pt x="f123" y="f122"/>
                    <a:pt x="f123" y="f19"/>
                    <a:pt x="f123" y="f19"/>
                  </a:cubicBezTo>
                  <a:cubicBezTo>
                    <a:pt x="f124" y="f19"/>
                    <a:pt x="f124" y="f19"/>
                    <a:pt x="f124" y="f19"/>
                  </a:cubicBezTo>
                  <a:cubicBezTo>
                    <a:pt x="f123" y="f21"/>
                    <a:pt x="f123" y="f21"/>
                    <a:pt x="f123" y="f21"/>
                  </a:cubicBezTo>
                  <a:cubicBezTo>
                    <a:pt x="f124" y="f21"/>
                    <a:pt x="f124" y="f21"/>
                    <a:pt x="f124" y="f21"/>
                  </a:cubicBezTo>
                  <a:cubicBezTo>
                    <a:pt x="f124" y="f21"/>
                    <a:pt x="f124" y="f21"/>
                    <a:pt x="f124" y="f21"/>
                  </a:cubicBezTo>
                  <a:cubicBezTo>
                    <a:pt x="f125" y="f21"/>
                    <a:pt x="f125" y="f24"/>
                    <a:pt x="f126" y="f24"/>
                  </a:cubicBezTo>
                  <a:cubicBezTo>
                    <a:pt x="f126" y="f25"/>
                    <a:pt x="f127" y="f27"/>
                    <a:pt x="f126" y="f31"/>
                  </a:cubicBezTo>
                  <a:cubicBezTo>
                    <a:pt x="f127" y="f30"/>
                    <a:pt x="f128" y="f30"/>
                    <a:pt x="f128" y="f33"/>
                  </a:cubicBezTo>
                  <a:cubicBezTo>
                    <a:pt x="f128" y="f33"/>
                    <a:pt x="f128" y="f30"/>
                    <a:pt x="f127" y="f33"/>
                  </a:cubicBezTo>
                  <a:cubicBezTo>
                    <a:pt x="f128" y="f33"/>
                    <a:pt x="f128" y="f33"/>
                    <a:pt x="f128" y="f33"/>
                  </a:cubicBezTo>
                  <a:cubicBezTo>
                    <a:pt x="f128" y="f35"/>
                    <a:pt x="f128" y="f35"/>
                    <a:pt x="f128" y="f35"/>
                  </a:cubicBezTo>
                  <a:cubicBezTo>
                    <a:pt x="f129" y="f37"/>
                    <a:pt x="f129" y="f35"/>
                    <a:pt x="f129" y="f35"/>
                  </a:cubicBezTo>
                  <a:cubicBezTo>
                    <a:pt x="f129" y="f37"/>
                    <a:pt x="f130" y="f131"/>
                    <a:pt x="f130" y="f39"/>
                  </a:cubicBezTo>
                  <a:cubicBezTo>
                    <a:pt x="f132" y="f39"/>
                    <a:pt x="f132" y="f131"/>
                    <a:pt x="f132" y="f39"/>
                  </a:cubicBezTo>
                  <a:cubicBezTo>
                    <a:pt x="f129" y="f42"/>
                    <a:pt x="f130" y="f42"/>
                    <a:pt x="f130" y="f44"/>
                  </a:cubicBezTo>
                  <a:cubicBezTo>
                    <a:pt x="f130" y="f42"/>
                    <a:pt x="f130" y="f42"/>
                    <a:pt x="f130" y="f42"/>
                  </a:cubicBezTo>
                  <a:cubicBezTo>
                    <a:pt x="f130" y="f44"/>
                    <a:pt x="f133" y="f44"/>
                    <a:pt x="f130" y="f44"/>
                  </a:cubicBezTo>
                  <a:cubicBezTo>
                    <a:pt x="f133" y="f44"/>
                    <a:pt x="f130" y="f46"/>
                    <a:pt x="f133" y="f44"/>
                  </a:cubicBezTo>
                  <a:cubicBezTo>
                    <a:pt x="f133" y="f134"/>
                    <a:pt x="f135" y="f55"/>
                    <a:pt x="f136" y="f56"/>
                  </a:cubicBezTo>
                  <a:cubicBezTo>
                    <a:pt x="f136" y="f56"/>
                    <a:pt x="f136" y="f58"/>
                    <a:pt x="f135" y="f58"/>
                  </a:cubicBezTo>
                  <a:cubicBezTo>
                    <a:pt x="f135" y="f56"/>
                    <a:pt x="f136" y="f56"/>
                    <a:pt x="f136" y="f56"/>
                  </a:cubicBezTo>
                  <a:cubicBezTo>
                    <a:pt x="f135" y="f56"/>
                    <a:pt x="f135" y="f56"/>
                    <a:pt x="f135" y="f56"/>
                  </a:cubicBezTo>
                  <a:cubicBezTo>
                    <a:pt x="f135" y="f58"/>
                    <a:pt x="f135" y="f58"/>
                    <a:pt x="f136" y="f58"/>
                  </a:cubicBezTo>
                  <a:cubicBezTo>
                    <a:pt x="f136" y="f58"/>
                    <a:pt x="f137" y="f58"/>
                    <a:pt x="f137" y="f138"/>
                  </a:cubicBezTo>
                  <a:cubicBezTo>
                    <a:pt x="f137" y="f138"/>
                    <a:pt x="f137" y="f138"/>
                    <a:pt x="f137" y="f60"/>
                  </a:cubicBezTo>
                  <a:cubicBezTo>
                    <a:pt x="f139" y="f60"/>
                    <a:pt x="f139" y="f60"/>
                    <a:pt x="f139" y="f60"/>
                  </a:cubicBezTo>
                  <a:cubicBezTo>
                    <a:pt x="f139" y="f63"/>
                    <a:pt x="f139" y="f63"/>
                    <a:pt x="f137" y="f63"/>
                  </a:cubicBezTo>
                  <a:cubicBezTo>
                    <a:pt x="f139" y="f67"/>
                    <a:pt x="f139" y="f67"/>
                    <a:pt x="f139" y="f67"/>
                  </a:cubicBezTo>
                  <a:cubicBezTo>
                    <a:pt x="f139" y="f68"/>
                    <a:pt x="f139" y="f68"/>
                    <a:pt x="f139" y="f68"/>
                  </a:cubicBezTo>
                  <a:cubicBezTo>
                    <a:pt x="f139" y="f67"/>
                    <a:pt x="f139" y="f68"/>
                    <a:pt x="f139" y="f68"/>
                  </a:cubicBezTo>
                  <a:cubicBezTo>
                    <a:pt x="f139" y="f68"/>
                    <a:pt x="f139" y="f68"/>
                    <a:pt x="f139" y="f68"/>
                  </a:cubicBezTo>
                  <a:cubicBezTo>
                    <a:pt x="f139" y="f68"/>
                    <a:pt x="f139" y="f68"/>
                    <a:pt x="f139" y="f68"/>
                  </a:cubicBezTo>
                  <a:cubicBezTo>
                    <a:pt x="f139" y="f68"/>
                    <a:pt x="f139" y="f68"/>
                    <a:pt x="f139" y="f68"/>
                  </a:cubicBezTo>
                  <a:cubicBezTo>
                    <a:pt x="f140" y="f68"/>
                    <a:pt x="f140" y="f68"/>
                    <a:pt x="f140" y="f68"/>
                  </a:cubicBezTo>
                  <a:cubicBezTo>
                    <a:pt x="f140" y="f72"/>
                    <a:pt x="f140" y="f72"/>
                    <a:pt x="f140" y="f72"/>
                  </a:cubicBezTo>
                  <a:cubicBezTo>
                    <a:pt x="f141" y="f72"/>
                    <a:pt x="f141" y="f72"/>
                    <a:pt x="f141" y="f72"/>
                  </a:cubicBezTo>
                  <a:cubicBezTo>
                    <a:pt x="f141" y="f72"/>
                    <a:pt x="f142" y="f74"/>
                    <a:pt x="f141" y="f74"/>
                  </a:cubicBezTo>
                  <a:cubicBezTo>
                    <a:pt x="f141" y="f72"/>
                    <a:pt x="f141" y="f72"/>
                    <a:pt x="f141" y="f72"/>
                  </a:cubicBezTo>
                  <a:cubicBezTo>
                    <a:pt x="f141" y="f74"/>
                    <a:pt x="f140" y="f74"/>
                    <a:pt x="f141" y="f74"/>
                  </a:cubicBezTo>
                  <a:cubicBezTo>
                    <a:pt x="f141" y="f76"/>
                    <a:pt x="f142" y="f74"/>
                    <a:pt x="f142" y="f76"/>
                  </a:cubicBezTo>
                  <a:cubicBezTo>
                    <a:pt x="f141" y="f76"/>
                    <a:pt x="f141" y="f76"/>
                    <a:pt x="f141" y="f76"/>
                  </a:cubicBezTo>
                  <a:cubicBezTo>
                    <a:pt x="f141" y="f76"/>
                    <a:pt x="f141" y="f76"/>
                    <a:pt x="f141" y="f76"/>
                  </a:cubicBezTo>
                  <a:cubicBezTo>
                    <a:pt x="f142" y="f76"/>
                    <a:pt x="f142" y="f76"/>
                    <a:pt x="f142" y="f76"/>
                  </a:cubicBezTo>
                  <a:cubicBezTo>
                    <a:pt x="f142" y="f76"/>
                    <a:pt x="f142" y="f76"/>
                    <a:pt x="f142" y="f76"/>
                  </a:cubicBezTo>
                  <a:cubicBezTo>
                    <a:pt x="f142" y="f76"/>
                    <a:pt x="f142" y="f79"/>
                    <a:pt x="f143" y="f79"/>
                  </a:cubicBezTo>
                  <a:cubicBezTo>
                    <a:pt x="f143" y="f81"/>
                    <a:pt x="f143" y="f81"/>
                    <a:pt x="f143" y="f84"/>
                  </a:cubicBezTo>
                  <a:cubicBezTo>
                    <a:pt x="f143" y="f84"/>
                    <a:pt x="f143" y="f84"/>
                    <a:pt x="f143" y="f84"/>
                  </a:cubicBezTo>
                  <a:cubicBezTo>
                    <a:pt x="f144" y="f87"/>
                    <a:pt x="f144" y="f87"/>
                    <a:pt x="f144" y="f87"/>
                  </a:cubicBezTo>
                  <a:cubicBezTo>
                    <a:pt x="f144" y="f87"/>
                    <a:pt x="f144" y="f87"/>
                    <a:pt x="f144" y="f87"/>
                  </a:cubicBezTo>
                  <a:cubicBezTo>
                    <a:pt x="f145" y="f146"/>
                    <a:pt x="f145" y="f146"/>
                    <a:pt x="f145" y="f146"/>
                  </a:cubicBezTo>
                  <a:cubicBezTo>
                    <a:pt x="f145" y="f92"/>
                    <a:pt x="f144" y="f92"/>
                    <a:pt x="f145" y="f94"/>
                  </a:cubicBezTo>
                  <a:cubicBezTo>
                    <a:pt x="f147" y="f94"/>
                    <a:pt x="f147" y="f94"/>
                    <a:pt x="f147" y="f94"/>
                  </a:cubicBezTo>
                  <a:cubicBezTo>
                    <a:pt x="f147" y="f99"/>
                    <a:pt x="f148" y="f97"/>
                    <a:pt x="f148" y="f100"/>
                  </a:cubicBezTo>
                  <a:cubicBezTo>
                    <a:pt x="f148" y="f100"/>
                    <a:pt x="f148" y="f100"/>
                    <a:pt x="f148" y="f100"/>
                  </a:cubicBezTo>
                  <a:cubicBezTo>
                    <a:pt x="f149" y="f104"/>
                    <a:pt x="f150" y="f151"/>
                    <a:pt x="f150" y="f109"/>
                  </a:cubicBezTo>
                  <a:cubicBezTo>
                    <a:pt x="f152" y="f109"/>
                    <a:pt x="f152" y="f110"/>
                    <a:pt x="f152" y="f110"/>
                  </a:cubicBezTo>
                  <a:cubicBezTo>
                    <a:pt x="f150" y="f110"/>
                    <a:pt x="f152" y="f113"/>
                    <a:pt x="f150" y="f110"/>
                  </a:cubicBezTo>
                  <a:cubicBezTo>
                    <a:pt x="f150" y="f110"/>
                    <a:pt x="f150" y="f110"/>
                    <a:pt x="f150" y="f109"/>
                  </a:cubicBezTo>
                  <a:cubicBezTo>
                    <a:pt x="f153" y="f110"/>
                    <a:pt x="f153" y="f120"/>
                    <a:pt x="f153" y="f120"/>
                  </a:cubicBezTo>
                  <a:cubicBezTo>
                    <a:pt x="f153" y="f120"/>
                    <a:pt x="f153" y="f120"/>
                    <a:pt x="f153" y="f120"/>
                  </a:cubicBezTo>
                  <a:cubicBezTo>
                    <a:pt x="f153" y="f120"/>
                    <a:pt x="f153" y="f116"/>
                    <a:pt x="f154" y="f116"/>
                  </a:cubicBezTo>
                  <a:cubicBezTo>
                    <a:pt x="f154" y="f116"/>
                    <a:pt x="f154" y="f116"/>
                    <a:pt x="f154" y="f116"/>
                  </a:cubicBezTo>
                  <a:cubicBezTo>
                    <a:pt x="f154" y="f116"/>
                    <a:pt x="f154" y="f116"/>
                    <a:pt x="f154" y="f116"/>
                  </a:cubicBezTo>
                  <a:cubicBezTo>
                    <a:pt x="f154" y="f118"/>
                    <a:pt x="f155" y="f116"/>
                    <a:pt x="f155" y="f118"/>
                  </a:cubicBezTo>
                  <a:cubicBezTo>
                    <a:pt x="f154" y="f118"/>
                    <a:pt x="f154" y="f118"/>
                    <a:pt x="f154" y="f118"/>
                  </a:cubicBezTo>
                  <a:cubicBezTo>
                    <a:pt x="f155" y="f119"/>
                    <a:pt x="f156" y="f119"/>
                    <a:pt x="f156" y="f124"/>
                  </a:cubicBezTo>
                  <a:cubicBezTo>
                    <a:pt x="f156" y="f125"/>
                    <a:pt x="f156" y="f125"/>
                    <a:pt x="f156" y="f125"/>
                  </a:cubicBezTo>
                  <a:cubicBezTo>
                    <a:pt x="f157" y="f125"/>
                    <a:pt x="f157" y="f125"/>
                    <a:pt x="f157" y="f125"/>
                  </a:cubicBezTo>
                  <a:cubicBezTo>
                    <a:pt x="f157" y="f126"/>
                    <a:pt x="f157" y="f126"/>
                    <a:pt x="f157" y="f126"/>
                  </a:cubicBezTo>
                  <a:cubicBezTo>
                    <a:pt x="f158" y="f127"/>
                    <a:pt x="f159" y="f132"/>
                    <a:pt x="f160" y="f161"/>
                  </a:cubicBezTo>
                  <a:cubicBezTo>
                    <a:pt x="f160" y="f161"/>
                    <a:pt x="f160" y="f161"/>
                    <a:pt x="f160" y="f161"/>
                  </a:cubicBezTo>
                  <a:cubicBezTo>
                    <a:pt x="f160" y="f161"/>
                    <a:pt x="f160" y="f161"/>
                    <a:pt x="f160" y="f161"/>
                  </a:cubicBezTo>
                  <a:cubicBezTo>
                    <a:pt x="f160" y="f161"/>
                    <a:pt x="f160" y="f162"/>
                    <a:pt x="f159" y="f161"/>
                  </a:cubicBezTo>
                  <a:cubicBezTo>
                    <a:pt x="f159" y="f162"/>
                    <a:pt x="f160" y="f162"/>
                    <a:pt x="f163" y="f136"/>
                  </a:cubicBezTo>
                  <a:cubicBezTo>
                    <a:pt x="f163" y="f162"/>
                    <a:pt x="f160" y="f162"/>
                    <a:pt x="f163" y="f162"/>
                  </a:cubicBezTo>
                  <a:cubicBezTo>
                    <a:pt x="f163" y="f162"/>
                    <a:pt x="f163" y="f136"/>
                    <a:pt x="f164" y="f136"/>
                  </a:cubicBezTo>
                  <a:cubicBezTo>
                    <a:pt x="f164" y="f135"/>
                    <a:pt x="f163" y="f135"/>
                    <a:pt x="f163" y="f135"/>
                  </a:cubicBezTo>
                  <a:cubicBezTo>
                    <a:pt x="f164" y="f135"/>
                    <a:pt x="f164" y="f135"/>
                    <a:pt x="f164" y="f135"/>
                  </a:cubicBezTo>
                  <a:cubicBezTo>
                    <a:pt x="f163" y="f137"/>
                    <a:pt x="f159" y="f136"/>
                    <a:pt x="f159" y="f137"/>
                  </a:cubicBezTo>
                  <a:cubicBezTo>
                    <a:pt x="f159" y="f137"/>
                    <a:pt x="f159" y="f137"/>
                    <a:pt x="f159" y="f137"/>
                  </a:cubicBezTo>
                  <a:cubicBezTo>
                    <a:pt x="f159" y="f139"/>
                    <a:pt x="f158" y="f135"/>
                    <a:pt x="f158" y="f137"/>
                  </a:cubicBezTo>
                  <a:cubicBezTo>
                    <a:pt x="f159" y="f139"/>
                    <a:pt x="f160" y="f139"/>
                    <a:pt x="f160" y="f137"/>
                  </a:cubicBezTo>
                  <a:cubicBezTo>
                    <a:pt x="f163" y="f139"/>
                    <a:pt x="f164" y="f137"/>
                    <a:pt x="f164" y="f139"/>
                  </a:cubicBezTo>
                  <a:cubicBezTo>
                    <a:pt x="f164" y="f139"/>
                    <a:pt x="f164" y="f137"/>
                    <a:pt x="f163" y="f137"/>
                  </a:cubicBezTo>
                  <a:cubicBezTo>
                    <a:pt x="f163" y="f139"/>
                    <a:pt x="f164" y="f139"/>
                    <a:pt x="f164" y="f140"/>
                  </a:cubicBezTo>
                  <a:cubicBezTo>
                    <a:pt x="f164" y="f139"/>
                    <a:pt x="f165" y="f139"/>
                    <a:pt x="f165" y="f140"/>
                  </a:cubicBezTo>
                  <a:cubicBezTo>
                    <a:pt x="f165" y="f140"/>
                    <a:pt x="f165" y="f140"/>
                    <a:pt x="f165" y="f140"/>
                  </a:cubicBezTo>
                  <a:cubicBezTo>
                    <a:pt x="f165" y="f140"/>
                    <a:pt x="f165" y="f140"/>
                    <a:pt x="f165" y="f140"/>
                  </a:cubicBezTo>
                  <a:cubicBezTo>
                    <a:pt x="f166" y="f140"/>
                    <a:pt x="f165" y="f140"/>
                    <a:pt x="f166" y="f140"/>
                  </a:cubicBezTo>
                  <a:cubicBezTo>
                    <a:pt x="f166" y="f142"/>
                    <a:pt x="f165" y="f140"/>
                    <a:pt x="f165" y="f142"/>
                  </a:cubicBezTo>
                  <a:cubicBezTo>
                    <a:pt x="f165" y="f142"/>
                    <a:pt x="f166" y="f143"/>
                    <a:pt x="f167" y="f142"/>
                  </a:cubicBezTo>
                  <a:cubicBezTo>
                    <a:pt x="f166" y="f143"/>
                    <a:pt x="f166" y="f143"/>
                    <a:pt x="f166" y="f143"/>
                  </a:cubicBezTo>
                  <a:cubicBezTo>
                    <a:pt x="f166" y="f143"/>
                    <a:pt x="f167" y="f143"/>
                    <a:pt x="f166" y="f144"/>
                  </a:cubicBezTo>
                  <a:cubicBezTo>
                    <a:pt x="f167" y="f144"/>
                    <a:pt x="f167" y="f144"/>
                    <a:pt x="f167" y="f144"/>
                  </a:cubicBezTo>
                  <a:cubicBezTo>
                    <a:pt x="f167" y="f144"/>
                    <a:pt x="f167" y="f144"/>
                    <a:pt x="f167" y="f145"/>
                  </a:cubicBezTo>
                  <a:cubicBezTo>
                    <a:pt x="f168" y="f147"/>
                    <a:pt x="f168" y="f147"/>
                    <a:pt x="f168" y="f147"/>
                  </a:cubicBezTo>
                  <a:cubicBezTo>
                    <a:pt x="f168" y="f147"/>
                    <a:pt x="f168" y="f169"/>
                    <a:pt x="f170" y="f169"/>
                  </a:cubicBezTo>
                  <a:cubicBezTo>
                    <a:pt x="f170" y="f147"/>
                    <a:pt x="f168" y="f147"/>
                    <a:pt x="f168" y="f145"/>
                  </a:cubicBezTo>
                  <a:cubicBezTo>
                    <a:pt x="f168" y="f147"/>
                    <a:pt x="f170" y="f147"/>
                    <a:pt x="f170" y="f169"/>
                  </a:cubicBezTo>
                  <a:cubicBezTo>
                    <a:pt x="f170" y="f169"/>
                    <a:pt x="f170" y="f169"/>
                    <a:pt x="f170" y="f169"/>
                  </a:cubicBezTo>
                  <a:cubicBezTo>
                    <a:pt x="f171" y="f169"/>
                    <a:pt x="f171" y="f169"/>
                    <a:pt x="f171" y="f169"/>
                  </a:cubicBezTo>
                  <a:cubicBezTo>
                    <a:pt x="f171" y="f169"/>
                    <a:pt x="f171" y="f169"/>
                    <a:pt x="f171" y="f169"/>
                  </a:cubicBezTo>
                  <a:cubicBezTo>
                    <a:pt x="f171" y="f169"/>
                    <a:pt x="f171" y="f169"/>
                    <a:pt x="f171" y="f169"/>
                  </a:cubicBezTo>
                  <a:cubicBezTo>
                    <a:pt x="f172" y="f169"/>
                    <a:pt x="f170" y="f169"/>
                    <a:pt x="f171" y="f148"/>
                  </a:cubicBezTo>
                  <a:cubicBezTo>
                    <a:pt x="f170" y="f148"/>
                    <a:pt x="f170" y="f148"/>
                    <a:pt x="f170" y="f148"/>
                  </a:cubicBezTo>
                  <a:cubicBezTo>
                    <a:pt x="f170" y="f148"/>
                    <a:pt x="f170" y="f148"/>
                    <a:pt x="f171" y="f149"/>
                  </a:cubicBezTo>
                  <a:cubicBezTo>
                    <a:pt x="f171" y="f149"/>
                    <a:pt x="f172" y="f149"/>
                    <a:pt x="f172" y="f148"/>
                  </a:cubicBezTo>
                  <a:cubicBezTo>
                    <a:pt x="f173" y="f149"/>
                    <a:pt x="f172" y="f149"/>
                    <a:pt x="f173" y="f149"/>
                  </a:cubicBezTo>
                  <a:cubicBezTo>
                    <a:pt x="f172" y="f149"/>
                    <a:pt x="f172" y="f149"/>
                    <a:pt x="f172" y="f149"/>
                  </a:cubicBezTo>
                  <a:cubicBezTo>
                    <a:pt x="f171" y="f149"/>
                    <a:pt x="f171" y="f150"/>
                    <a:pt x="f172" y="f150"/>
                  </a:cubicBezTo>
                  <a:cubicBezTo>
                    <a:pt x="f172" y="f153"/>
                    <a:pt x="f173" y="f153"/>
                    <a:pt x="f173" y="f150"/>
                  </a:cubicBezTo>
                  <a:cubicBezTo>
                    <a:pt x="f173" y="f153"/>
                    <a:pt x="f173" y="f153"/>
                    <a:pt x="f173" y="f153"/>
                  </a:cubicBezTo>
                  <a:cubicBezTo>
                    <a:pt x="f173" y="f154"/>
                    <a:pt x="f173" y="f153"/>
                    <a:pt x="f174" y="f153"/>
                  </a:cubicBezTo>
                  <a:cubicBezTo>
                    <a:pt x="f173" y="f154"/>
                    <a:pt x="f173" y="f175"/>
                    <a:pt x="f173" y="f175"/>
                  </a:cubicBezTo>
                  <a:cubicBezTo>
                    <a:pt x="f172" y="f175"/>
                    <a:pt x="f172" y="f175"/>
                    <a:pt x="f172" y="f175"/>
                  </a:cubicBezTo>
                  <a:cubicBezTo>
                    <a:pt x="f172" y="f175"/>
                    <a:pt x="f172" y="f175"/>
                    <a:pt x="f172" y="f175"/>
                  </a:cubicBezTo>
                  <a:cubicBezTo>
                    <a:pt x="f172" y="f175"/>
                    <a:pt x="f172" y="f175"/>
                    <a:pt x="f171" y="f175"/>
                  </a:cubicBezTo>
                  <a:cubicBezTo>
                    <a:pt x="f172" y="f155"/>
                    <a:pt x="f172" y="f155"/>
                    <a:pt x="f172" y="f155"/>
                  </a:cubicBezTo>
                  <a:cubicBezTo>
                    <a:pt x="f173" y="f175"/>
                    <a:pt x="f174" y="f155"/>
                    <a:pt x="f176" y="f175"/>
                  </a:cubicBezTo>
                  <a:cubicBezTo>
                    <a:pt x="f177" y="f155"/>
                    <a:pt x="f173" y="f156"/>
                    <a:pt x="f176" y="f157"/>
                  </a:cubicBezTo>
                  <a:cubicBezTo>
                    <a:pt x="f176" y="f156"/>
                    <a:pt x="f177" y="f157"/>
                    <a:pt x="f177" y="f156"/>
                  </a:cubicBezTo>
                  <a:cubicBezTo>
                    <a:pt x="f177" y="f157"/>
                    <a:pt x="f178" y="f156"/>
                    <a:pt x="f178" y="f157"/>
                  </a:cubicBezTo>
                  <a:cubicBezTo>
                    <a:pt x="f177" y="f157"/>
                    <a:pt x="f177" y="f179"/>
                    <a:pt x="f176" y="f179"/>
                  </a:cubicBezTo>
                  <a:cubicBezTo>
                    <a:pt x="f177" y="f179"/>
                    <a:pt x="f176" y="f157"/>
                    <a:pt x="f176" y="f157"/>
                  </a:cubicBezTo>
                  <a:cubicBezTo>
                    <a:pt x="f176" y="f157"/>
                    <a:pt x="f174" y="f157"/>
                    <a:pt x="f176" y="f179"/>
                  </a:cubicBezTo>
                  <a:cubicBezTo>
                    <a:pt x="f176" y="f159"/>
                    <a:pt x="f176" y="f159"/>
                    <a:pt x="f177" y="f159"/>
                  </a:cubicBezTo>
                  <a:cubicBezTo>
                    <a:pt x="f177" y="f179"/>
                    <a:pt x="f176" y="f179"/>
                    <a:pt x="f177" y="f179"/>
                  </a:cubicBezTo>
                  <a:cubicBezTo>
                    <a:pt x="f178" y="f159"/>
                    <a:pt x="f177" y="f160"/>
                    <a:pt x="f178" y="f159"/>
                  </a:cubicBezTo>
                  <a:cubicBezTo>
                    <a:pt x="f178" y="f159"/>
                    <a:pt x="f178" y="f179"/>
                    <a:pt x="f180" y="f179"/>
                  </a:cubicBezTo>
                  <a:cubicBezTo>
                    <a:pt x="f180" y="f159"/>
                    <a:pt x="f180" y="f159"/>
                    <a:pt x="f180" y="f159"/>
                  </a:cubicBezTo>
                  <a:cubicBezTo>
                    <a:pt x="f180" y="f159"/>
                    <a:pt x="f180" y="f159"/>
                    <a:pt x="f180" y="f159"/>
                  </a:cubicBezTo>
                  <a:cubicBezTo>
                    <a:pt x="f180" y="f160"/>
                    <a:pt x="f181" y="f159"/>
                    <a:pt x="f181" y="f160"/>
                  </a:cubicBezTo>
                  <a:cubicBezTo>
                    <a:pt x="f181" y="f160"/>
                    <a:pt x="f181" y="f160"/>
                    <a:pt x="f181" y="f160"/>
                  </a:cubicBezTo>
                  <a:cubicBezTo>
                    <a:pt x="f180" y="f160"/>
                    <a:pt x="f180" y="f159"/>
                    <a:pt x="f178" y="f160"/>
                  </a:cubicBezTo>
                  <a:cubicBezTo>
                    <a:pt x="f180" y="f160"/>
                    <a:pt x="f180" y="f160"/>
                    <a:pt x="f180" y="f160"/>
                  </a:cubicBezTo>
                  <a:cubicBezTo>
                    <a:pt x="f180" y="f160"/>
                    <a:pt x="f180" y="f160"/>
                    <a:pt x="f180" y="f160"/>
                  </a:cubicBezTo>
                  <a:cubicBezTo>
                    <a:pt x="f180" y="f160"/>
                    <a:pt x="f178" y="f163"/>
                    <a:pt x="f180" y="f182"/>
                  </a:cubicBezTo>
                  <a:cubicBezTo>
                    <a:pt x="f181" y="f182"/>
                    <a:pt x="f181" y="f182"/>
                    <a:pt x="f181" y="f163"/>
                  </a:cubicBezTo>
                  <a:cubicBezTo>
                    <a:pt x="f183" y="f182"/>
                    <a:pt x="f183" y="f164"/>
                    <a:pt x="f183" y="f164"/>
                  </a:cubicBezTo>
                  <a:cubicBezTo>
                    <a:pt x="f183" y="f164"/>
                    <a:pt x="f183" y="f165"/>
                    <a:pt x="f183" y="f165"/>
                  </a:cubicBezTo>
                  <a:cubicBezTo>
                    <a:pt x="f181" y="f182"/>
                    <a:pt x="f181" y="f182"/>
                    <a:pt x="f181" y="f182"/>
                  </a:cubicBezTo>
                  <a:cubicBezTo>
                    <a:pt x="f180" y="f164"/>
                    <a:pt x="f180" y="f163"/>
                    <a:pt x="f178" y="f163"/>
                  </a:cubicBezTo>
                  <a:cubicBezTo>
                    <a:pt x="f180" y="f182"/>
                    <a:pt x="f178" y="f164"/>
                    <a:pt x="f177" y="f164"/>
                  </a:cubicBezTo>
                  <a:cubicBezTo>
                    <a:pt x="f177" y="f164"/>
                    <a:pt x="f178" y="f164"/>
                    <a:pt x="f178" y="f165"/>
                  </a:cubicBezTo>
                  <a:cubicBezTo>
                    <a:pt x="f180" y="f164"/>
                    <a:pt x="f178" y="f164"/>
                    <a:pt x="f180" y="f164"/>
                  </a:cubicBezTo>
                  <a:cubicBezTo>
                    <a:pt x="f180" y="f165"/>
                    <a:pt x="f181" y="f166"/>
                    <a:pt x="f183" y="f166"/>
                  </a:cubicBezTo>
                  <a:cubicBezTo>
                    <a:pt x="f181" y="f166"/>
                    <a:pt x="f181" y="f166"/>
                    <a:pt x="f181" y="f166"/>
                  </a:cubicBezTo>
                  <a:cubicBezTo>
                    <a:pt x="f183" y="f167"/>
                    <a:pt x="f183" y="f168"/>
                    <a:pt x="f183" y="f171"/>
                  </a:cubicBezTo>
                  <a:cubicBezTo>
                    <a:pt x="f183" y="f168"/>
                    <a:pt x="f184" y="f172"/>
                    <a:pt x="f184" y="f171"/>
                  </a:cubicBezTo>
                  <a:cubicBezTo>
                    <a:pt x="f184" y="f170"/>
                    <a:pt x="f184" y="f168"/>
                    <a:pt x="f185" y="f168"/>
                  </a:cubicBezTo>
                  <a:cubicBezTo>
                    <a:pt x="f185" y="f170"/>
                    <a:pt x="f185" y="f170"/>
                    <a:pt x="f185" y="f170"/>
                  </a:cubicBezTo>
                  <a:cubicBezTo>
                    <a:pt x="f185" y="f170"/>
                    <a:pt x="f184" y="f171"/>
                    <a:pt x="f185" y="f171"/>
                  </a:cubicBezTo>
                  <a:cubicBezTo>
                    <a:pt x="f184" y="f170"/>
                    <a:pt x="f184" y="f171"/>
                    <a:pt x="f183" y="f172"/>
                  </a:cubicBezTo>
                  <a:cubicBezTo>
                    <a:pt x="f184" y="f172"/>
                    <a:pt x="f183" y="f172"/>
                    <a:pt x="f183" y="f173"/>
                  </a:cubicBezTo>
                  <a:cubicBezTo>
                    <a:pt x="f184" y="f173"/>
                    <a:pt x="f185" y="f174"/>
                    <a:pt x="f186" y="f176"/>
                  </a:cubicBezTo>
                  <a:cubicBezTo>
                    <a:pt x="f186" y="f177"/>
                    <a:pt x="f187" y="f177"/>
                    <a:pt x="f188" y="f180"/>
                  </a:cubicBezTo>
                  <a:cubicBezTo>
                    <a:pt x="f188" y="f181"/>
                    <a:pt x="f187" y="f181"/>
                    <a:pt x="f187" y="f183"/>
                  </a:cubicBezTo>
                  <a:cubicBezTo>
                    <a:pt x="f187" y="f183"/>
                    <a:pt x="f187" y="f181"/>
                    <a:pt x="f188" y="f183"/>
                  </a:cubicBezTo>
                  <a:cubicBezTo>
                    <a:pt x="f187" y="f183"/>
                    <a:pt x="f187" y="f183"/>
                    <a:pt x="f187" y="f183"/>
                  </a:cubicBezTo>
                  <a:cubicBezTo>
                    <a:pt x="f188" y="f183"/>
                    <a:pt x="f188" y="f185"/>
                    <a:pt x="f188" y="f185"/>
                  </a:cubicBezTo>
                  <a:cubicBezTo>
                    <a:pt x="f188" y="f185"/>
                    <a:pt x="f188" y="f185"/>
                    <a:pt x="f188" y="f185"/>
                  </a:cubicBezTo>
                  <a:cubicBezTo>
                    <a:pt x="f188" y="f185"/>
                    <a:pt x="f188" y="f185"/>
                    <a:pt x="f188" y="f185"/>
                  </a:cubicBezTo>
                  <a:cubicBezTo>
                    <a:pt x="f188" y="f185"/>
                    <a:pt x="f188" y="f189"/>
                    <a:pt x="f188" y="f185"/>
                  </a:cubicBezTo>
                  <a:cubicBezTo>
                    <a:pt x="f188" y="f189"/>
                    <a:pt x="f188" y="f189"/>
                    <a:pt x="f188" y="f189"/>
                  </a:cubicBezTo>
                  <a:cubicBezTo>
                    <a:pt x="f188" y="f189"/>
                    <a:pt x="f188" y="f189"/>
                    <a:pt x="f188" y="f189"/>
                  </a:cubicBezTo>
                  <a:cubicBezTo>
                    <a:pt x="f190" y="f189"/>
                    <a:pt x="f190" y="f186"/>
                    <a:pt x="f5" y="f187"/>
                  </a:cubicBezTo>
                  <a:cubicBezTo>
                    <a:pt x="f5" y="f190"/>
                    <a:pt x="f5" y="f190"/>
                    <a:pt x="f5" y="f190"/>
                  </a:cubicBezTo>
                  <a:cubicBezTo>
                    <a:pt x="f5" y="f190"/>
                    <a:pt x="f5" y="f190"/>
                    <a:pt x="f5" y="f190"/>
                  </a:cubicBezTo>
                  <a:cubicBezTo>
                    <a:pt x="f5" y="f5"/>
                    <a:pt x="f5" y="f5"/>
                    <a:pt x="f5" y="f5"/>
                  </a:cubicBezTo>
                  <a:cubicBezTo>
                    <a:pt x="f188" y="f190"/>
                    <a:pt x="f188" y="f190"/>
                    <a:pt x="f188" y="f190"/>
                  </a:cubicBezTo>
                  <a:cubicBezTo>
                    <a:pt x="f188" y="f187"/>
                    <a:pt x="f190" y="f190"/>
                    <a:pt x="f190" y="f190"/>
                  </a:cubicBezTo>
                  <a:cubicBezTo>
                    <a:pt x="f5" y="f187"/>
                    <a:pt x="f190" y="f186"/>
                    <a:pt x="f188" y="f186"/>
                  </a:cubicBezTo>
                  <a:cubicBezTo>
                    <a:pt x="f190" y="f187"/>
                    <a:pt x="f190" y="f187"/>
                    <a:pt x="f190" y="f187"/>
                  </a:cubicBezTo>
                  <a:cubicBezTo>
                    <a:pt x="f188" y="f187"/>
                    <a:pt x="f188" y="f187"/>
                    <a:pt x="f188" y="f187"/>
                  </a:cubicBezTo>
                  <a:cubicBezTo>
                    <a:pt x="f188" y="f187"/>
                    <a:pt x="f188" y="f187"/>
                    <a:pt x="f188" y="f187"/>
                  </a:cubicBezTo>
                  <a:cubicBezTo>
                    <a:pt x="f188" y="f187"/>
                    <a:pt x="f188" y="f187"/>
                    <a:pt x="f188" y="f186"/>
                  </a:cubicBezTo>
                  <a:cubicBezTo>
                    <a:pt x="f188" y="f186"/>
                    <a:pt x="f188" y="f186"/>
                    <a:pt x="f188" y="f186"/>
                  </a:cubicBezTo>
                  <a:cubicBezTo>
                    <a:pt x="f188" y="f186"/>
                    <a:pt x="f187" y="f186"/>
                    <a:pt x="f187" y="f189"/>
                  </a:cubicBezTo>
                  <a:cubicBezTo>
                    <a:pt x="f187" y="f189"/>
                    <a:pt x="f186" y="f185"/>
                    <a:pt x="f185" y="f184"/>
                  </a:cubicBezTo>
                  <a:cubicBezTo>
                    <a:pt x="f186" y="f184"/>
                    <a:pt x="f187" y="f185"/>
                    <a:pt x="f187" y="f185"/>
                  </a:cubicBezTo>
                  <a:cubicBezTo>
                    <a:pt x="f187" y="f184"/>
                    <a:pt x="f187" y="f184"/>
                    <a:pt x="f187" y="f184"/>
                  </a:cubicBezTo>
                  <a:cubicBezTo>
                    <a:pt x="f186" y="f184"/>
                    <a:pt x="f185" y="f184"/>
                    <a:pt x="f185" y="f183"/>
                  </a:cubicBezTo>
                  <a:cubicBezTo>
                    <a:pt x="f185" y="f183"/>
                    <a:pt x="f185" y="f183"/>
                    <a:pt x="f185" y="f183"/>
                  </a:cubicBezTo>
                  <a:cubicBezTo>
                    <a:pt x="f185" y="f181"/>
                    <a:pt x="f184" y="f183"/>
                    <a:pt x="f184" y="f181"/>
                  </a:cubicBezTo>
                  <a:cubicBezTo>
                    <a:pt x="f183" y="f177"/>
                    <a:pt x="f183" y="f177"/>
                    <a:pt x="f181" y="f176"/>
                  </a:cubicBezTo>
                  <a:cubicBezTo>
                    <a:pt x="f183" y="f174"/>
                    <a:pt x="f183" y="f174"/>
                    <a:pt x="f183" y="f174"/>
                  </a:cubicBezTo>
                  <a:cubicBezTo>
                    <a:pt x="f181" y="f174"/>
                    <a:pt x="f180" y="f172"/>
                    <a:pt x="f178" y="f172"/>
                  </a:cubicBezTo>
                  <a:cubicBezTo>
                    <a:pt x="f178" y="f170"/>
                    <a:pt x="f176" y="f168"/>
                    <a:pt x="f177" y="f167"/>
                  </a:cubicBezTo>
                  <a:cubicBezTo>
                    <a:pt x="f174" y="f165"/>
                    <a:pt x="f172" y="f182"/>
                    <a:pt x="f171" y="f160"/>
                  </a:cubicBezTo>
                  <a:cubicBezTo>
                    <a:pt x="f172" y="f160"/>
                    <a:pt x="f172" y="f160"/>
                    <a:pt x="f172" y="f160"/>
                  </a:cubicBezTo>
                  <a:cubicBezTo>
                    <a:pt x="f171" y="f160"/>
                    <a:pt x="f172" y="f159"/>
                    <a:pt x="f172" y="f159"/>
                  </a:cubicBezTo>
                  <a:cubicBezTo>
                    <a:pt x="f171" y="f160"/>
                    <a:pt x="f171" y="f159"/>
                    <a:pt x="f170" y="f159"/>
                  </a:cubicBezTo>
                  <a:cubicBezTo>
                    <a:pt x="f170" y="f157"/>
                    <a:pt x="f167" y="f156"/>
                    <a:pt x="f166" y="f155"/>
                  </a:cubicBezTo>
                  <a:cubicBezTo>
                    <a:pt x="f167" y="f155"/>
                    <a:pt x="f167" y="f155"/>
                    <a:pt x="f167" y="f155"/>
                  </a:cubicBezTo>
                  <a:cubicBezTo>
                    <a:pt x="f165" y="f175"/>
                    <a:pt x="f165" y="f175"/>
                    <a:pt x="f165" y="f153"/>
                  </a:cubicBezTo>
                  <a:cubicBezTo>
                    <a:pt x="f165" y="f153"/>
                    <a:pt x="f165" y="f153"/>
                    <a:pt x="f165" y="f150"/>
                  </a:cubicBezTo>
                  <a:cubicBezTo>
                    <a:pt x="f165" y="f150"/>
                    <a:pt x="f165" y="f150"/>
                    <a:pt x="f164" y="f149"/>
                  </a:cubicBezTo>
                  <a:cubicBezTo>
                    <a:pt x="f163" y="f148"/>
                    <a:pt x="f163" y="f169"/>
                    <a:pt x="f160" y="f169"/>
                  </a:cubicBezTo>
                  <a:cubicBezTo>
                    <a:pt x="f158" y="f144"/>
                    <a:pt x="f158" y="f140"/>
                    <a:pt x="f156" y="f139"/>
                  </a:cubicBezTo>
                  <a:cubicBezTo>
                    <a:pt x="f157" y="f137"/>
                    <a:pt x="f157" y="f137"/>
                    <a:pt x="f157" y="f137"/>
                  </a:cubicBezTo>
                  <a:cubicBezTo>
                    <a:pt x="f154" y="f136"/>
                    <a:pt x="f153" y="f130"/>
                    <a:pt x="f150" y="f129"/>
                  </a:cubicBezTo>
                  <a:cubicBezTo>
                    <a:pt x="f153" y="f128"/>
                    <a:pt x="f153" y="f128"/>
                    <a:pt x="f153" y="f128"/>
                  </a:cubicBezTo>
                  <a:cubicBezTo>
                    <a:pt x="f153" y="f128"/>
                    <a:pt x="f150" y="f127"/>
                    <a:pt x="f152" y="f127"/>
                  </a:cubicBezTo>
                  <a:cubicBezTo>
                    <a:pt x="f152" y="f126"/>
                    <a:pt x="f149" y="f126"/>
                    <a:pt x="f149" y="f126"/>
                  </a:cubicBezTo>
                  <a:cubicBezTo>
                    <a:pt x="f149" y="f125"/>
                    <a:pt x="f148" y="f125"/>
                    <a:pt x="f148" y="f125"/>
                  </a:cubicBezTo>
                  <a:cubicBezTo>
                    <a:pt x="f169" y="f119"/>
                    <a:pt x="f169" y="f118"/>
                    <a:pt x="f147" y="f116"/>
                  </a:cubicBezTo>
                  <a:cubicBezTo>
                    <a:pt x="f147" y="f116"/>
                    <a:pt x="f147" y="f116"/>
                    <a:pt x="f147" y="f116"/>
                  </a:cubicBezTo>
                  <a:cubicBezTo>
                    <a:pt x="f169" y="f116"/>
                    <a:pt x="f169" y="f116"/>
                    <a:pt x="f169" y="f116"/>
                  </a:cubicBezTo>
                  <a:cubicBezTo>
                    <a:pt x="f147" y="f120"/>
                    <a:pt x="f147" y="f120"/>
                    <a:pt x="f145" y="f120"/>
                  </a:cubicBezTo>
                  <a:cubicBezTo>
                    <a:pt x="f145" y="f113"/>
                    <a:pt x="f142" y="f109"/>
                    <a:pt x="f142" y="f105"/>
                  </a:cubicBezTo>
                  <a:cubicBezTo>
                    <a:pt x="f142" y="f151"/>
                    <a:pt x="f142" y="f105"/>
                    <a:pt x="f141" y="f105"/>
                  </a:cubicBezTo>
                  <a:cubicBezTo>
                    <a:pt x="f141" y="f104"/>
                    <a:pt x="f140" y="f100"/>
                    <a:pt x="f139" y="f97"/>
                  </a:cubicBezTo>
                  <a:cubicBezTo>
                    <a:pt x="f140" y="f97"/>
                    <a:pt x="f140" y="f97"/>
                    <a:pt x="f140" y="f97"/>
                  </a:cubicBezTo>
                  <a:cubicBezTo>
                    <a:pt x="f139" y="f99"/>
                    <a:pt x="f139" y="f97"/>
                    <a:pt x="f139" y="f97"/>
                  </a:cubicBezTo>
                  <a:cubicBezTo>
                    <a:pt x="f137" y="f94"/>
                    <a:pt x="f137" y="f87"/>
                    <a:pt x="f136" y="f81"/>
                  </a:cubicBezTo>
                  <a:cubicBezTo>
                    <a:pt x="f133" y="f72"/>
                    <a:pt x="f130" y="f63"/>
                    <a:pt x="f129" y="f58"/>
                  </a:cubicBezTo>
                  <a:cubicBezTo>
                    <a:pt x="f129" y="f58"/>
                    <a:pt x="f129" y="f58"/>
                    <a:pt x="f129" y="f58"/>
                  </a:cubicBezTo>
                  <a:cubicBezTo>
                    <a:pt x="f128" y="f58"/>
                    <a:pt x="f128" y="f55"/>
                    <a:pt x="f127" y="f55"/>
                  </a:cubicBezTo>
                  <a:cubicBezTo>
                    <a:pt x="f127" y="f52"/>
                    <a:pt x="f126" y="f134"/>
                    <a:pt x="f127" y="f134"/>
                  </a:cubicBezTo>
                  <a:cubicBezTo>
                    <a:pt x="f126" y="f134"/>
                    <a:pt x="f126" y="f44"/>
                    <a:pt x="f124" y="f44"/>
                  </a:cubicBezTo>
                  <a:cubicBezTo>
                    <a:pt x="f124" y="f44"/>
                    <a:pt x="f124" y="f44"/>
                    <a:pt x="f124" y="f44"/>
                  </a:cubicBezTo>
                  <a:cubicBezTo>
                    <a:pt x="f124" y="f39"/>
                    <a:pt x="f123" y="f131"/>
                    <a:pt x="f119" y="f37"/>
                  </a:cubicBezTo>
                  <a:cubicBezTo>
                    <a:pt x="f123" y="f37"/>
                    <a:pt x="f123" y="f37"/>
                    <a:pt x="f123" y="f37"/>
                  </a:cubicBezTo>
                  <a:cubicBezTo>
                    <a:pt x="f123" y="f35"/>
                    <a:pt x="f118" y="f35"/>
                    <a:pt x="f119" y="f33"/>
                  </a:cubicBezTo>
                  <a:cubicBezTo>
                    <a:pt x="f119" y="f33"/>
                    <a:pt x="f119" y="f33"/>
                    <a:pt x="f119" y="f35"/>
                  </a:cubicBezTo>
                  <a:cubicBezTo>
                    <a:pt x="f116" y="f31"/>
                    <a:pt x="f113" y="f24"/>
                    <a:pt x="f110" y="f19"/>
                  </a:cubicBezTo>
                  <a:cubicBezTo>
                    <a:pt x="f109" y="f15"/>
                    <a:pt x="f113" y="f122"/>
                    <a:pt x="f109" y="f121"/>
                  </a:cubicBezTo>
                  <a:cubicBezTo>
                    <a:pt x="f110" y="f15"/>
                    <a:pt x="f109" y="f121"/>
                    <a:pt x="f109" y="f121"/>
                  </a:cubicBezTo>
                  <a:cubicBezTo>
                    <a:pt x="f107" y="f15"/>
                    <a:pt x="f110" y="f13"/>
                    <a:pt x="f109" y="f13"/>
                  </a:cubicBezTo>
                  <a:cubicBezTo>
                    <a:pt x="f107" y="f13"/>
                    <a:pt x="f107" y="f117"/>
                    <a:pt x="f107" y="f13"/>
                  </a:cubicBezTo>
                  <a:cubicBezTo>
                    <a:pt x="f107" y="f10"/>
                    <a:pt x="f107" y="f10"/>
                    <a:pt x="f105" y="f10"/>
                  </a:cubicBezTo>
                  <a:cubicBezTo>
                    <a:pt x="f105" y="f191"/>
                    <a:pt x="f105" y="f191"/>
                    <a:pt x="f105" y="f191"/>
                  </a:cubicBezTo>
                  <a:cubicBezTo>
                    <a:pt x="f100" y="f191"/>
                    <a:pt x="f100" y="f114"/>
                    <a:pt x="f97" y="f112"/>
                  </a:cubicBezTo>
                  <a:cubicBezTo>
                    <a:pt x="f87" y="f102"/>
                    <a:pt x="f76" y="f95"/>
                    <a:pt x="f68" y="f86"/>
                  </a:cubicBezTo>
                  <a:cubicBezTo>
                    <a:pt x="f138" y="f73"/>
                    <a:pt x="f55" y="f65"/>
                    <a:pt x="f44" y="f192"/>
                  </a:cubicBezTo>
                  <a:cubicBezTo>
                    <a:pt x="f44" y="f57"/>
                    <a:pt x="f44" y="f57"/>
                    <a:pt x="f42" y="f193"/>
                  </a:cubicBezTo>
                  <a:cubicBezTo>
                    <a:pt x="f42" y="f193"/>
                    <a:pt x="f42" y="f57"/>
                    <a:pt x="f42" y="f193"/>
                  </a:cubicBezTo>
                  <a:cubicBezTo>
                    <a:pt x="f42" y="f57"/>
                    <a:pt x="f42" y="f54"/>
                    <a:pt x="f42" y="f54"/>
                  </a:cubicBezTo>
                  <a:cubicBezTo>
                    <a:pt x="f131" y="f51"/>
                    <a:pt x="f37" y="f48"/>
                    <a:pt x="f194" y="f45"/>
                  </a:cubicBezTo>
                  <a:cubicBezTo>
                    <a:pt x="f194" y="f45"/>
                    <a:pt x="f35" y="f45"/>
                    <a:pt x="f35" y="f2"/>
                  </a:cubicBezTo>
                  <a:cubicBezTo>
                    <a:pt x="f194" y="f2"/>
                    <a:pt x="f194" y="f2"/>
                    <a:pt x="f194" y="f2"/>
                  </a:cubicBezTo>
                  <a:cubicBezTo>
                    <a:pt x="f194" y="f2"/>
                    <a:pt x="f194" y="f2"/>
                    <a:pt x="f194" y="f2"/>
                  </a:cubicBezTo>
                  <a:cubicBezTo>
                    <a:pt x="f194" y="f2"/>
                    <a:pt x="f33" y="f43"/>
                    <a:pt x="f33" y="f2"/>
                  </a:cubicBezTo>
                  <a:cubicBezTo>
                    <a:pt x="f25" y="f195"/>
                    <a:pt x="f19" y="f29"/>
                    <a:pt x="f15" y="f196"/>
                  </a:cubicBezTo>
                  <a:cubicBezTo>
                    <a:pt x="f15" y="f197"/>
                    <a:pt x="f117" y="f198"/>
                    <a:pt x="f10" y="f199"/>
                  </a:cubicBezTo>
                  <a:cubicBezTo>
                    <a:pt x="f191" y="f200"/>
                    <a:pt x="f8" y="f201"/>
                    <a:pt x="f6" y="f202"/>
                  </a:cubicBezTo>
                  <a:cubicBezTo>
                    <a:pt x="f6" y="f202"/>
                    <a:pt x="f111" y="f7"/>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2" name="Freeform 96">
              <a:extLst>
                <a:ext uri="{FF2B5EF4-FFF2-40B4-BE49-F238E27FC236}">
                  <a16:creationId xmlns:a16="http://schemas.microsoft.com/office/drawing/2014/main" id="{A9830C23-E636-412A-B60B-CF38B4DF47F7}"/>
                </a:ext>
              </a:extLst>
            </p:cNvPr>
            <p:cNvSpPr/>
            <p:nvPr/>
          </p:nvSpPr>
          <p:spPr>
            <a:xfrm flipH="1">
              <a:off x="10486202" y="1103205"/>
              <a:ext cx="241264" cy="461744"/>
            </a:xfrm>
            <a:custGeom>
              <a:avLst/>
              <a:gdLst>
                <a:gd name="f0" fmla="val 10800000"/>
                <a:gd name="f1" fmla="val 5400000"/>
                <a:gd name="f2" fmla="val 180"/>
                <a:gd name="f3" fmla="val w"/>
                <a:gd name="f4" fmla="val h"/>
                <a:gd name="f5" fmla="val 0"/>
                <a:gd name="f6" fmla="val 98"/>
                <a:gd name="f7" fmla="val 188"/>
                <a:gd name="f8" fmla="val 61"/>
                <a:gd name="f9" fmla="val 4"/>
                <a:gd name="f10" fmla="val 51"/>
                <a:gd name="f11" fmla="val 79"/>
                <a:gd name="f12" fmla="val 14"/>
                <a:gd name="f13" fmla="val 32"/>
                <a:gd name="f14" fmla="val 183"/>
                <a:gd name="f15" fmla="val 116"/>
                <a:gd name="f16" fmla="val 18"/>
                <a:gd name="f17" fmla="+- 0 0 -90"/>
                <a:gd name="f18" fmla="*/ f3 1 98"/>
                <a:gd name="f19" fmla="*/ f4 1 188"/>
                <a:gd name="f20" fmla="+- f7 0 f5"/>
                <a:gd name="f21" fmla="+- f6 0 f5"/>
                <a:gd name="f22" fmla="*/ f17 f0 1"/>
                <a:gd name="f23" fmla="*/ f21 1 98"/>
                <a:gd name="f24" fmla="*/ f20 1 188"/>
                <a:gd name="f25" fmla="*/ 61 f21 1"/>
                <a:gd name="f26" fmla="*/ 4 f20 1"/>
                <a:gd name="f27" fmla="*/ 14 f21 1"/>
                <a:gd name="f28" fmla="*/ 188 f20 1"/>
                <a:gd name="f29" fmla="*/ 79 f21 1"/>
                <a:gd name="f30" fmla="*/ 116 f20 1"/>
                <a:gd name="f31" fmla="*/ f22 1 f2"/>
                <a:gd name="f32" fmla="*/ f25 1 98"/>
                <a:gd name="f33" fmla="*/ f26 1 188"/>
                <a:gd name="f34" fmla="*/ f27 1 98"/>
                <a:gd name="f35" fmla="*/ f28 1 188"/>
                <a:gd name="f36" fmla="*/ f29 1 98"/>
                <a:gd name="f37" fmla="*/ f30 1 188"/>
                <a:gd name="f38" fmla="*/ 0 1 f23"/>
                <a:gd name="f39" fmla="*/ f6 1 f23"/>
                <a:gd name="f40" fmla="*/ 0 1 f24"/>
                <a:gd name="f41" fmla="*/ f7 1 f24"/>
                <a:gd name="f42" fmla="+- f31 0 f1"/>
                <a:gd name="f43" fmla="*/ f32 1 f23"/>
                <a:gd name="f44" fmla="*/ f33 1 f24"/>
                <a:gd name="f45" fmla="*/ f34 1 f23"/>
                <a:gd name="f46" fmla="*/ f35 1 f24"/>
                <a:gd name="f47" fmla="*/ f36 1 f23"/>
                <a:gd name="f48" fmla="*/ f37 1 f24"/>
                <a:gd name="f49" fmla="*/ f38 f18 1"/>
                <a:gd name="f50" fmla="*/ f39 f18 1"/>
                <a:gd name="f51" fmla="*/ f41 f19 1"/>
                <a:gd name="f52" fmla="*/ f40 f19 1"/>
                <a:gd name="f53" fmla="*/ f43 f18 1"/>
                <a:gd name="f54" fmla="*/ f44 f19 1"/>
                <a:gd name="f55" fmla="*/ f45 f18 1"/>
                <a:gd name="f56" fmla="*/ f46 f19 1"/>
                <a:gd name="f57" fmla="*/ f47 f18 1"/>
                <a:gd name="f58" fmla="*/ f48 f19 1"/>
              </a:gdLst>
              <a:ahLst/>
              <a:cxnLst>
                <a:cxn ang="3cd4">
                  <a:pos x="hc" y="t"/>
                </a:cxn>
                <a:cxn ang="0">
                  <a:pos x="r" y="vc"/>
                </a:cxn>
                <a:cxn ang="cd4">
                  <a:pos x="hc" y="b"/>
                </a:cxn>
                <a:cxn ang="cd2">
                  <a:pos x="l" y="vc"/>
                </a:cxn>
                <a:cxn ang="f42">
                  <a:pos x="f53" y="f54"/>
                </a:cxn>
                <a:cxn ang="f42">
                  <a:pos x="f55" y="f56"/>
                </a:cxn>
                <a:cxn ang="f42">
                  <a:pos x="f57" y="f58"/>
                </a:cxn>
                <a:cxn ang="f42">
                  <a:pos x="f53" y="f54"/>
                </a:cxn>
              </a:cxnLst>
              <a:rect l="f49" t="f52" r="f50" b="f51"/>
              <a:pathLst>
                <a:path w="98" h="188">
                  <a:moveTo>
                    <a:pt x="f8" y="f9"/>
                  </a:moveTo>
                  <a:cubicBezTo>
                    <a:pt x="f10" y="f5"/>
                    <a:pt x="f5" y="f11"/>
                    <a:pt x="f12" y="f7"/>
                  </a:cubicBezTo>
                  <a:cubicBezTo>
                    <a:pt x="f13" y="f14"/>
                    <a:pt x="f11" y="f15"/>
                    <a:pt x="f11" y="f15"/>
                  </a:cubicBezTo>
                  <a:cubicBezTo>
                    <a:pt x="f11" y="f15"/>
                    <a:pt x="f6" y="f16"/>
                    <a:pt x="f8" y="f9"/>
                  </a:cubicBezTo>
                  <a:close/>
                </a:path>
              </a:pathLst>
            </a:custGeom>
            <a:solidFill>
              <a:srgbClr val="F7D64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3" name="Freeform 97">
              <a:extLst>
                <a:ext uri="{FF2B5EF4-FFF2-40B4-BE49-F238E27FC236}">
                  <a16:creationId xmlns:a16="http://schemas.microsoft.com/office/drawing/2014/main" id="{9E041CD7-638A-4BE6-A315-FE5A869A32EF}"/>
                </a:ext>
              </a:extLst>
            </p:cNvPr>
            <p:cNvSpPr/>
            <p:nvPr/>
          </p:nvSpPr>
          <p:spPr>
            <a:xfrm flipH="1">
              <a:off x="10498683" y="1115686"/>
              <a:ext cx="122712" cy="385821"/>
            </a:xfrm>
            <a:custGeom>
              <a:avLst/>
              <a:gdLst>
                <a:gd name="f0" fmla="val 10800000"/>
                <a:gd name="f1" fmla="val 5400000"/>
                <a:gd name="f2" fmla="val 180"/>
                <a:gd name="f3" fmla="val w"/>
                <a:gd name="f4" fmla="val h"/>
                <a:gd name="f5" fmla="val 0"/>
                <a:gd name="f6" fmla="val 50"/>
                <a:gd name="f7" fmla="val 157"/>
                <a:gd name="f8" fmla="val 18"/>
                <a:gd name="f9" fmla="val 28"/>
                <a:gd name="f10" fmla="val 132"/>
                <a:gd name="f11" fmla="val 36"/>
                <a:gd name="f12" fmla="val 111"/>
                <a:gd name="f13" fmla="val 43"/>
                <a:gd name="f14" fmla="val 88"/>
                <a:gd name="f15" fmla="val 12"/>
                <a:gd name="f16" fmla="+- 0 0 -90"/>
                <a:gd name="f17" fmla="*/ f3 1 50"/>
                <a:gd name="f18" fmla="*/ f4 1 157"/>
                <a:gd name="f19" fmla="+- f7 0 f5"/>
                <a:gd name="f20" fmla="+- f6 0 f5"/>
                <a:gd name="f21" fmla="*/ f16 f0 1"/>
                <a:gd name="f22" fmla="*/ f20 1 50"/>
                <a:gd name="f23" fmla="*/ f19 1 157"/>
                <a:gd name="f24" fmla="*/ 18 f20 1"/>
                <a:gd name="f25" fmla="*/ 0 f19 1"/>
                <a:gd name="f26" fmla="*/ 0 f20 1"/>
                <a:gd name="f27" fmla="*/ 157 f19 1"/>
                <a:gd name="f28" fmla="*/ 36 f20 1"/>
                <a:gd name="f29" fmla="*/ 111 f19 1"/>
                <a:gd name="f30" fmla="*/ f21 1 f2"/>
                <a:gd name="f31" fmla="*/ f24 1 50"/>
                <a:gd name="f32" fmla="*/ f25 1 157"/>
                <a:gd name="f33" fmla="*/ f26 1 50"/>
                <a:gd name="f34" fmla="*/ f27 1 157"/>
                <a:gd name="f35" fmla="*/ f28 1 50"/>
                <a:gd name="f36" fmla="*/ f29 1 157"/>
                <a:gd name="f37" fmla="*/ 0 1 f22"/>
                <a:gd name="f38" fmla="*/ f6 1 f22"/>
                <a:gd name="f39" fmla="*/ 0 1 f23"/>
                <a:gd name="f40" fmla="*/ f7 1 f23"/>
                <a:gd name="f41" fmla="+- f30 0 f1"/>
                <a:gd name="f42" fmla="*/ f31 1 f22"/>
                <a:gd name="f43" fmla="*/ f32 1 f23"/>
                <a:gd name="f44" fmla="*/ f33 1 f22"/>
                <a:gd name="f45" fmla="*/ f34 1 f23"/>
                <a:gd name="f46" fmla="*/ f35 1 f22"/>
                <a:gd name="f47" fmla="*/ f36 1 f23"/>
                <a:gd name="f48" fmla="*/ f37 f17 1"/>
                <a:gd name="f49" fmla="*/ f38 f17 1"/>
                <a:gd name="f50" fmla="*/ f40 f18 1"/>
                <a:gd name="f51" fmla="*/ f39 f18 1"/>
                <a:gd name="f52" fmla="*/ f42 f17 1"/>
                <a:gd name="f53" fmla="*/ f43 f18 1"/>
                <a:gd name="f54" fmla="*/ f44 f17 1"/>
                <a:gd name="f55" fmla="*/ f45 f18 1"/>
                <a:gd name="f56" fmla="*/ f46 f17 1"/>
                <a:gd name="f57" fmla="*/ f47 f18 1"/>
              </a:gdLst>
              <a:ahLst/>
              <a:cxnLst>
                <a:cxn ang="3cd4">
                  <a:pos x="hc" y="t"/>
                </a:cxn>
                <a:cxn ang="0">
                  <a:pos x="r" y="vc"/>
                </a:cxn>
                <a:cxn ang="cd4">
                  <a:pos x="hc" y="b"/>
                </a:cxn>
                <a:cxn ang="cd2">
                  <a:pos x="l" y="vc"/>
                </a:cxn>
                <a:cxn ang="f41">
                  <a:pos x="f52" y="f53"/>
                </a:cxn>
                <a:cxn ang="f41">
                  <a:pos x="f54" y="f55"/>
                </a:cxn>
                <a:cxn ang="f41">
                  <a:pos x="f56" y="f57"/>
                </a:cxn>
                <a:cxn ang="f41">
                  <a:pos x="f52" y="f53"/>
                </a:cxn>
              </a:cxnLst>
              <a:rect l="f48" t="f51" r="f49" b="f50"/>
              <a:pathLst>
                <a:path w="50" h="157">
                  <a:moveTo>
                    <a:pt x="f8" y="f5"/>
                  </a:moveTo>
                  <a:cubicBezTo>
                    <a:pt x="f5" y="f7"/>
                    <a:pt x="f5" y="f7"/>
                    <a:pt x="f5" y="f7"/>
                  </a:cubicBezTo>
                  <a:cubicBezTo>
                    <a:pt x="f5" y="f7"/>
                    <a:pt x="f9" y="f10"/>
                    <a:pt x="f11" y="f12"/>
                  </a:cubicBezTo>
                  <a:cubicBezTo>
                    <a:pt x="f13" y="f14"/>
                    <a:pt x="f6" y="f15"/>
                    <a:pt x="f8" y="f5"/>
                  </a:cubicBezTo>
                  <a:close/>
                </a:path>
              </a:pathLst>
            </a:custGeom>
            <a:solidFill>
              <a:srgbClr val="EAA32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4" name="Freeform 98">
              <a:extLst>
                <a:ext uri="{FF2B5EF4-FFF2-40B4-BE49-F238E27FC236}">
                  <a16:creationId xmlns:a16="http://schemas.microsoft.com/office/drawing/2014/main" id="{DE613CAF-B569-4EC0-8C88-C690267C7EAF}"/>
                </a:ext>
              </a:extLst>
            </p:cNvPr>
            <p:cNvSpPr/>
            <p:nvPr/>
          </p:nvSpPr>
          <p:spPr>
            <a:xfrm flipH="1">
              <a:off x="10447724" y="2540422"/>
              <a:ext cx="262067" cy="517897"/>
            </a:xfrm>
            <a:custGeom>
              <a:avLst/>
              <a:gdLst>
                <a:gd name="f0" fmla="val 10800000"/>
                <a:gd name="f1" fmla="val 5400000"/>
                <a:gd name="f2" fmla="val 180"/>
                <a:gd name="f3" fmla="val w"/>
                <a:gd name="f4" fmla="val h"/>
                <a:gd name="f5" fmla="val 0"/>
                <a:gd name="f6" fmla="val 107"/>
                <a:gd name="f7" fmla="val 211"/>
                <a:gd name="f8" fmla="val 67"/>
                <a:gd name="f9" fmla="val 4"/>
                <a:gd name="f10" fmla="val 57"/>
                <a:gd name="f11" fmla="val 88"/>
                <a:gd name="f12" fmla="val 16"/>
                <a:gd name="f13" fmla="val 34"/>
                <a:gd name="f14" fmla="val 205"/>
                <a:gd name="f15" fmla="val 87"/>
                <a:gd name="f16" fmla="val 130"/>
                <a:gd name="f17" fmla="val 20"/>
                <a:gd name="f18" fmla="+- 0 0 -90"/>
                <a:gd name="f19" fmla="*/ f3 1 107"/>
                <a:gd name="f20" fmla="*/ f4 1 211"/>
                <a:gd name="f21" fmla="+- f7 0 f5"/>
                <a:gd name="f22" fmla="+- f6 0 f5"/>
                <a:gd name="f23" fmla="*/ f18 f0 1"/>
                <a:gd name="f24" fmla="*/ f22 1 107"/>
                <a:gd name="f25" fmla="*/ f21 1 211"/>
                <a:gd name="f26" fmla="*/ 67 f22 1"/>
                <a:gd name="f27" fmla="*/ 4 f21 1"/>
                <a:gd name="f28" fmla="*/ 16 f22 1"/>
                <a:gd name="f29" fmla="*/ 211 f21 1"/>
                <a:gd name="f30" fmla="*/ 87 f22 1"/>
                <a:gd name="f31" fmla="*/ 130 f21 1"/>
                <a:gd name="f32" fmla="*/ f23 1 f2"/>
                <a:gd name="f33" fmla="*/ f26 1 107"/>
                <a:gd name="f34" fmla="*/ f27 1 211"/>
                <a:gd name="f35" fmla="*/ f28 1 107"/>
                <a:gd name="f36" fmla="*/ f29 1 211"/>
                <a:gd name="f37" fmla="*/ f30 1 107"/>
                <a:gd name="f38" fmla="*/ f31 1 211"/>
                <a:gd name="f39" fmla="*/ 0 1 f24"/>
                <a:gd name="f40" fmla="*/ f6 1 f24"/>
                <a:gd name="f41" fmla="*/ 0 1 f25"/>
                <a:gd name="f42" fmla="*/ f7 1 f25"/>
                <a:gd name="f43" fmla="+- f32 0 f1"/>
                <a:gd name="f44" fmla="*/ f33 1 f24"/>
                <a:gd name="f45" fmla="*/ f34 1 f25"/>
                <a:gd name="f46" fmla="*/ f35 1 f24"/>
                <a:gd name="f47" fmla="*/ f36 1 f25"/>
                <a:gd name="f48" fmla="*/ f37 1 f24"/>
                <a:gd name="f49" fmla="*/ f38 1 f25"/>
                <a:gd name="f50" fmla="*/ f39 f19 1"/>
                <a:gd name="f51" fmla="*/ f40 f19 1"/>
                <a:gd name="f52" fmla="*/ f42 f20 1"/>
                <a:gd name="f53" fmla="*/ f41 f20 1"/>
                <a:gd name="f54" fmla="*/ f44 f19 1"/>
                <a:gd name="f55" fmla="*/ f45 f20 1"/>
                <a:gd name="f56" fmla="*/ f46 f19 1"/>
                <a:gd name="f57" fmla="*/ f47 f20 1"/>
                <a:gd name="f58" fmla="*/ f48 f19 1"/>
                <a:gd name="f59" fmla="*/ f49 f20 1"/>
              </a:gdLst>
              <a:ahLst/>
              <a:cxnLst>
                <a:cxn ang="3cd4">
                  <a:pos x="hc" y="t"/>
                </a:cxn>
                <a:cxn ang="0">
                  <a:pos x="r" y="vc"/>
                </a:cxn>
                <a:cxn ang="cd4">
                  <a:pos x="hc" y="b"/>
                </a:cxn>
                <a:cxn ang="cd2">
                  <a:pos x="l" y="vc"/>
                </a:cxn>
                <a:cxn ang="f43">
                  <a:pos x="f54" y="f55"/>
                </a:cxn>
                <a:cxn ang="f43">
                  <a:pos x="f56" y="f57"/>
                </a:cxn>
                <a:cxn ang="f43">
                  <a:pos x="f58" y="f59"/>
                </a:cxn>
                <a:cxn ang="f43">
                  <a:pos x="f54" y="f55"/>
                </a:cxn>
              </a:cxnLst>
              <a:rect l="f50" t="f53" r="f51" b="f52"/>
              <a:pathLst>
                <a:path w="107" h="211">
                  <a:moveTo>
                    <a:pt x="f8" y="f9"/>
                  </a:moveTo>
                  <a:cubicBezTo>
                    <a:pt x="f10" y="f5"/>
                    <a:pt x="f5" y="f11"/>
                    <a:pt x="f12" y="f7"/>
                  </a:cubicBezTo>
                  <a:cubicBezTo>
                    <a:pt x="f13" y="f14"/>
                    <a:pt x="f15" y="f16"/>
                    <a:pt x="f15" y="f16"/>
                  </a:cubicBezTo>
                  <a:cubicBezTo>
                    <a:pt x="f15" y="f16"/>
                    <a:pt x="f6" y="f17"/>
                    <a:pt x="f8" y="f9"/>
                  </a:cubicBezTo>
                  <a:close/>
                </a:path>
              </a:pathLst>
            </a:custGeom>
            <a:solidFill>
              <a:srgbClr val="F7D64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5" name="Freeform 99">
              <a:extLst>
                <a:ext uri="{FF2B5EF4-FFF2-40B4-BE49-F238E27FC236}">
                  <a16:creationId xmlns:a16="http://schemas.microsoft.com/office/drawing/2014/main" id="{DCE7FFED-D8D8-4727-B4CD-787818615C35}"/>
                </a:ext>
              </a:extLst>
            </p:cNvPr>
            <p:cNvSpPr/>
            <p:nvPr/>
          </p:nvSpPr>
          <p:spPr>
            <a:xfrm flipH="1">
              <a:off x="10459163" y="2549786"/>
              <a:ext cx="133118" cy="432620"/>
            </a:xfrm>
            <a:custGeom>
              <a:avLst/>
              <a:gdLst>
                <a:gd name="f0" fmla="val 10800000"/>
                <a:gd name="f1" fmla="val 5400000"/>
                <a:gd name="f2" fmla="val 180"/>
                <a:gd name="f3" fmla="val w"/>
                <a:gd name="f4" fmla="val h"/>
                <a:gd name="f5" fmla="val 0"/>
                <a:gd name="f6" fmla="val 54"/>
                <a:gd name="f7" fmla="val 176"/>
                <a:gd name="f8" fmla="val 19"/>
                <a:gd name="f9" fmla="val 30"/>
                <a:gd name="f10" fmla="val 149"/>
                <a:gd name="f11" fmla="val 38"/>
                <a:gd name="f12" fmla="val 125"/>
                <a:gd name="f13" fmla="val 46"/>
                <a:gd name="f14" fmla="val 100"/>
                <a:gd name="f15" fmla="val 13"/>
                <a:gd name="f16" fmla="+- 0 0 -90"/>
                <a:gd name="f17" fmla="*/ f3 1 54"/>
                <a:gd name="f18" fmla="*/ f4 1 176"/>
                <a:gd name="f19" fmla="+- f7 0 f5"/>
                <a:gd name="f20" fmla="+- f6 0 f5"/>
                <a:gd name="f21" fmla="*/ f16 f0 1"/>
                <a:gd name="f22" fmla="*/ f20 1 54"/>
                <a:gd name="f23" fmla="*/ f19 1 176"/>
                <a:gd name="f24" fmla="*/ 19 f20 1"/>
                <a:gd name="f25" fmla="*/ 0 f19 1"/>
                <a:gd name="f26" fmla="*/ 0 f20 1"/>
                <a:gd name="f27" fmla="*/ 176 f19 1"/>
                <a:gd name="f28" fmla="*/ 38 f20 1"/>
                <a:gd name="f29" fmla="*/ 125 f19 1"/>
                <a:gd name="f30" fmla="*/ f21 1 f2"/>
                <a:gd name="f31" fmla="*/ f24 1 54"/>
                <a:gd name="f32" fmla="*/ f25 1 176"/>
                <a:gd name="f33" fmla="*/ f26 1 54"/>
                <a:gd name="f34" fmla="*/ f27 1 176"/>
                <a:gd name="f35" fmla="*/ f28 1 54"/>
                <a:gd name="f36" fmla="*/ f29 1 176"/>
                <a:gd name="f37" fmla="*/ 0 1 f22"/>
                <a:gd name="f38" fmla="*/ f6 1 f22"/>
                <a:gd name="f39" fmla="*/ 0 1 f23"/>
                <a:gd name="f40" fmla="*/ f7 1 f23"/>
                <a:gd name="f41" fmla="+- f30 0 f1"/>
                <a:gd name="f42" fmla="*/ f31 1 f22"/>
                <a:gd name="f43" fmla="*/ f32 1 f23"/>
                <a:gd name="f44" fmla="*/ f33 1 f22"/>
                <a:gd name="f45" fmla="*/ f34 1 f23"/>
                <a:gd name="f46" fmla="*/ f35 1 f22"/>
                <a:gd name="f47" fmla="*/ f36 1 f23"/>
                <a:gd name="f48" fmla="*/ f37 f17 1"/>
                <a:gd name="f49" fmla="*/ f38 f17 1"/>
                <a:gd name="f50" fmla="*/ f40 f18 1"/>
                <a:gd name="f51" fmla="*/ f39 f18 1"/>
                <a:gd name="f52" fmla="*/ f42 f17 1"/>
                <a:gd name="f53" fmla="*/ f43 f18 1"/>
                <a:gd name="f54" fmla="*/ f44 f17 1"/>
                <a:gd name="f55" fmla="*/ f45 f18 1"/>
                <a:gd name="f56" fmla="*/ f46 f17 1"/>
                <a:gd name="f57" fmla="*/ f47 f18 1"/>
              </a:gdLst>
              <a:ahLst/>
              <a:cxnLst>
                <a:cxn ang="3cd4">
                  <a:pos x="hc" y="t"/>
                </a:cxn>
                <a:cxn ang="0">
                  <a:pos x="r" y="vc"/>
                </a:cxn>
                <a:cxn ang="cd4">
                  <a:pos x="hc" y="b"/>
                </a:cxn>
                <a:cxn ang="cd2">
                  <a:pos x="l" y="vc"/>
                </a:cxn>
                <a:cxn ang="f41">
                  <a:pos x="f52" y="f53"/>
                </a:cxn>
                <a:cxn ang="f41">
                  <a:pos x="f54" y="f55"/>
                </a:cxn>
                <a:cxn ang="f41">
                  <a:pos x="f56" y="f57"/>
                </a:cxn>
                <a:cxn ang="f41">
                  <a:pos x="f52" y="f53"/>
                </a:cxn>
              </a:cxnLst>
              <a:rect l="f48" t="f51" r="f49" b="f50"/>
              <a:pathLst>
                <a:path w="54" h="176">
                  <a:moveTo>
                    <a:pt x="f8" y="f5"/>
                  </a:moveTo>
                  <a:cubicBezTo>
                    <a:pt x="f5" y="f7"/>
                    <a:pt x="f5" y="f7"/>
                    <a:pt x="f5" y="f7"/>
                  </a:cubicBezTo>
                  <a:cubicBezTo>
                    <a:pt x="f5" y="f7"/>
                    <a:pt x="f9" y="f10"/>
                    <a:pt x="f11" y="f12"/>
                  </a:cubicBezTo>
                  <a:cubicBezTo>
                    <a:pt x="f13" y="f14"/>
                    <a:pt x="f6" y="f15"/>
                    <a:pt x="f8" y="f5"/>
                  </a:cubicBezTo>
                  <a:close/>
                </a:path>
              </a:pathLst>
            </a:custGeom>
            <a:solidFill>
              <a:srgbClr val="EAA32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6" name="Freeform 100">
              <a:extLst>
                <a:ext uri="{FF2B5EF4-FFF2-40B4-BE49-F238E27FC236}">
                  <a16:creationId xmlns:a16="http://schemas.microsoft.com/office/drawing/2014/main" id="{284E04C3-8384-4BA8-80AA-B2F9A78DA1BD}"/>
                </a:ext>
              </a:extLst>
            </p:cNvPr>
            <p:cNvSpPr/>
            <p:nvPr/>
          </p:nvSpPr>
          <p:spPr>
            <a:xfrm flipH="1">
              <a:off x="10464366" y="3849724"/>
              <a:ext cx="265185" cy="517897"/>
            </a:xfrm>
            <a:custGeom>
              <a:avLst/>
              <a:gdLst>
                <a:gd name="f0" fmla="val 10800000"/>
                <a:gd name="f1" fmla="val 5400000"/>
                <a:gd name="f2" fmla="val 180"/>
                <a:gd name="f3" fmla="val w"/>
                <a:gd name="f4" fmla="val h"/>
                <a:gd name="f5" fmla="val 0"/>
                <a:gd name="f6" fmla="val 108"/>
                <a:gd name="f7" fmla="val 211"/>
                <a:gd name="f8" fmla="val 68"/>
                <a:gd name="f9" fmla="val 3"/>
                <a:gd name="f10" fmla="val 56"/>
                <a:gd name="f11" fmla="val 88"/>
                <a:gd name="f12" fmla="val 15"/>
                <a:gd name="f13" fmla="val 35"/>
                <a:gd name="f14" fmla="val 204"/>
                <a:gd name="f15" fmla="val 87"/>
                <a:gd name="f16" fmla="val 130"/>
                <a:gd name="f17" fmla="val 20"/>
                <a:gd name="f18" fmla="+- 0 0 -90"/>
                <a:gd name="f19" fmla="*/ f3 1 108"/>
                <a:gd name="f20" fmla="*/ f4 1 211"/>
                <a:gd name="f21" fmla="+- f7 0 f5"/>
                <a:gd name="f22" fmla="+- f6 0 f5"/>
                <a:gd name="f23" fmla="*/ f18 f0 1"/>
                <a:gd name="f24" fmla="*/ f22 1 108"/>
                <a:gd name="f25" fmla="*/ f21 1 211"/>
                <a:gd name="f26" fmla="*/ 68 f22 1"/>
                <a:gd name="f27" fmla="*/ 3 f21 1"/>
                <a:gd name="f28" fmla="*/ 15 f22 1"/>
                <a:gd name="f29" fmla="*/ 211 f21 1"/>
                <a:gd name="f30" fmla="*/ 87 f22 1"/>
                <a:gd name="f31" fmla="*/ 130 f21 1"/>
                <a:gd name="f32" fmla="*/ f23 1 f2"/>
                <a:gd name="f33" fmla="*/ f26 1 108"/>
                <a:gd name="f34" fmla="*/ f27 1 211"/>
                <a:gd name="f35" fmla="*/ f28 1 108"/>
                <a:gd name="f36" fmla="*/ f29 1 211"/>
                <a:gd name="f37" fmla="*/ f30 1 108"/>
                <a:gd name="f38" fmla="*/ f31 1 211"/>
                <a:gd name="f39" fmla="*/ 0 1 f24"/>
                <a:gd name="f40" fmla="*/ f6 1 f24"/>
                <a:gd name="f41" fmla="*/ 0 1 f25"/>
                <a:gd name="f42" fmla="*/ f7 1 f25"/>
                <a:gd name="f43" fmla="+- f32 0 f1"/>
                <a:gd name="f44" fmla="*/ f33 1 f24"/>
                <a:gd name="f45" fmla="*/ f34 1 f25"/>
                <a:gd name="f46" fmla="*/ f35 1 f24"/>
                <a:gd name="f47" fmla="*/ f36 1 f25"/>
                <a:gd name="f48" fmla="*/ f37 1 f24"/>
                <a:gd name="f49" fmla="*/ f38 1 f25"/>
                <a:gd name="f50" fmla="*/ f39 f19 1"/>
                <a:gd name="f51" fmla="*/ f40 f19 1"/>
                <a:gd name="f52" fmla="*/ f42 f20 1"/>
                <a:gd name="f53" fmla="*/ f41 f20 1"/>
                <a:gd name="f54" fmla="*/ f44 f19 1"/>
                <a:gd name="f55" fmla="*/ f45 f20 1"/>
                <a:gd name="f56" fmla="*/ f46 f19 1"/>
                <a:gd name="f57" fmla="*/ f47 f20 1"/>
                <a:gd name="f58" fmla="*/ f48 f19 1"/>
                <a:gd name="f59" fmla="*/ f49 f20 1"/>
              </a:gdLst>
              <a:ahLst/>
              <a:cxnLst>
                <a:cxn ang="3cd4">
                  <a:pos x="hc" y="t"/>
                </a:cxn>
                <a:cxn ang="0">
                  <a:pos x="r" y="vc"/>
                </a:cxn>
                <a:cxn ang="cd4">
                  <a:pos x="hc" y="b"/>
                </a:cxn>
                <a:cxn ang="cd2">
                  <a:pos x="l" y="vc"/>
                </a:cxn>
                <a:cxn ang="f43">
                  <a:pos x="f54" y="f55"/>
                </a:cxn>
                <a:cxn ang="f43">
                  <a:pos x="f56" y="f57"/>
                </a:cxn>
                <a:cxn ang="f43">
                  <a:pos x="f58" y="f59"/>
                </a:cxn>
                <a:cxn ang="f43">
                  <a:pos x="f54" y="f55"/>
                </a:cxn>
              </a:cxnLst>
              <a:rect l="f50" t="f53" r="f51" b="f52"/>
              <a:pathLst>
                <a:path w="108" h="211">
                  <a:moveTo>
                    <a:pt x="f8" y="f9"/>
                  </a:moveTo>
                  <a:cubicBezTo>
                    <a:pt x="f10" y="f5"/>
                    <a:pt x="f5" y="f11"/>
                    <a:pt x="f12" y="f7"/>
                  </a:cubicBezTo>
                  <a:cubicBezTo>
                    <a:pt x="f13" y="f14"/>
                    <a:pt x="f15" y="f16"/>
                    <a:pt x="f15" y="f16"/>
                  </a:cubicBezTo>
                  <a:cubicBezTo>
                    <a:pt x="f15" y="f16"/>
                    <a:pt x="f6" y="f17"/>
                    <a:pt x="f8" y="f9"/>
                  </a:cubicBezTo>
                  <a:close/>
                </a:path>
              </a:pathLst>
            </a:custGeom>
            <a:solidFill>
              <a:srgbClr val="F7D64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7" name="Freeform 101">
              <a:extLst>
                <a:ext uri="{FF2B5EF4-FFF2-40B4-BE49-F238E27FC236}">
                  <a16:creationId xmlns:a16="http://schemas.microsoft.com/office/drawing/2014/main" id="{9A73FBBF-CB28-49CE-A8DA-4158A459753E}"/>
                </a:ext>
              </a:extLst>
            </p:cNvPr>
            <p:cNvSpPr/>
            <p:nvPr/>
          </p:nvSpPr>
          <p:spPr>
            <a:xfrm flipH="1">
              <a:off x="10478923" y="3859088"/>
              <a:ext cx="133118" cy="432620"/>
            </a:xfrm>
            <a:custGeom>
              <a:avLst/>
              <a:gdLst>
                <a:gd name="f0" fmla="val 10800000"/>
                <a:gd name="f1" fmla="val 5400000"/>
                <a:gd name="f2" fmla="val 180"/>
                <a:gd name="f3" fmla="val w"/>
                <a:gd name="f4" fmla="val h"/>
                <a:gd name="f5" fmla="val 0"/>
                <a:gd name="f6" fmla="val 54"/>
                <a:gd name="f7" fmla="val 176"/>
                <a:gd name="f8" fmla="val 20"/>
                <a:gd name="f9" fmla="val 30"/>
                <a:gd name="f10" fmla="val 149"/>
                <a:gd name="f11" fmla="val 39"/>
                <a:gd name="f12" fmla="val 126"/>
                <a:gd name="f13" fmla="val 47"/>
                <a:gd name="f14" fmla="val 101"/>
                <a:gd name="f15" fmla="val 14"/>
                <a:gd name="f16" fmla="+- 0 0 -90"/>
                <a:gd name="f17" fmla="*/ f3 1 54"/>
                <a:gd name="f18" fmla="*/ f4 1 176"/>
                <a:gd name="f19" fmla="+- f7 0 f5"/>
                <a:gd name="f20" fmla="+- f6 0 f5"/>
                <a:gd name="f21" fmla="*/ f16 f0 1"/>
                <a:gd name="f22" fmla="*/ f20 1 54"/>
                <a:gd name="f23" fmla="*/ f19 1 176"/>
                <a:gd name="f24" fmla="*/ 20 f20 1"/>
                <a:gd name="f25" fmla="*/ 0 f19 1"/>
                <a:gd name="f26" fmla="*/ 0 f20 1"/>
                <a:gd name="f27" fmla="*/ 176 f19 1"/>
                <a:gd name="f28" fmla="*/ 39 f20 1"/>
                <a:gd name="f29" fmla="*/ 126 f19 1"/>
                <a:gd name="f30" fmla="*/ f21 1 f2"/>
                <a:gd name="f31" fmla="*/ f24 1 54"/>
                <a:gd name="f32" fmla="*/ f25 1 176"/>
                <a:gd name="f33" fmla="*/ f26 1 54"/>
                <a:gd name="f34" fmla="*/ f27 1 176"/>
                <a:gd name="f35" fmla="*/ f28 1 54"/>
                <a:gd name="f36" fmla="*/ f29 1 176"/>
                <a:gd name="f37" fmla="*/ 0 1 f22"/>
                <a:gd name="f38" fmla="*/ f6 1 f22"/>
                <a:gd name="f39" fmla="*/ 0 1 f23"/>
                <a:gd name="f40" fmla="*/ f7 1 f23"/>
                <a:gd name="f41" fmla="+- f30 0 f1"/>
                <a:gd name="f42" fmla="*/ f31 1 f22"/>
                <a:gd name="f43" fmla="*/ f32 1 f23"/>
                <a:gd name="f44" fmla="*/ f33 1 f22"/>
                <a:gd name="f45" fmla="*/ f34 1 f23"/>
                <a:gd name="f46" fmla="*/ f35 1 f22"/>
                <a:gd name="f47" fmla="*/ f36 1 f23"/>
                <a:gd name="f48" fmla="*/ f37 f17 1"/>
                <a:gd name="f49" fmla="*/ f38 f17 1"/>
                <a:gd name="f50" fmla="*/ f40 f18 1"/>
                <a:gd name="f51" fmla="*/ f39 f18 1"/>
                <a:gd name="f52" fmla="*/ f42 f17 1"/>
                <a:gd name="f53" fmla="*/ f43 f18 1"/>
                <a:gd name="f54" fmla="*/ f44 f17 1"/>
                <a:gd name="f55" fmla="*/ f45 f18 1"/>
                <a:gd name="f56" fmla="*/ f46 f17 1"/>
                <a:gd name="f57" fmla="*/ f47 f18 1"/>
              </a:gdLst>
              <a:ahLst/>
              <a:cxnLst>
                <a:cxn ang="3cd4">
                  <a:pos x="hc" y="t"/>
                </a:cxn>
                <a:cxn ang="0">
                  <a:pos x="r" y="vc"/>
                </a:cxn>
                <a:cxn ang="cd4">
                  <a:pos x="hc" y="b"/>
                </a:cxn>
                <a:cxn ang="cd2">
                  <a:pos x="l" y="vc"/>
                </a:cxn>
                <a:cxn ang="f41">
                  <a:pos x="f52" y="f53"/>
                </a:cxn>
                <a:cxn ang="f41">
                  <a:pos x="f54" y="f55"/>
                </a:cxn>
                <a:cxn ang="f41">
                  <a:pos x="f56" y="f57"/>
                </a:cxn>
                <a:cxn ang="f41">
                  <a:pos x="f52" y="f53"/>
                </a:cxn>
              </a:cxnLst>
              <a:rect l="f48" t="f51" r="f49" b="f50"/>
              <a:pathLst>
                <a:path w="54" h="176">
                  <a:moveTo>
                    <a:pt x="f8" y="f5"/>
                  </a:moveTo>
                  <a:cubicBezTo>
                    <a:pt x="f5" y="f7"/>
                    <a:pt x="f5" y="f7"/>
                    <a:pt x="f5" y="f7"/>
                  </a:cubicBezTo>
                  <a:cubicBezTo>
                    <a:pt x="f5" y="f7"/>
                    <a:pt x="f9" y="f10"/>
                    <a:pt x="f11" y="f12"/>
                  </a:cubicBezTo>
                  <a:cubicBezTo>
                    <a:pt x="f13" y="f14"/>
                    <a:pt x="f6" y="f15"/>
                    <a:pt x="f8" y="f5"/>
                  </a:cubicBezTo>
                  <a:close/>
                </a:path>
              </a:pathLst>
            </a:custGeom>
            <a:solidFill>
              <a:srgbClr val="EAA32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8" name="Freeform 102">
              <a:extLst>
                <a:ext uri="{FF2B5EF4-FFF2-40B4-BE49-F238E27FC236}">
                  <a16:creationId xmlns:a16="http://schemas.microsoft.com/office/drawing/2014/main" id="{DE9071BE-0050-40CE-A775-913DB7DD43CF}"/>
                </a:ext>
              </a:extLst>
            </p:cNvPr>
            <p:cNvSpPr/>
            <p:nvPr/>
          </p:nvSpPr>
          <p:spPr>
            <a:xfrm flipH="1">
              <a:off x="10754514" y="2302276"/>
              <a:ext cx="265185" cy="515813"/>
            </a:xfrm>
            <a:custGeom>
              <a:avLst/>
              <a:gdLst>
                <a:gd name="f0" fmla="val 10800000"/>
                <a:gd name="f1" fmla="val 5400000"/>
                <a:gd name="f2" fmla="val 180"/>
                <a:gd name="f3" fmla="val w"/>
                <a:gd name="f4" fmla="val h"/>
                <a:gd name="f5" fmla="val 0"/>
                <a:gd name="f6" fmla="val 108"/>
                <a:gd name="f7" fmla="val 210"/>
                <a:gd name="f8" fmla="val 40"/>
                <a:gd name="f9" fmla="val 3"/>
                <a:gd name="f10" fmla="val 51"/>
                <a:gd name="f11" fmla="val 88"/>
                <a:gd name="f12" fmla="val 92"/>
                <a:gd name="f13" fmla="val 73"/>
                <a:gd name="f14" fmla="val 204"/>
                <a:gd name="f15" fmla="val 22"/>
                <a:gd name="f16" fmla="val 128"/>
                <a:gd name="f17" fmla="val 20"/>
                <a:gd name="f18" fmla="+- 0 0 -90"/>
                <a:gd name="f19" fmla="*/ f3 1 108"/>
                <a:gd name="f20" fmla="*/ f4 1 210"/>
                <a:gd name="f21" fmla="+- f7 0 f5"/>
                <a:gd name="f22" fmla="+- f6 0 f5"/>
                <a:gd name="f23" fmla="*/ f18 f0 1"/>
                <a:gd name="f24" fmla="*/ f22 1 108"/>
                <a:gd name="f25" fmla="*/ f21 1 210"/>
                <a:gd name="f26" fmla="*/ 40 f22 1"/>
                <a:gd name="f27" fmla="*/ 3 f21 1"/>
                <a:gd name="f28" fmla="*/ 92 f22 1"/>
                <a:gd name="f29" fmla="*/ 210 f21 1"/>
                <a:gd name="f30" fmla="*/ 22 f22 1"/>
                <a:gd name="f31" fmla="*/ 128 f21 1"/>
                <a:gd name="f32" fmla="*/ f23 1 f2"/>
                <a:gd name="f33" fmla="*/ f26 1 108"/>
                <a:gd name="f34" fmla="*/ f27 1 210"/>
                <a:gd name="f35" fmla="*/ f28 1 108"/>
                <a:gd name="f36" fmla="*/ f29 1 210"/>
                <a:gd name="f37" fmla="*/ f30 1 108"/>
                <a:gd name="f38" fmla="*/ f31 1 210"/>
                <a:gd name="f39" fmla="*/ 0 1 f24"/>
                <a:gd name="f40" fmla="*/ f6 1 f24"/>
                <a:gd name="f41" fmla="*/ 0 1 f25"/>
                <a:gd name="f42" fmla="*/ f7 1 f25"/>
                <a:gd name="f43" fmla="+- f32 0 f1"/>
                <a:gd name="f44" fmla="*/ f33 1 f24"/>
                <a:gd name="f45" fmla="*/ f34 1 f25"/>
                <a:gd name="f46" fmla="*/ f35 1 f24"/>
                <a:gd name="f47" fmla="*/ f36 1 f25"/>
                <a:gd name="f48" fmla="*/ f37 1 f24"/>
                <a:gd name="f49" fmla="*/ f38 1 f25"/>
                <a:gd name="f50" fmla="*/ f39 f19 1"/>
                <a:gd name="f51" fmla="*/ f40 f19 1"/>
                <a:gd name="f52" fmla="*/ f42 f20 1"/>
                <a:gd name="f53" fmla="*/ f41 f20 1"/>
                <a:gd name="f54" fmla="*/ f44 f19 1"/>
                <a:gd name="f55" fmla="*/ f45 f20 1"/>
                <a:gd name="f56" fmla="*/ f46 f19 1"/>
                <a:gd name="f57" fmla="*/ f47 f20 1"/>
                <a:gd name="f58" fmla="*/ f48 f19 1"/>
                <a:gd name="f59" fmla="*/ f49 f20 1"/>
              </a:gdLst>
              <a:ahLst/>
              <a:cxnLst>
                <a:cxn ang="3cd4">
                  <a:pos x="hc" y="t"/>
                </a:cxn>
                <a:cxn ang="0">
                  <a:pos x="r" y="vc"/>
                </a:cxn>
                <a:cxn ang="cd4">
                  <a:pos x="hc" y="b"/>
                </a:cxn>
                <a:cxn ang="cd2">
                  <a:pos x="l" y="vc"/>
                </a:cxn>
                <a:cxn ang="f43">
                  <a:pos x="f54" y="f55"/>
                </a:cxn>
                <a:cxn ang="f43">
                  <a:pos x="f56" y="f57"/>
                </a:cxn>
                <a:cxn ang="f43">
                  <a:pos x="f58" y="f59"/>
                </a:cxn>
                <a:cxn ang="f43">
                  <a:pos x="f54" y="f55"/>
                </a:cxn>
              </a:cxnLst>
              <a:rect l="f50" t="f53" r="f51" b="f52"/>
              <a:pathLst>
                <a:path w="108" h="210">
                  <a:moveTo>
                    <a:pt x="f8" y="f9"/>
                  </a:moveTo>
                  <a:cubicBezTo>
                    <a:pt x="f10" y="f5"/>
                    <a:pt x="f6" y="f11"/>
                    <a:pt x="f12" y="f7"/>
                  </a:cubicBezTo>
                  <a:cubicBezTo>
                    <a:pt x="f13" y="f14"/>
                    <a:pt x="f15" y="f16"/>
                    <a:pt x="f15" y="f16"/>
                  </a:cubicBezTo>
                  <a:cubicBezTo>
                    <a:pt x="f15" y="f16"/>
                    <a:pt x="f5" y="f17"/>
                    <a:pt x="f8" y="f9"/>
                  </a:cubicBezTo>
                  <a:close/>
                </a:path>
              </a:pathLst>
            </a:custGeom>
            <a:solidFill>
              <a:srgbClr val="F7D64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9" name="Freeform 103">
              <a:extLst>
                <a:ext uri="{FF2B5EF4-FFF2-40B4-BE49-F238E27FC236}">
                  <a16:creationId xmlns:a16="http://schemas.microsoft.com/office/drawing/2014/main" id="{7D795CB6-D8A2-46CF-9493-8CCD1092686B}"/>
                </a:ext>
              </a:extLst>
            </p:cNvPr>
            <p:cNvSpPr/>
            <p:nvPr/>
          </p:nvSpPr>
          <p:spPr>
            <a:xfrm flipH="1">
              <a:off x="10875142" y="2311630"/>
              <a:ext cx="132075" cy="434696"/>
            </a:xfrm>
            <a:custGeom>
              <a:avLst/>
              <a:gdLst>
                <a:gd name="f0" fmla="val 10800000"/>
                <a:gd name="f1" fmla="val 5400000"/>
                <a:gd name="f2" fmla="val 180"/>
                <a:gd name="f3" fmla="val w"/>
                <a:gd name="f4" fmla="val h"/>
                <a:gd name="f5" fmla="val 0"/>
                <a:gd name="f6" fmla="val 54"/>
                <a:gd name="f7" fmla="val 177"/>
                <a:gd name="f8" fmla="val 35"/>
                <a:gd name="f9" fmla="val 25"/>
                <a:gd name="f10" fmla="val 150"/>
                <a:gd name="f11" fmla="val 17"/>
                <a:gd name="f12" fmla="val 124"/>
                <a:gd name="f13" fmla="val 8"/>
                <a:gd name="f14" fmla="val 100"/>
                <a:gd name="f15" fmla="val 14"/>
                <a:gd name="f16" fmla="+- 0 0 -90"/>
                <a:gd name="f17" fmla="*/ f3 1 54"/>
                <a:gd name="f18" fmla="*/ f4 1 177"/>
                <a:gd name="f19" fmla="+- f7 0 f5"/>
                <a:gd name="f20" fmla="+- f6 0 f5"/>
                <a:gd name="f21" fmla="*/ f16 f0 1"/>
                <a:gd name="f22" fmla="*/ f20 1 54"/>
                <a:gd name="f23" fmla="*/ f19 1 177"/>
                <a:gd name="f24" fmla="*/ 35 f20 1"/>
                <a:gd name="f25" fmla="*/ 0 f19 1"/>
                <a:gd name="f26" fmla="*/ 54 f20 1"/>
                <a:gd name="f27" fmla="*/ 177 f19 1"/>
                <a:gd name="f28" fmla="*/ 17 f20 1"/>
                <a:gd name="f29" fmla="*/ 124 f19 1"/>
                <a:gd name="f30" fmla="*/ f21 1 f2"/>
                <a:gd name="f31" fmla="*/ f24 1 54"/>
                <a:gd name="f32" fmla="*/ f25 1 177"/>
                <a:gd name="f33" fmla="*/ f26 1 54"/>
                <a:gd name="f34" fmla="*/ f27 1 177"/>
                <a:gd name="f35" fmla="*/ f28 1 54"/>
                <a:gd name="f36" fmla="*/ f29 1 177"/>
                <a:gd name="f37" fmla="*/ 0 1 f22"/>
                <a:gd name="f38" fmla="*/ f6 1 f22"/>
                <a:gd name="f39" fmla="*/ 0 1 f23"/>
                <a:gd name="f40" fmla="*/ f7 1 f23"/>
                <a:gd name="f41" fmla="+- f30 0 f1"/>
                <a:gd name="f42" fmla="*/ f31 1 f22"/>
                <a:gd name="f43" fmla="*/ f32 1 f23"/>
                <a:gd name="f44" fmla="*/ f33 1 f22"/>
                <a:gd name="f45" fmla="*/ f34 1 f23"/>
                <a:gd name="f46" fmla="*/ f35 1 f22"/>
                <a:gd name="f47" fmla="*/ f36 1 f23"/>
                <a:gd name="f48" fmla="*/ f37 f17 1"/>
                <a:gd name="f49" fmla="*/ f38 f17 1"/>
                <a:gd name="f50" fmla="*/ f40 f18 1"/>
                <a:gd name="f51" fmla="*/ f39 f18 1"/>
                <a:gd name="f52" fmla="*/ f42 f17 1"/>
                <a:gd name="f53" fmla="*/ f43 f18 1"/>
                <a:gd name="f54" fmla="*/ f44 f17 1"/>
                <a:gd name="f55" fmla="*/ f45 f18 1"/>
                <a:gd name="f56" fmla="*/ f46 f17 1"/>
                <a:gd name="f57" fmla="*/ f47 f18 1"/>
              </a:gdLst>
              <a:ahLst/>
              <a:cxnLst>
                <a:cxn ang="3cd4">
                  <a:pos x="hc" y="t"/>
                </a:cxn>
                <a:cxn ang="0">
                  <a:pos x="r" y="vc"/>
                </a:cxn>
                <a:cxn ang="cd4">
                  <a:pos x="hc" y="b"/>
                </a:cxn>
                <a:cxn ang="cd2">
                  <a:pos x="l" y="vc"/>
                </a:cxn>
                <a:cxn ang="f41">
                  <a:pos x="f52" y="f53"/>
                </a:cxn>
                <a:cxn ang="f41">
                  <a:pos x="f54" y="f55"/>
                </a:cxn>
                <a:cxn ang="f41">
                  <a:pos x="f56" y="f57"/>
                </a:cxn>
                <a:cxn ang="f41">
                  <a:pos x="f52" y="f53"/>
                </a:cxn>
              </a:cxnLst>
              <a:rect l="f48" t="f51" r="f49" b="f50"/>
              <a:pathLst>
                <a:path w="54" h="177">
                  <a:moveTo>
                    <a:pt x="f8" y="f5"/>
                  </a:moveTo>
                  <a:cubicBezTo>
                    <a:pt x="f6" y="f7"/>
                    <a:pt x="f6" y="f7"/>
                    <a:pt x="f6" y="f7"/>
                  </a:cubicBezTo>
                  <a:cubicBezTo>
                    <a:pt x="f6" y="f7"/>
                    <a:pt x="f9" y="f10"/>
                    <a:pt x="f11" y="f12"/>
                  </a:cubicBezTo>
                  <a:cubicBezTo>
                    <a:pt x="f13" y="f14"/>
                    <a:pt x="f5" y="f15"/>
                    <a:pt x="f8" y="f5"/>
                  </a:cubicBezTo>
                  <a:close/>
                </a:path>
              </a:pathLst>
            </a:custGeom>
            <a:solidFill>
              <a:srgbClr val="EAA32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0" name="Freeform 104">
              <a:extLst>
                <a:ext uri="{FF2B5EF4-FFF2-40B4-BE49-F238E27FC236}">
                  <a16:creationId xmlns:a16="http://schemas.microsoft.com/office/drawing/2014/main" id="{8957BFA0-DF1C-4135-8260-2E45423C2187}"/>
                </a:ext>
              </a:extLst>
            </p:cNvPr>
            <p:cNvSpPr/>
            <p:nvPr/>
          </p:nvSpPr>
          <p:spPr>
            <a:xfrm flipH="1">
              <a:off x="10720197" y="3076005"/>
              <a:ext cx="370222" cy="582372"/>
            </a:xfrm>
            <a:custGeom>
              <a:avLst/>
              <a:gdLst>
                <a:gd name="f0" fmla="val 10800000"/>
                <a:gd name="f1" fmla="val 5400000"/>
                <a:gd name="f2" fmla="val 180"/>
                <a:gd name="f3" fmla="val w"/>
                <a:gd name="f4" fmla="val h"/>
                <a:gd name="f5" fmla="val 0"/>
                <a:gd name="f6" fmla="val 151"/>
                <a:gd name="f7" fmla="val 237"/>
                <a:gd name="f8" fmla="val 143"/>
                <a:gd name="f9" fmla="val 158"/>
                <a:gd name="f10" fmla="val 10"/>
                <a:gd name="f11" fmla="val 69"/>
                <a:gd name="f12" fmla="+- 0 0 -90"/>
                <a:gd name="f13" fmla="*/ f3 1 151"/>
                <a:gd name="f14" fmla="*/ f4 1 237"/>
                <a:gd name="f15" fmla="+- f7 0 f5"/>
                <a:gd name="f16" fmla="+- f6 0 f5"/>
                <a:gd name="f17" fmla="*/ f12 f0 1"/>
                <a:gd name="f18" fmla="*/ f16 1 151"/>
                <a:gd name="f19" fmla="*/ f15 1 237"/>
                <a:gd name="f20" fmla="*/ 143 f16 1"/>
                <a:gd name="f21" fmla="*/ 237 f15 1"/>
                <a:gd name="f22" fmla="*/ 10 f16 1"/>
                <a:gd name="f23" fmla="*/ 0 f15 1"/>
                <a:gd name="f24" fmla="*/ f17 1 f2"/>
                <a:gd name="f25" fmla="*/ f20 1 151"/>
                <a:gd name="f26" fmla="*/ f21 1 237"/>
                <a:gd name="f27" fmla="*/ f22 1 151"/>
                <a:gd name="f28" fmla="*/ f23 1 237"/>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51" h="237">
                  <a:moveTo>
                    <a:pt x="f8" y="f7"/>
                  </a:moveTo>
                  <a:cubicBezTo>
                    <a:pt x="f8" y="f7"/>
                    <a:pt x="f5" y="f9"/>
                    <a:pt x="f10" y="f5"/>
                  </a:cubicBezTo>
                  <a:cubicBezTo>
                    <a:pt x="f6"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1" name="Freeform 105">
              <a:extLst>
                <a:ext uri="{FF2B5EF4-FFF2-40B4-BE49-F238E27FC236}">
                  <a16:creationId xmlns:a16="http://schemas.microsoft.com/office/drawing/2014/main" id="{C30555AE-BFBC-48DE-9054-2CBB08B87CB9}"/>
                </a:ext>
              </a:extLst>
            </p:cNvPr>
            <p:cNvSpPr/>
            <p:nvPr/>
          </p:nvSpPr>
          <p:spPr>
            <a:xfrm flipH="1">
              <a:off x="10351008" y="2650662"/>
              <a:ext cx="371264" cy="582372"/>
            </a:xfrm>
            <a:custGeom>
              <a:avLst/>
              <a:gdLst>
                <a:gd name="f0" fmla="val 10800000"/>
                <a:gd name="f1" fmla="val 5400000"/>
                <a:gd name="f2" fmla="val 180"/>
                <a:gd name="f3" fmla="val w"/>
                <a:gd name="f4" fmla="val h"/>
                <a:gd name="f5" fmla="val 0"/>
                <a:gd name="f6" fmla="val 151"/>
                <a:gd name="f7" fmla="val 237"/>
                <a:gd name="f8" fmla="val 7"/>
                <a:gd name="f9" fmla="val 159"/>
                <a:gd name="f10" fmla="val 140"/>
                <a:gd name="f11" fmla="val 69"/>
                <a:gd name="f12" fmla="+- 0 0 -90"/>
                <a:gd name="f13" fmla="*/ f3 1 151"/>
                <a:gd name="f14" fmla="*/ f4 1 237"/>
                <a:gd name="f15" fmla="+- f7 0 f5"/>
                <a:gd name="f16" fmla="+- f6 0 f5"/>
                <a:gd name="f17" fmla="*/ f12 f0 1"/>
                <a:gd name="f18" fmla="*/ f16 1 151"/>
                <a:gd name="f19" fmla="*/ f15 1 237"/>
                <a:gd name="f20" fmla="*/ 7 f16 1"/>
                <a:gd name="f21" fmla="*/ 237 f15 1"/>
                <a:gd name="f22" fmla="*/ 140 f16 1"/>
                <a:gd name="f23" fmla="*/ 0 f15 1"/>
                <a:gd name="f24" fmla="*/ f17 1 f2"/>
                <a:gd name="f25" fmla="*/ f20 1 151"/>
                <a:gd name="f26" fmla="*/ f21 1 237"/>
                <a:gd name="f27" fmla="*/ f22 1 151"/>
                <a:gd name="f28" fmla="*/ f23 1 237"/>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51" h="237">
                  <a:moveTo>
                    <a:pt x="f8" y="f7"/>
                  </a:moveTo>
                  <a:cubicBezTo>
                    <a:pt x="f8" y="f7"/>
                    <a:pt x="f6" y="f9"/>
                    <a:pt x="f10" y="f5"/>
                  </a:cubicBezTo>
                  <a:cubicBezTo>
                    <a:pt x="f5"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2" name="Freeform 106">
              <a:extLst>
                <a:ext uri="{FF2B5EF4-FFF2-40B4-BE49-F238E27FC236}">
                  <a16:creationId xmlns:a16="http://schemas.microsoft.com/office/drawing/2014/main" id="{E4551B50-7E98-4BAC-8552-553FB1AC90DE}"/>
                </a:ext>
              </a:extLst>
            </p:cNvPr>
            <p:cNvSpPr/>
            <p:nvPr/>
          </p:nvSpPr>
          <p:spPr>
            <a:xfrm flipH="1">
              <a:off x="10381164" y="3274630"/>
              <a:ext cx="370222" cy="584457"/>
            </a:xfrm>
            <a:custGeom>
              <a:avLst/>
              <a:gdLst>
                <a:gd name="f0" fmla="val 10800000"/>
                <a:gd name="f1" fmla="val 5400000"/>
                <a:gd name="f2" fmla="val 180"/>
                <a:gd name="f3" fmla="val w"/>
                <a:gd name="f4" fmla="val h"/>
                <a:gd name="f5" fmla="val 0"/>
                <a:gd name="f6" fmla="val 151"/>
                <a:gd name="f7" fmla="val 238"/>
                <a:gd name="f8" fmla="val 8"/>
                <a:gd name="f9" fmla="val 159"/>
                <a:gd name="f10" fmla="val 140"/>
                <a:gd name="f11" fmla="val 70"/>
                <a:gd name="f12" fmla="+- 0 0 -90"/>
                <a:gd name="f13" fmla="*/ f3 1 151"/>
                <a:gd name="f14" fmla="*/ f4 1 238"/>
                <a:gd name="f15" fmla="+- f7 0 f5"/>
                <a:gd name="f16" fmla="+- f6 0 f5"/>
                <a:gd name="f17" fmla="*/ f12 f0 1"/>
                <a:gd name="f18" fmla="*/ f16 1 151"/>
                <a:gd name="f19" fmla="*/ f15 1 238"/>
                <a:gd name="f20" fmla="*/ 8 f16 1"/>
                <a:gd name="f21" fmla="*/ 238 f15 1"/>
                <a:gd name="f22" fmla="*/ 140 f16 1"/>
                <a:gd name="f23" fmla="*/ 0 f15 1"/>
                <a:gd name="f24" fmla="*/ f17 1 f2"/>
                <a:gd name="f25" fmla="*/ f20 1 151"/>
                <a:gd name="f26" fmla="*/ f21 1 238"/>
                <a:gd name="f27" fmla="*/ f22 1 151"/>
                <a:gd name="f28" fmla="*/ f23 1 238"/>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51" h="238">
                  <a:moveTo>
                    <a:pt x="f8" y="f7"/>
                  </a:moveTo>
                  <a:cubicBezTo>
                    <a:pt x="f8" y="f7"/>
                    <a:pt x="f6" y="f9"/>
                    <a:pt x="f10" y="f5"/>
                  </a:cubicBezTo>
                  <a:cubicBezTo>
                    <a:pt x="f5"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3" name="Freeform 107">
              <a:extLst>
                <a:ext uri="{FF2B5EF4-FFF2-40B4-BE49-F238E27FC236}">
                  <a16:creationId xmlns:a16="http://schemas.microsoft.com/office/drawing/2014/main" id="{776162B1-1857-4A06-8A0A-1C15AC804357}"/>
                </a:ext>
              </a:extLst>
            </p:cNvPr>
            <p:cNvSpPr/>
            <p:nvPr/>
          </p:nvSpPr>
          <p:spPr>
            <a:xfrm flipH="1">
              <a:off x="10381164" y="3932925"/>
              <a:ext cx="366061" cy="584457"/>
            </a:xfrm>
            <a:custGeom>
              <a:avLst/>
              <a:gdLst>
                <a:gd name="f0" fmla="val 10800000"/>
                <a:gd name="f1" fmla="val 5400000"/>
                <a:gd name="f2" fmla="val 180"/>
                <a:gd name="f3" fmla="val w"/>
                <a:gd name="f4" fmla="val h"/>
                <a:gd name="f5" fmla="val 0"/>
                <a:gd name="f6" fmla="val 149"/>
                <a:gd name="f7" fmla="val 238"/>
                <a:gd name="f8" fmla="val 7"/>
                <a:gd name="f9" fmla="val 159"/>
                <a:gd name="f10" fmla="val 140"/>
                <a:gd name="f11" fmla="val 70"/>
                <a:gd name="f12" fmla="+- 0 0 -90"/>
                <a:gd name="f13" fmla="*/ f3 1 149"/>
                <a:gd name="f14" fmla="*/ f4 1 238"/>
                <a:gd name="f15" fmla="+- f7 0 f5"/>
                <a:gd name="f16" fmla="+- f6 0 f5"/>
                <a:gd name="f17" fmla="*/ f12 f0 1"/>
                <a:gd name="f18" fmla="*/ f16 1 149"/>
                <a:gd name="f19" fmla="*/ f15 1 238"/>
                <a:gd name="f20" fmla="*/ 7 f16 1"/>
                <a:gd name="f21" fmla="*/ 238 f15 1"/>
                <a:gd name="f22" fmla="*/ 140 f16 1"/>
                <a:gd name="f23" fmla="*/ 0 f15 1"/>
                <a:gd name="f24" fmla="*/ f17 1 f2"/>
                <a:gd name="f25" fmla="*/ f20 1 149"/>
                <a:gd name="f26" fmla="*/ f21 1 238"/>
                <a:gd name="f27" fmla="*/ f22 1 149"/>
                <a:gd name="f28" fmla="*/ f23 1 238"/>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49" h="238">
                  <a:moveTo>
                    <a:pt x="f8" y="f7"/>
                  </a:moveTo>
                  <a:cubicBezTo>
                    <a:pt x="f8" y="f7"/>
                    <a:pt x="f6" y="f9"/>
                    <a:pt x="f10" y="f5"/>
                  </a:cubicBezTo>
                  <a:cubicBezTo>
                    <a:pt x="f5"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4" name="Freeform 108">
              <a:extLst>
                <a:ext uri="{FF2B5EF4-FFF2-40B4-BE49-F238E27FC236}">
                  <a16:creationId xmlns:a16="http://schemas.microsoft.com/office/drawing/2014/main" id="{B8329F55-BC4D-4B95-A85D-2C3D49E3A712}"/>
                </a:ext>
              </a:extLst>
            </p:cNvPr>
            <p:cNvSpPr/>
            <p:nvPr/>
          </p:nvSpPr>
          <p:spPr>
            <a:xfrm flipH="1">
              <a:off x="10736829" y="2380274"/>
              <a:ext cx="371264" cy="577178"/>
            </a:xfrm>
            <a:custGeom>
              <a:avLst/>
              <a:gdLst>
                <a:gd name="f0" fmla="val 10800000"/>
                <a:gd name="f1" fmla="val 5400000"/>
                <a:gd name="f2" fmla="val 180"/>
                <a:gd name="f3" fmla="val w"/>
                <a:gd name="f4" fmla="val h"/>
                <a:gd name="f5" fmla="val 0"/>
                <a:gd name="f6" fmla="val 151"/>
                <a:gd name="f7" fmla="val 235"/>
                <a:gd name="f8" fmla="val 144"/>
                <a:gd name="f9" fmla="val 157"/>
                <a:gd name="f10" fmla="val 11"/>
                <a:gd name="f11" fmla="val 68"/>
                <a:gd name="f12" fmla="+- 0 0 -90"/>
                <a:gd name="f13" fmla="*/ f3 1 151"/>
                <a:gd name="f14" fmla="*/ f4 1 235"/>
                <a:gd name="f15" fmla="+- f7 0 f5"/>
                <a:gd name="f16" fmla="+- f6 0 f5"/>
                <a:gd name="f17" fmla="*/ f12 f0 1"/>
                <a:gd name="f18" fmla="*/ f16 1 151"/>
                <a:gd name="f19" fmla="*/ f15 1 235"/>
                <a:gd name="f20" fmla="*/ 144 f16 1"/>
                <a:gd name="f21" fmla="*/ 235 f15 1"/>
                <a:gd name="f22" fmla="*/ 11 f16 1"/>
                <a:gd name="f23" fmla="*/ 0 f15 1"/>
                <a:gd name="f24" fmla="*/ f17 1 f2"/>
                <a:gd name="f25" fmla="*/ f20 1 151"/>
                <a:gd name="f26" fmla="*/ f21 1 235"/>
                <a:gd name="f27" fmla="*/ f22 1 151"/>
                <a:gd name="f28" fmla="*/ f23 1 235"/>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51" h="235">
                  <a:moveTo>
                    <a:pt x="f8" y="f7"/>
                  </a:moveTo>
                  <a:cubicBezTo>
                    <a:pt x="f8" y="f7"/>
                    <a:pt x="f5" y="f9"/>
                    <a:pt x="f10" y="f5"/>
                  </a:cubicBezTo>
                  <a:cubicBezTo>
                    <a:pt x="f6"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5" name="Freeform 109">
              <a:extLst>
                <a:ext uri="{FF2B5EF4-FFF2-40B4-BE49-F238E27FC236}">
                  <a16:creationId xmlns:a16="http://schemas.microsoft.com/office/drawing/2014/main" id="{1E50DF58-AEDC-408A-8AC9-D87CBDE308FA}"/>
                </a:ext>
              </a:extLst>
            </p:cNvPr>
            <p:cNvSpPr/>
            <p:nvPr/>
          </p:nvSpPr>
          <p:spPr>
            <a:xfrm flipH="1">
              <a:off x="10336450" y="1896694"/>
              <a:ext cx="369179" cy="580296"/>
            </a:xfrm>
            <a:custGeom>
              <a:avLst/>
              <a:gdLst>
                <a:gd name="f0" fmla="val 10800000"/>
                <a:gd name="f1" fmla="val 5400000"/>
                <a:gd name="f2" fmla="val 180"/>
                <a:gd name="f3" fmla="val w"/>
                <a:gd name="f4" fmla="val h"/>
                <a:gd name="f5" fmla="val 0"/>
                <a:gd name="f6" fmla="val 150"/>
                <a:gd name="f7" fmla="val 236"/>
                <a:gd name="f8" fmla="val 6"/>
                <a:gd name="f9" fmla="val 158"/>
                <a:gd name="f10" fmla="val 140"/>
                <a:gd name="f11" fmla="val 69"/>
                <a:gd name="f12" fmla="+- 0 0 -90"/>
                <a:gd name="f13" fmla="*/ f3 1 150"/>
                <a:gd name="f14" fmla="*/ f4 1 236"/>
                <a:gd name="f15" fmla="+- f7 0 f5"/>
                <a:gd name="f16" fmla="+- f6 0 f5"/>
                <a:gd name="f17" fmla="*/ f12 f0 1"/>
                <a:gd name="f18" fmla="*/ f16 1 150"/>
                <a:gd name="f19" fmla="*/ f15 1 236"/>
                <a:gd name="f20" fmla="*/ 6 f16 1"/>
                <a:gd name="f21" fmla="*/ 236 f15 1"/>
                <a:gd name="f22" fmla="*/ 140 f16 1"/>
                <a:gd name="f23" fmla="*/ 0 f15 1"/>
                <a:gd name="f24" fmla="*/ f17 1 f2"/>
                <a:gd name="f25" fmla="*/ f20 1 150"/>
                <a:gd name="f26" fmla="*/ f21 1 236"/>
                <a:gd name="f27" fmla="*/ f22 1 150"/>
                <a:gd name="f28" fmla="*/ f23 1 236"/>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50" h="236">
                  <a:moveTo>
                    <a:pt x="f8" y="f7"/>
                  </a:moveTo>
                  <a:cubicBezTo>
                    <a:pt x="f8" y="f7"/>
                    <a:pt x="f6" y="f9"/>
                    <a:pt x="f10" y="f5"/>
                  </a:cubicBezTo>
                  <a:cubicBezTo>
                    <a:pt x="f5"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6" name="Freeform 110">
              <a:extLst>
                <a:ext uri="{FF2B5EF4-FFF2-40B4-BE49-F238E27FC236}">
                  <a16:creationId xmlns:a16="http://schemas.microsoft.com/office/drawing/2014/main" id="{6531D143-B917-4940-9C4C-8F5DCAE19EDC}"/>
                </a:ext>
              </a:extLst>
            </p:cNvPr>
            <p:cNvSpPr/>
            <p:nvPr/>
          </p:nvSpPr>
          <p:spPr>
            <a:xfrm flipH="1">
              <a:off x="10736829" y="1643981"/>
              <a:ext cx="371264" cy="582372"/>
            </a:xfrm>
            <a:custGeom>
              <a:avLst/>
              <a:gdLst>
                <a:gd name="f0" fmla="val 10800000"/>
                <a:gd name="f1" fmla="val 5400000"/>
                <a:gd name="f2" fmla="val 180"/>
                <a:gd name="f3" fmla="val w"/>
                <a:gd name="f4" fmla="val h"/>
                <a:gd name="f5" fmla="val 0"/>
                <a:gd name="f6" fmla="val 151"/>
                <a:gd name="f7" fmla="val 237"/>
                <a:gd name="f8" fmla="val 144"/>
                <a:gd name="f9" fmla="val 159"/>
                <a:gd name="f10" fmla="val 11"/>
                <a:gd name="f11" fmla="val 70"/>
                <a:gd name="f12" fmla="+- 0 0 -90"/>
                <a:gd name="f13" fmla="*/ f3 1 151"/>
                <a:gd name="f14" fmla="*/ f4 1 237"/>
                <a:gd name="f15" fmla="+- f7 0 f5"/>
                <a:gd name="f16" fmla="+- f6 0 f5"/>
                <a:gd name="f17" fmla="*/ f12 f0 1"/>
                <a:gd name="f18" fmla="*/ f16 1 151"/>
                <a:gd name="f19" fmla="*/ f15 1 237"/>
                <a:gd name="f20" fmla="*/ 144 f16 1"/>
                <a:gd name="f21" fmla="*/ 237 f15 1"/>
                <a:gd name="f22" fmla="*/ 11 f16 1"/>
                <a:gd name="f23" fmla="*/ 0 f15 1"/>
                <a:gd name="f24" fmla="*/ f17 1 f2"/>
                <a:gd name="f25" fmla="*/ f20 1 151"/>
                <a:gd name="f26" fmla="*/ f21 1 237"/>
                <a:gd name="f27" fmla="*/ f22 1 151"/>
                <a:gd name="f28" fmla="*/ f23 1 237"/>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51" h="237">
                  <a:moveTo>
                    <a:pt x="f8" y="f7"/>
                  </a:moveTo>
                  <a:cubicBezTo>
                    <a:pt x="f8" y="f7"/>
                    <a:pt x="f5" y="f9"/>
                    <a:pt x="f10" y="f5"/>
                  </a:cubicBezTo>
                  <a:cubicBezTo>
                    <a:pt x="f6"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7" name="Freeform 111">
              <a:extLst>
                <a:ext uri="{FF2B5EF4-FFF2-40B4-BE49-F238E27FC236}">
                  <a16:creationId xmlns:a16="http://schemas.microsoft.com/office/drawing/2014/main" id="{839E35B1-9812-4D70-9FA3-8581BC1E2EBC}"/>
                </a:ext>
              </a:extLst>
            </p:cNvPr>
            <p:cNvSpPr/>
            <p:nvPr/>
          </p:nvSpPr>
          <p:spPr>
            <a:xfrm flipH="1">
              <a:off x="10751396" y="958656"/>
              <a:ext cx="373340" cy="584457"/>
            </a:xfrm>
            <a:custGeom>
              <a:avLst/>
              <a:gdLst>
                <a:gd name="f0" fmla="val 10800000"/>
                <a:gd name="f1" fmla="val 5400000"/>
                <a:gd name="f2" fmla="val 180"/>
                <a:gd name="f3" fmla="val w"/>
                <a:gd name="f4" fmla="val h"/>
                <a:gd name="f5" fmla="val 0"/>
                <a:gd name="f6" fmla="val 152"/>
                <a:gd name="f7" fmla="val 238"/>
                <a:gd name="f8" fmla="val 144"/>
                <a:gd name="f9" fmla="val 160"/>
                <a:gd name="f10" fmla="val 11"/>
                <a:gd name="f11" fmla="val 70"/>
                <a:gd name="f12" fmla="+- 0 0 -90"/>
                <a:gd name="f13" fmla="*/ f3 1 152"/>
                <a:gd name="f14" fmla="*/ f4 1 238"/>
                <a:gd name="f15" fmla="+- f7 0 f5"/>
                <a:gd name="f16" fmla="+- f6 0 f5"/>
                <a:gd name="f17" fmla="*/ f12 f0 1"/>
                <a:gd name="f18" fmla="*/ f16 1 152"/>
                <a:gd name="f19" fmla="*/ f15 1 238"/>
                <a:gd name="f20" fmla="*/ 144 f16 1"/>
                <a:gd name="f21" fmla="*/ 238 f15 1"/>
                <a:gd name="f22" fmla="*/ 11 f16 1"/>
                <a:gd name="f23" fmla="*/ 0 f15 1"/>
                <a:gd name="f24" fmla="*/ f17 1 f2"/>
                <a:gd name="f25" fmla="*/ f20 1 152"/>
                <a:gd name="f26" fmla="*/ f21 1 238"/>
                <a:gd name="f27" fmla="*/ f22 1 152"/>
                <a:gd name="f28" fmla="*/ f23 1 238"/>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52" h="238">
                  <a:moveTo>
                    <a:pt x="f8" y="f7"/>
                  </a:moveTo>
                  <a:cubicBezTo>
                    <a:pt x="f8" y="f7"/>
                    <a:pt x="f5" y="f9"/>
                    <a:pt x="f10" y="f5"/>
                  </a:cubicBezTo>
                  <a:cubicBezTo>
                    <a:pt x="f6"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8" name="Freeform 112">
              <a:extLst>
                <a:ext uri="{FF2B5EF4-FFF2-40B4-BE49-F238E27FC236}">
                  <a16:creationId xmlns:a16="http://schemas.microsoft.com/office/drawing/2014/main" id="{00AC75F3-A6E4-461C-BE8E-25C01F915DEF}"/>
                </a:ext>
              </a:extLst>
            </p:cNvPr>
            <p:cNvSpPr/>
            <p:nvPr/>
          </p:nvSpPr>
          <p:spPr>
            <a:xfrm flipH="1">
              <a:off x="10403009" y="1220724"/>
              <a:ext cx="333829" cy="521015"/>
            </a:xfrm>
            <a:custGeom>
              <a:avLst/>
              <a:gdLst>
                <a:gd name="f0" fmla="val 10800000"/>
                <a:gd name="f1" fmla="val 5400000"/>
                <a:gd name="f2" fmla="val 180"/>
                <a:gd name="f3" fmla="val w"/>
                <a:gd name="f4" fmla="val h"/>
                <a:gd name="f5" fmla="val 0"/>
                <a:gd name="f6" fmla="val 136"/>
                <a:gd name="f7" fmla="val 212"/>
                <a:gd name="f8" fmla="val 6"/>
                <a:gd name="f9" fmla="val 143"/>
                <a:gd name="f10" fmla="val 126"/>
                <a:gd name="f11" fmla="val 63"/>
                <a:gd name="f12" fmla="+- 0 0 -90"/>
                <a:gd name="f13" fmla="*/ f3 1 136"/>
                <a:gd name="f14" fmla="*/ f4 1 212"/>
                <a:gd name="f15" fmla="+- f7 0 f5"/>
                <a:gd name="f16" fmla="+- f6 0 f5"/>
                <a:gd name="f17" fmla="*/ f12 f0 1"/>
                <a:gd name="f18" fmla="*/ f16 1 136"/>
                <a:gd name="f19" fmla="*/ f15 1 212"/>
                <a:gd name="f20" fmla="*/ 6 f16 1"/>
                <a:gd name="f21" fmla="*/ 212 f15 1"/>
                <a:gd name="f22" fmla="*/ 126 f16 1"/>
                <a:gd name="f23" fmla="*/ 0 f15 1"/>
                <a:gd name="f24" fmla="*/ f17 1 f2"/>
                <a:gd name="f25" fmla="*/ f20 1 136"/>
                <a:gd name="f26" fmla="*/ f21 1 212"/>
                <a:gd name="f27" fmla="*/ f22 1 136"/>
                <a:gd name="f28" fmla="*/ f23 1 212"/>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36" h="212">
                  <a:moveTo>
                    <a:pt x="f8" y="f7"/>
                  </a:moveTo>
                  <a:cubicBezTo>
                    <a:pt x="f8" y="f7"/>
                    <a:pt x="f6" y="f9"/>
                    <a:pt x="f10" y="f5"/>
                  </a:cubicBezTo>
                  <a:cubicBezTo>
                    <a:pt x="f5"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9" name="Freeform 113">
              <a:extLst>
                <a:ext uri="{FF2B5EF4-FFF2-40B4-BE49-F238E27FC236}">
                  <a16:creationId xmlns:a16="http://schemas.microsoft.com/office/drawing/2014/main" id="{D1D3031C-5F1C-4129-83EF-8937F6E9B4C8}"/>
                </a:ext>
              </a:extLst>
            </p:cNvPr>
            <p:cNvSpPr/>
            <p:nvPr/>
          </p:nvSpPr>
          <p:spPr>
            <a:xfrm flipH="1">
              <a:off x="10388443" y="2650662"/>
              <a:ext cx="311984" cy="573017"/>
            </a:xfrm>
            <a:custGeom>
              <a:avLst/>
              <a:gdLst>
                <a:gd name="f0" fmla="val 10800000"/>
                <a:gd name="f1" fmla="val 5400000"/>
                <a:gd name="f2" fmla="val 180"/>
                <a:gd name="f3" fmla="val w"/>
                <a:gd name="f4" fmla="val h"/>
                <a:gd name="f5" fmla="val 0"/>
                <a:gd name="f6" fmla="val 127"/>
                <a:gd name="f7" fmla="val 233"/>
                <a:gd name="f8" fmla="val 1"/>
                <a:gd name="f9" fmla="val 229"/>
                <a:gd name="f10" fmla="val 226"/>
                <a:gd name="f11" fmla="val 5"/>
                <a:gd name="f12" fmla="val 223"/>
                <a:gd name="f13" fmla="val 220"/>
                <a:gd name="f14" fmla="val 6"/>
                <a:gd name="f15" fmla="val 7"/>
                <a:gd name="f16" fmla="val 215"/>
                <a:gd name="f17" fmla="val 9"/>
                <a:gd name="f18" fmla="val 212"/>
                <a:gd name="f19" fmla="val 12"/>
                <a:gd name="f20" fmla="val 209"/>
                <a:gd name="f21" fmla="val 13"/>
                <a:gd name="f22" fmla="val 207"/>
                <a:gd name="f23" fmla="val 206"/>
                <a:gd name="f24" fmla="val 15"/>
                <a:gd name="f25" fmla="val 205"/>
                <a:gd name="f26" fmla="val 204"/>
                <a:gd name="f27" fmla="val 202"/>
                <a:gd name="f28" fmla="val 17"/>
                <a:gd name="f29" fmla="val 201"/>
                <a:gd name="f30" fmla="val 199"/>
                <a:gd name="f31" fmla="val 18"/>
                <a:gd name="f32" fmla="val 196"/>
                <a:gd name="f33" fmla="val 20"/>
                <a:gd name="f34" fmla="val 193"/>
                <a:gd name="f35" fmla="val 21"/>
                <a:gd name="f36" fmla="val 190"/>
                <a:gd name="f37" fmla="val 22"/>
                <a:gd name="f38" fmla="val 189"/>
                <a:gd name="f39" fmla="val 188"/>
                <a:gd name="f40" fmla="val 23"/>
                <a:gd name="f41" fmla="val 186"/>
                <a:gd name="f42" fmla="val 24"/>
                <a:gd name="f43" fmla="val 185"/>
                <a:gd name="f44" fmla="val 184"/>
                <a:gd name="f45" fmla="val 25"/>
                <a:gd name="f46" fmla="val 183"/>
                <a:gd name="f47" fmla="val 26"/>
                <a:gd name="f48" fmla="val 181"/>
                <a:gd name="f49" fmla="val 27"/>
                <a:gd name="f50" fmla="val 179"/>
                <a:gd name="f51" fmla="val 29"/>
                <a:gd name="f52" fmla="val 177"/>
                <a:gd name="f53" fmla="val 30"/>
                <a:gd name="f54" fmla="val 173"/>
                <a:gd name="f55" fmla="val 33"/>
                <a:gd name="f56" fmla="val 169"/>
                <a:gd name="f57" fmla="val 34"/>
                <a:gd name="f58" fmla="val 168"/>
                <a:gd name="f59" fmla="val 35"/>
                <a:gd name="f60" fmla="val 167"/>
                <a:gd name="f61" fmla="val 166"/>
                <a:gd name="f62" fmla="val 165"/>
                <a:gd name="f63" fmla="val 36"/>
                <a:gd name="f64" fmla="val 163"/>
                <a:gd name="f65" fmla="val 162"/>
                <a:gd name="f66" fmla="val 37"/>
                <a:gd name="f67" fmla="val 161"/>
                <a:gd name="f68" fmla="val 38"/>
                <a:gd name="f69" fmla="val 160"/>
                <a:gd name="f70" fmla="val 159"/>
                <a:gd name="f71" fmla="val 39"/>
                <a:gd name="f72" fmla="val 158"/>
                <a:gd name="f73" fmla="val 157"/>
                <a:gd name="f74" fmla="val 40"/>
                <a:gd name="f75" fmla="val 156"/>
                <a:gd name="f76" fmla="val 154"/>
                <a:gd name="f77" fmla="val 42"/>
                <a:gd name="f78" fmla="val 153"/>
                <a:gd name="f79" fmla="val 43"/>
                <a:gd name="f80" fmla="val 152"/>
                <a:gd name="f81" fmla="val 151"/>
                <a:gd name="f82" fmla="val 150"/>
                <a:gd name="f83" fmla="val 149"/>
                <a:gd name="f84" fmla="val 45"/>
                <a:gd name="f85" fmla="val 44"/>
                <a:gd name="f86" fmla="val 46"/>
                <a:gd name="f87" fmla="val 148"/>
                <a:gd name="f88" fmla="val 147"/>
                <a:gd name="f89" fmla="val 146"/>
                <a:gd name="f90" fmla="val 145"/>
                <a:gd name="f91" fmla="val 47"/>
                <a:gd name="f92" fmla="val 143"/>
                <a:gd name="f93" fmla="val 142"/>
                <a:gd name="f94" fmla="val 140"/>
                <a:gd name="f95" fmla="val 48"/>
                <a:gd name="f96" fmla="val 49"/>
                <a:gd name="f97" fmla="val 141"/>
                <a:gd name="f98" fmla="val 139"/>
                <a:gd name="f99" fmla="val 137"/>
                <a:gd name="f100" fmla="val 136"/>
                <a:gd name="f101" fmla="val 135"/>
                <a:gd name="f102" fmla="val 134"/>
                <a:gd name="f103" fmla="val 51"/>
                <a:gd name="f104" fmla="val 133"/>
                <a:gd name="f105" fmla="val 52"/>
                <a:gd name="f106" fmla="val 132"/>
                <a:gd name="f107" fmla="val 53"/>
                <a:gd name="f108" fmla="val 131"/>
                <a:gd name="f109" fmla="val 130"/>
                <a:gd name="f110" fmla="val 54"/>
                <a:gd name="f111" fmla="val 128"/>
                <a:gd name="f112" fmla="val 55"/>
                <a:gd name="f113" fmla="val 126"/>
                <a:gd name="f114" fmla="val 56"/>
                <a:gd name="f115" fmla="val 124"/>
                <a:gd name="f116" fmla="val 123"/>
                <a:gd name="f117" fmla="val 122"/>
                <a:gd name="f118" fmla="val 121"/>
                <a:gd name="f119" fmla="val 125"/>
                <a:gd name="f120" fmla="val 57"/>
                <a:gd name="f121" fmla="val 58"/>
                <a:gd name="f122" fmla="val 120"/>
                <a:gd name="f123" fmla="val 119"/>
                <a:gd name="f124" fmla="val 117"/>
                <a:gd name="f125" fmla="val 60"/>
                <a:gd name="f126" fmla="val 118"/>
                <a:gd name="f127" fmla="val 61"/>
                <a:gd name="f128" fmla="val 116"/>
                <a:gd name="f129" fmla="val 115"/>
                <a:gd name="f130" fmla="val 62"/>
                <a:gd name="f131" fmla="val 114"/>
                <a:gd name="f132" fmla="val 113"/>
                <a:gd name="f133" fmla="val 63"/>
                <a:gd name="f134" fmla="val 112"/>
                <a:gd name="f135" fmla="val 110"/>
                <a:gd name="f136" fmla="val 64"/>
                <a:gd name="f137" fmla="val 109"/>
                <a:gd name="f138" fmla="val 65"/>
                <a:gd name="f139" fmla="val 108"/>
                <a:gd name="f140" fmla="val 106"/>
                <a:gd name="f141" fmla="val 66"/>
                <a:gd name="f142" fmla="val 67"/>
                <a:gd name="f143" fmla="val 105"/>
                <a:gd name="f144" fmla="val 104"/>
                <a:gd name="f145" fmla="val 103"/>
                <a:gd name="f146" fmla="val 68"/>
                <a:gd name="f147" fmla="val 101"/>
                <a:gd name="f148" fmla="val 69"/>
                <a:gd name="f149" fmla="val 100"/>
                <a:gd name="f150" fmla="val 98"/>
                <a:gd name="f151" fmla="val 71"/>
                <a:gd name="f152" fmla="val 97"/>
                <a:gd name="f153" fmla="val 70"/>
                <a:gd name="f154" fmla="val 96"/>
                <a:gd name="f155" fmla="val 72"/>
                <a:gd name="f156" fmla="val 95"/>
                <a:gd name="f157" fmla="val 94"/>
                <a:gd name="f158" fmla="val 92"/>
                <a:gd name="f159" fmla="val 73"/>
                <a:gd name="f160" fmla="val 74"/>
                <a:gd name="f161" fmla="val 91"/>
                <a:gd name="f162" fmla="val 75"/>
                <a:gd name="f163" fmla="val 90"/>
                <a:gd name="f164" fmla="val 76"/>
                <a:gd name="f165" fmla="val 89"/>
                <a:gd name="f166" fmla="val 88"/>
                <a:gd name="f167" fmla="val 87"/>
                <a:gd name="f168" fmla="val 86"/>
                <a:gd name="f169" fmla="val 85"/>
                <a:gd name="f170" fmla="val 78"/>
                <a:gd name="f171" fmla="val 84"/>
                <a:gd name="f172" fmla="val 83"/>
                <a:gd name="f173" fmla="val 79"/>
                <a:gd name="f174" fmla="val 82"/>
                <a:gd name="f175" fmla="val 81"/>
                <a:gd name="f176" fmla="val 80"/>
                <a:gd name="f177" fmla="val 77"/>
                <a:gd name="f178" fmla="val 59"/>
                <a:gd name="f179" fmla="val 93"/>
                <a:gd name="f180" fmla="val 50"/>
                <a:gd name="f181" fmla="val 99"/>
                <a:gd name="f182" fmla="val 41"/>
                <a:gd name="f183" fmla="val 102"/>
                <a:gd name="f184" fmla="val 32"/>
                <a:gd name="f185" fmla="val 107"/>
                <a:gd name="f186" fmla="val 28"/>
                <a:gd name="f187" fmla="val 111"/>
                <a:gd name="f188" fmla="val 19"/>
                <a:gd name="f189" fmla="val 16"/>
                <a:gd name="f190" fmla="val 14"/>
                <a:gd name="f191" fmla="val 11"/>
                <a:gd name="f192" fmla="val 8"/>
                <a:gd name="f193" fmla="val 4"/>
                <a:gd name="f194" fmla="val 3"/>
                <a:gd name="f195" fmla="val 2"/>
                <a:gd name="f196" fmla="val 10"/>
                <a:gd name="f197" fmla="val 172"/>
                <a:gd name="f198" fmla="val 31"/>
                <a:gd name="f199" fmla="val 192"/>
                <a:gd name="f200" fmla="val 200"/>
                <a:gd name="f201" fmla="val 213"/>
                <a:gd name="f202" fmla="val 214"/>
                <a:gd name="f203" fmla="val 217"/>
                <a:gd name="f204" fmla="val 228"/>
                <a:gd name="f205" fmla="val 232"/>
                <a:gd name="f206" fmla="+- 0 0 -90"/>
                <a:gd name="f207" fmla="*/ f3 1 127"/>
                <a:gd name="f208" fmla="*/ f4 1 233"/>
                <a:gd name="f209" fmla="+- f7 0 f5"/>
                <a:gd name="f210" fmla="+- f6 0 f5"/>
                <a:gd name="f211" fmla="*/ f206 f0 1"/>
                <a:gd name="f212" fmla="*/ f210 1 127"/>
                <a:gd name="f213" fmla="*/ f209 1 233"/>
                <a:gd name="f214" fmla="*/ 13 f210 1"/>
                <a:gd name="f215" fmla="*/ 206 f209 1"/>
                <a:gd name="f216" fmla="*/ 17 f210 1"/>
                <a:gd name="f217" fmla="*/ 199 f209 1"/>
                <a:gd name="f218" fmla="*/ 23 f210 1"/>
                <a:gd name="f219" fmla="*/ 185 f209 1"/>
                <a:gd name="f220" fmla="*/ 26 f210 1"/>
                <a:gd name="f221" fmla="*/ 179 f209 1"/>
                <a:gd name="f222" fmla="*/ 35 f210 1"/>
                <a:gd name="f223" fmla="*/ 166 f209 1"/>
                <a:gd name="f224" fmla="*/ 37 f210 1"/>
                <a:gd name="f225" fmla="*/ 160 f209 1"/>
                <a:gd name="f226" fmla="*/ 42 f210 1"/>
                <a:gd name="f227" fmla="*/ 152 f209 1"/>
                <a:gd name="f228" fmla="*/ 46 f210 1"/>
                <a:gd name="f229" fmla="*/ 145 f209 1"/>
                <a:gd name="f230" fmla="*/ 49 f210 1"/>
                <a:gd name="f231" fmla="*/ 141 f209 1"/>
                <a:gd name="f232" fmla="*/ 137 f209 1"/>
                <a:gd name="f233" fmla="*/ 54 f210 1"/>
                <a:gd name="f234" fmla="*/ 128 f209 1"/>
                <a:gd name="f235" fmla="*/ 56 f210 1"/>
                <a:gd name="f236" fmla="*/ 124 f209 1"/>
                <a:gd name="f237" fmla="*/ 58 f210 1"/>
                <a:gd name="f238" fmla="*/ 119 f209 1"/>
                <a:gd name="f239" fmla="*/ 63 f210 1"/>
                <a:gd name="f240" fmla="*/ 113 f209 1"/>
                <a:gd name="f241" fmla="*/ 66 f210 1"/>
                <a:gd name="f242" fmla="*/ 106 f209 1"/>
                <a:gd name="f243" fmla="*/ 71 f210 1"/>
                <a:gd name="f244" fmla="*/ 98 f209 1"/>
                <a:gd name="f245" fmla="*/ 72 f210 1"/>
                <a:gd name="f246" fmla="*/ 94 f209 1"/>
                <a:gd name="f247" fmla="*/ 75 f210 1"/>
                <a:gd name="f248" fmla="*/ 91 f209 1"/>
                <a:gd name="f249" fmla="*/ 76 f210 1"/>
                <a:gd name="f250" fmla="*/ 87 f209 1"/>
                <a:gd name="f251" fmla="*/ 86 f209 1"/>
                <a:gd name="f252" fmla="*/ 79 f210 1"/>
                <a:gd name="f253" fmla="*/ 82 f209 1"/>
                <a:gd name="f254" fmla="*/ 85 f210 1"/>
                <a:gd name="f255" fmla="*/ 71 f209 1"/>
                <a:gd name="f256" fmla="*/ 88 f210 1"/>
                <a:gd name="f257" fmla="*/ 65 f209 1"/>
                <a:gd name="f258" fmla="*/ 90 f210 1"/>
                <a:gd name="f259" fmla="*/ 62 f209 1"/>
                <a:gd name="f260" fmla="*/ 95 f210 1"/>
                <a:gd name="f261" fmla="*/ 52 f209 1"/>
                <a:gd name="f262" fmla="*/ 98 f210 1"/>
                <a:gd name="f263" fmla="*/ 51 f209 1"/>
                <a:gd name="f264" fmla="*/ 99 f210 1"/>
                <a:gd name="f265" fmla="*/ 46 f209 1"/>
                <a:gd name="f266" fmla="*/ 43 f209 1"/>
                <a:gd name="f267" fmla="*/ 102 f210 1"/>
                <a:gd name="f268" fmla="*/ 38 f209 1"/>
                <a:gd name="f269" fmla="*/ 37 f209 1"/>
                <a:gd name="f270" fmla="*/ 103 f210 1"/>
                <a:gd name="f271" fmla="*/ 35 f209 1"/>
                <a:gd name="f272" fmla="*/ 107 f210 1"/>
                <a:gd name="f273" fmla="*/ 32 f209 1"/>
                <a:gd name="f274" fmla="*/ 108 f210 1"/>
                <a:gd name="f275" fmla="*/ 28 f209 1"/>
                <a:gd name="f276" fmla="*/ 109 f210 1"/>
                <a:gd name="f277" fmla="*/ 26 f209 1"/>
                <a:gd name="f278" fmla="*/ 110 f210 1"/>
                <a:gd name="f279" fmla="*/ 23 f209 1"/>
                <a:gd name="f280" fmla="*/ 111 f210 1"/>
                <a:gd name="f281" fmla="*/ 19 f209 1"/>
                <a:gd name="f282" fmla="*/ 112 f210 1"/>
                <a:gd name="f283" fmla="*/ 116 f210 1"/>
                <a:gd name="f284" fmla="*/ 16 f209 1"/>
                <a:gd name="f285" fmla="*/ 122 f210 1"/>
                <a:gd name="f286" fmla="*/ 8 f209 1"/>
                <a:gd name="f287" fmla="*/ 124 f210 1"/>
                <a:gd name="f288" fmla="*/ 6 f209 1"/>
                <a:gd name="f289" fmla="*/ 127 f210 1"/>
                <a:gd name="f290" fmla="*/ 0 f209 1"/>
                <a:gd name="f291" fmla="*/ 3 f209 1"/>
                <a:gd name="f292" fmla="*/ 123 f210 1"/>
                <a:gd name="f293" fmla="*/ 119 f210 1"/>
                <a:gd name="f294" fmla="*/ 18 f209 1"/>
                <a:gd name="f295" fmla="*/ 101 f210 1"/>
                <a:gd name="f296" fmla="*/ 54 f209 1"/>
                <a:gd name="f297" fmla="*/ 93 f210 1"/>
                <a:gd name="f298" fmla="*/ 69 f209 1"/>
                <a:gd name="f299" fmla="*/ 79 f209 1"/>
                <a:gd name="f300" fmla="*/ 101 f209 1"/>
                <a:gd name="f301" fmla="*/ 68 f210 1"/>
                <a:gd name="f302" fmla="*/ 127 f209 1"/>
                <a:gd name="f303" fmla="*/ 33 f210 1"/>
                <a:gd name="f304" fmla="*/ 193 f209 1"/>
                <a:gd name="f305" fmla="*/ 1 f210 1"/>
                <a:gd name="f306" fmla="*/ 229 f209 1"/>
                <a:gd name="f307" fmla="*/ f211 1 f2"/>
                <a:gd name="f308" fmla="*/ f214 1 127"/>
                <a:gd name="f309" fmla="*/ f215 1 233"/>
                <a:gd name="f310" fmla="*/ f216 1 127"/>
                <a:gd name="f311" fmla="*/ f217 1 233"/>
                <a:gd name="f312" fmla="*/ f218 1 127"/>
                <a:gd name="f313" fmla="*/ f219 1 233"/>
                <a:gd name="f314" fmla="*/ f220 1 127"/>
                <a:gd name="f315" fmla="*/ f221 1 233"/>
                <a:gd name="f316" fmla="*/ f222 1 127"/>
                <a:gd name="f317" fmla="*/ f223 1 233"/>
                <a:gd name="f318" fmla="*/ f224 1 127"/>
                <a:gd name="f319" fmla="*/ f225 1 233"/>
                <a:gd name="f320" fmla="*/ f226 1 127"/>
                <a:gd name="f321" fmla="*/ f227 1 233"/>
                <a:gd name="f322" fmla="*/ f228 1 127"/>
                <a:gd name="f323" fmla="*/ f229 1 233"/>
                <a:gd name="f324" fmla="*/ f230 1 127"/>
                <a:gd name="f325" fmla="*/ f231 1 233"/>
                <a:gd name="f326" fmla="*/ f232 1 233"/>
                <a:gd name="f327" fmla="*/ f233 1 127"/>
                <a:gd name="f328" fmla="*/ f234 1 233"/>
                <a:gd name="f329" fmla="*/ f235 1 127"/>
                <a:gd name="f330" fmla="*/ f236 1 233"/>
                <a:gd name="f331" fmla="*/ f237 1 127"/>
                <a:gd name="f332" fmla="*/ f238 1 233"/>
                <a:gd name="f333" fmla="*/ f239 1 127"/>
                <a:gd name="f334" fmla="*/ f240 1 233"/>
                <a:gd name="f335" fmla="*/ f241 1 127"/>
                <a:gd name="f336" fmla="*/ f242 1 233"/>
                <a:gd name="f337" fmla="*/ f243 1 127"/>
                <a:gd name="f338" fmla="*/ f244 1 233"/>
                <a:gd name="f339" fmla="*/ f245 1 127"/>
                <a:gd name="f340" fmla="*/ f246 1 233"/>
                <a:gd name="f341" fmla="*/ f247 1 127"/>
                <a:gd name="f342" fmla="*/ f248 1 233"/>
                <a:gd name="f343" fmla="*/ f249 1 127"/>
                <a:gd name="f344" fmla="*/ f250 1 233"/>
                <a:gd name="f345" fmla="*/ f251 1 233"/>
                <a:gd name="f346" fmla="*/ f252 1 127"/>
                <a:gd name="f347" fmla="*/ f253 1 233"/>
                <a:gd name="f348" fmla="*/ f254 1 127"/>
                <a:gd name="f349" fmla="*/ f255 1 233"/>
                <a:gd name="f350" fmla="*/ f256 1 127"/>
                <a:gd name="f351" fmla="*/ f257 1 233"/>
                <a:gd name="f352" fmla="*/ f258 1 127"/>
                <a:gd name="f353" fmla="*/ f259 1 233"/>
                <a:gd name="f354" fmla="*/ f260 1 127"/>
                <a:gd name="f355" fmla="*/ f261 1 233"/>
                <a:gd name="f356" fmla="*/ f262 1 127"/>
                <a:gd name="f357" fmla="*/ f263 1 233"/>
                <a:gd name="f358" fmla="*/ f264 1 127"/>
                <a:gd name="f359" fmla="*/ f265 1 233"/>
                <a:gd name="f360" fmla="*/ f266 1 233"/>
                <a:gd name="f361" fmla="*/ f267 1 127"/>
                <a:gd name="f362" fmla="*/ f268 1 233"/>
                <a:gd name="f363" fmla="*/ f269 1 233"/>
                <a:gd name="f364" fmla="*/ f270 1 127"/>
                <a:gd name="f365" fmla="*/ f271 1 233"/>
                <a:gd name="f366" fmla="*/ f272 1 127"/>
                <a:gd name="f367" fmla="*/ f273 1 233"/>
                <a:gd name="f368" fmla="*/ f274 1 127"/>
                <a:gd name="f369" fmla="*/ f275 1 233"/>
                <a:gd name="f370" fmla="*/ f276 1 127"/>
                <a:gd name="f371" fmla="*/ f277 1 233"/>
                <a:gd name="f372" fmla="*/ f278 1 127"/>
                <a:gd name="f373" fmla="*/ f279 1 233"/>
                <a:gd name="f374" fmla="*/ f280 1 127"/>
                <a:gd name="f375" fmla="*/ f281 1 233"/>
                <a:gd name="f376" fmla="*/ f282 1 127"/>
                <a:gd name="f377" fmla="*/ f283 1 127"/>
                <a:gd name="f378" fmla="*/ f284 1 233"/>
                <a:gd name="f379" fmla="*/ f285 1 127"/>
                <a:gd name="f380" fmla="*/ f286 1 233"/>
                <a:gd name="f381" fmla="*/ f287 1 127"/>
                <a:gd name="f382" fmla="*/ f288 1 233"/>
                <a:gd name="f383" fmla="*/ f289 1 127"/>
                <a:gd name="f384" fmla="*/ f290 1 233"/>
                <a:gd name="f385" fmla="*/ f291 1 233"/>
                <a:gd name="f386" fmla="*/ f292 1 127"/>
                <a:gd name="f387" fmla="*/ f293 1 127"/>
                <a:gd name="f388" fmla="*/ f294 1 233"/>
                <a:gd name="f389" fmla="*/ f295 1 127"/>
                <a:gd name="f390" fmla="*/ f296 1 233"/>
                <a:gd name="f391" fmla="*/ f297 1 127"/>
                <a:gd name="f392" fmla="*/ f298 1 233"/>
                <a:gd name="f393" fmla="*/ f299 1 233"/>
                <a:gd name="f394" fmla="*/ f300 1 233"/>
                <a:gd name="f395" fmla="*/ f301 1 127"/>
                <a:gd name="f396" fmla="*/ f302 1 233"/>
                <a:gd name="f397" fmla="*/ f303 1 127"/>
                <a:gd name="f398" fmla="*/ f304 1 233"/>
                <a:gd name="f399" fmla="*/ f305 1 127"/>
                <a:gd name="f400" fmla="*/ f306 1 233"/>
                <a:gd name="f401" fmla="*/ 0 1 f212"/>
                <a:gd name="f402" fmla="*/ f6 1 f212"/>
                <a:gd name="f403" fmla="*/ 0 1 f213"/>
                <a:gd name="f404" fmla="*/ f7 1 f213"/>
                <a:gd name="f405" fmla="+- f307 0 f1"/>
                <a:gd name="f406" fmla="*/ f308 1 f212"/>
                <a:gd name="f407" fmla="*/ f309 1 f213"/>
                <a:gd name="f408" fmla="*/ f310 1 f212"/>
                <a:gd name="f409" fmla="*/ f311 1 f213"/>
                <a:gd name="f410" fmla="*/ f312 1 f212"/>
                <a:gd name="f411" fmla="*/ f313 1 f213"/>
                <a:gd name="f412" fmla="*/ f314 1 f212"/>
                <a:gd name="f413" fmla="*/ f315 1 f213"/>
                <a:gd name="f414" fmla="*/ f316 1 f212"/>
                <a:gd name="f415" fmla="*/ f317 1 f213"/>
                <a:gd name="f416" fmla="*/ f318 1 f212"/>
                <a:gd name="f417" fmla="*/ f319 1 f213"/>
                <a:gd name="f418" fmla="*/ f320 1 f212"/>
                <a:gd name="f419" fmla="*/ f321 1 f213"/>
                <a:gd name="f420" fmla="*/ f322 1 f212"/>
                <a:gd name="f421" fmla="*/ f323 1 f213"/>
                <a:gd name="f422" fmla="*/ f324 1 f212"/>
                <a:gd name="f423" fmla="*/ f325 1 f213"/>
                <a:gd name="f424" fmla="*/ f326 1 f213"/>
                <a:gd name="f425" fmla="*/ f327 1 f212"/>
                <a:gd name="f426" fmla="*/ f328 1 f213"/>
                <a:gd name="f427" fmla="*/ f329 1 f212"/>
                <a:gd name="f428" fmla="*/ f330 1 f213"/>
                <a:gd name="f429" fmla="*/ f331 1 f212"/>
                <a:gd name="f430" fmla="*/ f332 1 f213"/>
                <a:gd name="f431" fmla="*/ f333 1 f212"/>
                <a:gd name="f432" fmla="*/ f334 1 f213"/>
                <a:gd name="f433" fmla="*/ f335 1 f212"/>
                <a:gd name="f434" fmla="*/ f336 1 f213"/>
                <a:gd name="f435" fmla="*/ f337 1 f212"/>
                <a:gd name="f436" fmla="*/ f338 1 f213"/>
                <a:gd name="f437" fmla="*/ f339 1 f212"/>
                <a:gd name="f438" fmla="*/ f340 1 f213"/>
                <a:gd name="f439" fmla="*/ f341 1 f212"/>
                <a:gd name="f440" fmla="*/ f342 1 f213"/>
                <a:gd name="f441" fmla="*/ f343 1 f212"/>
                <a:gd name="f442" fmla="*/ f344 1 f213"/>
                <a:gd name="f443" fmla="*/ f345 1 f213"/>
                <a:gd name="f444" fmla="*/ f346 1 f212"/>
                <a:gd name="f445" fmla="*/ f347 1 f213"/>
                <a:gd name="f446" fmla="*/ f348 1 f212"/>
                <a:gd name="f447" fmla="*/ f349 1 f213"/>
                <a:gd name="f448" fmla="*/ f350 1 f212"/>
                <a:gd name="f449" fmla="*/ f351 1 f213"/>
                <a:gd name="f450" fmla="*/ f352 1 f212"/>
                <a:gd name="f451" fmla="*/ f353 1 f213"/>
                <a:gd name="f452" fmla="*/ f354 1 f212"/>
                <a:gd name="f453" fmla="*/ f355 1 f213"/>
                <a:gd name="f454" fmla="*/ f356 1 f212"/>
                <a:gd name="f455" fmla="*/ f357 1 f213"/>
                <a:gd name="f456" fmla="*/ f358 1 f212"/>
                <a:gd name="f457" fmla="*/ f359 1 f213"/>
                <a:gd name="f458" fmla="*/ f360 1 f213"/>
                <a:gd name="f459" fmla="*/ f361 1 f212"/>
                <a:gd name="f460" fmla="*/ f362 1 f213"/>
                <a:gd name="f461" fmla="*/ f363 1 f213"/>
                <a:gd name="f462" fmla="*/ f364 1 f212"/>
                <a:gd name="f463" fmla="*/ f365 1 f213"/>
                <a:gd name="f464" fmla="*/ f366 1 f212"/>
                <a:gd name="f465" fmla="*/ f367 1 f213"/>
                <a:gd name="f466" fmla="*/ f368 1 f212"/>
                <a:gd name="f467" fmla="*/ f369 1 f213"/>
                <a:gd name="f468" fmla="*/ f370 1 f212"/>
                <a:gd name="f469" fmla="*/ f371 1 f213"/>
                <a:gd name="f470" fmla="*/ f372 1 f212"/>
                <a:gd name="f471" fmla="*/ f373 1 f213"/>
                <a:gd name="f472" fmla="*/ f374 1 f212"/>
                <a:gd name="f473" fmla="*/ f375 1 f213"/>
                <a:gd name="f474" fmla="*/ f376 1 f212"/>
                <a:gd name="f475" fmla="*/ f377 1 f212"/>
                <a:gd name="f476" fmla="*/ f378 1 f213"/>
                <a:gd name="f477" fmla="*/ f379 1 f212"/>
                <a:gd name="f478" fmla="*/ f380 1 f213"/>
                <a:gd name="f479" fmla="*/ f381 1 f212"/>
                <a:gd name="f480" fmla="*/ f382 1 f213"/>
                <a:gd name="f481" fmla="*/ f383 1 f212"/>
                <a:gd name="f482" fmla="*/ f384 1 f213"/>
                <a:gd name="f483" fmla="*/ f385 1 f213"/>
                <a:gd name="f484" fmla="*/ f386 1 f212"/>
                <a:gd name="f485" fmla="*/ f387 1 f212"/>
                <a:gd name="f486" fmla="*/ f388 1 f213"/>
                <a:gd name="f487" fmla="*/ f389 1 f212"/>
                <a:gd name="f488" fmla="*/ f390 1 f213"/>
                <a:gd name="f489" fmla="*/ f391 1 f212"/>
                <a:gd name="f490" fmla="*/ f392 1 f213"/>
                <a:gd name="f491" fmla="*/ f393 1 f213"/>
                <a:gd name="f492" fmla="*/ f394 1 f213"/>
                <a:gd name="f493" fmla="*/ f395 1 f212"/>
                <a:gd name="f494" fmla="*/ f396 1 f213"/>
                <a:gd name="f495" fmla="*/ f397 1 f212"/>
                <a:gd name="f496" fmla="*/ f398 1 f213"/>
                <a:gd name="f497" fmla="*/ f399 1 f212"/>
                <a:gd name="f498" fmla="*/ f400 1 f213"/>
                <a:gd name="f499" fmla="*/ f401 f207 1"/>
                <a:gd name="f500" fmla="*/ f402 f207 1"/>
                <a:gd name="f501" fmla="*/ f404 f208 1"/>
                <a:gd name="f502" fmla="*/ f403 f208 1"/>
                <a:gd name="f503" fmla="*/ f406 f207 1"/>
                <a:gd name="f504" fmla="*/ f407 f208 1"/>
                <a:gd name="f505" fmla="*/ f408 f207 1"/>
                <a:gd name="f506" fmla="*/ f409 f208 1"/>
                <a:gd name="f507" fmla="*/ f410 f207 1"/>
                <a:gd name="f508" fmla="*/ f411 f208 1"/>
                <a:gd name="f509" fmla="*/ f412 f207 1"/>
                <a:gd name="f510" fmla="*/ f413 f208 1"/>
                <a:gd name="f511" fmla="*/ f414 f207 1"/>
                <a:gd name="f512" fmla="*/ f415 f208 1"/>
                <a:gd name="f513" fmla="*/ f416 f207 1"/>
                <a:gd name="f514" fmla="*/ f417 f208 1"/>
                <a:gd name="f515" fmla="*/ f418 f207 1"/>
                <a:gd name="f516" fmla="*/ f419 f208 1"/>
                <a:gd name="f517" fmla="*/ f420 f207 1"/>
                <a:gd name="f518" fmla="*/ f421 f208 1"/>
                <a:gd name="f519" fmla="*/ f422 f207 1"/>
                <a:gd name="f520" fmla="*/ f423 f208 1"/>
                <a:gd name="f521" fmla="*/ f424 f208 1"/>
                <a:gd name="f522" fmla="*/ f425 f207 1"/>
                <a:gd name="f523" fmla="*/ f426 f208 1"/>
                <a:gd name="f524" fmla="*/ f427 f207 1"/>
                <a:gd name="f525" fmla="*/ f428 f208 1"/>
                <a:gd name="f526" fmla="*/ f429 f207 1"/>
                <a:gd name="f527" fmla="*/ f430 f208 1"/>
                <a:gd name="f528" fmla="*/ f431 f207 1"/>
                <a:gd name="f529" fmla="*/ f432 f208 1"/>
                <a:gd name="f530" fmla="*/ f433 f207 1"/>
                <a:gd name="f531" fmla="*/ f434 f208 1"/>
                <a:gd name="f532" fmla="*/ f435 f207 1"/>
                <a:gd name="f533" fmla="*/ f436 f208 1"/>
                <a:gd name="f534" fmla="*/ f437 f207 1"/>
                <a:gd name="f535" fmla="*/ f438 f208 1"/>
                <a:gd name="f536" fmla="*/ f439 f207 1"/>
                <a:gd name="f537" fmla="*/ f440 f208 1"/>
                <a:gd name="f538" fmla="*/ f441 f207 1"/>
                <a:gd name="f539" fmla="*/ f442 f208 1"/>
                <a:gd name="f540" fmla="*/ f443 f208 1"/>
                <a:gd name="f541" fmla="*/ f444 f207 1"/>
                <a:gd name="f542" fmla="*/ f445 f208 1"/>
                <a:gd name="f543" fmla="*/ f446 f207 1"/>
                <a:gd name="f544" fmla="*/ f447 f208 1"/>
                <a:gd name="f545" fmla="*/ f448 f207 1"/>
                <a:gd name="f546" fmla="*/ f449 f208 1"/>
                <a:gd name="f547" fmla="*/ f450 f207 1"/>
                <a:gd name="f548" fmla="*/ f451 f208 1"/>
                <a:gd name="f549" fmla="*/ f452 f207 1"/>
                <a:gd name="f550" fmla="*/ f453 f208 1"/>
                <a:gd name="f551" fmla="*/ f454 f207 1"/>
                <a:gd name="f552" fmla="*/ f455 f208 1"/>
                <a:gd name="f553" fmla="*/ f456 f207 1"/>
                <a:gd name="f554" fmla="*/ f457 f208 1"/>
                <a:gd name="f555" fmla="*/ f458 f208 1"/>
                <a:gd name="f556" fmla="*/ f459 f207 1"/>
                <a:gd name="f557" fmla="*/ f460 f208 1"/>
                <a:gd name="f558" fmla="*/ f461 f208 1"/>
                <a:gd name="f559" fmla="*/ f462 f207 1"/>
                <a:gd name="f560" fmla="*/ f463 f208 1"/>
                <a:gd name="f561" fmla="*/ f464 f207 1"/>
                <a:gd name="f562" fmla="*/ f465 f208 1"/>
                <a:gd name="f563" fmla="*/ f466 f207 1"/>
                <a:gd name="f564" fmla="*/ f467 f208 1"/>
                <a:gd name="f565" fmla="*/ f468 f207 1"/>
                <a:gd name="f566" fmla="*/ f469 f208 1"/>
                <a:gd name="f567" fmla="*/ f470 f207 1"/>
                <a:gd name="f568" fmla="*/ f471 f208 1"/>
                <a:gd name="f569" fmla="*/ f472 f207 1"/>
                <a:gd name="f570" fmla="*/ f473 f208 1"/>
                <a:gd name="f571" fmla="*/ f474 f207 1"/>
                <a:gd name="f572" fmla="*/ f475 f207 1"/>
                <a:gd name="f573" fmla="*/ f476 f208 1"/>
                <a:gd name="f574" fmla="*/ f477 f207 1"/>
                <a:gd name="f575" fmla="*/ f478 f208 1"/>
                <a:gd name="f576" fmla="*/ f479 f207 1"/>
                <a:gd name="f577" fmla="*/ f480 f208 1"/>
                <a:gd name="f578" fmla="*/ f481 f207 1"/>
                <a:gd name="f579" fmla="*/ f482 f208 1"/>
                <a:gd name="f580" fmla="*/ f483 f208 1"/>
                <a:gd name="f581" fmla="*/ f484 f207 1"/>
                <a:gd name="f582" fmla="*/ f485 f207 1"/>
                <a:gd name="f583" fmla="*/ f486 f208 1"/>
                <a:gd name="f584" fmla="*/ f487 f207 1"/>
                <a:gd name="f585" fmla="*/ f488 f208 1"/>
                <a:gd name="f586" fmla="*/ f489 f207 1"/>
                <a:gd name="f587" fmla="*/ f490 f208 1"/>
                <a:gd name="f588" fmla="*/ f491 f208 1"/>
                <a:gd name="f589" fmla="*/ f492 f208 1"/>
                <a:gd name="f590" fmla="*/ f493 f207 1"/>
                <a:gd name="f591" fmla="*/ f494 f208 1"/>
                <a:gd name="f592" fmla="*/ f495 f207 1"/>
                <a:gd name="f593" fmla="*/ f496 f208 1"/>
                <a:gd name="f594" fmla="*/ f497 f207 1"/>
                <a:gd name="f595" fmla="*/ f498 f208 1"/>
              </a:gdLst>
              <a:ahLst/>
              <a:cxnLst>
                <a:cxn ang="3cd4">
                  <a:pos x="hc" y="t"/>
                </a:cxn>
                <a:cxn ang="0">
                  <a:pos x="r" y="vc"/>
                </a:cxn>
                <a:cxn ang="cd4">
                  <a:pos x="hc" y="b"/>
                </a:cxn>
                <a:cxn ang="cd2">
                  <a:pos x="l" y="vc"/>
                </a:cxn>
                <a:cxn ang="f405">
                  <a:pos x="f503" y="f504"/>
                </a:cxn>
                <a:cxn ang="f405">
                  <a:pos x="f505" y="f506"/>
                </a:cxn>
                <a:cxn ang="f405">
                  <a:pos x="f507" y="f508"/>
                </a:cxn>
                <a:cxn ang="f405">
                  <a:pos x="f509" y="f510"/>
                </a:cxn>
                <a:cxn ang="f405">
                  <a:pos x="f511" y="f512"/>
                </a:cxn>
                <a:cxn ang="f405">
                  <a:pos x="f513" y="f514"/>
                </a:cxn>
                <a:cxn ang="f405">
                  <a:pos x="f515" y="f516"/>
                </a:cxn>
                <a:cxn ang="f405">
                  <a:pos x="f517" y="f518"/>
                </a:cxn>
                <a:cxn ang="f405">
                  <a:pos x="f519" y="f520"/>
                </a:cxn>
                <a:cxn ang="f405">
                  <a:pos x="f519" y="f521"/>
                </a:cxn>
                <a:cxn ang="f405">
                  <a:pos x="f522" y="f523"/>
                </a:cxn>
                <a:cxn ang="f405">
                  <a:pos x="f524" y="f525"/>
                </a:cxn>
                <a:cxn ang="f405">
                  <a:pos x="f526" y="f527"/>
                </a:cxn>
                <a:cxn ang="f405">
                  <a:pos x="f528" y="f529"/>
                </a:cxn>
                <a:cxn ang="f405">
                  <a:pos x="f530" y="f531"/>
                </a:cxn>
                <a:cxn ang="f405">
                  <a:pos x="f532" y="f533"/>
                </a:cxn>
                <a:cxn ang="f405">
                  <a:pos x="f534" y="f535"/>
                </a:cxn>
                <a:cxn ang="f405">
                  <a:pos x="f536" y="f537"/>
                </a:cxn>
                <a:cxn ang="f405">
                  <a:pos x="f538" y="f539"/>
                </a:cxn>
                <a:cxn ang="f405">
                  <a:pos x="f538" y="f540"/>
                </a:cxn>
                <a:cxn ang="f405">
                  <a:pos x="f541" y="f542"/>
                </a:cxn>
                <a:cxn ang="f405">
                  <a:pos x="f543" y="f544"/>
                </a:cxn>
                <a:cxn ang="f405">
                  <a:pos x="f545" y="f546"/>
                </a:cxn>
                <a:cxn ang="f405">
                  <a:pos x="f547" y="f548"/>
                </a:cxn>
                <a:cxn ang="f405">
                  <a:pos x="f549" y="f550"/>
                </a:cxn>
                <a:cxn ang="f405">
                  <a:pos x="f551" y="f552"/>
                </a:cxn>
                <a:cxn ang="f405">
                  <a:pos x="f553" y="f554"/>
                </a:cxn>
                <a:cxn ang="f405">
                  <a:pos x="f553" y="f555"/>
                </a:cxn>
                <a:cxn ang="f405">
                  <a:pos x="f556" y="f557"/>
                </a:cxn>
                <a:cxn ang="f405">
                  <a:pos x="f556" y="f558"/>
                </a:cxn>
                <a:cxn ang="f405">
                  <a:pos x="f559" y="f560"/>
                </a:cxn>
                <a:cxn ang="f405">
                  <a:pos x="f561" y="f562"/>
                </a:cxn>
                <a:cxn ang="f405">
                  <a:pos x="f563" y="f564"/>
                </a:cxn>
                <a:cxn ang="f405">
                  <a:pos x="f565" y="f566"/>
                </a:cxn>
                <a:cxn ang="f405">
                  <a:pos x="f567" y="f568"/>
                </a:cxn>
                <a:cxn ang="f405">
                  <a:pos x="f569" y="f570"/>
                </a:cxn>
                <a:cxn ang="f405">
                  <a:pos x="f571" y="f568"/>
                </a:cxn>
                <a:cxn ang="f405">
                  <a:pos x="f572" y="f573"/>
                </a:cxn>
                <a:cxn ang="f405">
                  <a:pos x="f574" y="f575"/>
                </a:cxn>
                <a:cxn ang="f405">
                  <a:pos x="f576" y="f577"/>
                </a:cxn>
                <a:cxn ang="f405">
                  <a:pos x="f578" y="f579"/>
                </a:cxn>
                <a:cxn ang="f405">
                  <a:pos x="f578" y="f580"/>
                </a:cxn>
                <a:cxn ang="f405">
                  <a:pos x="f581" y="f575"/>
                </a:cxn>
                <a:cxn ang="f405">
                  <a:pos x="f582" y="f583"/>
                </a:cxn>
                <a:cxn ang="f405">
                  <a:pos x="f567" y="f560"/>
                </a:cxn>
                <a:cxn ang="f405">
                  <a:pos x="f584" y="f585"/>
                </a:cxn>
                <a:cxn ang="f405">
                  <a:pos x="f586" y="f587"/>
                </a:cxn>
                <a:cxn ang="f405">
                  <a:pos x="f545" y="f588"/>
                </a:cxn>
                <a:cxn ang="f405">
                  <a:pos x="f536" y="f589"/>
                </a:cxn>
                <a:cxn ang="f405">
                  <a:pos x="f590" y="f529"/>
                </a:cxn>
                <a:cxn ang="f405">
                  <a:pos x="f526" y="f591"/>
                </a:cxn>
                <a:cxn ang="f405">
                  <a:pos x="f592" y="f510"/>
                </a:cxn>
                <a:cxn ang="f405">
                  <a:pos x="f509" y="f593"/>
                </a:cxn>
                <a:cxn ang="f405">
                  <a:pos x="f594" y="f595"/>
                </a:cxn>
              </a:cxnLst>
              <a:rect l="f499" t="f502" r="f500" b="f501"/>
              <a:pathLst>
                <a:path w="127" h="233">
                  <a:moveTo>
                    <a:pt x="f8" y="f9"/>
                  </a:moveTo>
                  <a:cubicBezTo>
                    <a:pt x="f8" y="f10"/>
                    <a:pt x="f11" y="f12"/>
                    <a:pt x="f11" y="f13"/>
                  </a:cubicBezTo>
                  <a:cubicBezTo>
                    <a:pt x="f11" y="f13"/>
                    <a:pt x="f14" y="f13"/>
                    <a:pt x="f14" y="f13"/>
                  </a:cubicBezTo>
                  <a:cubicBezTo>
                    <a:pt x="f15" y="f16"/>
                    <a:pt x="f17" y="f18"/>
                    <a:pt x="f19" y="f20"/>
                  </a:cubicBezTo>
                  <a:cubicBezTo>
                    <a:pt x="f19" y="f20"/>
                    <a:pt x="f19" y="f20"/>
                    <a:pt x="f19" y="f20"/>
                  </a:cubicBezTo>
                  <a:cubicBezTo>
                    <a:pt x="f21" y="f22"/>
                    <a:pt x="f21" y="f23"/>
                    <a:pt x="f21" y="f23"/>
                  </a:cubicBezTo>
                  <a:cubicBezTo>
                    <a:pt x="f21" y="f23"/>
                    <a:pt x="f21" y="f23"/>
                    <a:pt x="f24" y="f23"/>
                  </a:cubicBezTo>
                  <a:cubicBezTo>
                    <a:pt x="f21" y="f23"/>
                    <a:pt x="f24" y="f25"/>
                    <a:pt x="f24" y="f25"/>
                  </a:cubicBezTo>
                  <a:cubicBezTo>
                    <a:pt x="f24" y="f26"/>
                    <a:pt x="f24" y="f25"/>
                    <a:pt x="f24" y="f26"/>
                  </a:cubicBezTo>
                  <a:cubicBezTo>
                    <a:pt x="f24" y="f26"/>
                    <a:pt x="f24" y="f26"/>
                    <a:pt x="f24" y="f26"/>
                  </a:cubicBezTo>
                  <a:cubicBezTo>
                    <a:pt x="f24" y="f27"/>
                    <a:pt x="f28" y="f29"/>
                    <a:pt x="f28" y="f30"/>
                  </a:cubicBezTo>
                  <a:cubicBezTo>
                    <a:pt x="f28" y="f30"/>
                    <a:pt x="f28" y="f30"/>
                    <a:pt x="f28" y="f30"/>
                  </a:cubicBezTo>
                  <a:cubicBezTo>
                    <a:pt x="f31" y="f32"/>
                    <a:pt x="f33" y="f34"/>
                    <a:pt x="f35" y="f36"/>
                  </a:cubicBezTo>
                  <a:cubicBezTo>
                    <a:pt x="f35" y="f36"/>
                    <a:pt x="f35" y="f36"/>
                    <a:pt x="f37" y="f36"/>
                  </a:cubicBezTo>
                  <a:cubicBezTo>
                    <a:pt x="f35" y="f36"/>
                    <a:pt x="f37" y="f38"/>
                    <a:pt x="f37" y="f39"/>
                  </a:cubicBezTo>
                  <a:cubicBezTo>
                    <a:pt x="f40" y="f39"/>
                    <a:pt x="f37" y="f41"/>
                    <a:pt x="f40" y="f41"/>
                  </a:cubicBezTo>
                  <a:cubicBezTo>
                    <a:pt x="f40" y="f41"/>
                    <a:pt x="f40" y="f41"/>
                    <a:pt x="f40" y="f41"/>
                  </a:cubicBezTo>
                  <a:cubicBezTo>
                    <a:pt x="f40" y="f41"/>
                    <a:pt x="f42" y="f41"/>
                    <a:pt x="f40" y="f43"/>
                  </a:cubicBezTo>
                  <a:cubicBezTo>
                    <a:pt x="f42" y="f43"/>
                    <a:pt x="f42" y="f43"/>
                    <a:pt x="f42" y="f43"/>
                  </a:cubicBezTo>
                  <a:cubicBezTo>
                    <a:pt x="f42" y="f44"/>
                    <a:pt x="f45" y="f44"/>
                    <a:pt x="f45" y="f46"/>
                  </a:cubicBezTo>
                  <a:cubicBezTo>
                    <a:pt x="f45" y="f46"/>
                    <a:pt x="f45" y="f46"/>
                    <a:pt x="f45" y="f46"/>
                  </a:cubicBezTo>
                  <a:cubicBezTo>
                    <a:pt x="f45" y="f46"/>
                    <a:pt x="f47" y="f46"/>
                    <a:pt x="f47" y="f48"/>
                  </a:cubicBezTo>
                  <a:cubicBezTo>
                    <a:pt x="f47" y="f48"/>
                    <a:pt x="f47" y="f48"/>
                    <a:pt x="f47" y="f48"/>
                  </a:cubicBezTo>
                  <a:cubicBezTo>
                    <a:pt x="f47" y="f2"/>
                    <a:pt x="f49" y="f50"/>
                    <a:pt x="f47" y="f50"/>
                  </a:cubicBezTo>
                  <a:cubicBezTo>
                    <a:pt x="f49" y="f50"/>
                    <a:pt x="f47" y="f2"/>
                    <a:pt x="f49" y="f2"/>
                  </a:cubicBezTo>
                  <a:cubicBezTo>
                    <a:pt x="f51" y="f52"/>
                    <a:pt x="f53" y="f54"/>
                    <a:pt x="f55" y="f56"/>
                  </a:cubicBezTo>
                  <a:cubicBezTo>
                    <a:pt x="f57" y="f56"/>
                    <a:pt x="f57" y="f56"/>
                    <a:pt x="f57" y="f56"/>
                  </a:cubicBezTo>
                  <a:cubicBezTo>
                    <a:pt x="f57" y="f58"/>
                    <a:pt x="f59" y="f60"/>
                    <a:pt x="f59" y="f60"/>
                  </a:cubicBezTo>
                  <a:cubicBezTo>
                    <a:pt x="f57" y="f60"/>
                    <a:pt x="f59" y="f60"/>
                    <a:pt x="f59" y="f60"/>
                  </a:cubicBezTo>
                  <a:cubicBezTo>
                    <a:pt x="f59" y="f61"/>
                    <a:pt x="f59" y="f61"/>
                    <a:pt x="f59" y="f61"/>
                  </a:cubicBezTo>
                  <a:cubicBezTo>
                    <a:pt x="f59" y="f61"/>
                    <a:pt x="f59" y="f61"/>
                    <a:pt x="f59" y="f61"/>
                  </a:cubicBezTo>
                  <a:cubicBezTo>
                    <a:pt x="f59" y="f62"/>
                    <a:pt x="f59" y="f62"/>
                    <a:pt x="f63" y="f64"/>
                  </a:cubicBezTo>
                  <a:cubicBezTo>
                    <a:pt x="f63" y="f64"/>
                    <a:pt x="f63" y="f64"/>
                    <a:pt x="f63" y="f64"/>
                  </a:cubicBezTo>
                  <a:cubicBezTo>
                    <a:pt x="f63" y="f65"/>
                    <a:pt x="f66" y="f65"/>
                    <a:pt x="f66" y="f67"/>
                  </a:cubicBezTo>
                  <a:cubicBezTo>
                    <a:pt x="f66" y="f67"/>
                    <a:pt x="f66" y="f67"/>
                    <a:pt x="f66" y="f67"/>
                  </a:cubicBezTo>
                  <a:cubicBezTo>
                    <a:pt x="f68" y="f69"/>
                    <a:pt x="f66" y="f67"/>
                    <a:pt x="f66" y="f69"/>
                  </a:cubicBezTo>
                  <a:cubicBezTo>
                    <a:pt x="f68" y="f69"/>
                    <a:pt x="f68" y="f69"/>
                    <a:pt x="f68" y="f69"/>
                  </a:cubicBezTo>
                  <a:cubicBezTo>
                    <a:pt x="f68" y="f70"/>
                    <a:pt x="f71" y="f72"/>
                    <a:pt x="f71" y="f73"/>
                  </a:cubicBezTo>
                  <a:cubicBezTo>
                    <a:pt x="f71" y="f73"/>
                    <a:pt x="f71" y="f73"/>
                    <a:pt x="f71" y="f73"/>
                  </a:cubicBezTo>
                  <a:cubicBezTo>
                    <a:pt x="f74" y="f75"/>
                    <a:pt x="f74" y="f76"/>
                    <a:pt x="f77" y="f78"/>
                  </a:cubicBezTo>
                  <a:cubicBezTo>
                    <a:pt x="f77" y="f78"/>
                    <a:pt x="f77" y="f76"/>
                    <a:pt x="f77" y="f78"/>
                  </a:cubicBezTo>
                  <a:cubicBezTo>
                    <a:pt x="f77" y="f78"/>
                    <a:pt x="f79" y="f80"/>
                    <a:pt x="f77" y="f80"/>
                  </a:cubicBezTo>
                  <a:cubicBezTo>
                    <a:pt x="f77" y="f81"/>
                    <a:pt x="f79" y="f82"/>
                    <a:pt x="f79" y="f83"/>
                  </a:cubicBezTo>
                  <a:cubicBezTo>
                    <a:pt x="f79" y="f83"/>
                    <a:pt x="f84" y="f83"/>
                    <a:pt x="f85" y="f82"/>
                  </a:cubicBezTo>
                  <a:cubicBezTo>
                    <a:pt x="f84" y="f83"/>
                    <a:pt x="f84" y="f83"/>
                    <a:pt x="f84" y="f83"/>
                  </a:cubicBezTo>
                  <a:cubicBezTo>
                    <a:pt x="f84" y="f82"/>
                    <a:pt x="f84" y="f82"/>
                    <a:pt x="f84" y="f82"/>
                  </a:cubicBezTo>
                  <a:cubicBezTo>
                    <a:pt x="f86" y="f87"/>
                    <a:pt x="f86" y="f87"/>
                    <a:pt x="f86" y="f87"/>
                  </a:cubicBezTo>
                  <a:cubicBezTo>
                    <a:pt x="f86" y="f88"/>
                    <a:pt x="f84" y="f89"/>
                    <a:pt x="f86" y="f90"/>
                  </a:cubicBezTo>
                  <a:cubicBezTo>
                    <a:pt x="f91" y="f90"/>
                    <a:pt x="f91" y="f90"/>
                    <a:pt x="f91" y="f90"/>
                  </a:cubicBezTo>
                  <a:cubicBezTo>
                    <a:pt x="f86" y="f92"/>
                    <a:pt x="f86" y="f92"/>
                    <a:pt x="f86" y="f92"/>
                  </a:cubicBezTo>
                  <a:cubicBezTo>
                    <a:pt x="f86" y="f93"/>
                    <a:pt x="f91" y="f92"/>
                    <a:pt x="f91" y="f93"/>
                  </a:cubicBezTo>
                  <a:cubicBezTo>
                    <a:pt x="f91" y="f93"/>
                    <a:pt x="f91" y="f93"/>
                    <a:pt x="f91" y="f93"/>
                  </a:cubicBezTo>
                  <a:cubicBezTo>
                    <a:pt x="f91" y="f93"/>
                    <a:pt x="f91" y="f94"/>
                    <a:pt x="f95" y="f94"/>
                  </a:cubicBezTo>
                  <a:cubicBezTo>
                    <a:pt x="f96" y="f94"/>
                    <a:pt x="f95" y="f97"/>
                    <a:pt x="f96" y="f97"/>
                  </a:cubicBezTo>
                  <a:cubicBezTo>
                    <a:pt x="f96" y="f94"/>
                    <a:pt x="f96" y="f94"/>
                    <a:pt x="f96" y="f98"/>
                  </a:cubicBezTo>
                  <a:cubicBezTo>
                    <a:pt x="f96" y="f98"/>
                    <a:pt x="f96" y="f98"/>
                    <a:pt x="f96" y="f98"/>
                  </a:cubicBezTo>
                  <a:cubicBezTo>
                    <a:pt x="f96" y="f98"/>
                    <a:pt x="f96" y="f99"/>
                    <a:pt x="f96" y="f98"/>
                  </a:cubicBezTo>
                  <a:cubicBezTo>
                    <a:pt x="f96" y="f98"/>
                    <a:pt x="f96" y="f98"/>
                    <a:pt x="f96" y="f98"/>
                  </a:cubicBezTo>
                  <a:cubicBezTo>
                    <a:pt x="f96" y="f98"/>
                    <a:pt x="f96" y="f99"/>
                    <a:pt x="f96" y="f100"/>
                  </a:cubicBezTo>
                  <a:cubicBezTo>
                    <a:pt x="f96" y="f100"/>
                    <a:pt x="f96" y="f100"/>
                    <a:pt x="f96" y="f99"/>
                  </a:cubicBezTo>
                  <a:cubicBezTo>
                    <a:pt x="f96" y="f101"/>
                    <a:pt x="f96" y="f102"/>
                    <a:pt x="f103" y="f104"/>
                  </a:cubicBezTo>
                  <a:cubicBezTo>
                    <a:pt x="f96" y="f104"/>
                    <a:pt x="f103" y="f102"/>
                    <a:pt x="f103" y="f102"/>
                  </a:cubicBezTo>
                  <a:cubicBezTo>
                    <a:pt x="f105" y="f104"/>
                    <a:pt x="f105" y="f106"/>
                    <a:pt x="f107" y="f108"/>
                  </a:cubicBezTo>
                  <a:cubicBezTo>
                    <a:pt x="f107" y="f108"/>
                    <a:pt x="f105" y="f108"/>
                    <a:pt x="f107" y="f108"/>
                  </a:cubicBezTo>
                  <a:cubicBezTo>
                    <a:pt x="f107" y="f109"/>
                    <a:pt x="f107" y="f109"/>
                    <a:pt x="f107" y="f109"/>
                  </a:cubicBezTo>
                  <a:cubicBezTo>
                    <a:pt x="f110" y="f109"/>
                    <a:pt x="f110" y="f111"/>
                    <a:pt x="f110" y="f111"/>
                  </a:cubicBezTo>
                  <a:cubicBezTo>
                    <a:pt x="f110" y="f6"/>
                    <a:pt x="f110" y="f111"/>
                    <a:pt x="f110" y="f111"/>
                  </a:cubicBezTo>
                  <a:cubicBezTo>
                    <a:pt x="f110" y="f6"/>
                    <a:pt x="f112" y="f113"/>
                    <a:pt x="f114" y="f115"/>
                  </a:cubicBezTo>
                  <a:cubicBezTo>
                    <a:pt x="f114" y="f116"/>
                    <a:pt x="f114" y="f116"/>
                    <a:pt x="f114" y="f116"/>
                  </a:cubicBezTo>
                  <a:cubicBezTo>
                    <a:pt x="f114" y="f116"/>
                    <a:pt x="f114" y="f116"/>
                    <a:pt x="f114" y="f116"/>
                  </a:cubicBezTo>
                  <a:cubicBezTo>
                    <a:pt x="f114" y="f116"/>
                    <a:pt x="f114" y="f117"/>
                    <a:pt x="f114" y="f117"/>
                  </a:cubicBezTo>
                  <a:cubicBezTo>
                    <a:pt x="f114" y="f118"/>
                    <a:pt x="f114" y="f119"/>
                    <a:pt x="f114" y="f115"/>
                  </a:cubicBezTo>
                  <a:cubicBezTo>
                    <a:pt x="f114" y="f115"/>
                    <a:pt x="f114" y="f117"/>
                    <a:pt x="f114" y="f116"/>
                  </a:cubicBezTo>
                  <a:cubicBezTo>
                    <a:pt x="f114" y="f117"/>
                    <a:pt x="f114" y="f118"/>
                    <a:pt x="f120" y="f118"/>
                  </a:cubicBezTo>
                  <a:cubicBezTo>
                    <a:pt x="f120" y="f118"/>
                    <a:pt x="f120" y="f117"/>
                    <a:pt x="f121" y="f118"/>
                  </a:cubicBezTo>
                  <a:cubicBezTo>
                    <a:pt x="f121" y="f122"/>
                    <a:pt x="f121" y="f118"/>
                    <a:pt x="f121" y="f122"/>
                  </a:cubicBezTo>
                  <a:cubicBezTo>
                    <a:pt x="f121" y="f123"/>
                    <a:pt x="f121" y="f123"/>
                    <a:pt x="f121" y="f123"/>
                  </a:cubicBezTo>
                  <a:cubicBezTo>
                    <a:pt x="f120" y="f123"/>
                    <a:pt x="f121" y="f123"/>
                    <a:pt x="f121" y="f123"/>
                  </a:cubicBezTo>
                  <a:cubicBezTo>
                    <a:pt x="f121" y="f123"/>
                    <a:pt x="f121" y="f124"/>
                    <a:pt x="f125" y="f126"/>
                  </a:cubicBezTo>
                  <a:cubicBezTo>
                    <a:pt x="f127" y="f126"/>
                    <a:pt x="f127" y="f126"/>
                    <a:pt x="f127" y="f126"/>
                  </a:cubicBezTo>
                  <a:cubicBezTo>
                    <a:pt x="f125" y="f124"/>
                    <a:pt x="f125" y="f124"/>
                    <a:pt x="f125" y="f124"/>
                  </a:cubicBezTo>
                  <a:cubicBezTo>
                    <a:pt x="f125" y="f124"/>
                    <a:pt x="f125" y="f124"/>
                    <a:pt x="f127" y="f124"/>
                  </a:cubicBezTo>
                  <a:cubicBezTo>
                    <a:pt x="f125" y="f128"/>
                    <a:pt x="f127" y="f128"/>
                    <a:pt x="f127" y="f129"/>
                  </a:cubicBezTo>
                  <a:cubicBezTo>
                    <a:pt x="f130" y="f131"/>
                    <a:pt x="f130" y="f132"/>
                    <a:pt x="f133" y="f132"/>
                  </a:cubicBezTo>
                  <a:cubicBezTo>
                    <a:pt x="f133" y="f134"/>
                    <a:pt x="f133" y="f134"/>
                    <a:pt x="f133" y="f135"/>
                  </a:cubicBezTo>
                  <a:cubicBezTo>
                    <a:pt x="f133" y="f134"/>
                    <a:pt x="f133" y="f134"/>
                    <a:pt x="f133" y="f134"/>
                  </a:cubicBezTo>
                  <a:cubicBezTo>
                    <a:pt x="f133" y="f135"/>
                    <a:pt x="f133" y="f135"/>
                    <a:pt x="f133" y="f135"/>
                  </a:cubicBezTo>
                  <a:cubicBezTo>
                    <a:pt x="f133" y="f135"/>
                    <a:pt x="f136" y="f137"/>
                    <a:pt x="f138" y="f137"/>
                  </a:cubicBezTo>
                  <a:cubicBezTo>
                    <a:pt x="f138" y="f139"/>
                    <a:pt x="f136" y="f139"/>
                    <a:pt x="f136" y="f139"/>
                  </a:cubicBezTo>
                  <a:cubicBezTo>
                    <a:pt x="f138" y="f139"/>
                    <a:pt x="f136" y="f140"/>
                    <a:pt x="f141" y="f140"/>
                  </a:cubicBezTo>
                  <a:cubicBezTo>
                    <a:pt x="f141" y="f140"/>
                    <a:pt x="f138" y="f140"/>
                    <a:pt x="f141" y="f140"/>
                  </a:cubicBezTo>
                  <a:cubicBezTo>
                    <a:pt x="f142" y="f140"/>
                    <a:pt x="f141" y="f143"/>
                    <a:pt x="f142" y="f143"/>
                  </a:cubicBezTo>
                  <a:cubicBezTo>
                    <a:pt x="f141" y="f143"/>
                    <a:pt x="f141" y="f143"/>
                    <a:pt x="f141" y="f143"/>
                  </a:cubicBezTo>
                  <a:cubicBezTo>
                    <a:pt x="f142" y="f144"/>
                    <a:pt x="f141" y="f145"/>
                    <a:pt x="f142" y="f145"/>
                  </a:cubicBezTo>
                  <a:cubicBezTo>
                    <a:pt x="f142" y="f145"/>
                    <a:pt x="f146" y="f147"/>
                    <a:pt x="f142" y="f147"/>
                  </a:cubicBezTo>
                  <a:cubicBezTo>
                    <a:pt x="f148" y="f149"/>
                    <a:pt x="f148" y="f150"/>
                    <a:pt x="f151" y="f150"/>
                  </a:cubicBezTo>
                  <a:cubicBezTo>
                    <a:pt x="f151" y="f152"/>
                    <a:pt x="f151" y="f152"/>
                    <a:pt x="f151" y="f152"/>
                  </a:cubicBezTo>
                  <a:cubicBezTo>
                    <a:pt x="f153" y="f152"/>
                    <a:pt x="f151" y="f150"/>
                    <a:pt x="f151" y="f150"/>
                  </a:cubicBezTo>
                  <a:cubicBezTo>
                    <a:pt x="f151" y="f152"/>
                    <a:pt x="f153" y="f152"/>
                    <a:pt x="f153" y="f152"/>
                  </a:cubicBezTo>
                  <a:cubicBezTo>
                    <a:pt x="f151" y="f152"/>
                    <a:pt x="f151" y="f154"/>
                    <a:pt x="f151" y="f152"/>
                  </a:cubicBezTo>
                  <a:cubicBezTo>
                    <a:pt x="f155" y="f154"/>
                    <a:pt x="f151" y="f156"/>
                    <a:pt x="f155" y="f157"/>
                  </a:cubicBezTo>
                  <a:cubicBezTo>
                    <a:pt x="f155" y="f157"/>
                    <a:pt x="f155" y="f157"/>
                    <a:pt x="f155" y="f157"/>
                  </a:cubicBezTo>
                  <a:cubicBezTo>
                    <a:pt x="f155" y="f158"/>
                    <a:pt x="f155" y="f158"/>
                    <a:pt x="f155" y="f158"/>
                  </a:cubicBezTo>
                  <a:cubicBezTo>
                    <a:pt x="f159" y="f158"/>
                    <a:pt x="f159" y="f158"/>
                    <a:pt x="f160" y="f158"/>
                  </a:cubicBezTo>
                  <a:cubicBezTo>
                    <a:pt x="f160" y="f158"/>
                    <a:pt x="f160" y="f158"/>
                    <a:pt x="f160" y="f161"/>
                  </a:cubicBezTo>
                  <a:cubicBezTo>
                    <a:pt x="f162" y="f161"/>
                    <a:pt x="f162" y="f161"/>
                    <a:pt x="f162" y="f161"/>
                  </a:cubicBezTo>
                  <a:cubicBezTo>
                    <a:pt x="f160" y="f161"/>
                    <a:pt x="f162" y="f161"/>
                    <a:pt x="f162" y="f163"/>
                  </a:cubicBezTo>
                  <a:cubicBezTo>
                    <a:pt x="f162" y="f161"/>
                    <a:pt x="f162" y="f161"/>
                    <a:pt x="f162" y="f161"/>
                  </a:cubicBezTo>
                  <a:cubicBezTo>
                    <a:pt x="f162" y="f161"/>
                    <a:pt x="f162" y="f163"/>
                    <a:pt x="f164" y="f163"/>
                  </a:cubicBezTo>
                  <a:cubicBezTo>
                    <a:pt x="f162" y="f163"/>
                    <a:pt x="f162" y="f163"/>
                    <a:pt x="f162" y="f163"/>
                  </a:cubicBezTo>
                  <a:cubicBezTo>
                    <a:pt x="f160" y="f163"/>
                    <a:pt x="f162" y="f163"/>
                    <a:pt x="f162" y="f165"/>
                  </a:cubicBezTo>
                  <a:cubicBezTo>
                    <a:pt x="f162" y="f163"/>
                    <a:pt x="f162" y="f165"/>
                    <a:pt x="f164" y="f166"/>
                  </a:cubicBezTo>
                  <a:cubicBezTo>
                    <a:pt x="f164" y="f166"/>
                    <a:pt x="f162" y="f166"/>
                    <a:pt x="f164" y="f167"/>
                  </a:cubicBezTo>
                  <a:cubicBezTo>
                    <a:pt x="f164" y="f166"/>
                    <a:pt x="f164" y="f167"/>
                    <a:pt x="f164" y="f167"/>
                  </a:cubicBezTo>
                  <a:cubicBezTo>
                    <a:pt x="f164" y="f167"/>
                    <a:pt x="f164" y="f167"/>
                    <a:pt x="f164" y="f166"/>
                  </a:cubicBezTo>
                  <a:cubicBezTo>
                    <a:pt x="f164" y="f166"/>
                    <a:pt x="f164" y="f166"/>
                    <a:pt x="f164" y="f167"/>
                  </a:cubicBezTo>
                  <a:cubicBezTo>
                    <a:pt x="f164" y="f167"/>
                    <a:pt x="f164" y="f167"/>
                    <a:pt x="f164" y="f168"/>
                  </a:cubicBezTo>
                  <a:cubicBezTo>
                    <a:pt x="f164" y="f167"/>
                    <a:pt x="f164" y="f167"/>
                    <a:pt x="f164" y="f167"/>
                  </a:cubicBezTo>
                  <a:cubicBezTo>
                    <a:pt x="f164" y="f168"/>
                    <a:pt x="f164" y="f168"/>
                    <a:pt x="f164" y="f168"/>
                  </a:cubicBezTo>
                  <a:cubicBezTo>
                    <a:pt x="f164" y="f168"/>
                    <a:pt x="f164" y="f168"/>
                    <a:pt x="f164" y="f168"/>
                  </a:cubicBezTo>
                  <a:cubicBezTo>
                    <a:pt x="f164" y="f168"/>
                    <a:pt x="f164" y="f168"/>
                    <a:pt x="f164" y="f168"/>
                  </a:cubicBezTo>
                  <a:cubicBezTo>
                    <a:pt x="f164" y="f169"/>
                    <a:pt x="f170" y="f169"/>
                    <a:pt x="f164" y="f171"/>
                  </a:cubicBezTo>
                  <a:cubicBezTo>
                    <a:pt x="f170" y="f172"/>
                    <a:pt x="f170" y="f172"/>
                    <a:pt x="f170" y="f172"/>
                  </a:cubicBezTo>
                  <a:cubicBezTo>
                    <a:pt x="f170" y="f172"/>
                    <a:pt x="f170" y="f172"/>
                    <a:pt x="f170" y="f172"/>
                  </a:cubicBezTo>
                  <a:cubicBezTo>
                    <a:pt x="f173" y="f172"/>
                    <a:pt x="f173" y="f174"/>
                    <a:pt x="f173" y="f174"/>
                  </a:cubicBezTo>
                  <a:cubicBezTo>
                    <a:pt x="f173" y="f174"/>
                    <a:pt x="f173" y="f174"/>
                    <a:pt x="f173" y="f174"/>
                  </a:cubicBezTo>
                  <a:cubicBezTo>
                    <a:pt x="f173" y="f175"/>
                    <a:pt x="f173" y="f175"/>
                    <a:pt x="f173" y="f176"/>
                  </a:cubicBezTo>
                  <a:cubicBezTo>
                    <a:pt x="f176" y="f176"/>
                    <a:pt x="f175" y="f175"/>
                    <a:pt x="f175" y="f176"/>
                  </a:cubicBezTo>
                  <a:cubicBezTo>
                    <a:pt x="f175" y="f173"/>
                    <a:pt x="f175" y="f173"/>
                    <a:pt x="f176" y="f173"/>
                  </a:cubicBezTo>
                  <a:cubicBezTo>
                    <a:pt x="f175" y="f173"/>
                    <a:pt x="f175" y="f177"/>
                    <a:pt x="f172" y="f164"/>
                  </a:cubicBezTo>
                  <a:cubicBezTo>
                    <a:pt x="f172" y="f164"/>
                    <a:pt x="f174" y="f164"/>
                    <a:pt x="f174" y="f160"/>
                  </a:cubicBezTo>
                  <a:cubicBezTo>
                    <a:pt x="f172" y="f159"/>
                    <a:pt x="f172" y="f151"/>
                    <a:pt x="f169" y="f151"/>
                  </a:cubicBezTo>
                  <a:cubicBezTo>
                    <a:pt x="f169" y="f151"/>
                    <a:pt x="f169" y="f151"/>
                    <a:pt x="f169" y="f151"/>
                  </a:cubicBezTo>
                  <a:cubicBezTo>
                    <a:pt x="f169" y="f153"/>
                    <a:pt x="f168" y="f151"/>
                    <a:pt x="f169" y="f153"/>
                  </a:cubicBezTo>
                  <a:cubicBezTo>
                    <a:pt x="f169" y="f153"/>
                    <a:pt x="f169" y="f153"/>
                    <a:pt x="f171" y="f153"/>
                  </a:cubicBezTo>
                  <a:cubicBezTo>
                    <a:pt x="f169" y="f148"/>
                    <a:pt x="f168" y="f142"/>
                    <a:pt x="f168" y="f142"/>
                  </a:cubicBezTo>
                  <a:cubicBezTo>
                    <a:pt x="f168" y="f142"/>
                    <a:pt x="f168" y="f142"/>
                    <a:pt x="f168" y="f142"/>
                  </a:cubicBezTo>
                  <a:cubicBezTo>
                    <a:pt x="f166" y="f142"/>
                    <a:pt x="f166" y="f138"/>
                    <a:pt x="f166" y="f138"/>
                  </a:cubicBezTo>
                  <a:cubicBezTo>
                    <a:pt x="f166" y="f138"/>
                    <a:pt x="f166" y="f138"/>
                    <a:pt x="f166" y="f138"/>
                  </a:cubicBezTo>
                  <a:cubicBezTo>
                    <a:pt x="f165" y="f138"/>
                    <a:pt x="f165" y="f138"/>
                    <a:pt x="f165" y="f138"/>
                  </a:cubicBezTo>
                  <a:cubicBezTo>
                    <a:pt x="f165" y="f138"/>
                    <a:pt x="f166" y="f138"/>
                    <a:pt x="f165" y="f136"/>
                  </a:cubicBezTo>
                  <a:cubicBezTo>
                    <a:pt x="f165" y="f136"/>
                    <a:pt x="f165" y="f136"/>
                    <a:pt x="f165" y="f136"/>
                  </a:cubicBezTo>
                  <a:cubicBezTo>
                    <a:pt x="f165" y="f133"/>
                    <a:pt x="f165" y="f130"/>
                    <a:pt x="f163" y="f130"/>
                  </a:cubicBezTo>
                  <a:cubicBezTo>
                    <a:pt x="f163" y="f130"/>
                    <a:pt x="f163" y="f130"/>
                    <a:pt x="f163" y="f130"/>
                  </a:cubicBezTo>
                  <a:cubicBezTo>
                    <a:pt x="f163" y="f127"/>
                    <a:pt x="f163" y="f127"/>
                    <a:pt x="f163" y="f127"/>
                  </a:cubicBezTo>
                  <a:cubicBezTo>
                    <a:pt x="f163" y="f125"/>
                    <a:pt x="f161" y="f178"/>
                    <a:pt x="f161" y="f178"/>
                  </a:cubicBezTo>
                  <a:cubicBezTo>
                    <a:pt x="f161" y="f120"/>
                    <a:pt x="f179" y="f110"/>
                    <a:pt x="f157" y="f105"/>
                  </a:cubicBezTo>
                  <a:cubicBezTo>
                    <a:pt x="f157" y="f105"/>
                    <a:pt x="f157" y="f105"/>
                    <a:pt x="f157" y="f105"/>
                  </a:cubicBezTo>
                  <a:cubicBezTo>
                    <a:pt x="f156" y="f105"/>
                    <a:pt x="f157" y="f105"/>
                    <a:pt x="f157" y="f105"/>
                  </a:cubicBezTo>
                  <a:cubicBezTo>
                    <a:pt x="f157" y="f105"/>
                    <a:pt x="f156" y="f105"/>
                    <a:pt x="f156" y="f105"/>
                  </a:cubicBezTo>
                  <a:cubicBezTo>
                    <a:pt x="f154" y="f105"/>
                    <a:pt x="f156" y="f103"/>
                    <a:pt x="f156" y="f103"/>
                  </a:cubicBezTo>
                  <a:cubicBezTo>
                    <a:pt x="f156" y="f180"/>
                    <a:pt x="f156" y="f103"/>
                    <a:pt x="f156" y="f103"/>
                  </a:cubicBezTo>
                  <a:cubicBezTo>
                    <a:pt x="f156" y="f103"/>
                    <a:pt x="f154" y="f180"/>
                    <a:pt x="f156" y="f95"/>
                  </a:cubicBezTo>
                  <a:cubicBezTo>
                    <a:pt x="f154" y="f95"/>
                    <a:pt x="f154" y="f180"/>
                    <a:pt x="f154" y="f180"/>
                  </a:cubicBezTo>
                  <a:cubicBezTo>
                    <a:pt x="f154" y="f95"/>
                    <a:pt x="f154" y="f95"/>
                    <a:pt x="f154" y="f95"/>
                  </a:cubicBezTo>
                  <a:cubicBezTo>
                    <a:pt x="f152" y="f95"/>
                    <a:pt x="f152" y="f103"/>
                    <a:pt x="f150" y="f103"/>
                  </a:cubicBezTo>
                  <a:cubicBezTo>
                    <a:pt x="f150" y="f103"/>
                    <a:pt x="f150" y="f103"/>
                    <a:pt x="f150" y="f103"/>
                  </a:cubicBezTo>
                  <a:cubicBezTo>
                    <a:pt x="f181" y="f103"/>
                    <a:pt x="f150" y="f105"/>
                    <a:pt x="f181" y="f103"/>
                  </a:cubicBezTo>
                  <a:cubicBezTo>
                    <a:pt x="f181" y="f103"/>
                    <a:pt x="f181" y="f180"/>
                    <a:pt x="f150" y="f180"/>
                  </a:cubicBezTo>
                  <a:cubicBezTo>
                    <a:pt x="f150" y="f95"/>
                    <a:pt x="f152" y="f95"/>
                    <a:pt x="f150" y="f86"/>
                  </a:cubicBezTo>
                  <a:cubicBezTo>
                    <a:pt x="f150" y="f86"/>
                    <a:pt x="f152" y="f91"/>
                    <a:pt x="f150" y="f95"/>
                  </a:cubicBezTo>
                  <a:cubicBezTo>
                    <a:pt x="f181" y="f91"/>
                    <a:pt x="f150" y="f86"/>
                    <a:pt x="f181" y="f86"/>
                  </a:cubicBezTo>
                  <a:cubicBezTo>
                    <a:pt x="f150" y="f86"/>
                    <a:pt x="f150" y="f84"/>
                    <a:pt x="f150" y="f84"/>
                  </a:cubicBezTo>
                  <a:cubicBezTo>
                    <a:pt x="f150" y="f84"/>
                    <a:pt x="f150" y="f86"/>
                    <a:pt x="f181" y="f84"/>
                  </a:cubicBezTo>
                  <a:cubicBezTo>
                    <a:pt x="f150" y="f84"/>
                    <a:pt x="f181" y="f84"/>
                    <a:pt x="f150" y="f84"/>
                  </a:cubicBezTo>
                  <a:cubicBezTo>
                    <a:pt x="f152" y="f85"/>
                    <a:pt x="f181" y="f85"/>
                    <a:pt x="f150" y="f85"/>
                  </a:cubicBezTo>
                  <a:cubicBezTo>
                    <a:pt x="f181" y="f85"/>
                    <a:pt x="f181" y="f84"/>
                    <a:pt x="f149" y="f84"/>
                  </a:cubicBezTo>
                  <a:cubicBezTo>
                    <a:pt x="f181" y="f85"/>
                    <a:pt x="f149" y="f79"/>
                    <a:pt x="f181" y="f79"/>
                  </a:cubicBezTo>
                  <a:cubicBezTo>
                    <a:pt x="f181" y="f79"/>
                    <a:pt x="f181" y="f79"/>
                    <a:pt x="f149" y="f79"/>
                  </a:cubicBezTo>
                  <a:cubicBezTo>
                    <a:pt x="f149" y="f79"/>
                    <a:pt x="f181" y="f77"/>
                    <a:pt x="f147" y="f77"/>
                  </a:cubicBezTo>
                  <a:cubicBezTo>
                    <a:pt x="f149" y="f182"/>
                    <a:pt x="f149" y="f182"/>
                    <a:pt x="f149" y="f182"/>
                  </a:cubicBezTo>
                  <a:cubicBezTo>
                    <a:pt x="f147" y="f182"/>
                    <a:pt x="f147" y="f182"/>
                    <a:pt x="f147" y="f182"/>
                  </a:cubicBezTo>
                  <a:cubicBezTo>
                    <a:pt x="f147" y="f182"/>
                    <a:pt x="f147" y="f68"/>
                    <a:pt x="f183" y="f71"/>
                  </a:cubicBezTo>
                  <a:cubicBezTo>
                    <a:pt x="f183" y="f71"/>
                    <a:pt x="f145" y="f68"/>
                    <a:pt x="f183" y="f68"/>
                  </a:cubicBezTo>
                  <a:cubicBezTo>
                    <a:pt x="f147" y="f68"/>
                    <a:pt x="f183" y="f71"/>
                    <a:pt x="f147" y="f71"/>
                  </a:cubicBezTo>
                  <a:cubicBezTo>
                    <a:pt x="f183" y="f68"/>
                    <a:pt x="f147" y="f68"/>
                    <a:pt x="f147" y="f68"/>
                  </a:cubicBezTo>
                  <a:cubicBezTo>
                    <a:pt x="f183" y="f68"/>
                    <a:pt x="f183" y="f68"/>
                    <a:pt x="f183" y="f68"/>
                  </a:cubicBezTo>
                  <a:cubicBezTo>
                    <a:pt x="f183" y="f66"/>
                    <a:pt x="f183" y="f66"/>
                    <a:pt x="f183" y="f66"/>
                  </a:cubicBezTo>
                  <a:cubicBezTo>
                    <a:pt x="f183" y="f66"/>
                    <a:pt x="f183" y="f66"/>
                    <a:pt x="f183" y="f66"/>
                  </a:cubicBezTo>
                  <a:cubicBezTo>
                    <a:pt x="f183" y="f66"/>
                    <a:pt x="f183" y="f66"/>
                    <a:pt x="f183" y="f66"/>
                  </a:cubicBezTo>
                  <a:cubicBezTo>
                    <a:pt x="f183" y="f63"/>
                    <a:pt x="f145" y="f66"/>
                    <a:pt x="f145" y="f63"/>
                  </a:cubicBezTo>
                  <a:cubicBezTo>
                    <a:pt x="f145" y="f66"/>
                    <a:pt x="f145" y="f66"/>
                    <a:pt x="f145" y="f66"/>
                  </a:cubicBezTo>
                  <a:cubicBezTo>
                    <a:pt x="f145" y="f66"/>
                    <a:pt x="f145" y="f66"/>
                    <a:pt x="f145" y="f63"/>
                  </a:cubicBezTo>
                  <a:cubicBezTo>
                    <a:pt x="f145" y="f59"/>
                    <a:pt x="f145" y="f59"/>
                    <a:pt x="f145" y="f59"/>
                  </a:cubicBezTo>
                  <a:cubicBezTo>
                    <a:pt x="f145" y="f57"/>
                    <a:pt x="f145" y="f59"/>
                    <a:pt x="f145" y="f57"/>
                  </a:cubicBezTo>
                  <a:cubicBezTo>
                    <a:pt x="f145" y="f59"/>
                    <a:pt x="f145" y="f59"/>
                    <a:pt x="f145" y="f59"/>
                  </a:cubicBezTo>
                  <a:cubicBezTo>
                    <a:pt x="f145" y="f59"/>
                    <a:pt x="f143" y="f59"/>
                    <a:pt x="f143" y="f57"/>
                  </a:cubicBezTo>
                  <a:cubicBezTo>
                    <a:pt x="f143" y="f57"/>
                    <a:pt x="f143" y="f55"/>
                    <a:pt x="f145" y="f55"/>
                  </a:cubicBezTo>
                  <a:cubicBezTo>
                    <a:pt x="f143" y="f55"/>
                    <a:pt x="f143" y="f55"/>
                    <a:pt x="f143" y="f55"/>
                  </a:cubicBezTo>
                  <a:cubicBezTo>
                    <a:pt x="f143" y="f184"/>
                    <a:pt x="f145" y="f55"/>
                    <a:pt x="f143" y="f184"/>
                  </a:cubicBezTo>
                  <a:cubicBezTo>
                    <a:pt x="f143" y="f184"/>
                    <a:pt x="f140" y="f184"/>
                    <a:pt x="f185" y="f184"/>
                  </a:cubicBezTo>
                  <a:cubicBezTo>
                    <a:pt x="f185" y="f184"/>
                    <a:pt x="f185" y="f184"/>
                    <a:pt x="f185" y="f184"/>
                  </a:cubicBezTo>
                  <a:cubicBezTo>
                    <a:pt x="f185" y="f184"/>
                    <a:pt x="f185" y="f184"/>
                    <a:pt x="f185" y="f184"/>
                  </a:cubicBezTo>
                  <a:cubicBezTo>
                    <a:pt x="f185" y="f55"/>
                    <a:pt x="f139" y="f184"/>
                    <a:pt x="f139" y="f55"/>
                  </a:cubicBezTo>
                  <a:cubicBezTo>
                    <a:pt x="f137" y="f184"/>
                    <a:pt x="f137" y="f184"/>
                    <a:pt x="f137" y="f184"/>
                  </a:cubicBezTo>
                  <a:cubicBezTo>
                    <a:pt x="f185" y="f184"/>
                    <a:pt x="f139" y="f53"/>
                    <a:pt x="f185" y="f51"/>
                  </a:cubicBezTo>
                  <a:cubicBezTo>
                    <a:pt x="f185" y="f186"/>
                    <a:pt x="f137" y="f53"/>
                    <a:pt x="f137" y="f186"/>
                  </a:cubicBezTo>
                  <a:cubicBezTo>
                    <a:pt x="f139" y="f186"/>
                    <a:pt x="f139" y="f49"/>
                    <a:pt x="f139" y="f186"/>
                  </a:cubicBezTo>
                  <a:cubicBezTo>
                    <a:pt x="f139" y="f49"/>
                    <a:pt x="f185" y="f49"/>
                    <a:pt x="f139" y="f47"/>
                  </a:cubicBezTo>
                  <a:cubicBezTo>
                    <a:pt x="f139" y="f49"/>
                    <a:pt x="f137" y="f47"/>
                    <a:pt x="f137" y="f49"/>
                  </a:cubicBezTo>
                  <a:cubicBezTo>
                    <a:pt x="f137" y="f49"/>
                    <a:pt x="f137" y="f49"/>
                    <a:pt x="f137" y="f186"/>
                  </a:cubicBezTo>
                  <a:cubicBezTo>
                    <a:pt x="f137" y="f186"/>
                    <a:pt x="f135" y="f186"/>
                    <a:pt x="f135" y="f49"/>
                  </a:cubicBezTo>
                  <a:cubicBezTo>
                    <a:pt x="f135" y="f49"/>
                    <a:pt x="f135" y="f47"/>
                    <a:pt x="f135" y="f47"/>
                  </a:cubicBezTo>
                  <a:cubicBezTo>
                    <a:pt x="f135" y="f47"/>
                    <a:pt x="f135" y="f49"/>
                    <a:pt x="f137" y="f47"/>
                  </a:cubicBezTo>
                  <a:cubicBezTo>
                    <a:pt x="f135" y="f45"/>
                    <a:pt x="f135" y="f45"/>
                    <a:pt x="f135" y="f45"/>
                  </a:cubicBezTo>
                  <a:cubicBezTo>
                    <a:pt x="f137" y="f45"/>
                    <a:pt x="f137" y="f45"/>
                    <a:pt x="f137" y="f45"/>
                  </a:cubicBezTo>
                  <a:cubicBezTo>
                    <a:pt x="f137" y="f45"/>
                    <a:pt x="f137" y="f45"/>
                    <a:pt x="f137" y="f45"/>
                  </a:cubicBezTo>
                  <a:cubicBezTo>
                    <a:pt x="f137" y="f45"/>
                    <a:pt x="f137" y="f45"/>
                    <a:pt x="f137" y="f45"/>
                  </a:cubicBezTo>
                  <a:cubicBezTo>
                    <a:pt x="f135" y="f42"/>
                    <a:pt x="f137" y="f45"/>
                    <a:pt x="f137" y="f42"/>
                  </a:cubicBezTo>
                  <a:cubicBezTo>
                    <a:pt x="f135" y="f40"/>
                    <a:pt x="f135" y="f40"/>
                    <a:pt x="f135" y="f40"/>
                  </a:cubicBezTo>
                  <a:cubicBezTo>
                    <a:pt x="f135" y="f42"/>
                    <a:pt x="f137" y="f45"/>
                    <a:pt x="f135" y="f45"/>
                  </a:cubicBezTo>
                  <a:cubicBezTo>
                    <a:pt x="f135" y="f45"/>
                    <a:pt x="f135" y="f42"/>
                    <a:pt x="f135" y="f42"/>
                  </a:cubicBezTo>
                  <a:cubicBezTo>
                    <a:pt x="f135" y="f42"/>
                    <a:pt x="f135" y="f42"/>
                    <a:pt x="f135" y="f42"/>
                  </a:cubicBezTo>
                  <a:cubicBezTo>
                    <a:pt x="f135" y="f42"/>
                    <a:pt x="f134" y="f42"/>
                    <a:pt x="f187" y="f40"/>
                  </a:cubicBezTo>
                  <a:cubicBezTo>
                    <a:pt x="f187" y="f35"/>
                    <a:pt x="f187" y="f40"/>
                    <a:pt x="f187" y="f35"/>
                  </a:cubicBezTo>
                  <a:cubicBezTo>
                    <a:pt x="f187" y="f33"/>
                    <a:pt x="f187" y="f33"/>
                    <a:pt x="f187" y="f188"/>
                  </a:cubicBezTo>
                  <a:cubicBezTo>
                    <a:pt x="f134" y="f188"/>
                    <a:pt x="f134" y="f31"/>
                    <a:pt x="f134" y="f188"/>
                  </a:cubicBezTo>
                  <a:cubicBezTo>
                    <a:pt x="f187" y="f35"/>
                    <a:pt x="f187" y="f35"/>
                    <a:pt x="f187" y="f35"/>
                  </a:cubicBezTo>
                  <a:cubicBezTo>
                    <a:pt x="f132" y="f35"/>
                    <a:pt x="f187" y="f40"/>
                    <a:pt x="f134" y="f42"/>
                  </a:cubicBezTo>
                  <a:cubicBezTo>
                    <a:pt x="f134" y="f40"/>
                    <a:pt x="f132" y="f42"/>
                    <a:pt x="f132" y="f42"/>
                  </a:cubicBezTo>
                  <a:cubicBezTo>
                    <a:pt x="f129" y="f40"/>
                    <a:pt x="f129" y="f40"/>
                    <a:pt x="f129" y="f40"/>
                  </a:cubicBezTo>
                  <a:cubicBezTo>
                    <a:pt x="f132" y="f40"/>
                    <a:pt x="f132" y="f40"/>
                    <a:pt x="f134" y="f40"/>
                  </a:cubicBezTo>
                  <a:cubicBezTo>
                    <a:pt x="f132" y="f35"/>
                    <a:pt x="f132" y="f188"/>
                    <a:pt x="f132" y="f188"/>
                  </a:cubicBezTo>
                  <a:cubicBezTo>
                    <a:pt x="f129" y="f31"/>
                    <a:pt x="f129" y="f188"/>
                    <a:pt x="f129" y="f188"/>
                  </a:cubicBezTo>
                  <a:cubicBezTo>
                    <a:pt x="f129" y="f31"/>
                    <a:pt x="f128" y="f31"/>
                    <a:pt x="f124" y="f28"/>
                  </a:cubicBezTo>
                  <a:cubicBezTo>
                    <a:pt x="f128" y="f28"/>
                    <a:pt x="f124" y="f24"/>
                    <a:pt x="f124" y="f24"/>
                  </a:cubicBezTo>
                  <a:cubicBezTo>
                    <a:pt x="f128" y="f189"/>
                    <a:pt x="f129" y="f189"/>
                    <a:pt x="f129" y="f189"/>
                  </a:cubicBezTo>
                  <a:cubicBezTo>
                    <a:pt x="f129" y="f24"/>
                    <a:pt x="f129" y="f189"/>
                    <a:pt x="f128" y="f189"/>
                  </a:cubicBezTo>
                  <a:cubicBezTo>
                    <a:pt x="f129" y="f24"/>
                    <a:pt x="f124" y="f24"/>
                    <a:pt x="f128" y="f190"/>
                  </a:cubicBezTo>
                  <a:cubicBezTo>
                    <a:pt x="f128" y="f189"/>
                    <a:pt x="f124" y="f24"/>
                    <a:pt x="f124" y="f189"/>
                  </a:cubicBezTo>
                  <a:cubicBezTo>
                    <a:pt x="f124" y="f24"/>
                    <a:pt x="f124" y="f189"/>
                    <a:pt x="f126" y="f24"/>
                  </a:cubicBezTo>
                  <a:cubicBezTo>
                    <a:pt x="f126" y="f190"/>
                    <a:pt x="f126" y="f19"/>
                    <a:pt x="f126" y="f19"/>
                  </a:cubicBezTo>
                  <a:cubicBezTo>
                    <a:pt x="f122" y="f191"/>
                    <a:pt x="f122" y="f17"/>
                    <a:pt x="f122" y="f192"/>
                  </a:cubicBezTo>
                  <a:cubicBezTo>
                    <a:pt x="f118" y="f192"/>
                    <a:pt x="f117" y="f17"/>
                    <a:pt x="f117" y="f192"/>
                  </a:cubicBezTo>
                  <a:cubicBezTo>
                    <a:pt x="f117" y="f192"/>
                    <a:pt x="f118" y="f192"/>
                    <a:pt x="f117" y="f192"/>
                  </a:cubicBezTo>
                  <a:cubicBezTo>
                    <a:pt x="f117" y="f192"/>
                    <a:pt x="f117" y="f192"/>
                    <a:pt x="f117" y="f192"/>
                  </a:cubicBezTo>
                  <a:cubicBezTo>
                    <a:pt x="f117" y="f15"/>
                    <a:pt x="f115" y="f14"/>
                    <a:pt x="f116" y="f11"/>
                  </a:cubicBezTo>
                  <a:cubicBezTo>
                    <a:pt x="f116" y="f14"/>
                    <a:pt x="f116" y="f14"/>
                    <a:pt x="f116" y="f14"/>
                  </a:cubicBezTo>
                  <a:cubicBezTo>
                    <a:pt x="f116" y="f14"/>
                    <a:pt x="f116" y="f14"/>
                    <a:pt x="f116" y="f11"/>
                  </a:cubicBezTo>
                  <a:cubicBezTo>
                    <a:pt x="f115" y="f14"/>
                    <a:pt x="f115" y="f11"/>
                    <a:pt x="f115" y="f14"/>
                  </a:cubicBezTo>
                  <a:cubicBezTo>
                    <a:pt x="f119" y="f14"/>
                    <a:pt x="f119" y="f11"/>
                    <a:pt x="f119" y="f193"/>
                  </a:cubicBezTo>
                  <a:cubicBezTo>
                    <a:pt x="f115" y="f193"/>
                    <a:pt x="f115" y="f193"/>
                    <a:pt x="f115" y="f193"/>
                  </a:cubicBezTo>
                  <a:cubicBezTo>
                    <a:pt x="f115" y="f194"/>
                    <a:pt x="f119" y="f195"/>
                    <a:pt x="f113" y="f8"/>
                  </a:cubicBezTo>
                  <a:cubicBezTo>
                    <a:pt x="f113" y="f8"/>
                    <a:pt x="f113" y="f8"/>
                    <a:pt x="f113" y="f8"/>
                  </a:cubicBezTo>
                  <a:cubicBezTo>
                    <a:pt x="f113" y="f5"/>
                    <a:pt x="f113" y="f5"/>
                    <a:pt x="f113" y="f5"/>
                  </a:cubicBezTo>
                  <a:cubicBezTo>
                    <a:pt x="f6" y="f8"/>
                    <a:pt x="f6" y="f5"/>
                    <a:pt x="f6" y="f5"/>
                  </a:cubicBezTo>
                  <a:cubicBezTo>
                    <a:pt x="f6" y="f195"/>
                    <a:pt x="f6" y="f195"/>
                    <a:pt x="f6" y="f195"/>
                  </a:cubicBezTo>
                  <a:cubicBezTo>
                    <a:pt x="f6" y="f194"/>
                    <a:pt x="f6" y="f8"/>
                    <a:pt x="f113" y="f8"/>
                  </a:cubicBezTo>
                  <a:cubicBezTo>
                    <a:pt x="f113" y="f8"/>
                    <a:pt x="f119" y="f194"/>
                    <a:pt x="f113" y="f194"/>
                  </a:cubicBezTo>
                  <a:cubicBezTo>
                    <a:pt x="f113" y="f194"/>
                    <a:pt x="f113" y="f194"/>
                    <a:pt x="f113" y="f195"/>
                  </a:cubicBezTo>
                  <a:cubicBezTo>
                    <a:pt x="f6" y="f195"/>
                    <a:pt x="f113" y="f194"/>
                    <a:pt x="f6" y="f194"/>
                  </a:cubicBezTo>
                  <a:cubicBezTo>
                    <a:pt x="f6" y="f194"/>
                    <a:pt x="f6" y="f194"/>
                    <a:pt x="f6" y="f194"/>
                  </a:cubicBezTo>
                  <a:cubicBezTo>
                    <a:pt x="f6" y="f193"/>
                    <a:pt x="f6" y="f193"/>
                    <a:pt x="f113" y="f11"/>
                  </a:cubicBezTo>
                  <a:cubicBezTo>
                    <a:pt x="f113" y="f193"/>
                    <a:pt x="f113" y="f11"/>
                    <a:pt x="f113" y="f193"/>
                  </a:cubicBezTo>
                  <a:cubicBezTo>
                    <a:pt x="f113" y="f11"/>
                    <a:pt x="f113" y="f11"/>
                    <a:pt x="f113" y="f14"/>
                  </a:cubicBezTo>
                  <a:cubicBezTo>
                    <a:pt x="f119" y="f14"/>
                    <a:pt x="f119" y="f192"/>
                    <a:pt x="f115" y="f17"/>
                  </a:cubicBezTo>
                  <a:cubicBezTo>
                    <a:pt x="f115" y="f192"/>
                    <a:pt x="f115" y="f15"/>
                    <a:pt x="f115" y="f15"/>
                  </a:cubicBezTo>
                  <a:cubicBezTo>
                    <a:pt x="f116" y="f15"/>
                    <a:pt x="f115" y="f15"/>
                    <a:pt x="f116" y="f192"/>
                  </a:cubicBezTo>
                  <a:cubicBezTo>
                    <a:pt x="f116" y="f192"/>
                    <a:pt x="f115" y="f17"/>
                    <a:pt x="f115" y="f196"/>
                  </a:cubicBezTo>
                  <a:cubicBezTo>
                    <a:pt x="f116" y="f196"/>
                    <a:pt x="f116" y="f196"/>
                    <a:pt x="f116" y="f196"/>
                  </a:cubicBezTo>
                  <a:cubicBezTo>
                    <a:pt x="f116" y="f196"/>
                    <a:pt x="f115" y="f191"/>
                    <a:pt x="f116" y="f19"/>
                  </a:cubicBezTo>
                  <a:cubicBezTo>
                    <a:pt x="f117" y="f19"/>
                    <a:pt x="f118" y="f24"/>
                    <a:pt x="f122" y="f189"/>
                  </a:cubicBezTo>
                  <a:cubicBezTo>
                    <a:pt x="f122" y="f189"/>
                    <a:pt x="f122" y="f189"/>
                    <a:pt x="f122" y="f189"/>
                  </a:cubicBezTo>
                  <a:cubicBezTo>
                    <a:pt x="f122" y="f28"/>
                    <a:pt x="f123" y="f31"/>
                    <a:pt x="f123" y="f31"/>
                  </a:cubicBezTo>
                  <a:cubicBezTo>
                    <a:pt x="f126" y="f188"/>
                    <a:pt x="f126" y="f40"/>
                    <a:pt x="f124" y="f40"/>
                  </a:cubicBezTo>
                  <a:cubicBezTo>
                    <a:pt x="f128" y="f45"/>
                    <a:pt x="f129" y="f49"/>
                    <a:pt x="f132" y="f53"/>
                  </a:cubicBezTo>
                  <a:cubicBezTo>
                    <a:pt x="f134" y="f51"/>
                    <a:pt x="f134" y="f51"/>
                    <a:pt x="f134" y="f51"/>
                  </a:cubicBezTo>
                  <a:cubicBezTo>
                    <a:pt x="f134" y="f53"/>
                    <a:pt x="f134" y="f51"/>
                    <a:pt x="f187" y="f53"/>
                  </a:cubicBezTo>
                  <a:cubicBezTo>
                    <a:pt x="f134" y="f51"/>
                    <a:pt x="f134" y="f184"/>
                    <a:pt x="f134" y="f184"/>
                  </a:cubicBezTo>
                  <a:cubicBezTo>
                    <a:pt x="f187" y="f184"/>
                    <a:pt x="f135" y="f57"/>
                    <a:pt x="f135" y="f59"/>
                  </a:cubicBezTo>
                  <a:cubicBezTo>
                    <a:pt x="f135" y="f59"/>
                    <a:pt x="f135" y="f59"/>
                    <a:pt x="f135" y="f59"/>
                  </a:cubicBezTo>
                  <a:cubicBezTo>
                    <a:pt x="f135" y="f66"/>
                    <a:pt x="f135" y="f68"/>
                    <a:pt x="f137" y="f68"/>
                  </a:cubicBezTo>
                  <a:cubicBezTo>
                    <a:pt x="f139" y="f68"/>
                    <a:pt x="f139" y="f68"/>
                    <a:pt x="f139" y="f68"/>
                  </a:cubicBezTo>
                  <a:cubicBezTo>
                    <a:pt x="f139" y="f182"/>
                    <a:pt x="f139" y="f182"/>
                    <a:pt x="f139" y="f77"/>
                  </a:cubicBezTo>
                  <a:cubicBezTo>
                    <a:pt x="f185" y="f79"/>
                    <a:pt x="f140" y="f85"/>
                    <a:pt x="f143" y="f84"/>
                  </a:cubicBezTo>
                  <a:cubicBezTo>
                    <a:pt x="f143" y="f91"/>
                    <a:pt x="f183" y="f103"/>
                    <a:pt x="f147" y="f110"/>
                  </a:cubicBezTo>
                  <a:cubicBezTo>
                    <a:pt x="f147" y="f107"/>
                    <a:pt x="f147" y="f107"/>
                    <a:pt x="f147" y="f107"/>
                  </a:cubicBezTo>
                  <a:cubicBezTo>
                    <a:pt x="f149" y="f120"/>
                    <a:pt x="f152" y="f125"/>
                    <a:pt x="f154" y="f133"/>
                  </a:cubicBezTo>
                  <a:cubicBezTo>
                    <a:pt x="f156" y="f130"/>
                    <a:pt x="f156" y="f130"/>
                    <a:pt x="f156" y="f130"/>
                  </a:cubicBezTo>
                  <a:cubicBezTo>
                    <a:pt x="f156" y="f133"/>
                    <a:pt x="f156" y="f136"/>
                    <a:pt x="f156" y="f136"/>
                  </a:cubicBezTo>
                  <a:cubicBezTo>
                    <a:pt x="f156" y="f138"/>
                    <a:pt x="f156" y="f142"/>
                    <a:pt x="f157" y="f142"/>
                  </a:cubicBezTo>
                  <a:cubicBezTo>
                    <a:pt x="f179" y="f146"/>
                    <a:pt x="f157" y="f146"/>
                    <a:pt x="f179" y="f148"/>
                  </a:cubicBezTo>
                  <a:cubicBezTo>
                    <a:pt x="f158" y="f153"/>
                    <a:pt x="f158" y="f151"/>
                    <a:pt x="f161" y="f155"/>
                  </a:cubicBezTo>
                  <a:cubicBezTo>
                    <a:pt x="f161" y="f155"/>
                    <a:pt x="f161" y="f155"/>
                    <a:pt x="f161" y="f155"/>
                  </a:cubicBezTo>
                  <a:cubicBezTo>
                    <a:pt x="f161" y="f155"/>
                    <a:pt x="f161" y="f155"/>
                    <a:pt x="f161" y="f155"/>
                  </a:cubicBezTo>
                  <a:cubicBezTo>
                    <a:pt x="f161" y="f155"/>
                    <a:pt x="f163" y="f159"/>
                    <a:pt x="f161" y="f159"/>
                  </a:cubicBezTo>
                  <a:cubicBezTo>
                    <a:pt x="f163" y="f160"/>
                    <a:pt x="f163" y="f170"/>
                    <a:pt x="f166" y="f173"/>
                  </a:cubicBezTo>
                  <a:cubicBezTo>
                    <a:pt x="f166" y="f173"/>
                    <a:pt x="f166" y="f173"/>
                    <a:pt x="f166" y="f173"/>
                  </a:cubicBezTo>
                  <a:cubicBezTo>
                    <a:pt x="f166" y="f175"/>
                    <a:pt x="f169" y="f174"/>
                    <a:pt x="f169" y="f172"/>
                  </a:cubicBezTo>
                  <a:cubicBezTo>
                    <a:pt x="f169" y="f172"/>
                    <a:pt x="f169" y="f172"/>
                    <a:pt x="f171" y="f172"/>
                  </a:cubicBezTo>
                  <a:cubicBezTo>
                    <a:pt x="f171" y="f171"/>
                    <a:pt x="f169" y="f172"/>
                    <a:pt x="f169" y="f171"/>
                  </a:cubicBezTo>
                  <a:cubicBezTo>
                    <a:pt x="f171" y="f167"/>
                    <a:pt x="f174" y="f166"/>
                    <a:pt x="f175" y="f161"/>
                  </a:cubicBezTo>
                  <a:cubicBezTo>
                    <a:pt x="f176" y="f156"/>
                    <a:pt x="f164" y="f150"/>
                    <a:pt x="f162" y="f147"/>
                  </a:cubicBezTo>
                  <a:cubicBezTo>
                    <a:pt x="f162" y="f147"/>
                    <a:pt x="f162" y="f147"/>
                    <a:pt x="f162" y="f147"/>
                  </a:cubicBezTo>
                  <a:cubicBezTo>
                    <a:pt x="f162" y="f144"/>
                    <a:pt x="f159" y="f144"/>
                    <a:pt x="f159" y="f140"/>
                  </a:cubicBezTo>
                  <a:cubicBezTo>
                    <a:pt x="f159" y="f140"/>
                    <a:pt x="f159" y="f140"/>
                    <a:pt x="f155" y="f140"/>
                  </a:cubicBezTo>
                  <a:cubicBezTo>
                    <a:pt x="f155" y="f185"/>
                    <a:pt x="f153" y="f139"/>
                    <a:pt x="f153" y="f135"/>
                  </a:cubicBezTo>
                  <a:cubicBezTo>
                    <a:pt x="f153" y="f135"/>
                    <a:pt x="f153" y="f135"/>
                    <a:pt x="f153" y="f135"/>
                  </a:cubicBezTo>
                  <a:cubicBezTo>
                    <a:pt x="f148" y="f134"/>
                    <a:pt x="f148" y="f134"/>
                    <a:pt x="f146" y="f131"/>
                  </a:cubicBezTo>
                  <a:cubicBezTo>
                    <a:pt x="f146" y="f132"/>
                    <a:pt x="f146" y="f132"/>
                    <a:pt x="f146" y="f132"/>
                  </a:cubicBezTo>
                  <a:cubicBezTo>
                    <a:pt x="f142" y="f132"/>
                    <a:pt x="f146" y="f129"/>
                    <a:pt x="f142" y="f129"/>
                  </a:cubicBezTo>
                  <a:cubicBezTo>
                    <a:pt x="f142" y="f129"/>
                    <a:pt x="f142" y="f129"/>
                    <a:pt x="f142" y="f129"/>
                  </a:cubicBezTo>
                  <a:cubicBezTo>
                    <a:pt x="f138" y="f126"/>
                    <a:pt x="f136" y="f117"/>
                    <a:pt x="f133" y="f119"/>
                  </a:cubicBezTo>
                  <a:cubicBezTo>
                    <a:pt x="f127" y="f113"/>
                    <a:pt x="f127" y="f115"/>
                    <a:pt x="f127" y="f113"/>
                  </a:cubicBezTo>
                  <a:cubicBezTo>
                    <a:pt x="f127" y="f113"/>
                    <a:pt x="f127" y="f113"/>
                    <a:pt x="f127" y="f113"/>
                  </a:cubicBezTo>
                  <a:cubicBezTo>
                    <a:pt x="f127" y="f6"/>
                    <a:pt x="f121" y="f6"/>
                    <a:pt x="f121" y="f6"/>
                  </a:cubicBezTo>
                  <a:cubicBezTo>
                    <a:pt x="f125" y="f111"/>
                    <a:pt x="f125" y="f111"/>
                    <a:pt x="f125" y="f111"/>
                  </a:cubicBezTo>
                  <a:cubicBezTo>
                    <a:pt x="f121" y="f109"/>
                    <a:pt x="f120" y="f109"/>
                    <a:pt x="f120" y="f106"/>
                  </a:cubicBezTo>
                  <a:cubicBezTo>
                    <a:pt x="f114" y="f106"/>
                    <a:pt x="f114" y="f106"/>
                    <a:pt x="f114" y="f106"/>
                  </a:cubicBezTo>
                  <a:cubicBezTo>
                    <a:pt x="f120" y="f104"/>
                    <a:pt x="f114" y="f102"/>
                    <a:pt x="f114" y="f100"/>
                  </a:cubicBezTo>
                  <a:cubicBezTo>
                    <a:pt x="f107" y="f92"/>
                    <a:pt x="f96" y="f81"/>
                    <a:pt x="f84" y="f72"/>
                  </a:cubicBezTo>
                  <a:cubicBezTo>
                    <a:pt x="f77" y="f61"/>
                    <a:pt x="f66" y="f197"/>
                    <a:pt x="f55" y="f50"/>
                  </a:cubicBezTo>
                  <a:cubicBezTo>
                    <a:pt x="f198" y="f2"/>
                    <a:pt x="f198" y="f2"/>
                    <a:pt x="f53" y="f46"/>
                  </a:cubicBezTo>
                  <a:cubicBezTo>
                    <a:pt x="f53" y="f46"/>
                    <a:pt x="f53" y="f46"/>
                    <a:pt x="f53" y="f46"/>
                  </a:cubicBezTo>
                  <a:cubicBezTo>
                    <a:pt x="f53" y="f46"/>
                    <a:pt x="f51" y="f44"/>
                    <a:pt x="f51" y="f43"/>
                  </a:cubicBezTo>
                  <a:cubicBezTo>
                    <a:pt x="f51" y="f41"/>
                    <a:pt x="f186" y="f38"/>
                    <a:pt x="f47" y="f34"/>
                  </a:cubicBezTo>
                  <a:cubicBezTo>
                    <a:pt x="f47" y="f199"/>
                    <a:pt x="f47" y="f199"/>
                    <a:pt x="f45" y="f199"/>
                  </a:cubicBezTo>
                  <a:cubicBezTo>
                    <a:pt x="f47" y="f34"/>
                    <a:pt x="f47" y="f34"/>
                    <a:pt x="f47" y="f34"/>
                  </a:cubicBezTo>
                  <a:cubicBezTo>
                    <a:pt x="f45" y="f34"/>
                    <a:pt x="f45" y="f34"/>
                    <a:pt x="f45" y="f34"/>
                  </a:cubicBezTo>
                  <a:cubicBezTo>
                    <a:pt x="f45" y="f34"/>
                    <a:pt x="f45" y="f34"/>
                    <a:pt x="f47" y="f34"/>
                  </a:cubicBezTo>
                  <a:cubicBezTo>
                    <a:pt x="f37" y="f200"/>
                    <a:pt x="f28" y="f23"/>
                    <a:pt x="f21" y="f201"/>
                  </a:cubicBezTo>
                  <a:cubicBezTo>
                    <a:pt x="f19" y="f202"/>
                    <a:pt x="f191" y="f203"/>
                    <a:pt x="f196" y="f13"/>
                  </a:cubicBezTo>
                  <a:cubicBezTo>
                    <a:pt x="f15" y="f12"/>
                    <a:pt x="f194" y="f204"/>
                    <a:pt x="f8" y="f7"/>
                  </a:cubicBezTo>
                  <a:cubicBezTo>
                    <a:pt x="f8" y="f7"/>
                    <a:pt x="f5" y="f205"/>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50" name="Freeform 114">
              <a:extLst>
                <a:ext uri="{FF2B5EF4-FFF2-40B4-BE49-F238E27FC236}">
                  <a16:creationId xmlns:a16="http://schemas.microsoft.com/office/drawing/2014/main" id="{93B5C82F-F7A2-4CE4-A46E-9D8577F88A65}"/>
                </a:ext>
              </a:extLst>
            </p:cNvPr>
            <p:cNvSpPr/>
            <p:nvPr/>
          </p:nvSpPr>
          <p:spPr>
            <a:xfrm flipH="1">
              <a:off x="10370768" y="1916454"/>
              <a:ext cx="311984" cy="571975"/>
            </a:xfrm>
            <a:custGeom>
              <a:avLst/>
              <a:gdLst>
                <a:gd name="f0" fmla="val 10800000"/>
                <a:gd name="f1" fmla="val 5400000"/>
                <a:gd name="f2" fmla="val 180"/>
                <a:gd name="f3" fmla="val w"/>
                <a:gd name="f4" fmla="val h"/>
                <a:gd name="f5" fmla="val 0"/>
                <a:gd name="f6" fmla="val 127"/>
                <a:gd name="f7" fmla="val 233"/>
                <a:gd name="f8" fmla="val 1"/>
                <a:gd name="f9" fmla="val 229"/>
                <a:gd name="f10" fmla="val 226"/>
                <a:gd name="f11" fmla="val 4"/>
                <a:gd name="f12" fmla="val 223"/>
                <a:gd name="f13" fmla="val 219"/>
                <a:gd name="f14" fmla="val 5"/>
                <a:gd name="f15" fmla="val 6"/>
                <a:gd name="f16" fmla="val 215"/>
                <a:gd name="f17" fmla="val 10"/>
                <a:gd name="f18" fmla="val 211"/>
                <a:gd name="f19" fmla="val 12"/>
                <a:gd name="f20" fmla="val 208"/>
                <a:gd name="f21" fmla="val 13"/>
                <a:gd name="f22" fmla="val 206"/>
                <a:gd name="f23" fmla="val 14"/>
                <a:gd name="f24" fmla="val 205"/>
                <a:gd name="f25" fmla="val 15"/>
                <a:gd name="f26" fmla="val 203"/>
                <a:gd name="f27" fmla="val 201"/>
                <a:gd name="f28" fmla="val 17"/>
                <a:gd name="f29" fmla="val 200"/>
                <a:gd name="f30" fmla="val 199"/>
                <a:gd name="f31" fmla="val 18"/>
                <a:gd name="f32" fmla="val 196"/>
                <a:gd name="f33" fmla="val 20"/>
                <a:gd name="f34" fmla="val 192"/>
                <a:gd name="f35" fmla="val 21"/>
                <a:gd name="f36" fmla="val 190"/>
                <a:gd name="f37" fmla="val 191"/>
                <a:gd name="f38" fmla="val 22"/>
                <a:gd name="f39" fmla="val 189"/>
                <a:gd name="f40" fmla="val 188"/>
                <a:gd name="f41" fmla="val 23"/>
                <a:gd name="f42" fmla="val 187"/>
                <a:gd name="f43" fmla="val 185"/>
                <a:gd name="f44" fmla="val 184"/>
                <a:gd name="f45" fmla="val 183"/>
                <a:gd name="f46" fmla="val 25"/>
                <a:gd name="f47" fmla="val 182"/>
                <a:gd name="f48" fmla="val 26"/>
                <a:gd name="f49" fmla="val 181"/>
                <a:gd name="f50" fmla="val 27"/>
                <a:gd name="f51" fmla="val 179"/>
                <a:gd name="f52" fmla="val 29"/>
                <a:gd name="f53" fmla="val 176"/>
                <a:gd name="f54" fmla="val 30"/>
                <a:gd name="f55" fmla="val 172"/>
                <a:gd name="f56" fmla="val 32"/>
                <a:gd name="f57" fmla="val 170"/>
                <a:gd name="f58" fmla="val 169"/>
                <a:gd name="f59" fmla="val 34"/>
                <a:gd name="f60" fmla="val 35"/>
                <a:gd name="f61" fmla="val 167"/>
                <a:gd name="f62" fmla="val 166"/>
                <a:gd name="f63" fmla="val 36"/>
                <a:gd name="f64" fmla="val 165"/>
                <a:gd name="f65" fmla="val 164"/>
                <a:gd name="f66" fmla="val 37"/>
                <a:gd name="f67" fmla="val 163"/>
                <a:gd name="f68" fmla="val 162"/>
                <a:gd name="f69" fmla="val 161"/>
                <a:gd name="f70" fmla="val 38"/>
                <a:gd name="f71" fmla="val 160"/>
                <a:gd name="f72" fmla="val 158"/>
                <a:gd name="f73" fmla="val 39"/>
                <a:gd name="f74" fmla="val 157"/>
                <a:gd name="f75" fmla="val 40"/>
                <a:gd name="f76" fmla="val 156"/>
                <a:gd name="f77" fmla="val 155"/>
                <a:gd name="f78" fmla="val 41"/>
                <a:gd name="f79" fmla="val 154"/>
                <a:gd name="f80" fmla="val 153"/>
                <a:gd name="f81" fmla="val 42"/>
                <a:gd name="f82" fmla="val 44"/>
                <a:gd name="f83" fmla="val 151"/>
                <a:gd name="f84" fmla="val 149"/>
                <a:gd name="f85" fmla="val 148"/>
                <a:gd name="f86" fmla="val 45"/>
                <a:gd name="f87" fmla="val 46"/>
                <a:gd name="f88" fmla="val 147"/>
                <a:gd name="f89" fmla="val 146"/>
                <a:gd name="f90" fmla="val 145"/>
                <a:gd name="f91" fmla="val 144"/>
                <a:gd name="f92" fmla="val 47"/>
                <a:gd name="f93" fmla="val 143"/>
                <a:gd name="f94" fmla="val 142"/>
                <a:gd name="f95" fmla="val 139"/>
                <a:gd name="f96" fmla="val 48"/>
                <a:gd name="f97" fmla="val 140"/>
                <a:gd name="f98" fmla="val 49"/>
                <a:gd name="f99" fmla="val 138"/>
                <a:gd name="f100" fmla="val 50"/>
                <a:gd name="f101" fmla="val 137"/>
                <a:gd name="f102" fmla="val 136"/>
                <a:gd name="f103" fmla="val 135"/>
                <a:gd name="f104" fmla="val 51"/>
                <a:gd name="f105" fmla="val 133"/>
                <a:gd name="f106" fmla="val 134"/>
                <a:gd name="f107" fmla="val 52"/>
                <a:gd name="f108" fmla="val 131"/>
                <a:gd name="f109" fmla="val 53"/>
                <a:gd name="f110" fmla="val 130"/>
                <a:gd name="f111" fmla="val 129"/>
                <a:gd name="f112" fmla="val 54"/>
                <a:gd name="f113" fmla="val 128"/>
                <a:gd name="f114" fmla="val 55"/>
                <a:gd name="f115" fmla="val 125"/>
                <a:gd name="f116" fmla="val 56"/>
                <a:gd name="f117" fmla="val 124"/>
                <a:gd name="f118" fmla="val 122"/>
                <a:gd name="f119" fmla="val 57"/>
                <a:gd name="f120" fmla="val 121"/>
                <a:gd name="f121" fmla="val 120"/>
                <a:gd name="f122" fmla="val 58"/>
                <a:gd name="f123" fmla="val 119"/>
                <a:gd name="f124" fmla="val 118"/>
                <a:gd name="f125" fmla="val 117"/>
                <a:gd name="f126" fmla="val 59"/>
                <a:gd name="f127" fmla="val 61"/>
                <a:gd name="f128" fmla="val 116"/>
                <a:gd name="f129" fmla="val 115"/>
                <a:gd name="f130" fmla="val 62"/>
                <a:gd name="f131" fmla="val 112"/>
                <a:gd name="f132" fmla="val 63"/>
                <a:gd name="f133" fmla="val 111"/>
                <a:gd name="f134" fmla="val 110"/>
                <a:gd name="f135" fmla="val 64"/>
                <a:gd name="f136" fmla="val 65"/>
                <a:gd name="f137" fmla="val 109"/>
                <a:gd name="f138" fmla="val 108"/>
                <a:gd name="f139" fmla="val 106"/>
                <a:gd name="f140" fmla="val 66"/>
                <a:gd name="f141" fmla="val 107"/>
                <a:gd name="f142" fmla="val 67"/>
                <a:gd name="f143" fmla="val 105"/>
                <a:gd name="f144" fmla="val 103"/>
                <a:gd name="f145" fmla="val 102"/>
                <a:gd name="f146" fmla="val 68"/>
                <a:gd name="f147" fmla="val 70"/>
                <a:gd name="f148" fmla="val 100"/>
                <a:gd name="f149" fmla="val 98"/>
                <a:gd name="f150" fmla="val 71"/>
                <a:gd name="f151" fmla="val 97"/>
                <a:gd name="f152" fmla="val 96"/>
                <a:gd name="f153" fmla="val 73"/>
                <a:gd name="f154" fmla="val 95"/>
                <a:gd name="f155" fmla="val 72"/>
                <a:gd name="f156" fmla="val 94"/>
                <a:gd name="f157" fmla="val 93"/>
                <a:gd name="f158" fmla="val 92"/>
                <a:gd name="f159" fmla="val 91"/>
                <a:gd name="f160" fmla="val 74"/>
                <a:gd name="f161" fmla="val 75"/>
                <a:gd name="f162" fmla="val 90"/>
                <a:gd name="f163" fmla="val 76"/>
                <a:gd name="f164" fmla="val 89"/>
                <a:gd name="f165" fmla="val 88"/>
                <a:gd name="f166" fmla="val 86"/>
                <a:gd name="f167" fmla="val 77"/>
                <a:gd name="f168" fmla="val 85"/>
                <a:gd name="f169" fmla="val 78"/>
                <a:gd name="f170" fmla="val 84"/>
                <a:gd name="f171" fmla="val 83"/>
                <a:gd name="f172" fmla="val 79"/>
                <a:gd name="f173" fmla="val 82"/>
                <a:gd name="f174" fmla="val 80"/>
                <a:gd name="f175" fmla="val 81"/>
                <a:gd name="f176" fmla="val 87"/>
                <a:gd name="f177" fmla="val 69"/>
                <a:gd name="f178" fmla="val 99"/>
                <a:gd name="f179" fmla="val 43"/>
                <a:gd name="f180" fmla="val 101"/>
                <a:gd name="f181" fmla="val 104"/>
                <a:gd name="f182" fmla="val 31"/>
                <a:gd name="f183" fmla="val 28"/>
                <a:gd name="f184" fmla="val 24"/>
                <a:gd name="f185" fmla="val 19"/>
                <a:gd name="f186" fmla="val 114"/>
                <a:gd name="f187" fmla="val 16"/>
                <a:gd name="f188" fmla="val 11"/>
                <a:gd name="f189" fmla="val 9"/>
                <a:gd name="f190" fmla="val 8"/>
                <a:gd name="f191" fmla="val 123"/>
                <a:gd name="f192" fmla="val 7"/>
                <a:gd name="f193" fmla="val 3"/>
                <a:gd name="f194" fmla="val 2"/>
                <a:gd name="f195" fmla="val 126"/>
                <a:gd name="f196" fmla="val 113"/>
                <a:gd name="f197" fmla="val 193"/>
                <a:gd name="f198" fmla="val 212"/>
                <a:gd name="f199" fmla="val 217"/>
                <a:gd name="f200" fmla="val 224"/>
                <a:gd name="f201" fmla="val 227"/>
                <a:gd name="f202" fmla="val 231"/>
                <a:gd name="f203" fmla="+- 0 0 -90"/>
                <a:gd name="f204" fmla="*/ f3 1 127"/>
                <a:gd name="f205" fmla="*/ f4 1 233"/>
                <a:gd name="f206" fmla="+- f7 0 f5"/>
                <a:gd name="f207" fmla="+- f6 0 f5"/>
                <a:gd name="f208" fmla="*/ f203 f0 1"/>
                <a:gd name="f209" fmla="*/ f207 1 127"/>
                <a:gd name="f210" fmla="*/ f206 1 233"/>
                <a:gd name="f211" fmla="*/ 13 f207 1"/>
                <a:gd name="f212" fmla="*/ 206 f206 1"/>
                <a:gd name="f213" fmla="*/ 17 f207 1"/>
                <a:gd name="f214" fmla="*/ 199 f206 1"/>
                <a:gd name="f215" fmla="*/ 23 f207 1"/>
                <a:gd name="f216" fmla="*/ 184 f206 1"/>
                <a:gd name="f217" fmla="*/ 26 f207 1"/>
                <a:gd name="f218" fmla="*/ 179 f206 1"/>
                <a:gd name="f219" fmla="*/ 36 f207 1"/>
                <a:gd name="f220" fmla="*/ 165 f206 1"/>
                <a:gd name="f221" fmla="*/ 37 f207 1"/>
                <a:gd name="f222" fmla="*/ 160 f206 1"/>
                <a:gd name="f223" fmla="*/ 42 f207 1"/>
                <a:gd name="f224" fmla="*/ 151 f206 1"/>
                <a:gd name="f225" fmla="*/ 46 f207 1"/>
                <a:gd name="f226" fmla="*/ 144 f206 1"/>
                <a:gd name="f227" fmla="*/ 49 f207 1"/>
                <a:gd name="f228" fmla="*/ 140 f206 1"/>
                <a:gd name="f229" fmla="*/ 50 f207 1"/>
                <a:gd name="f230" fmla="*/ 137 f206 1"/>
                <a:gd name="f231" fmla="*/ 54 f207 1"/>
                <a:gd name="f232" fmla="*/ 128 f206 1"/>
                <a:gd name="f233" fmla="*/ 57 f207 1"/>
                <a:gd name="f234" fmla="*/ 124 f206 1"/>
                <a:gd name="f235" fmla="*/ 58 f207 1"/>
                <a:gd name="f236" fmla="*/ 118 f206 1"/>
                <a:gd name="f237" fmla="*/ 63 f207 1"/>
                <a:gd name="f238" fmla="*/ 112 f206 1"/>
                <a:gd name="f239" fmla="*/ 66 f207 1"/>
                <a:gd name="f240" fmla="*/ 106 f206 1"/>
                <a:gd name="f241" fmla="*/ 71 f207 1"/>
                <a:gd name="f242" fmla="*/ 97 f206 1"/>
                <a:gd name="f243" fmla="*/ 73 f207 1"/>
                <a:gd name="f244" fmla="*/ 93 f206 1"/>
                <a:gd name="f245" fmla="*/ 75 f207 1"/>
                <a:gd name="f246" fmla="*/ 90 f206 1"/>
                <a:gd name="f247" fmla="*/ 76 f207 1"/>
                <a:gd name="f248" fmla="*/ 88 f206 1"/>
                <a:gd name="f249" fmla="*/ 77 f207 1"/>
                <a:gd name="f250" fmla="*/ 85 f206 1"/>
                <a:gd name="f251" fmla="*/ 79 f207 1"/>
                <a:gd name="f252" fmla="*/ 82 f206 1"/>
                <a:gd name="f253" fmla="*/ 85 f207 1"/>
                <a:gd name="f254" fmla="*/ 70 f206 1"/>
                <a:gd name="f255" fmla="*/ 88 f207 1"/>
                <a:gd name="f256" fmla="*/ 65 f206 1"/>
                <a:gd name="f257" fmla="*/ 91 f207 1"/>
                <a:gd name="f258" fmla="*/ 62 f206 1"/>
                <a:gd name="f259" fmla="*/ 95 f207 1"/>
                <a:gd name="f260" fmla="*/ 52 f206 1"/>
                <a:gd name="f261" fmla="*/ 98 f207 1"/>
                <a:gd name="f262" fmla="*/ 51 f206 1"/>
                <a:gd name="f263" fmla="*/ 99 f207 1"/>
                <a:gd name="f264" fmla="*/ 46 f206 1"/>
                <a:gd name="f265" fmla="*/ 42 f206 1"/>
                <a:gd name="f266" fmla="*/ 102 f207 1"/>
                <a:gd name="f267" fmla="*/ 38 f206 1"/>
                <a:gd name="f268" fmla="*/ 36 f206 1"/>
                <a:gd name="f269" fmla="*/ 104 f207 1"/>
                <a:gd name="f270" fmla="*/ 35 f206 1"/>
                <a:gd name="f271" fmla="*/ 107 f207 1"/>
                <a:gd name="f272" fmla="*/ 32 f206 1"/>
                <a:gd name="f273" fmla="*/ 108 f207 1"/>
                <a:gd name="f274" fmla="*/ 28 f206 1"/>
                <a:gd name="f275" fmla="*/ 109 f207 1"/>
                <a:gd name="f276" fmla="*/ 27 f206 1"/>
                <a:gd name="f277" fmla="*/ 110 f207 1"/>
                <a:gd name="f278" fmla="*/ 22 f206 1"/>
                <a:gd name="f279" fmla="*/ 111 f207 1"/>
                <a:gd name="f280" fmla="*/ 19 f206 1"/>
                <a:gd name="f281" fmla="*/ 112 f207 1"/>
                <a:gd name="f282" fmla="*/ 21 f206 1"/>
                <a:gd name="f283" fmla="*/ 116 f207 1"/>
                <a:gd name="f284" fmla="*/ 15 f206 1"/>
                <a:gd name="f285" fmla="*/ 123 f207 1"/>
                <a:gd name="f286" fmla="*/ 8 f206 1"/>
                <a:gd name="f287" fmla="*/ 125 f207 1"/>
                <a:gd name="f288" fmla="*/ 6 f206 1"/>
                <a:gd name="f289" fmla="*/ 127 f207 1"/>
                <a:gd name="f290" fmla="*/ 0 f206 1"/>
                <a:gd name="f291" fmla="*/ 2 f206 1"/>
                <a:gd name="f292" fmla="*/ 124 f207 1"/>
                <a:gd name="f293" fmla="*/ 119 f207 1"/>
                <a:gd name="f294" fmla="*/ 18 f206 1"/>
                <a:gd name="f295" fmla="*/ 101 f207 1"/>
                <a:gd name="f296" fmla="*/ 54 f206 1"/>
                <a:gd name="f297" fmla="*/ 93 f207 1"/>
                <a:gd name="f298" fmla="*/ 68 f206 1"/>
                <a:gd name="f299" fmla="*/ 80 f206 1"/>
                <a:gd name="f300" fmla="*/ 101 f206 1"/>
                <a:gd name="f301" fmla="*/ 68 f207 1"/>
                <a:gd name="f302" fmla="*/ 32 f207 1"/>
                <a:gd name="f303" fmla="*/ 192 f206 1"/>
                <a:gd name="f304" fmla="*/ 1 f207 1"/>
                <a:gd name="f305" fmla="*/ 229 f206 1"/>
                <a:gd name="f306" fmla="*/ f208 1 f2"/>
                <a:gd name="f307" fmla="*/ f211 1 127"/>
                <a:gd name="f308" fmla="*/ f212 1 233"/>
                <a:gd name="f309" fmla="*/ f213 1 127"/>
                <a:gd name="f310" fmla="*/ f214 1 233"/>
                <a:gd name="f311" fmla="*/ f215 1 127"/>
                <a:gd name="f312" fmla="*/ f216 1 233"/>
                <a:gd name="f313" fmla="*/ f217 1 127"/>
                <a:gd name="f314" fmla="*/ f218 1 233"/>
                <a:gd name="f315" fmla="*/ f219 1 127"/>
                <a:gd name="f316" fmla="*/ f220 1 233"/>
                <a:gd name="f317" fmla="*/ f221 1 127"/>
                <a:gd name="f318" fmla="*/ f222 1 233"/>
                <a:gd name="f319" fmla="*/ f223 1 127"/>
                <a:gd name="f320" fmla="*/ f224 1 233"/>
                <a:gd name="f321" fmla="*/ f225 1 127"/>
                <a:gd name="f322" fmla="*/ f226 1 233"/>
                <a:gd name="f323" fmla="*/ f227 1 127"/>
                <a:gd name="f324" fmla="*/ f228 1 233"/>
                <a:gd name="f325" fmla="*/ f229 1 127"/>
                <a:gd name="f326" fmla="*/ f230 1 233"/>
                <a:gd name="f327" fmla="*/ f231 1 127"/>
                <a:gd name="f328" fmla="*/ f232 1 233"/>
                <a:gd name="f329" fmla="*/ f233 1 127"/>
                <a:gd name="f330" fmla="*/ f234 1 233"/>
                <a:gd name="f331" fmla="*/ f235 1 127"/>
                <a:gd name="f332" fmla="*/ f236 1 233"/>
                <a:gd name="f333" fmla="*/ f237 1 127"/>
                <a:gd name="f334" fmla="*/ f238 1 233"/>
                <a:gd name="f335" fmla="*/ f239 1 127"/>
                <a:gd name="f336" fmla="*/ f240 1 233"/>
                <a:gd name="f337" fmla="*/ f241 1 127"/>
                <a:gd name="f338" fmla="*/ f242 1 233"/>
                <a:gd name="f339" fmla="*/ f243 1 127"/>
                <a:gd name="f340" fmla="*/ f244 1 233"/>
                <a:gd name="f341" fmla="*/ f245 1 127"/>
                <a:gd name="f342" fmla="*/ f246 1 233"/>
                <a:gd name="f343" fmla="*/ f247 1 127"/>
                <a:gd name="f344" fmla="*/ f248 1 233"/>
                <a:gd name="f345" fmla="*/ f249 1 127"/>
                <a:gd name="f346" fmla="*/ f250 1 233"/>
                <a:gd name="f347" fmla="*/ f251 1 127"/>
                <a:gd name="f348" fmla="*/ f252 1 233"/>
                <a:gd name="f349" fmla="*/ f253 1 127"/>
                <a:gd name="f350" fmla="*/ f254 1 233"/>
                <a:gd name="f351" fmla="*/ f255 1 127"/>
                <a:gd name="f352" fmla="*/ f256 1 233"/>
                <a:gd name="f353" fmla="*/ f257 1 127"/>
                <a:gd name="f354" fmla="*/ f258 1 233"/>
                <a:gd name="f355" fmla="*/ f259 1 127"/>
                <a:gd name="f356" fmla="*/ f260 1 233"/>
                <a:gd name="f357" fmla="*/ f261 1 127"/>
                <a:gd name="f358" fmla="*/ f262 1 233"/>
                <a:gd name="f359" fmla="*/ f263 1 127"/>
                <a:gd name="f360" fmla="*/ f264 1 233"/>
                <a:gd name="f361" fmla="*/ f265 1 233"/>
                <a:gd name="f362" fmla="*/ f266 1 127"/>
                <a:gd name="f363" fmla="*/ f267 1 233"/>
                <a:gd name="f364" fmla="*/ f268 1 233"/>
                <a:gd name="f365" fmla="*/ f269 1 127"/>
                <a:gd name="f366" fmla="*/ f270 1 233"/>
                <a:gd name="f367" fmla="*/ f271 1 127"/>
                <a:gd name="f368" fmla="*/ f272 1 233"/>
                <a:gd name="f369" fmla="*/ f273 1 127"/>
                <a:gd name="f370" fmla="*/ f274 1 233"/>
                <a:gd name="f371" fmla="*/ f275 1 127"/>
                <a:gd name="f372" fmla="*/ f276 1 233"/>
                <a:gd name="f373" fmla="*/ f277 1 127"/>
                <a:gd name="f374" fmla="*/ f278 1 233"/>
                <a:gd name="f375" fmla="*/ f279 1 127"/>
                <a:gd name="f376" fmla="*/ f280 1 233"/>
                <a:gd name="f377" fmla="*/ f281 1 127"/>
                <a:gd name="f378" fmla="*/ f282 1 233"/>
                <a:gd name="f379" fmla="*/ f283 1 127"/>
                <a:gd name="f380" fmla="*/ f284 1 233"/>
                <a:gd name="f381" fmla="*/ f285 1 127"/>
                <a:gd name="f382" fmla="*/ f286 1 233"/>
                <a:gd name="f383" fmla="*/ f287 1 127"/>
                <a:gd name="f384" fmla="*/ f288 1 233"/>
                <a:gd name="f385" fmla="*/ f289 1 127"/>
                <a:gd name="f386" fmla="*/ f290 1 233"/>
                <a:gd name="f387" fmla="*/ f291 1 233"/>
                <a:gd name="f388" fmla="*/ f292 1 127"/>
                <a:gd name="f389" fmla="*/ f293 1 127"/>
                <a:gd name="f390" fmla="*/ f294 1 233"/>
                <a:gd name="f391" fmla="*/ f295 1 127"/>
                <a:gd name="f392" fmla="*/ f296 1 233"/>
                <a:gd name="f393" fmla="*/ f297 1 127"/>
                <a:gd name="f394" fmla="*/ f298 1 233"/>
                <a:gd name="f395" fmla="*/ f299 1 233"/>
                <a:gd name="f396" fmla="*/ f300 1 233"/>
                <a:gd name="f397" fmla="*/ f301 1 127"/>
                <a:gd name="f398" fmla="*/ f302 1 127"/>
                <a:gd name="f399" fmla="*/ f303 1 233"/>
                <a:gd name="f400" fmla="*/ f304 1 127"/>
                <a:gd name="f401" fmla="*/ f305 1 233"/>
                <a:gd name="f402" fmla="*/ 0 1 f209"/>
                <a:gd name="f403" fmla="*/ f6 1 f209"/>
                <a:gd name="f404" fmla="*/ 0 1 f210"/>
                <a:gd name="f405" fmla="*/ f7 1 f210"/>
                <a:gd name="f406" fmla="+- f306 0 f1"/>
                <a:gd name="f407" fmla="*/ f307 1 f209"/>
                <a:gd name="f408" fmla="*/ f308 1 f210"/>
                <a:gd name="f409" fmla="*/ f309 1 f209"/>
                <a:gd name="f410" fmla="*/ f310 1 f210"/>
                <a:gd name="f411" fmla="*/ f311 1 f209"/>
                <a:gd name="f412" fmla="*/ f312 1 f210"/>
                <a:gd name="f413" fmla="*/ f313 1 f209"/>
                <a:gd name="f414" fmla="*/ f314 1 f210"/>
                <a:gd name="f415" fmla="*/ f315 1 f209"/>
                <a:gd name="f416" fmla="*/ f316 1 f210"/>
                <a:gd name="f417" fmla="*/ f317 1 f209"/>
                <a:gd name="f418" fmla="*/ f318 1 f210"/>
                <a:gd name="f419" fmla="*/ f319 1 f209"/>
                <a:gd name="f420" fmla="*/ f320 1 f210"/>
                <a:gd name="f421" fmla="*/ f321 1 f209"/>
                <a:gd name="f422" fmla="*/ f322 1 f210"/>
                <a:gd name="f423" fmla="*/ f323 1 f209"/>
                <a:gd name="f424" fmla="*/ f324 1 f210"/>
                <a:gd name="f425" fmla="*/ f325 1 f209"/>
                <a:gd name="f426" fmla="*/ f326 1 f210"/>
                <a:gd name="f427" fmla="*/ f327 1 f209"/>
                <a:gd name="f428" fmla="*/ f328 1 f210"/>
                <a:gd name="f429" fmla="*/ f329 1 f209"/>
                <a:gd name="f430" fmla="*/ f330 1 f210"/>
                <a:gd name="f431" fmla="*/ f331 1 f209"/>
                <a:gd name="f432" fmla="*/ f332 1 f210"/>
                <a:gd name="f433" fmla="*/ f333 1 f209"/>
                <a:gd name="f434" fmla="*/ f334 1 f210"/>
                <a:gd name="f435" fmla="*/ f335 1 f209"/>
                <a:gd name="f436" fmla="*/ f336 1 f210"/>
                <a:gd name="f437" fmla="*/ f337 1 f209"/>
                <a:gd name="f438" fmla="*/ f338 1 f210"/>
                <a:gd name="f439" fmla="*/ f339 1 f209"/>
                <a:gd name="f440" fmla="*/ f340 1 f210"/>
                <a:gd name="f441" fmla="*/ f341 1 f209"/>
                <a:gd name="f442" fmla="*/ f342 1 f210"/>
                <a:gd name="f443" fmla="*/ f343 1 f209"/>
                <a:gd name="f444" fmla="*/ f344 1 f210"/>
                <a:gd name="f445" fmla="*/ f345 1 f209"/>
                <a:gd name="f446" fmla="*/ f346 1 f210"/>
                <a:gd name="f447" fmla="*/ f347 1 f209"/>
                <a:gd name="f448" fmla="*/ f348 1 f210"/>
                <a:gd name="f449" fmla="*/ f349 1 f209"/>
                <a:gd name="f450" fmla="*/ f350 1 f210"/>
                <a:gd name="f451" fmla="*/ f351 1 f209"/>
                <a:gd name="f452" fmla="*/ f352 1 f210"/>
                <a:gd name="f453" fmla="*/ f353 1 f209"/>
                <a:gd name="f454" fmla="*/ f354 1 f210"/>
                <a:gd name="f455" fmla="*/ f355 1 f209"/>
                <a:gd name="f456" fmla="*/ f356 1 f210"/>
                <a:gd name="f457" fmla="*/ f357 1 f209"/>
                <a:gd name="f458" fmla="*/ f358 1 f210"/>
                <a:gd name="f459" fmla="*/ f359 1 f209"/>
                <a:gd name="f460" fmla="*/ f360 1 f210"/>
                <a:gd name="f461" fmla="*/ f361 1 f210"/>
                <a:gd name="f462" fmla="*/ f362 1 f209"/>
                <a:gd name="f463" fmla="*/ f363 1 f210"/>
                <a:gd name="f464" fmla="*/ f364 1 f210"/>
                <a:gd name="f465" fmla="*/ f365 1 f209"/>
                <a:gd name="f466" fmla="*/ f366 1 f210"/>
                <a:gd name="f467" fmla="*/ f367 1 f209"/>
                <a:gd name="f468" fmla="*/ f368 1 f210"/>
                <a:gd name="f469" fmla="*/ f369 1 f209"/>
                <a:gd name="f470" fmla="*/ f370 1 f210"/>
                <a:gd name="f471" fmla="*/ f371 1 f209"/>
                <a:gd name="f472" fmla="*/ f372 1 f210"/>
                <a:gd name="f473" fmla="*/ f373 1 f209"/>
                <a:gd name="f474" fmla="*/ f374 1 f210"/>
                <a:gd name="f475" fmla="*/ f375 1 f209"/>
                <a:gd name="f476" fmla="*/ f376 1 f210"/>
                <a:gd name="f477" fmla="*/ f377 1 f209"/>
                <a:gd name="f478" fmla="*/ f378 1 f210"/>
                <a:gd name="f479" fmla="*/ f379 1 f209"/>
                <a:gd name="f480" fmla="*/ f380 1 f210"/>
                <a:gd name="f481" fmla="*/ f381 1 f209"/>
                <a:gd name="f482" fmla="*/ f382 1 f210"/>
                <a:gd name="f483" fmla="*/ f383 1 f209"/>
                <a:gd name="f484" fmla="*/ f384 1 f210"/>
                <a:gd name="f485" fmla="*/ f385 1 f209"/>
                <a:gd name="f486" fmla="*/ f386 1 f210"/>
                <a:gd name="f487" fmla="*/ f387 1 f210"/>
                <a:gd name="f488" fmla="*/ f388 1 f209"/>
                <a:gd name="f489" fmla="*/ f389 1 f209"/>
                <a:gd name="f490" fmla="*/ f390 1 f210"/>
                <a:gd name="f491" fmla="*/ f391 1 f209"/>
                <a:gd name="f492" fmla="*/ f392 1 f210"/>
                <a:gd name="f493" fmla="*/ f393 1 f209"/>
                <a:gd name="f494" fmla="*/ f394 1 f210"/>
                <a:gd name="f495" fmla="*/ f395 1 f210"/>
                <a:gd name="f496" fmla="*/ f396 1 f210"/>
                <a:gd name="f497" fmla="*/ f397 1 f209"/>
                <a:gd name="f498" fmla="*/ f398 1 f209"/>
                <a:gd name="f499" fmla="*/ f399 1 f210"/>
                <a:gd name="f500" fmla="*/ f400 1 f209"/>
                <a:gd name="f501" fmla="*/ f401 1 f210"/>
                <a:gd name="f502" fmla="*/ f402 f204 1"/>
                <a:gd name="f503" fmla="*/ f403 f204 1"/>
                <a:gd name="f504" fmla="*/ f405 f205 1"/>
                <a:gd name="f505" fmla="*/ f404 f205 1"/>
                <a:gd name="f506" fmla="*/ f407 f204 1"/>
                <a:gd name="f507" fmla="*/ f408 f205 1"/>
                <a:gd name="f508" fmla="*/ f409 f204 1"/>
                <a:gd name="f509" fmla="*/ f410 f205 1"/>
                <a:gd name="f510" fmla="*/ f411 f204 1"/>
                <a:gd name="f511" fmla="*/ f412 f205 1"/>
                <a:gd name="f512" fmla="*/ f413 f204 1"/>
                <a:gd name="f513" fmla="*/ f414 f205 1"/>
                <a:gd name="f514" fmla="*/ f415 f204 1"/>
                <a:gd name="f515" fmla="*/ f416 f205 1"/>
                <a:gd name="f516" fmla="*/ f417 f204 1"/>
                <a:gd name="f517" fmla="*/ f418 f205 1"/>
                <a:gd name="f518" fmla="*/ f419 f204 1"/>
                <a:gd name="f519" fmla="*/ f420 f205 1"/>
                <a:gd name="f520" fmla="*/ f421 f204 1"/>
                <a:gd name="f521" fmla="*/ f422 f205 1"/>
                <a:gd name="f522" fmla="*/ f423 f204 1"/>
                <a:gd name="f523" fmla="*/ f424 f205 1"/>
                <a:gd name="f524" fmla="*/ f425 f204 1"/>
                <a:gd name="f525" fmla="*/ f426 f205 1"/>
                <a:gd name="f526" fmla="*/ f427 f204 1"/>
                <a:gd name="f527" fmla="*/ f428 f205 1"/>
                <a:gd name="f528" fmla="*/ f429 f204 1"/>
                <a:gd name="f529" fmla="*/ f430 f205 1"/>
                <a:gd name="f530" fmla="*/ f431 f204 1"/>
                <a:gd name="f531" fmla="*/ f432 f205 1"/>
                <a:gd name="f532" fmla="*/ f433 f204 1"/>
                <a:gd name="f533" fmla="*/ f434 f205 1"/>
                <a:gd name="f534" fmla="*/ f435 f204 1"/>
                <a:gd name="f535" fmla="*/ f436 f205 1"/>
                <a:gd name="f536" fmla="*/ f437 f204 1"/>
                <a:gd name="f537" fmla="*/ f438 f205 1"/>
                <a:gd name="f538" fmla="*/ f439 f204 1"/>
                <a:gd name="f539" fmla="*/ f440 f205 1"/>
                <a:gd name="f540" fmla="*/ f441 f204 1"/>
                <a:gd name="f541" fmla="*/ f442 f205 1"/>
                <a:gd name="f542" fmla="*/ f443 f204 1"/>
                <a:gd name="f543" fmla="*/ f444 f205 1"/>
                <a:gd name="f544" fmla="*/ f445 f204 1"/>
                <a:gd name="f545" fmla="*/ f446 f205 1"/>
                <a:gd name="f546" fmla="*/ f447 f204 1"/>
                <a:gd name="f547" fmla="*/ f448 f205 1"/>
                <a:gd name="f548" fmla="*/ f449 f204 1"/>
                <a:gd name="f549" fmla="*/ f450 f205 1"/>
                <a:gd name="f550" fmla="*/ f451 f204 1"/>
                <a:gd name="f551" fmla="*/ f452 f205 1"/>
                <a:gd name="f552" fmla="*/ f453 f204 1"/>
                <a:gd name="f553" fmla="*/ f454 f205 1"/>
                <a:gd name="f554" fmla="*/ f455 f204 1"/>
                <a:gd name="f555" fmla="*/ f456 f205 1"/>
                <a:gd name="f556" fmla="*/ f457 f204 1"/>
                <a:gd name="f557" fmla="*/ f458 f205 1"/>
                <a:gd name="f558" fmla="*/ f459 f204 1"/>
                <a:gd name="f559" fmla="*/ f460 f205 1"/>
                <a:gd name="f560" fmla="*/ f461 f205 1"/>
                <a:gd name="f561" fmla="*/ f462 f204 1"/>
                <a:gd name="f562" fmla="*/ f463 f205 1"/>
                <a:gd name="f563" fmla="*/ f464 f205 1"/>
                <a:gd name="f564" fmla="*/ f465 f204 1"/>
                <a:gd name="f565" fmla="*/ f466 f205 1"/>
                <a:gd name="f566" fmla="*/ f467 f204 1"/>
                <a:gd name="f567" fmla="*/ f468 f205 1"/>
                <a:gd name="f568" fmla="*/ f469 f204 1"/>
                <a:gd name="f569" fmla="*/ f470 f205 1"/>
                <a:gd name="f570" fmla="*/ f471 f204 1"/>
                <a:gd name="f571" fmla="*/ f472 f205 1"/>
                <a:gd name="f572" fmla="*/ f473 f204 1"/>
                <a:gd name="f573" fmla="*/ f474 f205 1"/>
                <a:gd name="f574" fmla="*/ f475 f204 1"/>
                <a:gd name="f575" fmla="*/ f476 f205 1"/>
                <a:gd name="f576" fmla="*/ f477 f204 1"/>
                <a:gd name="f577" fmla="*/ f478 f205 1"/>
                <a:gd name="f578" fmla="*/ f479 f204 1"/>
                <a:gd name="f579" fmla="*/ f480 f205 1"/>
                <a:gd name="f580" fmla="*/ f481 f204 1"/>
                <a:gd name="f581" fmla="*/ f482 f205 1"/>
                <a:gd name="f582" fmla="*/ f483 f204 1"/>
                <a:gd name="f583" fmla="*/ f484 f205 1"/>
                <a:gd name="f584" fmla="*/ f485 f204 1"/>
                <a:gd name="f585" fmla="*/ f486 f205 1"/>
                <a:gd name="f586" fmla="*/ f487 f205 1"/>
                <a:gd name="f587" fmla="*/ f488 f204 1"/>
                <a:gd name="f588" fmla="*/ f489 f204 1"/>
                <a:gd name="f589" fmla="*/ f490 f205 1"/>
                <a:gd name="f590" fmla="*/ f491 f204 1"/>
                <a:gd name="f591" fmla="*/ f492 f205 1"/>
                <a:gd name="f592" fmla="*/ f493 f204 1"/>
                <a:gd name="f593" fmla="*/ f494 f205 1"/>
                <a:gd name="f594" fmla="*/ f495 f205 1"/>
                <a:gd name="f595" fmla="*/ f496 f205 1"/>
                <a:gd name="f596" fmla="*/ f497 f204 1"/>
                <a:gd name="f597" fmla="*/ f498 f204 1"/>
                <a:gd name="f598" fmla="*/ f499 f205 1"/>
                <a:gd name="f599" fmla="*/ f500 f204 1"/>
                <a:gd name="f600" fmla="*/ f501 f205 1"/>
              </a:gdLst>
              <a:ahLst/>
              <a:cxnLst>
                <a:cxn ang="3cd4">
                  <a:pos x="hc" y="t"/>
                </a:cxn>
                <a:cxn ang="0">
                  <a:pos x="r" y="vc"/>
                </a:cxn>
                <a:cxn ang="cd4">
                  <a:pos x="hc" y="b"/>
                </a:cxn>
                <a:cxn ang="cd2">
                  <a:pos x="l" y="vc"/>
                </a:cxn>
                <a:cxn ang="f406">
                  <a:pos x="f506" y="f507"/>
                </a:cxn>
                <a:cxn ang="f406">
                  <a:pos x="f508" y="f509"/>
                </a:cxn>
                <a:cxn ang="f406">
                  <a:pos x="f510" y="f511"/>
                </a:cxn>
                <a:cxn ang="f406">
                  <a:pos x="f512" y="f513"/>
                </a:cxn>
                <a:cxn ang="f406">
                  <a:pos x="f514" y="f515"/>
                </a:cxn>
                <a:cxn ang="f406">
                  <a:pos x="f516" y="f517"/>
                </a:cxn>
                <a:cxn ang="f406">
                  <a:pos x="f518" y="f519"/>
                </a:cxn>
                <a:cxn ang="f406">
                  <a:pos x="f520" y="f521"/>
                </a:cxn>
                <a:cxn ang="f406">
                  <a:pos x="f522" y="f523"/>
                </a:cxn>
                <a:cxn ang="f406">
                  <a:pos x="f524" y="f525"/>
                </a:cxn>
                <a:cxn ang="f406">
                  <a:pos x="f526" y="f527"/>
                </a:cxn>
                <a:cxn ang="f406">
                  <a:pos x="f528" y="f529"/>
                </a:cxn>
                <a:cxn ang="f406">
                  <a:pos x="f530" y="f531"/>
                </a:cxn>
                <a:cxn ang="f406">
                  <a:pos x="f532" y="f533"/>
                </a:cxn>
                <a:cxn ang="f406">
                  <a:pos x="f534" y="f535"/>
                </a:cxn>
                <a:cxn ang="f406">
                  <a:pos x="f536" y="f537"/>
                </a:cxn>
                <a:cxn ang="f406">
                  <a:pos x="f538" y="f539"/>
                </a:cxn>
                <a:cxn ang="f406">
                  <a:pos x="f540" y="f541"/>
                </a:cxn>
                <a:cxn ang="f406">
                  <a:pos x="f542" y="f543"/>
                </a:cxn>
                <a:cxn ang="f406">
                  <a:pos x="f544" y="f545"/>
                </a:cxn>
                <a:cxn ang="f406">
                  <a:pos x="f546" y="f547"/>
                </a:cxn>
                <a:cxn ang="f406">
                  <a:pos x="f548" y="f549"/>
                </a:cxn>
                <a:cxn ang="f406">
                  <a:pos x="f550" y="f551"/>
                </a:cxn>
                <a:cxn ang="f406">
                  <a:pos x="f552" y="f553"/>
                </a:cxn>
                <a:cxn ang="f406">
                  <a:pos x="f554" y="f555"/>
                </a:cxn>
                <a:cxn ang="f406">
                  <a:pos x="f556" y="f557"/>
                </a:cxn>
                <a:cxn ang="f406">
                  <a:pos x="f558" y="f559"/>
                </a:cxn>
                <a:cxn ang="f406">
                  <a:pos x="f558" y="f560"/>
                </a:cxn>
                <a:cxn ang="f406">
                  <a:pos x="f561" y="f562"/>
                </a:cxn>
                <a:cxn ang="f406">
                  <a:pos x="f561" y="f563"/>
                </a:cxn>
                <a:cxn ang="f406">
                  <a:pos x="f564" y="f565"/>
                </a:cxn>
                <a:cxn ang="f406">
                  <a:pos x="f566" y="f567"/>
                </a:cxn>
                <a:cxn ang="f406">
                  <a:pos x="f568" y="f569"/>
                </a:cxn>
                <a:cxn ang="f406">
                  <a:pos x="f570" y="f571"/>
                </a:cxn>
                <a:cxn ang="f406">
                  <a:pos x="f572" y="f573"/>
                </a:cxn>
                <a:cxn ang="f406">
                  <a:pos x="f574" y="f575"/>
                </a:cxn>
                <a:cxn ang="f406">
                  <a:pos x="f576" y="f577"/>
                </a:cxn>
                <a:cxn ang="f406">
                  <a:pos x="f578" y="f579"/>
                </a:cxn>
                <a:cxn ang="f406">
                  <a:pos x="f580" y="f581"/>
                </a:cxn>
                <a:cxn ang="f406">
                  <a:pos x="f582" y="f583"/>
                </a:cxn>
                <a:cxn ang="f406">
                  <a:pos x="f584" y="f585"/>
                </a:cxn>
                <a:cxn ang="f406">
                  <a:pos x="f584" y="f586"/>
                </a:cxn>
                <a:cxn ang="f406">
                  <a:pos x="f587" y="f581"/>
                </a:cxn>
                <a:cxn ang="f406">
                  <a:pos x="f588" y="f589"/>
                </a:cxn>
                <a:cxn ang="f406">
                  <a:pos x="f574" y="f565"/>
                </a:cxn>
                <a:cxn ang="f406">
                  <a:pos x="f590" y="f591"/>
                </a:cxn>
                <a:cxn ang="f406">
                  <a:pos x="f592" y="f593"/>
                </a:cxn>
                <a:cxn ang="f406">
                  <a:pos x="f550" y="f594"/>
                </a:cxn>
                <a:cxn ang="f406">
                  <a:pos x="f540" y="f595"/>
                </a:cxn>
                <a:cxn ang="f406">
                  <a:pos x="f596" y="f533"/>
                </a:cxn>
                <a:cxn ang="f406">
                  <a:pos x="f530" y="f527"/>
                </a:cxn>
                <a:cxn ang="f406">
                  <a:pos x="f597" y="f513"/>
                </a:cxn>
                <a:cxn ang="f406">
                  <a:pos x="f512" y="f598"/>
                </a:cxn>
                <a:cxn ang="f406">
                  <a:pos x="f599" y="f600"/>
                </a:cxn>
              </a:cxnLst>
              <a:rect l="f502" t="f505" r="f503" b="f504"/>
              <a:pathLst>
                <a:path w="127" h="233">
                  <a:moveTo>
                    <a:pt x="f8" y="f9"/>
                  </a:moveTo>
                  <a:cubicBezTo>
                    <a:pt x="f8" y="f10"/>
                    <a:pt x="f11" y="f12"/>
                    <a:pt x="f11" y="f13"/>
                  </a:cubicBezTo>
                  <a:cubicBezTo>
                    <a:pt x="f14" y="f13"/>
                    <a:pt x="f14" y="f13"/>
                    <a:pt x="f14" y="f13"/>
                  </a:cubicBezTo>
                  <a:cubicBezTo>
                    <a:pt x="f15" y="f16"/>
                    <a:pt x="f17" y="f18"/>
                    <a:pt x="f19" y="f20"/>
                  </a:cubicBezTo>
                  <a:cubicBezTo>
                    <a:pt x="f19" y="f20"/>
                    <a:pt x="f19" y="f20"/>
                    <a:pt x="f19" y="f20"/>
                  </a:cubicBezTo>
                  <a:cubicBezTo>
                    <a:pt x="f21" y="f20"/>
                    <a:pt x="f21" y="f22"/>
                    <a:pt x="f21" y="f22"/>
                  </a:cubicBezTo>
                  <a:cubicBezTo>
                    <a:pt x="f21" y="f22"/>
                    <a:pt x="f21" y="f22"/>
                    <a:pt x="f23" y="f22"/>
                  </a:cubicBezTo>
                  <a:cubicBezTo>
                    <a:pt x="f21" y="f22"/>
                    <a:pt x="f23" y="f22"/>
                    <a:pt x="f23" y="f24"/>
                  </a:cubicBezTo>
                  <a:cubicBezTo>
                    <a:pt x="f25" y="f24"/>
                    <a:pt x="f25" y="f24"/>
                    <a:pt x="f25" y="f24"/>
                  </a:cubicBezTo>
                  <a:cubicBezTo>
                    <a:pt x="f25" y="f26"/>
                    <a:pt x="f25" y="f26"/>
                    <a:pt x="f25" y="f26"/>
                  </a:cubicBezTo>
                  <a:cubicBezTo>
                    <a:pt x="f23" y="f27"/>
                    <a:pt x="f28" y="f29"/>
                    <a:pt x="f28" y="f30"/>
                  </a:cubicBezTo>
                  <a:cubicBezTo>
                    <a:pt x="f28" y="f30"/>
                    <a:pt x="f28" y="f30"/>
                    <a:pt x="f28" y="f30"/>
                  </a:cubicBezTo>
                  <a:cubicBezTo>
                    <a:pt x="f31" y="f32"/>
                    <a:pt x="f33" y="f34"/>
                    <a:pt x="f35" y="f36"/>
                  </a:cubicBezTo>
                  <a:cubicBezTo>
                    <a:pt x="f35" y="f36"/>
                    <a:pt x="f35" y="f37"/>
                    <a:pt x="f38" y="f37"/>
                  </a:cubicBezTo>
                  <a:cubicBezTo>
                    <a:pt x="f35" y="f36"/>
                    <a:pt x="f38" y="f39"/>
                    <a:pt x="f38" y="f40"/>
                  </a:cubicBezTo>
                  <a:cubicBezTo>
                    <a:pt x="f41" y="f40"/>
                    <a:pt x="f38" y="f42"/>
                    <a:pt x="f41" y="f43"/>
                  </a:cubicBezTo>
                  <a:cubicBezTo>
                    <a:pt x="f41" y="f43"/>
                    <a:pt x="f41" y="f43"/>
                    <a:pt x="f41" y="f43"/>
                  </a:cubicBezTo>
                  <a:cubicBezTo>
                    <a:pt x="f41" y="f43"/>
                    <a:pt x="f41" y="f43"/>
                    <a:pt x="f41" y="f44"/>
                  </a:cubicBezTo>
                  <a:cubicBezTo>
                    <a:pt x="f41" y="f44"/>
                    <a:pt x="f41" y="f44"/>
                    <a:pt x="f41" y="f44"/>
                  </a:cubicBezTo>
                  <a:cubicBezTo>
                    <a:pt x="f41" y="f45"/>
                    <a:pt x="f46" y="f44"/>
                    <a:pt x="f46" y="f45"/>
                  </a:cubicBezTo>
                  <a:cubicBezTo>
                    <a:pt x="f46" y="f45"/>
                    <a:pt x="f46" y="f45"/>
                    <a:pt x="f46" y="f45"/>
                  </a:cubicBezTo>
                  <a:cubicBezTo>
                    <a:pt x="f46" y="f47"/>
                    <a:pt x="f48" y="f47"/>
                    <a:pt x="f48" y="f49"/>
                  </a:cubicBezTo>
                  <a:cubicBezTo>
                    <a:pt x="f48" y="f49"/>
                    <a:pt x="f48" y="f49"/>
                    <a:pt x="f48" y="f49"/>
                  </a:cubicBezTo>
                  <a:cubicBezTo>
                    <a:pt x="f48" y="f2"/>
                    <a:pt x="f50" y="f2"/>
                    <a:pt x="f48" y="f51"/>
                  </a:cubicBezTo>
                  <a:cubicBezTo>
                    <a:pt x="f50" y="f51"/>
                    <a:pt x="f48" y="f49"/>
                    <a:pt x="f50" y="f2"/>
                  </a:cubicBezTo>
                  <a:cubicBezTo>
                    <a:pt x="f52" y="f53"/>
                    <a:pt x="f54" y="f55"/>
                    <a:pt x="f56" y="f57"/>
                  </a:cubicBezTo>
                  <a:cubicBezTo>
                    <a:pt x="f56" y="f58"/>
                    <a:pt x="f59" y="f58"/>
                    <a:pt x="f59" y="f58"/>
                  </a:cubicBezTo>
                  <a:cubicBezTo>
                    <a:pt x="f59" y="f58"/>
                    <a:pt x="f60" y="f61"/>
                    <a:pt x="f60" y="f62"/>
                  </a:cubicBezTo>
                  <a:cubicBezTo>
                    <a:pt x="f60" y="f62"/>
                    <a:pt x="f60" y="f62"/>
                    <a:pt x="f60" y="f62"/>
                  </a:cubicBezTo>
                  <a:cubicBezTo>
                    <a:pt x="f63" y="f64"/>
                    <a:pt x="f60" y="f64"/>
                    <a:pt x="f63" y="f64"/>
                  </a:cubicBezTo>
                  <a:cubicBezTo>
                    <a:pt x="f63" y="f64"/>
                    <a:pt x="f63" y="f64"/>
                    <a:pt x="f63" y="f64"/>
                  </a:cubicBezTo>
                  <a:cubicBezTo>
                    <a:pt x="f63" y="f64"/>
                    <a:pt x="f63" y="f65"/>
                    <a:pt x="f66" y="f67"/>
                  </a:cubicBezTo>
                  <a:cubicBezTo>
                    <a:pt x="f66" y="f65"/>
                    <a:pt x="f66" y="f65"/>
                    <a:pt x="f66" y="f65"/>
                  </a:cubicBezTo>
                  <a:cubicBezTo>
                    <a:pt x="f66" y="f67"/>
                    <a:pt x="f66" y="f68"/>
                    <a:pt x="f66" y="f69"/>
                  </a:cubicBezTo>
                  <a:cubicBezTo>
                    <a:pt x="f66" y="f68"/>
                    <a:pt x="f66" y="f68"/>
                    <a:pt x="f66" y="f68"/>
                  </a:cubicBezTo>
                  <a:cubicBezTo>
                    <a:pt x="f70" y="f69"/>
                    <a:pt x="f66" y="f69"/>
                    <a:pt x="f66" y="f71"/>
                  </a:cubicBezTo>
                  <a:cubicBezTo>
                    <a:pt x="f66" y="f71"/>
                    <a:pt x="f70" y="f71"/>
                    <a:pt x="f70" y="f69"/>
                  </a:cubicBezTo>
                  <a:cubicBezTo>
                    <a:pt x="f70" y="f72"/>
                    <a:pt x="f73" y="f72"/>
                    <a:pt x="f73" y="f74"/>
                  </a:cubicBezTo>
                  <a:cubicBezTo>
                    <a:pt x="f73" y="f74"/>
                    <a:pt x="f73" y="f74"/>
                    <a:pt x="f73" y="f74"/>
                  </a:cubicBezTo>
                  <a:cubicBezTo>
                    <a:pt x="f75" y="f76"/>
                    <a:pt x="f75" y="f77"/>
                    <a:pt x="f78" y="f79"/>
                  </a:cubicBezTo>
                  <a:cubicBezTo>
                    <a:pt x="f78" y="f80"/>
                    <a:pt x="f81" y="f79"/>
                    <a:pt x="f81" y="f80"/>
                  </a:cubicBezTo>
                  <a:cubicBezTo>
                    <a:pt x="f78" y="f80"/>
                    <a:pt x="f82" y="f83"/>
                    <a:pt x="f81" y="f83"/>
                  </a:cubicBezTo>
                  <a:cubicBezTo>
                    <a:pt x="f81" y="f83"/>
                    <a:pt x="f82" y="f84"/>
                    <a:pt x="f82" y="f85"/>
                  </a:cubicBezTo>
                  <a:cubicBezTo>
                    <a:pt x="f82" y="f84"/>
                    <a:pt x="f86" y="f85"/>
                    <a:pt x="f82" y="f84"/>
                  </a:cubicBezTo>
                  <a:cubicBezTo>
                    <a:pt x="f86" y="f84"/>
                    <a:pt x="f86" y="f84"/>
                    <a:pt x="f86" y="f84"/>
                  </a:cubicBezTo>
                  <a:cubicBezTo>
                    <a:pt x="f86" y="f84"/>
                    <a:pt x="f86" y="f84"/>
                    <a:pt x="f86" y="f84"/>
                  </a:cubicBezTo>
                  <a:cubicBezTo>
                    <a:pt x="f86" y="f84"/>
                    <a:pt x="f87" y="f85"/>
                    <a:pt x="f87" y="f88"/>
                  </a:cubicBezTo>
                  <a:cubicBezTo>
                    <a:pt x="f87" y="f89"/>
                    <a:pt x="f86" y="f90"/>
                    <a:pt x="f87" y="f91"/>
                  </a:cubicBezTo>
                  <a:cubicBezTo>
                    <a:pt x="f87" y="f90"/>
                    <a:pt x="f92" y="f91"/>
                    <a:pt x="f92" y="f90"/>
                  </a:cubicBezTo>
                  <a:cubicBezTo>
                    <a:pt x="f87" y="f93"/>
                    <a:pt x="f87" y="f93"/>
                    <a:pt x="f87" y="f93"/>
                  </a:cubicBezTo>
                  <a:cubicBezTo>
                    <a:pt x="f92" y="f93"/>
                    <a:pt x="f92" y="f93"/>
                    <a:pt x="f92" y="f93"/>
                  </a:cubicBezTo>
                  <a:cubicBezTo>
                    <a:pt x="f92" y="f94"/>
                    <a:pt x="f92" y="f94"/>
                    <a:pt x="f92" y="f94"/>
                  </a:cubicBezTo>
                  <a:cubicBezTo>
                    <a:pt x="f92" y="f94"/>
                    <a:pt x="f92" y="f95"/>
                    <a:pt x="f96" y="f97"/>
                  </a:cubicBezTo>
                  <a:cubicBezTo>
                    <a:pt x="f98" y="f97"/>
                    <a:pt x="f96" y="f97"/>
                    <a:pt x="f98" y="f97"/>
                  </a:cubicBezTo>
                  <a:cubicBezTo>
                    <a:pt x="f98" y="f95"/>
                    <a:pt x="f98" y="f95"/>
                    <a:pt x="f98" y="f99"/>
                  </a:cubicBezTo>
                  <a:cubicBezTo>
                    <a:pt x="f98" y="f99"/>
                    <a:pt x="f98" y="f99"/>
                    <a:pt x="f98" y="f99"/>
                  </a:cubicBezTo>
                  <a:cubicBezTo>
                    <a:pt x="f100" y="f99"/>
                    <a:pt x="f100" y="f101"/>
                    <a:pt x="f98" y="f101"/>
                  </a:cubicBezTo>
                  <a:cubicBezTo>
                    <a:pt x="f98" y="f101"/>
                    <a:pt x="f100" y="f101"/>
                    <a:pt x="f98" y="f99"/>
                  </a:cubicBezTo>
                  <a:cubicBezTo>
                    <a:pt x="f98" y="f101"/>
                    <a:pt x="f98" y="f101"/>
                    <a:pt x="f100" y="f102"/>
                  </a:cubicBezTo>
                  <a:cubicBezTo>
                    <a:pt x="f100" y="f101"/>
                    <a:pt x="f100" y="f101"/>
                    <a:pt x="f100" y="f101"/>
                  </a:cubicBezTo>
                  <a:cubicBezTo>
                    <a:pt x="f100" y="f102"/>
                    <a:pt x="f100" y="f103"/>
                    <a:pt x="f104" y="f105"/>
                  </a:cubicBezTo>
                  <a:cubicBezTo>
                    <a:pt x="f100" y="f105"/>
                    <a:pt x="f104" y="f106"/>
                    <a:pt x="f104" y="f106"/>
                  </a:cubicBezTo>
                  <a:cubicBezTo>
                    <a:pt x="f107" y="f105"/>
                    <a:pt x="f107" y="f108"/>
                    <a:pt x="f109" y="f110"/>
                  </a:cubicBezTo>
                  <a:cubicBezTo>
                    <a:pt x="f109" y="f110"/>
                    <a:pt x="f107" y="f110"/>
                    <a:pt x="f109" y="f110"/>
                  </a:cubicBezTo>
                  <a:cubicBezTo>
                    <a:pt x="f109" y="f111"/>
                    <a:pt x="f109" y="f110"/>
                    <a:pt x="f112" y="f111"/>
                  </a:cubicBezTo>
                  <a:cubicBezTo>
                    <a:pt x="f112" y="f111"/>
                    <a:pt x="f112" y="f111"/>
                    <a:pt x="f112" y="f113"/>
                  </a:cubicBezTo>
                  <a:cubicBezTo>
                    <a:pt x="f112" y="f113"/>
                    <a:pt x="f112" y="f113"/>
                    <a:pt x="f112" y="f111"/>
                  </a:cubicBezTo>
                  <a:cubicBezTo>
                    <a:pt x="f112" y="f113"/>
                    <a:pt x="f114" y="f115"/>
                    <a:pt x="f116" y="f117"/>
                  </a:cubicBezTo>
                  <a:cubicBezTo>
                    <a:pt x="f116" y="f117"/>
                    <a:pt x="f116" y="f117"/>
                    <a:pt x="f116" y="f118"/>
                  </a:cubicBezTo>
                  <a:cubicBezTo>
                    <a:pt x="f119" y="f117"/>
                    <a:pt x="f119" y="f117"/>
                    <a:pt x="f119" y="f117"/>
                  </a:cubicBezTo>
                  <a:cubicBezTo>
                    <a:pt x="f119" y="f118"/>
                    <a:pt x="f119" y="f120"/>
                    <a:pt x="f119" y="f118"/>
                  </a:cubicBezTo>
                  <a:cubicBezTo>
                    <a:pt x="f119" y="f120"/>
                    <a:pt x="f116" y="f115"/>
                    <a:pt x="f119" y="f117"/>
                  </a:cubicBezTo>
                  <a:cubicBezTo>
                    <a:pt x="f119" y="f118"/>
                    <a:pt x="f119" y="f118"/>
                    <a:pt x="f119" y="f118"/>
                  </a:cubicBezTo>
                  <a:cubicBezTo>
                    <a:pt x="f119" y="f118"/>
                    <a:pt x="f119" y="f120"/>
                    <a:pt x="f119" y="f121"/>
                  </a:cubicBezTo>
                  <a:cubicBezTo>
                    <a:pt x="f119" y="f121"/>
                    <a:pt x="f119" y="f120"/>
                    <a:pt x="f122" y="f120"/>
                  </a:cubicBezTo>
                  <a:cubicBezTo>
                    <a:pt x="f122" y="f121"/>
                    <a:pt x="f122" y="f121"/>
                    <a:pt x="f122" y="f123"/>
                  </a:cubicBezTo>
                  <a:cubicBezTo>
                    <a:pt x="f122" y="f123"/>
                    <a:pt x="f122" y="f123"/>
                    <a:pt x="f122" y="f123"/>
                  </a:cubicBezTo>
                  <a:cubicBezTo>
                    <a:pt x="f122" y="f124"/>
                    <a:pt x="f122" y="f124"/>
                    <a:pt x="f122" y="f124"/>
                  </a:cubicBezTo>
                  <a:cubicBezTo>
                    <a:pt x="f122" y="f124"/>
                    <a:pt x="f122" y="f125"/>
                    <a:pt x="f126" y="f125"/>
                  </a:cubicBezTo>
                  <a:cubicBezTo>
                    <a:pt x="f127" y="f124"/>
                    <a:pt x="f127" y="f124"/>
                    <a:pt x="f127" y="f124"/>
                  </a:cubicBezTo>
                  <a:cubicBezTo>
                    <a:pt x="f127" y="f125"/>
                    <a:pt x="f126" y="f125"/>
                    <a:pt x="f126" y="f125"/>
                  </a:cubicBezTo>
                  <a:cubicBezTo>
                    <a:pt x="f126" y="f125"/>
                    <a:pt x="f126" y="f125"/>
                    <a:pt x="f127" y="f125"/>
                  </a:cubicBezTo>
                  <a:cubicBezTo>
                    <a:pt x="f126" y="f128"/>
                    <a:pt x="f127" y="f128"/>
                    <a:pt x="f127" y="f129"/>
                  </a:cubicBezTo>
                  <a:cubicBezTo>
                    <a:pt x="f130" y="f129"/>
                    <a:pt x="f130" y="f131"/>
                    <a:pt x="f132" y="f131"/>
                  </a:cubicBezTo>
                  <a:cubicBezTo>
                    <a:pt x="f132" y="f133"/>
                    <a:pt x="f132" y="f134"/>
                    <a:pt x="f132" y="f134"/>
                  </a:cubicBezTo>
                  <a:cubicBezTo>
                    <a:pt x="f132" y="f134"/>
                    <a:pt x="f132" y="f134"/>
                    <a:pt x="f135" y="f134"/>
                  </a:cubicBezTo>
                  <a:cubicBezTo>
                    <a:pt x="f135" y="f134"/>
                    <a:pt x="f135" y="f134"/>
                    <a:pt x="f135" y="f134"/>
                  </a:cubicBezTo>
                  <a:cubicBezTo>
                    <a:pt x="f135" y="f134"/>
                    <a:pt x="f135" y="f134"/>
                    <a:pt x="f136" y="f137"/>
                  </a:cubicBezTo>
                  <a:cubicBezTo>
                    <a:pt x="f136" y="f138"/>
                    <a:pt x="f135" y="f138"/>
                    <a:pt x="f135" y="f138"/>
                  </a:cubicBezTo>
                  <a:cubicBezTo>
                    <a:pt x="f136" y="f138"/>
                    <a:pt x="f135" y="f139"/>
                    <a:pt x="f140" y="f139"/>
                  </a:cubicBezTo>
                  <a:cubicBezTo>
                    <a:pt x="f140" y="f139"/>
                    <a:pt x="f140" y="f141"/>
                    <a:pt x="f140" y="f139"/>
                  </a:cubicBezTo>
                  <a:cubicBezTo>
                    <a:pt x="f142" y="f139"/>
                    <a:pt x="f140" y="f143"/>
                    <a:pt x="f142" y="f144"/>
                  </a:cubicBezTo>
                  <a:cubicBezTo>
                    <a:pt x="f140" y="f144"/>
                    <a:pt x="f140" y="f144"/>
                    <a:pt x="f140" y="f144"/>
                  </a:cubicBezTo>
                  <a:cubicBezTo>
                    <a:pt x="f142" y="f144"/>
                    <a:pt x="f140" y="f145"/>
                    <a:pt x="f142" y="f144"/>
                  </a:cubicBezTo>
                  <a:cubicBezTo>
                    <a:pt x="f142" y="f145"/>
                    <a:pt x="f146" y="f145"/>
                    <a:pt x="f142" y="f145"/>
                  </a:cubicBezTo>
                  <a:cubicBezTo>
                    <a:pt x="f147" y="f148"/>
                    <a:pt x="f147" y="f149"/>
                    <a:pt x="f150" y="f151"/>
                  </a:cubicBezTo>
                  <a:cubicBezTo>
                    <a:pt x="f150" y="f152"/>
                    <a:pt x="f150" y="f152"/>
                    <a:pt x="f150" y="f152"/>
                  </a:cubicBezTo>
                  <a:cubicBezTo>
                    <a:pt x="f150" y="f151"/>
                    <a:pt x="f150" y="f151"/>
                    <a:pt x="f150" y="f151"/>
                  </a:cubicBezTo>
                  <a:cubicBezTo>
                    <a:pt x="f150" y="f151"/>
                    <a:pt x="f150" y="f151"/>
                    <a:pt x="f150" y="f151"/>
                  </a:cubicBezTo>
                  <a:cubicBezTo>
                    <a:pt x="f150" y="f152"/>
                    <a:pt x="f150" y="f152"/>
                    <a:pt x="f150" y="f151"/>
                  </a:cubicBezTo>
                  <a:cubicBezTo>
                    <a:pt x="f153" y="f152"/>
                    <a:pt x="f150" y="f154"/>
                    <a:pt x="f155" y="f156"/>
                  </a:cubicBezTo>
                  <a:cubicBezTo>
                    <a:pt x="f155" y="f156"/>
                    <a:pt x="f155" y="f156"/>
                    <a:pt x="f153" y="f157"/>
                  </a:cubicBezTo>
                  <a:cubicBezTo>
                    <a:pt x="f155" y="f158"/>
                    <a:pt x="f155" y="f158"/>
                    <a:pt x="f155" y="f158"/>
                  </a:cubicBezTo>
                  <a:cubicBezTo>
                    <a:pt x="f153" y="f159"/>
                    <a:pt x="f153" y="f158"/>
                    <a:pt x="f160" y="f158"/>
                  </a:cubicBezTo>
                  <a:cubicBezTo>
                    <a:pt x="f160" y="f159"/>
                    <a:pt x="f160" y="f159"/>
                    <a:pt x="f160" y="f159"/>
                  </a:cubicBezTo>
                  <a:cubicBezTo>
                    <a:pt x="f161" y="f159"/>
                    <a:pt x="f161" y="f159"/>
                    <a:pt x="f161" y="f159"/>
                  </a:cubicBezTo>
                  <a:cubicBezTo>
                    <a:pt x="f160" y="f159"/>
                    <a:pt x="f161" y="f162"/>
                    <a:pt x="f161" y="f162"/>
                  </a:cubicBezTo>
                  <a:cubicBezTo>
                    <a:pt x="f161" y="f162"/>
                    <a:pt x="f161" y="f162"/>
                    <a:pt x="f161" y="f162"/>
                  </a:cubicBezTo>
                  <a:cubicBezTo>
                    <a:pt x="f161" y="f162"/>
                    <a:pt x="f163" y="f162"/>
                    <a:pt x="f163" y="f162"/>
                  </a:cubicBezTo>
                  <a:cubicBezTo>
                    <a:pt x="f161" y="f162"/>
                    <a:pt x="f161" y="f162"/>
                    <a:pt x="f161" y="f162"/>
                  </a:cubicBezTo>
                  <a:cubicBezTo>
                    <a:pt x="f160" y="f162"/>
                    <a:pt x="f161" y="f162"/>
                    <a:pt x="f161" y="f162"/>
                  </a:cubicBezTo>
                  <a:cubicBezTo>
                    <a:pt x="f161" y="f162"/>
                    <a:pt x="f161" y="f164"/>
                    <a:pt x="f163" y="f164"/>
                  </a:cubicBezTo>
                  <a:cubicBezTo>
                    <a:pt x="f163" y="f165"/>
                    <a:pt x="f163" y="f165"/>
                    <a:pt x="f163" y="f165"/>
                  </a:cubicBezTo>
                  <a:cubicBezTo>
                    <a:pt x="f163" y="f165"/>
                    <a:pt x="f163" y="f166"/>
                    <a:pt x="f163" y="f165"/>
                  </a:cubicBezTo>
                  <a:cubicBezTo>
                    <a:pt x="f163" y="f165"/>
                    <a:pt x="f163" y="f165"/>
                    <a:pt x="f163" y="f165"/>
                  </a:cubicBezTo>
                  <a:cubicBezTo>
                    <a:pt x="f167" y="f165"/>
                    <a:pt x="f167" y="f165"/>
                    <a:pt x="f167" y="f165"/>
                  </a:cubicBezTo>
                  <a:cubicBezTo>
                    <a:pt x="f167" y="f166"/>
                    <a:pt x="f163" y="f166"/>
                    <a:pt x="f163" y="f168"/>
                  </a:cubicBezTo>
                  <a:cubicBezTo>
                    <a:pt x="f163" y="f166"/>
                    <a:pt x="f167" y="f166"/>
                    <a:pt x="f167" y="f166"/>
                  </a:cubicBezTo>
                  <a:cubicBezTo>
                    <a:pt x="f167" y="f166"/>
                    <a:pt x="f167" y="f166"/>
                    <a:pt x="f167" y="f166"/>
                  </a:cubicBezTo>
                  <a:cubicBezTo>
                    <a:pt x="f167" y="f168"/>
                    <a:pt x="f167" y="f168"/>
                    <a:pt x="f167" y="f168"/>
                  </a:cubicBezTo>
                  <a:cubicBezTo>
                    <a:pt x="f167" y="f168"/>
                    <a:pt x="f167" y="f168"/>
                    <a:pt x="f167" y="f168"/>
                  </a:cubicBezTo>
                  <a:cubicBezTo>
                    <a:pt x="f167" y="f168"/>
                    <a:pt x="f169" y="f170"/>
                    <a:pt x="f167" y="f171"/>
                  </a:cubicBezTo>
                  <a:cubicBezTo>
                    <a:pt x="f167" y="f171"/>
                    <a:pt x="f169" y="f171"/>
                    <a:pt x="f169" y="f171"/>
                  </a:cubicBezTo>
                  <a:cubicBezTo>
                    <a:pt x="f169" y="f171"/>
                    <a:pt x="f169" y="f171"/>
                    <a:pt x="f169" y="f171"/>
                  </a:cubicBezTo>
                  <a:cubicBezTo>
                    <a:pt x="f172" y="f171"/>
                    <a:pt x="f172" y="f171"/>
                    <a:pt x="f172" y="f173"/>
                  </a:cubicBezTo>
                  <a:cubicBezTo>
                    <a:pt x="f172" y="f173"/>
                    <a:pt x="f172" y="f173"/>
                    <a:pt x="f172" y="f173"/>
                  </a:cubicBezTo>
                  <a:cubicBezTo>
                    <a:pt x="f172" y="f173"/>
                    <a:pt x="f174" y="f175"/>
                    <a:pt x="f172" y="f175"/>
                  </a:cubicBezTo>
                  <a:cubicBezTo>
                    <a:pt x="f174" y="f174"/>
                    <a:pt x="f175" y="f175"/>
                    <a:pt x="f175" y="f174"/>
                  </a:cubicBezTo>
                  <a:cubicBezTo>
                    <a:pt x="f175" y="f174"/>
                    <a:pt x="f175" y="f172"/>
                    <a:pt x="f174" y="f172"/>
                  </a:cubicBezTo>
                  <a:cubicBezTo>
                    <a:pt x="f175" y="f169"/>
                    <a:pt x="f175" y="f163"/>
                    <a:pt x="f171" y="f161"/>
                  </a:cubicBezTo>
                  <a:cubicBezTo>
                    <a:pt x="f171" y="f161"/>
                    <a:pt x="f173" y="f161"/>
                    <a:pt x="f171" y="f161"/>
                  </a:cubicBezTo>
                  <a:cubicBezTo>
                    <a:pt x="f170" y="f153"/>
                    <a:pt x="f170" y="f150"/>
                    <a:pt x="f168" y="f147"/>
                  </a:cubicBezTo>
                  <a:cubicBezTo>
                    <a:pt x="f168" y="f150"/>
                    <a:pt x="f168" y="f147"/>
                    <a:pt x="f168" y="f147"/>
                  </a:cubicBezTo>
                  <a:cubicBezTo>
                    <a:pt x="f176" y="f147"/>
                    <a:pt x="f176" y="f147"/>
                    <a:pt x="f176" y="f147"/>
                  </a:cubicBezTo>
                  <a:cubicBezTo>
                    <a:pt x="f168" y="f177"/>
                    <a:pt x="f168" y="f177"/>
                    <a:pt x="f170" y="f147"/>
                  </a:cubicBezTo>
                  <a:cubicBezTo>
                    <a:pt x="f168" y="f146"/>
                    <a:pt x="f176" y="f142"/>
                    <a:pt x="f176" y="f142"/>
                  </a:cubicBezTo>
                  <a:cubicBezTo>
                    <a:pt x="f176" y="f140"/>
                    <a:pt x="f176" y="f140"/>
                    <a:pt x="f176" y="f140"/>
                  </a:cubicBezTo>
                  <a:cubicBezTo>
                    <a:pt x="f165" y="f142"/>
                    <a:pt x="f165" y="f140"/>
                    <a:pt x="f165" y="f136"/>
                  </a:cubicBezTo>
                  <a:cubicBezTo>
                    <a:pt x="f165" y="f136"/>
                    <a:pt x="f165" y="f136"/>
                    <a:pt x="f165" y="f136"/>
                  </a:cubicBezTo>
                  <a:cubicBezTo>
                    <a:pt x="f164" y="f136"/>
                    <a:pt x="f164" y="f136"/>
                    <a:pt x="f164" y="f136"/>
                  </a:cubicBezTo>
                  <a:cubicBezTo>
                    <a:pt x="f164" y="f135"/>
                    <a:pt x="f165" y="f135"/>
                    <a:pt x="f164" y="f135"/>
                  </a:cubicBezTo>
                  <a:cubicBezTo>
                    <a:pt x="f164" y="f135"/>
                    <a:pt x="f164" y="f135"/>
                    <a:pt x="f164" y="f135"/>
                  </a:cubicBezTo>
                  <a:cubicBezTo>
                    <a:pt x="f164" y="f132"/>
                    <a:pt x="f164" y="f130"/>
                    <a:pt x="f162" y="f130"/>
                  </a:cubicBezTo>
                  <a:cubicBezTo>
                    <a:pt x="f159" y="f130"/>
                    <a:pt x="f159" y="f130"/>
                    <a:pt x="f159" y="f130"/>
                  </a:cubicBezTo>
                  <a:cubicBezTo>
                    <a:pt x="f159" y="f130"/>
                    <a:pt x="f159" y="f127"/>
                    <a:pt x="f162" y="f127"/>
                  </a:cubicBezTo>
                  <a:cubicBezTo>
                    <a:pt x="f159" y="f127"/>
                    <a:pt x="f159" y="f126"/>
                    <a:pt x="f159" y="f126"/>
                  </a:cubicBezTo>
                  <a:cubicBezTo>
                    <a:pt x="f159" y="f116"/>
                    <a:pt x="f157" y="f112"/>
                    <a:pt x="f156" y="f107"/>
                  </a:cubicBezTo>
                  <a:cubicBezTo>
                    <a:pt x="f156" y="f107"/>
                    <a:pt x="f156" y="f107"/>
                    <a:pt x="f156" y="f107"/>
                  </a:cubicBezTo>
                  <a:cubicBezTo>
                    <a:pt x="f154" y="f107"/>
                    <a:pt x="f156" y="f107"/>
                    <a:pt x="f156" y="f107"/>
                  </a:cubicBezTo>
                  <a:cubicBezTo>
                    <a:pt x="f156" y="f107"/>
                    <a:pt x="f154" y="f104"/>
                    <a:pt x="f154" y="f107"/>
                  </a:cubicBezTo>
                  <a:cubicBezTo>
                    <a:pt x="f151" y="f104"/>
                    <a:pt x="f154" y="f104"/>
                    <a:pt x="f151" y="f98"/>
                  </a:cubicBezTo>
                  <a:cubicBezTo>
                    <a:pt x="f154" y="f98"/>
                    <a:pt x="f151" y="f104"/>
                    <a:pt x="f154" y="f98"/>
                  </a:cubicBezTo>
                  <a:cubicBezTo>
                    <a:pt x="f151" y="f98"/>
                    <a:pt x="f151" y="f98"/>
                    <a:pt x="f151" y="f98"/>
                  </a:cubicBezTo>
                  <a:cubicBezTo>
                    <a:pt x="f151" y="f98"/>
                    <a:pt x="f151" y="f98"/>
                    <a:pt x="f151" y="f98"/>
                  </a:cubicBezTo>
                  <a:cubicBezTo>
                    <a:pt x="f151" y="f98"/>
                    <a:pt x="f151" y="f98"/>
                    <a:pt x="f151" y="f98"/>
                  </a:cubicBezTo>
                  <a:cubicBezTo>
                    <a:pt x="f149" y="f96"/>
                    <a:pt x="f149" y="f104"/>
                    <a:pt x="f149" y="f104"/>
                  </a:cubicBezTo>
                  <a:cubicBezTo>
                    <a:pt x="f149" y="f98"/>
                    <a:pt x="f149" y="f98"/>
                    <a:pt x="f149" y="f98"/>
                  </a:cubicBezTo>
                  <a:cubicBezTo>
                    <a:pt x="f178" y="f98"/>
                    <a:pt x="f149" y="f107"/>
                    <a:pt x="f178" y="f104"/>
                  </a:cubicBezTo>
                  <a:cubicBezTo>
                    <a:pt x="f178" y="f98"/>
                    <a:pt x="f178" y="f98"/>
                    <a:pt x="f149" y="f98"/>
                  </a:cubicBezTo>
                  <a:cubicBezTo>
                    <a:pt x="f149" y="f96"/>
                    <a:pt x="f149" y="f96"/>
                    <a:pt x="f149" y="f92"/>
                  </a:cubicBezTo>
                  <a:cubicBezTo>
                    <a:pt x="f149" y="f92"/>
                    <a:pt x="f149" y="f96"/>
                    <a:pt x="f149" y="f96"/>
                  </a:cubicBezTo>
                  <a:cubicBezTo>
                    <a:pt x="f178" y="f96"/>
                    <a:pt x="f149" y="f92"/>
                    <a:pt x="f178" y="f87"/>
                  </a:cubicBezTo>
                  <a:cubicBezTo>
                    <a:pt x="f149" y="f92"/>
                    <a:pt x="f149" y="f87"/>
                    <a:pt x="f149" y="f86"/>
                  </a:cubicBezTo>
                  <a:cubicBezTo>
                    <a:pt x="f149" y="f86"/>
                    <a:pt x="f149" y="f87"/>
                    <a:pt x="f178" y="f86"/>
                  </a:cubicBezTo>
                  <a:cubicBezTo>
                    <a:pt x="f149" y="f86"/>
                    <a:pt x="f178" y="f82"/>
                    <a:pt x="f149" y="f86"/>
                  </a:cubicBezTo>
                  <a:cubicBezTo>
                    <a:pt x="f149" y="f82"/>
                    <a:pt x="f178" y="f82"/>
                    <a:pt x="f149" y="f179"/>
                  </a:cubicBezTo>
                  <a:cubicBezTo>
                    <a:pt x="f178" y="f179"/>
                    <a:pt x="f178" y="f86"/>
                    <a:pt x="f148" y="f82"/>
                  </a:cubicBezTo>
                  <a:cubicBezTo>
                    <a:pt x="f178" y="f82"/>
                    <a:pt x="f148" y="f81"/>
                    <a:pt x="f178" y="f81"/>
                  </a:cubicBezTo>
                  <a:cubicBezTo>
                    <a:pt x="f178" y="f81"/>
                    <a:pt x="f148" y="f81"/>
                    <a:pt x="f148" y="f179"/>
                  </a:cubicBezTo>
                  <a:cubicBezTo>
                    <a:pt x="f148" y="f81"/>
                    <a:pt x="f178" y="f78"/>
                    <a:pt x="f180" y="f78"/>
                  </a:cubicBezTo>
                  <a:cubicBezTo>
                    <a:pt x="f148" y="f78"/>
                    <a:pt x="f148" y="f78"/>
                    <a:pt x="f148" y="f78"/>
                  </a:cubicBezTo>
                  <a:cubicBezTo>
                    <a:pt x="f180" y="f78"/>
                    <a:pt x="f180" y="f78"/>
                    <a:pt x="f180" y="f78"/>
                  </a:cubicBezTo>
                  <a:cubicBezTo>
                    <a:pt x="f180" y="f75"/>
                    <a:pt x="f180" y="f73"/>
                    <a:pt x="f145" y="f73"/>
                  </a:cubicBezTo>
                  <a:cubicBezTo>
                    <a:pt x="f145" y="f73"/>
                    <a:pt x="f144" y="f70"/>
                    <a:pt x="f145" y="f70"/>
                  </a:cubicBezTo>
                  <a:cubicBezTo>
                    <a:pt x="f180" y="f73"/>
                    <a:pt x="f145" y="f73"/>
                    <a:pt x="f180" y="f73"/>
                  </a:cubicBezTo>
                  <a:cubicBezTo>
                    <a:pt x="f145" y="f73"/>
                    <a:pt x="f180" y="f70"/>
                    <a:pt x="f180" y="f66"/>
                  </a:cubicBezTo>
                  <a:cubicBezTo>
                    <a:pt x="f145" y="f70"/>
                    <a:pt x="f145" y="f70"/>
                    <a:pt x="f145" y="f70"/>
                  </a:cubicBezTo>
                  <a:cubicBezTo>
                    <a:pt x="f145" y="f66"/>
                    <a:pt x="f145" y="f66"/>
                    <a:pt x="f145" y="f63"/>
                  </a:cubicBezTo>
                  <a:cubicBezTo>
                    <a:pt x="f145" y="f66"/>
                    <a:pt x="f145" y="f66"/>
                    <a:pt x="f145" y="f66"/>
                  </a:cubicBezTo>
                  <a:cubicBezTo>
                    <a:pt x="f145" y="f63"/>
                    <a:pt x="f145" y="f63"/>
                    <a:pt x="f145" y="f63"/>
                  </a:cubicBezTo>
                  <a:cubicBezTo>
                    <a:pt x="f145" y="f60"/>
                    <a:pt x="f144" y="f63"/>
                    <a:pt x="f144" y="f60"/>
                  </a:cubicBezTo>
                  <a:cubicBezTo>
                    <a:pt x="f144" y="f63"/>
                    <a:pt x="f144" y="f63"/>
                    <a:pt x="f144" y="f63"/>
                  </a:cubicBezTo>
                  <a:cubicBezTo>
                    <a:pt x="f181" y="f63"/>
                    <a:pt x="f181" y="f63"/>
                    <a:pt x="f181" y="f63"/>
                  </a:cubicBezTo>
                  <a:cubicBezTo>
                    <a:pt x="f181" y="f60"/>
                    <a:pt x="f144" y="f60"/>
                    <a:pt x="f144" y="f60"/>
                  </a:cubicBezTo>
                  <a:cubicBezTo>
                    <a:pt x="f144" y="f60"/>
                    <a:pt x="f181" y="f60"/>
                    <a:pt x="f144" y="f60"/>
                  </a:cubicBezTo>
                  <a:cubicBezTo>
                    <a:pt x="f181" y="f60"/>
                    <a:pt x="f181" y="f60"/>
                    <a:pt x="f181" y="f60"/>
                  </a:cubicBezTo>
                  <a:cubicBezTo>
                    <a:pt x="f181" y="f60"/>
                    <a:pt x="f143" y="f60"/>
                    <a:pt x="f143" y="f60"/>
                  </a:cubicBezTo>
                  <a:cubicBezTo>
                    <a:pt x="f143" y="f59"/>
                    <a:pt x="f143" y="f56"/>
                    <a:pt x="f181" y="f59"/>
                  </a:cubicBezTo>
                  <a:cubicBezTo>
                    <a:pt x="f181" y="f56"/>
                    <a:pt x="f143" y="f56"/>
                    <a:pt x="f143" y="f59"/>
                  </a:cubicBezTo>
                  <a:cubicBezTo>
                    <a:pt x="f143" y="f56"/>
                    <a:pt x="f181" y="f56"/>
                    <a:pt x="f143" y="f56"/>
                  </a:cubicBezTo>
                  <a:cubicBezTo>
                    <a:pt x="f143" y="f56"/>
                    <a:pt x="f139" y="f182"/>
                    <a:pt x="f141" y="f182"/>
                  </a:cubicBezTo>
                  <a:cubicBezTo>
                    <a:pt x="f141" y="f56"/>
                    <a:pt x="f141" y="f56"/>
                    <a:pt x="f141" y="f56"/>
                  </a:cubicBezTo>
                  <a:cubicBezTo>
                    <a:pt x="f141" y="f182"/>
                    <a:pt x="f141" y="f182"/>
                    <a:pt x="f141" y="f182"/>
                  </a:cubicBezTo>
                  <a:cubicBezTo>
                    <a:pt x="f138" y="f56"/>
                    <a:pt x="f138" y="f182"/>
                    <a:pt x="f138" y="f56"/>
                  </a:cubicBezTo>
                  <a:cubicBezTo>
                    <a:pt x="f137" y="f56"/>
                    <a:pt x="f137" y="f182"/>
                    <a:pt x="f137" y="f182"/>
                  </a:cubicBezTo>
                  <a:cubicBezTo>
                    <a:pt x="f141" y="f182"/>
                    <a:pt x="f138" y="f52"/>
                    <a:pt x="f141" y="f52"/>
                  </a:cubicBezTo>
                  <a:cubicBezTo>
                    <a:pt x="f141" y="f183"/>
                    <a:pt x="f137" y="f52"/>
                    <a:pt x="f137" y="f183"/>
                  </a:cubicBezTo>
                  <a:cubicBezTo>
                    <a:pt x="f138" y="f183"/>
                    <a:pt x="f138" y="f50"/>
                    <a:pt x="f138" y="f183"/>
                  </a:cubicBezTo>
                  <a:cubicBezTo>
                    <a:pt x="f138" y="f50"/>
                    <a:pt x="f141" y="f50"/>
                    <a:pt x="f138" y="f48"/>
                  </a:cubicBezTo>
                  <a:cubicBezTo>
                    <a:pt x="f138" y="f50"/>
                    <a:pt x="f137" y="f48"/>
                    <a:pt x="f137" y="f50"/>
                  </a:cubicBezTo>
                  <a:cubicBezTo>
                    <a:pt x="f137" y="f183"/>
                    <a:pt x="f137" y="f183"/>
                    <a:pt x="f137" y="f183"/>
                  </a:cubicBezTo>
                  <a:cubicBezTo>
                    <a:pt x="f137" y="f183"/>
                    <a:pt x="f134" y="f183"/>
                    <a:pt x="f134" y="f183"/>
                  </a:cubicBezTo>
                  <a:cubicBezTo>
                    <a:pt x="f134" y="f50"/>
                    <a:pt x="f133" y="f50"/>
                    <a:pt x="f134" y="f50"/>
                  </a:cubicBezTo>
                  <a:cubicBezTo>
                    <a:pt x="f134" y="f48"/>
                    <a:pt x="f134" y="f50"/>
                    <a:pt x="f137" y="f50"/>
                  </a:cubicBezTo>
                  <a:cubicBezTo>
                    <a:pt x="f134" y="f48"/>
                    <a:pt x="f133" y="f48"/>
                    <a:pt x="f134" y="f46"/>
                  </a:cubicBezTo>
                  <a:cubicBezTo>
                    <a:pt x="f134" y="f48"/>
                    <a:pt x="f137" y="f46"/>
                    <a:pt x="f137" y="f46"/>
                  </a:cubicBezTo>
                  <a:cubicBezTo>
                    <a:pt x="f137" y="f184"/>
                    <a:pt x="f137" y="f184"/>
                    <a:pt x="f137" y="f184"/>
                  </a:cubicBezTo>
                  <a:cubicBezTo>
                    <a:pt x="f137" y="f46"/>
                    <a:pt x="f137" y="f46"/>
                    <a:pt x="f137" y="f46"/>
                  </a:cubicBezTo>
                  <a:cubicBezTo>
                    <a:pt x="f134" y="f184"/>
                    <a:pt x="f137" y="f184"/>
                    <a:pt x="f137" y="f38"/>
                  </a:cubicBezTo>
                  <a:cubicBezTo>
                    <a:pt x="f134" y="f38"/>
                    <a:pt x="f134" y="f38"/>
                    <a:pt x="f134" y="f38"/>
                  </a:cubicBezTo>
                  <a:cubicBezTo>
                    <a:pt x="f133" y="f38"/>
                    <a:pt x="f137" y="f184"/>
                    <a:pt x="f134" y="f46"/>
                  </a:cubicBezTo>
                  <a:cubicBezTo>
                    <a:pt x="f133" y="f184"/>
                    <a:pt x="f134" y="f38"/>
                    <a:pt x="f133" y="f38"/>
                  </a:cubicBezTo>
                  <a:cubicBezTo>
                    <a:pt x="f133" y="f38"/>
                    <a:pt x="f133" y="f38"/>
                    <a:pt x="f133" y="f184"/>
                  </a:cubicBezTo>
                  <a:cubicBezTo>
                    <a:pt x="f133" y="f38"/>
                    <a:pt x="f131" y="f184"/>
                    <a:pt x="f133" y="f35"/>
                  </a:cubicBezTo>
                  <a:cubicBezTo>
                    <a:pt x="f133" y="f35"/>
                    <a:pt x="f133" y="f35"/>
                    <a:pt x="f133" y="f35"/>
                  </a:cubicBezTo>
                  <a:cubicBezTo>
                    <a:pt x="f133" y="f35"/>
                    <a:pt x="f133" y="f33"/>
                    <a:pt x="f133" y="f185"/>
                  </a:cubicBezTo>
                  <a:cubicBezTo>
                    <a:pt x="f131" y="f33"/>
                    <a:pt x="f131" y="f31"/>
                    <a:pt x="f186" y="f185"/>
                  </a:cubicBezTo>
                  <a:cubicBezTo>
                    <a:pt x="f131" y="f185"/>
                    <a:pt x="f133" y="f35"/>
                    <a:pt x="f133" y="f35"/>
                  </a:cubicBezTo>
                  <a:cubicBezTo>
                    <a:pt x="f186" y="f35"/>
                    <a:pt x="f133" y="f38"/>
                    <a:pt x="f131" y="f38"/>
                  </a:cubicBezTo>
                  <a:cubicBezTo>
                    <a:pt x="f131" y="f35"/>
                    <a:pt x="f186" y="f38"/>
                    <a:pt x="f129" y="f38"/>
                  </a:cubicBezTo>
                  <a:cubicBezTo>
                    <a:pt x="f129" y="f38"/>
                    <a:pt x="f129" y="f38"/>
                    <a:pt x="f129" y="f35"/>
                  </a:cubicBezTo>
                  <a:cubicBezTo>
                    <a:pt x="f186" y="f35"/>
                    <a:pt x="f186" y="f35"/>
                    <a:pt x="f131" y="f35"/>
                  </a:cubicBezTo>
                  <a:cubicBezTo>
                    <a:pt x="f186" y="f35"/>
                    <a:pt x="f186" y="f33"/>
                    <a:pt x="f186" y="f185"/>
                  </a:cubicBezTo>
                  <a:cubicBezTo>
                    <a:pt x="f129" y="f185"/>
                    <a:pt x="f129" y="f185"/>
                    <a:pt x="f129" y="f33"/>
                  </a:cubicBezTo>
                  <a:cubicBezTo>
                    <a:pt x="f129" y="f31"/>
                    <a:pt x="f128" y="f28"/>
                    <a:pt x="f125" y="f187"/>
                  </a:cubicBezTo>
                  <a:cubicBezTo>
                    <a:pt x="f128" y="f187"/>
                    <a:pt x="f124" y="f25"/>
                    <a:pt x="f125" y="f25"/>
                  </a:cubicBezTo>
                  <a:cubicBezTo>
                    <a:pt x="f128" y="f25"/>
                    <a:pt x="f129" y="f25"/>
                    <a:pt x="f129" y="f25"/>
                  </a:cubicBezTo>
                  <a:cubicBezTo>
                    <a:pt x="f129" y="f25"/>
                    <a:pt x="f129" y="f25"/>
                    <a:pt x="f128" y="f25"/>
                  </a:cubicBezTo>
                  <a:cubicBezTo>
                    <a:pt x="f129" y="f23"/>
                    <a:pt x="f125" y="f25"/>
                    <a:pt x="f128" y="f23"/>
                  </a:cubicBezTo>
                  <a:cubicBezTo>
                    <a:pt x="f128" y="f25"/>
                    <a:pt x="f125" y="f25"/>
                    <a:pt x="f124" y="f25"/>
                  </a:cubicBezTo>
                  <a:cubicBezTo>
                    <a:pt x="f124" y="f23"/>
                    <a:pt x="f124" y="f25"/>
                    <a:pt x="f124" y="f25"/>
                  </a:cubicBezTo>
                  <a:cubicBezTo>
                    <a:pt x="f124" y="f23"/>
                    <a:pt x="f124" y="f21"/>
                    <a:pt x="f124" y="f19"/>
                  </a:cubicBezTo>
                  <a:cubicBezTo>
                    <a:pt x="f121" y="f188"/>
                    <a:pt x="f121" y="f189"/>
                    <a:pt x="f120" y="f190"/>
                  </a:cubicBezTo>
                  <a:cubicBezTo>
                    <a:pt x="f120" y="f190"/>
                    <a:pt x="f191" y="f190"/>
                    <a:pt x="f191" y="f190"/>
                  </a:cubicBezTo>
                  <a:cubicBezTo>
                    <a:pt x="f191" y="f190"/>
                    <a:pt x="f120" y="f190"/>
                    <a:pt x="f191" y="f190"/>
                  </a:cubicBezTo>
                  <a:cubicBezTo>
                    <a:pt x="f191" y="f190"/>
                    <a:pt x="f191" y="f190"/>
                    <a:pt x="f191" y="f190"/>
                  </a:cubicBezTo>
                  <a:cubicBezTo>
                    <a:pt x="f191" y="f190"/>
                    <a:pt x="f115" y="f192"/>
                    <a:pt x="f117" y="f15"/>
                  </a:cubicBezTo>
                  <a:cubicBezTo>
                    <a:pt x="f117" y="f15"/>
                    <a:pt x="f117" y="f15"/>
                    <a:pt x="f117" y="f15"/>
                  </a:cubicBezTo>
                  <a:cubicBezTo>
                    <a:pt x="f117" y="f15"/>
                    <a:pt x="f117" y="f15"/>
                    <a:pt x="f117" y="f15"/>
                  </a:cubicBezTo>
                  <a:cubicBezTo>
                    <a:pt x="f115" y="f15"/>
                    <a:pt x="f115" y="f15"/>
                    <a:pt x="f115" y="f15"/>
                  </a:cubicBezTo>
                  <a:cubicBezTo>
                    <a:pt x="f115" y="f15"/>
                    <a:pt x="f115" y="f11"/>
                    <a:pt x="f115" y="f193"/>
                  </a:cubicBezTo>
                  <a:cubicBezTo>
                    <a:pt x="f115" y="f193"/>
                    <a:pt x="f115" y="f193"/>
                    <a:pt x="f115" y="f193"/>
                  </a:cubicBezTo>
                  <a:cubicBezTo>
                    <a:pt x="f115" y="f194"/>
                    <a:pt x="f115" y="f194"/>
                    <a:pt x="f195" y="f8"/>
                  </a:cubicBezTo>
                  <a:cubicBezTo>
                    <a:pt x="f195" y="f8"/>
                    <a:pt x="f195" y="f8"/>
                    <a:pt x="f195" y="f8"/>
                  </a:cubicBezTo>
                  <a:cubicBezTo>
                    <a:pt x="f195" y="f8"/>
                    <a:pt x="f195" y="f8"/>
                    <a:pt x="f195" y="f8"/>
                  </a:cubicBezTo>
                  <a:cubicBezTo>
                    <a:pt x="f6" y="f8"/>
                    <a:pt x="f6" y="f8"/>
                    <a:pt x="f6" y="f5"/>
                  </a:cubicBezTo>
                  <a:cubicBezTo>
                    <a:pt x="f6" y="f194"/>
                    <a:pt x="f6" y="f194"/>
                    <a:pt x="f6" y="f194"/>
                  </a:cubicBezTo>
                  <a:cubicBezTo>
                    <a:pt x="f6" y="f194"/>
                    <a:pt x="f6" y="f8"/>
                    <a:pt x="f195" y="f8"/>
                  </a:cubicBezTo>
                  <a:cubicBezTo>
                    <a:pt x="f195" y="f194"/>
                    <a:pt x="f195" y="f194"/>
                    <a:pt x="f195" y="f194"/>
                  </a:cubicBezTo>
                  <a:cubicBezTo>
                    <a:pt x="f195" y="f194"/>
                    <a:pt x="f195" y="f194"/>
                    <a:pt x="f195" y="f194"/>
                  </a:cubicBezTo>
                  <a:cubicBezTo>
                    <a:pt x="f6" y="f194"/>
                    <a:pt x="f195" y="f194"/>
                    <a:pt x="f6" y="f193"/>
                  </a:cubicBezTo>
                  <a:cubicBezTo>
                    <a:pt x="f6" y="f193"/>
                    <a:pt x="f6" y="f193"/>
                    <a:pt x="f6" y="f194"/>
                  </a:cubicBezTo>
                  <a:cubicBezTo>
                    <a:pt x="f6" y="f193"/>
                    <a:pt x="f6" y="f193"/>
                    <a:pt x="f195" y="f11"/>
                  </a:cubicBezTo>
                  <a:cubicBezTo>
                    <a:pt x="f195" y="f193"/>
                    <a:pt x="f195" y="f11"/>
                    <a:pt x="f195" y="f11"/>
                  </a:cubicBezTo>
                  <a:cubicBezTo>
                    <a:pt x="f195" y="f11"/>
                    <a:pt x="f195" y="f15"/>
                    <a:pt x="f195" y="f192"/>
                  </a:cubicBezTo>
                  <a:cubicBezTo>
                    <a:pt x="f115" y="f192"/>
                    <a:pt x="f115" y="f190"/>
                    <a:pt x="f115" y="f190"/>
                  </a:cubicBezTo>
                  <a:cubicBezTo>
                    <a:pt x="f115" y="f190"/>
                    <a:pt x="f115" y="f190"/>
                    <a:pt x="f115" y="f192"/>
                  </a:cubicBezTo>
                  <a:cubicBezTo>
                    <a:pt x="f117" y="f190"/>
                    <a:pt x="f115" y="f190"/>
                    <a:pt x="f117" y="f190"/>
                  </a:cubicBezTo>
                  <a:cubicBezTo>
                    <a:pt x="f117" y="f190"/>
                    <a:pt x="f115" y="f190"/>
                    <a:pt x="f115" y="f189"/>
                  </a:cubicBezTo>
                  <a:cubicBezTo>
                    <a:pt x="f117" y="f189"/>
                    <a:pt x="f117" y="f189"/>
                    <a:pt x="f117" y="f189"/>
                  </a:cubicBezTo>
                  <a:cubicBezTo>
                    <a:pt x="f117" y="f17"/>
                    <a:pt x="f115" y="f17"/>
                    <a:pt x="f117" y="f188"/>
                  </a:cubicBezTo>
                  <a:cubicBezTo>
                    <a:pt x="f191" y="f19"/>
                    <a:pt x="f120" y="f23"/>
                    <a:pt x="f121" y="f25"/>
                  </a:cubicBezTo>
                  <a:cubicBezTo>
                    <a:pt x="f121" y="f25"/>
                    <a:pt x="f121" y="f25"/>
                    <a:pt x="f121" y="f25"/>
                  </a:cubicBezTo>
                  <a:cubicBezTo>
                    <a:pt x="f121" y="f187"/>
                    <a:pt x="f123" y="f28"/>
                    <a:pt x="f123" y="f31"/>
                  </a:cubicBezTo>
                  <a:cubicBezTo>
                    <a:pt x="f124" y="f33"/>
                    <a:pt x="f124" y="f35"/>
                    <a:pt x="f125" y="f35"/>
                  </a:cubicBezTo>
                  <a:cubicBezTo>
                    <a:pt x="f128" y="f46"/>
                    <a:pt x="f129" y="f183"/>
                    <a:pt x="f186" y="f52"/>
                  </a:cubicBezTo>
                  <a:cubicBezTo>
                    <a:pt x="f131" y="f183"/>
                    <a:pt x="f131" y="f183"/>
                    <a:pt x="f131" y="f183"/>
                  </a:cubicBezTo>
                  <a:cubicBezTo>
                    <a:pt x="f131" y="f52"/>
                    <a:pt x="f131" y="f52"/>
                    <a:pt x="f131" y="f52"/>
                  </a:cubicBezTo>
                  <a:cubicBezTo>
                    <a:pt x="f131" y="f52"/>
                    <a:pt x="f131" y="f54"/>
                    <a:pt x="f131" y="f182"/>
                  </a:cubicBezTo>
                  <a:cubicBezTo>
                    <a:pt x="f133" y="f56"/>
                    <a:pt x="f133" y="f60"/>
                    <a:pt x="f133" y="f60"/>
                  </a:cubicBezTo>
                  <a:cubicBezTo>
                    <a:pt x="f133" y="f60"/>
                    <a:pt x="f133" y="f60"/>
                    <a:pt x="f133" y="f60"/>
                  </a:cubicBezTo>
                  <a:cubicBezTo>
                    <a:pt x="f133" y="f63"/>
                    <a:pt x="f134" y="f66"/>
                    <a:pt x="f137" y="f70"/>
                  </a:cubicBezTo>
                  <a:cubicBezTo>
                    <a:pt x="f138" y="f70"/>
                    <a:pt x="f138" y="f70"/>
                    <a:pt x="f138" y="f73"/>
                  </a:cubicBezTo>
                  <a:cubicBezTo>
                    <a:pt x="f138" y="f75"/>
                    <a:pt x="f138" y="f75"/>
                    <a:pt x="f138" y="f81"/>
                  </a:cubicBezTo>
                  <a:cubicBezTo>
                    <a:pt x="f141" y="f81"/>
                    <a:pt x="f139" y="f82"/>
                    <a:pt x="f139" y="f82"/>
                  </a:cubicBezTo>
                  <a:cubicBezTo>
                    <a:pt x="f143" y="f96"/>
                    <a:pt x="f145" y="f104"/>
                    <a:pt x="f180" y="f112"/>
                  </a:cubicBezTo>
                  <a:cubicBezTo>
                    <a:pt x="f180" y="f112"/>
                    <a:pt x="f180" y="f112"/>
                    <a:pt x="f180" y="f112"/>
                  </a:cubicBezTo>
                  <a:cubicBezTo>
                    <a:pt x="f148" y="f119"/>
                    <a:pt x="f149" y="f127"/>
                    <a:pt x="f151" y="f132"/>
                  </a:cubicBezTo>
                  <a:cubicBezTo>
                    <a:pt x="f154" y="f130"/>
                    <a:pt x="f154" y="f130"/>
                    <a:pt x="f154" y="f130"/>
                  </a:cubicBezTo>
                  <a:cubicBezTo>
                    <a:pt x="f154" y="f135"/>
                    <a:pt x="f154" y="f135"/>
                    <a:pt x="f154" y="f135"/>
                  </a:cubicBezTo>
                  <a:cubicBezTo>
                    <a:pt x="f154" y="f136"/>
                    <a:pt x="f154" y="f140"/>
                    <a:pt x="f156" y="f140"/>
                  </a:cubicBezTo>
                  <a:cubicBezTo>
                    <a:pt x="f157" y="f142"/>
                    <a:pt x="f156" y="f142"/>
                    <a:pt x="f157" y="f146"/>
                  </a:cubicBezTo>
                  <a:cubicBezTo>
                    <a:pt x="f158" y="f147"/>
                    <a:pt x="f158" y="f147"/>
                    <a:pt x="f159" y="f155"/>
                  </a:cubicBezTo>
                  <a:cubicBezTo>
                    <a:pt x="f159" y="f155"/>
                    <a:pt x="f159" y="f155"/>
                    <a:pt x="f159" y="f155"/>
                  </a:cubicBezTo>
                  <a:cubicBezTo>
                    <a:pt x="f159" y="f150"/>
                    <a:pt x="f159" y="f150"/>
                    <a:pt x="f159" y="f150"/>
                  </a:cubicBezTo>
                  <a:cubicBezTo>
                    <a:pt x="f159" y="f155"/>
                    <a:pt x="f162" y="f153"/>
                    <a:pt x="f159" y="f153"/>
                  </a:cubicBezTo>
                  <a:cubicBezTo>
                    <a:pt x="f162" y="f161"/>
                    <a:pt x="f162" y="f169"/>
                    <a:pt x="f165" y="f172"/>
                  </a:cubicBezTo>
                  <a:cubicBezTo>
                    <a:pt x="f164" y="f172"/>
                    <a:pt x="f165" y="f172"/>
                    <a:pt x="f165" y="f174"/>
                  </a:cubicBezTo>
                  <a:cubicBezTo>
                    <a:pt x="f165" y="f175"/>
                    <a:pt x="f168" y="f173"/>
                    <a:pt x="f168" y="f171"/>
                  </a:cubicBezTo>
                  <a:cubicBezTo>
                    <a:pt x="f168" y="f171"/>
                    <a:pt x="f168" y="f171"/>
                    <a:pt x="f170" y="f171"/>
                  </a:cubicBezTo>
                  <a:cubicBezTo>
                    <a:pt x="f168" y="f171"/>
                    <a:pt x="f168" y="f171"/>
                    <a:pt x="f168" y="f171"/>
                  </a:cubicBezTo>
                  <a:cubicBezTo>
                    <a:pt x="f170" y="f166"/>
                    <a:pt x="f173" y="f164"/>
                    <a:pt x="f175" y="f162"/>
                  </a:cubicBezTo>
                  <a:cubicBezTo>
                    <a:pt x="f174" y="f156"/>
                    <a:pt x="f167" y="f149"/>
                    <a:pt x="f161" y="f145"/>
                  </a:cubicBezTo>
                  <a:cubicBezTo>
                    <a:pt x="f161" y="f180"/>
                    <a:pt x="f161" y="f180"/>
                    <a:pt x="f161" y="f180"/>
                  </a:cubicBezTo>
                  <a:cubicBezTo>
                    <a:pt x="f161" y="f144"/>
                    <a:pt x="f153" y="f144"/>
                    <a:pt x="f153" y="f143"/>
                  </a:cubicBezTo>
                  <a:cubicBezTo>
                    <a:pt x="f153" y="f139"/>
                    <a:pt x="f153" y="f141"/>
                    <a:pt x="f155" y="f139"/>
                  </a:cubicBezTo>
                  <a:cubicBezTo>
                    <a:pt x="f155" y="f141"/>
                    <a:pt x="f150" y="f137"/>
                    <a:pt x="f150" y="f134"/>
                  </a:cubicBezTo>
                  <a:cubicBezTo>
                    <a:pt x="f150" y="f134"/>
                    <a:pt x="f150" y="f134"/>
                    <a:pt x="f150" y="f134"/>
                  </a:cubicBezTo>
                  <a:cubicBezTo>
                    <a:pt x="f147" y="f134"/>
                    <a:pt x="f147" y="f131"/>
                    <a:pt x="f146" y="f196"/>
                  </a:cubicBezTo>
                  <a:cubicBezTo>
                    <a:pt x="f146" y="f131"/>
                    <a:pt x="f146" y="f131"/>
                    <a:pt x="f146" y="f131"/>
                  </a:cubicBezTo>
                  <a:cubicBezTo>
                    <a:pt x="f142" y="f196"/>
                    <a:pt x="f146" y="f129"/>
                    <a:pt x="f142" y="f129"/>
                  </a:cubicBezTo>
                  <a:cubicBezTo>
                    <a:pt x="f142" y="f129"/>
                    <a:pt x="f142" y="f129"/>
                    <a:pt x="f142" y="f129"/>
                  </a:cubicBezTo>
                  <a:cubicBezTo>
                    <a:pt x="f136" y="f125"/>
                    <a:pt x="f135" y="f120"/>
                    <a:pt x="f132" y="f115"/>
                  </a:cubicBezTo>
                  <a:cubicBezTo>
                    <a:pt x="f127" y="f6"/>
                    <a:pt x="f127" y="f117"/>
                    <a:pt x="f127" y="f195"/>
                  </a:cubicBezTo>
                  <a:cubicBezTo>
                    <a:pt x="f127" y="f195"/>
                    <a:pt x="f127" y="f6"/>
                    <a:pt x="f127" y="f195"/>
                  </a:cubicBezTo>
                  <a:cubicBezTo>
                    <a:pt x="f127" y="f6"/>
                    <a:pt x="f122" y="f6"/>
                    <a:pt x="f122" y="f113"/>
                  </a:cubicBezTo>
                  <a:cubicBezTo>
                    <a:pt x="f126" y="f113"/>
                    <a:pt x="f126" y="f113"/>
                    <a:pt x="f126" y="f111"/>
                  </a:cubicBezTo>
                  <a:cubicBezTo>
                    <a:pt x="f122" y="f110"/>
                    <a:pt x="f119" y="f110"/>
                    <a:pt x="f119" y="f108"/>
                  </a:cubicBezTo>
                  <a:cubicBezTo>
                    <a:pt x="f119" y="f108"/>
                    <a:pt x="f119" y="f108"/>
                    <a:pt x="f119" y="f108"/>
                  </a:cubicBezTo>
                  <a:cubicBezTo>
                    <a:pt x="f119" y="f105"/>
                    <a:pt x="f116" y="f106"/>
                    <a:pt x="f119" y="f102"/>
                  </a:cubicBezTo>
                  <a:cubicBezTo>
                    <a:pt x="f109" y="f91"/>
                    <a:pt x="f98" y="f83"/>
                    <a:pt x="f86" y="f72"/>
                  </a:cubicBezTo>
                  <a:cubicBezTo>
                    <a:pt x="f78" y="f64"/>
                    <a:pt x="f66" y="f55"/>
                    <a:pt x="f56" y="f51"/>
                  </a:cubicBezTo>
                  <a:cubicBezTo>
                    <a:pt x="f182" y="f2"/>
                    <a:pt x="f182" y="f2"/>
                    <a:pt x="f54" y="f47"/>
                  </a:cubicBezTo>
                  <a:cubicBezTo>
                    <a:pt x="f54" y="f47"/>
                    <a:pt x="f54" y="f47"/>
                    <a:pt x="f54" y="f47"/>
                  </a:cubicBezTo>
                  <a:cubicBezTo>
                    <a:pt x="f54" y="f45"/>
                    <a:pt x="f54" y="f45"/>
                    <a:pt x="f54" y="f44"/>
                  </a:cubicBezTo>
                  <a:cubicBezTo>
                    <a:pt x="f52" y="f42"/>
                    <a:pt x="f183" y="f39"/>
                    <a:pt x="f48" y="f34"/>
                  </a:cubicBezTo>
                  <a:cubicBezTo>
                    <a:pt x="f48" y="f34"/>
                    <a:pt x="f48" y="f37"/>
                    <a:pt x="f46" y="f34"/>
                  </a:cubicBezTo>
                  <a:cubicBezTo>
                    <a:pt x="f48" y="f34"/>
                    <a:pt x="f48" y="f34"/>
                    <a:pt x="f48" y="f34"/>
                  </a:cubicBezTo>
                  <a:cubicBezTo>
                    <a:pt x="f46" y="f34"/>
                    <a:pt x="f46" y="f34"/>
                    <a:pt x="f46" y="f34"/>
                  </a:cubicBezTo>
                  <a:cubicBezTo>
                    <a:pt x="f46" y="f34"/>
                    <a:pt x="f46" y="f197"/>
                    <a:pt x="f48" y="f34"/>
                  </a:cubicBezTo>
                  <a:cubicBezTo>
                    <a:pt x="f38" y="f29"/>
                    <a:pt x="f28" y="f22"/>
                    <a:pt x="f21" y="f198"/>
                  </a:cubicBezTo>
                  <a:cubicBezTo>
                    <a:pt x="f19" y="f16"/>
                    <a:pt x="f188" y="f199"/>
                    <a:pt x="f17" y="f13"/>
                  </a:cubicBezTo>
                  <a:cubicBezTo>
                    <a:pt x="f15" y="f200"/>
                    <a:pt x="f193" y="f201"/>
                    <a:pt x="f8" y="f7"/>
                  </a:cubicBezTo>
                  <a:cubicBezTo>
                    <a:pt x="f8" y="f7"/>
                    <a:pt x="f5" y="f202"/>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51" name="Freeform 115">
              <a:extLst>
                <a:ext uri="{FF2B5EF4-FFF2-40B4-BE49-F238E27FC236}">
                  <a16:creationId xmlns:a16="http://schemas.microsoft.com/office/drawing/2014/main" id="{4E52BC70-0DD5-4681-A3FA-3906F20AC119}"/>
                </a:ext>
              </a:extLst>
            </p:cNvPr>
            <p:cNvSpPr/>
            <p:nvPr/>
          </p:nvSpPr>
          <p:spPr>
            <a:xfrm flipH="1">
              <a:off x="10437327" y="1229045"/>
              <a:ext cx="279751" cy="512694"/>
            </a:xfrm>
            <a:custGeom>
              <a:avLst/>
              <a:gdLst>
                <a:gd name="f0" fmla="val 10800000"/>
                <a:gd name="f1" fmla="val 5400000"/>
                <a:gd name="f2" fmla="val 180"/>
                <a:gd name="f3" fmla="val w"/>
                <a:gd name="f4" fmla="val h"/>
                <a:gd name="f5" fmla="val 0"/>
                <a:gd name="f6" fmla="val 114"/>
                <a:gd name="f7" fmla="val 209"/>
                <a:gd name="f8" fmla="val 1"/>
                <a:gd name="f9" fmla="val 205"/>
                <a:gd name="f10" fmla="val 202"/>
                <a:gd name="f11" fmla="val 4"/>
                <a:gd name="f12" fmla="val 200"/>
                <a:gd name="f13" fmla="val 196"/>
                <a:gd name="f14" fmla="val 195"/>
                <a:gd name="f15" fmla="val 6"/>
                <a:gd name="f16" fmla="val 193"/>
                <a:gd name="f17" fmla="val 9"/>
                <a:gd name="f18" fmla="val 189"/>
                <a:gd name="f19" fmla="val 11"/>
                <a:gd name="f20" fmla="val 186"/>
                <a:gd name="f21" fmla="val 185"/>
                <a:gd name="f22" fmla="val 12"/>
                <a:gd name="f23" fmla="val 184"/>
                <a:gd name="f24" fmla="val 183"/>
                <a:gd name="f25" fmla="val 13"/>
                <a:gd name="f26" fmla="val 182"/>
                <a:gd name="f27" fmla="val 16"/>
                <a:gd name="f28" fmla="val 179"/>
                <a:gd name="f29" fmla="val 178"/>
                <a:gd name="f30" fmla="val 175"/>
                <a:gd name="f31" fmla="val 17"/>
                <a:gd name="f32" fmla="val 173"/>
                <a:gd name="f33" fmla="val 18"/>
                <a:gd name="f34" fmla="val 171"/>
                <a:gd name="f35" fmla="val 19"/>
                <a:gd name="f36" fmla="val 169"/>
                <a:gd name="f37" fmla="val 168"/>
                <a:gd name="f38" fmla="val 20"/>
                <a:gd name="f39" fmla="val 166"/>
                <a:gd name="f40" fmla="val 21"/>
                <a:gd name="f41" fmla="val 165"/>
                <a:gd name="f42" fmla="val 164"/>
                <a:gd name="f43" fmla="val 22"/>
                <a:gd name="f44" fmla="val 163"/>
                <a:gd name="f45" fmla="val 23"/>
                <a:gd name="f46" fmla="val 160"/>
                <a:gd name="f47" fmla="val 24"/>
                <a:gd name="f48" fmla="val 162"/>
                <a:gd name="f49" fmla="val 25"/>
                <a:gd name="f50" fmla="val 158"/>
                <a:gd name="f51" fmla="val 27"/>
                <a:gd name="f52" fmla="val 155"/>
                <a:gd name="f53" fmla="val 29"/>
                <a:gd name="f54" fmla="val 151"/>
                <a:gd name="f55" fmla="val 30"/>
                <a:gd name="f56" fmla="val 150"/>
                <a:gd name="f57" fmla="val 149"/>
                <a:gd name="f58" fmla="val 31"/>
                <a:gd name="f59" fmla="val 148"/>
                <a:gd name="f60" fmla="val 147"/>
                <a:gd name="f61" fmla="val 146"/>
                <a:gd name="f62" fmla="val 33"/>
                <a:gd name="f63" fmla="val 34"/>
                <a:gd name="f64" fmla="val 145"/>
                <a:gd name="f65" fmla="val 35"/>
                <a:gd name="f66" fmla="val 144"/>
                <a:gd name="f67" fmla="val 142"/>
                <a:gd name="f68" fmla="val 141"/>
                <a:gd name="f69" fmla="val 140"/>
                <a:gd name="f70" fmla="val 36"/>
                <a:gd name="f71" fmla="val 37"/>
                <a:gd name="f72" fmla="val 139"/>
                <a:gd name="f73" fmla="val 138"/>
                <a:gd name="f74" fmla="val 137"/>
                <a:gd name="f75" fmla="val 38"/>
                <a:gd name="f76" fmla="val 136"/>
                <a:gd name="f77" fmla="val 135"/>
                <a:gd name="f78" fmla="val 133"/>
                <a:gd name="f79" fmla="val 40"/>
                <a:gd name="f80" fmla="val 39"/>
                <a:gd name="f81" fmla="val 42"/>
                <a:gd name="f82" fmla="val 132"/>
                <a:gd name="f83" fmla="val 131"/>
                <a:gd name="f84" fmla="val 130"/>
                <a:gd name="f85" fmla="val 129"/>
                <a:gd name="f86" fmla="val 43"/>
                <a:gd name="f87" fmla="val 128"/>
                <a:gd name="f88" fmla="val 127"/>
                <a:gd name="f89" fmla="val 126"/>
                <a:gd name="f90" fmla="val 44"/>
                <a:gd name="f91" fmla="val 124"/>
                <a:gd name="f92" fmla="val 123"/>
                <a:gd name="f93" fmla="val 122"/>
                <a:gd name="f94" fmla="val 121"/>
                <a:gd name="f95" fmla="val 120"/>
                <a:gd name="f96" fmla="val 45"/>
                <a:gd name="f97" fmla="val 119"/>
                <a:gd name="f98" fmla="val 46"/>
                <a:gd name="f99" fmla="val 118"/>
                <a:gd name="f100" fmla="val 47"/>
                <a:gd name="f101" fmla="val 117"/>
                <a:gd name="f102" fmla="val 115"/>
                <a:gd name="f103" fmla="val 48"/>
                <a:gd name="f104" fmla="val 49"/>
                <a:gd name="f105" fmla="val 112"/>
                <a:gd name="f106" fmla="val 50"/>
                <a:gd name="f107" fmla="val 111"/>
                <a:gd name="f108" fmla="val 110"/>
                <a:gd name="f109" fmla="val 109"/>
                <a:gd name="f110" fmla="val 51"/>
                <a:gd name="f111" fmla="val 108"/>
                <a:gd name="f112" fmla="val 52"/>
                <a:gd name="f113" fmla="val 107"/>
                <a:gd name="f114" fmla="val 106"/>
                <a:gd name="f115" fmla="val 53"/>
                <a:gd name="f116" fmla="val 105"/>
                <a:gd name="f117" fmla="val 54"/>
                <a:gd name="f118" fmla="val 104"/>
                <a:gd name="f119" fmla="val 103"/>
                <a:gd name="f120" fmla="val 102"/>
                <a:gd name="f121" fmla="val 55"/>
                <a:gd name="f122" fmla="val 101"/>
                <a:gd name="f123" fmla="val 56"/>
                <a:gd name="f124" fmla="val 100"/>
                <a:gd name="f125" fmla="val 99"/>
                <a:gd name="f126" fmla="val 57"/>
                <a:gd name="f127" fmla="val 97"/>
                <a:gd name="f128" fmla="val 96"/>
                <a:gd name="f129" fmla="val 59"/>
                <a:gd name="f130" fmla="val 94"/>
                <a:gd name="f131" fmla="val 95"/>
                <a:gd name="f132" fmla="val 61"/>
                <a:gd name="f133" fmla="val 93"/>
                <a:gd name="f134" fmla="val 60"/>
                <a:gd name="f135" fmla="val 92"/>
                <a:gd name="f136" fmla="val 91"/>
                <a:gd name="f137" fmla="val 62"/>
                <a:gd name="f138" fmla="val 90"/>
                <a:gd name="f139" fmla="val 87"/>
                <a:gd name="f140" fmla="val 63"/>
                <a:gd name="f141" fmla="val 86"/>
                <a:gd name="f142" fmla="val 64"/>
                <a:gd name="f143" fmla="val 85"/>
                <a:gd name="f144" fmla="val 84"/>
                <a:gd name="f145" fmla="val 83"/>
                <a:gd name="f146" fmla="val 65"/>
                <a:gd name="f147" fmla="val 82"/>
                <a:gd name="f148" fmla="val 66"/>
                <a:gd name="f149" fmla="val 68"/>
                <a:gd name="f150" fmla="val 81"/>
                <a:gd name="f151" fmla="val 80"/>
                <a:gd name="f152" fmla="val 79"/>
                <a:gd name="f153" fmla="val 78"/>
                <a:gd name="f154" fmla="val 77"/>
                <a:gd name="f155" fmla="val 69"/>
                <a:gd name="f156" fmla="val 70"/>
                <a:gd name="f157" fmla="val 76"/>
                <a:gd name="f158" fmla="val 75"/>
                <a:gd name="f159" fmla="val 74"/>
                <a:gd name="f160" fmla="val 73"/>
                <a:gd name="f161" fmla="val 71"/>
                <a:gd name="f162" fmla="val 72"/>
                <a:gd name="f163" fmla="val 67"/>
                <a:gd name="f164" fmla="val 58"/>
                <a:gd name="f165" fmla="val 88"/>
                <a:gd name="f166" fmla="val 89"/>
                <a:gd name="f167" fmla="val 41"/>
                <a:gd name="f168" fmla="val 32"/>
                <a:gd name="f169" fmla="val 28"/>
                <a:gd name="f170" fmla="val 26"/>
                <a:gd name="f171" fmla="val 98"/>
                <a:gd name="f172" fmla="val 15"/>
                <a:gd name="f173" fmla="val 14"/>
                <a:gd name="f174" fmla="val 10"/>
                <a:gd name="f175" fmla="val 8"/>
                <a:gd name="f176" fmla="val 5"/>
                <a:gd name="f177" fmla="val 3"/>
                <a:gd name="f178" fmla="val 113"/>
                <a:gd name="f179" fmla="val 2"/>
                <a:gd name="f180" fmla="val 154"/>
                <a:gd name="f181" fmla="val 167"/>
                <a:gd name="f182" fmla="val 172"/>
                <a:gd name="f183" fmla="val 191"/>
                <a:gd name="f184" fmla="val 194"/>
                <a:gd name="f185" fmla="val 7"/>
                <a:gd name="f186" fmla="val 204"/>
                <a:gd name="f187" fmla="val 207"/>
                <a:gd name="f188" fmla="+- 0 0 -90"/>
                <a:gd name="f189" fmla="*/ f3 1 114"/>
                <a:gd name="f190" fmla="*/ f4 1 209"/>
                <a:gd name="f191" fmla="+- f7 0 f5"/>
                <a:gd name="f192" fmla="+- f6 0 f5"/>
                <a:gd name="f193" fmla="*/ f188 f0 1"/>
                <a:gd name="f194" fmla="*/ f192 1 114"/>
                <a:gd name="f195" fmla="*/ f191 1 209"/>
                <a:gd name="f196" fmla="*/ 12 f192 1"/>
                <a:gd name="f197" fmla="*/ 184 f191 1"/>
                <a:gd name="f198" fmla="*/ 16 f192 1"/>
                <a:gd name="f199" fmla="*/ 178 f191 1"/>
                <a:gd name="f200" fmla="*/ 21 f192 1"/>
                <a:gd name="f201" fmla="*/ 165 f191 1"/>
                <a:gd name="f202" fmla="*/ 23 f192 1"/>
                <a:gd name="f203" fmla="*/ 160 f191 1"/>
                <a:gd name="f204" fmla="*/ 31 f192 1"/>
                <a:gd name="f205" fmla="*/ 147 f191 1"/>
                <a:gd name="f206" fmla="*/ 34 f192 1"/>
                <a:gd name="f207" fmla="*/ 144 f191 1"/>
                <a:gd name="f208" fmla="*/ 37 f192 1"/>
                <a:gd name="f209" fmla="*/ 136 f191 1"/>
                <a:gd name="f210" fmla="*/ 42 f192 1"/>
                <a:gd name="f211" fmla="*/ 129 f191 1"/>
                <a:gd name="f212" fmla="*/ 43 f192 1"/>
                <a:gd name="f213" fmla="*/ 126 f191 1"/>
                <a:gd name="f214" fmla="*/ 44 f192 1"/>
                <a:gd name="f215" fmla="*/ 122 f191 1"/>
                <a:gd name="f216" fmla="*/ 48 f192 1"/>
                <a:gd name="f217" fmla="*/ 114 f191 1"/>
                <a:gd name="f218" fmla="*/ 50 f192 1"/>
                <a:gd name="f219" fmla="*/ 111 f191 1"/>
                <a:gd name="f220" fmla="*/ 52 f192 1"/>
                <a:gd name="f221" fmla="*/ 106 f191 1"/>
                <a:gd name="f222" fmla="*/ 56 f192 1"/>
                <a:gd name="f223" fmla="*/ 101 f191 1"/>
                <a:gd name="f224" fmla="*/ 59 f192 1"/>
                <a:gd name="f225" fmla="*/ 94 f191 1"/>
                <a:gd name="f226" fmla="*/ 63 f192 1"/>
                <a:gd name="f227" fmla="*/ 87 f191 1"/>
                <a:gd name="f228" fmla="*/ 64 f192 1"/>
                <a:gd name="f229" fmla="*/ 84 f191 1"/>
                <a:gd name="f230" fmla="*/ 68 f192 1"/>
                <a:gd name="f231" fmla="*/ 81 f191 1"/>
                <a:gd name="f232" fmla="*/ 69 f192 1"/>
                <a:gd name="f233" fmla="*/ 78 f191 1"/>
                <a:gd name="f234" fmla="*/ 77 f191 1"/>
                <a:gd name="f235" fmla="*/ 70 f192 1"/>
                <a:gd name="f236" fmla="*/ 73 f191 1"/>
                <a:gd name="f237" fmla="*/ 76 f192 1"/>
                <a:gd name="f238" fmla="*/ 63 f191 1"/>
                <a:gd name="f239" fmla="*/ 78 f192 1"/>
                <a:gd name="f240" fmla="*/ 59 f191 1"/>
                <a:gd name="f241" fmla="*/ 80 f192 1"/>
                <a:gd name="f242" fmla="*/ 55 f191 1"/>
                <a:gd name="f243" fmla="*/ 85 f192 1"/>
                <a:gd name="f244" fmla="*/ 46 f191 1"/>
                <a:gd name="f245" fmla="*/ 88 f192 1"/>
                <a:gd name="f246" fmla="*/ 41 f191 1"/>
                <a:gd name="f247" fmla="*/ 38 f191 1"/>
                <a:gd name="f248" fmla="*/ 90 f192 1"/>
                <a:gd name="f249" fmla="*/ 35 f191 1"/>
                <a:gd name="f250" fmla="*/ 32 f191 1"/>
                <a:gd name="f251" fmla="*/ 92 f192 1"/>
                <a:gd name="f252" fmla="*/ 31 f191 1"/>
                <a:gd name="f253" fmla="*/ 96 f192 1"/>
                <a:gd name="f254" fmla="*/ 29 f191 1"/>
                <a:gd name="f255" fmla="*/ 26 f191 1"/>
                <a:gd name="f256" fmla="*/ 97 f192 1"/>
                <a:gd name="f257" fmla="*/ 23 f191 1"/>
                <a:gd name="f258" fmla="*/ 98 f192 1"/>
                <a:gd name="f259" fmla="*/ 20 f191 1"/>
                <a:gd name="f260" fmla="*/ 100 f192 1"/>
                <a:gd name="f261" fmla="*/ 18 f191 1"/>
                <a:gd name="f262" fmla="*/ 101 f192 1"/>
                <a:gd name="f263" fmla="*/ 19 f191 1"/>
                <a:gd name="f264" fmla="*/ 103 f192 1"/>
                <a:gd name="f265" fmla="*/ 13 f191 1"/>
                <a:gd name="f266" fmla="*/ 109 f192 1"/>
                <a:gd name="f267" fmla="*/ 8 f191 1"/>
                <a:gd name="f268" fmla="*/ 111 f192 1"/>
                <a:gd name="f269" fmla="*/ 5 f191 1"/>
                <a:gd name="f270" fmla="*/ 114 f192 1"/>
                <a:gd name="f271" fmla="*/ 0 f191 1"/>
                <a:gd name="f272" fmla="*/ 3 f191 1"/>
                <a:gd name="f273" fmla="*/ 6 f191 1"/>
                <a:gd name="f274" fmla="*/ 107 f192 1"/>
                <a:gd name="f275" fmla="*/ 17 f191 1"/>
                <a:gd name="f276" fmla="*/ 99 f192 1"/>
                <a:gd name="f277" fmla="*/ 48 f191 1"/>
                <a:gd name="f278" fmla="*/ 83 f192 1"/>
                <a:gd name="f279" fmla="*/ 62 f191 1"/>
                <a:gd name="f280" fmla="*/ 79 f192 1"/>
                <a:gd name="f281" fmla="*/ 72 f191 1"/>
                <a:gd name="f282" fmla="*/ 92 f191 1"/>
                <a:gd name="f283" fmla="*/ 61 f192 1"/>
                <a:gd name="f284" fmla="*/ 53 f192 1"/>
                <a:gd name="f285" fmla="*/ 30 f192 1"/>
                <a:gd name="f286" fmla="*/ 173 f191 1"/>
                <a:gd name="f287" fmla="*/ 1 f192 1"/>
                <a:gd name="f288" fmla="*/ 205 f191 1"/>
                <a:gd name="f289" fmla="*/ f193 1 f2"/>
                <a:gd name="f290" fmla="*/ f196 1 114"/>
                <a:gd name="f291" fmla="*/ f197 1 209"/>
                <a:gd name="f292" fmla="*/ f198 1 114"/>
                <a:gd name="f293" fmla="*/ f199 1 209"/>
                <a:gd name="f294" fmla="*/ f200 1 114"/>
                <a:gd name="f295" fmla="*/ f201 1 209"/>
                <a:gd name="f296" fmla="*/ f202 1 114"/>
                <a:gd name="f297" fmla="*/ f203 1 209"/>
                <a:gd name="f298" fmla="*/ f204 1 114"/>
                <a:gd name="f299" fmla="*/ f205 1 209"/>
                <a:gd name="f300" fmla="*/ f206 1 114"/>
                <a:gd name="f301" fmla="*/ f207 1 209"/>
                <a:gd name="f302" fmla="*/ f208 1 114"/>
                <a:gd name="f303" fmla="*/ f209 1 209"/>
                <a:gd name="f304" fmla="*/ f210 1 114"/>
                <a:gd name="f305" fmla="*/ f211 1 209"/>
                <a:gd name="f306" fmla="*/ f212 1 114"/>
                <a:gd name="f307" fmla="*/ f213 1 209"/>
                <a:gd name="f308" fmla="*/ f214 1 114"/>
                <a:gd name="f309" fmla="*/ f215 1 209"/>
                <a:gd name="f310" fmla="*/ f216 1 114"/>
                <a:gd name="f311" fmla="*/ f217 1 209"/>
                <a:gd name="f312" fmla="*/ f218 1 114"/>
                <a:gd name="f313" fmla="*/ f219 1 209"/>
                <a:gd name="f314" fmla="*/ f220 1 114"/>
                <a:gd name="f315" fmla="*/ f221 1 209"/>
                <a:gd name="f316" fmla="*/ f222 1 114"/>
                <a:gd name="f317" fmla="*/ f223 1 209"/>
                <a:gd name="f318" fmla="*/ f224 1 114"/>
                <a:gd name="f319" fmla="*/ f225 1 209"/>
                <a:gd name="f320" fmla="*/ f226 1 114"/>
                <a:gd name="f321" fmla="*/ f227 1 209"/>
                <a:gd name="f322" fmla="*/ f228 1 114"/>
                <a:gd name="f323" fmla="*/ f229 1 209"/>
                <a:gd name="f324" fmla="*/ f230 1 114"/>
                <a:gd name="f325" fmla="*/ f231 1 209"/>
                <a:gd name="f326" fmla="*/ f232 1 114"/>
                <a:gd name="f327" fmla="*/ f233 1 209"/>
                <a:gd name="f328" fmla="*/ f234 1 209"/>
                <a:gd name="f329" fmla="*/ f235 1 114"/>
                <a:gd name="f330" fmla="*/ f236 1 209"/>
                <a:gd name="f331" fmla="*/ f237 1 114"/>
                <a:gd name="f332" fmla="*/ f238 1 209"/>
                <a:gd name="f333" fmla="*/ f239 1 114"/>
                <a:gd name="f334" fmla="*/ f240 1 209"/>
                <a:gd name="f335" fmla="*/ f241 1 114"/>
                <a:gd name="f336" fmla="*/ f242 1 209"/>
                <a:gd name="f337" fmla="*/ f243 1 114"/>
                <a:gd name="f338" fmla="*/ f244 1 209"/>
                <a:gd name="f339" fmla="*/ f245 1 114"/>
                <a:gd name="f340" fmla="*/ f246 1 209"/>
                <a:gd name="f341" fmla="*/ f247 1 209"/>
                <a:gd name="f342" fmla="*/ f248 1 114"/>
                <a:gd name="f343" fmla="*/ f249 1 209"/>
                <a:gd name="f344" fmla="*/ f250 1 209"/>
                <a:gd name="f345" fmla="*/ f251 1 114"/>
                <a:gd name="f346" fmla="*/ f252 1 209"/>
                <a:gd name="f347" fmla="*/ f253 1 114"/>
                <a:gd name="f348" fmla="*/ f254 1 209"/>
                <a:gd name="f349" fmla="*/ f255 1 209"/>
                <a:gd name="f350" fmla="*/ f256 1 114"/>
                <a:gd name="f351" fmla="*/ f257 1 209"/>
                <a:gd name="f352" fmla="*/ f258 1 114"/>
                <a:gd name="f353" fmla="*/ f259 1 209"/>
                <a:gd name="f354" fmla="*/ f260 1 114"/>
                <a:gd name="f355" fmla="*/ f261 1 209"/>
                <a:gd name="f356" fmla="*/ f262 1 114"/>
                <a:gd name="f357" fmla="*/ f263 1 209"/>
                <a:gd name="f358" fmla="*/ f264 1 114"/>
                <a:gd name="f359" fmla="*/ f265 1 209"/>
                <a:gd name="f360" fmla="*/ f266 1 114"/>
                <a:gd name="f361" fmla="*/ f267 1 209"/>
                <a:gd name="f362" fmla="*/ f268 1 114"/>
                <a:gd name="f363" fmla="*/ f269 1 209"/>
                <a:gd name="f364" fmla="*/ f270 1 114"/>
                <a:gd name="f365" fmla="*/ f271 1 209"/>
                <a:gd name="f366" fmla="*/ f272 1 209"/>
                <a:gd name="f367" fmla="*/ f273 1 209"/>
                <a:gd name="f368" fmla="*/ f274 1 114"/>
                <a:gd name="f369" fmla="*/ f275 1 209"/>
                <a:gd name="f370" fmla="*/ f276 1 114"/>
                <a:gd name="f371" fmla="*/ f277 1 209"/>
                <a:gd name="f372" fmla="*/ f278 1 114"/>
                <a:gd name="f373" fmla="*/ f279 1 209"/>
                <a:gd name="f374" fmla="*/ f280 1 114"/>
                <a:gd name="f375" fmla="*/ f281 1 209"/>
                <a:gd name="f376" fmla="*/ f282 1 209"/>
                <a:gd name="f377" fmla="*/ f283 1 114"/>
                <a:gd name="f378" fmla="*/ f284 1 114"/>
                <a:gd name="f379" fmla="*/ f285 1 114"/>
                <a:gd name="f380" fmla="*/ f286 1 209"/>
                <a:gd name="f381" fmla="*/ f287 1 114"/>
                <a:gd name="f382" fmla="*/ f288 1 209"/>
                <a:gd name="f383" fmla="*/ 0 1 f194"/>
                <a:gd name="f384" fmla="*/ f6 1 f194"/>
                <a:gd name="f385" fmla="*/ 0 1 f195"/>
                <a:gd name="f386" fmla="*/ f7 1 f195"/>
                <a:gd name="f387" fmla="+- f289 0 f1"/>
                <a:gd name="f388" fmla="*/ f290 1 f194"/>
                <a:gd name="f389" fmla="*/ f291 1 f195"/>
                <a:gd name="f390" fmla="*/ f292 1 f194"/>
                <a:gd name="f391" fmla="*/ f293 1 f195"/>
                <a:gd name="f392" fmla="*/ f294 1 f194"/>
                <a:gd name="f393" fmla="*/ f295 1 f195"/>
                <a:gd name="f394" fmla="*/ f296 1 f194"/>
                <a:gd name="f395" fmla="*/ f297 1 f195"/>
                <a:gd name="f396" fmla="*/ f298 1 f194"/>
                <a:gd name="f397" fmla="*/ f299 1 f195"/>
                <a:gd name="f398" fmla="*/ f300 1 f194"/>
                <a:gd name="f399" fmla="*/ f301 1 f195"/>
                <a:gd name="f400" fmla="*/ f302 1 f194"/>
                <a:gd name="f401" fmla="*/ f303 1 f195"/>
                <a:gd name="f402" fmla="*/ f304 1 f194"/>
                <a:gd name="f403" fmla="*/ f305 1 f195"/>
                <a:gd name="f404" fmla="*/ f306 1 f194"/>
                <a:gd name="f405" fmla="*/ f307 1 f195"/>
                <a:gd name="f406" fmla="*/ f308 1 f194"/>
                <a:gd name="f407" fmla="*/ f309 1 f195"/>
                <a:gd name="f408" fmla="*/ f310 1 f194"/>
                <a:gd name="f409" fmla="*/ f311 1 f195"/>
                <a:gd name="f410" fmla="*/ f312 1 f194"/>
                <a:gd name="f411" fmla="*/ f313 1 f195"/>
                <a:gd name="f412" fmla="*/ f314 1 f194"/>
                <a:gd name="f413" fmla="*/ f315 1 f195"/>
                <a:gd name="f414" fmla="*/ f316 1 f194"/>
                <a:gd name="f415" fmla="*/ f317 1 f195"/>
                <a:gd name="f416" fmla="*/ f318 1 f194"/>
                <a:gd name="f417" fmla="*/ f319 1 f195"/>
                <a:gd name="f418" fmla="*/ f320 1 f194"/>
                <a:gd name="f419" fmla="*/ f321 1 f195"/>
                <a:gd name="f420" fmla="*/ f322 1 f194"/>
                <a:gd name="f421" fmla="*/ f323 1 f195"/>
                <a:gd name="f422" fmla="*/ f324 1 f194"/>
                <a:gd name="f423" fmla="*/ f325 1 f195"/>
                <a:gd name="f424" fmla="*/ f326 1 f194"/>
                <a:gd name="f425" fmla="*/ f327 1 f195"/>
                <a:gd name="f426" fmla="*/ f328 1 f195"/>
                <a:gd name="f427" fmla="*/ f329 1 f194"/>
                <a:gd name="f428" fmla="*/ f330 1 f195"/>
                <a:gd name="f429" fmla="*/ f331 1 f194"/>
                <a:gd name="f430" fmla="*/ f332 1 f195"/>
                <a:gd name="f431" fmla="*/ f333 1 f194"/>
                <a:gd name="f432" fmla="*/ f334 1 f195"/>
                <a:gd name="f433" fmla="*/ f335 1 f194"/>
                <a:gd name="f434" fmla="*/ f336 1 f195"/>
                <a:gd name="f435" fmla="*/ f337 1 f194"/>
                <a:gd name="f436" fmla="*/ f338 1 f195"/>
                <a:gd name="f437" fmla="*/ f339 1 f194"/>
                <a:gd name="f438" fmla="*/ f340 1 f195"/>
                <a:gd name="f439" fmla="*/ f341 1 f195"/>
                <a:gd name="f440" fmla="*/ f342 1 f194"/>
                <a:gd name="f441" fmla="*/ f343 1 f195"/>
                <a:gd name="f442" fmla="*/ f344 1 f195"/>
                <a:gd name="f443" fmla="*/ f345 1 f194"/>
                <a:gd name="f444" fmla="*/ f346 1 f195"/>
                <a:gd name="f445" fmla="*/ f347 1 f194"/>
                <a:gd name="f446" fmla="*/ f348 1 f195"/>
                <a:gd name="f447" fmla="*/ f349 1 f195"/>
                <a:gd name="f448" fmla="*/ f350 1 f194"/>
                <a:gd name="f449" fmla="*/ f351 1 f195"/>
                <a:gd name="f450" fmla="*/ f352 1 f194"/>
                <a:gd name="f451" fmla="*/ f353 1 f195"/>
                <a:gd name="f452" fmla="*/ f354 1 f194"/>
                <a:gd name="f453" fmla="*/ f355 1 f195"/>
                <a:gd name="f454" fmla="*/ f356 1 f194"/>
                <a:gd name="f455" fmla="*/ f357 1 f195"/>
                <a:gd name="f456" fmla="*/ f358 1 f194"/>
                <a:gd name="f457" fmla="*/ f359 1 f195"/>
                <a:gd name="f458" fmla="*/ f360 1 f194"/>
                <a:gd name="f459" fmla="*/ f361 1 f195"/>
                <a:gd name="f460" fmla="*/ f362 1 f194"/>
                <a:gd name="f461" fmla="*/ f363 1 f195"/>
                <a:gd name="f462" fmla="*/ f364 1 f194"/>
                <a:gd name="f463" fmla="*/ f365 1 f195"/>
                <a:gd name="f464" fmla="*/ f366 1 f195"/>
                <a:gd name="f465" fmla="*/ f367 1 f195"/>
                <a:gd name="f466" fmla="*/ f368 1 f194"/>
                <a:gd name="f467" fmla="*/ f369 1 f195"/>
                <a:gd name="f468" fmla="*/ f370 1 f194"/>
                <a:gd name="f469" fmla="*/ f371 1 f195"/>
                <a:gd name="f470" fmla="*/ f372 1 f194"/>
                <a:gd name="f471" fmla="*/ f373 1 f195"/>
                <a:gd name="f472" fmla="*/ f374 1 f194"/>
                <a:gd name="f473" fmla="*/ f375 1 f195"/>
                <a:gd name="f474" fmla="*/ f376 1 f195"/>
                <a:gd name="f475" fmla="*/ f377 1 f194"/>
                <a:gd name="f476" fmla="*/ f378 1 f194"/>
                <a:gd name="f477" fmla="*/ f379 1 f194"/>
                <a:gd name="f478" fmla="*/ f380 1 f195"/>
                <a:gd name="f479" fmla="*/ f381 1 f194"/>
                <a:gd name="f480" fmla="*/ f382 1 f195"/>
                <a:gd name="f481" fmla="*/ f383 f189 1"/>
                <a:gd name="f482" fmla="*/ f384 f189 1"/>
                <a:gd name="f483" fmla="*/ f386 f190 1"/>
                <a:gd name="f484" fmla="*/ f385 f190 1"/>
                <a:gd name="f485" fmla="*/ f388 f189 1"/>
                <a:gd name="f486" fmla="*/ f389 f190 1"/>
                <a:gd name="f487" fmla="*/ f390 f189 1"/>
                <a:gd name="f488" fmla="*/ f391 f190 1"/>
                <a:gd name="f489" fmla="*/ f392 f189 1"/>
                <a:gd name="f490" fmla="*/ f393 f190 1"/>
                <a:gd name="f491" fmla="*/ f394 f189 1"/>
                <a:gd name="f492" fmla="*/ f395 f190 1"/>
                <a:gd name="f493" fmla="*/ f396 f189 1"/>
                <a:gd name="f494" fmla="*/ f397 f190 1"/>
                <a:gd name="f495" fmla="*/ f398 f189 1"/>
                <a:gd name="f496" fmla="*/ f399 f190 1"/>
                <a:gd name="f497" fmla="*/ f400 f189 1"/>
                <a:gd name="f498" fmla="*/ f401 f190 1"/>
                <a:gd name="f499" fmla="*/ f402 f189 1"/>
                <a:gd name="f500" fmla="*/ f403 f190 1"/>
                <a:gd name="f501" fmla="*/ f404 f189 1"/>
                <a:gd name="f502" fmla="*/ f405 f190 1"/>
                <a:gd name="f503" fmla="*/ f406 f189 1"/>
                <a:gd name="f504" fmla="*/ f407 f190 1"/>
                <a:gd name="f505" fmla="*/ f408 f189 1"/>
                <a:gd name="f506" fmla="*/ f409 f190 1"/>
                <a:gd name="f507" fmla="*/ f410 f189 1"/>
                <a:gd name="f508" fmla="*/ f411 f190 1"/>
                <a:gd name="f509" fmla="*/ f412 f189 1"/>
                <a:gd name="f510" fmla="*/ f413 f190 1"/>
                <a:gd name="f511" fmla="*/ f414 f189 1"/>
                <a:gd name="f512" fmla="*/ f415 f190 1"/>
                <a:gd name="f513" fmla="*/ f416 f189 1"/>
                <a:gd name="f514" fmla="*/ f417 f190 1"/>
                <a:gd name="f515" fmla="*/ f418 f189 1"/>
                <a:gd name="f516" fmla="*/ f419 f190 1"/>
                <a:gd name="f517" fmla="*/ f420 f189 1"/>
                <a:gd name="f518" fmla="*/ f421 f190 1"/>
                <a:gd name="f519" fmla="*/ f422 f189 1"/>
                <a:gd name="f520" fmla="*/ f423 f190 1"/>
                <a:gd name="f521" fmla="*/ f424 f189 1"/>
                <a:gd name="f522" fmla="*/ f425 f190 1"/>
                <a:gd name="f523" fmla="*/ f426 f190 1"/>
                <a:gd name="f524" fmla="*/ f427 f189 1"/>
                <a:gd name="f525" fmla="*/ f428 f190 1"/>
                <a:gd name="f526" fmla="*/ f429 f189 1"/>
                <a:gd name="f527" fmla="*/ f430 f190 1"/>
                <a:gd name="f528" fmla="*/ f431 f189 1"/>
                <a:gd name="f529" fmla="*/ f432 f190 1"/>
                <a:gd name="f530" fmla="*/ f433 f189 1"/>
                <a:gd name="f531" fmla="*/ f434 f190 1"/>
                <a:gd name="f532" fmla="*/ f435 f189 1"/>
                <a:gd name="f533" fmla="*/ f436 f190 1"/>
                <a:gd name="f534" fmla="*/ f437 f189 1"/>
                <a:gd name="f535" fmla="*/ f438 f190 1"/>
                <a:gd name="f536" fmla="*/ f439 f190 1"/>
                <a:gd name="f537" fmla="*/ f440 f189 1"/>
                <a:gd name="f538" fmla="*/ f441 f190 1"/>
                <a:gd name="f539" fmla="*/ f442 f190 1"/>
                <a:gd name="f540" fmla="*/ f443 f189 1"/>
                <a:gd name="f541" fmla="*/ f444 f190 1"/>
                <a:gd name="f542" fmla="*/ f445 f189 1"/>
                <a:gd name="f543" fmla="*/ f446 f190 1"/>
                <a:gd name="f544" fmla="*/ f447 f190 1"/>
                <a:gd name="f545" fmla="*/ f448 f189 1"/>
                <a:gd name="f546" fmla="*/ f449 f190 1"/>
                <a:gd name="f547" fmla="*/ f450 f189 1"/>
                <a:gd name="f548" fmla="*/ f451 f190 1"/>
                <a:gd name="f549" fmla="*/ f452 f189 1"/>
                <a:gd name="f550" fmla="*/ f453 f190 1"/>
                <a:gd name="f551" fmla="*/ f454 f189 1"/>
                <a:gd name="f552" fmla="*/ f455 f190 1"/>
                <a:gd name="f553" fmla="*/ f456 f189 1"/>
                <a:gd name="f554" fmla="*/ f457 f190 1"/>
                <a:gd name="f555" fmla="*/ f458 f189 1"/>
                <a:gd name="f556" fmla="*/ f459 f190 1"/>
                <a:gd name="f557" fmla="*/ f460 f189 1"/>
                <a:gd name="f558" fmla="*/ f461 f190 1"/>
                <a:gd name="f559" fmla="*/ f462 f189 1"/>
                <a:gd name="f560" fmla="*/ f463 f190 1"/>
                <a:gd name="f561" fmla="*/ f464 f190 1"/>
                <a:gd name="f562" fmla="*/ f465 f190 1"/>
                <a:gd name="f563" fmla="*/ f466 f189 1"/>
                <a:gd name="f564" fmla="*/ f467 f190 1"/>
                <a:gd name="f565" fmla="*/ f468 f189 1"/>
                <a:gd name="f566" fmla="*/ f469 f190 1"/>
                <a:gd name="f567" fmla="*/ f470 f189 1"/>
                <a:gd name="f568" fmla="*/ f471 f190 1"/>
                <a:gd name="f569" fmla="*/ f472 f189 1"/>
                <a:gd name="f570" fmla="*/ f473 f190 1"/>
                <a:gd name="f571" fmla="*/ f474 f190 1"/>
                <a:gd name="f572" fmla="*/ f475 f189 1"/>
                <a:gd name="f573" fmla="*/ f476 f189 1"/>
                <a:gd name="f574" fmla="*/ f477 f189 1"/>
                <a:gd name="f575" fmla="*/ f478 f190 1"/>
                <a:gd name="f576" fmla="*/ f479 f189 1"/>
                <a:gd name="f577" fmla="*/ f480 f190 1"/>
              </a:gdLst>
              <a:ahLst/>
              <a:cxnLst>
                <a:cxn ang="3cd4">
                  <a:pos x="hc" y="t"/>
                </a:cxn>
                <a:cxn ang="0">
                  <a:pos x="r" y="vc"/>
                </a:cxn>
                <a:cxn ang="cd4">
                  <a:pos x="hc" y="b"/>
                </a:cxn>
                <a:cxn ang="cd2">
                  <a:pos x="l" y="vc"/>
                </a:cxn>
                <a:cxn ang="f387">
                  <a:pos x="f485" y="f486"/>
                </a:cxn>
                <a:cxn ang="f387">
                  <a:pos x="f487" y="f488"/>
                </a:cxn>
                <a:cxn ang="f387">
                  <a:pos x="f489" y="f490"/>
                </a:cxn>
                <a:cxn ang="f387">
                  <a:pos x="f491" y="f492"/>
                </a:cxn>
                <a:cxn ang="f387">
                  <a:pos x="f493" y="f494"/>
                </a:cxn>
                <a:cxn ang="f387">
                  <a:pos x="f495" y="f496"/>
                </a:cxn>
                <a:cxn ang="f387">
                  <a:pos x="f497" y="f498"/>
                </a:cxn>
                <a:cxn ang="f387">
                  <a:pos x="f499" y="f500"/>
                </a:cxn>
                <a:cxn ang="f387">
                  <a:pos x="f501" y="f502"/>
                </a:cxn>
                <a:cxn ang="f387">
                  <a:pos x="f503" y="f504"/>
                </a:cxn>
                <a:cxn ang="f387">
                  <a:pos x="f505" y="f506"/>
                </a:cxn>
                <a:cxn ang="f387">
                  <a:pos x="f507" y="f508"/>
                </a:cxn>
                <a:cxn ang="f387">
                  <a:pos x="f509" y="f510"/>
                </a:cxn>
                <a:cxn ang="f387">
                  <a:pos x="f511" y="f512"/>
                </a:cxn>
                <a:cxn ang="f387">
                  <a:pos x="f513" y="f514"/>
                </a:cxn>
                <a:cxn ang="f387">
                  <a:pos x="f515" y="f516"/>
                </a:cxn>
                <a:cxn ang="f387">
                  <a:pos x="f517" y="f518"/>
                </a:cxn>
                <a:cxn ang="f387">
                  <a:pos x="f519" y="f520"/>
                </a:cxn>
                <a:cxn ang="f387">
                  <a:pos x="f521" y="f522"/>
                </a:cxn>
                <a:cxn ang="f387">
                  <a:pos x="f521" y="f523"/>
                </a:cxn>
                <a:cxn ang="f387">
                  <a:pos x="f524" y="f525"/>
                </a:cxn>
                <a:cxn ang="f387">
                  <a:pos x="f526" y="f527"/>
                </a:cxn>
                <a:cxn ang="f387">
                  <a:pos x="f528" y="f529"/>
                </a:cxn>
                <a:cxn ang="f387">
                  <a:pos x="f530" y="f531"/>
                </a:cxn>
                <a:cxn ang="f387">
                  <a:pos x="f532" y="f533"/>
                </a:cxn>
                <a:cxn ang="f387">
                  <a:pos x="f534" y="f533"/>
                </a:cxn>
                <a:cxn ang="f387">
                  <a:pos x="f534" y="f535"/>
                </a:cxn>
                <a:cxn ang="f387">
                  <a:pos x="f534" y="f536"/>
                </a:cxn>
                <a:cxn ang="f387">
                  <a:pos x="f537" y="f538"/>
                </a:cxn>
                <a:cxn ang="f387">
                  <a:pos x="f537" y="f539"/>
                </a:cxn>
                <a:cxn ang="f387">
                  <a:pos x="f540" y="f541"/>
                </a:cxn>
                <a:cxn ang="f387">
                  <a:pos x="f542" y="f543"/>
                </a:cxn>
                <a:cxn ang="f387">
                  <a:pos x="f542" y="f544"/>
                </a:cxn>
                <a:cxn ang="f387">
                  <a:pos x="f545" y="f546"/>
                </a:cxn>
                <a:cxn ang="f387">
                  <a:pos x="f547" y="f548"/>
                </a:cxn>
                <a:cxn ang="f387">
                  <a:pos x="f549" y="f550"/>
                </a:cxn>
                <a:cxn ang="f387">
                  <a:pos x="f551" y="f552"/>
                </a:cxn>
                <a:cxn ang="f387">
                  <a:pos x="f553" y="f554"/>
                </a:cxn>
                <a:cxn ang="f387">
                  <a:pos x="f555" y="f556"/>
                </a:cxn>
                <a:cxn ang="f387">
                  <a:pos x="f557" y="f558"/>
                </a:cxn>
                <a:cxn ang="f387">
                  <a:pos x="f559" y="f560"/>
                </a:cxn>
                <a:cxn ang="f387">
                  <a:pos x="f559" y="f561"/>
                </a:cxn>
                <a:cxn ang="f387">
                  <a:pos x="f555" y="f562"/>
                </a:cxn>
                <a:cxn ang="f387">
                  <a:pos x="f563" y="f564"/>
                </a:cxn>
                <a:cxn ang="f387">
                  <a:pos x="f565" y="f539"/>
                </a:cxn>
                <a:cxn ang="f387">
                  <a:pos x="f537" y="f566"/>
                </a:cxn>
                <a:cxn ang="f387">
                  <a:pos x="f567" y="f568"/>
                </a:cxn>
                <a:cxn ang="f387">
                  <a:pos x="f569" y="f570"/>
                </a:cxn>
                <a:cxn ang="f387">
                  <a:pos x="f519" y="f571"/>
                </a:cxn>
                <a:cxn ang="f387">
                  <a:pos x="f572" y="f512"/>
                </a:cxn>
                <a:cxn ang="f387">
                  <a:pos x="f573" y="f506"/>
                </a:cxn>
                <a:cxn ang="f387">
                  <a:pos x="f574" y="f492"/>
                </a:cxn>
                <a:cxn ang="f387">
                  <a:pos x="f491" y="f575"/>
                </a:cxn>
                <a:cxn ang="f387">
                  <a:pos x="f576" y="f577"/>
                </a:cxn>
              </a:cxnLst>
              <a:rect l="f481" t="f484" r="f482" b="f483"/>
              <a:pathLst>
                <a:path w="114" h="209">
                  <a:moveTo>
                    <a:pt x="f8" y="f9"/>
                  </a:moveTo>
                  <a:cubicBezTo>
                    <a:pt x="f8" y="f10"/>
                    <a:pt x="f11" y="f12"/>
                    <a:pt x="f11" y="f13"/>
                  </a:cubicBezTo>
                  <a:cubicBezTo>
                    <a:pt x="f11" y="f14"/>
                    <a:pt x="f11" y="f13"/>
                    <a:pt x="f15" y="f14"/>
                  </a:cubicBezTo>
                  <a:cubicBezTo>
                    <a:pt x="f15" y="f16"/>
                    <a:pt x="f17" y="f18"/>
                    <a:pt x="f19" y="f20"/>
                  </a:cubicBezTo>
                  <a:cubicBezTo>
                    <a:pt x="f19" y="f20"/>
                    <a:pt x="f19" y="f20"/>
                    <a:pt x="f19" y="f20"/>
                  </a:cubicBezTo>
                  <a:cubicBezTo>
                    <a:pt x="f19" y="f20"/>
                    <a:pt x="f19" y="f21"/>
                    <a:pt x="f22" y="f23"/>
                  </a:cubicBezTo>
                  <a:cubicBezTo>
                    <a:pt x="f22" y="f21"/>
                    <a:pt x="f22" y="f21"/>
                    <a:pt x="f22" y="f21"/>
                  </a:cubicBezTo>
                  <a:cubicBezTo>
                    <a:pt x="f22" y="f23"/>
                    <a:pt x="f22" y="f24"/>
                    <a:pt x="f22" y="f24"/>
                  </a:cubicBezTo>
                  <a:cubicBezTo>
                    <a:pt x="f25" y="f24"/>
                    <a:pt x="f25" y="f24"/>
                    <a:pt x="f25" y="f24"/>
                  </a:cubicBezTo>
                  <a:cubicBezTo>
                    <a:pt x="f25" y="f26"/>
                    <a:pt x="f25" y="f26"/>
                    <a:pt x="f25" y="f26"/>
                  </a:cubicBezTo>
                  <a:cubicBezTo>
                    <a:pt x="f22" y="f2"/>
                    <a:pt x="f27" y="f28"/>
                    <a:pt x="f27" y="f29"/>
                  </a:cubicBezTo>
                  <a:cubicBezTo>
                    <a:pt x="f27" y="f29"/>
                    <a:pt x="f27" y="f29"/>
                    <a:pt x="f27" y="f29"/>
                  </a:cubicBezTo>
                  <a:cubicBezTo>
                    <a:pt x="f27" y="f30"/>
                    <a:pt x="f31" y="f32"/>
                    <a:pt x="f33" y="f34"/>
                  </a:cubicBezTo>
                  <a:cubicBezTo>
                    <a:pt x="f35" y="f34"/>
                    <a:pt x="f35" y="f34"/>
                    <a:pt x="f35" y="f34"/>
                  </a:cubicBezTo>
                  <a:cubicBezTo>
                    <a:pt x="f35" y="f34"/>
                    <a:pt x="f35" y="f36"/>
                    <a:pt x="f35" y="f37"/>
                  </a:cubicBezTo>
                  <a:cubicBezTo>
                    <a:pt x="f38" y="f37"/>
                    <a:pt x="f35" y="f39"/>
                    <a:pt x="f38" y="f39"/>
                  </a:cubicBezTo>
                  <a:cubicBezTo>
                    <a:pt x="f38" y="f39"/>
                    <a:pt x="f38" y="f39"/>
                    <a:pt x="f38" y="f39"/>
                  </a:cubicBezTo>
                  <a:cubicBezTo>
                    <a:pt x="f38" y="f39"/>
                    <a:pt x="f40" y="f39"/>
                    <a:pt x="f40" y="f41"/>
                  </a:cubicBezTo>
                  <a:cubicBezTo>
                    <a:pt x="f40" y="f41"/>
                    <a:pt x="f40" y="f41"/>
                    <a:pt x="f40" y="f41"/>
                  </a:cubicBezTo>
                  <a:cubicBezTo>
                    <a:pt x="f40" y="f42"/>
                    <a:pt x="f43" y="f41"/>
                    <a:pt x="f43" y="f42"/>
                  </a:cubicBezTo>
                  <a:cubicBezTo>
                    <a:pt x="f43" y="f42"/>
                    <a:pt x="f43" y="f42"/>
                    <a:pt x="f43" y="f42"/>
                  </a:cubicBezTo>
                  <a:cubicBezTo>
                    <a:pt x="f43" y="f44"/>
                    <a:pt x="f45" y="f44"/>
                    <a:pt x="f45" y="f44"/>
                  </a:cubicBezTo>
                  <a:cubicBezTo>
                    <a:pt x="f45" y="f44"/>
                    <a:pt x="f45" y="f44"/>
                    <a:pt x="f45" y="f44"/>
                  </a:cubicBezTo>
                  <a:cubicBezTo>
                    <a:pt x="f45" y="f46"/>
                    <a:pt x="f47" y="f46"/>
                    <a:pt x="f45" y="f46"/>
                  </a:cubicBezTo>
                  <a:cubicBezTo>
                    <a:pt x="f47" y="f46"/>
                    <a:pt x="f45" y="f48"/>
                    <a:pt x="f47" y="f48"/>
                  </a:cubicBezTo>
                  <a:cubicBezTo>
                    <a:pt x="f49" y="f50"/>
                    <a:pt x="f51" y="f52"/>
                    <a:pt x="f53" y="f54"/>
                  </a:cubicBezTo>
                  <a:cubicBezTo>
                    <a:pt x="f55" y="f54"/>
                    <a:pt x="f55" y="f54"/>
                    <a:pt x="f55" y="f54"/>
                  </a:cubicBezTo>
                  <a:cubicBezTo>
                    <a:pt x="f55" y="f56"/>
                    <a:pt x="f55" y="f56"/>
                    <a:pt x="f55" y="f57"/>
                  </a:cubicBezTo>
                  <a:cubicBezTo>
                    <a:pt x="f55" y="f57"/>
                    <a:pt x="f55" y="f57"/>
                    <a:pt x="f55" y="f57"/>
                  </a:cubicBezTo>
                  <a:cubicBezTo>
                    <a:pt x="f58" y="f59"/>
                    <a:pt x="f55" y="f59"/>
                    <a:pt x="f58" y="f60"/>
                  </a:cubicBezTo>
                  <a:cubicBezTo>
                    <a:pt x="f58" y="f59"/>
                    <a:pt x="f58" y="f59"/>
                    <a:pt x="f58" y="f59"/>
                  </a:cubicBezTo>
                  <a:cubicBezTo>
                    <a:pt x="f58" y="f60"/>
                    <a:pt x="f58" y="f61"/>
                    <a:pt x="f62" y="f61"/>
                  </a:cubicBezTo>
                  <a:cubicBezTo>
                    <a:pt x="f62" y="f61"/>
                    <a:pt x="f62" y="f61"/>
                    <a:pt x="f62" y="f61"/>
                  </a:cubicBezTo>
                  <a:cubicBezTo>
                    <a:pt x="f62" y="f61"/>
                    <a:pt x="f63" y="f61"/>
                    <a:pt x="f63" y="f64"/>
                  </a:cubicBezTo>
                  <a:cubicBezTo>
                    <a:pt x="f63" y="f64"/>
                    <a:pt x="f63" y="f64"/>
                    <a:pt x="f63" y="f64"/>
                  </a:cubicBezTo>
                  <a:cubicBezTo>
                    <a:pt x="f65" y="f66"/>
                    <a:pt x="f62" y="f66"/>
                    <a:pt x="f63" y="f66"/>
                  </a:cubicBezTo>
                  <a:cubicBezTo>
                    <a:pt x="f63" y="f66"/>
                    <a:pt x="f63" y="f66"/>
                    <a:pt x="f63" y="f66"/>
                  </a:cubicBezTo>
                  <a:cubicBezTo>
                    <a:pt x="f63" y="f67"/>
                    <a:pt x="f65" y="f68"/>
                    <a:pt x="f65" y="f69"/>
                  </a:cubicBezTo>
                  <a:cubicBezTo>
                    <a:pt x="f70" y="f69"/>
                    <a:pt x="f70" y="f69"/>
                    <a:pt x="f70" y="f69"/>
                  </a:cubicBezTo>
                  <a:cubicBezTo>
                    <a:pt x="f70" y="f69"/>
                    <a:pt x="f71" y="f72"/>
                    <a:pt x="f71" y="f73"/>
                  </a:cubicBezTo>
                  <a:cubicBezTo>
                    <a:pt x="f71" y="f74"/>
                    <a:pt x="f71" y="f73"/>
                    <a:pt x="f71" y="f74"/>
                  </a:cubicBezTo>
                  <a:cubicBezTo>
                    <a:pt x="f71" y="f74"/>
                    <a:pt x="f75" y="f76"/>
                    <a:pt x="f71" y="f76"/>
                  </a:cubicBezTo>
                  <a:cubicBezTo>
                    <a:pt x="f71" y="f77"/>
                    <a:pt x="f75" y="f78"/>
                    <a:pt x="f75" y="f78"/>
                  </a:cubicBezTo>
                  <a:cubicBezTo>
                    <a:pt x="f75" y="f78"/>
                    <a:pt x="f79" y="f78"/>
                    <a:pt x="f80" y="f78"/>
                  </a:cubicBezTo>
                  <a:cubicBezTo>
                    <a:pt x="f79" y="f78"/>
                    <a:pt x="f79" y="f78"/>
                    <a:pt x="f79" y="f78"/>
                  </a:cubicBezTo>
                  <a:cubicBezTo>
                    <a:pt x="f79" y="f78"/>
                    <a:pt x="f79" y="f78"/>
                    <a:pt x="f79" y="f78"/>
                  </a:cubicBezTo>
                  <a:cubicBezTo>
                    <a:pt x="f79" y="f78"/>
                    <a:pt x="f79" y="f78"/>
                    <a:pt x="f81" y="f82"/>
                  </a:cubicBezTo>
                  <a:cubicBezTo>
                    <a:pt x="f81" y="f83"/>
                    <a:pt x="f79" y="f84"/>
                    <a:pt x="f81" y="f85"/>
                  </a:cubicBezTo>
                  <a:cubicBezTo>
                    <a:pt x="f81" y="f84"/>
                    <a:pt x="f86" y="f85"/>
                    <a:pt x="f86" y="f84"/>
                  </a:cubicBezTo>
                  <a:cubicBezTo>
                    <a:pt x="f81" y="f87"/>
                    <a:pt x="f81" y="f87"/>
                    <a:pt x="f81" y="f87"/>
                  </a:cubicBezTo>
                  <a:cubicBezTo>
                    <a:pt x="f81" y="f88"/>
                    <a:pt x="f86" y="f87"/>
                    <a:pt x="f86" y="f88"/>
                  </a:cubicBezTo>
                  <a:cubicBezTo>
                    <a:pt x="f81" y="f88"/>
                    <a:pt x="f81" y="f88"/>
                    <a:pt x="f81" y="f88"/>
                  </a:cubicBezTo>
                  <a:cubicBezTo>
                    <a:pt x="f81" y="f89"/>
                    <a:pt x="f86" y="f89"/>
                    <a:pt x="f86" y="f89"/>
                  </a:cubicBezTo>
                  <a:cubicBezTo>
                    <a:pt x="f86" y="f89"/>
                    <a:pt x="f86" y="f89"/>
                    <a:pt x="f86" y="f89"/>
                  </a:cubicBezTo>
                  <a:cubicBezTo>
                    <a:pt x="f86" y="f89"/>
                    <a:pt x="f86" y="f89"/>
                    <a:pt x="f90" y="f91"/>
                  </a:cubicBezTo>
                  <a:cubicBezTo>
                    <a:pt x="f90" y="f91"/>
                    <a:pt x="f90" y="f91"/>
                    <a:pt x="f90" y="f91"/>
                  </a:cubicBezTo>
                  <a:cubicBezTo>
                    <a:pt x="f90" y="f91"/>
                    <a:pt x="f90" y="f92"/>
                    <a:pt x="f86" y="f92"/>
                  </a:cubicBezTo>
                  <a:cubicBezTo>
                    <a:pt x="f86" y="f92"/>
                    <a:pt x="f90" y="f92"/>
                    <a:pt x="f86" y="f91"/>
                  </a:cubicBezTo>
                  <a:cubicBezTo>
                    <a:pt x="f86" y="f92"/>
                    <a:pt x="f86" y="f93"/>
                    <a:pt x="f90" y="f93"/>
                  </a:cubicBezTo>
                  <a:cubicBezTo>
                    <a:pt x="f90" y="f93"/>
                    <a:pt x="f90" y="f93"/>
                    <a:pt x="f90" y="f93"/>
                  </a:cubicBezTo>
                  <a:cubicBezTo>
                    <a:pt x="f90" y="f94"/>
                    <a:pt x="f90" y="f95"/>
                    <a:pt x="f96" y="f97"/>
                  </a:cubicBezTo>
                  <a:cubicBezTo>
                    <a:pt x="f90" y="f97"/>
                    <a:pt x="f96" y="f97"/>
                    <a:pt x="f96" y="f95"/>
                  </a:cubicBezTo>
                  <a:cubicBezTo>
                    <a:pt x="f98" y="f97"/>
                    <a:pt x="f98" y="f99"/>
                    <a:pt x="f100" y="f101"/>
                  </a:cubicBezTo>
                  <a:cubicBezTo>
                    <a:pt x="f98" y="f101"/>
                    <a:pt x="f98" y="f101"/>
                    <a:pt x="f98" y="f101"/>
                  </a:cubicBezTo>
                  <a:cubicBezTo>
                    <a:pt x="f100" y="f102"/>
                    <a:pt x="f100" y="f101"/>
                    <a:pt x="f100" y="f102"/>
                  </a:cubicBezTo>
                  <a:cubicBezTo>
                    <a:pt x="f103" y="f102"/>
                    <a:pt x="f103" y="f102"/>
                    <a:pt x="f103" y="f6"/>
                  </a:cubicBezTo>
                  <a:cubicBezTo>
                    <a:pt x="f103" y="f6"/>
                    <a:pt x="f103" y="f6"/>
                    <a:pt x="f103" y="f6"/>
                  </a:cubicBezTo>
                  <a:cubicBezTo>
                    <a:pt x="f103" y="f6"/>
                    <a:pt x="f104" y="f105"/>
                    <a:pt x="f106" y="f107"/>
                  </a:cubicBezTo>
                  <a:cubicBezTo>
                    <a:pt x="f104" y="f107"/>
                    <a:pt x="f104" y="f108"/>
                    <a:pt x="f106" y="f108"/>
                  </a:cubicBezTo>
                  <a:cubicBezTo>
                    <a:pt x="f106" y="f108"/>
                    <a:pt x="f106" y="f108"/>
                    <a:pt x="f106" y="f108"/>
                  </a:cubicBezTo>
                  <a:cubicBezTo>
                    <a:pt x="f106" y="f108"/>
                    <a:pt x="f106" y="f109"/>
                    <a:pt x="f110" y="f109"/>
                  </a:cubicBezTo>
                  <a:cubicBezTo>
                    <a:pt x="f110" y="f111"/>
                    <a:pt x="f106" y="f105"/>
                    <a:pt x="f106" y="f107"/>
                  </a:cubicBezTo>
                  <a:cubicBezTo>
                    <a:pt x="f110" y="f107"/>
                    <a:pt x="f106" y="f109"/>
                    <a:pt x="f110" y="f108"/>
                  </a:cubicBezTo>
                  <a:cubicBezTo>
                    <a:pt x="f110" y="f109"/>
                    <a:pt x="f110" y="f111"/>
                    <a:pt x="f110" y="f111"/>
                  </a:cubicBezTo>
                  <a:cubicBezTo>
                    <a:pt x="f110" y="f111"/>
                    <a:pt x="f112" y="f109"/>
                    <a:pt x="f112" y="f111"/>
                  </a:cubicBezTo>
                  <a:cubicBezTo>
                    <a:pt x="f112" y="f113"/>
                    <a:pt x="f112" y="f111"/>
                    <a:pt x="f112" y="f113"/>
                  </a:cubicBezTo>
                  <a:cubicBezTo>
                    <a:pt x="f112" y="f113"/>
                    <a:pt x="f112" y="f113"/>
                    <a:pt x="f112" y="f113"/>
                  </a:cubicBezTo>
                  <a:cubicBezTo>
                    <a:pt x="f112" y="f114"/>
                    <a:pt x="f115" y="f114"/>
                    <a:pt x="f112" y="f114"/>
                  </a:cubicBezTo>
                  <a:cubicBezTo>
                    <a:pt x="f112" y="f114"/>
                    <a:pt x="f112" y="f116"/>
                    <a:pt x="f115" y="f116"/>
                  </a:cubicBezTo>
                  <a:cubicBezTo>
                    <a:pt x="f117" y="f114"/>
                    <a:pt x="f117" y="f114"/>
                    <a:pt x="f117" y="f114"/>
                  </a:cubicBezTo>
                  <a:cubicBezTo>
                    <a:pt x="f117" y="f116"/>
                    <a:pt x="f115" y="f116"/>
                    <a:pt x="f115" y="f118"/>
                  </a:cubicBezTo>
                  <a:cubicBezTo>
                    <a:pt x="f117" y="f118"/>
                    <a:pt x="f117" y="f118"/>
                    <a:pt x="f117" y="f118"/>
                  </a:cubicBezTo>
                  <a:cubicBezTo>
                    <a:pt x="f115" y="f118"/>
                    <a:pt x="f117" y="f119"/>
                    <a:pt x="f117" y="f119"/>
                  </a:cubicBezTo>
                  <a:cubicBezTo>
                    <a:pt x="f117" y="f120"/>
                    <a:pt x="f121" y="f122"/>
                    <a:pt x="f123" y="f122"/>
                  </a:cubicBezTo>
                  <a:cubicBezTo>
                    <a:pt x="f123" y="f124"/>
                    <a:pt x="f123" y="f125"/>
                    <a:pt x="f123" y="f125"/>
                  </a:cubicBezTo>
                  <a:cubicBezTo>
                    <a:pt x="f123" y="f125"/>
                    <a:pt x="f123" y="f125"/>
                    <a:pt x="f123" y="f125"/>
                  </a:cubicBezTo>
                  <a:cubicBezTo>
                    <a:pt x="f126" y="f125"/>
                    <a:pt x="f126" y="f125"/>
                    <a:pt x="f126" y="f125"/>
                  </a:cubicBezTo>
                  <a:cubicBezTo>
                    <a:pt x="f126" y="f125"/>
                    <a:pt x="f126" y="f125"/>
                    <a:pt x="f126" y="f127"/>
                  </a:cubicBezTo>
                  <a:cubicBezTo>
                    <a:pt x="f126" y="f127"/>
                    <a:pt x="f126" y="f128"/>
                    <a:pt x="f126" y="f128"/>
                  </a:cubicBezTo>
                  <a:cubicBezTo>
                    <a:pt x="f129" y="f128"/>
                    <a:pt x="f126" y="f130"/>
                    <a:pt x="f129" y="f130"/>
                  </a:cubicBezTo>
                  <a:cubicBezTo>
                    <a:pt x="f129" y="f131"/>
                    <a:pt x="f129" y="f131"/>
                    <a:pt x="f129" y="f131"/>
                  </a:cubicBezTo>
                  <a:cubicBezTo>
                    <a:pt x="f132" y="f131"/>
                    <a:pt x="f129" y="f133"/>
                    <a:pt x="f134" y="f133"/>
                  </a:cubicBezTo>
                  <a:cubicBezTo>
                    <a:pt x="f129" y="f133"/>
                    <a:pt x="f129" y="f133"/>
                    <a:pt x="f129" y="f133"/>
                  </a:cubicBezTo>
                  <a:cubicBezTo>
                    <a:pt x="f134" y="f133"/>
                    <a:pt x="f134" y="f135"/>
                    <a:pt x="f134" y="f135"/>
                  </a:cubicBezTo>
                  <a:cubicBezTo>
                    <a:pt x="f134" y="f135"/>
                    <a:pt x="f132" y="f135"/>
                    <a:pt x="f134" y="f136"/>
                  </a:cubicBezTo>
                  <a:cubicBezTo>
                    <a:pt x="f137" y="f138"/>
                    <a:pt x="f137" y="f139"/>
                    <a:pt x="f140" y="f139"/>
                  </a:cubicBezTo>
                  <a:cubicBezTo>
                    <a:pt x="f140" y="f141"/>
                    <a:pt x="f140" y="f141"/>
                    <a:pt x="f140" y="f141"/>
                  </a:cubicBezTo>
                  <a:cubicBezTo>
                    <a:pt x="f140" y="f141"/>
                    <a:pt x="f140" y="f141"/>
                    <a:pt x="f140" y="f141"/>
                  </a:cubicBezTo>
                  <a:cubicBezTo>
                    <a:pt x="f140" y="f141"/>
                    <a:pt x="f140" y="f141"/>
                    <a:pt x="f140" y="f141"/>
                  </a:cubicBezTo>
                  <a:cubicBezTo>
                    <a:pt x="f140" y="f141"/>
                    <a:pt x="f140" y="f141"/>
                    <a:pt x="f140" y="f141"/>
                  </a:cubicBezTo>
                  <a:cubicBezTo>
                    <a:pt x="f142" y="f141"/>
                    <a:pt x="f140" y="f143"/>
                    <a:pt x="f142" y="f144"/>
                  </a:cubicBezTo>
                  <a:cubicBezTo>
                    <a:pt x="f142" y="f144"/>
                    <a:pt x="f142" y="f144"/>
                    <a:pt x="f142" y="f144"/>
                  </a:cubicBezTo>
                  <a:cubicBezTo>
                    <a:pt x="f142" y="f145"/>
                    <a:pt x="f142" y="f145"/>
                    <a:pt x="f142" y="f145"/>
                  </a:cubicBezTo>
                  <a:cubicBezTo>
                    <a:pt x="f146" y="f147"/>
                    <a:pt x="f146" y="f145"/>
                    <a:pt x="f148" y="f145"/>
                  </a:cubicBezTo>
                  <a:cubicBezTo>
                    <a:pt x="f148" y="f147"/>
                    <a:pt x="f148" y="f147"/>
                    <a:pt x="f148" y="f147"/>
                  </a:cubicBezTo>
                  <a:cubicBezTo>
                    <a:pt x="f149" y="f147"/>
                    <a:pt x="f149" y="f147"/>
                    <a:pt x="f149" y="f147"/>
                  </a:cubicBezTo>
                  <a:cubicBezTo>
                    <a:pt x="f148" y="f147"/>
                    <a:pt x="f149" y="f150"/>
                    <a:pt x="f149" y="f150"/>
                  </a:cubicBezTo>
                  <a:cubicBezTo>
                    <a:pt x="f149" y="f150"/>
                    <a:pt x="f149" y="f150"/>
                    <a:pt x="f149" y="f150"/>
                  </a:cubicBezTo>
                  <a:cubicBezTo>
                    <a:pt x="f149" y="f150"/>
                    <a:pt x="f149" y="f150"/>
                    <a:pt x="f149" y="f151"/>
                  </a:cubicBezTo>
                  <a:cubicBezTo>
                    <a:pt x="f148" y="f150"/>
                    <a:pt x="f148" y="f150"/>
                    <a:pt x="f148" y="f150"/>
                  </a:cubicBezTo>
                  <a:cubicBezTo>
                    <a:pt x="f148" y="f151"/>
                    <a:pt x="f148" y="f151"/>
                    <a:pt x="f148" y="f151"/>
                  </a:cubicBezTo>
                  <a:cubicBezTo>
                    <a:pt x="f149" y="f151"/>
                    <a:pt x="f149" y="f152"/>
                    <a:pt x="f149" y="f152"/>
                  </a:cubicBezTo>
                  <a:cubicBezTo>
                    <a:pt x="f149" y="f153"/>
                    <a:pt x="f149" y="f153"/>
                    <a:pt x="f149" y="f153"/>
                  </a:cubicBezTo>
                  <a:cubicBezTo>
                    <a:pt x="f149" y="f153"/>
                    <a:pt x="f149" y="f154"/>
                    <a:pt x="f155" y="f153"/>
                  </a:cubicBezTo>
                  <a:cubicBezTo>
                    <a:pt x="f155" y="f153"/>
                    <a:pt x="f149" y="f153"/>
                    <a:pt x="f149" y="f152"/>
                  </a:cubicBezTo>
                  <a:cubicBezTo>
                    <a:pt x="f155" y="f153"/>
                    <a:pt x="f155" y="f152"/>
                    <a:pt x="f155" y="f153"/>
                  </a:cubicBezTo>
                  <a:cubicBezTo>
                    <a:pt x="f155" y="f154"/>
                    <a:pt x="f149" y="f154"/>
                    <a:pt x="f155" y="f154"/>
                  </a:cubicBezTo>
                  <a:cubicBezTo>
                    <a:pt x="f155" y="f154"/>
                    <a:pt x="f155" y="f154"/>
                    <a:pt x="f155" y="f153"/>
                  </a:cubicBezTo>
                  <a:cubicBezTo>
                    <a:pt x="f156" y="f154"/>
                    <a:pt x="f156" y="f154"/>
                    <a:pt x="f156" y="f154"/>
                  </a:cubicBezTo>
                  <a:cubicBezTo>
                    <a:pt x="f155" y="f154"/>
                    <a:pt x="f155" y="f154"/>
                    <a:pt x="f155" y="f154"/>
                  </a:cubicBezTo>
                  <a:cubicBezTo>
                    <a:pt x="f155" y="f154"/>
                    <a:pt x="f155" y="f154"/>
                    <a:pt x="f155" y="f154"/>
                  </a:cubicBezTo>
                  <a:cubicBezTo>
                    <a:pt x="f155" y="f157"/>
                    <a:pt x="f156" y="f157"/>
                    <a:pt x="f155" y="f158"/>
                  </a:cubicBezTo>
                  <a:cubicBezTo>
                    <a:pt x="f156" y="f158"/>
                    <a:pt x="f156" y="f158"/>
                    <a:pt x="f156" y="f159"/>
                  </a:cubicBezTo>
                  <a:cubicBezTo>
                    <a:pt x="f156" y="f159"/>
                    <a:pt x="f156" y="f159"/>
                    <a:pt x="f156" y="f159"/>
                  </a:cubicBezTo>
                  <a:cubicBezTo>
                    <a:pt x="f156" y="f159"/>
                    <a:pt x="f156" y="f160"/>
                    <a:pt x="f156" y="f160"/>
                  </a:cubicBezTo>
                  <a:cubicBezTo>
                    <a:pt x="f156" y="f160"/>
                    <a:pt x="f156" y="f160"/>
                    <a:pt x="f156" y="f160"/>
                  </a:cubicBezTo>
                  <a:cubicBezTo>
                    <a:pt x="f156" y="f160"/>
                    <a:pt x="f156" y="f160"/>
                    <a:pt x="f156" y="f160"/>
                  </a:cubicBezTo>
                  <a:cubicBezTo>
                    <a:pt x="f161" y="f162"/>
                    <a:pt x="f162" y="f160"/>
                    <a:pt x="f162" y="f162"/>
                  </a:cubicBezTo>
                  <a:cubicBezTo>
                    <a:pt x="f162" y="f162"/>
                    <a:pt x="f162" y="f156"/>
                    <a:pt x="f161" y="f156"/>
                  </a:cubicBezTo>
                  <a:cubicBezTo>
                    <a:pt x="f162" y="f155"/>
                    <a:pt x="f162" y="f149"/>
                    <a:pt x="f160" y="f163"/>
                  </a:cubicBezTo>
                  <a:cubicBezTo>
                    <a:pt x="f160" y="f163"/>
                    <a:pt x="f160" y="f163"/>
                    <a:pt x="f160" y="f148"/>
                  </a:cubicBezTo>
                  <a:cubicBezTo>
                    <a:pt x="f159" y="f148"/>
                    <a:pt x="f159" y="f142"/>
                    <a:pt x="f157" y="f140"/>
                  </a:cubicBezTo>
                  <a:cubicBezTo>
                    <a:pt x="f157" y="f142"/>
                    <a:pt x="f157" y="f140"/>
                    <a:pt x="f154" y="f142"/>
                  </a:cubicBezTo>
                  <a:cubicBezTo>
                    <a:pt x="f154" y="f140"/>
                    <a:pt x="f154" y="f140"/>
                    <a:pt x="f154" y="f140"/>
                  </a:cubicBezTo>
                  <a:cubicBezTo>
                    <a:pt x="f157" y="f140"/>
                    <a:pt x="f157" y="f137"/>
                    <a:pt x="f157" y="f140"/>
                  </a:cubicBezTo>
                  <a:cubicBezTo>
                    <a:pt x="f157" y="f137"/>
                    <a:pt x="f154" y="f129"/>
                    <a:pt x="f154" y="f129"/>
                  </a:cubicBezTo>
                  <a:cubicBezTo>
                    <a:pt x="f154" y="f129"/>
                    <a:pt x="f154" y="f129"/>
                    <a:pt x="f154" y="f129"/>
                  </a:cubicBezTo>
                  <a:cubicBezTo>
                    <a:pt x="f153" y="f129"/>
                    <a:pt x="f153" y="f129"/>
                    <a:pt x="f153" y="f129"/>
                  </a:cubicBezTo>
                  <a:cubicBezTo>
                    <a:pt x="f153" y="f164"/>
                    <a:pt x="f153" y="f164"/>
                    <a:pt x="f153" y="f164"/>
                  </a:cubicBezTo>
                  <a:cubicBezTo>
                    <a:pt x="f152" y="f164"/>
                    <a:pt x="f152" y="f164"/>
                    <a:pt x="f152" y="f164"/>
                  </a:cubicBezTo>
                  <a:cubicBezTo>
                    <a:pt x="f152" y="f164"/>
                    <a:pt x="f153" y="f164"/>
                    <a:pt x="f153" y="f126"/>
                  </a:cubicBezTo>
                  <a:cubicBezTo>
                    <a:pt x="f152" y="f126"/>
                    <a:pt x="f152" y="f126"/>
                    <a:pt x="f152" y="f126"/>
                  </a:cubicBezTo>
                  <a:cubicBezTo>
                    <a:pt x="f152" y="f126"/>
                    <a:pt x="f152" y="f123"/>
                    <a:pt x="f152" y="f121"/>
                  </a:cubicBezTo>
                  <a:cubicBezTo>
                    <a:pt x="f151" y="f121"/>
                    <a:pt x="f151" y="f121"/>
                    <a:pt x="f151" y="f121"/>
                  </a:cubicBezTo>
                  <a:cubicBezTo>
                    <a:pt x="f151" y="f121"/>
                    <a:pt x="f151" y="f117"/>
                    <a:pt x="f151" y="f121"/>
                  </a:cubicBezTo>
                  <a:cubicBezTo>
                    <a:pt x="f150" y="f117"/>
                    <a:pt x="f150" y="f115"/>
                    <a:pt x="f147" y="f115"/>
                  </a:cubicBezTo>
                  <a:cubicBezTo>
                    <a:pt x="f147" y="f110"/>
                    <a:pt x="f145" y="f103"/>
                    <a:pt x="f145" y="f98"/>
                  </a:cubicBezTo>
                  <a:cubicBezTo>
                    <a:pt x="f145" y="f98"/>
                    <a:pt x="f145" y="f98"/>
                    <a:pt x="f145" y="f98"/>
                  </a:cubicBezTo>
                  <a:cubicBezTo>
                    <a:pt x="f143" y="f98"/>
                    <a:pt x="f145" y="f98"/>
                    <a:pt x="f145" y="f98"/>
                  </a:cubicBezTo>
                  <a:cubicBezTo>
                    <a:pt x="f143" y="f98"/>
                    <a:pt x="f143" y="f98"/>
                    <a:pt x="f143" y="f98"/>
                  </a:cubicBezTo>
                  <a:cubicBezTo>
                    <a:pt x="f141" y="f98"/>
                    <a:pt x="f143" y="f98"/>
                    <a:pt x="f141" y="f96"/>
                  </a:cubicBezTo>
                  <a:cubicBezTo>
                    <a:pt x="f143" y="f96"/>
                    <a:pt x="f141" y="f98"/>
                    <a:pt x="f143" y="f96"/>
                  </a:cubicBezTo>
                  <a:cubicBezTo>
                    <a:pt x="f143" y="f96"/>
                    <a:pt x="f141" y="f96"/>
                    <a:pt x="f141" y="f90"/>
                  </a:cubicBezTo>
                  <a:cubicBezTo>
                    <a:pt x="f141" y="f90"/>
                    <a:pt x="f141" y="f90"/>
                    <a:pt x="f141" y="f96"/>
                  </a:cubicBezTo>
                  <a:cubicBezTo>
                    <a:pt x="f141" y="f90"/>
                    <a:pt x="f141" y="f90"/>
                    <a:pt x="f141" y="f90"/>
                  </a:cubicBezTo>
                  <a:cubicBezTo>
                    <a:pt x="f139" y="f90"/>
                    <a:pt x="f139" y="f98"/>
                    <a:pt x="f165" y="f98"/>
                  </a:cubicBezTo>
                  <a:cubicBezTo>
                    <a:pt x="f165" y="f98"/>
                    <a:pt x="f165" y="f98"/>
                    <a:pt x="f165" y="f98"/>
                  </a:cubicBezTo>
                  <a:cubicBezTo>
                    <a:pt x="f166" y="f96"/>
                    <a:pt x="f165" y="f98"/>
                    <a:pt x="f166" y="f98"/>
                  </a:cubicBezTo>
                  <a:cubicBezTo>
                    <a:pt x="f166" y="f96"/>
                    <a:pt x="f166" y="f96"/>
                    <a:pt x="f165" y="f96"/>
                  </a:cubicBezTo>
                  <a:cubicBezTo>
                    <a:pt x="f165" y="f90"/>
                    <a:pt x="f139" y="f90"/>
                    <a:pt x="f139" y="f81"/>
                  </a:cubicBezTo>
                  <a:cubicBezTo>
                    <a:pt x="f165" y="f167"/>
                    <a:pt x="f139" y="f81"/>
                    <a:pt x="f165" y="f81"/>
                  </a:cubicBezTo>
                  <a:cubicBezTo>
                    <a:pt x="f165" y="f167"/>
                    <a:pt x="f165" y="f167"/>
                    <a:pt x="f165" y="f167"/>
                  </a:cubicBezTo>
                  <a:cubicBezTo>
                    <a:pt x="f165" y="f167"/>
                    <a:pt x="f165" y="f167"/>
                    <a:pt x="f165" y="f79"/>
                  </a:cubicBezTo>
                  <a:cubicBezTo>
                    <a:pt x="f165" y="f79"/>
                    <a:pt x="f165" y="f167"/>
                    <a:pt x="f165" y="f79"/>
                  </a:cubicBezTo>
                  <a:cubicBezTo>
                    <a:pt x="f165" y="f80"/>
                    <a:pt x="f165" y="f80"/>
                    <a:pt x="f165" y="f80"/>
                  </a:cubicBezTo>
                  <a:cubicBezTo>
                    <a:pt x="f139" y="f80"/>
                    <a:pt x="f165" y="f80"/>
                    <a:pt x="f165" y="f80"/>
                  </a:cubicBezTo>
                  <a:cubicBezTo>
                    <a:pt x="f166" y="f80"/>
                    <a:pt x="f166" y="f79"/>
                    <a:pt x="f166" y="f80"/>
                  </a:cubicBezTo>
                  <a:cubicBezTo>
                    <a:pt x="f166" y="f80"/>
                    <a:pt x="f166" y="f75"/>
                    <a:pt x="f165" y="f75"/>
                  </a:cubicBezTo>
                  <a:cubicBezTo>
                    <a:pt x="f166" y="f75"/>
                    <a:pt x="f166" y="f75"/>
                    <a:pt x="f166" y="f80"/>
                  </a:cubicBezTo>
                  <a:cubicBezTo>
                    <a:pt x="f166" y="f80"/>
                    <a:pt x="f166" y="f71"/>
                    <a:pt x="f166" y="f75"/>
                  </a:cubicBezTo>
                  <a:cubicBezTo>
                    <a:pt x="f166" y="f71"/>
                    <a:pt x="f166" y="f71"/>
                    <a:pt x="f166" y="f71"/>
                  </a:cubicBezTo>
                  <a:cubicBezTo>
                    <a:pt x="f166" y="f71"/>
                    <a:pt x="f166" y="f71"/>
                    <a:pt x="f138" y="f71"/>
                  </a:cubicBezTo>
                  <a:cubicBezTo>
                    <a:pt x="f138" y="f70"/>
                    <a:pt x="f138" y="f65"/>
                    <a:pt x="f138" y="f70"/>
                  </a:cubicBezTo>
                  <a:cubicBezTo>
                    <a:pt x="f138" y="f65"/>
                    <a:pt x="f136" y="f65"/>
                    <a:pt x="f138" y="f65"/>
                  </a:cubicBezTo>
                  <a:cubicBezTo>
                    <a:pt x="f138" y="f65"/>
                    <a:pt x="f138" y="f65"/>
                    <a:pt x="f166" y="f65"/>
                  </a:cubicBezTo>
                  <a:cubicBezTo>
                    <a:pt x="f138" y="f65"/>
                    <a:pt x="f138" y="f62"/>
                    <a:pt x="f138" y="f62"/>
                  </a:cubicBezTo>
                  <a:cubicBezTo>
                    <a:pt x="f138" y="f62"/>
                    <a:pt x="f138" y="f62"/>
                    <a:pt x="f138" y="f62"/>
                  </a:cubicBezTo>
                  <a:cubicBezTo>
                    <a:pt x="f138" y="f168"/>
                    <a:pt x="f138" y="f168"/>
                    <a:pt x="f138" y="f168"/>
                  </a:cubicBezTo>
                  <a:cubicBezTo>
                    <a:pt x="f138" y="f168"/>
                    <a:pt x="f138" y="f168"/>
                    <a:pt x="f136" y="f168"/>
                  </a:cubicBezTo>
                  <a:cubicBezTo>
                    <a:pt x="f138" y="f168"/>
                    <a:pt x="f138" y="f168"/>
                    <a:pt x="f138" y="f168"/>
                  </a:cubicBezTo>
                  <a:cubicBezTo>
                    <a:pt x="f138" y="f168"/>
                    <a:pt x="f136" y="f168"/>
                    <a:pt x="f136" y="f168"/>
                  </a:cubicBezTo>
                  <a:cubicBezTo>
                    <a:pt x="f135" y="f168"/>
                    <a:pt x="f135" y="f168"/>
                    <a:pt x="f135" y="f168"/>
                  </a:cubicBezTo>
                  <a:cubicBezTo>
                    <a:pt x="f135" y="f168"/>
                    <a:pt x="f135" y="f168"/>
                    <a:pt x="f135" y="f168"/>
                  </a:cubicBezTo>
                  <a:cubicBezTo>
                    <a:pt x="f136" y="f58"/>
                    <a:pt x="f136" y="f58"/>
                    <a:pt x="f136" y="f58"/>
                  </a:cubicBezTo>
                  <a:cubicBezTo>
                    <a:pt x="f136" y="f58"/>
                    <a:pt x="f135" y="f58"/>
                    <a:pt x="f135" y="f55"/>
                  </a:cubicBezTo>
                  <a:cubicBezTo>
                    <a:pt x="f135" y="f58"/>
                    <a:pt x="f135" y="f58"/>
                    <a:pt x="f135" y="f58"/>
                  </a:cubicBezTo>
                  <a:cubicBezTo>
                    <a:pt x="f135" y="f168"/>
                    <a:pt x="f130" y="f58"/>
                    <a:pt x="f130" y="f58"/>
                  </a:cubicBezTo>
                  <a:cubicBezTo>
                    <a:pt x="f130" y="f55"/>
                    <a:pt x="f130" y="f53"/>
                    <a:pt x="f135" y="f55"/>
                  </a:cubicBezTo>
                  <a:cubicBezTo>
                    <a:pt x="f135" y="f55"/>
                    <a:pt x="f130" y="f53"/>
                    <a:pt x="f130" y="f55"/>
                  </a:cubicBezTo>
                  <a:cubicBezTo>
                    <a:pt x="f130" y="f53"/>
                    <a:pt x="f130" y="f53"/>
                    <a:pt x="f130" y="f53"/>
                  </a:cubicBezTo>
                  <a:cubicBezTo>
                    <a:pt x="f130" y="f53"/>
                    <a:pt x="f131" y="f169"/>
                    <a:pt x="f128" y="f169"/>
                  </a:cubicBezTo>
                  <a:cubicBezTo>
                    <a:pt x="f128" y="f53"/>
                    <a:pt x="f128" y="f53"/>
                    <a:pt x="f128" y="f53"/>
                  </a:cubicBezTo>
                  <a:cubicBezTo>
                    <a:pt x="f128" y="f53"/>
                    <a:pt x="f128" y="f53"/>
                    <a:pt x="f128" y="f53"/>
                  </a:cubicBezTo>
                  <a:cubicBezTo>
                    <a:pt x="f128" y="f53"/>
                    <a:pt x="f128" y="f53"/>
                    <a:pt x="f128" y="f53"/>
                  </a:cubicBezTo>
                  <a:cubicBezTo>
                    <a:pt x="f127" y="f53"/>
                    <a:pt x="f127" y="f53"/>
                    <a:pt x="f127" y="f169"/>
                  </a:cubicBezTo>
                  <a:cubicBezTo>
                    <a:pt x="f128" y="f169"/>
                    <a:pt x="f128" y="f170"/>
                    <a:pt x="f128" y="f170"/>
                  </a:cubicBezTo>
                  <a:cubicBezTo>
                    <a:pt x="f128" y="f170"/>
                    <a:pt x="f127" y="f51"/>
                    <a:pt x="f128" y="f170"/>
                  </a:cubicBezTo>
                  <a:cubicBezTo>
                    <a:pt x="f128" y="f170"/>
                    <a:pt x="f128" y="f47"/>
                    <a:pt x="f128" y="f170"/>
                  </a:cubicBezTo>
                  <a:cubicBezTo>
                    <a:pt x="f128" y="f47"/>
                    <a:pt x="f128" y="f47"/>
                    <a:pt x="f128" y="f45"/>
                  </a:cubicBezTo>
                  <a:cubicBezTo>
                    <a:pt x="f128" y="f47"/>
                    <a:pt x="f127" y="f45"/>
                    <a:pt x="f127" y="f47"/>
                  </a:cubicBezTo>
                  <a:cubicBezTo>
                    <a:pt x="f127" y="f170"/>
                    <a:pt x="f127" y="f170"/>
                    <a:pt x="f127" y="f170"/>
                  </a:cubicBezTo>
                  <a:cubicBezTo>
                    <a:pt x="f127" y="f170"/>
                    <a:pt x="f127" y="f170"/>
                    <a:pt x="f171" y="f170"/>
                  </a:cubicBezTo>
                  <a:cubicBezTo>
                    <a:pt x="f171" y="f47"/>
                    <a:pt x="f171" y="f47"/>
                    <a:pt x="f171" y="f45"/>
                  </a:cubicBezTo>
                  <a:cubicBezTo>
                    <a:pt x="f127" y="f45"/>
                    <a:pt x="f127" y="f47"/>
                    <a:pt x="f127" y="f45"/>
                  </a:cubicBezTo>
                  <a:cubicBezTo>
                    <a:pt x="f127" y="f45"/>
                    <a:pt x="f171" y="f45"/>
                    <a:pt x="f171" y="f43"/>
                  </a:cubicBezTo>
                  <a:cubicBezTo>
                    <a:pt x="f127" y="f45"/>
                    <a:pt x="f127" y="f43"/>
                    <a:pt x="f128" y="f43"/>
                  </a:cubicBezTo>
                  <a:cubicBezTo>
                    <a:pt x="f128" y="f40"/>
                    <a:pt x="f128" y="f40"/>
                    <a:pt x="f128" y="f40"/>
                  </a:cubicBezTo>
                  <a:cubicBezTo>
                    <a:pt x="f127" y="f43"/>
                    <a:pt x="f127" y="f43"/>
                    <a:pt x="f127" y="f43"/>
                  </a:cubicBezTo>
                  <a:cubicBezTo>
                    <a:pt x="f171" y="f40"/>
                    <a:pt x="f128" y="f40"/>
                    <a:pt x="f127" y="f38"/>
                  </a:cubicBezTo>
                  <a:cubicBezTo>
                    <a:pt x="f171" y="f38"/>
                    <a:pt x="f171" y="f38"/>
                    <a:pt x="f171" y="f38"/>
                  </a:cubicBezTo>
                  <a:cubicBezTo>
                    <a:pt x="f171" y="f40"/>
                    <a:pt x="f127" y="f40"/>
                    <a:pt x="f171" y="f43"/>
                  </a:cubicBezTo>
                  <a:cubicBezTo>
                    <a:pt x="f171" y="f40"/>
                    <a:pt x="f171" y="f40"/>
                    <a:pt x="f125" y="f38"/>
                  </a:cubicBezTo>
                  <a:cubicBezTo>
                    <a:pt x="f171" y="f40"/>
                    <a:pt x="f171" y="f40"/>
                    <a:pt x="f171" y="f40"/>
                  </a:cubicBezTo>
                  <a:cubicBezTo>
                    <a:pt x="f125" y="f38"/>
                    <a:pt x="f124" y="f40"/>
                    <a:pt x="f124" y="f38"/>
                  </a:cubicBezTo>
                  <a:cubicBezTo>
                    <a:pt x="f124" y="f35"/>
                    <a:pt x="f124" y="f35"/>
                    <a:pt x="f125" y="f35"/>
                  </a:cubicBezTo>
                  <a:cubicBezTo>
                    <a:pt x="f124" y="f35"/>
                    <a:pt x="f125" y="f35"/>
                    <a:pt x="f124" y="f33"/>
                  </a:cubicBezTo>
                  <a:cubicBezTo>
                    <a:pt x="f124" y="f33"/>
                    <a:pt x="f124" y="f31"/>
                    <a:pt x="f122" y="f33"/>
                  </a:cubicBezTo>
                  <a:cubicBezTo>
                    <a:pt x="f124" y="f33"/>
                    <a:pt x="f125" y="f35"/>
                    <a:pt x="f124" y="f35"/>
                  </a:cubicBezTo>
                  <a:cubicBezTo>
                    <a:pt x="f122" y="f35"/>
                    <a:pt x="f125" y="f38"/>
                    <a:pt x="f124" y="f40"/>
                  </a:cubicBezTo>
                  <a:cubicBezTo>
                    <a:pt x="f124" y="f38"/>
                    <a:pt x="f122" y="f38"/>
                    <a:pt x="f119" y="f38"/>
                  </a:cubicBezTo>
                  <a:cubicBezTo>
                    <a:pt x="f119" y="f38"/>
                    <a:pt x="f119" y="f38"/>
                    <a:pt x="f119" y="f38"/>
                  </a:cubicBezTo>
                  <a:cubicBezTo>
                    <a:pt x="f119" y="f35"/>
                    <a:pt x="f122" y="f38"/>
                    <a:pt x="f122" y="f35"/>
                  </a:cubicBezTo>
                  <a:cubicBezTo>
                    <a:pt x="f122" y="f35"/>
                    <a:pt x="f119" y="f33"/>
                    <a:pt x="f122" y="f33"/>
                  </a:cubicBezTo>
                  <a:cubicBezTo>
                    <a:pt x="f119" y="f33"/>
                    <a:pt x="f119" y="f33"/>
                    <a:pt x="f119" y="f33"/>
                  </a:cubicBezTo>
                  <a:cubicBezTo>
                    <a:pt x="f119" y="f31"/>
                    <a:pt x="f119" y="f172"/>
                    <a:pt x="f118" y="f173"/>
                  </a:cubicBezTo>
                  <a:cubicBezTo>
                    <a:pt x="f119" y="f173"/>
                    <a:pt x="f116" y="f25"/>
                    <a:pt x="f118" y="f25"/>
                  </a:cubicBezTo>
                  <a:cubicBezTo>
                    <a:pt x="f119" y="f25"/>
                    <a:pt x="f119" y="f25"/>
                    <a:pt x="f119" y="f25"/>
                  </a:cubicBezTo>
                  <a:cubicBezTo>
                    <a:pt x="f119" y="f25"/>
                    <a:pt x="f119" y="f25"/>
                    <a:pt x="f119" y="f25"/>
                  </a:cubicBezTo>
                  <a:cubicBezTo>
                    <a:pt x="f119" y="f22"/>
                    <a:pt x="f118" y="f25"/>
                    <a:pt x="f119" y="f22"/>
                  </a:cubicBezTo>
                  <a:cubicBezTo>
                    <a:pt x="f119" y="f25"/>
                    <a:pt x="f118" y="f25"/>
                    <a:pt x="f116" y="f25"/>
                  </a:cubicBezTo>
                  <a:cubicBezTo>
                    <a:pt x="f116" y="f22"/>
                    <a:pt x="f116" y="f173"/>
                    <a:pt x="f114" y="f25"/>
                  </a:cubicBezTo>
                  <a:cubicBezTo>
                    <a:pt x="f114" y="f22"/>
                    <a:pt x="f114" y="f22"/>
                    <a:pt x="f114" y="f19"/>
                  </a:cubicBezTo>
                  <a:cubicBezTo>
                    <a:pt x="f113" y="f174"/>
                    <a:pt x="f111" y="f17"/>
                    <a:pt x="f111" y="f175"/>
                  </a:cubicBezTo>
                  <a:cubicBezTo>
                    <a:pt x="f109" y="f15"/>
                    <a:pt x="f109" y="f175"/>
                    <a:pt x="f109" y="f175"/>
                  </a:cubicBezTo>
                  <a:cubicBezTo>
                    <a:pt x="f109" y="f15"/>
                    <a:pt x="f109" y="f175"/>
                    <a:pt x="f109" y="f15"/>
                  </a:cubicBezTo>
                  <a:cubicBezTo>
                    <a:pt x="f109" y="f15"/>
                    <a:pt x="f109" y="f15"/>
                    <a:pt x="f109" y="f15"/>
                  </a:cubicBezTo>
                  <a:cubicBezTo>
                    <a:pt x="f109" y="f15"/>
                    <a:pt x="f107" y="f15"/>
                    <a:pt x="f109" y="f176"/>
                  </a:cubicBezTo>
                  <a:cubicBezTo>
                    <a:pt x="f107" y="f15"/>
                    <a:pt x="f107" y="f15"/>
                    <a:pt x="f107" y="f15"/>
                  </a:cubicBezTo>
                  <a:cubicBezTo>
                    <a:pt x="f107" y="f176"/>
                    <a:pt x="f107" y="f176"/>
                    <a:pt x="f107" y="f176"/>
                  </a:cubicBezTo>
                  <a:cubicBezTo>
                    <a:pt x="f107" y="f176"/>
                    <a:pt x="f107" y="f176"/>
                    <a:pt x="f107" y="f176"/>
                  </a:cubicBezTo>
                  <a:cubicBezTo>
                    <a:pt x="f105" y="f176"/>
                    <a:pt x="f105" y="f11"/>
                    <a:pt x="f105" y="f11"/>
                  </a:cubicBezTo>
                  <a:cubicBezTo>
                    <a:pt x="f105" y="f11"/>
                    <a:pt x="f105" y="f11"/>
                    <a:pt x="f105" y="f11"/>
                  </a:cubicBezTo>
                  <a:cubicBezTo>
                    <a:pt x="f105" y="f177"/>
                    <a:pt x="f178" y="f179"/>
                    <a:pt x="f178" y="f8"/>
                  </a:cubicBezTo>
                  <a:cubicBezTo>
                    <a:pt x="f178" y="f8"/>
                    <a:pt x="f178" y="f8"/>
                    <a:pt x="f178" y="f8"/>
                  </a:cubicBezTo>
                  <a:cubicBezTo>
                    <a:pt x="f178" y="f8"/>
                    <a:pt x="f178" y="f8"/>
                    <a:pt x="f178" y="f8"/>
                  </a:cubicBezTo>
                  <a:cubicBezTo>
                    <a:pt x="f6" y="f8"/>
                    <a:pt x="f6" y="f8"/>
                    <a:pt x="f6" y="f5"/>
                  </a:cubicBezTo>
                  <a:cubicBezTo>
                    <a:pt x="f6" y="f179"/>
                    <a:pt x="f6" y="f179"/>
                    <a:pt x="f6" y="f179"/>
                  </a:cubicBezTo>
                  <a:cubicBezTo>
                    <a:pt x="f6" y="f177"/>
                    <a:pt x="f6" y="f179"/>
                    <a:pt x="f6" y="f179"/>
                  </a:cubicBezTo>
                  <a:cubicBezTo>
                    <a:pt x="f178" y="f179"/>
                    <a:pt x="f178" y="f177"/>
                    <a:pt x="f178" y="f177"/>
                  </a:cubicBezTo>
                  <a:cubicBezTo>
                    <a:pt x="f178" y="f177"/>
                    <a:pt x="f178" y="f177"/>
                    <a:pt x="f178" y="f179"/>
                  </a:cubicBezTo>
                  <a:cubicBezTo>
                    <a:pt x="f6" y="f179"/>
                    <a:pt x="f6" y="f177"/>
                    <a:pt x="f6" y="f177"/>
                  </a:cubicBezTo>
                  <a:cubicBezTo>
                    <a:pt x="f6" y="f177"/>
                    <a:pt x="f6" y="f177"/>
                    <a:pt x="f6" y="f177"/>
                  </a:cubicBezTo>
                  <a:cubicBezTo>
                    <a:pt x="f6" y="f11"/>
                    <a:pt x="f6" y="f11"/>
                    <a:pt x="f6" y="f11"/>
                  </a:cubicBezTo>
                  <a:cubicBezTo>
                    <a:pt x="f178" y="f11"/>
                    <a:pt x="f178" y="f11"/>
                    <a:pt x="f178" y="f11"/>
                  </a:cubicBezTo>
                  <a:cubicBezTo>
                    <a:pt x="f6" y="f176"/>
                    <a:pt x="f178" y="f176"/>
                    <a:pt x="f178" y="f15"/>
                  </a:cubicBezTo>
                  <a:cubicBezTo>
                    <a:pt x="f105" y="f15"/>
                    <a:pt x="f178" y="f15"/>
                    <a:pt x="f105" y="f175"/>
                  </a:cubicBezTo>
                  <a:cubicBezTo>
                    <a:pt x="f105" y="f175"/>
                    <a:pt x="f107" y="f15"/>
                    <a:pt x="f107" y="f15"/>
                  </a:cubicBezTo>
                  <a:cubicBezTo>
                    <a:pt x="f107" y="f15"/>
                    <a:pt x="f107" y="f15"/>
                    <a:pt x="f109" y="f15"/>
                  </a:cubicBezTo>
                  <a:cubicBezTo>
                    <a:pt x="f107" y="f175"/>
                    <a:pt x="f107" y="f175"/>
                    <a:pt x="f107" y="f17"/>
                  </a:cubicBezTo>
                  <a:cubicBezTo>
                    <a:pt x="f107" y="f17"/>
                    <a:pt x="f107" y="f17"/>
                    <a:pt x="f107" y="f17"/>
                  </a:cubicBezTo>
                  <a:cubicBezTo>
                    <a:pt x="f107" y="f174"/>
                    <a:pt x="f107" y="f174"/>
                    <a:pt x="f107" y="f19"/>
                  </a:cubicBezTo>
                  <a:cubicBezTo>
                    <a:pt x="f109" y="f22"/>
                    <a:pt x="f109" y="f22"/>
                    <a:pt x="f111" y="f25"/>
                  </a:cubicBezTo>
                  <a:cubicBezTo>
                    <a:pt x="f111" y="f25"/>
                    <a:pt x="f111" y="f25"/>
                    <a:pt x="f111" y="f25"/>
                  </a:cubicBezTo>
                  <a:cubicBezTo>
                    <a:pt x="f111" y="f173"/>
                    <a:pt x="f113" y="f172"/>
                    <a:pt x="f113" y="f31"/>
                  </a:cubicBezTo>
                  <a:cubicBezTo>
                    <a:pt x="f114" y="f35"/>
                    <a:pt x="f114" y="f38"/>
                    <a:pt x="f116" y="f38"/>
                  </a:cubicBezTo>
                  <a:cubicBezTo>
                    <a:pt x="f118" y="f43"/>
                    <a:pt x="f119" y="f170"/>
                    <a:pt x="f122" y="f51"/>
                  </a:cubicBezTo>
                  <a:cubicBezTo>
                    <a:pt x="f122" y="f170"/>
                    <a:pt x="f122" y="f170"/>
                    <a:pt x="f122" y="f170"/>
                  </a:cubicBezTo>
                  <a:cubicBezTo>
                    <a:pt x="f122" y="f51"/>
                    <a:pt x="f124" y="f170"/>
                    <a:pt x="f124" y="f51"/>
                  </a:cubicBezTo>
                  <a:cubicBezTo>
                    <a:pt x="f122" y="f51"/>
                    <a:pt x="f122" y="f169"/>
                    <a:pt x="f122" y="f169"/>
                  </a:cubicBezTo>
                  <a:cubicBezTo>
                    <a:pt x="f124" y="f53"/>
                    <a:pt x="f125" y="f58"/>
                    <a:pt x="f125" y="f168"/>
                  </a:cubicBezTo>
                  <a:cubicBezTo>
                    <a:pt x="f125" y="f168"/>
                    <a:pt x="f125" y="f168"/>
                    <a:pt x="f125" y="f168"/>
                  </a:cubicBezTo>
                  <a:cubicBezTo>
                    <a:pt x="f125" y="f168"/>
                    <a:pt x="f171" y="f62"/>
                    <a:pt x="f127" y="f65"/>
                  </a:cubicBezTo>
                  <a:cubicBezTo>
                    <a:pt x="f127" y="f65"/>
                    <a:pt x="f128" y="f65"/>
                    <a:pt x="f128" y="f70"/>
                  </a:cubicBezTo>
                  <a:cubicBezTo>
                    <a:pt x="f128" y="f71"/>
                    <a:pt x="f128" y="f71"/>
                    <a:pt x="f128" y="f75"/>
                  </a:cubicBezTo>
                  <a:cubicBezTo>
                    <a:pt x="f128" y="f80"/>
                    <a:pt x="f128" y="f80"/>
                    <a:pt x="f131" y="f79"/>
                  </a:cubicBezTo>
                  <a:cubicBezTo>
                    <a:pt x="f131" y="f90"/>
                    <a:pt x="f136" y="f98"/>
                    <a:pt x="f138" y="f103"/>
                  </a:cubicBezTo>
                  <a:cubicBezTo>
                    <a:pt x="f138" y="f103"/>
                    <a:pt x="f138" y="f103"/>
                    <a:pt x="f138" y="f103"/>
                  </a:cubicBezTo>
                  <a:cubicBezTo>
                    <a:pt x="f166" y="f110"/>
                    <a:pt x="f165" y="f117"/>
                    <a:pt x="f139" y="f126"/>
                  </a:cubicBezTo>
                  <a:cubicBezTo>
                    <a:pt x="f141" y="f123"/>
                    <a:pt x="f141" y="f123"/>
                    <a:pt x="f141" y="f123"/>
                  </a:cubicBezTo>
                  <a:cubicBezTo>
                    <a:pt x="f143" y="f126"/>
                    <a:pt x="f143" y="f164"/>
                    <a:pt x="f141" y="f164"/>
                  </a:cubicBezTo>
                  <a:cubicBezTo>
                    <a:pt x="f141" y="f129"/>
                    <a:pt x="f141" y="f129"/>
                    <a:pt x="f143" y="f129"/>
                  </a:cubicBezTo>
                  <a:cubicBezTo>
                    <a:pt x="f145" y="f134"/>
                    <a:pt x="f143" y="f134"/>
                    <a:pt x="f145" y="f137"/>
                  </a:cubicBezTo>
                  <a:cubicBezTo>
                    <a:pt x="f145" y="f140"/>
                    <a:pt x="f145" y="f142"/>
                    <a:pt x="f147" y="f146"/>
                  </a:cubicBezTo>
                  <a:cubicBezTo>
                    <a:pt x="f145" y="f146"/>
                    <a:pt x="f145" y="f146"/>
                    <a:pt x="f145" y="f146"/>
                  </a:cubicBezTo>
                  <a:cubicBezTo>
                    <a:pt x="f147" y="f146"/>
                    <a:pt x="f147" y="f142"/>
                    <a:pt x="f147" y="f146"/>
                  </a:cubicBezTo>
                  <a:cubicBezTo>
                    <a:pt x="f147" y="f146"/>
                    <a:pt x="f150" y="f148"/>
                    <a:pt x="f147" y="f148"/>
                  </a:cubicBezTo>
                  <a:cubicBezTo>
                    <a:pt x="f151" y="f163"/>
                    <a:pt x="f151" y="f155"/>
                    <a:pt x="f152" y="f156"/>
                  </a:cubicBezTo>
                  <a:cubicBezTo>
                    <a:pt x="f152" y="f162"/>
                    <a:pt x="f152" y="f162"/>
                    <a:pt x="f152" y="f162"/>
                  </a:cubicBezTo>
                  <a:cubicBezTo>
                    <a:pt x="f153" y="f160"/>
                    <a:pt x="f154" y="f160"/>
                    <a:pt x="f154" y="f158"/>
                  </a:cubicBezTo>
                  <a:cubicBezTo>
                    <a:pt x="f154" y="f158"/>
                    <a:pt x="f154" y="f159"/>
                    <a:pt x="f157" y="f158"/>
                  </a:cubicBezTo>
                  <a:cubicBezTo>
                    <a:pt x="f154" y="f158"/>
                    <a:pt x="f154" y="f158"/>
                    <a:pt x="f154" y="f158"/>
                  </a:cubicBezTo>
                  <a:cubicBezTo>
                    <a:pt x="f157" y="f153"/>
                    <a:pt x="f159" y="f152"/>
                    <a:pt x="f160" y="f150"/>
                  </a:cubicBezTo>
                  <a:cubicBezTo>
                    <a:pt x="f161" y="f143"/>
                    <a:pt x="f156" y="f139"/>
                    <a:pt x="f149" y="f135"/>
                  </a:cubicBezTo>
                  <a:cubicBezTo>
                    <a:pt x="f149" y="f135"/>
                    <a:pt x="f149" y="f135"/>
                    <a:pt x="f149" y="f135"/>
                  </a:cubicBezTo>
                  <a:cubicBezTo>
                    <a:pt x="f149" y="f133"/>
                    <a:pt x="f146" y="f133"/>
                    <a:pt x="f148" y="f130"/>
                  </a:cubicBezTo>
                  <a:cubicBezTo>
                    <a:pt x="f146" y="f130"/>
                    <a:pt x="f146" y="f131"/>
                    <a:pt x="f146" y="f131"/>
                  </a:cubicBezTo>
                  <a:cubicBezTo>
                    <a:pt x="f146" y="f128"/>
                    <a:pt x="f140" y="f127"/>
                    <a:pt x="f140" y="f125"/>
                  </a:cubicBezTo>
                  <a:cubicBezTo>
                    <a:pt x="f140" y="f125"/>
                    <a:pt x="f140" y="f125"/>
                    <a:pt x="f140" y="f125"/>
                  </a:cubicBezTo>
                  <a:cubicBezTo>
                    <a:pt x="f140" y="f125"/>
                    <a:pt x="f140" y="f122"/>
                    <a:pt x="f137" y="f120"/>
                  </a:cubicBezTo>
                  <a:cubicBezTo>
                    <a:pt x="f137" y="f120"/>
                    <a:pt x="f137" y="f122"/>
                    <a:pt x="f132" y="f122"/>
                  </a:cubicBezTo>
                  <a:cubicBezTo>
                    <a:pt x="f132" y="f122"/>
                    <a:pt x="f137" y="f119"/>
                    <a:pt x="f132" y="f119"/>
                  </a:cubicBezTo>
                  <a:cubicBezTo>
                    <a:pt x="f134" y="f119"/>
                    <a:pt x="f132" y="f119"/>
                    <a:pt x="f132" y="f119"/>
                  </a:cubicBezTo>
                  <a:cubicBezTo>
                    <a:pt x="f129" y="f114"/>
                    <a:pt x="f126" y="f109"/>
                    <a:pt x="f123" y="f105"/>
                  </a:cubicBezTo>
                  <a:cubicBezTo>
                    <a:pt x="f121" y="f178"/>
                    <a:pt x="f121" y="f107"/>
                    <a:pt x="f117" y="f178"/>
                  </a:cubicBezTo>
                  <a:cubicBezTo>
                    <a:pt x="f117" y="f178"/>
                    <a:pt x="f121" y="f178"/>
                    <a:pt x="f117" y="f178"/>
                  </a:cubicBezTo>
                  <a:cubicBezTo>
                    <a:pt x="f117" y="f6"/>
                    <a:pt x="f115" y="f178"/>
                    <a:pt x="f115" y="f6"/>
                  </a:cubicBezTo>
                  <a:cubicBezTo>
                    <a:pt x="f117" y="f6"/>
                    <a:pt x="f115" y="f102"/>
                    <a:pt x="f117" y="f102"/>
                  </a:cubicBezTo>
                  <a:cubicBezTo>
                    <a:pt x="f112" y="f101"/>
                    <a:pt x="f112" y="f101"/>
                    <a:pt x="f112" y="f99"/>
                  </a:cubicBezTo>
                  <a:cubicBezTo>
                    <a:pt x="f110" y="f99"/>
                    <a:pt x="f110" y="f99"/>
                    <a:pt x="f110" y="f99"/>
                  </a:cubicBezTo>
                  <a:cubicBezTo>
                    <a:pt x="f112" y="f97"/>
                    <a:pt x="f106" y="f95"/>
                    <a:pt x="f110" y="f94"/>
                  </a:cubicBezTo>
                  <a:cubicBezTo>
                    <a:pt x="f100" y="f87"/>
                    <a:pt x="f90" y="f77"/>
                    <a:pt x="f79" y="f68"/>
                  </a:cubicBezTo>
                  <a:cubicBezTo>
                    <a:pt x="f71" y="f60"/>
                    <a:pt x="f63" y="f180"/>
                    <a:pt x="f55" y="f46"/>
                  </a:cubicBezTo>
                  <a:cubicBezTo>
                    <a:pt x="f169" y="f48"/>
                    <a:pt x="f169" y="f48"/>
                    <a:pt x="f169" y="f42"/>
                  </a:cubicBezTo>
                  <a:cubicBezTo>
                    <a:pt x="f169" y="f42"/>
                    <a:pt x="f169" y="f44"/>
                    <a:pt x="f51" y="f42"/>
                  </a:cubicBezTo>
                  <a:cubicBezTo>
                    <a:pt x="f169" y="f42"/>
                    <a:pt x="f51" y="f41"/>
                    <a:pt x="f51" y="f41"/>
                  </a:cubicBezTo>
                  <a:cubicBezTo>
                    <a:pt x="f170" y="f181"/>
                    <a:pt x="f49" y="f36"/>
                    <a:pt x="f45" y="f32"/>
                  </a:cubicBezTo>
                  <a:cubicBezTo>
                    <a:pt x="f47" y="f182"/>
                    <a:pt x="f45" y="f182"/>
                    <a:pt x="f45" y="f182"/>
                  </a:cubicBezTo>
                  <a:cubicBezTo>
                    <a:pt x="f45" y="f32"/>
                    <a:pt x="f45" y="f32"/>
                    <a:pt x="f45" y="f32"/>
                  </a:cubicBezTo>
                  <a:cubicBezTo>
                    <a:pt x="f45" y="f32"/>
                    <a:pt x="f45" y="f32"/>
                    <a:pt x="f45" y="f32"/>
                  </a:cubicBezTo>
                  <a:cubicBezTo>
                    <a:pt x="f45" y="f32"/>
                    <a:pt x="f45" y="f32"/>
                    <a:pt x="f45" y="f32"/>
                  </a:cubicBezTo>
                  <a:cubicBezTo>
                    <a:pt x="f38" y="f28"/>
                    <a:pt x="f27" y="f21"/>
                    <a:pt x="f22" y="f183"/>
                  </a:cubicBezTo>
                  <a:cubicBezTo>
                    <a:pt x="f19" y="f16"/>
                    <a:pt x="f174" y="f184"/>
                    <a:pt x="f174" y="f13"/>
                  </a:cubicBezTo>
                  <a:cubicBezTo>
                    <a:pt x="f185" y="f12"/>
                    <a:pt x="f177" y="f186"/>
                    <a:pt x="f8" y="f7"/>
                  </a:cubicBezTo>
                  <a:cubicBezTo>
                    <a:pt x="f8" y="f7"/>
                    <a:pt x="f5" y="f187"/>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52" name="Freeform 116">
              <a:extLst>
                <a:ext uri="{FF2B5EF4-FFF2-40B4-BE49-F238E27FC236}">
                  <a16:creationId xmlns:a16="http://schemas.microsoft.com/office/drawing/2014/main" id="{DF20150C-86BC-4A1D-B40B-57C39D8ED8A8}"/>
                </a:ext>
              </a:extLst>
            </p:cNvPr>
            <p:cNvSpPr/>
            <p:nvPr/>
          </p:nvSpPr>
          <p:spPr>
            <a:xfrm flipH="1">
              <a:off x="10754514" y="997134"/>
              <a:ext cx="331744" cy="551172"/>
            </a:xfrm>
            <a:custGeom>
              <a:avLst/>
              <a:gdLst>
                <a:gd name="f0" fmla="val 10800000"/>
                <a:gd name="f1" fmla="val 5400000"/>
                <a:gd name="f2" fmla="val 180"/>
                <a:gd name="f3" fmla="val w"/>
                <a:gd name="f4" fmla="val h"/>
                <a:gd name="f5" fmla="val 0"/>
                <a:gd name="f6" fmla="val 135"/>
                <a:gd name="f7" fmla="val 224"/>
                <a:gd name="f8" fmla="val 131"/>
                <a:gd name="f9" fmla="val 222"/>
                <a:gd name="f10" fmla="val 128"/>
                <a:gd name="f11" fmla="val 220"/>
                <a:gd name="f12" fmla="val 127"/>
                <a:gd name="f13" fmla="val 215"/>
                <a:gd name="f14" fmla="val 124"/>
                <a:gd name="f15" fmla="val 213"/>
                <a:gd name="f16" fmla="val 125"/>
                <a:gd name="f17" fmla="val 122"/>
                <a:gd name="f18" fmla="val 210"/>
                <a:gd name="f19" fmla="val 120"/>
                <a:gd name="f20" fmla="val 206"/>
                <a:gd name="f21" fmla="val 200"/>
                <a:gd name="f22" fmla="val 118"/>
                <a:gd name="f23" fmla="val 199"/>
                <a:gd name="f24" fmla="val 119"/>
                <a:gd name="f25" fmla="val 198"/>
                <a:gd name="f26" fmla="val 117"/>
                <a:gd name="f27" fmla="val 197"/>
                <a:gd name="f28" fmla="val 114"/>
                <a:gd name="f29" fmla="val 194"/>
                <a:gd name="f30" fmla="val 113"/>
                <a:gd name="f31" fmla="val 193"/>
                <a:gd name="f32" fmla="val 112"/>
                <a:gd name="f33" fmla="val 191"/>
                <a:gd name="f34" fmla="val 110"/>
                <a:gd name="f35" fmla="val 187"/>
                <a:gd name="f36" fmla="val 108"/>
                <a:gd name="f37" fmla="val 186"/>
                <a:gd name="f38" fmla="val 109"/>
                <a:gd name="f39" fmla="val 185"/>
                <a:gd name="f40" fmla="val 106"/>
                <a:gd name="f41" fmla="val 183"/>
                <a:gd name="f42" fmla="val 182"/>
                <a:gd name="f43" fmla="val 105"/>
                <a:gd name="f44" fmla="val 181"/>
                <a:gd name="f45" fmla="val 104"/>
                <a:gd name="f46" fmla="val 179"/>
                <a:gd name="f47" fmla="val 103"/>
                <a:gd name="f48" fmla="val 178"/>
                <a:gd name="f49" fmla="val 177"/>
                <a:gd name="f50" fmla="val 102"/>
                <a:gd name="f51" fmla="val 176"/>
                <a:gd name="f52" fmla="val 174"/>
                <a:gd name="f53" fmla="val 100"/>
                <a:gd name="f54" fmla="val 172"/>
                <a:gd name="f55" fmla="val 98"/>
                <a:gd name="f56" fmla="val 169"/>
                <a:gd name="f57" fmla="val 96"/>
                <a:gd name="f58" fmla="val 165"/>
                <a:gd name="f59" fmla="val 164"/>
                <a:gd name="f60" fmla="val 163"/>
                <a:gd name="f61" fmla="val 95"/>
                <a:gd name="f62" fmla="val 162"/>
                <a:gd name="f63" fmla="val 94"/>
                <a:gd name="f64" fmla="val 161"/>
                <a:gd name="f65" fmla="val 93"/>
                <a:gd name="f66" fmla="val 160"/>
                <a:gd name="f67" fmla="val 159"/>
                <a:gd name="f68" fmla="val 158"/>
                <a:gd name="f69" fmla="val 92"/>
                <a:gd name="f70" fmla="val 156"/>
                <a:gd name="f71" fmla="val 155"/>
                <a:gd name="f72" fmla="val 91"/>
                <a:gd name="f73" fmla="val 90"/>
                <a:gd name="f74" fmla="val 153"/>
                <a:gd name="f75" fmla="val 88"/>
                <a:gd name="f76" fmla="val 87"/>
                <a:gd name="f77" fmla="val 151"/>
                <a:gd name="f78" fmla="val 86"/>
                <a:gd name="f79" fmla="val 150"/>
                <a:gd name="f80" fmla="val 149"/>
                <a:gd name="f81" fmla="val 146"/>
                <a:gd name="f82" fmla="val 85"/>
                <a:gd name="f83" fmla="val 147"/>
                <a:gd name="f84" fmla="val 84"/>
                <a:gd name="f85" fmla="val 145"/>
                <a:gd name="f86" fmla="val 144"/>
                <a:gd name="f87" fmla="val 143"/>
                <a:gd name="f88" fmla="val 142"/>
                <a:gd name="f89" fmla="val 83"/>
                <a:gd name="f90" fmla="val 82"/>
                <a:gd name="f91" fmla="val 141"/>
                <a:gd name="f92" fmla="val 140"/>
                <a:gd name="f93" fmla="val 81"/>
                <a:gd name="f94" fmla="val 79"/>
                <a:gd name="f95" fmla="val 139"/>
                <a:gd name="f96" fmla="val 138"/>
                <a:gd name="f97" fmla="val 137"/>
                <a:gd name="f98" fmla="val 136"/>
                <a:gd name="f99" fmla="val 78"/>
                <a:gd name="f100" fmla="val 134"/>
                <a:gd name="f101" fmla="val 77"/>
                <a:gd name="f102" fmla="val 76"/>
                <a:gd name="f103" fmla="val 133"/>
                <a:gd name="f104" fmla="val 75"/>
                <a:gd name="f105" fmla="val 74"/>
                <a:gd name="f106" fmla="val 130"/>
                <a:gd name="f107" fmla="val 73"/>
                <a:gd name="f108" fmla="val 129"/>
                <a:gd name="f109" fmla="val 126"/>
                <a:gd name="f110" fmla="val 71"/>
                <a:gd name="f111" fmla="val 69"/>
                <a:gd name="f112" fmla="val 123"/>
                <a:gd name="f113" fmla="val 68"/>
                <a:gd name="f114" fmla="val 121"/>
                <a:gd name="f115" fmla="val 67"/>
                <a:gd name="f116" fmla="val 70"/>
                <a:gd name="f117" fmla="val 66"/>
                <a:gd name="f118" fmla="val 65"/>
                <a:gd name="f119" fmla="val 116"/>
                <a:gd name="f120" fmla="val 115"/>
                <a:gd name="f121" fmla="val 64"/>
                <a:gd name="f122" fmla="val 63"/>
                <a:gd name="f123" fmla="val 111"/>
                <a:gd name="f124" fmla="val 61"/>
                <a:gd name="f125" fmla="val 107"/>
                <a:gd name="f126" fmla="val 60"/>
                <a:gd name="f127" fmla="val 59"/>
                <a:gd name="f128" fmla="val 58"/>
                <a:gd name="f129" fmla="val 57"/>
                <a:gd name="f130" fmla="val 101"/>
                <a:gd name="f131" fmla="val 56"/>
                <a:gd name="f132" fmla="val 99"/>
                <a:gd name="f133" fmla="val 54"/>
                <a:gd name="f134" fmla="val 55"/>
                <a:gd name="f135" fmla="val 97"/>
                <a:gd name="f136" fmla="val 53"/>
                <a:gd name="f137" fmla="val 52"/>
                <a:gd name="f138" fmla="val 51"/>
                <a:gd name="f139" fmla="val 50"/>
                <a:gd name="f140" fmla="val 89"/>
                <a:gd name="f141" fmla="val 49"/>
                <a:gd name="f142" fmla="val 48"/>
                <a:gd name="f143" fmla="val 47"/>
                <a:gd name="f144" fmla="val 46"/>
                <a:gd name="f145" fmla="val 44"/>
                <a:gd name="f146" fmla="val 80"/>
                <a:gd name="f147" fmla="val 43"/>
                <a:gd name="f148" fmla="val 41"/>
                <a:gd name="f149" fmla="val 40"/>
                <a:gd name="f150" fmla="val 39"/>
                <a:gd name="f151" fmla="val 72"/>
                <a:gd name="f152" fmla="val 38"/>
                <a:gd name="f153" fmla="val 37"/>
                <a:gd name="f154" fmla="val 36"/>
                <a:gd name="f155" fmla="val 34"/>
                <a:gd name="f156" fmla="val 33"/>
                <a:gd name="f157" fmla="val 32"/>
                <a:gd name="f158" fmla="val 62"/>
                <a:gd name="f159" fmla="val 30"/>
                <a:gd name="f160" fmla="val 29"/>
                <a:gd name="f161" fmla="val 28"/>
                <a:gd name="f162" fmla="val 27"/>
                <a:gd name="f163" fmla="val 26"/>
                <a:gd name="f164" fmla="val 25"/>
                <a:gd name="f165" fmla="val 24"/>
                <a:gd name="f166" fmla="val 23"/>
                <a:gd name="f167" fmla="val 22"/>
                <a:gd name="f168" fmla="val 45"/>
                <a:gd name="f169" fmla="val 21"/>
                <a:gd name="f170" fmla="val 20"/>
                <a:gd name="f171" fmla="val 19"/>
                <a:gd name="f172" fmla="val 17"/>
                <a:gd name="f173" fmla="val 16"/>
                <a:gd name="f174" fmla="val 35"/>
                <a:gd name="f175" fmla="val 15"/>
                <a:gd name="f176" fmla="val 14"/>
                <a:gd name="f177" fmla="val 13"/>
                <a:gd name="f178" fmla="val 31"/>
                <a:gd name="f179" fmla="val 12"/>
                <a:gd name="f180" fmla="val 11"/>
                <a:gd name="f181" fmla="val 10"/>
                <a:gd name="f182" fmla="val 8"/>
                <a:gd name="f183" fmla="val 18"/>
                <a:gd name="f184" fmla="val 7"/>
                <a:gd name="f185" fmla="val 6"/>
                <a:gd name="f186" fmla="val 5"/>
                <a:gd name="f187" fmla="val 4"/>
                <a:gd name="f188" fmla="val 9"/>
                <a:gd name="f189" fmla="val 2"/>
                <a:gd name="f190" fmla="val 3"/>
                <a:gd name="f191" fmla="val 1"/>
                <a:gd name="f192" fmla="val 42"/>
                <a:gd name="f193" fmla="val 170"/>
                <a:gd name="f194" fmla="val 173"/>
                <a:gd name="f195" fmla="val 189"/>
                <a:gd name="f196" fmla="val 196"/>
                <a:gd name="f197" fmla="val 203"/>
                <a:gd name="f198" fmla="val 205"/>
                <a:gd name="f199" fmla="val 208"/>
                <a:gd name="f200" fmla="val 219"/>
                <a:gd name="f201" fmla="val 223"/>
                <a:gd name="f202" fmla="+- 0 0 -90"/>
                <a:gd name="f203" fmla="*/ f3 1 135"/>
                <a:gd name="f204" fmla="*/ f4 1 224"/>
                <a:gd name="f205" fmla="+- f7 0 f5"/>
                <a:gd name="f206" fmla="+- f6 0 f5"/>
                <a:gd name="f207" fmla="*/ f202 f0 1"/>
                <a:gd name="f208" fmla="*/ f206 1 135"/>
                <a:gd name="f209" fmla="*/ f205 1 224"/>
                <a:gd name="f210" fmla="*/ 118 f206 1"/>
                <a:gd name="f211" fmla="*/ 200 f205 1"/>
                <a:gd name="f212" fmla="*/ 113 f206 1"/>
                <a:gd name="f213" fmla="*/ 193 f205 1"/>
                <a:gd name="f214" fmla="*/ 104 f206 1"/>
                <a:gd name="f215" fmla="*/ 180 f205 1"/>
                <a:gd name="f216" fmla="*/ 102 f206 1"/>
                <a:gd name="f217" fmla="*/ 176 f205 1"/>
                <a:gd name="f218" fmla="*/ 93 f206 1"/>
                <a:gd name="f219" fmla="*/ 160 f205 1"/>
                <a:gd name="f220" fmla="*/ 91 f206 1"/>
                <a:gd name="f221" fmla="*/ 156 f205 1"/>
                <a:gd name="f222" fmla="*/ 86 f206 1"/>
                <a:gd name="f223" fmla="*/ 149 f205 1"/>
                <a:gd name="f224" fmla="*/ 82 f206 1"/>
                <a:gd name="f225" fmla="*/ 141 f205 1"/>
                <a:gd name="f226" fmla="*/ 79 f206 1"/>
                <a:gd name="f227" fmla="*/ 137 f205 1"/>
                <a:gd name="f228" fmla="*/ 77 f206 1"/>
                <a:gd name="f229" fmla="*/ 134 f205 1"/>
                <a:gd name="f230" fmla="*/ 73 f206 1"/>
                <a:gd name="f231" fmla="*/ 126 f205 1"/>
                <a:gd name="f232" fmla="*/ 69 f206 1"/>
                <a:gd name="f233" fmla="*/ 123 f205 1"/>
                <a:gd name="f234" fmla="*/ 66 f206 1"/>
                <a:gd name="f235" fmla="*/ 118 f205 1"/>
                <a:gd name="f236" fmla="*/ 63 f206 1"/>
                <a:gd name="f237" fmla="*/ 112 f205 1"/>
                <a:gd name="f238" fmla="*/ 59 f206 1"/>
                <a:gd name="f239" fmla="*/ 106 f205 1"/>
                <a:gd name="f240" fmla="*/ 55 f206 1"/>
                <a:gd name="f241" fmla="*/ 97 f205 1"/>
                <a:gd name="f242" fmla="*/ 52 f206 1"/>
                <a:gd name="f243" fmla="*/ 93 f205 1"/>
                <a:gd name="f244" fmla="*/ 51 f206 1"/>
                <a:gd name="f245" fmla="*/ 90 f205 1"/>
                <a:gd name="f246" fmla="*/ 48 f206 1"/>
                <a:gd name="f247" fmla="*/ 87 f205 1"/>
                <a:gd name="f248" fmla="*/ 47 f206 1"/>
                <a:gd name="f249" fmla="*/ 86 f205 1"/>
                <a:gd name="f250" fmla="*/ 46 f206 1"/>
                <a:gd name="f251" fmla="*/ 82 f205 1"/>
                <a:gd name="f252" fmla="*/ 39 f206 1"/>
                <a:gd name="f253" fmla="*/ 71 f205 1"/>
                <a:gd name="f254" fmla="*/ 36 f206 1"/>
                <a:gd name="f255" fmla="*/ 66 f205 1"/>
                <a:gd name="f256" fmla="*/ 33 f206 1"/>
                <a:gd name="f257" fmla="*/ 63 f205 1"/>
                <a:gd name="f258" fmla="*/ 28 f206 1"/>
                <a:gd name="f259" fmla="*/ 53 f205 1"/>
                <a:gd name="f260" fmla="*/ 29 f206 1"/>
                <a:gd name="f261" fmla="*/ 50 f205 1"/>
                <a:gd name="f262" fmla="*/ 25 f206 1"/>
                <a:gd name="f263" fmla="*/ 47 f205 1"/>
                <a:gd name="f264" fmla="*/ 22 f206 1"/>
                <a:gd name="f265" fmla="*/ 45 f205 1"/>
                <a:gd name="f266" fmla="*/ 20 f206 1"/>
                <a:gd name="f267" fmla="*/ 40 f205 1"/>
                <a:gd name="f268" fmla="*/ 19 f206 1"/>
                <a:gd name="f269" fmla="*/ 39 f205 1"/>
                <a:gd name="f270" fmla="*/ 38 f205 1"/>
                <a:gd name="f271" fmla="*/ 17 f206 1"/>
                <a:gd name="f272" fmla="*/ 34 f205 1"/>
                <a:gd name="f273" fmla="*/ 13 f206 1"/>
                <a:gd name="f274" fmla="*/ 31 f205 1"/>
                <a:gd name="f275" fmla="*/ 29 f205 1"/>
                <a:gd name="f276" fmla="*/ 11 f206 1"/>
                <a:gd name="f277" fmla="*/ 26 f205 1"/>
                <a:gd name="f278" fmla="*/ 8 f206 1"/>
                <a:gd name="f279" fmla="*/ 23 f205 1"/>
                <a:gd name="f280" fmla="*/ 12 f206 1"/>
                <a:gd name="f281" fmla="*/ 6 f206 1"/>
                <a:gd name="f282" fmla="*/ 19 f205 1"/>
                <a:gd name="f283" fmla="*/ 5 f206 1"/>
                <a:gd name="f284" fmla="*/ 9 f205 1"/>
                <a:gd name="f285" fmla="*/ 4 f206 1"/>
                <a:gd name="f286" fmla="*/ 5 f205 1"/>
                <a:gd name="f287" fmla="*/ 0 f206 1"/>
                <a:gd name="f288" fmla="*/ 0 f205 1"/>
                <a:gd name="f289" fmla="*/ 3 f206 1"/>
                <a:gd name="f290" fmla="*/ 2 f205 1"/>
                <a:gd name="f291" fmla="*/ 8 f205 1"/>
                <a:gd name="f292" fmla="*/ 17 f205 1"/>
                <a:gd name="f293" fmla="*/ 32 f205 1"/>
                <a:gd name="f294" fmla="*/ 32 f206 1"/>
                <a:gd name="f295" fmla="*/ 49 f205 1"/>
                <a:gd name="f296" fmla="*/ 41 f206 1"/>
                <a:gd name="f297" fmla="*/ 73 f205 1"/>
                <a:gd name="f298" fmla="*/ 94 f205 1"/>
                <a:gd name="f299" fmla="*/ 107 f205 1"/>
                <a:gd name="f300" fmla="*/ 74 f206 1"/>
                <a:gd name="f301" fmla="*/ 121 f205 1"/>
                <a:gd name="f302" fmla="*/ 105 f206 1"/>
                <a:gd name="f303" fmla="*/ 170 f205 1"/>
                <a:gd name="f304" fmla="*/ 112 f206 1"/>
                <a:gd name="f305" fmla="*/ 182 f205 1"/>
                <a:gd name="f306" fmla="*/ 131 f206 1"/>
                <a:gd name="f307" fmla="*/ 222 f205 1"/>
                <a:gd name="f308" fmla="*/ f207 1 f2"/>
                <a:gd name="f309" fmla="*/ f210 1 135"/>
                <a:gd name="f310" fmla="*/ f211 1 224"/>
                <a:gd name="f311" fmla="*/ f212 1 135"/>
                <a:gd name="f312" fmla="*/ f213 1 224"/>
                <a:gd name="f313" fmla="*/ f214 1 135"/>
                <a:gd name="f314" fmla="*/ f215 1 224"/>
                <a:gd name="f315" fmla="*/ f216 1 135"/>
                <a:gd name="f316" fmla="*/ f217 1 224"/>
                <a:gd name="f317" fmla="*/ f218 1 135"/>
                <a:gd name="f318" fmla="*/ f219 1 224"/>
                <a:gd name="f319" fmla="*/ f220 1 135"/>
                <a:gd name="f320" fmla="*/ f221 1 224"/>
                <a:gd name="f321" fmla="*/ f222 1 135"/>
                <a:gd name="f322" fmla="*/ f223 1 224"/>
                <a:gd name="f323" fmla="*/ f224 1 135"/>
                <a:gd name="f324" fmla="*/ f225 1 224"/>
                <a:gd name="f325" fmla="*/ f226 1 135"/>
                <a:gd name="f326" fmla="*/ f227 1 224"/>
                <a:gd name="f327" fmla="*/ f228 1 135"/>
                <a:gd name="f328" fmla="*/ f229 1 224"/>
                <a:gd name="f329" fmla="*/ f230 1 135"/>
                <a:gd name="f330" fmla="*/ f231 1 224"/>
                <a:gd name="f331" fmla="*/ f232 1 135"/>
                <a:gd name="f332" fmla="*/ f233 1 224"/>
                <a:gd name="f333" fmla="*/ f234 1 135"/>
                <a:gd name="f334" fmla="*/ f235 1 224"/>
                <a:gd name="f335" fmla="*/ f236 1 135"/>
                <a:gd name="f336" fmla="*/ f237 1 224"/>
                <a:gd name="f337" fmla="*/ f238 1 135"/>
                <a:gd name="f338" fmla="*/ f239 1 224"/>
                <a:gd name="f339" fmla="*/ f240 1 135"/>
                <a:gd name="f340" fmla="*/ f241 1 224"/>
                <a:gd name="f341" fmla="*/ f242 1 135"/>
                <a:gd name="f342" fmla="*/ f243 1 224"/>
                <a:gd name="f343" fmla="*/ f244 1 135"/>
                <a:gd name="f344" fmla="*/ f245 1 224"/>
                <a:gd name="f345" fmla="*/ f246 1 135"/>
                <a:gd name="f346" fmla="*/ f247 1 224"/>
                <a:gd name="f347" fmla="*/ f248 1 135"/>
                <a:gd name="f348" fmla="*/ f249 1 224"/>
                <a:gd name="f349" fmla="*/ f250 1 135"/>
                <a:gd name="f350" fmla="*/ f251 1 224"/>
                <a:gd name="f351" fmla="*/ f252 1 135"/>
                <a:gd name="f352" fmla="*/ f253 1 224"/>
                <a:gd name="f353" fmla="*/ f254 1 135"/>
                <a:gd name="f354" fmla="*/ f255 1 224"/>
                <a:gd name="f355" fmla="*/ f256 1 135"/>
                <a:gd name="f356" fmla="*/ f257 1 224"/>
                <a:gd name="f357" fmla="*/ f258 1 135"/>
                <a:gd name="f358" fmla="*/ f259 1 224"/>
                <a:gd name="f359" fmla="*/ f260 1 135"/>
                <a:gd name="f360" fmla="*/ f261 1 224"/>
                <a:gd name="f361" fmla="*/ f262 1 135"/>
                <a:gd name="f362" fmla="*/ f263 1 224"/>
                <a:gd name="f363" fmla="*/ f264 1 135"/>
                <a:gd name="f364" fmla="*/ f265 1 224"/>
                <a:gd name="f365" fmla="*/ f266 1 135"/>
                <a:gd name="f366" fmla="*/ f267 1 224"/>
                <a:gd name="f367" fmla="*/ f268 1 135"/>
                <a:gd name="f368" fmla="*/ f269 1 224"/>
                <a:gd name="f369" fmla="*/ f270 1 224"/>
                <a:gd name="f370" fmla="*/ f271 1 135"/>
                <a:gd name="f371" fmla="*/ f272 1 224"/>
                <a:gd name="f372" fmla="*/ f273 1 135"/>
                <a:gd name="f373" fmla="*/ f274 1 224"/>
                <a:gd name="f374" fmla="*/ f275 1 224"/>
                <a:gd name="f375" fmla="*/ f276 1 135"/>
                <a:gd name="f376" fmla="*/ f277 1 224"/>
                <a:gd name="f377" fmla="*/ f278 1 135"/>
                <a:gd name="f378" fmla="*/ f279 1 224"/>
                <a:gd name="f379" fmla="*/ f280 1 135"/>
                <a:gd name="f380" fmla="*/ f281 1 135"/>
                <a:gd name="f381" fmla="*/ f282 1 224"/>
                <a:gd name="f382" fmla="*/ f283 1 135"/>
                <a:gd name="f383" fmla="*/ f284 1 224"/>
                <a:gd name="f384" fmla="*/ f285 1 135"/>
                <a:gd name="f385" fmla="*/ f286 1 224"/>
                <a:gd name="f386" fmla="*/ f287 1 135"/>
                <a:gd name="f387" fmla="*/ f288 1 224"/>
                <a:gd name="f388" fmla="*/ f289 1 135"/>
                <a:gd name="f389" fmla="*/ f290 1 224"/>
                <a:gd name="f390" fmla="*/ f291 1 224"/>
                <a:gd name="f391" fmla="*/ f292 1 224"/>
                <a:gd name="f392" fmla="*/ f293 1 224"/>
                <a:gd name="f393" fmla="*/ f294 1 135"/>
                <a:gd name="f394" fmla="*/ f295 1 224"/>
                <a:gd name="f395" fmla="*/ f296 1 135"/>
                <a:gd name="f396" fmla="*/ f297 1 224"/>
                <a:gd name="f397" fmla="*/ f298 1 224"/>
                <a:gd name="f398" fmla="*/ f299 1 224"/>
                <a:gd name="f399" fmla="*/ f300 1 135"/>
                <a:gd name="f400" fmla="*/ f301 1 224"/>
                <a:gd name="f401" fmla="*/ f302 1 135"/>
                <a:gd name="f402" fmla="*/ f303 1 224"/>
                <a:gd name="f403" fmla="*/ f304 1 135"/>
                <a:gd name="f404" fmla="*/ f305 1 224"/>
                <a:gd name="f405" fmla="*/ f306 1 135"/>
                <a:gd name="f406" fmla="*/ f307 1 224"/>
                <a:gd name="f407" fmla="*/ 0 1 f208"/>
                <a:gd name="f408" fmla="*/ f6 1 f208"/>
                <a:gd name="f409" fmla="*/ 0 1 f209"/>
                <a:gd name="f410" fmla="*/ f7 1 f209"/>
                <a:gd name="f411" fmla="+- f308 0 f1"/>
                <a:gd name="f412" fmla="*/ f309 1 f208"/>
                <a:gd name="f413" fmla="*/ f310 1 f209"/>
                <a:gd name="f414" fmla="*/ f311 1 f208"/>
                <a:gd name="f415" fmla="*/ f312 1 f209"/>
                <a:gd name="f416" fmla="*/ f313 1 f208"/>
                <a:gd name="f417" fmla="*/ f314 1 f209"/>
                <a:gd name="f418" fmla="*/ f315 1 f208"/>
                <a:gd name="f419" fmla="*/ f316 1 f209"/>
                <a:gd name="f420" fmla="*/ f317 1 f208"/>
                <a:gd name="f421" fmla="*/ f318 1 f209"/>
                <a:gd name="f422" fmla="*/ f319 1 f208"/>
                <a:gd name="f423" fmla="*/ f320 1 f209"/>
                <a:gd name="f424" fmla="*/ f321 1 f208"/>
                <a:gd name="f425" fmla="*/ f322 1 f209"/>
                <a:gd name="f426" fmla="*/ f323 1 f208"/>
                <a:gd name="f427" fmla="*/ f324 1 f209"/>
                <a:gd name="f428" fmla="*/ f325 1 f208"/>
                <a:gd name="f429" fmla="*/ f326 1 f209"/>
                <a:gd name="f430" fmla="*/ f327 1 f208"/>
                <a:gd name="f431" fmla="*/ f328 1 f209"/>
                <a:gd name="f432" fmla="*/ f329 1 f208"/>
                <a:gd name="f433" fmla="*/ f330 1 f209"/>
                <a:gd name="f434" fmla="*/ f331 1 f208"/>
                <a:gd name="f435" fmla="*/ f332 1 f209"/>
                <a:gd name="f436" fmla="*/ f333 1 f208"/>
                <a:gd name="f437" fmla="*/ f334 1 f209"/>
                <a:gd name="f438" fmla="*/ f335 1 f208"/>
                <a:gd name="f439" fmla="*/ f336 1 f209"/>
                <a:gd name="f440" fmla="*/ f337 1 f208"/>
                <a:gd name="f441" fmla="*/ f338 1 f209"/>
                <a:gd name="f442" fmla="*/ f339 1 f208"/>
                <a:gd name="f443" fmla="*/ f340 1 f209"/>
                <a:gd name="f444" fmla="*/ f341 1 f208"/>
                <a:gd name="f445" fmla="*/ f342 1 f209"/>
                <a:gd name="f446" fmla="*/ f343 1 f208"/>
                <a:gd name="f447" fmla="*/ f344 1 f209"/>
                <a:gd name="f448" fmla="*/ f345 1 f208"/>
                <a:gd name="f449" fmla="*/ f346 1 f209"/>
                <a:gd name="f450" fmla="*/ f347 1 f208"/>
                <a:gd name="f451" fmla="*/ f348 1 f209"/>
                <a:gd name="f452" fmla="*/ f349 1 f208"/>
                <a:gd name="f453" fmla="*/ f350 1 f209"/>
                <a:gd name="f454" fmla="*/ f351 1 f208"/>
                <a:gd name="f455" fmla="*/ f352 1 f209"/>
                <a:gd name="f456" fmla="*/ f353 1 f208"/>
                <a:gd name="f457" fmla="*/ f354 1 f209"/>
                <a:gd name="f458" fmla="*/ f355 1 f208"/>
                <a:gd name="f459" fmla="*/ f356 1 f209"/>
                <a:gd name="f460" fmla="*/ f357 1 f208"/>
                <a:gd name="f461" fmla="*/ f358 1 f209"/>
                <a:gd name="f462" fmla="*/ f359 1 f208"/>
                <a:gd name="f463" fmla="*/ f360 1 f209"/>
                <a:gd name="f464" fmla="*/ f361 1 f208"/>
                <a:gd name="f465" fmla="*/ f362 1 f209"/>
                <a:gd name="f466" fmla="*/ f363 1 f208"/>
                <a:gd name="f467" fmla="*/ f364 1 f209"/>
                <a:gd name="f468" fmla="*/ f365 1 f208"/>
                <a:gd name="f469" fmla="*/ f366 1 f209"/>
                <a:gd name="f470" fmla="*/ f367 1 f208"/>
                <a:gd name="f471" fmla="*/ f368 1 f209"/>
                <a:gd name="f472" fmla="*/ f369 1 f209"/>
                <a:gd name="f473" fmla="*/ f370 1 f208"/>
                <a:gd name="f474" fmla="*/ f371 1 f209"/>
                <a:gd name="f475" fmla="*/ f372 1 f208"/>
                <a:gd name="f476" fmla="*/ f373 1 f209"/>
                <a:gd name="f477" fmla="*/ f374 1 f209"/>
                <a:gd name="f478" fmla="*/ f375 1 f208"/>
                <a:gd name="f479" fmla="*/ f376 1 f209"/>
                <a:gd name="f480" fmla="*/ f377 1 f208"/>
                <a:gd name="f481" fmla="*/ f378 1 f209"/>
                <a:gd name="f482" fmla="*/ f379 1 f208"/>
                <a:gd name="f483" fmla="*/ f380 1 f208"/>
                <a:gd name="f484" fmla="*/ f381 1 f209"/>
                <a:gd name="f485" fmla="*/ f382 1 f208"/>
                <a:gd name="f486" fmla="*/ f383 1 f209"/>
                <a:gd name="f487" fmla="*/ f384 1 f208"/>
                <a:gd name="f488" fmla="*/ f385 1 f209"/>
                <a:gd name="f489" fmla="*/ f386 1 f208"/>
                <a:gd name="f490" fmla="*/ f387 1 f209"/>
                <a:gd name="f491" fmla="*/ f388 1 f208"/>
                <a:gd name="f492" fmla="*/ f389 1 f209"/>
                <a:gd name="f493" fmla="*/ f390 1 f209"/>
                <a:gd name="f494" fmla="*/ f391 1 f209"/>
                <a:gd name="f495" fmla="*/ f392 1 f209"/>
                <a:gd name="f496" fmla="*/ f393 1 f208"/>
                <a:gd name="f497" fmla="*/ f394 1 f209"/>
                <a:gd name="f498" fmla="*/ f395 1 f208"/>
                <a:gd name="f499" fmla="*/ f396 1 f209"/>
                <a:gd name="f500" fmla="*/ f397 1 f209"/>
                <a:gd name="f501" fmla="*/ f398 1 f209"/>
                <a:gd name="f502" fmla="*/ f399 1 f208"/>
                <a:gd name="f503" fmla="*/ f400 1 f209"/>
                <a:gd name="f504" fmla="*/ f401 1 f208"/>
                <a:gd name="f505" fmla="*/ f402 1 f209"/>
                <a:gd name="f506" fmla="*/ f403 1 f208"/>
                <a:gd name="f507" fmla="*/ f404 1 f209"/>
                <a:gd name="f508" fmla="*/ f405 1 f208"/>
                <a:gd name="f509" fmla="*/ f406 1 f209"/>
                <a:gd name="f510" fmla="*/ f407 f203 1"/>
                <a:gd name="f511" fmla="*/ f408 f203 1"/>
                <a:gd name="f512" fmla="*/ f410 f204 1"/>
                <a:gd name="f513" fmla="*/ f409 f204 1"/>
                <a:gd name="f514" fmla="*/ f412 f203 1"/>
                <a:gd name="f515" fmla="*/ f413 f204 1"/>
                <a:gd name="f516" fmla="*/ f414 f203 1"/>
                <a:gd name="f517" fmla="*/ f415 f204 1"/>
                <a:gd name="f518" fmla="*/ f416 f203 1"/>
                <a:gd name="f519" fmla="*/ f417 f204 1"/>
                <a:gd name="f520" fmla="*/ f418 f203 1"/>
                <a:gd name="f521" fmla="*/ f419 f204 1"/>
                <a:gd name="f522" fmla="*/ f420 f203 1"/>
                <a:gd name="f523" fmla="*/ f421 f204 1"/>
                <a:gd name="f524" fmla="*/ f422 f203 1"/>
                <a:gd name="f525" fmla="*/ f423 f204 1"/>
                <a:gd name="f526" fmla="*/ f424 f203 1"/>
                <a:gd name="f527" fmla="*/ f425 f204 1"/>
                <a:gd name="f528" fmla="*/ f426 f203 1"/>
                <a:gd name="f529" fmla="*/ f427 f204 1"/>
                <a:gd name="f530" fmla="*/ f428 f203 1"/>
                <a:gd name="f531" fmla="*/ f429 f204 1"/>
                <a:gd name="f532" fmla="*/ f430 f203 1"/>
                <a:gd name="f533" fmla="*/ f431 f204 1"/>
                <a:gd name="f534" fmla="*/ f432 f203 1"/>
                <a:gd name="f535" fmla="*/ f433 f204 1"/>
                <a:gd name="f536" fmla="*/ f434 f203 1"/>
                <a:gd name="f537" fmla="*/ f435 f204 1"/>
                <a:gd name="f538" fmla="*/ f436 f203 1"/>
                <a:gd name="f539" fmla="*/ f437 f204 1"/>
                <a:gd name="f540" fmla="*/ f438 f203 1"/>
                <a:gd name="f541" fmla="*/ f439 f204 1"/>
                <a:gd name="f542" fmla="*/ f440 f203 1"/>
                <a:gd name="f543" fmla="*/ f441 f204 1"/>
                <a:gd name="f544" fmla="*/ f442 f203 1"/>
                <a:gd name="f545" fmla="*/ f443 f204 1"/>
                <a:gd name="f546" fmla="*/ f444 f203 1"/>
                <a:gd name="f547" fmla="*/ f445 f204 1"/>
                <a:gd name="f548" fmla="*/ f446 f203 1"/>
                <a:gd name="f549" fmla="*/ f447 f204 1"/>
                <a:gd name="f550" fmla="*/ f448 f203 1"/>
                <a:gd name="f551" fmla="*/ f449 f204 1"/>
                <a:gd name="f552" fmla="*/ f450 f203 1"/>
                <a:gd name="f553" fmla="*/ f451 f204 1"/>
                <a:gd name="f554" fmla="*/ f452 f203 1"/>
                <a:gd name="f555" fmla="*/ f453 f204 1"/>
                <a:gd name="f556" fmla="*/ f454 f203 1"/>
                <a:gd name="f557" fmla="*/ f455 f204 1"/>
                <a:gd name="f558" fmla="*/ f456 f203 1"/>
                <a:gd name="f559" fmla="*/ f457 f204 1"/>
                <a:gd name="f560" fmla="*/ f458 f203 1"/>
                <a:gd name="f561" fmla="*/ f459 f204 1"/>
                <a:gd name="f562" fmla="*/ f460 f203 1"/>
                <a:gd name="f563" fmla="*/ f461 f204 1"/>
                <a:gd name="f564" fmla="*/ f462 f203 1"/>
                <a:gd name="f565" fmla="*/ f463 f204 1"/>
                <a:gd name="f566" fmla="*/ f464 f203 1"/>
                <a:gd name="f567" fmla="*/ f465 f204 1"/>
                <a:gd name="f568" fmla="*/ f466 f203 1"/>
                <a:gd name="f569" fmla="*/ f467 f204 1"/>
                <a:gd name="f570" fmla="*/ f468 f203 1"/>
                <a:gd name="f571" fmla="*/ f469 f204 1"/>
                <a:gd name="f572" fmla="*/ f470 f203 1"/>
                <a:gd name="f573" fmla="*/ f471 f204 1"/>
                <a:gd name="f574" fmla="*/ f472 f204 1"/>
                <a:gd name="f575" fmla="*/ f473 f203 1"/>
                <a:gd name="f576" fmla="*/ f474 f204 1"/>
                <a:gd name="f577" fmla="*/ f475 f203 1"/>
                <a:gd name="f578" fmla="*/ f476 f204 1"/>
                <a:gd name="f579" fmla="*/ f477 f204 1"/>
                <a:gd name="f580" fmla="*/ f478 f203 1"/>
                <a:gd name="f581" fmla="*/ f479 f204 1"/>
                <a:gd name="f582" fmla="*/ f480 f203 1"/>
                <a:gd name="f583" fmla="*/ f481 f204 1"/>
                <a:gd name="f584" fmla="*/ f482 f203 1"/>
                <a:gd name="f585" fmla="*/ f483 f203 1"/>
                <a:gd name="f586" fmla="*/ f484 f204 1"/>
                <a:gd name="f587" fmla="*/ f485 f203 1"/>
                <a:gd name="f588" fmla="*/ f486 f204 1"/>
                <a:gd name="f589" fmla="*/ f487 f203 1"/>
                <a:gd name="f590" fmla="*/ f488 f204 1"/>
                <a:gd name="f591" fmla="*/ f489 f203 1"/>
                <a:gd name="f592" fmla="*/ f490 f204 1"/>
                <a:gd name="f593" fmla="*/ f491 f203 1"/>
                <a:gd name="f594" fmla="*/ f492 f204 1"/>
                <a:gd name="f595" fmla="*/ f493 f204 1"/>
                <a:gd name="f596" fmla="*/ f494 f204 1"/>
                <a:gd name="f597" fmla="*/ f495 f204 1"/>
                <a:gd name="f598" fmla="*/ f496 f203 1"/>
                <a:gd name="f599" fmla="*/ f497 f204 1"/>
                <a:gd name="f600" fmla="*/ f498 f203 1"/>
                <a:gd name="f601" fmla="*/ f499 f204 1"/>
                <a:gd name="f602" fmla="*/ f500 f204 1"/>
                <a:gd name="f603" fmla="*/ f501 f204 1"/>
                <a:gd name="f604" fmla="*/ f502 f203 1"/>
                <a:gd name="f605" fmla="*/ f503 f204 1"/>
                <a:gd name="f606" fmla="*/ f504 f203 1"/>
                <a:gd name="f607" fmla="*/ f505 f204 1"/>
                <a:gd name="f608" fmla="*/ f506 f203 1"/>
                <a:gd name="f609" fmla="*/ f507 f204 1"/>
                <a:gd name="f610" fmla="*/ f508 f203 1"/>
                <a:gd name="f611" fmla="*/ f509 f204 1"/>
              </a:gdLst>
              <a:ahLst/>
              <a:cxnLst>
                <a:cxn ang="3cd4">
                  <a:pos x="hc" y="t"/>
                </a:cxn>
                <a:cxn ang="0">
                  <a:pos x="r" y="vc"/>
                </a:cxn>
                <a:cxn ang="cd4">
                  <a:pos x="hc" y="b"/>
                </a:cxn>
                <a:cxn ang="cd2">
                  <a:pos x="l" y="vc"/>
                </a:cxn>
                <a:cxn ang="f411">
                  <a:pos x="f514" y="f515"/>
                </a:cxn>
                <a:cxn ang="f411">
                  <a:pos x="f516" y="f517"/>
                </a:cxn>
                <a:cxn ang="f411">
                  <a:pos x="f518" y="f519"/>
                </a:cxn>
                <a:cxn ang="f411">
                  <a:pos x="f520" y="f521"/>
                </a:cxn>
                <a:cxn ang="f411">
                  <a:pos x="f522" y="f523"/>
                </a:cxn>
                <a:cxn ang="f411">
                  <a:pos x="f524" y="f525"/>
                </a:cxn>
                <a:cxn ang="f411">
                  <a:pos x="f526" y="f527"/>
                </a:cxn>
                <a:cxn ang="f411">
                  <a:pos x="f528" y="f529"/>
                </a:cxn>
                <a:cxn ang="f411">
                  <a:pos x="f530" y="f531"/>
                </a:cxn>
                <a:cxn ang="f411">
                  <a:pos x="f532" y="f533"/>
                </a:cxn>
                <a:cxn ang="f411">
                  <a:pos x="f534" y="f535"/>
                </a:cxn>
                <a:cxn ang="f411">
                  <a:pos x="f536" y="f537"/>
                </a:cxn>
                <a:cxn ang="f411">
                  <a:pos x="f538" y="f539"/>
                </a:cxn>
                <a:cxn ang="f411">
                  <a:pos x="f540" y="f541"/>
                </a:cxn>
                <a:cxn ang="f411">
                  <a:pos x="f542" y="f543"/>
                </a:cxn>
                <a:cxn ang="f411">
                  <a:pos x="f544" y="f545"/>
                </a:cxn>
                <a:cxn ang="f411">
                  <a:pos x="f546" y="f547"/>
                </a:cxn>
                <a:cxn ang="f411">
                  <a:pos x="f548" y="f549"/>
                </a:cxn>
                <a:cxn ang="f411">
                  <a:pos x="f550" y="f551"/>
                </a:cxn>
                <a:cxn ang="f411">
                  <a:pos x="f552" y="f553"/>
                </a:cxn>
                <a:cxn ang="f411">
                  <a:pos x="f554" y="f555"/>
                </a:cxn>
                <a:cxn ang="f411">
                  <a:pos x="f556" y="f557"/>
                </a:cxn>
                <a:cxn ang="f411">
                  <a:pos x="f558" y="f559"/>
                </a:cxn>
                <a:cxn ang="f411">
                  <a:pos x="f560" y="f561"/>
                </a:cxn>
                <a:cxn ang="f411">
                  <a:pos x="f562" y="f563"/>
                </a:cxn>
                <a:cxn ang="f411">
                  <a:pos x="f564" y="f565"/>
                </a:cxn>
                <a:cxn ang="f411">
                  <a:pos x="f566" y="f567"/>
                </a:cxn>
                <a:cxn ang="f411">
                  <a:pos x="f568" y="f569"/>
                </a:cxn>
                <a:cxn ang="f411">
                  <a:pos x="f570" y="f571"/>
                </a:cxn>
                <a:cxn ang="f411">
                  <a:pos x="f572" y="f573"/>
                </a:cxn>
                <a:cxn ang="f411">
                  <a:pos x="f572" y="f574"/>
                </a:cxn>
                <a:cxn ang="f411">
                  <a:pos x="f575" y="f576"/>
                </a:cxn>
                <a:cxn ang="f411">
                  <a:pos x="f577" y="f578"/>
                </a:cxn>
                <a:cxn ang="f411">
                  <a:pos x="f577" y="f579"/>
                </a:cxn>
                <a:cxn ang="f411">
                  <a:pos x="f580" y="f581"/>
                </a:cxn>
                <a:cxn ang="f411">
                  <a:pos x="f582" y="f583"/>
                </a:cxn>
                <a:cxn ang="f411">
                  <a:pos x="f584" y="f583"/>
                </a:cxn>
                <a:cxn ang="f411">
                  <a:pos x="f585" y="f586"/>
                </a:cxn>
                <a:cxn ang="f411">
                  <a:pos x="f587" y="f588"/>
                </a:cxn>
                <a:cxn ang="f411">
                  <a:pos x="f589" y="f590"/>
                </a:cxn>
                <a:cxn ang="f411">
                  <a:pos x="f591" y="f592"/>
                </a:cxn>
                <a:cxn ang="f411">
                  <a:pos x="f593" y="f594"/>
                </a:cxn>
                <a:cxn ang="f411">
                  <a:pos x="f587" y="f595"/>
                </a:cxn>
                <a:cxn ang="f411">
                  <a:pos x="f584" y="f596"/>
                </a:cxn>
                <a:cxn ang="f411">
                  <a:pos x="f568" y="f597"/>
                </a:cxn>
                <a:cxn ang="f411">
                  <a:pos x="f598" y="f599"/>
                </a:cxn>
                <a:cxn ang="f411">
                  <a:pos x="f600" y="f561"/>
                </a:cxn>
                <a:cxn ang="f411">
                  <a:pos x="f550" y="f601"/>
                </a:cxn>
                <a:cxn ang="f411">
                  <a:pos x="f542" y="f602"/>
                </a:cxn>
                <a:cxn ang="f411">
                  <a:pos x="f538" y="f603"/>
                </a:cxn>
                <a:cxn ang="f411">
                  <a:pos x="f604" y="f605"/>
                </a:cxn>
                <a:cxn ang="f411">
                  <a:pos x="f606" y="f607"/>
                </a:cxn>
                <a:cxn ang="f411">
                  <a:pos x="f608" y="f609"/>
                </a:cxn>
                <a:cxn ang="f411">
                  <a:pos x="f610" y="f611"/>
                </a:cxn>
              </a:cxnLst>
              <a:rect l="f510" t="f513" r="f511" b="f512"/>
              <a:pathLst>
                <a:path w="135" h="224">
                  <a:moveTo>
                    <a:pt x="f8" y="f9"/>
                  </a:moveTo>
                  <a:cubicBezTo>
                    <a:pt x="f10" y="f11"/>
                    <a:pt x="f12" y="f13"/>
                    <a:pt x="f14" y="f15"/>
                  </a:cubicBezTo>
                  <a:cubicBezTo>
                    <a:pt x="f14" y="f15"/>
                    <a:pt x="f16" y="f15"/>
                    <a:pt x="f16" y="f15"/>
                  </a:cubicBezTo>
                  <a:cubicBezTo>
                    <a:pt x="f17" y="f18"/>
                    <a:pt x="f19" y="f20"/>
                    <a:pt x="f19" y="f21"/>
                  </a:cubicBezTo>
                  <a:cubicBezTo>
                    <a:pt x="f19" y="f21"/>
                    <a:pt x="f19" y="f21"/>
                    <a:pt x="f19" y="f21"/>
                  </a:cubicBezTo>
                  <a:cubicBezTo>
                    <a:pt x="f22" y="f21"/>
                    <a:pt x="f22" y="f21"/>
                    <a:pt x="f22" y="f21"/>
                  </a:cubicBezTo>
                  <a:cubicBezTo>
                    <a:pt x="f22" y="f23"/>
                    <a:pt x="f22" y="f21"/>
                    <a:pt x="f24" y="f23"/>
                  </a:cubicBezTo>
                  <a:cubicBezTo>
                    <a:pt x="f22" y="f23"/>
                    <a:pt x="f22" y="f25"/>
                    <a:pt x="f26" y="f25"/>
                  </a:cubicBezTo>
                  <a:cubicBezTo>
                    <a:pt x="f26" y="f27"/>
                    <a:pt x="f26" y="f27"/>
                    <a:pt x="f26" y="f27"/>
                  </a:cubicBezTo>
                  <a:cubicBezTo>
                    <a:pt x="f26" y="f27"/>
                    <a:pt x="f26" y="f27"/>
                    <a:pt x="f26" y="f27"/>
                  </a:cubicBezTo>
                  <a:cubicBezTo>
                    <a:pt x="f28" y="f27"/>
                    <a:pt x="f28" y="f29"/>
                    <a:pt x="f30" y="f31"/>
                  </a:cubicBezTo>
                  <a:cubicBezTo>
                    <a:pt x="f30" y="f31"/>
                    <a:pt x="f30" y="f31"/>
                    <a:pt x="f30" y="f31"/>
                  </a:cubicBezTo>
                  <a:cubicBezTo>
                    <a:pt x="f32" y="f33"/>
                    <a:pt x="f34" y="f35"/>
                    <a:pt x="f36" y="f37"/>
                  </a:cubicBezTo>
                  <a:cubicBezTo>
                    <a:pt x="f36" y="f37"/>
                    <a:pt x="f38" y="f37"/>
                    <a:pt x="f38" y="f39"/>
                  </a:cubicBezTo>
                  <a:cubicBezTo>
                    <a:pt x="f36" y="f37"/>
                    <a:pt x="f40" y="f39"/>
                    <a:pt x="f40" y="f41"/>
                  </a:cubicBezTo>
                  <a:cubicBezTo>
                    <a:pt x="f40" y="f42"/>
                    <a:pt x="f40" y="f42"/>
                    <a:pt x="f43" y="f44"/>
                  </a:cubicBezTo>
                  <a:cubicBezTo>
                    <a:pt x="f40" y="f44"/>
                    <a:pt x="f40" y="f44"/>
                    <a:pt x="f40" y="f44"/>
                  </a:cubicBezTo>
                  <a:cubicBezTo>
                    <a:pt x="f43" y="f44"/>
                    <a:pt x="f43" y="f2"/>
                    <a:pt x="f45" y="f2"/>
                  </a:cubicBezTo>
                  <a:cubicBezTo>
                    <a:pt x="f43" y="f2"/>
                    <a:pt x="f43" y="f2"/>
                    <a:pt x="f43" y="f2"/>
                  </a:cubicBezTo>
                  <a:cubicBezTo>
                    <a:pt x="f45" y="f2"/>
                    <a:pt x="f45" y="f46"/>
                    <a:pt x="f45" y="f46"/>
                  </a:cubicBezTo>
                  <a:cubicBezTo>
                    <a:pt x="f45" y="f46"/>
                    <a:pt x="f45" y="f46"/>
                    <a:pt x="f45" y="f46"/>
                  </a:cubicBezTo>
                  <a:cubicBezTo>
                    <a:pt x="f47" y="f48"/>
                    <a:pt x="f47" y="f48"/>
                    <a:pt x="f47" y="f49"/>
                  </a:cubicBezTo>
                  <a:cubicBezTo>
                    <a:pt x="f47" y="f49"/>
                    <a:pt x="f47" y="f49"/>
                    <a:pt x="f47" y="f49"/>
                  </a:cubicBezTo>
                  <a:cubicBezTo>
                    <a:pt x="f50" y="f51"/>
                    <a:pt x="f50" y="f52"/>
                    <a:pt x="f50" y="f51"/>
                  </a:cubicBezTo>
                  <a:cubicBezTo>
                    <a:pt x="f50" y="f52"/>
                    <a:pt x="f50" y="f49"/>
                    <a:pt x="f47" y="f51"/>
                  </a:cubicBezTo>
                  <a:cubicBezTo>
                    <a:pt x="f53" y="f54"/>
                    <a:pt x="f55" y="f56"/>
                    <a:pt x="f57" y="f58"/>
                  </a:cubicBezTo>
                  <a:cubicBezTo>
                    <a:pt x="f57" y="f59"/>
                    <a:pt x="f57" y="f59"/>
                    <a:pt x="f57" y="f59"/>
                  </a:cubicBezTo>
                  <a:cubicBezTo>
                    <a:pt x="f57" y="f60"/>
                    <a:pt x="f61" y="f62"/>
                    <a:pt x="f63" y="f62"/>
                  </a:cubicBezTo>
                  <a:cubicBezTo>
                    <a:pt x="f61" y="f62"/>
                    <a:pt x="f61" y="f62"/>
                    <a:pt x="f61" y="f62"/>
                  </a:cubicBezTo>
                  <a:cubicBezTo>
                    <a:pt x="f63" y="f64"/>
                    <a:pt x="f65" y="f64"/>
                    <a:pt x="f65" y="f66"/>
                  </a:cubicBezTo>
                  <a:cubicBezTo>
                    <a:pt x="f63" y="f64"/>
                    <a:pt x="f63" y="f64"/>
                    <a:pt x="f63" y="f66"/>
                  </a:cubicBezTo>
                  <a:cubicBezTo>
                    <a:pt x="f65" y="f66"/>
                    <a:pt x="f65" y="f67"/>
                    <a:pt x="f65" y="f67"/>
                  </a:cubicBezTo>
                  <a:cubicBezTo>
                    <a:pt x="f65" y="f67"/>
                    <a:pt x="f65" y="f67"/>
                    <a:pt x="f65" y="f67"/>
                  </a:cubicBezTo>
                  <a:cubicBezTo>
                    <a:pt x="f65" y="f67"/>
                    <a:pt x="f65" y="f68"/>
                    <a:pt x="f69" y="f70"/>
                  </a:cubicBezTo>
                  <a:cubicBezTo>
                    <a:pt x="f65" y="f68"/>
                    <a:pt x="f65" y="f68"/>
                    <a:pt x="f65" y="f68"/>
                  </a:cubicBezTo>
                  <a:cubicBezTo>
                    <a:pt x="f69" y="f71"/>
                    <a:pt x="f69" y="f68"/>
                    <a:pt x="f72" y="f70"/>
                  </a:cubicBezTo>
                  <a:cubicBezTo>
                    <a:pt x="f69" y="f70"/>
                    <a:pt x="f69" y="f70"/>
                    <a:pt x="f69" y="f71"/>
                  </a:cubicBezTo>
                  <a:cubicBezTo>
                    <a:pt x="f72" y="f71"/>
                    <a:pt x="f73" y="f74"/>
                    <a:pt x="f75" y="f74"/>
                  </a:cubicBezTo>
                  <a:cubicBezTo>
                    <a:pt x="f75" y="f74"/>
                    <a:pt x="f75" y="f74"/>
                    <a:pt x="f75" y="f74"/>
                  </a:cubicBezTo>
                  <a:cubicBezTo>
                    <a:pt x="f75" y="f74"/>
                    <a:pt x="f76" y="f77"/>
                    <a:pt x="f78" y="f79"/>
                  </a:cubicBezTo>
                  <a:cubicBezTo>
                    <a:pt x="f78" y="f79"/>
                    <a:pt x="f76" y="f79"/>
                    <a:pt x="f76" y="f80"/>
                  </a:cubicBezTo>
                  <a:cubicBezTo>
                    <a:pt x="f78" y="f79"/>
                    <a:pt x="f78" y="f81"/>
                    <a:pt x="f78" y="f80"/>
                  </a:cubicBezTo>
                  <a:cubicBezTo>
                    <a:pt x="f82" y="f83"/>
                    <a:pt x="f82" y="f81"/>
                    <a:pt x="f84" y="f85"/>
                  </a:cubicBezTo>
                  <a:cubicBezTo>
                    <a:pt x="f82" y="f81"/>
                    <a:pt x="f82" y="f85"/>
                    <a:pt x="f82" y="f85"/>
                  </a:cubicBezTo>
                  <a:cubicBezTo>
                    <a:pt x="f78" y="f86"/>
                    <a:pt x="f78" y="f86"/>
                    <a:pt x="f78" y="f86"/>
                  </a:cubicBezTo>
                  <a:cubicBezTo>
                    <a:pt x="f78" y="f85"/>
                    <a:pt x="f78" y="f85"/>
                    <a:pt x="f78" y="f85"/>
                  </a:cubicBezTo>
                  <a:cubicBezTo>
                    <a:pt x="f78" y="f86"/>
                    <a:pt x="f82" y="f87"/>
                    <a:pt x="f82" y="f87"/>
                  </a:cubicBezTo>
                  <a:cubicBezTo>
                    <a:pt x="f84" y="f88"/>
                    <a:pt x="f89" y="f88"/>
                    <a:pt x="f90" y="f91"/>
                  </a:cubicBezTo>
                  <a:cubicBezTo>
                    <a:pt x="f89" y="f88"/>
                    <a:pt x="f89" y="f92"/>
                    <a:pt x="f89" y="f91"/>
                  </a:cubicBezTo>
                  <a:cubicBezTo>
                    <a:pt x="f93" y="f92"/>
                    <a:pt x="f93" y="f92"/>
                    <a:pt x="f93" y="f92"/>
                  </a:cubicBezTo>
                  <a:cubicBezTo>
                    <a:pt x="f94" y="f92"/>
                    <a:pt x="f93" y="f92"/>
                    <a:pt x="f93" y="f95"/>
                  </a:cubicBezTo>
                  <a:cubicBezTo>
                    <a:pt x="f94" y="f95"/>
                    <a:pt x="f94" y="f95"/>
                    <a:pt x="f94" y="f95"/>
                  </a:cubicBezTo>
                  <a:cubicBezTo>
                    <a:pt x="f94" y="f95"/>
                    <a:pt x="f94" y="f96"/>
                    <a:pt x="f94" y="f97"/>
                  </a:cubicBezTo>
                  <a:cubicBezTo>
                    <a:pt x="f94" y="f97"/>
                    <a:pt x="f94" y="f96"/>
                    <a:pt x="f94" y="f97"/>
                  </a:cubicBezTo>
                  <a:cubicBezTo>
                    <a:pt x="f94" y="f98"/>
                    <a:pt x="f94" y="f98"/>
                    <a:pt x="f94" y="f98"/>
                  </a:cubicBezTo>
                  <a:cubicBezTo>
                    <a:pt x="f94" y="f98"/>
                    <a:pt x="f94" y="f98"/>
                    <a:pt x="f94" y="f98"/>
                  </a:cubicBezTo>
                  <a:cubicBezTo>
                    <a:pt x="f94" y="f6"/>
                    <a:pt x="f99" y="f100"/>
                    <a:pt x="f99" y="f6"/>
                  </a:cubicBezTo>
                  <a:cubicBezTo>
                    <a:pt x="f99" y="f98"/>
                    <a:pt x="f99" y="f6"/>
                    <a:pt x="f99" y="f6"/>
                  </a:cubicBezTo>
                  <a:cubicBezTo>
                    <a:pt x="f101" y="f6"/>
                    <a:pt x="f101" y="f6"/>
                    <a:pt x="f102" y="f100"/>
                  </a:cubicBezTo>
                  <a:cubicBezTo>
                    <a:pt x="f101" y="f100"/>
                    <a:pt x="f101" y="f100"/>
                    <a:pt x="f101" y="f100"/>
                  </a:cubicBezTo>
                  <a:cubicBezTo>
                    <a:pt x="f102" y="f103"/>
                    <a:pt x="f104" y="f103"/>
                    <a:pt x="f105" y="f103"/>
                  </a:cubicBezTo>
                  <a:cubicBezTo>
                    <a:pt x="f104" y="f103"/>
                    <a:pt x="f104" y="f103"/>
                    <a:pt x="f104" y="f103"/>
                  </a:cubicBezTo>
                  <a:cubicBezTo>
                    <a:pt x="f104" y="f106"/>
                    <a:pt x="f107" y="f108"/>
                    <a:pt x="f107" y="f10"/>
                  </a:cubicBezTo>
                  <a:cubicBezTo>
                    <a:pt x="f107" y="f10"/>
                    <a:pt x="f107" y="f10"/>
                    <a:pt x="f107" y="f10"/>
                  </a:cubicBezTo>
                  <a:cubicBezTo>
                    <a:pt x="f107" y="f10"/>
                    <a:pt x="f107" y="f12"/>
                    <a:pt x="f107" y="f12"/>
                  </a:cubicBezTo>
                  <a:cubicBezTo>
                    <a:pt x="f107" y="f12"/>
                    <a:pt x="f107" y="f12"/>
                    <a:pt x="f107" y="f109"/>
                  </a:cubicBezTo>
                  <a:cubicBezTo>
                    <a:pt x="f110" y="f109"/>
                    <a:pt x="f107" y="f109"/>
                    <a:pt x="f107" y="f109"/>
                  </a:cubicBezTo>
                  <a:cubicBezTo>
                    <a:pt x="f110" y="f109"/>
                    <a:pt x="f111" y="f16"/>
                    <a:pt x="f111" y="f112"/>
                  </a:cubicBezTo>
                  <a:cubicBezTo>
                    <a:pt x="f111" y="f112"/>
                    <a:pt x="f113" y="f112"/>
                    <a:pt x="f113" y="f114"/>
                  </a:cubicBezTo>
                  <a:cubicBezTo>
                    <a:pt x="f113" y="f114"/>
                    <a:pt x="f113" y="f114"/>
                    <a:pt x="f113" y="f114"/>
                  </a:cubicBezTo>
                  <a:cubicBezTo>
                    <a:pt x="f113" y="f19"/>
                    <a:pt x="f113" y="f19"/>
                    <a:pt x="f113" y="f19"/>
                  </a:cubicBezTo>
                  <a:cubicBezTo>
                    <a:pt x="f115" y="f24"/>
                    <a:pt x="f116" y="f112"/>
                    <a:pt x="f111" y="f112"/>
                  </a:cubicBezTo>
                  <a:cubicBezTo>
                    <a:pt x="f111" y="f114"/>
                    <a:pt x="f115" y="f114"/>
                    <a:pt x="f113" y="f19"/>
                  </a:cubicBezTo>
                  <a:cubicBezTo>
                    <a:pt x="f113" y="f19"/>
                    <a:pt x="f115" y="f19"/>
                    <a:pt x="f115" y="f24"/>
                  </a:cubicBezTo>
                  <a:cubicBezTo>
                    <a:pt x="f115" y="f24"/>
                    <a:pt x="f113" y="f24"/>
                    <a:pt x="f113" y="f24"/>
                  </a:cubicBezTo>
                  <a:cubicBezTo>
                    <a:pt x="f115" y="f22"/>
                    <a:pt x="f115" y="f24"/>
                    <a:pt x="f115" y="f24"/>
                  </a:cubicBezTo>
                  <a:cubicBezTo>
                    <a:pt x="f117" y="f22"/>
                    <a:pt x="f117" y="f22"/>
                    <a:pt x="f117" y="f22"/>
                  </a:cubicBezTo>
                  <a:cubicBezTo>
                    <a:pt x="f117" y="f22"/>
                    <a:pt x="f117" y="f26"/>
                    <a:pt x="f117" y="f22"/>
                  </a:cubicBezTo>
                  <a:cubicBezTo>
                    <a:pt x="f117" y="f22"/>
                    <a:pt x="f118" y="f26"/>
                    <a:pt x="f117" y="f119"/>
                  </a:cubicBezTo>
                  <a:cubicBezTo>
                    <a:pt x="f117" y="f119"/>
                    <a:pt x="f117" y="f119"/>
                    <a:pt x="f117" y="f119"/>
                  </a:cubicBezTo>
                  <a:cubicBezTo>
                    <a:pt x="f117" y="f119"/>
                    <a:pt x="f117" y="f119"/>
                    <a:pt x="f118" y="f119"/>
                  </a:cubicBezTo>
                  <a:cubicBezTo>
                    <a:pt x="f117" y="f119"/>
                    <a:pt x="f117" y="f120"/>
                    <a:pt x="f117" y="f120"/>
                  </a:cubicBezTo>
                  <a:cubicBezTo>
                    <a:pt x="f118" y="f119"/>
                    <a:pt x="f118" y="f28"/>
                    <a:pt x="f121" y="f28"/>
                  </a:cubicBezTo>
                  <a:cubicBezTo>
                    <a:pt x="f121" y="f32"/>
                    <a:pt x="f122" y="f32"/>
                    <a:pt x="f122" y="f32"/>
                  </a:cubicBezTo>
                  <a:cubicBezTo>
                    <a:pt x="f122" y="f123"/>
                    <a:pt x="f124" y="f123"/>
                    <a:pt x="f124" y="f34"/>
                  </a:cubicBezTo>
                  <a:cubicBezTo>
                    <a:pt x="f124" y="f34"/>
                    <a:pt x="f124" y="f34"/>
                    <a:pt x="f124" y="f34"/>
                  </a:cubicBezTo>
                  <a:cubicBezTo>
                    <a:pt x="f124" y="f38"/>
                    <a:pt x="f124" y="f38"/>
                    <a:pt x="f124" y="f38"/>
                  </a:cubicBezTo>
                  <a:cubicBezTo>
                    <a:pt x="f124" y="f38"/>
                    <a:pt x="f124" y="f36"/>
                    <a:pt x="f124" y="f125"/>
                  </a:cubicBezTo>
                  <a:cubicBezTo>
                    <a:pt x="f126" y="f125"/>
                    <a:pt x="f126" y="f125"/>
                    <a:pt x="f127" y="f125"/>
                  </a:cubicBezTo>
                  <a:cubicBezTo>
                    <a:pt x="f126" y="f40"/>
                    <a:pt x="f127" y="f40"/>
                    <a:pt x="f127" y="f40"/>
                  </a:cubicBezTo>
                  <a:cubicBezTo>
                    <a:pt x="f127" y="f40"/>
                    <a:pt x="f127" y="f40"/>
                    <a:pt x="f127" y="f40"/>
                  </a:cubicBezTo>
                  <a:cubicBezTo>
                    <a:pt x="f126" y="f43"/>
                    <a:pt x="f127" y="f43"/>
                    <a:pt x="f127" y="f47"/>
                  </a:cubicBezTo>
                  <a:cubicBezTo>
                    <a:pt x="f128" y="f47"/>
                    <a:pt x="f128" y="f47"/>
                    <a:pt x="f128" y="f47"/>
                  </a:cubicBezTo>
                  <a:cubicBezTo>
                    <a:pt x="f129" y="f50"/>
                    <a:pt x="f129" y="f50"/>
                    <a:pt x="f129" y="f50"/>
                  </a:cubicBezTo>
                  <a:cubicBezTo>
                    <a:pt x="f129" y="f50"/>
                    <a:pt x="f129" y="f130"/>
                    <a:pt x="f131" y="f130"/>
                  </a:cubicBezTo>
                  <a:cubicBezTo>
                    <a:pt x="f131" y="f132"/>
                    <a:pt x="f133" y="f132"/>
                    <a:pt x="f134" y="f135"/>
                  </a:cubicBezTo>
                  <a:cubicBezTo>
                    <a:pt x="f133" y="f135"/>
                    <a:pt x="f133" y="f57"/>
                    <a:pt x="f133" y="f135"/>
                  </a:cubicBezTo>
                  <a:cubicBezTo>
                    <a:pt x="f133" y="f135"/>
                    <a:pt x="f133" y="f135"/>
                    <a:pt x="f133" y="f135"/>
                  </a:cubicBezTo>
                  <a:cubicBezTo>
                    <a:pt x="f133" y="f135"/>
                    <a:pt x="f133" y="f135"/>
                    <a:pt x="f133" y="f135"/>
                  </a:cubicBezTo>
                  <a:cubicBezTo>
                    <a:pt x="f133" y="f135"/>
                    <a:pt x="f136" y="f57"/>
                    <a:pt x="f133" y="f57"/>
                  </a:cubicBezTo>
                  <a:cubicBezTo>
                    <a:pt x="f133" y="f63"/>
                    <a:pt x="f137" y="f57"/>
                    <a:pt x="f137" y="f65"/>
                  </a:cubicBezTo>
                  <a:cubicBezTo>
                    <a:pt x="f137" y="f65"/>
                    <a:pt x="f137" y="f65"/>
                    <a:pt x="f137" y="f65"/>
                  </a:cubicBezTo>
                  <a:cubicBezTo>
                    <a:pt x="f138" y="f69"/>
                    <a:pt x="f138" y="f69"/>
                    <a:pt x="f138" y="f69"/>
                  </a:cubicBezTo>
                  <a:cubicBezTo>
                    <a:pt x="f138" y="f69"/>
                    <a:pt x="f137" y="f69"/>
                    <a:pt x="f137" y="f69"/>
                  </a:cubicBezTo>
                  <a:cubicBezTo>
                    <a:pt x="f138" y="f72"/>
                    <a:pt x="f138" y="f72"/>
                    <a:pt x="f138" y="f72"/>
                  </a:cubicBezTo>
                  <a:cubicBezTo>
                    <a:pt x="f138" y="f73"/>
                    <a:pt x="f138" y="f73"/>
                    <a:pt x="f138" y="f73"/>
                  </a:cubicBezTo>
                  <a:cubicBezTo>
                    <a:pt x="f138" y="f72"/>
                    <a:pt x="f138" y="f73"/>
                    <a:pt x="f139" y="f73"/>
                  </a:cubicBezTo>
                  <a:cubicBezTo>
                    <a:pt x="f138" y="f73"/>
                    <a:pt x="f138" y="f73"/>
                    <a:pt x="f138" y="f73"/>
                  </a:cubicBezTo>
                  <a:cubicBezTo>
                    <a:pt x="f139" y="f140"/>
                    <a:pt x="f139" y="f140"/>
                    <a:pt x="f139" y="f140"/>
                  </a:cubicBezTo>
                  <a:cubicBezTo>
                    <a:pt x="f139" y="f73"/>
                    <a:pt x="f139" y="f73"/>
                    <a:pt x="f139" y="f73"/>
                  </a:cubicBezTo>
                  <a:cubicBezTo>
                    <a:pt x="f139" y="f73"/>
                    <a:pt x="f139" y="f73"/>
                    <a:pt x="f141" y="f73"/>
                  </a:cubicBezTo>
                  <a:cubicBezTo>
                    <a:pt x="f139" y="f140"/>
                    <a:pt x="f141" y="f140"/>
                    <a:pt x="f141" y="f75"/>
                  </a:cubicBezTo>
                  <a:cubicBezTo>
                    <a:pt x="f142" y="f75"/>
                    <a:pt x="f142" y="f75"/>
                    <a:pt x="f142" y="f75"/>
                  </a:cubicBezTo>
                  <a:cubicBezTo>
                    <a:pt x="f142" y="f76"/>
                    <a:pt x="f142" y="f76"/>
                    <a:pt x="f142" y="f76"/>
                  </a:cubicBezTo>
                  <a:cubicBezTo>
                    <a:pt x="f142" y="f76"/>
                    <a:pt x="f142" y="f75"/>
                    <a:pt x="f141" y="f75"/>
                  </a:cubicBezTo>
                  <a:cubicBezTo>
                    <a:pt x="f141" y="f76"/>
                    <a:pt x="f141" y="f76"/>
                    <a:pt x="f142" y="f76"/>
                  </a:cubicBezTo>
                  <a:cubicBezTo>
                    <a:pt x="f142" y="f76"/>
                    <a:pt x="f142" y="f76"/>
                    <a:pt x="f143" y="f78"/>
                  </a:cubicBezTo>
                  <a:cubicBezTo>
                    <a:pt x="f142" y="f76"/>
                    <a:pt x="f142" y="f76"/>
                    <a:pt x="f142" y="f76"/>
                  </a:cubicBezTo>
                  <a:cubicBezTo>
                    <a:pt x="f142" y="f78"/>
                    <a:pt x="f142" y="f78"/>
                    <a:pt x="f142" y="f78"/>
                  </a:cubicBezTo>
                  <a:cubicBezTo>
                    <a:pt x="f143" y="f78"/>
                    <a:pt x="f143" y="f78"/>
                    <a:pt x="f143" y="f78"/>
                  </a:cubicBezTo>
                  <a:cubicBezTo>
                    <a:pt x="f142" y="f78"/>
                    <a:pt x="f142" y="f78"/>
                    <a:pt x="f142" y="f78"/>
                  </a:cubicBezTo>
                  <a:cubicBezTo>
                    <a:pt x="f143" y="f78"/>
                    <a:pt x="f143" y="f82"/>
                    <a:pt x="f144" y="f82"/>
                  </a:cubicBezTo>
                  <a:cubicBezTo>
                    <a:pt x="f144" y="f84"/>
                    <a:pt x="f144" y="f84"/>
                    <a:pt x="f144" y="f89"/>
                  </a:cubicBezTo>
                  <a:cubicBezTo>
                    <a:pt x="f144" y="f89"/>
                    <a:pt x="f144" y="f89"/>
                    <a:pt x="f144" y="f89"/>
                  </a:cubicBezTo>
                  <a:cubicBezTo>
                    <a:pt x="f144" y="f90"/>
                    <a:pt x="f144" y="f90"/>
                    <a:pt x="f144" y="f90"/>
                  </a:cubicBezTo>
                  <a:cubicBezTo>
                    <a:pt x="f144" y="f90"/>
                    <a:pt x="f144" y="f90"/>
                    <a:pt x="f144" y="f90"/>
                  </a:cubicBezTo>
                  <a:cubicBezTo>
                    <a:pt x="f145" y="f93"/>
                    <a:pt x="f145" y="f93"/>
                    <a:pt x="f145" y="f93"/>
                  </a:cubicBezTo>
                  <a:cubicBezTo>
                    <a:pt x="f145" y="f146"/>
                    <a:pt x="f144" y="f146"/>
                    <a:pt x="f144" y="f94"/>
                  </a:cubicBezTo>
                  <a:cubicBezTo>
                    <a:pt x="f145" y="f94"/>
                    <a:pt x="f147" y="f94"/>
                    <a:pt x="f147" y="f94"/>
                  </a:cubicBezTo>
                  <a:cubicBezTo>
                    <a:pt x="f147" y="f94"/>
                    <a:pt x="f148" y="f101"/>
                    <a:pt x="f148" y="f102"/>
                  </a:cubicBezTo>
                  <a:cubicBezTo>
                    <a:pt x="f148" y="f102"/>
                    <a:pt x="f148" y="f102"/>
                    <a:pt x="f148" y="f104"/>
                  </a:cubicBezTo>
                  <a:cubicBezTo>
                    <a:pt x="f149" y="f105"/>
                    <a:pt x="f150" y="f151"/>
                    <a:pt x="f150" y="f110"/>
                  </a:cubicBezTo>
                  <a:cubicBezTo>
                    <a:pt x="f150" y="f151"/>
                    <a:pt x="f150" y="f110"/>
                    <a:pt x="f150" y="f110"/>
                  </a:cubicBezTo>
                  <a:cubicBezTo>
                    <a:pt x="f150" y="f110"/>
                    <a:pt x="f150" y="f116"/>
                    <a:pt x="f150" y="f116"/>
                  </a:cubicBezTo>
                  <a:cubicBezTo>
                    <a:pt x="f150" y="f110"/>
                    <a:pt x="f152" y="f110"/>
                    <a:pt x="f150" y="f110"/>
                  </a:cubicBezTo>
                  <a:cubicBezTo>
                    <a:pt x="f152" y="f110"/>
                    <a:pt x="f153" y="f113"/>
                    <a:pt x="f153" y="f115"/>
                  </a:cubicBezTo>
                  <a:cubicBezTo>
                    <a:pt x="f153" y="f113"/>
                    <a:pt x="f153" y="f115"/>
                    <a:pt x="f154" y="f115"/>
                  </a:cubicBezTo>
                  <a:cubicBezTo>
                    <a:pt x="f153" y="f115"/>
                    <a:pt x="f153" y="f117"/>
                    <a:pt x="f154" y="f117"/>
                  </a:cubicBezTo>
                  <a:cubicBezTo>
                    <a:pt x="f154" y="f117"/>
                    <a:pt x="f154" y="f117"/>
                    <a:pt x="f154" y="f117"/>
                  </a:cubicBezTo>
                  <a:cubicBezTo>
                    <a:pt x="f154" y="f118"/>
                    <a:pt x="f154" y="f118"/>
                    <a:pt x="f154" y="f118"/>
                  </a:cubicBezTo>
                  <a:cubicBezTo>
                    <a:pt x="f154" y="f118"/>
                    <a:pt x="f155" y="f117"/>
                    <a:pt x="f155" y="f118"/>
                  </a:cubicBezTo>
                  <a:cubicBezTo>
                    <a:pt x="f155" y="f118"/>
                    <a:pt x="f155" y="f118"/>
                    <a:pt x="f155" y="f118"/>
                  </a:cubicBezTo>
                  <a:cubicBezTo>
                    <a:pt x="f156" y="f121"/>
                    <a:pt x="f156" y="f121"/>
                    <a:pt x="f156" y="f121"/>
                  </a:cubicBezTo>
                  <a:cubicBezTo>
                    <a:pt x="f156" y="f122"/>
                    <a:pt x="f156" y="f122"/>
                    <a:pt x="f156" y="f122"/>
                  </a:cubicBezTo>
                  <a:cubicBezTo>
                    <a:pt x="f156" y="f122"/>
                    <a:pt x="f157" y="f158"/>
                    <a:pt x="f157" y="f122"/>
                  </a:cubicBezTo>
                  <a:cubicBezTo>
                    <a:pt x="f157" y="f158"/>
                    <a:pt x="f157" y="f124"/>
                    <a:pt x="f157" y="f126"/>
                  </a:cubicBezTo>
                  <a:cubicBezTo>
                    <a:pt x="f159" y="f127"/>
                    <a:pt x="f160" y="f131"/>
                    <a:pt x="f161" y="f133"/>
                  </a:cubicBezTo>
                  <a:cubicBezTo>
                    <a:pt x="f161" y="f133"/>
                    <a:pt x="f161" y="f133"/>
                    <a:pt x="f161" y="f133"/>
                  </a:cubicBezTo>
                  <a:cubicBezTo>
                    <a:pt x="f161" y="f136"/>
                    <a:pt x="f162" y="f133"/>
                    <a:pt x="f162" y="f133"/>
                  </a:cubicBezTo>
                  <a:cubicBezTo>
                    <a:pt x="f161" y="f133"/>
                    <a:pt x="f161" y="f136"/>
                    <a:pt x="f161" y="f136"/>
                  </a:cubicBezTo>
                  <a:cubicBezTo>
                    <a:pt x="f161" y="f137"/>
                    <a:pt x="f162" y="f137"/>
                    <a:pt x="f162" y="f137"/>
                  </a:cubicBezTo>
                  <a:cubicBezTo>
                    <a:pt x="f163" y="f137"/>
                    <a:pt x="f162" y="f137"/>
                    <a:pt x="f162" y="f137"/>
                  </a:cubicBezTo>
                  <a:cubicBezTo>
                    <a:pt x="f163" y="f137"/>
                    <a:pt x="f163" y="f137"/>
                    <a:pt x="f163" y="f137"/>
                  </a:cubicBezTo>
                  <a:cubicBezTo>
                    <a:pt x="f163" y="f137"/>
                    <a:pt x="f163" y="f137"/>
                    <a:pt x="f162" y="f137"/>
                  </a:cubicBezTo>
                  <a:cubicBezTo>
                    <a:pt x="f163" y="f139"/>
                    <a:pt x="f163" y="f139"/>
                    <a:pt x="f163" y="f139"/>
                  </a:cubicBezTo>
                  <a:cubicBezTo>
                    <a:pt x="f163" y="f141"/>
                    <a:pt x="f161" y="f137"/>
                    <a:pt x="f160" y="f139"/>
                  </a:cubicBezTo>
                  <a:cubicBezTo>
                    <a:pt x="f161" y="f141"/>
                    <a:pt x="f161" y="f141"/>
                    <a:pt x="f161" y="f141"/>
                  </a:cubicBezTo>
                  <a:cubicBezTo>
                    <a:pt x="f160" y="f141"/>
                    <a:pt x="f159" y="f139"/>
                    <a:pt x="f160" y="f141"/>
                  </a:cubicBezTo>
                  <a:cubicBezTo>
                    <a:pt x="f162" y="f141"/>
                    <a:pt x="f162" y="f141"/>
                    <a:pt x="f162" y="f141"/>
                  </a:cubicBezTo>
                  <a:cubicBezTo>
                    <a:pt x="f162" y="f142"/>
                    <a:pt x="f163" y="f139"/>
                    <a:pt x="f164" y="f142"/>
                  </a:cubicBezTo>
                  <a:cubicBezTo>
                    <a:pt x="f163" y="f141"/>
                    <a:pt x="f163" y="f141"/>
                    <a:pt x="f163" y="f141"/>
                  </a:cubicBezTo>
                  <a:cubicBezTo>
                    <a:pt x="f163" y="f142"/>
                    <a:pt x="f164" y="f142"/>
                    <a:pt x="f164" y="f143"/>
                  </a:cubicBezTo>
                  <a:cubicBezTo>
                    <a:pt x="f164" y="f142"/>
                    <a:pt x="f165" y="f142"/>
                    <a:pt x="f165" y="f142"/>
                  </a:cubicBezTo>
                  <a:cubicBezTo>
                    <a:pt x="f165" y="f143"/>
                    <a:pt x="f164" y="f142"/>
                    <a:pt x="f165" y="f143"/>
                  </a:cubicBezTo>
                  <a:cubicBezTo>
                    <a:pt x="f165" y="f143"/>
                    <a:pt x="f166" y="f144"/>
                    <a:pt x="f166" y="f143"/>
                  </a:cubicBezTo>
                  <a:cubicBezTo>
                    <a:pt x="f167" y="f143"/>
                    <a:pt x="f166" y="f144"/>
                    <a:pt x="f167" y="f144"/>
                  </a:cubicBezTo>
                  <a:cubicBezTo>
                    <a:pt x="f166" y="f168"/>
                    <a:pt x="f165" y="f144"/>
                    <a:pt x="f165" y="f168"/>
                  </a:cubicBezTo>
                  <a:cubicBezTo>
                    <a:pt x="f166" y="f168"/>
                    <a:pt x="f167" y="f168"/>
                    <a:pt x="f167" y="f168"/>
                  </a:cubicBezTo>
                  <a:cubicBezTo>
                    <a:pt x="f167" y="f168"/>
                    <a:pt x="f167" y="f168"/>
                    <a:pt x="f166" y="f168"/>
                  </a:cubicBezTo>
                  <a:cubicBezTo>
                    <a:pt x="f166" y="f168"/>
                    <a:pt x="f169" y="f168"/>
                    <a:pt x="f167" y="f145"/>
                  </a:cubicBezTo>
                  <a:cubicBezTo>
                    <a:pt x="f169" y="f145"/>
                    <a:pt x="f169" y="f145"/>
                    <a:pt x="f169" y="f145"/>
                  </a:cubicBezTo>
                  <a:cubicBezTo>
                    <a:pt x="f169" y="f145"/>
                    <a:pt x="f169" y="f145"/>
                    <a:pt x="f169" y="f147"/>
                  </a:cubicBezTo>
                  <a:cubicBezTo>
                    <a:pt x="f169" y="f147"/>
                    <a:pt x="f170" y="f148"/>
                    <a:pt x="f169" y="f148"/>
                  </a:cubicBezTo>
                  <a:cubicBezTo>
                    <a:pt x="f170" y="f149"/>
                    <a:pt x="f170" y="f149"/>
                    <a:pt x="f170" y="f149"/>
                  </a:cubicBezTo>
                  <a:cubicBezTo>
                    <a:pt x="f170" y="f148"/>
                    <a:pt x="f170" y="f148"/>
                    <a:pt x="f170" y="f147"/>
                  </a:cubicBezTo>
                  <a:cubicBezTo>
                    <a:pt x="f170" y="f148"/>
                    <a:pt x="f171" y="f148"/>
                    <a:pt x="f171" y="f148"/>
                  </a:cubicBezTo>
                  <a:cubicBezTo>
                    <a:pt x="f171" y="f149"/>
                    <a:pt x="f171" y="f149"/>
                    <a:pt x="f171" y="f149"/>
                  </a:cubicBezTo>
                  <a:cubicBezTo>
                    <a:pt x="f171" y="f149"/>
                    <a:pt x="f171" y="f149"/>
                    <a:pt x="f171" y="f149"/>
                  </a:cubicBezTo>
                  <a:cubicBezTo>
                    <a:pt x="f171" y="f149"/>
                    <a:pt x="f171" y="f149"/>
                    <a:pt x="f171" y="f150"/>
                  </a:cubicBezTo>
                  <a:cubicBezTo>
                    <a:pt x="f171" y="f150"/>
                    <a:pt x="f171" y="f150"/>
                    <a:pt x="f171" y="f150"/>
                  </a:cubicBezTo>
                  <a:cubicBezTo>
                    <a:pt x="f172" y="f150"/>
                    <a:pt x="f171" y="f150"/>
                    <a:pt x="f171" y="f150"/>
                  </a:cubicBezTo>
                  <a:cubicBezTo>
                    <a:pt x="f171" y="f150"/>
                    <a:pt x="f171" y="f150"/>
                    <a:pt x="f171" y="f150"/>
                  </a:cubicBezTo>
                  <a:cubicBezTo>
                    <a:pt x="f171" y="f150"/>
                    <a:pt x="f171" y="f150"/>
                    <a:pt x="f171" y="f152"/>
                  </a:cubicBezTo>
                  <a:cubicBezTo>
                    <a:pt x="f171" y="f150"/>
                    <a:pt x="f172" y="f150"/>
                    <a:pt x="f172" y="f150"/>
                  </a:cubicBezTo>
                  <a:cubicBezTo>
                    <a:pt x="f173" y="f152"/>
                    <a:pt x="f172" y="f152"/>
                    <a:pt x="f172" y="f152"/>
                  </a:cubicBezTo>
                  <a:cubicBezTo>
                    <a:pt x="f171" y="f152"/>
                    <a:pt x="f171" y="f152"/>
                    <a:pt x="f171" y="f152"/>
                  </a:cubicBezTo>
                  <a:cubicBezTo>
                    <a:pt x="f171" y="f153"/>
                    <a:pt x="f171" y="f153"/>
                    <a:pt x="f171" y="f153"/>
                  </a:cubicBezTo>
                  <a:cubicBezTo>
                    <a:pt x="f172" y="f154"/>
                    <a:pt x="f173" y="f154"/>
                    <a:pt x="f173" y="f153"/>
                  </a:cubicBezTo>
                  <a:cubicBezTo>
                    <a:pt x="f173" y="f153"/>
                    <a:pt x="f173" y="f154"/>
                    <a:pt x="f172" y="f154"/>
                  </a:cubicBezTo>
                  <a:cubicBezTo>
                    <a:pt x="f173" y="f174"/>
                    <a:pt x="f173" y="f154"/>
                    <a:pt x="f173" y="f154"/>
                  </a:cubicBezTo>
                  <a:cubicBezTo>
                    <a:pt x="f173" y="f155"/>
                    <a:pt x="f173" y="f155"/>
                    <a:pt x="f173" y="f155"/>
                  </a:cubicBezTo>
                  <a:cubicBezTo>
                    <a:pt x="f172" y="f155"/>
                    <a:pt x="f172" y="f155"/>
                    <a:pt x="f172" y="f155"/>
                  </a:cubicBezTo>
                  <a:cubicBezTo>
                    <a:pt x="f172" y="f155"/>
                    <a:pt x="f172" y="f155"/>
                    <a:pt x="f172" y="f155"/>
                  </a:cubicBezTo>
                  <a:cubicBezTo>
                    <a:pt x="f171" y="f155"/>
                    <a:pt x="f172" y="f157"/>
                    <a:pt x="f171" y="f157"/>
                  </a:cubicBezTo>
                  <a:cubicBezTo>
                    <a:pt x="f172" y="f157"/>
                    <a:pt x="f172" y="f157"/>
                    <a:pt x="f172" y="f157"/>
                  </a:cubicBezTo>
                  <a:cubicBezTo>
                    <a:pt x="f173" y="f155"/>
                    <a:pt x="f175" y="f157"/>
                    <a:pt x="f176" y="f157"/>
                  </a:cubicBezTo>
                  <a:cubicBezTo>
                    <a:pt x="f177" y="f157"/>
                    <a:pt x="f173" y="f178"/>
                    <a:pt x="f176" y="f159"/>
                  </a:cubicBezTo>
                  <a:cubicBezTo>
                    <a:pt x="f176" y="f178"/>
                    <a:pt x="f177" y="f159"/>
                    <a:pt x="f177" y="f178"/>
                  </a:cubicBezTo>
                  <a:cubicBezTo>
                    <a:pt x="f177" y="f159"/>
                    <a:pt x="f179" y="f178"/>
                    <a:pt x="f179" y="f159"/>
                  </a:cubicBezTo>
                  <a:cubicBezTo>
                    <a:pt x="f177" y="f159"/>
                    <a:pt x="f177" y="f160"/>
                    <a:pt x="f176" y="f160"/>
                  </a:cubicBezTo>
                  <a:cubicBezTo>
                    <a:pt x="f177" y="f160"/>
                    <a:pt x="f176" y="f159"/>
                    <a:pt x="f176" y="f159"/>
                  </a:cubicBezTo>
                  <a:cubicBezTo>
                    <a:pt x="f176" y="f159"/>
                    <a:pt x="f175" y="f159"/>
                    <a:pt x="f176" y="f160"/>
                  </a:cubicBezTo>
                  <a:cubicBezTo>
                    <a:pt x="f176" y="f161"/>
                    <a:pt x="f176" y="f161"/>
                    <a:pt x="f177" y="f161"/>
                  </a:cubicBezTo>
                  <a:cubicBezTo>
                    <a:pt x="f177" y="f161"/>
                    <a:pt x="f176" y="f160"/>
                    <a:pt x="f177" y="f160"/>
                  </a:cubicBezTo>
                  <a:cubicBezTo>
                    <a:pt x="f179" y="f161"/>
                    <a:pt x="f177" y="f162"/>
                    <a:pt x="f179" y="f161"/>
                  </a:cubicBezTo>
                  <a:cubicBezTo>
                    <a:pt x="f179" y="f161"/>
                    <a:pt x="f179" y="f160"/>
                    <a:pt x="f179" y="f160"/>
                  </a:cubicBezTo>
                  <a:cubicBezTo>
                    <a:pt x="f179" y="f161"/>
                    <a:pt x="f179" y="f161"/>
                    <a:pt x="f179" y="f161"/>
                  </a:cubicBezTo>
                  <a:cubicBezTo>
                    <a:pt x="f179" y="f161"/>
                    <a:pt x="f179" y="f161"/>
                    <a:pt x="f179" y="f161"/>
                  </a:cubicBezTo>
                  <a:cubicBezTo>
                    <a:pt x="f179" y="f162"/>
                    <a:pt x="f180" y="f161"/>
                    <a:pt x="f180" y="f162"/>
                  </a:cubicBezTo>
                  <a:cubicBezTo>
                    <a:pt x="f180" y="f163"/>
                    <a:pt x="f180" y="f163"/>
                    <a:pt x="f180" y="f163"/>
                  </a:cubicBezTo>
                  <a:cubicBezTo>
                    <a:pt x="f179" y="f163"/>
                    <a:pt x="f179" y="f161"/>
                    <a:pt x="f179" y="f162"/>
                  </a:cubicBezTo>
                  <a:cubicBezTo>
                    <a:pt x="f179" y="f163"/>
                    <a:pt x="f179" y="f163"/>
                    <a:pt x="f179" y="f163"/>
                  </a:cubicBezTo>
                  <a:cubicBezTo>
                    <a:pt x="f179" y="f163"/>
                    <a:pt x="f179" y="f163"/>
                    <a:pt x="f179" y="f163"/>
                  </a:cubicBezTo>
                  <a:cubicBezTo>
                    <a:pt x="f179" y="f163"/>
                    <a:pt x="f179" y="f164"/>
                    <a:pt x="f179" y="f165"/>
                  </a:cubicBezTo>
                  <a:cubicBezTo>
                    <a:pt x="f180" y="f165"/>
                    <a:pt x="f180" y="f165"/>
                    <a:pt x="f180" y="f165"/>
                  </a:cubicBezTo>
                  <a:cubicBezTo>
                    <a:pt x="f181" y="f166"/>
                    <a:pt x="f181" y="f166"/>
                    <a:pt x="f182" y="f166"/>
                  </a:cubicBezTo>
                  <a:cubicBezTo>
                    <a:pt x="f181" y="f167"/>
                    <a:pt x="f182" y="f169"/>
                    <a:pt x="f181" y="f167"/>
                  </a:cubicBezTo>
                  <a:cubicBezTo>
                    <a:pt x="f182" y="f167"/>
                    <a:pt x="f181" y="f165"/>
                    <a:pt x="f180" y="f165"/>
                  </a:cubicBezTo>
                  <a:cubicBezTo>
                    <a:pt x="f179" y="f166"/>
                    <a:pt x="f179" y="f164"/>
                    <a:pt x="f179" y="f164"/>
                  </a:cubicBezTo>
                  <a:cubicBezTo>
                    <a:pt x="f179" y="f165"/>
                    <a:pt x="f179" y="f166"/>
                    <a:pt x="f177" y="f166"/>
                  </a:cubicBezTo>
                  <a:cubicBezTo>
                    <a:pt x="f179" y="f167"/>
                    <a:pt x="f179" y="f167"/>
                    <a:pt x="f179" y="f167"/>
                  </a:cubicBezTo>
                  <a:cubicBezTo>
                    <a:pt x="f179" y="f167"/>
                    <a:pt x="f179" y="f166"/>
                    <a:pt x="f179" y="f166"/>
                  </a:cubicBezTo>
                  <a:cubicBezTo>
                    <a:pt x="f179" y="f167"/>
                    <a:pt x="f180" y="f169"/>
                    <a:pt x="f181" y="f169"/>
                  </a:cubicBezTo>
                  <a:cubicBezTo>
                    <a:pt x="f181" y="f170"/>
                    <a:pt x="f180" y="f170"/>
                    <a:pt x="f180" y="f169"/>
                  </a:cubicBezTo>
                  <a:cubicBezTo>
                    <a:pt x="f181" y="f170"/>
                    <a:pt x="f182" y="f171"/>
                    <a:pt x="f182" y="f183"/>
                  </a:cubicBezTo>
                  <a:cubicBezTo>
                    <a:pt x="f184" y="f171"/>
                    <a:pt x="f184" y="f172"/>
                    <a:pt x="f185" y="f183"/>
                  </a:cubicBezTo>
                  <a:cubicBezTo>
                    <a:pt x="f184" y="f171"/>
                    <a:pt x="f185" y="f171"/>
                    <a:pt x="f185" y="f171"/>
                  </a:cubicBezTo>
                  <a:cubicBezTo>
                    <a:pt x="f185" y="f171"/>
                    <a:pt x="f185" y="f171"/>
                    <a:pt x="f185" y="f171"/>
                  </a:cubicBezTo>
                  <a:cubicBezTo>
                    <a:pt x="f185" y="f171"/>
                    <a:pt x="f184" y="f183"/>
                    <a:pt x="f185" y="f183"/>
                  </a:cubicBezTo>
                  <a:cubicBezTo>
                    <a:pt x="f185" y="f171"/>
                    <a:pt x="f184" y="f172"/>
                    <a:pt x="f184" y="f172"/>
                  </a:cubicBezTo>
                  <a:cubicBezTo>
                    <a:pt x="f184" y="f175"/>
                    <a:pt x="f182" y="f172"/>
                    <a:pt x="f184" y="f175"/>
                  </a:cubicBezTo>
                  <a:cubicBezTo>
                    <a:pt x="f184" y="f176"/>
                    <a:pt x="f185" y="f176"/>
                    <a:pt x="f185" y="f177"/>
                  </a:cubicBezTo>
                  <a:cubicBezTo>
                    <a:pt x="f185" y="f179"/>
                    <a:pt x="f186" y="f180"/>
                    <a:pt x="f187" y="f181"/>
                  </a:cubicBezTo>
                  <a:cubicBezTo>
                    <a:pt x="f187" y="f188"/>
                    <a:pt x="f186" y="f188"/>
                    <a:pt x="f186" y="f188"/>
                  </a:cubicBezTo>
                  <a:cubicBezTo>
                    <a:pt x="f187" y="f182"/>
                    <a:pt x="f187" y="f181"/>
                    <a:pt x="f187" y="f188"/>
                  </a:cubicBezTo>
                  <a:cubicBezTo>
                    <a:pt x="f187" y="f188"/>
                    <a:pt x="f187" y="f188"/>
                    <a:pt x="f187" y="f188"/>
                  </a:cubicBezTo>
                  <a:cubicBezTo>
                    <a:pt x="f187" y="f182"/>
                    <a:pt x="f187" y="f186"/>
                    <a:pt x="f189" y="f184"/>
                  </a:cubicBezTo>
                  <a:cubicBezTo>
                    <a:pt x="f190" y="f184"/>
                    <a:pt x="f190" y="f184"/>
                    <a:pt x="f190" y="f184"/>
                  </a:cubicBezTo>
                  <a:cubicBezTo>
                    <a:pt x="f190" y="f186"/>
                    <a:pt x="f190" y="f186"/>
                    <a:pt x="f190" y="f186"/>
                  </a:cubicBezTo>
                  <a:cubicBezTo>
                    <a:pt x="f190" y="f186"/>
                    <a:pt x="f190" y="f186"/>
                    <a:pt x="f187" y="f186"/>
                  </a:cubicBezTo>
                  <a:cubicBezTo>
                    <a:pt x="f187" y="f186"/>
                    <a:pt x="f190" y="f186"/>
                    <a:pt x="f189" y="f187"/>
                  </a:cubicBezTo>
                  <a:cubicBezTo>
                    <a:pt x="f189" y="f186"/>
                    <a:pt x="f189" y="f186"/>
                    <a:pt x="f189" y="f186"/>
                  </a:cubicBezTo>
                  <a:cubicBezTo>
                    <a:pt x="f191" y="f187"/>
                    <a:pt x="f191" y="f190"/>
                    <a:pt x="f5" y="f189"/>
                  </a:cubicBezTo>
                  <a:cubicBezTo>
                    <a:pt x="f191" y="f189"/>
                    <a:pt x="f191" y="f189"/>
                    <a:pt x="f191" y="f189"/>
                  </a:cubicBezTo>
                  <a:cubicBezTo>
                    <a:pt x="f5" y="f191"/>
                    <a:pt x="f5" y="f191"/>
                    <a:pt x="f5" y="f191"/>
                  </a:cubicBezTo>
                  <a:cubicBezTo>
                    <a:pt x="f191" y="f191"/>
                    <a:pt x="f191" y="f5"/>
                    <a:pt x="f5" y="f5"/>
                  </a:cubicBezTo>
                  <a:cubicBezTo>
                    <a:pt x="f189" y="f191"/>
                    <a:pt x="f189" y="f191"/>
                    <a:pt x="f189" y="f191"/>
                  </a:cubicBezTo>
                  <a:cubicBezTo>
                    <a:pt x="f189" y="f189"/>
                    <a:pt x="f191" y="f191"/>
                    <a:pt x="f191" y="f189"/>
                  </a:cubicBezTo>
                  <a:cubicBezTo>
                    <a:pt x="f189" y="f190"/>
                    <a:pt x="f189" y="f190"/>
                    <a:pt x="f189" y="f190"/>
                  </a:cubicBezTo>
                  <a:cubicBezTo>
                    <a:pt x="f189" y="f190"/>
                    <a:pt x="f189" y="f190"/>
                    <a:pt x="f189" y="f189"/>
                  </a:cubicBezTo>
                  <a:cubicBezTo>
                    <a:pt x="f189" y="f189"/>
                    <a:pt x="f189" y="f189"/>
                    <a:pt x="f190" y="f190"/>
                  </a:cubicBezTo>
                  <a:cubicBezTo>
                    <a:pt x="f190" y="f189"/>
                    <a:pt x="f190" y="f189"/>
                    <a:pt x="f190" y="f189"/>
                  </a:cubicBezTo>
                  <a:cubicBezTo>
                    <a:pt x="f190" y="f189"/>
                    <a:pt x="f190" y="f190"/>
                    <a:pt x="f187" y="f190"/>
                  </a:cubicBezTo>
                  <a:cubicBezTo>
                    <a:pt x="f190" y="f190"/>
                    <a:pt x="f187" y="f187"/>
                    <a:pt x="f190" y="f187"/>
                  </a:cubicBezTo>
                  <a:cubicBezTo>
                    <a:pt x="f187" y="f190"/>
                    <a:pt x="f187" y="f187"/>
                    <a:pt x="f186" y="f186"/>
                  </a:cubicBezTo>
                  <a:cubicBezTo>
                    <a:pt x="f187" y="f186"/>
                    <a:pt x="f185" y="f186"/>
                    <a:pt x="f185" y="f184"/>
                  </a:cubicBezTo>
                  <a:cubicBezTo>
                    <a:pt x="f185" y="f184"/>
                    <a:pt x="f186" y="f184"/>
                    <a:pt x="f187" y="f186"/>
                  </a:cubicBezTo>
                  <a:cubicBezTo>
                    <a:pt x="f187" y="f184"/>
                    <a:pt x="f186" y="f184"/>
                    <a:pt x="f186" y="f182"/>
                  </a:cubicBezTo>
                  <a:cubicBezTo>
                    <a:pt x="f186" y="f182"/>
                    <a:pt x="f185" y="f182"/>
                    <a:pt x="f185" y="f182"/>
                  </a:cubicBezTo>
                  <a:cubicBezTo>
                    <a:pt x="f185" y="f182"/>
                    <a:pt x="f185" y="f182"/>
                    <a:pt x="f185" y="f182"/>
                  </a:cubicBezTo>
                  <a:cubicBezTo>
                    <a:pt x="f185" y="f188"/>
                    <a:pt x="f184" y="f188"/>
                    <a:pt x="f184" y="f181"/>
                  </a:cubicBezTo>
                  <a:cubicBezTo>
                    <a:pt x="f182" y="f180"/>
                    <a:pt x="f181" y="f179"/>
                    <a:pt x="f181" y="f177"/>
                  </a:cubicBezTo>
                  <a:cubicBezTo>
                    <a:pt x="f181" y="f177"/>
                    <a:pt x="f181" y="f177"/>
                    <a:pt x="f181" y="f177"/>
                  </a:cubicBezTo>
                  <a:cubicBezTo>
                    <a:pt x="f180" y="f177"/>
                    <a:pt x="f180" y="f175"/>
                    <a:pt x="f179" y="f172"/>
                  </a:cubicBezTo>
                  <a:cubicBezTo>
                    <a:pt x="f179" y="f183"/>
                    <a:pt x="f176" y="f171"/>
                    <a:pt x="f177" y="f170"/>
                  </a:cubicBezTo>
                  <a:cubicBezTo>
                    <a:pt x="f175" y="f167"/>
                    <a:pt x="f172" y="f165"/>
                    <a:pt x="f171" y="f162"/>
                  </a:cubicBezTo>
                  <a:cubicBezTo>
                    <a:pt x="f172" y="f162"/>
                    <a:pt x="f172" y="f162"/>
                    <a:pt x="f172" y="f162"/>
                  </a:cubicBezTo>
                  <a:cubicBezTo>
                    <a:pt x="f171" y="f162"/>
                    <a:pt x="f172" y="f161"/>
                    <a:pt x="f172" y="f161"/>
                  </a:cubicBezTo>
                  <a:cubicBezTo>
                    <a:pt x="f171" y="f162"/>
                    <a:pt x="f171" y="f161"/>
                    <a:pt x="f171" y="f161"/>
                  </a:cubicBezTo>
                  <a:cubicBezTo>
                    <a:pt x="f171" y="f159"/>
                    <a:pt x="f169" y="f178"/>
                    <a:pt x="f167" y="f157"/>
                  </a:cubicBezTo>
                  <a:cubicBezTo>
                    <a:pt x="f169" y="f157"/>
                    <a:pt x="f169" y="f157"/>
                    <a:pt x="f169" y="f157"/>
                  </a:cubicBezTo>
                  <a:cubicBezTo>
                    <a:pt x="f166" y="f157"/>
                    <a:pt x="f166" y="f155"/>
                    <a:pt x="f166" y="f154"/>
                  </a:cubicBezTo>
                  <a:cubicBezTo>
                    <a:pt x="f166" y="f154"/>
                    <a:pt x="f166" y="f154"/>
                    <a:pt x="f166" y="f153"/>
                  </a:cubicBezTo>
                  <a:cubicBezTo>
                    <a:pt x="f165" y="f153"/>
                    <a:pt x="f164" y="f152"/>
                    <a:pt x="f163" y="f152"/>
                  </a:cubicBezTo>
                  <a:cubicBezTo>
                    <a:pt x="f163" y="f150"/>
                    <a:pt x="f162" y="f150"/>
                    <a:pt x="f162" y="f149"/>
                  </a:cubicBezTo>
                  <a:cubicBezTo>
                    <a:pt x="f159" y="f145"/>
                    <a:pt x="f178" y="f144"/>
                    <a:pt x="f157" y="f141"/>
                  </a:cubicBezTo>
                  <a:cubicBezTo>
                    <a:pt x="f157" y="f141"/>
                    <a:pt x="f157" y="f141"/>
                    <a:pt x="f157" y="f141"/>
                  </a:cubicBezTo>
                  <a:cubicBezTo>
                    <a:pt x="f155" y="f137"/>
                    <a:pt x="f153" y="f131"/>
                    <a:pt x="f150" y="f128"/>
                  </a:cubicBezTo>
                  <a:cubicBezTo>
                    <a:pt x="f152" y="f128"/>
                    <a:pt x="f152" y="f128"/>
                    <a:pt x="f152" y="f128"/>
                  </a:cubicBezTo>
                  <a:cubicBezTo>
                    <a:pt x="f152" y="f127"/>
                    <a:pt x="f150" y="f126"/>
                    <a:pt x="f150" y="f127"/>
                  </a:cubicBezTo>
                  <a:cubicBezTo>
                    <a:pt x="f150" y="f126"/>
                    <a:pt x="f149" y="f124"/>
                    <a:pt x="f150" y="f158"/>
                  </a:cubicBezTo>
                  <a:cubicBezTo>
                    <a:pt x="f149" y="f122"/>
                    <a:pt x="f149" y="f122"/>
                    <a:pt x="f148" y="f122"/>
                  </a:cubicBezTo>
                  <a:cubicBezTo>
                    <a:pt x="f192" y="f118"/>
                    <a:pt x="f192" y="f118"/>
                    <a:pt x="f147" y="f117"/>
                  </a:cubicBezTo>
                  <a:cubicBezTo>
                    <a:pt x="f147" y="f117"/>
                    <a:pt x="f147" y="f117"/>
                    <a:pt x="f147" y="f117"/>
                  </a:cubicBezTo>
                  <a:cubicBezTo>
                    <a:pt x="f147" y="f118"/>
                    <a:pt x="f192" y="f117"/>
                    <a:pt x="f192" y="f117"/>
                  </a:cubicBezTo>
                  <a:cubicBezTo>
                    <a:pt x="f147" y="f117"/>
                    <a:pt x="f147" y="f113"/>
                    <a:pt x="f145" y="f115"/>
                  </a:cubicBezTo>
                  <a:cubicBezTo>
                    <a:pt x="f145" y="f116"/>
                    <a:pt x="f143" y="f151"/>
                    <a:pt x="f143" y="f107"/>
                  </a:cubicBezTo>
                  <a:cubicBezTo>
                    <a:pt x="f143" y="f151"/>
                    <a:pt x="f143" y="f107"/>
                    <a:pt x="f142" y="f107"/>
                  </a:cubicBezTo>
                  <a:cubicBezTo>
                    <a:pt x="f142" y="f105"/>
                    <a:pt x="f141" y="f102"/>
                    <a:pt x="f139" y="f101"/>
                  </a:cubicBezTo>
                  <a:cubicBezTo>
                    <a:pt x="f141" y="f101"/>
                    <a:pt x="f141" y="f101"/>
                    <a:pt x="f141" y="f101"/>
                  </a:cubicBezTo>
                  <a:cubicBezTo>
                    <a:pt x="f139" y="f94"/>
                    <a:pt x="f139" y="f101"/>
                    <a:pt x="f139" y="f101"/>
                  </a:cubicBezTo>
                  <a:cubicBezTo>
                    <a:pt x="f137" y="f94"/>
                    <a:pt x="f137" y="f90"/>
                    <a:pt x="f133" y="f84"/>
                  </a:cubicBezTo>
                  <a:cubicBezTo>
                    <a:pt x="f131" y="f75"/>
                    <a:pt x="f128" y="f69"/>
                    <a:pt x="f126" y="f63"/>
                  </a:cubicBezTo>
                  <a:cubicBezTo>
                    <a:pt x="f127" y="f63"/>
                    <a:pt x="f127" y="f63"/>
                    <a:pt x="f127" y="f63"/>
                  </a:cubicBezTo>
                  <a:cubicBezTo>
                    <a:pt x="f124" y="f57"/>
                    <a:pt x="f126" y="f132"/>
                    <a:pt x="f122" y="f132"/>
                  </a:cubicBezTo>
                  <a:cubicBezTo>
                    <a:pt x="f122" y="f132"/>
                    <a:pt x="f122" y="f132"/>
                    <a:pt x="f122" y="f132"/>
                  </a:cubicBezTo>
                  <a:cubicBezTo>
                    <a:pt x="f121" y="f53"/>
                    <a:pt x="f121" y="f50"/>
                    <a:pt x="f118" y="f47"/>
                  </a:cubicBezTo>
                  <a:cubicBezTo>
                    <a:pt x="f118" y="f47"/>
                    <a:pt x="f118" y="f47"/>
                    <a:pt x="f118" y="f47"/>
                  </a:cubicBezTo>
                  <a:cubicBezTo>
                    <a:pt x="f117" y="f43"/>
                    <a:pt x="f117" y="f40"/>
                    <a:pt x="f117" y="f125"/>
                  </a:cubicBezTo>
                  <a:cubicBezTo>
                    <a:pt x="f117" y="f125"/>
                    <a:pt x="f117" y="f125"/>
                    <a:pt x="f117" y="f125"/>
                  </a:cubicBezTo>
                  <a:cubicBezTo>
                    <a:pt x="f117" y="f125"/>
                    <a:pt x="f115" y="f125"/>
                    <a:pt x="f115" y="f36"/>
                  </a:cubicBezTo>
                  <a:cubicBezTo>
                    <a:pt x="f115" y="f38"/>
                    <a:pt x="f115" y="f36"/>
                    <a:pt x="f115" y="f36"/>
                  </a:cubicBezTo>
                  <a:cubicBezTo>
                    <a:pt x="f111" y="f123"/>
                    <a:pt x="f110" y="f120"/>
                    <a:pt x="f107" y="f22"/>
                  </a:cubicBezTo>
                  <a:cubicBezTo>
                    <a:pt x="f105" y="f24"/>
                    <a:pt x="f107" y="f24"/>
                    <a:pt x="f105" y="f24"/>
                  </a:cubicBezTo>
                  <a:cubicBezTo>
                    <a:pt x="f107" y="f19"/>
                    <a:pt x="f105" y="f24"/>
                    <a:pt x="f105" y="f24"/>
                  </a:cubicBezTo>
                  <a:cubicBezTo>
                    <a:pt x="f104" y="f19"/>
                    <a:pt x="f107" y="f114"/>
                    <a:pt x="f105" y="f114"/>
                  </a:cubicBezTo>
                  <a:cubicBezTo>
                    <a:pt x="f104" y="f114"/>
                    <a:pt x="f104" y="f114"/>
                    <a:pt x="f104" y="f114"/>
                  </a:cubicBezTo>
                  <a:cubicBezTo>
                    <a:pt x="f102" y="f14"/>
                    <a:pt x="f104" y="f16"/>
                    <a:pt x="f102" y="f16"/>
                  </a:cubicBezTo>
                  <a:cubicBezTo>
                    <a:pt x="f102" y="f16"/>
                    <a:pt x="f102" y="f16"/>
                    <a:pt x="f102" y="f16"/>
                  </a:cubicBezTo>
                  <a:cubicBezTo>
                    <a:pt x="f99" y="f109"/>
                    <a:pt x="f99" y="f12"/>
                    <a:pt x="f94" y="f10"/>
                  </a:cubicBezTo>
                  <a:cubicBezTo>
                    <a:pt x="f84" y="f6"/>
                    <a:pt x="f75" y="f88"/>
                    <a:pt x="f65" y="f80"/>
                  </a:cubicBezTo>
                  <a:cubicBezTo>
                    <a:pt x="f57" y="f71"/>
                    <a:pt x="f130" y="f62"/>
                    <a:pt x="f43" y="f193"/>
                  </a:cubicBezTo>
                  <a:cubicBezTo>
                    <a:pt x="f43" y="f54"/>
                    <a:pt x="f43" y="f54"/>
                    <a:pt x="f40" y="f194"/>
                  </a:cubicBezTo>
                  <a:cubicBezTo>
                    <a:pt x="f40" y="f194"/>
                    <a:pt x="f40" y="f194"/>
                    <a:pt x="f40" y="f194"/>
                  </a:cubicBezTo>
                  <a:cubicBezTo>
                    <a:pt x="f40" y="f194"/>
                    <a:pt x="f40" y="f52"/>
                    <a:pt x="f36" y="f52"/>
                  </a:cubicBezTo>
                  <a:cubicBezTo>
                    <a:pt x="f38" y="f49"/>
                    <a:pt x="f123" y="f2"/>
                    <a:pt x="f32" y="f42"/>
                  </a:cubicBezTo>
                  <a:cubicBezTo>
                    <a:pt x="f32" y="f44"/>
                    <a:pt x="f123" y="f44"/>
                    <a:pt x="f32" y="f42"/>
                  </a:cubicBezTo>
                  <a:cubicBezTo>
                    <a:pt x="f32" y="f42"/>
                    <a:pt x="f32" y="f42"/>
                    <a:pt x="f32" y="f42"/>
                  </a:cubicBezTo>
                  <a:cubicBezTo>
                    <a:pt x="f32" y="f42"/>
                    <a:pt x="f32" y="f42"/>
                    <a:pt x="f32" y="f42"/>
                  </a:cubicBezTo>
                  <a:cubicBezTo>
                    <a:pt x="f30" y="f41"/>
                    <a:pt x="f30" y="f41"/>
                    <a:pt x="f30" y="f42"/>
                  </a:cubicBezTo>
                  <a:cubicBezTo>
                    <a:pt x="f22" y="f195"/>
                    <a:pt x="f19" y="f196"/>
                    <a:pt x="f14" y="f197"/>
                  </a:cubicBezTo>
                  <a:cubicBezTo>
                    <a:pt x="f14" y="f198"/>
                    <a:pt x="f109" y="f20"/>
                    <a:pt x="f12" y="f199"/>
                  </a:cubicBezTo>
                  <a:cubicBezTo>
                    <a:pt x="f108" y="f15"/>
                    <a:pt x="f8" y="f200"/>
                    <a:pt x="f6" y="f201"/>
                  </a:cubicBezTo>
                  <a:cubicBezTo>
                    <a:pt x="f6" y="f201"/>
                    <a:pt x="f103" y="f7"/>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53" name="Freeform 117">
              <a:extLst>
                <a:ext uri="{FF2B5EF4-FFF2-40B4-BE49-F238E27FC236}">
                  <a16:creationId xmlns:a16="http://schemas.microsoft.com/office/drawing/2014/main" id="{FC0AB1E1-6D04-41F6-B491-817C1DC7A950}"/>
                </a:ext>
              </a:extLst>
            </p:cNvPr>
            <p:cNvSpPr/>
            <p:nvPr/>
          </p:nvSpPr>
          <p:spPr>
            <a:xfrm flipH="1">
              <a:off x="10739948" y="1665826"/>
              <a:ext cx="331744" cy="550139"/>
            </a:xfrm>
            <a:custGeom>
              <a:avLst/>
              <a:gdLst>
                <a:gd name="f0" fmla="val 10800000"/>
                <a:gd name="f1" fmla="val 5400000"/>
                <a:gd name="f2" fmla="val 180"/>
                <a:gd name="f3" fmla="val w"/>
                <a:gd name="f4" fmla="val h"/>
                <a:gd name="f5" fmla="val 0"/>
                <a:gd name="f6" fmla="val 135"/>
                <a:gd name="f7" fmla="val 224"/>
                <a:gd name="f8" fmla="val 131"/>
                <a:gd name="f9" fmla="val 222"/>
                <a:gd name="f10" fmla="val 128"/>
                <a:gd name="f11" fmla="val 220"/>
                <a:gd name="f12" fmla="val 127"/>
                <a:gd name="f13" fmla="val 215"/>
                <a:gd name="f14" fmla="val 124"/>
                <a:gd name="f15" fmla="val 213"/>
                <a:gd name="f16" fmla="val 125"/>
                <a:gd name="f17" fmla="val 212"/>
                <a:gd name="f18" fmla="val 123"/>
                <a:gd name="f19" fmla="val 211"/>
                <a:gd name="f20" fmla="val 121"/>
                <a:gd name="f21" fmla="val 204"/>
                <a:gd name="f22" fmla="val 119"/>
                <a:gd name="f23" fmla="val 200"/>
                <a:gd name="f24" fmla="val 118"/>
                <a:gd name="f25" fmla="val 199"/>
                <a:gd name="f26" fmla="val 198"/>
                <a:gd name="f27" fmla="val 197"/>
                <a:gd name="f28" fmla="val 117"/>
                <a:gd name="f29" fmla="val 115"/>
                <a:gd name="f30" fmla="val 196"/>
                <a:gd name="f31" fmla="val 194"/>
                <a:gd name="f32" fmla="val 114"/>
                <a:gd name="f33" fmla="val 193"/>
                <a:gd name="f34" fmla="val 112"/>
                <a:gd name="f35" fmla="val 191"/>
                <a:gd name="f36" fmla="val 110"/>
                <a:gd name="f37" fmla="val 187"/>
                <a:gd name="f38" fmla="val 108"/>
                <a:gd name="f39" fmla="val 185"/>
                <a:gd name="f40" fmla="val 109"/>
                <a:gd name="f41" fmla="val 184"/>
                <a:gd name="f42" fmla="val 107"/>
                <a:gd name="f43" fmla="val 182"/>
                <a:gd name="f44" fmla="val 106"/>
                <a:gd name="f45" fmla="val 105"/>
                <a:gd name="f46" fmla="val 181"/>
                <a:gd name="f47" fmla="val 104"/>
                <a:gd name="f48" fmla="val 179"/>
                <a:gd name="f49" fmla="val 178"/>
                <a:gd name="f50" fmla="val 177"/>
                <a:gd name="f51" fmla="val 102"/>
                <a:gd name="f52" fmla="val 176"/>
                <a:gd name="f53" fmla="val 175"/>
                <a:gd name="f54" fmla="val 100"/>
                <a:gd name="f55" fmla="val 171"/>
                <a:gd name="f56" fmla="val 98"/>
                <a:gd name="f57" fmla="val 168"/>
                <a:gd name="f58" fmla="val 97"/>
                <a:gd name="f59" fmla="val 165"/>
                <a:gd name="f60" fmla="val 164"/>
                <a:gd name="f61" fmla="val 163"/>
                <a:gd name="f62" fmla="val 96"/>
                <a:gd name="f63" fmla="val 162"/>
                <a:gd name="f64" fmla="val 95"/>
                <a:gd name="f65" fmla="val 161"/>
                <a:gd name="f66" fmla="val 93"/>
                <a:gd name="f67" fmla="val 160"/>
                <a:gd name="f68" fmla="val 159"/>
                <a:gd name="f69" fmla="val 92"/>
                <a:gd name="f70" fmla="val 158"/>
                <a:gd name="f71" fmla="val 157"/>
                <a:gd name="f72" fmla="val 91"/>
                <a:gd name="f73" fmla="val 155"/>
                <a:gd name="f74" fmla="val 90"/>
                <a:gd name="f75" fmla="val 153"/>
                <a:gd name="f76" fmla="val 89"/>
                <a:gd name="f77" fmla="val 152"/>
                <a:gd name="f78" fmla="val 151"/>
                <a:gd name="f79" fmla="val 88"/>
                <a:gd name="f80" fmla="val 150"/>
                <a:gd name="f81" fmla="val 87"/>
                <a:gd name="f82" fmla="val 149"/>
                <a:gd name="f83" fmla="val 86"/>
                <a:gd name="f84" fmla="val 146"/>
                <a:gd name="f85" fmla="val 148"/>
                <a:gd name="f86" fmla="val 84"/>
                <a:gd name="f87" fmla="val 145"/>
                <a:gd name="f88" fmla="val 144"/>
                <a:gd name="f89" fmla="val 143"/>
                <a:gd name="f90" fmla="val 142"/>
                <a:gd name="f91" fmla="val 83"/>
                <a:gd name="f92" fmla="val 82"/>
                <a:gd name="f93" fmla="val 141"/>
                <a:gd name="f94" fmla="val 140"/>
                <a:gd name="f95" fmla="val 81"/>
                <a:gd name="f96" fmla="val 80"/>
                <a:gd name="f97" fmla="val 139"/>
                <a:gd name="f98" fmla="val 79"/>
                <a:gd name="f99" fmla="val 138"/>
                <a:gd name="f100" fmla="val 137"/>
                <a:gd name="f101" fmla="val 136"/>
                <a:gd name="f102" fmla="val 78"/>
                <a:gd name="f103" fmla="val 134"/>
                <a:gd name="f104" fmla="val 76"/>
                <a:gd name="f105" fmla="val 133"/>
                <a:gd name="f106" fmla="val 75"/>
                <a:gd name="f107" fmla="val 132"/>
                <a:gd name="f108" fmla="val 74"/>
                <a:gd name="f109" fmla="val 130"/>
                <a:gd name="f110" fmla="val 73"/>
                <a:gd name="f111" fmla="val 72"/>
                <a:gd name="f112" fmla="val 126"/>
                <a:gd name="f113" fmla="val 71"/>
                <a:gd name="f114" fmla="val 70"/>
                <a:gd name="f115" fmla="val 69"/>
                <a:gd name="f116" fmla="val 122"/>
                <a:gd name="f117" fmla="val 67"/>
                <a:gd name="f118" fmla="val 66"/>
                <a:gd name="f119" fmla="val 65"/>
                <a:gd name="f120" fmla="val 64"/>
                <a:gd name="f121" fmla="val 116"/>
                <a:gd name="f122" fmla="val 113"/>
                <a:gd name="f123" fmla="val 63"/>
                <a:gd name="f124" fmla="val 111"/>
                <a:gd name="f125" fmla="val 62"/>
                <a:gd name="f126" fmla="val 61"/>
                <a:gd name="f127" fmla="val 60"/>
                <a:gd name="f128" fmla="val 58"/>
                <a:gd name="f129" fmla="val 103"/>
                <a:gd name="f130" fmla="val 57"/>
                <a:gd name="f131" fmla="val 101"/>
                <a:gd name="f132" fmla="val 56"/>
                <a:gd name="f133" fmla="val 99"/>
                <a:gd name="f134" fmla="val 54"/>
                <a:gd name="f135" fmla="val 55"/>
                <a:gd name="f136" fmla="val 53"/>
                <a:gd name="f137" fmla="val 52"/>
                <a:gd name="f138" fmla="val 94"/>
                <a:gd name="f139" fmla="val 51"/>
                <a:gd name="f140" fmla="val 50"/>
                <a:gd name="f141" fmla="val 49"/>
                <a:gd name="f142" fmla="val 48"/>
                <a:gd name="f143" fmla="val 47"/>
                <a:gd name="f144" fmla="val 85"/>
                <a:gd name="f145" fmla="val 46"/>
                <a:gd name="f146" fmla="val 45"/>
                <a:gd name="f147" fmla="val 44"/>
                <a:gd name="f148" fmla="val 41"/>
                <a:gd name="f149" fmla="val 77"/>
                <a:gd name="f150" fmla="val 40"/>
                <a:gd name="f151" fmla="val 38"/>
                <a:gd name="f152" fmla="val 39"/>
                <a:gd name="f153" fmla="val 37"/>
                <a:gd name="f154" fmla="val 68"/>
                <a:gd name="f155" fmla="val 36"/>
                <a:gd name="f156" fmla="val 35"/>
                <a:gd name="f157" fmla="val 34"/>
                <a:gd name="f158" fmla="val 32"/>
                <a:gd name="f159" fmla="val 31"/>
                <a:gd name="f160" fmla="val 59"/>
                <a:gd name="f161" fmla="val 29"/>
                <a:gd name="f162" fmla="val 28"/>
                <a:gd name="f163" fmla="val 27"/>
                <a:gd name="f164" fmla="val 26"/>
                <a:gd name="f165" fmla="val 30"/>
                <a:gd name="f166" fmla="val 25"/>
                <a:gd name="f167" fmla="val 24"/>
                <a:gd name="f168" fmla="val 23"/>
                <a:gd name="f169" fmla="val 22"/>
                <a:gd name="f170" fmla="val 21"/>
                <a:gd name="f171" fmla="val 43"/>
                <a:gd name="f172" fmla="val 20"/>
                <a:gd name="f173" fmla="val 42"/>
                <a:gd name="f174" fmla="val 19"/>
                <a:gd name="f175" fmla="val 18"/>
                <a:gd name="f176" fmla="val 17"/>
                <a:gd name="f177" fmla="val 33"/>
                <a:gd name="f178" fmla="val 15"/>
                <a:gd name="f179" fmla="val 14"/>
                <a:gd name="f180" fmla="val 13"/>
                <a:gd name="f181" fmla="val 12"/>
                <a:gd name="f182" fmla="val 11"/>
                <a:gd name="f183" fmla="val 10"/>
                <a:gd name="f184" fmla="val 9"/>
                <a:gd name="f185" fmla="val 8"/>
                <a:gd name="f186" fmla="val 16"/>
                <a:gd name="f187" fmla="val 7"/>
                <a:gd name="f188" fmla="val 5"/>
                <a:gd name="f189" fmla="val 4"/>
                <a:gd name="f190" fmla="val 6"/>
                <a:gd name="f191" fmla="val 2"/>
                <a:gd name="f192" fmla="val 3"/>
                <a:gd name="f193" fmla="val 1"/>
                <a:gd name="f194" fmla="val 169"/>
                <a:gd name="f195" fmla="val 172"/>
                <a:gd name="f196" fmla="val 173"/>
                <a:gd name="f197" fmla="val 189"/>
                <a:gd name="f198" fmla="val 203"/>
                <a:gd name="f199" fmla="val 206"/>
                <a:gd name="f200" fmla="val 208"/>
                <a:gd name="f201" fmla="val 217"/>
                <a:gd name="f202" fmla="val 223"/>
                <a:gd name="f203" fmla="+- 0 0 -90"/>
                <a:gd name="f204" fmla="*/ f3 1 135"/>
                <a:gd name="f205" fmla="*/ f4 1 224"/>
                <a:gd name="f206" fmla="+- f7 0 f5"/>
                <a:gd name="f207" fmla="+- f6 0 f5"/>
                <a:gd name="f208" fmla="*/ f203 f0 1"/>
                <a:gd name="f209" fmla="*/ f207 1 135"/>
                <a:gd name="f210" fmla="*/ f206 1 224"/>
                <a:gd name="f211" fmla="*/ 118 f207 1"/>
                <a:gd name="f212" fmla="*/ 198 f206 1"/>
                <a:gd name="f213" fmla="*/ 114 f207 1"/>
                <a:gd name="f214" fmla="*/ 193 f206 1"/>
                <a:gd name="f215" fmla="*/ 104 f207 1"/>
                <a:gd name="f216" fmla="*/ 180 f206 1"/>
                <a:gd name="f217" fmla="*/ 102 f207 1"/>
                <a:gd name="f218" fmla="*/ 176 f206 1"/>
                <a:gd name="f219" fmla="*/ 93 f207 1"/>
                <a:gd name="f220" fmla="*/ 160 f206 1"/>
                <a:gd name="f221" fmla="*/ 91 f207 1"/>
                <a:gd name="f222" fmla="*/ 155 f206 1"/>
                <a:gd name="f223" fmla="*/ 86 f207 1"/>
                <a:gd name="f224" fmla="*/ 148 f206 1"/>
                <a:gd name="f225" fmla="*/ 82 f207 1"/>
                <a:gd name="f226" fmla="*/ 141 f206 1"/>
                <a:gd name="f227" fmla="*/ 80 f207 1"/>
                <a:gd name="f228" fmla="*/ 137 f206 1"/>
                <a:gd name="f229" fmla="*/ 78 f207 1"/>
                <a:gd name="f230" fmla="*/ 134 f206 1"/>
                <a:gd name="f231" fmla="*/ 72 f207 1"/>
                <a:gd name="f232" fmla="*/ 126 f206 1"/>
                <a:gd name="f233" fmla="*/ 70 f207 1"/>
                <a:gd name="f234" fmla="*/ 122 f206 1"/>
                <a:gd name="f235" fmla="*/ 65 f207 1"/>
                <a:gd name="f236" fmla="*/ 117 f206 1"/>
                <a:gd name="f237" fmla="*/ 63 f207 1"/>
                <a:gd name="f238" fmla="*/ 111 f206 1"/>
                <a:gd name="f239" fmla="*/ 58 f207 1"/>
                <a:gd name="f240" fmla="*/ 105 f206 1"/>
                <a:gd name="f241" fmla="*/ 55 f207 1"/>
                <a:gd name="f242" fmla="*/ 97 f206 1"/>
                <a:gd name="f243" fmla="*/ 52 f207 1"/>
                <a:gd name="f244" fmla="*/ 94 f206 1"/>
                <a:gd name="f245" fmla="*/ 51 f207 1"/>
                <a:gd name="f246" fmla="*/ 90 f206 1"/>
                <a:gd name="f247" fmla="*/ 48 f207 1"/>
                <a:gd name="f248" fmla="*/ 87 f206 1"/>
                <a:gd name="f249" fmla="*/ 47 f207 1"/>
                <a:gd name="f250" fmla="*/ 86 f206 1"/>
                <a:gd name="f251" fmla="*/ 45 f207 1"/>
                <a:gd name="f252" fmla="*/ 82 f206 1"/>
                <a:gd name="f253" fmla="*/ 38 f207 1"/>
                <a:gd name="f254" fmla="*/ 70 f206 1"/>
                <a:gd name="f255" fmla="*/ 36 f207 1"/>
                <a:gd name="f256" fmla="*/ 67 f206 1"/>
                <a:gd name="f257" fmla="*/ 34 f207 1"/>
                <a:gd name="f258" fmla="*/ 63 f206 1"/>
                <a:gd name="f259" fmla="*/ 28 f207 1"/>
                <a:gd name="f260" fmla="*/ 53 f206 1"/>
                <a:gd name="f261" fmla="*/ 29 f207 1"/>
                <a:gd name="f262" fmla="*/ 50 f206 1"/>
                <a:gd name="f263" fmla="*/ 25 f207 1"/>
                <a:gd name="f264" fmla="*/ 47 f206 1"/>
                <a:gd name="f265" fmla="*/ 22 f207 1"/>
                <a:gd name="f266" fmla="*/ 45 f206 1"/>
                <a:gd name="f267" fmla="*/ 20 f207 1"/>
                <a:gd name="f268" fmla="*/ 41 f206 1"/>
                <a:gd name="f269" fmla="*/ 18 f207 1"/>
                <a:gd name="f270" fmla="*/ 40 f206 1"/>
                <a:gd name="f271" fmla="*/ 37 f206 1"/>
                <a:gd name="f272" fmla="*/ 17 f207 1"/>
                <a:gd name="f273" fmla="*/ 34 f206 1"/>
                <a:gd name="f274" fmla="*/ 13 f207 1"/>
                <a:gd name="f275" fmla="*/ 31 f206 1"/>
                <a:gd name="f276" fmla="*/ 29 f206 1"/>
                <a:gd name="f277" fmla="*/ 10 f207 1"/>
                <a:gd name="f278" fmla="*/ 26 f206 1"/>
                <a:gd name="f279" fmla="*/ 9 f207 1"/>
                <a:gd name="f280" fmla="*/ 23 f206 1"/>
                <a:gd name="f281" fmla="*/ 11 f207 1"/>
                <a:gd name="f282" fmla="*/ 7 f207 1"/>
                <a:gd name="f283" fmla="*/ 18 f206 1"/>
                <a:gd name="f284" fmla="*/ 4 f207 1"/>
                <a:gd name="f285" fmla="*/ 9 f206 1"/>
                <a:gd name="f286" fmla="*/ 6 f206 1"/>
                <a:gd name="f287" fmla="*/ 0 f207 1"/>
                <a:gd name="f288" fmla="*/ 0 f206 1"/>
                <a:gd name="f289" fmla="*/ 3 f207 1"/>
                <a:gd name="f290" fmla="*/ 2 f206 1"/>
                <a:gd name="f291" fmla="*/ 8 f206 1"/>
                <a:gd name="f292" fmla="*/ 16 f206 1"/>
                <a:gd name="f293" fmla="*/ 32 f206 1"/>
                <a:gd name="f294" fmla="*/ 32 f207 1"/>
                <a:gd name="f295" fmla="*/ 41 f207 1"/>
                <a:gd name="f296" fmla="*/ 73 f206 1"/>
                <a:gd name="f297" fmla="*/ 60 f207 1"/>
                <a:gd name="f298" fmla="*/ 95 f206 1"/>
                <a:gd name="f299" fmla="*/ 66 f207 1"/>
                <a:gd name="f300" fmla="*/ 107 f206 1"/>
                <a:gd name="f301" fmla="*/ 74 f207 1"/>
                <a:gd name="f302" fmla="*/ 105 f207 1"/>
                <a:gd name="f303" fmla="*/ 169 f206 1"/>
                <a:gd name="f304" fmla="*/ 112 f207 1"/>
                <a:gd name="f305" fmla="*/ 182 f206 1"/>
                <a:gd name="f306" fmla="*/ 131 f207 1"/>
                <a:gd name="f307" fmla="*/ 222 f206 1"/>
                <a:gd name="f308" fmla="*/ f208 1 f2"/>
                <a:gd name="f309" fmla="*/ f211 1 135"/>
                <a:gd name="f310" fmla="*/ f212 1 224"/>
                <a:gd name="f311" fmla="*/ f213 1 135"/>
                <a:gd name="f312" fmla="*/ f214 1 224"/>
                <a:gd name="f313" fmla="*/ f215 1 135"/>
                <a:gd name="f314" fmla="*/ f216 1 224"/>
                <a:gd name="f315" fmla="*/ f217 1 135"/>
                <a:gd name="f316" fmla="*/ f218 1 224"/>
                <a:gd name="f317" fmla="*/ f219 1 135"/>
                <a:gd name="f318" fmla="*/ f220 1 224"/>
                <a:gd name="f319" fmla="*/ f221 1 135"/>
                <a:gd name="f320" fmla="*/ f222 1 224"/>
                <a:gd name="f321" fmla="*/ f223 1 135"/>
                <a:gd name="f322" fmla="*/ f224 1 224"/>
                <a:gd name="f323" fmla="*/ f225 1 135"/>
                <a:gd name="f324" fmla="*/ f226 1 224"/>
                <a:gd name="f325" fmla="*/ f227 1 135"/>
                <a:gd name="f326" fmla="*/ f228 1 224"/>
                <a:gd name="f327" fmla="*/ f229 1 135"/>
                <a:gd name="f328" fmla="*/ f230 1 224"/>
                <a:gd name="f329" fmla="*/ f231 1 135"/>
                <a:gd name="f330" fmla="*/ f232 1 224"/>
                <a:gd name="f331" fmla="*/ f233 1 135"/>
                <a:gd name="f332" fmla="*/ f234 1 224"/>
                <a:gd name="f333" fmla="*/ f235 1 135"/>
                <a:gd name="f334" fmla="*/ f236 1 224"/>
                <a:gd name="f335" fmla="*/ f237 1 135"/>
                <a:gd name="f336" fmla="*/ f238 1 224"/>
                <a:gd name="f337" fmla="*/ f239 1 135"/>
                <a:gd name="f338" fmla="*/ f240 1 224"/>
                <a:gd name="f339" fmla="*/ f241 1 135"/>
                <a:gd name="f340" fmla="*/ f242 1 224"/>
                <a:gd name="f341" fmla="*/ f243 1 135"/>
                <a:gd name="f342" fmla="*/ f244 1 224"/>
                <a:gd name="f343" fmla="*/ f245 1 135"/>
                <a:gd name="f344" fmla="*/ f246 1 224"/>
                <a:gd name="f345" fmla="*/ f247 1 135"/>
                <a:gd name="f346" fmla="*/ f248 1 224"/>
                <a:gd name="f347" fmla="*/ f249 1 135"/>
                <a:gd name="f348" fmla="*/ f250 1 224"/>
                <a:gd name="f349" fmla="*/ f251 1 135"/>
                <a:gd name="f350" fmla="*/ f252 1 224"/>
                <a:gd name="f351" fmla="*/ f253 1 135"/>
                <a:gd name="f352" fmla="*/ f254 1 224"/>
                <a:gd name="f353" fmla="*/ f255 1 135"/>
                <a:gd name="f354" fmla="*/ f256 1 224"/>
                <a:gd name="f355" fmla="*/ f257 1 135"/>
                <a:gd name="f356" fmla="*/ f258 1 224"/>
                <a:gd name="f357" fmla="*/ f259 1 135"/>
                <a:gd name="f358" fmla="*/ f260 1 224"/>
                <a:gd name="f359" fmla="*/ f261 1 135"/>
                <a:gd name="f360" fmla="*/ f262 1 224"/>
                <a:gd name="f361" fmla="*/ f263 1 135"/>
                <a:gd name="f362" fmla="*/ f264 1 224"/>
                <a:gd name="f363" fmla="*/ f265 1 135"/>
                <a:gd name="f364" fmla="*/ f266 1 224"/>
                <a:gd name="f365" fmla="*/ f267 1 135"/>
                <a:gd name="f366" fmla="*/ f268 1 224"/>
                <a:gd name="f367" fmla="*/ f269 1 135"/>
                <a:gd name="f368" fmla="*/ f270 1 224"/>
                <a:gd name="f369" fmla="*/ f271 1 224"/>
                <a:gd name="f370" fmla="*/ f272 1 135"/>
                <a:gd name="f371" fmla="*/ f273 1 224"/>
                <a:gd name="f372" fmla="*/ f274 1 135"/>
                <a:gd name="f373" fmla="*/ f275 1 224"/>
                <a:gd name="f374" fmla="*/ f276 1 224"/>
                <a:gd name="f375" fmla="*/ f277 1 135"/>
                <a:gd name="f376" fmla="*/ f278 1 224"/>
                <a:gd name="f377" fmla="*/ f279 1 135"/>
                <a:gd name="f378" fmla="*/ f280 1 224"/>
                <a:gd name="f379" fmla="*/ f281 1 135"/>
                <a:gd name="f380" fmla="*/ f282 1 135"/>
                <a:gd name="f381" fmla="*/ f283 1 224"/>
                <a:gd name="f382" fmla="*/ f284 1 135"/>
                <a:gd name="f383" fmla="*/ f285 1 224"/>
                <a:gd name="f384" fmla="*/ f286 1 224"/>
                <a:gd name="f385" fmla="*/ f287 1 135"/>
                <a:gd name="f386" fmla="*/ f288 1 224"/>
                <a:gd name="f387" fmla="*/ f289 1 135"/>
                <a:gd name="f388" fmla="*/ f290 1 224"/>
                <a:gd name="f389" fmla="*/ f291 1 224"/>
                <a:gd name="f390" fmla="*/ f292 1 224"/>
                <a:gd name="f391" fmla="*/ f293 1 224"/>
                <a:gd name="f392" fmla="*/ f294 1 135"/>
                <a:gd name="f393" fmla="*/ f295 1 135"/>
                <a:gd name="f394" fmla="*/ f296 1 224"/>
                <a:gd name="f395" fmla="*/ f297 1 135"/>
                <a:gd name="f396" fmla="*/ f298 1 224"/>
                <a:gd name="f397" fmla="*/ f299 1 135"/>
                <a:gd name="f398" fmla="*/ f300 1 224"/>
                <a:gd name="f399" fmla="*/ f301 1 135"/>
                <a:gd name="f400" fmla="*/ f302 1 135"/>
                <a:gd name="f401" fmla="*/ f303 1 224"/>
                <a:gd name="f402" fmla="*/ f304 1 135"/>
                <a:gd name="f403" fmla="*/ f305 1 224"/>
                <a:gd name="f404" fmla="*/ f306 1 135"/>
                <a:gd name="f405" fmla="*/ f307 1 224"/>
                <a:gd name="f406" fmla="*/ 0 1 f209"/>
                <a:gd name="f407" fmla="*/ f6 1 f209"/>
                <a:gd name="f408" fmla="*/ 0 1 f210"/>
                <a:gd name="f409" fmla="*/ f7 1 f210"/>
                <a:gd name="f410" fmla="+- f308 0 f1"/>
                <a:gd name="f411" fmla="*/ f309 1 f209"/>
                <a:gd name="f412" fmla="*/ f310 1 f210"/>
                <a:gd name="f413" fmla="*/ f311 1 f209"/>
                <a:gd name="f414" fmla="*/ f312 1 f210"/>
                <a:gd name="f415" fmla="*/ f313 1 f209"/>
                <a:gd name="f416" fmla="*/ f314 1 f210"/>
                <a:gd name="f417" fmla="*/ f315 1 f209"/>
                <a:gd name="f418" fmla="*/ f316 1 f210"/>
                <a:gd name="f419" fmla="*/ f317 1 f209"/>
                <a:gd name="f420" fmla="*/ f318 1 f210"/>
                <a:gd name="f421" fmla="*/ f319 1 f209"/>
                <a:gd name="f422" fmla="*/ f320 1 f210"/>
                <a:gd name="f423" fmla="*/ f321 1 f209"/>
                <a:gd name="f424" fmla="*/ f322 1 f210"/>
                <a:gd name="f425" fmla="*/ f323 1 f209"/>
                <a:gd name="f426" fmla="*/ f324 1 f210"/>
                <a:gd name="f427" fmla="*/ f325 1 f209"/>
                <a:gd name="f428" fmla="*/ f326 1 f210"/>
                <a:gd name="f429" fmla="*/ f327 1 f209"/>
                <a:gd name="f430" fmla="*/ f328 1 f210"/>
                <a:gd name="f431" fmla="*/ f329 1 f209"/>
                <a:gd name="f432" fmla="*/ f330 1 f210"/>
                <a:gd name="f433" fmla="*/ f331 1 f209"/>
                <a:gd name="f434" fmla="*/ f332 1 f210"/>
                <a:gd name="f435" fmla="*/ f333 1 f209"/>
                <a:gd name="f436" fmla="*/ f334 1 f210"/>
                <a:gd name="f437" fmla="*/ f335 1 f209"/>
                <a:gd name="f438" fmla="*/ f336 1 f210"/>
                <a:gd name="f439" fmla="*/ f337 1 f209"/>
                <a:gd name="f440" fmla="*/ f338 1 f210"/>
                <a:gd name="f441" fmla="*/ f339 1 f209"/>
                <a:gd name="f442" fmla="*/ f340 1 f210"/>
                <a:gd name="f443" fmla="*/ f341 1 f209"/>
                <a:gd name="f444" fmla="*/ f342 1 f210"/>
                <a:gd name="f445" fmla="*/ f343 1 f209"/>
                <a:gd name="f446" fmla="*/ f344 1 f210"/>
                <a:gd name="f447" fmla="*/ f345 1 f209"/>
                <a:gd name="f448" fmla="*/ f346 1 f210"/>
                <a:gd name="f449" fmla="*/ f347 1 f209"/>
                <a:gd name="f450" fmla="*/ f348 1 f210"/>
                <a:gd name="f451" fmla="*/ f349 1 f209"/>
                <a:gd name="f452" fmla="*/ f350 1 f210"/>
                <a:gd name="f453" fmla="*/ f351 1 f209"/>
                <a:gd name="f454" fmla="*/ f352 1 f210"/>
                <a:gd name="f455" fmla="*/ f353 1 f209"/>
                <a:gd name="f456" fmla="*/ f354 1 f210"/>
                <a:gd name="f457" fmla="*/ f355 1 f209"/>
                <a:gd name="f458" fmla="*/ f356 1 f210"/>
                <a:gd name="f459" fmla="*/ f357 1 f209"/>
                <a:gd name="f460" fmla="*/ f358 1 f210"/>
                <a:gd name="f461" fmla="*/ f359 1 f209"/>
                <a:gd name="f462" fmla="*/ f360 1 f210"/>
                <a:gd name="f463" fmla="*/ f361 1 f209"/>
                <a:gd name="f464" fmla="*/ f362 1 f210"/>
                <a:gd name="f465" fmla="*/ f363 1 f209"/>
                <a:gd name="f466" fmla="*/ f364 1 f210"/>
                <a:gd name="f467" fmla="*/ f365 1 f209"/>
                <a:gd name="f468" fmla="*/ f366 1 f210"/>
                <a:gd name="f469" fmla="*/ f367 1 f209"/>
                <a:gd name="f470" fmla="*/ f368 1 f210"/>
                <a:gd name="f471" fmla="*/ f369 1 f210"/>
                <a:gd name="f472" fmla="*/ f370 1 f209"/>
                <a:gd name="f473" fmla="*/ f371 1 f210"/>
                <a:gd name="f474" fmla="*/ f372 1 f209"/>
                <a:gd name="f475" fmla="*/ f373 1 f210"/>
                <a:gd name="f476" fmla="*/ f374 1 f210"/>
                <a:gd name="f477" fmla="*/ f375 1 f209"/>
                <a:gd name="f478" fmla="*/ f376 1 f210"/>
                <a:gd name="f479" fmla="*/ f377 1 f209"/>
                <a:gd name="f480" fmla="*/ f378 1 f210"/>
                <a:gd name="f481" fmla="*/ f379 1 f209"/>
                <a:gd name="f482" fmla="*/ f380 1 f209"/>
                <a:gd name="f483" fmla="*/ f381 1 f210"/>
                <a:gd name="f484" fmla="*/ f382 1 f209"/>
                <a:gd name="f485" fmla="*/ f383 1 f210"/>
                <a:gd name="f486" fmla="*/ f384 1 f210"/>
                <a:gd name="f487" fmla="*/ f385 1 f209"/>
                <a:gd name="f488" fmla="*/ f386 1 f210"/>
                <a:gd name="f489" fmla="*/ f387 1 f209"/>
                <a:gd name="f490" fmla="*/ f388 1 f210"/>
                <a:gd name="f491" fmla="*/ f389 1 f210"/>
                <a:gd name="f492" fmla="*/ f390 1 f210"/>
                <a:gd name="f493" fmla="*/ f391 1 f210"/>
                <a:gd name="f494" fmla="*/ f392 1 f209"/>
                <a:gd name="f495" fmla="*/ f393 1 f209"/>
                <a:gd name="f496" fmla="*/ f394 1 f210"/>
                <a:gd name="f497" fmla="*/ f395 1 f209"/>
                <a:gd name="f498" fmla="*/ f396 1 f210"/>
                <a:gd name="f499" fmla="*/ f397 1 f209"/>
                <a:gd name="f500" fmla="*/ f398 1 f210"/>
                <a:gd name="f501" fmla="*/ f399 1 f209"/>
                <a:gd name="f502" fmla="*/ f400 1 f209"/>
                <a:gd name="f503" fmla="*/ f401 1 f210"/>
                <a:gd name="f504" fmla="*/ f402 1 f209"/>
                <a:gd name="f505" fmla="*/ f403 1 f210"/>
                <a:gd name="f506" fmla="*/ f404 1 f209"/>
                <a:gd name="f507" fmla="*/ f405 1 f210"/>
                <a:gd name="f508" fmla="*/ f406 f204 1"/>
                <a:gd name="f509" fmla="*/ f407 f204 1"/>
                <a:gd name="f510" fmla="*/ f409 f205 1"/>
                <a:gd name="f511" fmla="*/ f408 f205 1"/>
                <a:gd name="f512" fmla="*/ f411 f204 1"/>
                <a:gd name="f513" fmla="*/ f412 f205 1"/>
                <a:gd name="f514" fmla="*/ f413 f204 1"/>
                <a:gd name="f515" fmla="*/ f414 f205 1"/>
                <a:gd name="f516" fmla="*/ f415 f204 1"/>
                <a:gd name="f517" fmla="*/ f416 f205 1"/>
                <a:gd name="f518" fmla="*/ f417 f204 1"/>
                <a:gd name="f519" fmla="*/ f418 f205 1"/>
                <a:gd name="f520" fmla="*/ f419 f204 1"/>
                <a:gd name="f521" fmla="*/ f420 f205 1"/>
                <a:gd name="f522" fmla="*/ f421 f204 1"/>
                <a:gd name="f523" fmla="*/ f422 f205 1"/>
                <a:gd name="f524" fmla="*/ f423 f204 1"/>
                <a:gd name="f525" fmla="*/ f424 f205 1"/>
                <a:gd name="f526" fmla="*/ f425 f204 1"/>
                <a:gd name="f527" fmla="*/ f426 f205 1"/>
                <a:gd name="f528" fmla="*/ f427 f204 1"/>
                <a:gd name="f529" fmla="*/ f428 f205 1"/>
                <a:gd name="f530" fmla="*/ f429 f204 1"/>
                <a:gd name="f531" fmla="*/ f430 f205 1"/>
                <a:gd name="f532" fmla="*/ f431 f204 1"/>
                <a:gd name="f533" fmla="*/ f432 f205 1"/>
                <a:gd name="f534" fmla="*/ f433 f204 1"/>
                <a:gd name="f535" fmla="*/ f434 f205 1"/>
                <a:gd name="f536" fmla="*/ f435 f204 1"/>
                <a:gd name="f537" fmla="*/ f436 f205 1"/>
                <a:gd name="f538" fmla="*/ f437 f204 1"/>
                <a:gd name="f539" fmla="*/ f438 f205 1"/>
                <a:gd name="f540" fmla="*/ f439 f204 1"/>
                <a:gd name="f541" fmla="*/ f440 f205 1"/>
                <a:gd name="f542" fmla="*/ f441 f204 1"/>
                <a:gd name="f543" fmla="*/ f442 f205 1"/>
                <a:gd name="f544" fmla="*/ f443 f204 1"/>
                <a:gd name="f545" fmla="*/ f444 f205 1"/>
                <a:gd name="f546" fmla="*/ f445 f204 1"/>
                <a:gd name="f547" fmla="*/ f446 f205 1"/>
                <a:gd name="f548" fmla="*/ f447 f204 1"/>
                <a:gd name="f549" fmla="*/ f448 f205 1"/>
                <a:gd name="f550" fmla="*/ f449 f204 1"/>
                <a:gd name="f551" fmla="*/ f450 f205 1"/>
                <a:gd name="f552" fmla="*/ f451 f204 1"/>
                <a:gd name="f553" fmla="*/ f452 f205 1"/>
                <a:gd name="f554" fmla="*/ f453 f204 1"/>
                <a:gd name="f555" fmla="*/ f454 f205 1"/>
                <a:gd name="f556" fmla="*/ f455 f204 1"/>
                <a:gd name="f557" fmla="*/ f456 f205 1"/>
                <a:gd name="f558" fmla="*/ f457 f204 1"/>
                <a:gd name="f559" fmla="*/ f458 f205 1"/>
                <a:gd name="f560" fmla="*/ f459 f204 1"/>
                <a:gd name="f561" fmla="*/ f460 f205 1"/>
                <a:gd name="f562" fmla="*/ f461 f204 1"/>
                <a:gd name="f563" fmla="*/ f462 f205 1"/>
                <a:gd name="f564" fmla="*/ f463 f204 1"/>
                <a:gd name="f565" fmla="*/ f464 f205 1"/>
                <a:gd name="f566" fmla="*/ f465 f204 1"/>
                <a:gd name="f567" fmla="*/ f466 f205 1"/>
                <a:gd name="f568" fmla="*/ f467 f204 1"/>
                <a:gd name="f569" fmla="*/ f468 f205 1"/>
                <a:gd name="f570" fmla="*/ f469 f204 1"/>
                <a:gd name="f571" fmla="*/ f470 f205 1"/>
                <a:gd name="f572" fmla="*/ f471 f205 1"/>
                <a:gd name="f573" fmla="*/ f472 f204 1"/>
                <a:gd name="f574" fmla="*/ f473 f205 1"/>
                <a:gd name="f575" fmla="*/ f474 f204 1"/>
                <a:gd name="f576" fmla="*/ f475 f205 1"/>
                <a:gd name="f577" fmla="*/ f476 f205 1"/>
                <a:gd name="f578" fmla="*/ f477 f204 1"/>
                <a:gd name="f579" fmla="*/ f478 f205 1"/>
                <a:gd name="f580" fmla="*/ f479 f204 1"/>
                <a:gd name="f581" fmla="*/ f480 f205 1"/>
                <a:gd name="f582" fmla="*/ f481 f204 1"/>
                <a:gd name="f583" fmla="*/ f482 f204 1"/>
                <a:gd name="f584" fmla="*/ f483 f205 1"/>
                <a:gd name="f585" fmla="*/ f484 f204 1"/>
                <a:gd name="f586" fmla="*/ f485 f205 1"/>
                <a:gd name="f587" fmla="*/ f486 f205 1"/>
                <a:gd name="f588" fmla="*/ f487 f204 1"/>
                <a:gd name="f589" fmla="*/ f488 f205 1"/>
                <a:gd name="f590" fmla="*/ f489 f204 1"/>
                <a:gd name="f591" fmla="*/ f490 f205 1"/>
                <a:gd name="f592" fmla="*/ f491 f205 1"/>
                <a:gd name="f593" fmla="*/ f492 f205 1"/>
                <a:gd name="f594" fmla="*/ f493 f205 1"/>
                <a:gd name="f595" fmla="*/ f494 f204 1"/>
                <a:gd name="f596" fmla="*/ f495 f204 1"/>
                <a:gd name="f597" fmla="*/ f496 f205 1"/>
                <a:gd name="f598" fmla="*/ f497 f204 1"/>
                <a:gd name="f599" fmla="*/ f498 f205 1"/>
                <a:gd name="f600" fmla="*/ f499 f204 1"/>
                <a:gd name="f601" fmla="*/ f500 f205 1"/>
                <a:gd name="f602" fmla="*/ f501 f204 1"/>
                <a:gd name="f603" fmla="*/ f502 f204 1"/>
                <a:gd name="f604" fmla="*/ f503 f205 1"/>
                <a:gd name="f605" fmla="*/ f504 f204 1"/>
                <a:gd name="f606" fmla="*/ f505 f205 1"/>
                <a:gd name="f607" fmla="*/ f506 f204 1"/>
                <a:gd name="f608" fmla="*/ f507 f205 1"/>
              </a:gdLst>
              <a:ahLst/>
              <a:cxnLst>
                <a:cxn ang="3cd4">
                  <a:pos x="hc" y="t"/>
                </a:cxn>
                <a:cxn ang="0">
                  <a:pos x="r" y="vc"/>
                </a:cxn>
                <a:cxn ang="cd4">
                  <a:pos x="hc" y="b"/>
                </a:cxn>
                <a:cxn ang="cd2">
                  <a:pos x="l" y="vc"/>
                </a:cxn>
                <a:cxn ang="f410">
                  <a:pos x="f512" y="f513"/>
                </a:cxn>
                <a:cxn ang="f410">
                  <a:pos x="f514" y="f515"/>
                </a:cxn>
                <a:cxn ang="f410">
                  <a:pos x="f516" y="f517"/>
                </a:cxn>
                <a:cxn ang="f410">
                  <a:pos x="f518" y="f519"/>
                </a:cxn>
                <a:cxn ang="f410">
                  <a:pos x="f520" y="f521"/>
                </a:cxn>
                <a:cxn ang="f410">
                  <a:pos x="f522" y="f523"/>
                </a:cxn>
                <a:cxn ang="f410">
                  <a:pos x="f524" y="f525"/>
                </a:cxn>
                <a:cxn ang="f410">
                  <a:pos x="f526" y="f527"/>
                </a:cxn>
                <a:cxn ang="f410">
                  <a:pos x="f528" y="f529"/>
                </a:cxn>
                <a:cxn ang="f410">
                  <a:pos x="f530" y="f531"/>
                </a:cxn>
                <a:cxn ang="f410">
                  <a:pos x="f532" y="f533"/>
                </a:cxn>
                <a:cxn ang="f410">
                  <a:pos x="f534" y="f535"/>
                </a:cxn>
                <a:cxn ang="f410">
                  <a:pos x="f536" y="f537"/>
                </a:cxn>
                <a:cxn ang="f410">
                  <a:pos x="f538" y="f539"/>
                </a:cxn>
                <a:cxn ang="f410">
                  <a:pos x="f540" y="f541"/>
                </a:cxn>
                <a:cxn ang="f410">
                  <a:pos x="f542" y="f543"/>
                </a:cxn>
                <a:cxn ang="f410">
                  <a:pos x="f544" y="f545"/>
                </a:cxn>
                <a:cxn ang="f410">
                  <a:pos x="f546" y="f547"/>
                </a:cxn>
                <a:cxn ang="f410">
                  <a:pos x="f548" y="f549"/>
                </a:cxn>
                <a:cxn ang="f410">
                  <a:pos x="f550" y="f551"/>
                </a:cxn>
                <a:cxn ang="f410">
                  <a:pos x="f552" y="f553"/>
                </a:cxn>
                <a:cxn ang="f410">
                  <a:pos x="f554" y="f555"/>
                </a:cxn>
                <a:cxn ang="f410">
                  <a:pos x="f556" y="f557"/>
                </a:cxn>
                <a:cxn ang="f410">
                  <a:pos x="f558" y="f559"/>
                </a:cxn>
                <a:cxn ang="f410">
                  <a:pos x="f560" y="f561"/>
                </a:cxn>
                <a:cxn ang="f410">
                  <a:pos x="f562" y="f563"/>
                </a:cxn>
                <a:cxn ang="f410">
                  <a:pos x="f564" y="f565"/>
                </a:cxn>
                <a:cxn ang="f410">
                  <a:pos x="f566" y="f567"/>
                </a:cxn>
                <a:cxn ang="f410">
                  <a:pos x="f568" y="f569"/>
                </a:cxn>
                <a:cxn ang="f410">
                  <a:pos x="f570" y="f571"/>
                </a:cxn>
                <a:cxn ang="f410">
                  <a:pos x="f570" y="f572"/>
                </a:cxn>
                <a:cxn ang="f410">
                  <a:pos x="f573" y="f574"/>
                </a:cxn>
                <a:cxn ang="f410">
                  <a:pos x="f575" y="f576"/>
                </a:cxn>
                <a:cxn ang="f410">
                  <a:pos x="f575" y="f577"/>
                </a:cxn>
                <a:cxn ang="f410">
                  <a:pos x="f578" y="f579"/>
                </a:cxn>
                <a:cxn ang="f410">
                  <a:pos x="f580" y="f581"/>
                </a:cxn>
                <a:cxn ang="f410">
                  <a:pos x="f582" y="f581"/>
                </a:cxn>
                <a:cxn ang="f410">
                  <a:pos x="f583" y="f584"/>
                </a:cxn>
                <a:cxn ang="f410">
                  <a:pos x="f585" y="f586"/>
                </a:cxn>
                <a:cxn ang="f410">
                  <a:pos x="f585" y="f587"/>
                </a:cxn>
                <a:cxn ang="f410">
                  <a:pos x="f588" y="f589"/>
                </a:cxn>
                <a:cxn ang="f410">
                  <a:pos x="f590" y="f591"/>
                </a:cxn>
                <a:cxn ang="f410">
                  <a:pos x="f585" y="f592"/>
                </a:cxn>
                <a:cxn ang="f410">
                  <a:pos x="f582" y="f593"/>
                </a:cxn>
                <a:cxn ang="f410">
                  <a:pos x="f566" y="f594"/>
                </a:cxn>
                <a:cxn ang="f410">
                  <a:pos x="f595" y="f563"/>
                </a:cxn>
                <a:cxn ang="f410">
                  <a:pos x="f596" y="f559"/>
                </a:cxn>
                <a:cxn ang="f410">
                  <a:pos x="f548" y="f597"/>
                </a:cxn>
                <a:cxn ang="f410">
                  <a:pos x="f598" y="f599"/>
                </a:cxn>
                <a:cxn ang="f410">
                  <a:pos x="f600" y="f601"/>
                </a:cxn>
                <a:cxn ang="f410">
                  <a:pos x="f602" y="f535"/>
                </a:cxn>
                <a:cxn ang="f410">
                  <a:pos x="f603" y="f604"/>
                </a:cxn>
                <a:cxn ang="f410">
                  <a:pos x="f605" y="f606"/>
                </a:cxn>
                <a:cxn ang="f410">
                  <a:pos x="f607" y="f608"/>
                </a:cxn>
              </a:cxnLst>
              <a:rect l="f508" t="f511" r="f509" b="f510"/>
              <a:pathLst>
                <a:path w="135" h="224">
                  <a:moveTo>
                    <a:pt x="f8" y="f9"/>
                  </a:moveTo>
                  <a:cubicBezTo>
                    <a:pt x="f10" y="f11"/>
                    <a:pt x="f12" y="f13"/>
                    <a:pt x="f14" y="f15"/>
                  </a:cubicBezTo>
                  <a:cubicBezTo>
                    <a:pt x="f16" y="f17"/>
                    <a:pt x="f16" y="f17"/>
                    <a:pt x="f16" y="f17"/>
                  </a:cubicBezTo>
                  <a:cubicBezTo>
                    <a:pt x="f18" y="f19"/>
                    <a:pt x="f20" y="f21"/>
                    <a:pt x="f22" y="f23"/>
                  </a:cubicBezTo>
                  <a:cubicBezTo>
                    <a:pt x="f22" y="f23"/>
                    <a:pt x="f22" y="f23"/>
                    <a:pt x="f22" y="f23"/>
                  </a:cubicBezTo>
                  <a:cubicBezTo>
                    <a:pt x="f22" y="f23"/>
                    <a:pt x="f24" y="f25"/>
                    <a:pt x="f24" y="f26"/>
                  </a:cubicBezTo>
                  <a:cubicBezTo>
                    <a:pt x="f24" y="f26"/>
                    <a:pt x="f24" y="f25"/>
                    <a:pt x="f24" y="f26"/>
                  </a:cubicBezTo>
                  <a:cubicBezTo>
                    <a:pt x="f24" y="f26"/>
                    <a:pt x="f24" y="f27"/>
                    <a:pt x="f28" y="f27"/>
                  </a:cubicBezTo>
                  <a:cubicBezTo>
                    <a:pt x="f24" y="f27"/>
                    <a:pt x="f24" y="f27"/>
                    <a:pt x="f24" y="f27"/>
                  </a:cubicBezTo>
                  <a:cubicBezTo>
                    <a:pt x="f28" y="f27"/>
                    <a:pt x="f28" y="f27"/>
                    <a:pt x="f28" y="f27"/>
                  </a:cubicBezTo>
                  <a:cubicBezTo>
                    <a:pt x="f29" y="f30"/>
                    <a:pt x="f29" y="f31"/>
                    <a:pt x="f32" y="f33"/>
                  </a:cubicBezTo>
                  <a:cubicBezTo>
                    <a:pt x="f32" y="f33"/>
                    <a:pt x="f32" y="f33"/>
                    <a:pt x="f32" y="f33"/>
                  </a:cubicBezTo>
                  <a:cubicBezTo>
                    <a:pt x="f34" y="f35"/>
                    <a:pt x="f36" y="f37"/>
                    <a:pt x="f38" y="f39"/>
                  </a:cubicBezTo>
                  <a:cubicBezTo>
                    <a:pt x="f38" y="f39"/>
                    <a:pt x="f40" y="f39"/>
                    <a:pt x="f40" y="f41"/>
                  </a:cubicBezTo>
                  <a:cubicBezTo>
                    <a:pt x="f38" y="f41"/>
                    <a:pt x="f38" y="f41"/>
                    <a:pt x="f42" y="f41"/>
                  </a:cubicBezTo>
                  <a:cubicBezTo>
                    <a:pt x="f42" y="f43"/>
                    <a:pt x="f44" y="f43"/>
                    <a:pt x="f45" y="f46"/>
                  </a:cubicBezTo>
                  <a:cubicBezTo>
                    <a:pt x="f44" y="f46"/>
                    <a:pt x="f44" y="f46"/>
                    <a:pt x="f44" y="f46"/>
                  </a:cubicBezTo>
                  <a:cubicBezTo>
                    <a:pt x="f45" y="f46"/>
                    <a:pt x="f45" y="f2"/>
                    <a:pt x="f47" y="f2"/>
                  </a:cubicBezTo>
                  <a:cubicBezTo>
                    <a:pt x="f45" y="f48"/>
                    <a:pt x="f45" y="f48"/>
                    <a:pt x="f45" y="f48"/>
                  </a:cubicBezTo>
                  <a:cubicBezTo>
                    <a:pt x="f47" y="f48"/>
                    <a:pt x="f47" y="f49"/>
                    <a:pt x="f47" y="f50"/>
                  </a:cubicBezTo>
                  <a:cubicBezTo>
                    <a:pt x="f47" y="f49"/>
                    <a:pt x="f47" y="f49"/>
                    <a:pt x="f47" y="f49"/>
                  </a:cubicBezTo>
                  <a:cubicBezTo>
                    <a:pt x="f47" y="f50"/>
                    <a:pt x="f47" y="f50"/>
                    <a:pt x="f47" y="f50"/>
                  </a:cubicBezTo>
                  <a:cubicBezTo>
                    <a:pt x="f47" y="f50"/>
                    <a:pt x="f47" y="f50"/>
                    <a:pt x="f47" y="f50"/>
                  </a:cubicBezTo>
                  <a:cubicBezTo>
                    <a:pt x="f51" y="f52"/>
                    <a:pt x="f51" y="f53"/>
                    <a:pt x="f51" y="f52"/>
                  </a:cubicBezTo>
                  <a:cubicBezTo>
                    <a:pt x="f51" y="f53"/>
                    <a:pt x="f51" y="f50"/>
                    <a:pt x="f47" y="f52"/>
                  </a:cubicBezTo>
                  <a:cubicBezTo>
                    <a:pt x="f54" y="f55"/>
                    <a:pt x="f56" y="f57"/>
                    <a:pt x="f58" y="f59"/>
                  </a:cubicBezTo>
                  <a:cubicBezTo>
                    <a:pt x="f58" y="f60"/>
                    <a:pt x="f58" y="f60"/>
                    <a:pt x="f58" y="f60"/>
                  </a:cubicBezTo>
                  <a:cubicBezTo>
                    <a:pt x="f58" y="f61"/>
                    <a:pt x="f62" y="f63"/>
                    <a:pt x="f64" y="f63"/>
                  </a:cubicBezTo>
                  <a:cubicBezTo>
                    <a:pt x="f62" y="f63"/>
                    <a:pt x="f62" y="f63"/>
                    <a:pt x="f62" y="f63"/>
                  </a:cubicBezTo>
                  <a:cubicBezTo>
                    <a:pt x="f64" y="f65"/>
                    <a:pt x="f66" y="f65"/>
                    <a:pt x="f66" y="f67"/>
                  </a:cubicBezTo>
                  <a:cubicBezTo>
                    <a:pt x="f64" y="f65"/>
                    <a:pt x="f64" y="f65"/>
                    <a:pt x="f64" y="f67"/>
                  </a:cubicBezTo>
                  <a:cubicBezTo>
                    <a:pt x="f66" y="f67"/>
                    <a:pt x="f66" y="f68"/>
                    <a:pt x="f69" y="f70"/>
                  </a:cubicBezTo>
                  <a:cubicBezTo>
                    <a:pt x="f69" y="f70"/>
                    <a:pt x="f66" y="f68"/>
                    <a:pt x="f66" y="f70"/>
                  </a:cubicBezTo>
                  <a:cubicBezTo>
                    <a:pt x="f69" y="f70"/>
                    <a:pt x="f69" y="f71"/>
                    <a:pt x="f72" y="f71"/>
                  </a:cubicBezTo>
                  <a:cubicBezTo>
                    <a:pt x="f69" y="f71"/>
                    <a:pt x="f69" y="f71"/>
                    <a:pt x="f69" y="f71"/>
                  </a:cubicBezTo>
                  <a:cubicBezTo>
                    <a:pt x="f69" y="f73"/>
                    <a:pt x="f72" y="f71"/>
                    <a:pt x="f72" y="f73"/>
                  </a:cubicBezTo>
                  <a:cubicBezTo>
                    <a:pt x="f72" y="f71"/>
                    <a:pt x="f72" y="f73"/>
                    <a:pt x="f72" y="f73"/>
                  </a:cubicBezTo>
                  <a:cubicBezTo>
                    <a:pt x="f72" y="f73"/>
                    <a:pt x="f74" y="f75"/>
                    <a:pt x="f76" y="f77"/>
                  </a:cubicBezTo>
                  <a:cubicBezTo>
                    <a:pt x="f76" y="f77"/>
                    <a:pt x="f76" y="f77"/>
                    <a:pt x="f76" y="f77"/>
                  </a:cubicBezTo>
                  <a:cubicBezTo>
                    <a:pt x="f76" y="f78"/>
                    <a:pt x="f79" y="f80"/>
                    <a:pt x="f81" y="f80"/>
                  </a:cubicBezTo>
                  <a:cubicBezTo>
                    <a:pt x="f81" y="f80"/>
                    <a:pt x="f79" y="f80"/>
                    <a:pt x="f79" y="f82"/>
                  </a:cubicBezTo>
                  <a:cubicBezTo>
                    <a:pt x="f81" y="f82"/>
                    <a:pt x="f83" y="f84"/>
                    <a:pt x="f83" y="f85"/>
                  </a:cubicBezTo>
                  <a:cubicBezTo>
                    <a:pt x="f86" y="f84"/>
                    <a:pt x="f86" y="f87"/>
                    <a:pt x="f86" y="f88"/>
                  </a:cubicBezTo>
                  <a:cubicBezTo>
                    <a:pt x="f86" y="f87"/>
                    <a:pt x="f86" y="f88"/>
                    <a:pt x="f86" y="f88"/>
                  </a:cubicBezTo>
                  <a:cubicBezTo>
                    <a:pt x="f83" y="f88"/>
                    <a:pt x="f83" y="f88"/>
                    <a:pt x="f83" y="f88"/>
                  </a:cubicBezTo>
                  <a:cubicBezTo>
                    <a:pt x="f83" y="f88"/>
                    <a:pt x="f83" y="f88"/>
                    <a:pt x="f83" y="f88"/>
                  </a:cubicBezTo>
                  <a:cubicBezTo>
                    <a:pt x="f83" y="f88"/>
                    <a:pt x="f86" y="f89"/>
                    <a:pt x="f86" y="f89"/>
                  </a:cubicBezTo>
                  <a:cubicBezTo>
                    <a:pt x="f86" y="f90"/>
                    <a:pt x="f91" y="f90"/>
                    <a:pt x="f92" y="f93"/>
                  </a:cubicBezTo>
                  <a:cubicBezTo>
                    <a:pt x="f91" y="f90"/>
                    <a:pt x="f91" y="f94"/>
                    <a:pt x="f91" y="f93"/>
                  </a:cubicBezTo>
                  <a:cubicBezTo>
                    <a:pt x="f95" y="f94"/>
                    <a:pt x="f95" y="f94"/>
                    <a:pt x="f95" y="f94"/>
                  </a:cubicBezTo>
                  <a:cubicBezTo>
                    <a:pt x="f96" y="f94"/>
                    <a:pt x="f95" y="f94"/>
                    <a:pt x="f95" y="f97"/>
                  </a:cubicBezTo>
                  <a:cubicBezTo>
                    <a:pt x="f96" y="f97"/>
                    <a:pt x="f96" y="f97"/>
                    <a:pt x="f96" y="f97"/>
                  </a:cubicBezTo>
                  <a:cubicBezTo>
                    <a:pt x="f96" y="f97"/>
                    <a:pt x="f98" y="f99"/>
                    <a:pt x="f98" y="f100"/>
                  </a:cubicBezTo>
                  <a:cubicBezTo>
                    <a:pt x="f96" y="f100"/>
                    <a:pt x="f96" y="f100"/>
                    <a:pt x="f96" y="f100"/>
                  </a:cubicBezTo>
                  <a:cubicBezTo>
                    <a:pt x="f96" y="f101"/>
                    <a:pt x="f98" y="f101"/>
                    <a:pt x="f98" y="f101"/>
                  </a:cubicBezTo>
                  <a:cubicBezTo>
                    <a:pt x="f98" y="f101"/>
                    <a:pt x="f98" y="f101"/>
                    <a:pt x="f98" y="f101"/>
                  </a:cubicBezTo>
                  <a:cubicBezTo>
                    <a:pt x="f98" y="f6"/>
                    <a:pt x="f102" y="f103"/>
                    <a:pt x="f102" y="f6"/>
                  </a:cubicBezTo>
                  <a:cubicBezTo>
                    <a:pt x="f102" y="f6"/>
                    <a:pt x="f102" y="f6"/>
                    <a:pt x="f102" y="f6"/>
                  </a:cubicBezTo>
                  <a:cubicBezTo>
                    <a:pt x="f102" y="f6"/>
                    <a:pt x="f102" y="f6"/>
                    <a:pt x="f102" y="f103"/>
                  </a:cubicBezTo>
                  <a:cubicBezTo>
                    <a:pt x="f102" y="f103"/>
                    <a:pt x="f102" y="f103"/>
                    <a:pt x="f102" y="f103"/>
                  </a:cubicBezTo>
                  <a:cubicBezTo>
                    <a:pt x="f104" y="f105"/>
                    <a:pt x="f106" y="f107"/>
                    <a:pt x="f108" y="f8"/>
                  </a:cubicBezTo>
                  <a:cubicBezTo>
                    <a:pt x="f108" y="f107"/>
                    <a:pt x="f106" y="f8"/>
                    <a:pt x="f106" y="f107"/>
                  </a:cubicBezTo>
                  <a:cubicBezTo>
                    <a:pt x="f106" y="f109"/>
                    <a:pt x="f110" y="f109"/>
                    <a:pt x="f110" y="f10"/>
                  </a:cubicBezTo>
                  <a:cubicBezTo>
                    <a:pt x="f110" y="f10"/>
                    <a:pt x="f110" y="f10"/>
                    <a:pt x="f110" y="f10"/>
                  </a:cubicBezTo>
                  <a:cubicBezTo>
                    <a:pt x="f111" y="f10"/>
                    <a:pt x="f110" y="f12"/>
                    <a:pt x="f111" y="f12"/>
                  </a:cubicBezTo>
                  <a:cubicBezTo>
                    <a:pt x="f110" y="f12"/>
                    <a:pt x="f111" y="f112"/>
                    <a:pt x="f111" y="f112"/>
                  </a:cubicBezTo>
                  <a:cubicBezTo>
                    <a:pt x="f113" y="f112"/>
                    <a:pt x="f111" y="f112"/>
                    <a:pt x="f111" y="f112"/>
                  </a:cubicBezTo>
                  <a:cubicBezTo>
                    <a:pt x="f113" y="f112"/>
                    <a:pt x="f114" y="f14"/>
                    <a:pt x="f114" y="f18"/>
                  </a:cubicBezTo>
                  <a:cubicBezTo>
                    <a:pt x="f114" y="f18"/>
                    <a:pt x="f115" y="f18"/>
                    <a:pt x="f115" y="f116"/>
                  </a:cubicBezTo>
                  <a:cubicBezTo>
                    <a:pt x="f115" y="f116"/>
                    <a:pt x="f115" y="f116"/>
                    <a:pt x="f115" y="f116"/>
                  </a:cubicBezTo>
                  <a:cubicBezTo>
                    <a:pt x="f115" y="f20"/>
                    <a:pt x="f115" y="f20"/>
                    <a:pt x="f115" y="f20"/>
                  </a:cubicBezTo>
                  <a:cubicBezTo>
                    <a:pt x="f117" y="f22"/>
                    <a:pt x="f113" y="f18"/>
                    <a:pt x="f114" y="f116"/>
                  </a:cubicBezTo>
                  <a:cubicBezTo>
                    <a:pt x="f114" y="f116"/>
                    <a:pt x="f117" y="f116"/>
                    <a:pt x="f115" y="f20"/>
                  </a:cubicBezTo>
                  <a:cubicBezTo>
                    <a:pt x="f117" y="f22"/>
                    <a:pt x="f117" y="f22"/>
                    <a:pt x="f117" y="f22"/>
                  </a:cubicBezTo>
                  <a:cubicBezTo>
                    <a:pt x="f117" y="f22"/>
                    <a:pt x="f115" y="f22"/>
                    <a:pt x="f115" y="f24"/>
                  </a:cubicBezTo>
                  <a:cubicBezTo>
                    <a:pt x="f117" y="f28"/>
                    <a:pt x="f117" y="f24"/>
                    <a:pt x="f117" y="f28"/>
                  </a:cubicBezTo>
                  <a:cubicBezTo>
                    <a:pt x="f118" y="f28"/>
                    <a:pt x="f118" y="f28"/>
                    <a:pt x="f118" y="f28"/>
                  </a:cubicBezTo>
                  <a:cubicBezTo>
                    <a:pt x="f118" y="f28"/>
                    <a:pt x="f118" y="f28"/>
                    <a:pt x="f119" y="f28"/>
                  </a:cubicBezTo>
                  <a:cubicBezTo>
                    <a:pt x="f118" y="f28"/>
                    <a:pt x="f120" y="f28"/>
                    <a:pt x="f119" y="f121"/>
                  </a:cubicBezTo>
                  <a:cubicBezTo>
                    <a:pt x="f118" y="f121"/>
                    <a:pt x="f118" y="f121"/>
                    <a:pt x="f118" y="f121"/>
                  </a:cubicBezTo>
                  <a:cubicBezTo>
                    <a:pt x="f119" y="f121"/>
                    <a:pt x="f119" y="f121"/>
                    <a:pt x="f119" y="f121"/>
                  </a:cubicBezTo>
                  <a:cubicBezTo>
                    <a:pt x="f119" y="f29"/>
                    <a:pt x="f119" y="f29"/>
                    <a:pt x="f119" y="f29"/>
                  </a:cubicBezTo>
                  <a:cubicBezTo>
                    <a:pt x="f120" y="f121"/>
                    <a:pt x="f120" y="f32"/>
                    <a:pt x="f120" y="f32"/>
                  </a:cubicBezTo>
                  <a:cubicBezTo>
                    <a:pt x="f120" y="f122"/>
                    <a:pt x="f123" y="f34"/>
                    <a:pt x="f123" y="f124"/>
                  </a:cubicBezTo>
                  <a:cubicBezTo>
                    <a:pt x="f123" y="f124"/>
                    <a:pt x="f125" y="f124"/>
                    <a:pt x="f125" y="f36"/>
                  </a:cubicBezTo>
                  <a:cubicBezTo>
                    <a:pt x="f125" y="f36"/>
                    <a:pt x="f125" y="f36"/>
                    <a:pt x="f125" y="f36"/>
                  </a:cubicBezTo>
                  <a:cubicBezTo>
                    <a:pt x="f125" y="f40"/>
                    <a:pt x="f125" y="f40"/>
                    <a:pt x="f125" y="f40"/>
                  </a:cubicBezTo>
                  <a:cubicBezTo>
                    <a:pt x="f125" y="f40"/>
                    <a:pt x="f125" y="f38"/>
                    <a:pt x="f125" y="f42"/>
                  </a:cubicBezTo>
                  <a:cubicBezTo>
                    <a:pt x="f126" y="f42"/>
                    <a:pt x="f126" y="f42"/>
                    <a:pt x="f127" y="f42"/>
                  </a:cubicBezTo>
                  <a:cubicBezTo>
                    <a:pt x="f126" y="f44"/>
                    <a:pt x="f128" y="f44"/>
                    <a:pt x="f128" y="f45"/>
                  </a:cubicBezTo>
                  <a:cubicBezTo>
                    <a:pt x="f127" y="f45"/>
                    <a:pt x="f127" y="f45"/>
                    <a:pt x="f127" y="f45"/>
                  </a:cubicBezTo>
                  <a:cubicBezTo>
                    <a:pt x="f126" y="f47"/>
                    <a:pt x="f128" y="f47"/>
                    <a:pt x="f128" y="f129"/>
                  </a:cubicBezTo>
                  <a:cubicBezTo>
                    <a:pt x="f130" y="f129"/>
                    <a:pt x="f130" y="f129"/>
                    <a:pt x="f130" y="f129"/>
                  </a:cubicBezTo>
                  <a:cubicBezTo>
                    <a:pt x="f130" y="f129"/>
                    <a:pt x="f130" y="f129"/>
                    <a:pt x="f130" y="f129"/>
                  </a:cubicBezTo>
                  <a:cubicBezTo>
                    <a:pt x="f130" y="f129"/>
                    <a:pt x="f130" y="f131"/>
                    <a:pt x="f132" y="f131"/>
                  </a:cubicBezTo>
                  <a:cubicBezTo>
                    <a:pt x="f132" y="f133"/>
                    <a:pt x="f134" y="f56"/>
                    <a:pt x="f135" y="f58"/>
                  </a:cubicBezTo>
                  <a:cubicBezTo>
                    <a:pt x="f134" y="f58"/>
                    <a:pt x="f134" y="f62"/>
                    <a:pt x="f134" y="f62"/>
                  </a:cubicBezTo>
                  <a:cubicBezTo>
                    <a:pt x="f134" y="f58"/>
                    <a:pt x="f134" y="f58"/>
                    <a:pt x="f134" y="f58"/>
                  </a:cubicBezTo>
                  <a:cubicBezTo>
                    <a:pt x="f134" y="f58"/>
                    <a:pt x="f134" y="f58"/>
                    <a:pt x="f134" y="f58"/>
                  </a:cubicBezTo>
                  <a:cubicBezTo>
                    <a:pt x="f134" y="f62"/>
                    <a:pt x="f134" y="f62"/>
                    <a:pt x="f134" y="f62"/>
                  </a:cubicBezTo>
                  <a:cubicBezTo>
                    <a:pt x="f134" y="f64"/>
                    <a:pt x="f136" y="f62"/>
                    <a:pt x="f137" y="f138"/>
                  </a:cubicBezTo>
                  <a:cubicBezTo>
                    <a:pt x="f137" y="f138"/>
                    <a:pt x="f137" y="f138"/>
                    <a:pt x="f137" y="f138"/>
                  </a:cubicBezTo>
                  <a:cubicBezTo>
                    <a:pt x="f139" y="f69"/>
                    <a:pt x="f139" y="f69"/>
                    <a:pt x="f139" y="f69"/>
                  </a:cubicBezTo>
                  <a:cubicBezTo>
                    <a:pt x="f139" y="f72"/>
                    <a:pt x="f137" y="f72"/>
                    <a:pt x="f137" y="f72"/>
                  </a:cubicBezTo>
                  <a:cubicBezTo>
                    <a:pt x="f139" y="f74"/>
                    <a:pt x="f139" y="f74"/>
                    <a:pt x="f139" y="f74"/>
                  </a:cubicBezTo>
                  <a:cubicBezTo>
                    <a:pt x="f139" y="f74"/>
                    <a:pt x="f139" y="f74"/>
                    <a:pt x="f139" y="f74"/>
                  </a:cubicBezTo>
                  <a:cubicBezTo>
                    <a:pt x="f139" y="f74"/>
                    <a:pt x="f139" y="f74"/>
                    <a:pt x="f140" y="f74"/>
                  </a:cubicBezTo>
                  <a:cubicBezTo>
                    <a:pt x="f139" y="f74"/>
                    <a:pt x="f139" y="f74"/>
                    <a:pt x="f139" y="f74"/>
                  </a:cubicBezTo>
                  <a:cubicBezTo>
                    <a:pt x="f140" y="f76"/>
                    <a:pt x="f140" y="f76"/>
                    <a:pt x="f140" y="f76"/>
                  </a:cubicBezTo>
                  <a:cubicBezTo>
                    <a:pt x="f140" y="f74"/>
                    <a:pt x="f140" y="f74"/>
                    <a:pt x="f140" y="f74"/>
                  </a:cubicBezTo>
                  <a:cubicBezTo>
                    <a:pt x="f140" y="f74"/>
                    <a:pt x="f140" y="f74"/>
                    <a:pt x="f141" y="f76"/>
                  </a:cubicBezTo>
                  <a:cubicBezTo>
                    <a:pt x="f140" y="f76"/>
                    <a:pt x="f141" y="f79"/>
                    <a:pt x="f141" y="f79"/>
                  </a:cubicBezTo>
                  <a:cubicBezTo>
                    <a:pt x="f142" y="f79"/>
                    <a:pt x="f142" y="f79"/>
                    <a:pt x="f142" y="f79"/>
                  </a:cubicBezTo>
                  <a:cubicBezTo>
                    <a:pt x="f142" y="f81"/>
                    <a:pt x="f142" y="f81"/>
                    <a:pt x="f142" y="f81"/>
                  </a:cubicBezTo>
                  <a:cubicBezTo>
                    <a:pt x="f141" y="f81"/>
                    <a:pt x="f142" y="f79"/>
                    <a:pt x="f141" y="f79"/>
                  </a:cubicBezTo>
                  <a:cubicBezTo>
                    <a:pt x="f141" y="f81"/>
                    <a:pt x="f141" y="f81"/>
                    <a:pt x="f142" y="f81"/>
                  </a:cubicBezTo>
                  <a:cubicBezTo>
                    <a:pt x="f142" y="f83"/>
                    <a:pt x="f142" y="f81"/>
                    <a:pt x="f143" y="f83"/>
                  </a:cubicBezTo>
                  <a:cubicBezTo>
                    <a:pt x="f142" y="f81"/>
                    <a:pt x="f142" y="f83"/>
                    <a:pt x="f142" y="f81"/>
                  </a:cubicBezTo>
                  <a:cubicBezTo>
                    <a:pt x="f142" y="f83"/>
                    <a:pt x="f142" y="f83"/>
                    <a:pt x="f142" y="f83"/>
                  </a:cubicBezTo>
                  <a:cubicBezTo>
                    <a:pt x="f143" y="f83"/>
                    <a:pt x="f143" y="f83"/>
                    <a:pt x="f143" y="f83"/>
                  </a:cubicBezTo>
                  <a:cubicBezTo>
                    <a:pt x="f142" y="f83"/>
                    <a:pt x="f142" y="f83"/>
                    <a:pt x="f142" y="f83"/>
                  </a:cubicBezTo>
                  <a:cubicBezTo>
                    <a:pt x="f143" y="f83"/>
                    <a:pt x="f143" y="f144"/>
                    <a:pt x="f145" y="f144"/>
                  </a:cubicBezTo>
                  <a:cubicBezTo>
                    <a:pt x="f145" y="f86"/>
                    <a:pt x="f145" y="f86"/>
                    <a:pt x="f145" y="f91"/>
                  </a:cubicBezTo>
                  <a:cubicBezTo>
                    <a:pt x="f145" y="f91"/>
                    <a:pt x="f145" y="f91"/>
                    <a:pt x="f145" y="f91"/>
                  </a:cubicBezTo>
                  <a:cubicBezTo>
                    <a:pt x="f146" y="f92"/>
                    <a:pt x="f146" y="f92"/>
                    <a:pt x="f146" y="f92"/>
                  </a:cubicBezTo>
                  <a:cubicBezTo>
                    <a:pt x="f146" y="f92"/>
                    <a:pt x="f146" y="f92"/>
                    <a:pt x="f146" y="f92"/>
                  </a:cubicBezTo>
                  <a:cubicBezTo>
                    <a:pt x="f147" y="f95"/>
                    <a:pt x="f147" y="f95"/>
                    <a:pt x="f147" y="f95"/>
                  </a:cubicBezTo>
                  <a:cubicBezTo>
                    <a:pt x="f147" y="f96"/>
                    <a:pt x="f145" y="f96"/>
                    <a:pt x="f146" y="f98"/>
                  </a:cubicBezTo>
                  <a:cubicBezTo>
                    <a:pt x="f147" y="f98"/>
                    <a:pt x="f147" y="f98"/>
                    <a:pt x="f147" y="f98"/>
                  </a:cubicBezTo>
                  <a:cubicBezTo>
                    <a:pt x="f147" y="f102"/>
                    <a:pt x="f148" y="f149"/>
                    <a:pt x="f148" y="f104"/>
                  </a:cubicBezTo>
                  <a:cubicBezTo>
                    <a:pt x="f148" y="f104"/>
                    <a:pt x="f148" y="f104"/>
                    <a:pt x="f148" y="f104"/>
                  </a:cubicBezTo>
                  <a:cubicBezTo>
                    <a:pt x="f150" y="f108"/>
                    <a:pt x="f151" y="f111"/>
                    <a:pt x="f151" y="f114"/>
                  </a:cubicBezTo>
                  <a:cubicBezTo>
                    <a:pt x="f152" y="f113"/>
                    <a:pt x="f152" y="f114"/>
                    <a:pt x="f152" y="f114"/>
                  </a:cubicBezTo>
                  <a:cubicBezTo>
                    <a:pt x="f151" y="f114"/>
                    <a:pt x="f152" y="f114"/>
                    <a:pt x="f151" y="f114"/>
                  </a:cubicBezTo>
                  <a:cubicBezTo>
                    <a:pt x="f151" y="f114"/>
                    <a:pt x="f153" y="f114"/>
                    <a:pt x="f151" y="f114"/>
                  </a:cubicBezTo>
                  <a:cubicBezTo>
                    <a:pt x="f153" y="f114"/>
                    <a:pt x="f153" y="f115"/>
                    <a:pt x="f153" y="f154"/>
                  </a:cubicBezTo>
                  <a:cubicBezTo>
                    <a:pt x="f153" y="f115"/>
                    <a:pt x="f153" y="f154"/>
                    <a:pt x="f155" y="f154"/>
                  </a:cubicBezTo>
                  <a:cubicBezTo>
                    <a:pt x="f153" y="f154"/>
                    <a:pt x="f153" y="f117"/>
                    <a:pt x="f155" y="f117"/>
                  </a:cubicBezTo>
                  <a:cubicBezTo>
                    <a:pt x="f155" y="f117"/>
                    <a:pt x="f155" y="f117"/>
                    <a:pt x="f155" y="f117"/>
                  </a:cubicBezTo>
                  <a:cubicBezTo>
                    <a:pt x="f155" y="f119"/>
                    <a:pt x="f155" y="f119"/>
                    <a:pt x="f155" y="f119"/>
                  </a:cubicBezTo>
                  <a:cubicBezTo>
                    <a:pt x="f156" y="f119"/>
                    <a:pt x="f156" y="f119"/>
                    <a:pt x="f156" y="f119"/>
                  </a:cubicBezTo>
                  <a:cubicBezTo>
                    <a:pt x="f156" y="f120"/>
                    <a:pt x="f156" y="f120"/>
                    <a:pt x="f156" y="f120"/>
                  </a:cubicBezTo>
                  <a:cubicBezTo>
                    <a:pt x="f157" y="f123"/>
                    <a:pt x="f157" y="f123"/>
                    <a:pt x="f157" y="f123"/>
                  </a:cubicBezTo>
                  <a:cubicBezTo>
                    <a:pt x="f157" y="f123"/>
                    <a:pt x="f157" y="f123"/>
                    <a:pt x="f157" y="f123"/>
                  </a:cubicBezTo>
                  <a:cubicBezTo>
                    <a:pt x="f157" y="f125"/>
                    <a:pt x="f158" y="f125"/>
                    <a:pt x="f158" y="f123"/>
                  </a:cubicBezTo>
                  <a:cubicBezTo>
                    <a:pt x="f158" y="f126"/>
                    <a:pt x="f158" y="f126"/>
                    <a:pt x="f158" y="f127"/>
                  </a:cubicBezTo>
                  <a:cubicBezTo>
                    <a:pt x="f159" y="f160"/>
                    <a:pt x="f161" y="f132"/>
                    <a:pt x="f162" y="f134"/>
                  </a:cubicBezTo>
                  <a:cubicBezTo>
                    <a:pt x="f162" y="f134"/>
                    <a:pt x="f162" y="f134"/>
                    <a:pt x="f162" y="f134"/>
                  </a:cubicBezTo>
                  <a:cubicBezTo>
                    <a:pt x="f162" y="f136"/>
                    <a:pt x="f163" y="f134"/>
                    <a:pt x="f163" y="f136"/>
                  </a:cubicBezTo>
                  <a:cubicBezTo>
                    <a:pt x="f162" y="f136"/>
                    <a:pt x="f162" y="f136"/>
                    <a:pt x="f162" y="f136"/>
                  </a:cubicBezTo>
                  <a:cubicBezTo>
                    <a:pt x="f162" y="f137"/>
                    <a:pt x="f163" y="f137"/>
                    <a:pt x="f163" y="f137"/>
                  </a:cubicBezTo>
                  <a:cubicBezTo>
                    <a:pt x="f164" y="f137"/>
                    <a:pt x="f163" y="f137"/>
                    <a:pt x="f163" y="f137"/>
                  </a:cubicBezTo>
                  <a:cubicBezTo>
                    <a:pt x="f164" y="f137"/>
                    <a:pt x="f164" y="f139"/>
                    <a:pt x="f164" y="f139"/>
                  </a:cubicBezTo>
                  <a:cubicBezTo>
                    <a:pt x="f164" y="f139"/>
                    <a:pt x="f164" y="f139"/>
                    <a:pt x="f163" y="f139"/>
                  </a:cubicBezTo>
                  <a:cubicBezTo>
                    <a:pt x="f164" y="f140"/>
                    <a:pt x="f164" y="f140"/>
                    <a:pt x="f164" y="f140"/>
                  </a:cubicBezTo>
                  <a:cubicBezTo>
                    <a:pt x="f164" y="f140"/>
                    <a:pt x="f162" y="f139"/>
                    <a:pt x="f161" y="f140"/>
                  </a:cubicBezTo>
                  <a:cubicBezTo>
                    <a:pt x="f162" y="f140"/>
                    <a:pt x="f162" y="f140"/>
                    <a:pt x="f162" y="f140"/>
                  </a:cubicBezTo>
                  <a:cubicBezTo>
                    <a:pt x="f161" y="f140"/>
                    <a:pt x="f165" y="f140"/>
                    <a:pt x="f161" y="f140"/>
                  </a:cubicBezTo>
                  <a:cubicBezTo>
                    <a:pt x="f163" y="f140"/>
                    <a:pt x="f163" y="f140"/>
                    <a:pt x="f163" y="f140"/>
                  </a:cubicBezTo>
                  <a:cubicBezTo>
                    <a:pt x="f163" y="f141"/>
                    <a:pt x="f164" y="f140"/>
                    <a:pt x="f166" y="f141"/>
                  </a:cubicBezTo>
                  <a:cubicBezTo>
                    <a:pt x="f164" y="f140"/>
                    <a:pt x="f164" y="f140"/>
                    <a:pt x="f164" y="f140"/>
                  </a:cubicBezTo>
                  <a:cubicBezTo>
                    <a:pt x="f164" y="f141"/>
                    <a:pt x="f166" y="f141"/>
                    <a:pt x="f166" y="f143"/>
                  </a:cubicBezTo>
                  <a:cubicBezTo>
                    <a:pt x="f166" y="f141"/>
                    <a:pt x="f167" y="f141"/>
                    <a:pt x="f167" y="f141"/>
                  </a:cubicBezTo>
                  <a:cubicBezTo>
                    <a:pt x="f167" y="f143"/>
                    <a:pt x="f166" y="f141"/>
                    <a:pt x="f167" y="f143"/>
                  </a:cubicBezTo>
                  <a:cubicBezTo>
                    <a:pt x="f167" y="f143"/>
                    <a:pt x="f168" y="f145"/>
                    <a:pt x="f168" y="f143"/>
                  </a:cubicBezTo>
                  <a:cubicBezTo>
                    <a:pt x="f169" y="f143"/>
                    <a:pt x="f168" y="f145"/>
                    <a:pt x="f169" y="f145"/>
                  </a:cubicBezTo>
                  <a:cubicBezTo>
                    <a:pt x="f168" y="f146"/>
                    <a:pt x="f167" y="f145"/>
                    <a:pt x="f167" y="f146"/>
                  </a:cubicBezTo>
                  <a:cubicBezTo>
                    <a:pt x="f168" y="f146"/>
                    <a:pt x="f169" y="f147"/>
                    <a:pt x="f169" y="f146"/>
                  </a:cubicBezTo>
                  <a:cubicBezTo>
                    <a:pt x="f169" y="f146"/>
                    <a:pt x="f169" y="f147"/>
                    <a:pt x="f168" y="f146"/>
                  </a:cubicBezTo>
                  <a:cubicBezTo>
                    <a:pt x="f168" y="f147"/>
                    <a:pt x="f170" y="f147"/>
                    <a:pt x="f169" y="f171"/>
                  </a:cubicBezTo>
                  <a:cubicBezTo>
                    <a:pt x="f170" y="f171"/>
                    <a:pt x="f170" y="f171"/>
                    <a:pt x="f170" y="f171"/>
                  </a:cubicBezTo>
                  <a:cubicBezTo>
                    <a:pt x="f170" y="f171"/>
                    <a:pt x="f170" y="f171"/>
                    <a:pt x="f170" y="f171"/>
                  </a:cubicBezTo>
                  <a:cubicBezTo>
                    <a:pt x="f170" y="f171"/>
                    <a:pt x="f172" y="f173"/>
                    <a:pt x="f170" y="f173"/>
                  </a:cubicBezTo>
                  <a:cubicBezTo>
                    <a:pt x="f172" y="f148"/>
                    <a:pt x="f172" y="f148"/>
                    <a:pt x="f172" y="f148"/>
                  </a:cubicBezTo>
                  <a:cubicBezTo>
                    <a:pt x="f172" y="f173"/>
                    <a:pt x="f170" y="f173"/>
                    <a:pt x="f172" y="f171"/>
                  </a:cubicBezTo>
                  <a:cubicBezTo>
                    <a:pt x="f172" y="f173"/>
                    <a:pt x="f174" y="f173"/>
                    <a:pt x="f174" y="f173"/>
                  </a:cubicBezTo>
                  <a:cubicBezTo>
                    <a:pt x="f174" y="f148"/>
                    <a:pt x="f174" y="f148"/>
                    <a:pt x="f174" y="f148"/>
                  </a:cubicBezTo>
                  <a:cubicBezTo>
                    <a:pt x="f174" y="f148"/>
                    <a:pt x="f174" y="f148"/>
                    <a:pt x="f175" y="f148"/>
                  </a:cubicBezTo>
                  <a:cubicBezTo>
                    <a:pt x="f174" y="f148"/>
                    <a:pt x="f174" y="f148"/>
                    <a:pt x="f174" y="f150"/>
                  </a:cubicBezTo>
                  <a:cubicBezTo>
                    <a:pt x="f175" y="f150"/>
                    <a:pt x="f175" y="f150"/>
                    <a:pt x="f175" y="f150"/>
                  </a:cubicBezTo>
                  <a:cubicBezTo>
                    <a:pt x="f176" y="f150"/>
                    <a:pt x="f174" y="f150"/>
                    <a:pt x="f175" y="f152"/>
                  </a:cubicBezTo>
                  <a:cubicBezTo>
                    <a:pt x="f174" y="f152"/>
                    <a:pt x="f174" y="f152"/>
                    <a:pt x="f174" y="f152"/>
                  </a:cubicBezTo>
                  <a:cubicBezTo>
                    <a:pt x="f174" y="f152"/>
                    <a:pt x="f174" y="f152"/>
                    <a:pt x="f174" y="f153"/>
                  </a:cubicBezTo>
                  <a:cubicBezTo>
                    <a:pt x="f175" y="f153"/>
                    <a:pt x="f176" y="f153"/>
                    <a:pt x="f176" y="f152"/>
                  </a:cubicBezTo>
                  <a:cubicBezTo>
                    <a:pt x="f176" y="f153"/>
                    <a:pt x="f176" y="f153"/>
                    <a:pt x="f176" y="f153"/>
                  </a:cubicBezTo>
                  <a:cubicBezTo>
                    <a:pt x="f175" y="f153"/>
                    <a:pt x="f175" y="f153"/>
                    <a:pt x="f175" y="f153"/>
                  </a:cubicBezTo>
                  <a:cubicBezTo>
                    <a:pt x="f175" y="f155"/>
                    <a:pt x="f175" y="f155"/>
                    <a:pt x="f175" y="f155"/>
                  </a:cubicBezTo>
                  <a:cubicBezTo>
                    <a:pt x="f176" y="f155"/>
                    <a:pt x="f176" y="f155"/>
                    <a:pt x="f176" y="f155"/>
                  </a:cubicBezTo>
                  <a:cubicBezTo>
                    <a:pt x="f176" y="f155"/>
                    <a:pt x="f176" y="f155"/>
                    <a:pt x="f176" y="f155"/>
                  </a:cubicBezTo>
                  <a:cubicBezTo>
                    <a:pt x="f176" y="f156"/>
                    <a:pt x="f176" y="f155"/>
                    <a:pt x="f176" y="f155"/>
                  </a:cubicBezTo>
                  <a:cubicBezTo>
                    <a:pt x="f176" y="f156"/>
                    <a:pt x="f176" y="f157"/>
                    <a:pt x="f176" y="f157"/>
                  </a:cubicBezTo>
                  <a:cubicBezTo>
                    <a:pt x="f176" y="f157"/>
                    <a:pt x="f176" y="f157"/>
                    <a:pt x="f176" y="f157"/>
                  </a:cubicBezTo>
                  <a:cubicBezTo>
                    <a:pt x="f176" y="f177"/>
                    <a:pt x="f176" y="f177"/>
                    <a:pt x="f176" y="f177"/>
                  </a:cubicBezTo>
                  <a:cubicBezTo>
                    <a:pt x="f175" y="f157"/>
                    <a:pt x="f176" y="f177"/>
                    <a:pt x="f175" y="f177"/>
                  </a:cubicBezTo>
                  <a:cubicBezTo>
                    <a:pt x="f175" y="f158"/>
                    <a:pt x="f176" y="f158"/>
                    <a:pt x="f176" y="f158"/>
                  </a:cubicBezTo>
                  <a:cubicBezTo>
                    <a:pt x="f176" y="f177"/>
                    <a:pt x="f178" y="f158"/>
                    <a:pt x="f179" y="f177"/>
                  </a:cubicBezTo>
                  <a:cubicBezTo>
                    <a:pt x="f180" y="f158"/>
                    <a:pt x="f176" y="f159"/>
                    <a:pt x="f179" y="f165"/>
                  </a:cubicBezTo>
                  <a:cubicBezTo>
                    <a:pt x="f179" y="f165"/>
                    <a:pt x="f180" y="f165"/>
                    <a:pt x="f180" y="f159"/>
                  </a:cubicBezTo>
                  <a:cubicBezTo>
                    <a:pt x="f180" y="f165"/>
                    <a:pt x="f181" y="f159"/>
                    <a:pt x="f181" y="f165"/>
                  </a:cubicBezTo>
                  <a:cubicBezTo>
                    <a:pt x="f180" y="f165"/>
                    <a:pt x="f180" y="f161"/>
                    <a:pt x="f179" y="f161"/>
                  </a:cubicBezTo>
                  <a:cubicBezTo>
                    <a:pt x="f180" y="f161"/>
                    <a:pt x="f179" y="f165"/>
                    <a:pt x="f179" y="f165"/>
                  </a:cubicBezTo>
                  <a:cubicBezTo>
                    <a:pt x="f179" y="f161"/>
                    <a:pt x="f178" y="f161"/>
                    <a:pt x="f179" y="f161"/>
                  </a:cubicBezTo>
                  <a:cubicBezTo>
                    <a:pt x="f179" y="f162"/>
                    <a:pt x="f179" y="f162"/>
                    <a:pt x="f180" y="f162"/>
                  </a:cubicBezTo>
                  <a:cubicBezTo>
                    <a:pt x="f180" y="f162"/>
                    <a:pt x="f179" y="f161"/>
                    <a:pt x="f180" y="f161"/>
                  </a:cubicBezTo>
                  <a:cubicBezTo>
                    <a:pt x="f181" y="f162"/>
                    <a:pt x="f180" y="f163"/>
                    <a:pt x="f181" y="f163"/>
                  </a:cubicBezTo>
                  <a:cubicBezTo>
                    <a:pt x="f181" y="f162"/>
                    <a:pt x="f181" y="f162"/>
                    <a:pt x="f182" y="f161"/>
                  </a:cubicBezTo>
                  <a:cubicBezTo>
                    <a:pt x="f182" y="f162"/>
                    <a:pt x="f182" y="f162"/>
                    <a:pt x="f182" y="f162"/>
                  </a:cubicBezTo>
                  <a:cubicBezTo>
                    <a:pt x="f182" y="f162"/>
                    <a:pt x="f182" y="f162"/>
                    <a:pt x="f182" y="f162"/>
                  </a:cubicBezTo>
                  <a:cubicBezTo>
                    <a:pt x="f182" y="f163"/>
                    <a:pt x="f183" y="f162"/>
                    <a:pt x="f183" y="f163"/>
                  </a:cubicBezTo>
                  <a:cubicBezTo>
                    <a:pt x="f183" y="f164"/>
                    <a:pt x="f183" y="f164"/>
                    <a:pt x="f183" y="f164"/>
                  </a:cubicBezTo>
                  <a:cubicBezTo>
                    <a:pt x="f182" y="f164"/>
                    <a:pt x="f182" y="f162"/>
                    <a:pt x="f181" y="f163"/>
                  </a:cubicBezTo>
                  <a:cubicBezTo>
                    <a:pt x="f182" y="f164"/>
                    <a:pt x="f182" y="f164"/>
                    <a:pt x="f182" y="f164"/>
                  </a:cubicBezTo>
                  <a:cubicBezTo>
                    <a:pt x="f182" y="f164"/>
                    <a:pt x="f182" y="f164"/>
                    <a:pt x="f182" y="f164"/>
                  </a:cubicBezTo>
                  <a:cubicBezTo>
                    <a:pt x="f182" y="f164"/>
                    <a:pt x="f181" y="f166"/>
                    <a:pt x="f182" y="f167"/>
                  </a:cubicBezTo>
                  <a:cubicBezTo>
                    <a:pt x="f183" y="f167"/>
                    <a:pt x="f183" y="f167"/>
                    <a:pt x="f183" y="f167"/>
                  </a:cubicBezTo>
                  <a:cubicBezTo>
                    <a:pt x="f183" y="f168"/>
                    <a:pt x="f183" y="f168"/>
                    <a:pt x="f184" y="f168"/>
                  </a:cubicBezTo>
                  <a:cubicBezTo>
                    <a:pt x="f183" y="f168"/>
                    <a:pt x="f184" y="f169"/>
                    <a:pt x="f183" y="f168"/>
                  </a:cubicBezTo>
                  <a:cubicBezTo>
                    <a:pt x="f183" y="f167"/>
                    <a:pt x="f183" y="f167"/>
                    <a:pt x="f183" y="f167"/>
                  </a:cubicBezTo>
                  <a:cubicBezTo>
                    <a:pt x="f182" y="f168"/>
                    <a:pt x="f182" y="f166"/>
                    <a:pt x="f181" y="f167"/>
                  </a:cubicBezTo>
                  <a:cubicBezTo>
                    <a:pt x="f182" y="f167"/>
                    <a:pt x="f181" y="f168"/>
                    <a:pt x="f180" y="f168"/>
                  </a:cubicBezTo>
                  <a:cubicBezTo>
                    <a:pt x="f181" y="f168"/>
                    <a:pt x="f181" y="f168"/>
                    <a:pt x="f181" y="f168"/>
                  </a:cubicBezTo>
                  <a:cubicBezTo>
                    <a:pt x="f182" y="f168"/>
                    <a:pt x="f181" y="f168"/>
                    <a:pt x="f182" y="f168"/>
                  </a:cubicBezTo>
                  <a:cubicBezTo>
                    <a:pt x="f182" y="f168"/>
                    <a:pt x="f183" y="f169"/>
                    <a:pt x="f183" y="f169"/>
                  </a:cubicBezTo>
                  <a:cubicBezTo>
                    <a:pt x="f183" y="f172"/>
                    <a:pt x="f183" y="f172"/>
                    <a:pt x="f183" y="f169"/>
                  </a:cubicBezTo>
                  <a:cubicBezTo>
                    <a:pt x="f183" y="f174"/>
                    <a:pt x="f184" y="f175"/>
                    <a:pt x="f184" y="f176"/>
                  </a:cubicBezTo>
                  <a:cubicBezTo>
                    <a:pt x="f185" y="f175"/>
                    <a:pt x="f185" y="f186"/>
                    <a:pt x="f185" y="f176"/>
                  </a:cubicBezTo>
                  <a:cubicBezTo>
                    <a:pt x="f187" y="f175"/>
                    <a:pt x="f187" y="f175"/>
                    <a:pt x="f187" y="f175"/>
                  </a:cubicBezTo>
                  <a:cubicBezTo>
                    <a:pt x="f187" y="f175"/>
                    <a:pt x="f187" y="f175"/>
                    <a:pt x="f187" y="f175"/>
                  </a:cubicBezTo>
                  <a:cubicBezTo>
                    <a:pt x="f187" y="f175"/>
                    <a:pt x="f185" y="f176"/>
                    <a:pt x="f187" y="f186"/>
                  </a:cubicBezTo>
                  <a:cubicBezTo>
                    <a:pt x="f187" y="f176"/>
                    <a:pt x="f185" y="f186"/>
                    <a:pt x="f185" y="f186"/>
                  </a:cubicBezTo>
                  <a:cubicBezTo>
                    <a:pt x="f185" y="f186"/>
                    <a:pt x="f184" y="f186"/>
                    <a:pt x="f184" y="f186"/>
                  </a:cubicBezTo>
                  <a:cubicBezTo>
                    <a:pt x="f185" y="f178"/>
                    <a:pt x="f187" y="f178"/>
                    <a:pt x="f188" y="f179"/>
                  </a:cubicBezTo>
                  <a:cubicBezTo>
                    <a:pt x="f188" y="f181"/>
                    <a:pt x="f189" y="f183"/>
                    <a:pt x="f189" y="f184"/>
                  </a:cubicBezTo>
                  <a:cubicBezTo>
                    <a:pt x="f189" y="f184"/>
                    <a:pt x="f189" y="f184"/>
                    <a:pt x="f189" y="f184"/>
                  </a:cubicBezTo>
                  <a:cubicBezTo>
                    <a:pt x="f189" y="f185"/>
                    <a:pt x="f189" y="f184"/>
                    <a:pt x="f189" y="f185"/>
                  </a:cubicBezTo>
                  <a:cubicBezTo>
                    <a:pt x="f189" y="f185"/>
                    <a:pt x="f189" y="f185"/>
                    <a:pt x="f189" y="f185"/>
                  </a:cubicBezTo>
                  <a:cubicBezTo>
                    <a:pt x="f189" y="f185"/>
                    <a:pt x="f189" y="f190"/>
                    <a:pt x="f191" y="f187"/>
                  </a:cubicBezTo>
                  <a:cubicBezTo>
                    <a:pt x="f192" y="f187"/>
                    <a:pt x="f192" y="f187"/>
                    <a:pt x="f192" y="f187"/>
                  </a:cubicBezTo>
                  <a:cubicBezTo>
                    <a:pt x="f192" y="f190"/>
                    <a:pt x="f192" y="f190"/>
                    <a:pt x="f192" y="f190"/>
                  </a:cubicBezTo>
                  <a:cubicBezTo>
                    <a:pt x="f192" y="f190"/>
                    <a:pt x="f192" y="f190"/>
                    <a:pt x="f189" y="f190"/>
                  </a:cubicBezTo>
                  <a:cubicBezTo>
                    <a:pt x="f189" y="f188"/>
                    <a:pt x="f192" y="f188"/>
                    <a:pt x="f191" y="f189"/>
                  </a:cubicBezTo>
                  <a:cubicBezTo>
                    <a:pt x="f191" y="f188"/>
                    <a:pt x="f191" y="f188"/>
                    <a:pt x="f191" y="f188"/>
                  </a:cubicBezTo>
                  <a:cubicBezTo>
                    <a:pt x="f193" y="f189"/>
                    <a:pt x="f193" y="f192"/>
                    <a:pt x="f5" y="f191"/>
                  </a:cubicBezTo>
                  <a:cubicBezTo>
                    <a:pt x="f193" y="f191"/>
                    <a:pt x="f193" y="f191"/>
                    <a:pt x="f193" y="f191"/>
                  </a:cubicBezTo>
                  <a:cubicBezTo>
                    <a:pt x="f5" y="f193"/>
                    <a:pt x="f5" y="f193"/>
                    <a:pt x="f5" y="f193"/>
                  </a:cubicBezTo>
                  <a:cubicBezTo>
                    <a:pt x="f193" y="f193"/>
                    <a:pt x="f193" y="f5"/>
                    <a:pt x="f5" y="f5"/>
                  </a:cubicBezTo>
                  <a:cubicBezTo>
                    <a:pt x="f191" y="f193"/>
                    <a:pt x="f191" y="f193"/>
                    <a:pt x="f191" y="f193"/>
                  </a:cubicBezTo>
                  <a:cubicBezTo>
                    <a:pt x="f191" y="f191"/>
                    <a:pt x="f193" y="f193"/>
                    <a:pt x="f193" y="f191"/>
                  </a:cubicBezTo>
                  <a:cubicBezTo>
                    <a:pt x="f191" y="f192"/>
                    <a:pt x="f191" y="f192"/>
                    <a:pt x="f191" y="f192"/>
                  </a:cubicBezTo>
                  <a:cubicBezTo>
                    <a:pt x="f191" y="f191"/>
                    <a:pt x="f191" y="f191"/>
                    <a:pt x="f191" y="f191"/>
                  </a:cubicBezTo>
                  <a:cubicBezTo>
                    <a:pt x="f191" y="f191"/>
                    <a:pt x="f191" y="f191"/>
                    <a:pt x="f192" y="f191"/>
                  </a:cubicBezTo>
                  <a:cubicBezTo>
                    <a:pt x="f192" y="f191"/>
                    <a:pt x="f192" y="f191"/>
                    <a:pt x="f192" y="f191"/>
                  </a:cubicBezTo>
                  <a:cubicBezTo>
                    <a:pt x="f192" y="f191"/>
                    <a:pt x="f192" y="f191"/>
                    <a:pt x="f189" y="f192"/>
                  </a:cubicBezTo>
                  <a:cubicBezTo>
                    <a:pt x="f192" y="f192"/>
                    <a:pt x="f189" y="f189"/>
                    <a:pt x="f192" y="f189"/>
                  </a:cubicBezTo>
                  <a:cubicBezTo>
                    <a:pt x="f189" y="f192"/>
                    <a:pt x="f189" y="f189"/>
                    <a:pt x="f189" y="f188"/>
                  </a:cubicBezTo>
                  <a:cubicBezTo>
                    <a:pt x="f189" y="f190"/>
                    <a:pt x="f188" y="f190"/>
                    <a:pt x="f188" y="f187"/>
                  </a:cubicBezTo>
                  <a:cubicBezTo>
                    <a:pt x="f188" y="f187"/>
                    <a:pt x="f189" y="f187"/>
                    <a:pt x="f189" y="f190"/>
                  </a:cubicBezTo>
                  <a:cubicBezTo>
                    <a:pt x="f189" y="f187"/>
                    <a:pt x="f189" y="f187"/>
                    <a:pt x="f189" y="f185"/>
                  </a:cubicBezTo>
                  <a:cubicBezTo>
                    <a:pt x="f189" y="f185"/>
                    <a:pt x="f188" y="f185"/>
                    <a:pt x="f187" y="f185"/>
                  </a:cubicBezTo>
                  <a:cubicBezTo>
                    <a:pt x="f188" y="f185"/>
                    <a:pt x="f188" y="f185"/>
                    <a:pt x="f188" y="f185"/>
                  </a:cubicBezTo>
                  <a:cubicBezTo>
                    <a:pt x="f187" y="f184"/>
                    <a:pt x="f185" y="f184"/>
                    <a:pt x="f185" y="f184"/>
                  </a:cubicBezTo>
                  <a:cubicBezTo>
                    <a:pt x="f184" y="f183"/>
                    <a:pt x="f183" y="f180"/>
                    <a:pt x="f183" y="f179"/>
                  </a:cubicBezTo>
                  <a:cubicBezTo>
                    <a:pt x="f183" y="f179"/>
                    <a:pt x="f183" y="f179"/>
                    <a:pt x="f183" y="f179"/>
                  </a:cubicBezTo>
                  <a:cubicBezTo>
                    <a:pt x="f183" y="f179"/>
                    <a:pt x="f183" y="f186"/>
                    <a:pt x="f182" y="f186"/>
                  </a:cubicBezTo>
                  <a:cubicBezTo>
                    <a:pt x="f181" y="f176"/>
                    <a:pt x="f179" y="f174"/>
                    <a:pt x="f180" y="f172"/>
                  </a:cubicBezTo>
                  <a:cubicBezTo>
                    <a:pt x="f178" y="f168"/>
                    <a:pt x="f176" y="f167"/>
                    <a:pt x="f175" y="f163"/>
                  </a:cubicBezTo>
                  <a:cubicBezTo>
                    <a:pt x="f176" y="f163"/>
                    <a:pt x="f176" y="f163"/>
                    <a:pt x="f176" y="f163"/>
                  </a:cubicBezTo>
                  <a:cubicBezTo>
                    <a:pt x="f175" y="f163"/>
                    <a:pt x="f176" y="f163"/>
                    <a:pt x="f175" y="f162"/>
                  </a:cubicBezTo>
                  <a:cubicBezTo>
                    <a:pt x="f175" y="f163"/>
                    <a:pt x="f174" y="f162"/>
                    <a:pt x="f174" y="f162"/>
                  </a:cubicBezTo>
                  <a:cubicBezTo>
                    <a:pt x="f174" y="f165"/>
                    <a:pt x="f170" y="f159"/>
                    <a:pt x="f169" y="f158"/>
                  </a:cubicBezTo>
                  <a:cubicBezTo>
                    <a:pt x="f170" y="f158"/>
                    <a:pt x="f170" y="f158"/>
                    <a:pt x="f170" y="f158"/>
                  </a:cubicBezTo>
                  <a:cubicBezTo>
                    <a:pt x="f168" y="f177"/>
                    <a:pt x="f168" y="f157"/>
                    <a:pt x="f168" y="f155"/>
                  </a:cubicBezTo>
                  <a:cubicBezTo>
                    <a:pt x="f168" y="f155"/>
                    <a:pt x="f168" y="f155"/>
                    <a:pt x="f168" y="f155"/>
                  </a:cubicBezTo>
                  <a:cubicBezTo>
                    <a:pt x="f166" y="f155"/>
                    <a:pt x="f166" y="f155"/>
                    <a:pt x="f164" y="f153"/>
                  </a:cubicBezTo>
                  <a:cubicBezTo>
                    <a:pt x="f164" y="f152"/>
                    <a:pt x="f163" y="f150"/>
                    <a:pt x="f163" y="f148"/>
                  </a:cubicBezTo>
                  <a:cubicBezTo>
                    <a:pt x="f165" y="f171"/>
                    <a:pt x="f159" y="f145"/>
                    <a:pt x="f158" y="f140"/>
                  </a:cubicBezTo>
                  <a:cubicBezTo>
                    <a:pt x="f158" y="f140"/>
                    <a:pt x="f158" y="f140"/>
                    <a:pt x="f158" y="f140"/>
                  </a:cubicBezTo>
                  <a:cubicBezTo>
                    <a:pt x="f156" y="f139"/>
                    <a:pt x="f153" y="f132"/>
                    <a:pt x="f151" y="f128"/>
                  </a:cubicBezTo>
                  <a:cubicBezTo>
                    <a:pt x="f153" y="f128"/>
                    <a:pt x="f153" y="f128"/>
                    <a:pt x="f153" y="f128"/>
                  </a:cubicBezTo>
                  <a:cubicBezTo>
                    <a:pt x="f153" y="f160"/>
                    <a:pt x="f151" y="f127"/>
                    <a:pt x="f151" y="f160"/>
                  </a:cubicBezTo>
                  <a:cubicBezTo>
                    <a:pt x="f152" y="f127"/>
                    <a:pt x="f150" y="f126"/>
                    <a:pt x="f152" y="f125"/>
                  </a:cubicBezTo>
                  <a:cubicBezTo>
                    <a:pt x="f150" y="f123"/>
                    <a:pt x="f150" y="f125"/>
                    <a:pt x="f148" y="f123"/>
                  </a:cubicBezTo>
                  <a:cubicBezTo>
                    <a:pt x="f171" y="f120"/>
                    <a:pt x="f171" y="f120"/>
                    <a:pt x="f147" y="f117"/>
                  </a:cubicBezTo>
                  <a:cubicBezTo>
                    <a:pt x="f147" y="f119"/>
                    <a:pt x="f147" y="f119"/>
                    <a:pt x="f147" y="f119"/>
                  </a:cubicBezTo>
                  <a:cubicBezTo>
                    <a:pt x="f171" y="f117"/>
                    <a:pt x="f171" y="f117"/>
                    <a:pt x="f171" y="f117"/>
                  </a:cubicBezTo>
                  <a:cubicBezTo>
                    <a:pt x="f147" y="f117"/>
                    <a:pt x="f147" y="f115"/>
                    <a:pt x="f147" y="f154"/>
                  </a:cubicBezTo>
                  <a:cubicBezTo>
                    <a:pt x="f147" y="f114"/>
                    <a:pt x="f143" y="f114"/>
                    <a:pt x="f143" y="f110"/>
                  </a:cubicBezTo>
                  <a:cubicBezTo>
                    <a:pt x="f143" y="f111"/>
                    <a:pt x="f143" y="f110"/>
                    <a:pt x="f142" y="f110"/>
                  </a:cubicBezTo>
                  <a:cubicBezTo>
                    <a:pt x="f142" y="f108"/>
                    <a:pt x="f141" y="f104"/>
                    <a:pt x="f140" y="f149"/>
                  </a:cubicBezTo>
                  <a:cubicBezTo>
                    <a:pt x="f141" y="f149"/>
                    <a:pt x="f141" y="f149"/>
                    <a:pt x="f141" y="f149"/>
                  </a:cubicBezTo>
                  <a:cubicBezTo>
                    <a:pt x="f140" y="f102"/>
                    <a:pt x="f140" y="f149"/>
                    <a:pt x="f140" y="f149"/>
                  </a:cubicBezTo>
                  <a:cubicBezTo>
                    <a:pt x="f137" y="f98"/>
                    <a:pt x="f137" y="f92"/>
                    <a:pt x="f134" y="f86"/>
                  </a:cubicBezTo>
                  <a:cubicBezTo>
                    <a:pt x="f132" y="f79"/>
                    <a:pt x="f130" y="f72"/>
                    <a:pt x="f126" y="f64"/>
                  </a:cubicBezTo>
                  <a:cubicBezTo>
                    <a:pt x="f127" y="f64"/>
                    <a:pt x="f127" y="f64"/>
                    <a:pt x="f127" y="f64"/>
                  </a:cubicBezTo>
                  <a:cubicBezTo>
                    <a:pt x="f125" y="f62"/>
                    <a:pt x="f126" y="f56"/>
                    <a:pt x="f123" y="f56"/>
                  </a:cubicBezTo>
                  <a:cubicBezTo>
                    <a:pt x="f123" y="f56"/>
                    <a:pt x="f120" y="f133"/>
                    <a:pt x="f123" y="f133"/>
                  </a:cubicBezTo>
                  <a:cubicBezTo>
                    <a:pt x="f120" y="f54"/>
                    <a:pt x="f120" y="f129"/>
                    <a:pt x="f119" y="f129"/>
                  </a:cubicBezTo>
                  <a:cubicBezTo>
                    <a:pt x="f120" y="f129"/>
                    <a:pt x="f120" y="f129"/>
                    <a:pt x="f120" y="f129"/>
                  </a:cubicBezTo>
                  <a:cubicBezTo>
                    <a:pt x="f119" y="f47"/>
                    <a:pt x="f118" y="f45"/>
                    <a:pt x="f118" y="f42"/>
                  </a:cubicBezTo>
                  <a:cubicBezTo>
                    <a:pt x="f118" y="f42"/>
                    <a:pt x="f118" y="f44"/>
                    <a:pt x="f118" y="f42"/>
                  </a:cubicBezTo>
                  <a:cubicBezTo>
                    <a:pt x="f118" y="f42"/>
                    <a:pt x="f117" y="f42"/>
                    <a:pt x="f117" y="f38"/>
                  </a:cubicBezTo>
                  <a:cubicBezTo>
                    <a:pt x="f117" y="f40"/>
                    <a:pt x="f117" y="f38"/>
                    <a:pt x="f117" y="f38"/>
                  </a:cubicBezTo>
                  <a:cubicBezTo>
                    <a:pt x="f114" y="f124"/>
                    <a:pt x="f113" y="f32"/>
                    <a:pt x="f110" y="f28"/>
                  </a:cubicBezTo>
                  <a:cubicBezTo>
                    <a:pt x="f108" y="f22"/>
                    <a:pt x="f111" y="f24"/>
                    <a:pt x="f108" y="f22"/>
                  </a:cubicBezTo>
                  <a:cubicBezTo>
                    <a:pt x="f110" y="f22"/>
                    <a:pt x="f108" y="f22"/>
                    <a:pt x="f108" y="f22"/>
                  </a:cubicBezTo>
                  <a:cubicBezTo>
                    <a:pt x="f106" y="f20"/>
                    <a:pt x="f110" y="f116"/>
                    <a:pt x="f108" y="f116"/>
                  </a:cubicBezTo>
                  <a:cubicBezTo>
                    <a:pt x="f106" y="f116"/>
                    <a:pt x="f106" y="f116"/>
                    <a:pt x="f106" y="f116"/>
                  </a:cubicBezTo>
                  <a:cubicBezTo>
                    <a:pt x="f104" y="f18"/>
                    <a:pt x="f106" y="f18"/>
                    <a:pt x="f104" y="f14"/>
                  </a:cubicBezTo>
                  <a:cubicBezTo>
                    <a:pt x="f104" y="f14"/>
                    <a:pt x="f104" y="f14"/>
                    <a:pt x="f104" y="f14"/>
                  </a:cubicBezTo>
                  <a:cubicBezTo>
                    <a:pt x="f102" y="f16"/>
                    <a:pt x="f102" y="f12"/>
                    <a:pt x="f96" y="f10"/>
                  </a:cubicBezTo>
                  <a:cubicBezTo>
                    <a:pt x="f86" y="f6"/>
                    <a:pt x="f76" y="f90"/>
                    <a:pt x="f69" y="f82"/>
                  </a:cubicBezTo>
                  <a:cubicBezTo>
                    <a:pt x="f58" y="f73"/>
                    <a:pt x="f131" y="f63"/>
                    <a:pt x="f45" y="f194"/>
                  </a:cubicBezTo>
                  <a:cubicBezTo>
                    <a:pt x="f45" y="f55"/>
                    <a:pt x="f45" y="f55"/>
                    <a:pt x="f44" y="f195"/>
                  </a:cubicBezTo>
                  <a:cubicBezTo>
                    <a:pt x="f44" y="f195"/>
                    <a:pt x="f44" y="f195"/>
                    <a:pt x="f44" y="f196"/>
                  </a:cubicBezTo>
                  <a:cubicBezTo>
                    <a:pt x="f42" y="f195"/>
                    <a:pt x="f42" y="f53"/>
                    <a:pt x="f38" y="f53"/>
                  </a:cubicBezTo>
                  <a:cubicBezTo>
                    <a:pt x="f40" y="f50"/>
                    <a:pt x="f124" y="f48"/>
                    <a:pt x="f34" y="f46"/>
                  </a:cubicBezTo>
                  <a:cubicBezTo>
                    <a:pt x="f34" y="f46"/>
                    <a:pt x="f124" y="f46"/>
                    <a:pt x="f34" y="f43"/>
                  </a:cubicBezTo>
                  <a:cubicBezTo>
                    <a:pt x="f34" y="f43"/>
                    <a:pt x="f34" y="f43"/>
                    <a:pt x="f34" y="f43"/>
                  </a:cubicBezTo>
                  <a:cubicBezTo>
                    <a:pt x="f34" y="f43"/>
                    <a:pt x="f34" y="f43"/>
                    <a:pt x="f34" y="f43"/>
                  </a:cubicBezTo>
                  <a:cubicBezTo>
                    <a:pt x="f122" y="f43"/>
                    <a:pt x="f122" y="f41"/>
                    <a:pt x="f122" y="f43"/>
                  </a:cubicBezTo>
                  <a:cubicBezTo>
                    <a:pt x="f24" y="f197"/>
                    <a:pt x="f22" y="f30"/>
                    <a:pt x="f14" y="f198"/>
                  </a:cubicBezTo>
                  <a:cubicBezTo>
                    <a:pt x="f14" y="f21"/>
                    <a:pt x="f112" y="f199"/>
                    <a:pt x="f12" y="f200"/>
                  </a:cubicBezTo>
                  <a:cubicBezTo>
                    <a:pt x="f109" y="f15"/>
                    <a:pt x="f8" y="f201"/>
                    <a:pt x="f6" y="f202"/>
                  </a:cubicBezTo>
                  <a:cubicBezTo>
                    <a:pt x="f6" y="f202"/>
                    <a:pt x="f105" y="f7"/>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54" name="Freeform 118">
              <a:extLst>
                <a:ext uri="{FF2B5EF4-FFF2-40B4-BE49-F238E27FC236}">
                  <a16:creationId xmlns:a16="http://schemas.microsoft.com/office/drawing/2014/main" id="{62ECA053-7098-438A-877D-90BC49D49064}"/>
                </a:ext>
              </a:extLst>
            </p:cNvPr>
            <p:cNvSpPr/>
            <p:nvPr/>
          </p:nvSpPr>
          <p:spPr>
            <a:xfrm flipH="1">
              <a:off x="10744108" y="2403152"/>
              <a:ext cx="317187" cy="537658"/>
            </a:xfrm>
            <a:custGeom>
              <a:avLst/>
              <a:gdLst>
                <a:gd name="f0" fmla="val 10800000"/>
                <a:gd name="f1" fmla="val 5400000"/>
                <a:gd name="f2" fmla="val 180"/>
                <a:gd name="f3" fmla="val w"/>
                <a:gd name="f4" fmla="val h"/>
                <a:gd name="f5" fmla="val 0"/>
                <a:gd name="f6" fmla="val 129"/>
                <a:gd name="f7" fmla="val 219"/>
                <a:gd name="f8" fmla="val 126"/>
                <a:gd name="f9" fmla="val 217"/>
                <a:gd name="f10" fmla="val 122"/>
                <a:gd name="f11" fmla="val 215"/>
                <a:gd name="f12" fmla="val 210"/>
                <a:gd name="f13" fmla="val 119"/>
                <a:gd name="f14" fmla="val 208"/>
                <a:gd name="f15" fmla="val 120"/>
                <a:gd name="f16" fmla="val 207"/>
                <a:gd name="f17" fmla="val 117"/>
                <a:gd name="f18" fmla="val 206"/>
                <a:gd name="f19" fmla="val 115"/>
                <a:gd name="f20" fmla="val 201"/>
                <a:gd name="f21" fmla="val 114"/>
                <a:gd name="f22" fmla="val 197"/>
                <a:gd name="f23" fmla="val 196"/>
                <a:gd name="f24" fmla="val 113"/>
                <a:gd name="f25" fmla="val 112"/>
                <a:gd name="f26" fmla="val 195"/>
                <a:gd name="f27" fmla="val 193"/>
                <a:gd name="f28" fmla="val 111"/>
                <a:gd name="f29" fmla="val 192"/>
                <a:gd name="f30" fmla="val 109"/>
                <a:gd name="f31" fmla="val 189"/>
                <a:gd name="f32" fmla="val 188"/>
                <a:gd name="f33" fmla="val 106"/>
                <a:gd name="f34" fmla="val 187"/>
                <a:gd name="f35" fmla="val 104"/>
                <a:gd name="f36" fmla="val 183"/>
                <a:gd name="f37" fmla="val 102"/>
                <a:gd name="f38" fmla="val 103"/>
                <a:gd name="f39" fmla="val 179"/>
                <a:gd name="f40" fmla="val 101"/>
                <a:gd name="f41" fmla="val 178"/>
                <a:gd name="f42" fmla="val 100"/>
                <a:gd name="f43" fmla="val 177"/>
                <a:gd name="f44" fmla="val 176"/>
                <a:gd name="f45" fmla="val 99"/>
                <a:gd name="f46" fmla="val 174"/>
                <a:gd name="f47" fmla="val 173"/>
                <a:gd name="f48" fmla="val 97"/>
                <a:gd name="f49" fmla="val 172"/>
                <a:gd name="f50" fmla="val 171"/>
                <a:gd name="f51" fmla="val 96"/>
                <a:gd name="f52" fmla="val 168"/>
                <a:gd name="f53" fmla="val 94"/>
                <a:gd name="f54" fmla="val 164"/>
                <a:gd name="f55" fmla="val 92"/>
                <a:gd name="f56" fmla="val 161"/>
                <a:gd name="f57" fmla="val 160"/>
                <a:gd name="f58" fmla="val 91"/>
                <a:gd name="f59" fmla="val 159"/>
                <a:gd name="f60" fmla="val 90"/>
                <a:gd name="f61" fmla="val 157"/>
                <a:gd name="f62" fmla="val 89"/>
                <a:gd name="f63" fmla="val 156"/>
                <a:gd name="f64" fmla="val 155"/>
                <a:gd name="f65" fmla="val 88"/>
                <a:gd name="f66" fmla="val 154"/>
                <a:gd name="f67" fmla="val 87"/>
                <a:gd name="f68" fmla="val 152"/>
                <a:gd name="f69" fmla="val 86"/>
                <a:gd name="f70" fmla="val 153"/>
                <a:gd name="f71" fmla="val 85"/>
                <a:gd name="f72" fmla="val 151"/>
                <a:gd name="f73" fmla="val 84"/>
                <a:gd name="f74" fmla="val 150"/>
                <a:gd name="f75" fmla="val 149"/>
                <a:gd name="f76" fmla="val 147"/>
                <a:gd name="f77" fmla="val 83"/>
                <a:gd name="f78" fmla="val 146"/>
                <a:gd name="f79" fmla="val 145"/>
                <a:gd name="f80" fmla="val 82"/>
                <a:gd name="f81" fmla="val 144"/>
                <a:gd name="f82" fmla="val 81"/>
                <a:gd name="f83" fmla="val 142"/>
                <a:gd name="f84" fmla="val 141"/>
                <a:gd name="f85" fmla="val 140"/>
                <a:gd name="f86" fmla="val 139"/>
                <a:gd name="f87" fmla="val 79"/>
                <a:gd name="f88" fmla="val 78"/>
                <a:gd name="f89" fmla="val 77"/>
                <a:gd name="f90" fmla="val 138"/>
                <a:gd name="f91" fmla="val 137"/>
                <a:gd name="f92" fmla="val 76"/>
                <a:gd name="f93" fmla="val 136"/>
                <a:gd name="f94" fmla="val 135"/>
                <a:gd name="f95" fmla="val 75"/>
                <a:gd name="f96" fmla="val 134"/>
                <a:gd name="f97" fmla="val 133"/>
                <a:gd name="f98" fmla="val 74"/>
                <a:gd name="f99" fmla="val 132"/>
                <a:gd name="f100" fmla="val 73"/>
                <a:gd name="f101" fmla="val 130"/>
                <a:gd name="f102" fmla="val 72"/>
                <a:gd name="f103" fmla="val 70"/>
                <a:gd name="f104" fmla="val 128"/>
                <a:gd name="f105" fmla="val 127"/>
                <a:gd name="f106" fmla="val 69"/>
                <a:gd name="f107" fmla="val 125"/>
                <a:gd name="f108" fmla="val 124"/>
                <a:gd name="f109" fmla="val 68"/>
                <a:gd name="f110" fmla="val 66"/>
                <a:gd name="f111" fmla="val 121"/>
                <a:gd name="f112" fmla="val 65"/>
                <a:gd name="f113" fmla="val 64"/>
                <a:gd name="f114" fmla="val 118"/>
                <a:gd name="f115" fmla="val 67"/>
                <a:gd name="f116" fmla="val 116"/>
                <a:gd name="f117" fmla="val 63"/>
                <a:gd name="f118" fmla="val 62"/>
                <a:gd name="f119" fmla="val 61"/>
                <a:gd name="f120" fmla="val 60"/>
                <a:gd name="f121" fmla="val 110"/>
                <a:gd name="f122" fmla="val 59"/>
                <a:gd name="f123" fmla="val 108"/>
                <a:gd name="f124" fmla="val 58"/>
                <a:gd name="f125" fmla="val 107"/>
                <a:gd name="f126" fmla="val 105"/>
                <a:gd name="f127" fmla="val 57"/>
                <a:gd name="f128" fmla="val 56"/>
                <a:gd name="f129" fmla="val 55"/>
                <a:gd name="f130" fmla="val 54"/>
                <a:gd name="f131" fmla="val 52"/>
                <a:gd name="f132" fmla="val 98"/>
                <a:gd name="f133" fmla="val 50"/>
                <a:gd name="f134" fmla="val 51"/>
                <a:gd name="f135" fmla="val 93"/>
                <a:gd name="f136" fmla="val 49"/>
                <a:gd name="f137" fmla="val 48"/>
                <a:gd name="f138" fmla="val 47"/>
                <a:gd name="f139" fmla="val 46"/>
                <a:gd name="f140" fmla="val 45"/>
                <a:gd name="f141" fmla="val 43"/>
                <a:gd name="f142" fmla="val 42"/>
                <a:gd name="f143" fmla="val 80"/>
                <a:gd name="f144" fmla="val 41"/>
                <a:gd name="f145" fmla="val 40"/>
                <a:gd name="f146" fmla="val 39"/>
                <a:gd name="f147" fmla="val 38"/>
                <a:gd name="f148" fmla="val 36"/>
                <a:gd name="f149" fmla="val 71"/>
                <a:gd name="f150" fmla="val 37"/>
                <a:gd name="f151" fmla="val 34"/>
                <a:gd name="f152" fmla="val 33"/>
                <a:gd name="f153" fmla="val 32"/>
                <a:gd name="f154" fmla="val 31"/>
                <a:gd name="f155" fmla="val 30"/>
                <a:gd name="f156" fmla="val 29"/>
                <a:gd name="f157" fmla="val 27"/>
                <a:gd name="f158" fmla="val 25"/>
                <a:gd name="f159" fmla="val 53"/>
                <a:gd name="f160" fmla="val 24"/>
                <a:gd name="f161" fmla="val 23"/>
                <a:gd name="f162" fmla="val 28"/>
                <a:gd name="f163" fmla="val 22"/>
                <a:gd name="f164" fmla="val 21"/>
                <a:gd name="f165" fmla="val 44"/>
                <a:gd name="f166" fmla="val 20"/>
                <a:gd name="f167" fmla="val 19"/>
                <a:gd name="f168" fmla="val 18"/>
                <a:gd name="f169" fmla="val 16"/>
                <a:gd name="f170" fmla="val 15"/>
                <a:gd name="f171" fmla="val 35"/>
                <a:gd name="f172" fmla="val 14"/>
                <a:gd name="f173" fmla="val 13"/>
                <a:gd name="f174" fmla="val 12"/>
                <a:gd name="f175" fmla="val 11"/>
                <a:gd name="f176" fmla="val 26"/>
                <a:gd name="f177" fmla="val 10"/>
                <a:gd name="f178" fmla="val 9"/>
                <a:gd name="f179" fmla="val 7"/>
                <a:gd name="f180" fmla="val 6"/>
                <a:gd name="f181" fmla="val 17"/>
                <a:gd name="f182" fmla="val 5"/>
                <a:gd name="f183" fmla="val 4"/>
                <a:gd name="f184" fmla="val 3"/>
                <a:gd name="f185" fmla="val 8"/>
                <a:gd name="f186" fmla="val 2"/>
                <a:gd name="f187" fmla="val 1"/>
                <a:gd name="f188" fmla="val 123"/>
                <a:gd name="f189" fmla="val 165"/>
                <a:gd name="f190" fmla="val 169"/>
                <a:gd name="f191" fmla="val 170"/>
                <a:gd name="f192" fmla="val 184"/>
                <a:gd name="f193" fmla="val 198"/>
                <a:gd name="f194" fmla="val 200"/>
                <a:gd name="f195" fmla="val 204"/>
                <a:gd name="f196" fmla="val 214"/>
                <a:gd name="f197" fmla="val 218"/>
                <a:gd name="f198" fmla="+- 0 0 -90"/>
                <a:gd name="f199" fmla="*/ f3 1 129"/>
                <a:gd name="f200" fmla="*/ f4 1 219"/>
                <a:gd name="f201" fmla="+- f7 0 f5"/>
                <a:gd name="f202" fmla="+- f6 0 f5"/>
                <a:gd name="f203" fmla="*/ f198 f0 1"/>
                <a:gd name="f204" fmla="*/ f202 1 129"/>
                <a:gd name="f205" fmla="*/ f201 1 219"/>
                <a:gd name="f206" fmla="*/ 112 f202 1"/>
                <a:gd name="f207" fmla="*/ 195 f201 1"/>
                <a:gd name="f208" fmla="*/ 109 f202 1"/>
                <a:gd name="f209" fmla="*/ 188 f201 1"/>
                <a:gd name="f210" fmla="*/ 100 f202 1"/>
                <a:gd name="f211" fmla="*/ 176 f201 1"/>
                <a:gd name="f212" fmla="*/ 96 f202 1"/>
                <a:gd name="f213" fmla="*/ 172 f201 1"/>
                <a:gd name="f214" fmla="*/ 89 f202 1"/>
                <a:gd name="f215" fmla="*/ 157 f201 1"/>
                <a:gd name="f216" fmla="*/ 86 f202 1"/>
                <a:gd name="f217" fmla="*/ 153 f201 1"/>
                <a:gd name="f218" fmla="*/ 82 f202 1"/>
                <a:gd name="f219" fmla="*/ 145 f201 1"/>
                <a:gd name="f220" fmla="*/ 77 f202 1"/>
                <a:gd name="f221" fmla="*/ 138 f201 1"/>
                <a:gd name="f222" fmla="*/ 76 f202 1"/>
                <a:gd name="f223" fmla="*/ 134 f201 1"/>
                <a:gd name="f224" fmla="*/ 74 f202 1"/>
                <a:gd name="f225" fmla="*/ 132 f201 1"/>
                <a:gd name="f226" fmla="*/ 68 f202 1"/>
                <a:gd name="f227" fmla="*/ 124 f201 1"/>
                <a:gd name="f228" fmla="*/ 66 f202 1"/>
                <a:gd name="f229" fmla="*/ 119 f201 1"/>
                <a:gd name="f230" fmla="*/ 62 f202 1"/>
                <a:gd name="f231" fmla="*/ 115 f201 1"/>
                <a:gd name="f232" fmla="*/ 59 f202 1"/>
                <a:gd name="f233" fmla="*/ 109 f201 1"/>
                <a:gd name="f234" fmla="*/ 56 f202 1"/>
                <a:gd name="f235" fmla="*/ 102 f201 1"/>
                <a:gd name="f236" fmla="*/ 51 f202 1"/>
                <a:gd name="f237" fmla="*/ 93 f201 1"/>
                <a:gd name="f238" fmla="*/ 49 f202 1"/>
                <a:gd name="f239" fmla="*/ 91 f201 1"/>
                <a:gd name="f240" fmla="*/ 48 f202 1"/>
                <a:gd name="f241" fmla="*/ 87 f201 1"/>
                <a:gd name="f242" fmla="*/ 46 f202 1"/>
                <a:gd name="f243" fmla="*/ 85 f201 1"/>
                <a:gd name="f244" fmla="*/ 45 f202 1"/>
                <a:gd name="f245" fmla="*/ 84 f201 1"/>
                <a:gd name="f246" fmla="*/ 42 f202 1"/>
                <a:gd name="f247" fmla="*/ 80 f201 1"/>
                <a:gd name="f248" fmla="*/ 36 f202 1"/>
                <a:gd name="f249" fmla="*/ 69 f201 1"/>
                <a:gd name="f250" fmla="*/ 33 f202 1"/>
                <a:gd name="f251" fmla="*/ 65 f201 1"/>
                <a:gd name="f252" fmla="*/ 31 f202 1"/>
                <a:gd name="f253" fmla="*/ 61 f201 1"/>
                <a:gd name="f254" fmla="*/ 27 f202 1"/>
                <a:gd name="f255" fmla="*/ 52 f201 1"/>
                <a:gd name="f256" fmla="*/ 48 f201 1"/>
                <a:gd name="f257" fmla="*/ 22 f202 1"/>
                <a:gd name="f258" fmla="*/ 47 f201 1"/>
                <a:gd name="f259" fmla="*/ 20 f202 1"/>
                <a:gd name="f260" fmla="*/ 45 f201 1"/>
                <a:gd name="f261" fmla="*/ 18 f202 1"/>
                <a:gd name="f262" fmla="*/ 40 f201 1"/>
                <a:gd name="f263" fmla="*/ 16 f202 1"/>
                <a:gd name="f264" fmla="*/ 39 f201 1"/>
                <a:gd name="f265" fmla="*/ 37 f201 1"/>
                <a:gd name="f266" fmla="*/ 33 f201 1"/>
                <a:gd name="f267" fmla="*/ 12 f202 1"/>
                <a:gd name="f268" fmla="*/ 30 f201 1"/>
                <a:gd name="f269" fmla="*/ 28 f201 1"/>
                <a:gd name="f270" fmla="*/ 9 f202 1"/>
                <a:gd name="f271" fmla="*/ 26 f201 1"/>
                <a:gd name="f272" fmla="*/ 7 f202 1"/>
                <a:gd name="f273" fmla="*/ 22 f201 1"/>
                <a:gd name="f274" fmla="*/ 10 f202 1"/>
                <a:gd name="f275" fmla="*/ 5 f202 1"/>
                <a:gd name="f276" fmla="*/ 18 f201 1"/>
                <a:gd name="f277" fmla="*/ 3 f202 1"/>
                <a:gd name="f278" fmla="*/ 8 f201 1"/>
                <a:gd name="f279" fmla="*/ 5 f201 1"/>
                <a:gd name="f280" fmla="*/ 0 f202 1"/>
                <a:gd name="f281" fmla="*/ 0 f201 1"/>
                <a:gd name="f282" fmla="*/ 2 f202 1"/>
                <a:gd name="f283" fmla="*/ 1 f201 1"/>
                <a:gd name="f284" fmla="*/ 7 f201 1"/>
                <a:gd name="f285" fmla="*/ 16 f201 1"/>
                <a:gd name="f286" fmla="*/ 31 f201 1"/>
                <a:gd name="f287" fmla="*/ 30 f202 1"/>
                <a:gd name="f288" fmla="*/ 39 f202 1"/>
                <a:gd name="f289" fmla="*/ 72 f201 1"/>
                <a:gd name="f290" fmla="*/ 57 f202 1"/>
                <a:gd name="f291" fmla="*/ 63 f202 1"/>
                <a:gd name="f292" fmla="*/ 105 f201 1"/>
                <a:gd name="f293" fmla="*/ 70 f202 1"/>
                <a:gd name="f294" fmla="*/ 165 f201 1"/>
                <a:gd name="f295" fmla="*/ 108 f202 1"/>
                <a:gd name="f296" fmla="*/ 179 f201 1"/>
                <a:gd name="f297" fmla="*/ 126 f202 1"/>
                <a:gd name="f298" fmla="*/ 217 f201 1"/>
                <a:gd name="f299" fmla="*/ f203 1 f2"/>
                <a:gd name="f300" fmla="*/ f206 1 129"/>
                <a:gd name="f301" fmla="*/ f207 1 219"/>
                <a:gd name="f302" fmla="*/ f208 1 129"/>
                <a:gd name="f303" fmla="*/ f209 1 219"/>
                <a:gd name="f304" fmla="*/ f210 1 129"/>
                <a:gd name="f305" fmla="*/ f211 1 219"/>
                <a:gd name="f306" fmla="*/ f212 1 129"/>
                <a:gd name="f307" fmla="*/ f213 1 219"/>
                <a:gd name="f308" fmla="*/ f214 1 129"/>
                <a:gd name="f309" fmla="*/ f215 1 219"/>
                <a:gd name="f310" fmla="*/ f216 1 129"/>
                <a:gd name="f311" fmla="*/ f217 1 219"/>
                <a:gd name="f312" fmla="*/ f218 1 129"/>
                <a:gd name="f313" fmla="*/ f219 1 219"/>
                <a:gd name="f314" fmla="*/ f220 1 129"/>
                <a:gd name="f315" fmla="*/ f221 1 219"/>
                <a:gd name="f316" fmla="*/ f222 1 129"/>
                <a:gd name="f317" fmla="*/ f223 1 219"/>
                <a:gd name="f318" fmla="*/ f224 1 129"/>
                <a:gd name="f319" fmla="*/ f225 1 219"/>
                <a:gd name="f320" fmla="*/ f226 1 129"/>
                <a:gd name="f321" fmla="*/ f227 1 219"/>
                <a:gd name="f322" fmla="*/ f228 1 129"/>
                <a:gd name="f323" fmla="*/ f229 1 219"/>
                <a:gd name="f324" fmla="*/ f230 1 129"/>
                <a:gd name="f325" fmla="*/ f231 1 219"/>
                <a:gd name="f326" fmla="*/ f232 1 129"/>
                <a:gd name="f327" fmla="*/ f233 1 219"/>
                <a:gd name="f328" fmla="*/ f234 1 129"/>
                <a:gd name="f329" fmla="*/ f235 1 219"/>
                <a:gd name="f330" fmla="*/ f236 1 129"/>
                <a:gd name="f331" fmla="*/ f237 1 219"/>
                <a:gd name="f332" fmla="*/ f238 1 129"/>
                <a:gd name="f333" fmla="*/ f239 1 219"/>
                <a:gd name="f334" fmla="*/ f240 1 129"/>
                <a:gd name="f335" fmla="*/ f241 1 219"/>
                <a:gd name="f336" fmla="*/ f242 1 129"/>
                <a:gd name="f337" fmla="*/ f243 1 219"/>
                <a:gd name="f338" fmla="*/ f244 1 129"/>
                <a:gd name="f339" fmla="*/ f245 1 219"/>
                <a:gd name="f340" fmla="*/ f246 1 129"/>
                <a:gd name="f341" fmla="*/ f247 1 219"/>
                <a:gd name="f342" fmla="*/ f248 1 129"/>
                <a:gd name="f343" fmla="*/ f249 1 219"/>
                <a:gd name="f344" fmla="*/ f250 1 129"/>
                <a:gd name="f345" fmla="*/ f251 1 219"/>
                <a:gd name="f346" fmla="*/ f252 1 129"/>
                <a:gd name="f347" fmla="*/ f253 1 219"/>
                <a:gd name="f348" fmla="*/ f254 1 129"/>
                <a:gd name="f349" fmla="*/ f255 1 219"/>
                <a:gd name="f350" fmla="*/ f256 1 219"/>
                <a:gd name="f351" fmla="*/ f257 1 129"/>
                <a:gd name="f352" fmla="*/ f258 1 219"/>
                <a:gd name="f353" fmla="*/ f259 1 129"/>
                <a:gd name="f354" fmla="*/ f260 1 219"/>
                <a:gd name="f355" fmla="*/ f261 1 129"/>
                <a:gd name="f356" fmla="*/ f262 1 219"/>
                <a:gd name="f357" fmla="*/ f263 1 129"/>
                <a:gd name="f358" fmla="*/ f264 1 219"/>
                <a:gd name="f359" fmla="*/ f265 1 219"/>
                <a:gd name="f360" fmla="*/ f266 1 219"/>
                <a:gd name="f361" fmla="*/ f267 1 129"/>
                <a:gd name="f362" fmla="*/ f268 1 219"/>
                <a:gd name="f363" fmla="*/ f269 1 219"/>
                <a:gd name="f364" fmla="*/ f270 1 129"/>
                <a:gd name="f365" fmla="*/ f271 1 219"/>
                <a:gd name="f366" fmla="*/ f272 1 129"/>
                <a:gd name="f367" fmla="*/ f273 1 219"/>
                <a:gd name="f368" fmla="*/ f274 1 129"/>
                <a:gd name="f369" fmla="*/ f275 1 129"/>
                <a:gd name="f370" fmla="*/ f276 1 219"/>
                <a:gd name="f371" fmla="*/ f277 1 129"/>
                <a:gd name="f372" fmla="*/ f278 1 219"/>
                <a:gd name="f373" fmla="*/ f279 1 219"/>
                <a:gd name="f374" fmla="*/ f280 1 129"/>
                <a:gd name="f375" fmla="*/ f281 1 219"/>
                <a:gd name="f376" fmla="*/ f282 1 129"/>
                <a:gd name="f377" fmla="*/ f283 1 219"/>
                <a:gd name="f378" fmla="*/ f284 1 219"/>
                <a:gd name="f379" fmla="*/ f285 1 219"/>
                <a:gd name="f380" fmla="*/ f286 1 219"/>
                <a:gd name="f381" fmla="*/ f287 1 129"/>
                <a:gd name="f382" fmla="*/ f288 1 129"/>
                <a:gd name="f383" fmla="*/ f289 1 219"/>
                <a:gd name="f384" fmla="*/ f290 1 129"/>
                <a:gd name="f385" fmla="*/ f291 1 129"/>
                <a:gd name="f386" fmla="*/ f292 1 219"/>
                <a:gd name="f387" fmla="*/ f293 1 129"/>
                <a:gd name="f388" fmla="*/ f294 1 219"/>
                <a:gd name="f389" fmla="*/ f295 1 129"/>
                <a:gd name="f390" fmla="*/ f296 1 219"/>
                <a:gd name="f391" fmla="*/ f297 1 129"/>
                <a:gd name="f392" fmla="*/ f298 1 219"/>
                <a:gd name="f393" fmla="*/ 0 1 f204"/>
                <a:gd name="f394" fmla="*/ f6 1 f204"/>
                <a:gd name="f395" fmla="*/ 0 1 f205"/>
                <a:gd name="f396" fmla="*/ f7 1 f205"/>
                <a:gd name="f397" fmla="+- f299 0 f1"/>
                <a:gd name="f398" fmla="*/ f300 1 f204"/>
                <a:gd name="f399" fmla="*/ f301 1 f205"/>
                <a:gd name="f400" fmla="*/ f302 1 f204"/>
                <a:gd name="f401" fmla="*/ f303 1 f205"/>
                <a:gd name="f402" fmla="*/ f304 1 f204"/>
                <a:gd name="f403" fmla="*/ f305 1 f205"/>
                <a:gd name="f404" fmla="*/ f306 1 f204"/>
                <a:gd name="f405" fmla="*/ f307 1 f205"/>
                <a:gd name="f406" fmla="*/ f308 1 f204"/>
                <a:gd name="f407" fmla="*/ f309 1 f205"/>
                <a:gd name="f408" fmla="*/ f310 1 f204"/>
                <a:gd name="f409" fmla="*/ f311 1 f205"/>
                <a:gd name="f410" fmla="*/ f312 1 f204"/>
                <a:gd name="f411" fmla="*/ f313 1 f205"/>
                <a:gd name="f412" fmla="*/ f314 1 f204"/>
                <a:gd name="f413" fmla="*/ f315 1 f205"/>
                <a:gd name="f414" fmla="*/ f316 1 f204"/>
                <a:gd name="f415" fmla="*/ f317 1 f205"/>
                <a:gd name="f416" fmla="*/ f318 1 f204"/>
                <a:gd name="f417" fmla="*/ f319 1 f205"/>
                <a:gd name="f418" fmla="*/ f320 1 f204"/>
                <a:gd name="f419" fmla="*/ f321 1 f205"/>
                <a:gd name="f420" fmla="*/ f322 1 f204"/>
                <a:gd name="f421" fmla="*/ f323 1 f205"/>
                <a:gd name="f422" fmla="*/ f324 1 f204"/>
                <a:gd name="f423" fmla="*/ f325 1 f205"/>
                <a:gd name="f424" fmla="*/ f326 1 f204"/>
                <a:gd name="f425" fmla="*/ f327 1 f205"/>
                <a:gd name="f426" fmla="*/ f328 1 f204"/>
                <a:gd name="f427" fmla="*/ f329 1 f205"/>
                <a:gd name="f428" fmla="*/ f330 1 f204"/>
                <a:gd name="f429" fmla="*/ f331 1 f205"/>
                <a:gd name="f430" fmla="*/ f332 1 f204"/>
                <a:gd name="f431" fmla="*/ f333 1 f205"/>
                <a:gd name="f432" fmla="*/ f334 1 f204"/>
                <a:gd name="f433" fmla="*/ f335 1 f205"/>
                <a:gd name="f434" fmla="*/ f336 1 f204"/>
                <a:gd name="f435" fmla="*/ f337 1 f205"/>
                <a:gd name="f436" fmla="*/ f338 1 f204"/>
                <a:gd name="f437" fmla="*/ f339 1 f205"/>
                <a:gd name="f438" fmla="*/ f340 1 f204"/>
                <a:gd name="f439" fmla="*/ f341 1 f205"/>
                <a:gd name="f440" fmla="*/ f342 1 f204"/>
                <a:gd name="f441" fmla="*/ f343 1 f205"/>
                <a:gd name="f442" fmla="*/ f344 1 f204"/>
                <a:gd name="f443" fmla="*/ f345 1 f205"/>
                <a:gd name="f444" fmla="*/ f346 1 f204"/>
                <a:gd name="f445" fmla="*/ f347 1 f205"/>
                <a:gd name="f446" fmla="*/ f348 1 f204"/>
                <a:gd name="f447" fmla="*/ f349 1 f205"/>
                <a:gd name="f448" fmla="*/ f350 1 f205"/>
                <a:gd name="f449" fmla="*/ f351 1 f204"/>
                <a:gd name="f450" fmla="*/ f352 1 f205"/>
                <a:gd name="f451" fmla="*/ f353 1 f204"/>
                <a:gd name="f452" fmla="*/ f354 1 f205"/>
                <a:gd name="f453" fmla="*/ f355 1 f204"/>
                <a:gd name="f454" fmla="*/ f356 1 f205"/>
                <a:gd name="f455" fmla="*/ f357 1 f204"/>
                <a:gd name="f456" fmla="*/ f358 1 f205"/>
                <a:gd name="f457" fmla="*/ f359 1 f205"/>
                <a:gd name="f458" fmla="*/ f360 1 f205"/>
                <a:gd name="f459" fmla="*/ f361 1 f204"/>
                <a:gd name="f460" fmla="*/ f362 1 f205"/>
                <a:gd name="f461" fmla="*/ f363 1 f205"/>
                <a:gd name="f462" fmla="*/ f364 1 f204"/>
                <a:gd name="f463" fmla="*/ f365 1 f205"/>
                <a:gd name="f464" fmla="*/ f366 1 f204"/>
                <a:gd name="f465" fmla="*/ f367 1 f205"/>
                <a:gd name="f466" fmla="*/ f368 1 f204"/>
                <a:gd name="f467" fmla="*/ f369 1 f204"/>
                <a:gd name="f468" fmla="*/ f370 1 f205"/>
                <a:gd name="f469" fmla="*/ f371 1 f204"/>
                <a:gd name="f470" fmla="*/ f372 1 f205"/>
                <a:gd name="f471" fmla="*/ f373 1 f205"/>
                <a:gd name="f472" fmla="*/ f374 1 f204"/>
                <a:gd name="f473" fmla="*/ f375 1 f205"/>
                <a:gd name="f474" fmla="*/ f376 1 f204"/>
                <a:gd name="f475" fmla="*/ f377 1 f205"/>
                <a:gd name="f476" fmla="*/ f378 1 f205"/>
                <a:gd name="f477" fmla="*/ f379 1 f205"/>
                <a:gd name="f478" fmla="*/ f380 1 f205"/>
                <a:gd name="f479" fmla="*/ f381 1 f204"/>
                <a:gd name="f480" fmla="*/ f382 1 f204"/>
                <a:gd name="f481" fmla="*/ f383 1 f205"/>
                <a:gd name="f482" fmla="*/ f384 1 f204"/>
                <a:gd name="f483" fmla="*/ f385 1 f204"/>
                <a:gd name="f484" fmla="*/ f386 1 f205"/>
                <a:gd name="f485" fmla="*/ f387 1 f204"/>
                <a:gd name="f486" fmla="*/ f388 1 f205"/>
                <a:gd name="f487" fmla="*/ f389 1 f204"/>
                <a:gd name="f488" fmla="*/ f390 1 f205"/>
                <a:gd name="f489" fmla="*/ f391 1 f204"/>
                <a:gd name="f490" fmla="*/ f392 1 f205"/>
                <a:gd name="f491" fmla="*/ f393 f199 1"/>
                <a:gd name="f492" fmla="*/ f394 f199 1"/>
                <a:gd name="f493" fmla="*/ f396 f200 1"/>
                <a:gd name="f494" fmla="*/ f395 f200 1"/>
                <a:gd name="f495" fmla="*/ f398 f199 1"/>
                <a:gd name="f496" fmla="*/ f399 f200 1"/>
                <a:gd name="f497" fmla="*/ f400 f199 1"/>
                <a:gd name="f498" fmla="*/ f401 f200 1"/>
                <a:gd name="f499" fmla="*/ f402 f199 1"/>
                <a:gd name="f500" fmla="*/ f403 f200 1"/>
                <a:gd name="f501" fmla="*/ f404 f199 1"/>
                <a:gd name="f502" fmla="*/ f405 f200 1"/>
                <a:gd name="f503" fmla="*/ f406 f199 1"/>
                <a:gd name="f504" fmla="*/ f407 f200 1"/>
                <a:gd name="f505" fmla="*/ f408 f199 1"/>
                <a:gd name="f506" fmla="*/ f409 f200 1"/>
                <a:gd name="f507" fmla="*/ f410 f199 1"/>
                <a:gd name="f508" fmla="*/ f411 f200 1"/>
                <a:gd name="f509" fmla="*/ f412 f199 1"/>
                <a:gd name="f510" fmla="*/ f413 f200 1"/>
                <a:gd name="f511" fmla="*/ f414 f199 1"/>
                <a:gd name="f512" fmla="*/ f415 f200 1"/>
                <a:gd name="f513" fmla="*/ f416 f199 1"/>
                <a:gd name="f514" fmla="*/ f417 f200 1"/>
                <a:gd name="f515" fmla="*/ f418 f199 1"/>
                <a:gd name="f516" fmla="*/ f419 f200 1"/>
                <a:gd name="f517" fmla="*/ f420 f199 1"/>
                <a:gd name="f518" fmla="*/ f421 f200 1"/>
                <a:gd name="f519" fmla="*/ f422 f199 1"/>
                <a:gd name="f520" fmla="*/ f423 f200 1"/>
                <a:gd name="f521" fmla="*/ f424 f199 1"/>
                <a:gd name="f522" fmla="*/ f425 f200 1"/>
                <a:gd name="f523" fmla="*/ f426 f199 1"/>
                <a:gd name="f524" fmla="*/ f427 f200 1"/>
                <a:gd name="f525" fmla="*/ f428 f199 1"/>
                <a:gd name="f526" fmla="*/ f429 f200 1"/>
                <a:gd name="f527" fmla="*/ f430 f199 1"/>
                <a:gd name="f528" fmla="*/ f431 f200 1"/>
                <a:gd name="f529" fmla="*/ f432 f199 1"/>
                <a:gd name="f530" fmla="*/ f433 f200 1"/>
                <a:gd name="f531" fmla="*/ f434 f199 1"/>
                <a:gd name="f532" fmla="*/ f435 f200 1"/>
                <a:gd name="f533" fmla="*/ f436 f199 1"/>
                <a:gd name="f534" fmla="*/ f437 f200 1"/>
                <a:gd name="f535" fmla="*/ f438 f199 1"/>
                <a:gd name="f536" fmla="*/ f439 f200 1"/>
                <a:gd name="f537" fmla="*/ f440 f199 1"/>
                <a:gd name="f538" fmla="*/ f441 f200 1"/>
                <a:gd name="f539" fmla="*/ f442 f199 1"/>
                <a:gd name="f540" fmla="*/ f443 f200 1"/>
                <a:gd name="f541" fmla="*/ f444 f199 1"/>
                <a:gd name="f542" fmla="*/ f445 f200 1"/>
                <a:gd name="f543" fmla="*/ f446 f199 1"/>
                <a:gd name="f544" fmla="*/ f447 f200 1"/>
                <a:gd name="f545" fmla="*/ f448 f200 1"/>
                <a:gd name="f546" fmla="*/ f449 f199 1"/>
                <a:gd name="f547" fmla="*/ f450 f200 1"/>
                <a:gd name="f548" fmla="*/ f451 f199 1"/>
                <a:gd name="f549" fmla="*/ f452 f200 1"/>
                <a:gd name="f550" fmla="*/ f453 f199 1"/>
                <a:gd name="f551" fmla="*/ f454 f200 1"/>
                <a:gd name="f552" fmla="*/ f455 f199 1"/>
                <a:gd name="f553" fmla="*/ f456 f200 1"/>
                <a:gd name="f554" fmla="*/ f457 f200 1"/>
                <a:gd name="f555" fmla="*/ f458 f200 1"/>
                <a:gd name="f556" fmla="*/ f459 f199 1"/>
                <a:gd name="f557" fmla="*/ f460 f200 1"/>
                <a:gd name="f558" fmla="*/ f461 f200 1"/>
                <a:gd name="f559" fmla="*/ f462 f199 1"/>
                <a:gd name="f560" fmla="*/ f463 f200 1"/>
                <a:gd name="f561" fmla="*/ f464 f199 1"/>
                <a:gd name="f562" fmla="*/ f465 f200 1"/>
                <a:gd name="f563" fmla="*/ f466 f199 1"/>
                <a:gd name="f564" fmla="*/ f467 f199 1"/>
                <a:gd name="f565" fmla="*/ f468 f200 1"/>
                <a:gd name="f566" fmla="*/ f469 f199 1"/>
                <a:gd name="f567" fmla="*/ f470 f200 1"/>
                <a:gd name="f568" fmla="*/ f471 f200 1"/>
                <a:gd name="f569" fmla="*/ f472 f199 1"/>
                <a:gd name="f570" fmla="*/ f473 f200 1"/>
                <a:gd name="f571" fmla="*/ f474 f199 1"/>
                <a:gd name="f572" fmla="*/ f475 f200 1"/>
                <a:gd name="f573" fmla="*/ f476 f200 1"/>
                <a:gd name="f574" fmla="*/ f477 f200 1"/>
                <a:gd name="f575" fmla="*/ f478 f200 1"/>
                <a:gd name="f576" fmla="*/ f479 f199 1"/>
                <a:gd name="f577" fmla="*/ f480 f199 1"/>
                <a:gd name="f578" fmla="*/ f481 f200 1"/>
                <a:gd name="f579" fmla="*/ f482 f199 1"/>
                <a:gd name="f580" fmla="*/ f483 f199 1"/>
                <a:gd name="f581" fmla="*/ f484 f200 1"/>
                <a:gd name="f582" fmla="*/ f485 f199 1"/>
                <a:gd name="f583" fmla="*/ f486 f200 1"/>
                <a:gd name="f584" fmla="*/ f487 f199 1"/>
                <a:gd name="f585" fmla="*/ f488 f200 1"/>
                <a:gd name="f586" fmla="*/ f489 f199 1"/>
                <a:gd name="f587" fmla="*/ f490 f200 1"/>
              </a:gdLst>
              <a:ahLst/>
              <a:cxnLst>
                <a:cxn ang="3cd4">
                  <a:pos x="hc" y="t"/>
                </a:cxn>
                <a:cxn ang="0">
                  <a:pos x="r" y="vc"/>
                </a:cxn>
                <a:cxn ang="cd4">
                  <a:pos x="hc" y="b"/>
                </a:cxn>
                <a:cxn ang="cd2">
                  <a:pos x="l" y="vc"/>
                </a:cxn>
                <a:cxn ang="f397">
                  <a:pos x="f495" y="f496"/>
                </a:cxn>
                <a:cxn ang="f397">
                  <a:pos x="f497" y="f498"/>
                </a:cxn>
                <a:cxn ang="f397">
                  <a:pos x="f499" y="f500"/>
                </a:cxn>
                <a:cxn ang="f397">
                  <a:pos x="f501" y="f502"/>
                </a:cxn>
                <a:cxn ang="f397">
                  <a:pos x="f503" y="f504"/>
                </a:cxn>
                <a:cxn ang="f397">
                  <a:pos x="f505" y="f506"/>
                </a:cxn>
                <a:cxn ang="f397">
                  <a:pos x="f507" y="f508"/>
                </a:cxn>
                <a:cxn ang="f397">
                  <a:pos x="f509" y="f510"/>
                </a:cxn>
                <a:cxn ang="f397">
                  <a:pos x="f511" y="f512"/>
                </a:cxn>
                <a:cxn ang="f397">
                  <a:pos x="f513" y="f514"/>
                </a:cxn>
                <a:cxn ang="f397">
                  <a:pos x="f515" y="f516"/>
                </a:cxn>
                <a:cxn ang="f397">
                  <a:pos x="f517" y="f518"/>
                </a:cxn>
                <a:cxn ang="f397">
                  <a:pos x="f519" y="f520"/>
                </a:cxn>
                <a:cxn ang="f397">
                  <a:pos x="f521" y="f522"/>
                </a:cxn>
                <a:cxn ang="f397">
                  <a:pos x="f523" y="f524"/>
                </a:cxn>
                <a:cxn ang="f397">
                  <a:pos x="f525" y="f526"/>
                </a:cxn>
                <a:cxn ang="f397">
                  <a:pos x="f527" y="f528"/>
                </a:cxn>
                <a:cxn ang="f397">
                  <a:pos x="f529" y="f530"/>
                </a:cxn>
                <a:cxn ang="f397">
                  <a:pos x="f531" y="f532"/>
                </a:cxn>
                <a:cxn ang="f397">
                  <a:pos x="f533" y="f534"/>
                </a:cxn>
                <a:cxn ang="f397">
                  <a:pos x="f535" y="f536"/>
                </a:cxn>
                <a:cxn ang="f397">
                  <a:pos x="f537" y="f538"/>
                </a:cxn>
                <a:cxn ang="f397">
                  <a:pos x="f539" y="f540"/>
                </a:cxn>
                <a:cxn ang="f397">
                  <a:pos x="f541" y="f542"/>
                </a:cxn>
                <a:cxn ang="f397">
                  <a:pos x="f543" y="f544"/>
                </a:cxn>
                <a:cxn ang="f397">
                  <a:pos x="f543" y="f545"/>
                </a:cxn>
                <a:cxn ang="f397">
                  <a:pos x="f546" y="f547"/>
                </a:cxn>
                <a:cxn ang="f397">
                  <a:pos x="f548" y="f549"/>
                </a:cxn>
                <a:cxn ang="f397">
                  <a:pos x="f550" y="f551"/>
                </a:cxn>
                <a:cxn ang="f397">
                  <a:pos x="f552" y="f553"/>
                </a:cxn>
                <a:cxn ang="f397">
                  <a:pos x="f552" y="f554"/>
                </a:cxn>
                <a:cxn ang="f397">
                  <a:pos x="f552" y="f555"/>
                </a:cxn>
                <a:cxn ang="f397">
                  <a:pos x="f556" y="f557"/>
                </a:cxn>
                <a:cxn ang="f397">
                  <a:pos x="f556" y="f558"/>
                </a:cxn>
                <a:cxn ang="f397">
                  <a:pos x="f559" y="f560"/>
                </a:cxn>
                <a:cxn ang="f397">
                  <a:pos x="f561" y="f562"/>
                </a:cxn>
                <a:cxn ang="f397">
                  <a:pos x="f563" y="f562"/>
                </a:cxn>
                <a:cxn ang="f397">
                  <a:pos x="f564" y="f565"/>
                </a:cxn>
                <a:cxn ang="f397">
                  <a:pos x="f566" y="f567"/>
                </a:cxn>
                <a:cxn ang="f397">
                  <a:pos x="f566" y="f568"/>
                </a:cxn>
                <a:cxn ang="f397">
                  <a:pos x="f569" y="f570"/>
                </a:cxn>
                <a:cxn ang="f397">
                  <a:pos x="f571" y="f572"/>
                </a:cxn>
                <a:cxn ang="f397">
                  <a:pos x="f566" y="f573"/>
                </a:cxn>
                <a:cxn ang="f397">
                  <a:pos x="f563" y="f574"/>
                </a:cxn>
                <a:cxn ang="f397">
                  <a:pos x="f548" y="f575"/>
                </a:cxn>
                <a:cxn ang="f397">
                  <a:pos x="f576" y="f547"/>
                </a:cxn>
                <a:cxn ang="f397">
                  <a:pos x="f577" y="f542"/>
                </a:cxn>
                <a:cxn ang="f397">
                  <a:pos x="f533" y="f578"/>
                </a:cxn>
                <a:cxn ang="f397">
                  <a:pos x="f579" y="f526"/>
                </a:cxn>
                <a:cxn ang="f397">
                  <a:pos x="f580" y="f581"/>
                </a:cxn>
                <a:cxn ang="f397">
                  <a:pos x="f582" y="f518"/>
                </a:cxn>
                <a:cxn ang="f397">
                  <a:pos x="f499" y="f583"/>
                </a:cxn>
                <a:cxn ang="f397">
                  <a:pos x="f584" y="f585"/>
                </a:cxn>
                <a:cxn ang="f397">
                  <a:pos x="f586" y="f587"/>
                </a:cxn>
              </a:cxnLst>
              <a:rect l="f491" t="f494" r="f492" b="f493"/>
              <a:pathLst>
                <a:path w="129" h="219">
                  <a:moveTo>
                    <a:pt x="f8" y="f9"/>
                  </a:moveTo>
                  <a:cubicBezTo>
                    <a:pt x="f10" y="f11"/>
                    <a:pt x="f10" y="f12"/>
                    <a:pt x="f13" y="f14"/>
                  </a:cubicBezTo>
                  <a:cubicBezTo>
                    <a:pt x="f13" y="f14"/>
                    <a:pt x="f15" y="f14"/>
                    <a:pt x="f15" y="f16"/>
                  </a:cubicBezTo>
                  <a:cubicBezTo>
                    <a:pt x="f17" y="f18"/>
                    <a:pt x="f19" y="f20"/>
                    <a:pt x="f21" y="f22"/>
                  </a:cubicBezTo>
                  <a:cubicBezTo>
                    <a:pt x="f21" y="f22"/>
                    <a:pt x="f21" y="f22"/>
                    <a:pt x="f21" y="f22"/>
                  </a:cubicBezTo>
                  <a:cubicBezTo>
                    <a:pt x="f21" y="f23"/>
                    <a:pt x="f24" y="f23"/>
                    <a:pt x="f25" y="f26"/>
                  </a:cubicBezTo>
                  <a:cubicBezTo>
                    <a:pt x="f24" y="f26"/>
                    <a:pt x="f24" y="f26"/>
                    <a:pt x="f24" y="f26"/>
                  </a:cubicBezTo>
                  <a:cubicBezTo>
                    <a:pt x="f25" y="f26"/>
                    <a:pt x="f25" y="f27"/>
                    <a:pt x="f28" y="f27"/>
                  </a:cubicBezTo>
                  <a:cubicBezTo>
                    <a:pt x="f28" y="f27"/>
                    <a:pt x="f25" y="f27"/>
                    <a:pt x="f25" y="f29"/>
                  </a:cubicBezTo>
                  <a:cubicBezTo>
                    <a:pt x="f28" y="f29"/>
                    <a:pt x="f28" y="f29"/>
                    <a:pt x="f28" y="f29"/>
                  </a:cubicBezTo>
                  <a:cubicBezTo>
                    <a:pt x="f30" y="f29"/>
                    <a:pt x="f30" y="f31"/>
                    <a:pt x="f30" y="f32"/>
                  </a:cubicBezTo>
                  <a:cubicBezTo>
                    <a:pt x="f30" y="f32"/>
                    <a:pt x="f30" y="f32"/>
                    <a:pt x="f30" y="f32"/>
                  </a:cubicBezTo>
                  <a:cubicBezTo>
                    <a:pt x="f33" y="f34"/>
                    <a:pt x="f35" y="f36"/>
                    <a:pt x="f37" y="f2"/>
                  </a:cubicBezTo>
                  <a:cubicBezTo>
                    <a:pt x="f38" y="f2"/>
                    <a:pt x="f38" y="f2"/>
                    <a:pt x="f38" y="f2"/>
                  </a:cubicBezTo>
                  <a:cubicBezTo>
                    <a:pt x="f38" y="f2"/>
                    <a:pt x="f37" y="f2"/>
                    <a:pt x="f37" y="f2"/>
                  </a:cubicBezTo>
                  <a:cubicBezTo>
                    <a:pt x="f37" y="f39"/>
                    <a:pt x="f40" y="f39"/>
                    <a:pt x="f40" y="f41"/>
                  </a:cubicBezTo>
                  <a:cubicBezTo>
                    <a:pt x="f40" y="f41"/>
                    <a:pt x="f40" y="f41"/>
                    <a:pt x="f40" y="f41"/>
                  </a:cubicBezTo>
                  <a:cubicBezTo>
                    <a:pt x="f42" y="f43"/>
                    <a:pt x="f40" y="f43"/>
                    <a:pt x="f42" y="f44"/>
                  </a:cubicBezTo>
                  <a:cubicBezTo>
                    <a:pt x="f42" y="f44"/>
                    <a:pt x="f42" y="f44"/>
                    <a:pt x="f42" y="f44"/>
                  </a:cubicBezTo>
                  <a:cubicBezTo>
                    <a:pt x="f45" y="f44"/>
                    <a:pt x="f42" y="f46"/>
                    <a:pt x="f45" y="f46"/>
                  </a:cubicBezTo>
                  <a:cubicBezTo>
                    <a:pt x="f45" y="f46"/>
                    <a:pt x="f45" y="f46"/>
                    <a:pt x="f45" y="f46"/>
                  </a:cubicBezTo>
                  <a:cubicBezTo>
                    <a:pt x="f45" y="f47"/>
                    <a:pt x="f45" y="f47"/>
                    <a:pt x="f45" y="f47"/>
                  </a:cubicBezTo>
                  <a:cubicBezTo>
                    <a:pt x="f45" y="f47"/>
                    <a:pt x="f45" y="f47"/>
                    <a:pt x="f45" y="f47"/>
                  </a:cubicBezTo>
                  <a:cubicBezTo>
                    <a:pt x="f48" y="f49"/>
                    <a:pt x="f48" y="f50"/>
                    <a:pt x="f51" y="f49"/>
                  </a:cubicBezTo>
                  <a:cubicBezTo>
                    <a:pt x="f48" y="f50"/>
                    <a:pt x="f48" y="f49"/>
                    <a:pt x="f48" y="f50"/>
                  </a:cubicBezTo>
                  <a:cubicBezTo>
                    <a:pt x="f51" y="f52"/>
                    <a:pt x="f53" y="f54"/>
                    <a:pt x="f55" y="f56"/>
                  </a:cubicBezTo>
                  <a:cubicBezTo>
                    <a:pt x="f55" y="f57"/>
                    <a:pt x="f55" y="f57"/>
                    <a:pt x="f55" y="f57"/>
                  </a:cubicBezTo>
                  <a:cubicBezTo>
                    <a:pt x="f58" y="f57"/>
                    <a:pt x="f58" y="f59"/>
                    <a:pt x="f60" y="f59"/>
                  </a:cubicBezTo>
                  <a:cubicBezTo>
                    <a:pt x="f60" y="f59"/>
                    <a:pt x="f58" y="f59"/>
                    <a:pt x="f60" y="f59"/>
                  </a:cubicBezTo>
                  <a:cubicBezTo>
                    <a:pt x="f60" y="f61"/>
                    <a:pt x="f62" y="f61"/>
                    <a:pt x="f62" y="f61"/>
                  </a:cubicBezTo>
                  <a:cubicBezTo>
                    <a:pt x="f60" y="f61"/>
                    <a:pt x="f60" y="f61"/>
                    <a:pt x="f60" y="f63"/>
                  </a:cubicBezTo>
                  <a:cubicBezTo>
                    <a:pt x="f62" y="f63"/>
                    <a:pt x="f62" y="f64"/>
                    <a:pt x="f65" y="f64"/>
                  </a:cubicBezTo>
                  <a:cubicBezTo>
                    <a:pt x="f62" y="f64"/>
                    <a:pt x="f62" y="f64"/>
                    <a:pt x="f62" y="f64"/>
                  </a:cubicBezTo>
                  <a:cubicBezTo>
                    <a:pt x="f65" y="f66"/>
                    <a:pt x="f65" y="f66"/>
                    <a:pt x="f67" y="f66"/>
                  </a:cubicBezTo>
                  <a:cubicBezTo>
                    <a:pt x="f65" y="f66"/>
                    <a:pt x="f65" y="f66"/>
                    <a:pt x="f65" y="f66"/>
                  </a:cubicBezTo>
                  <a:cubicBezTo>
                    <a:pt x="f65" y="f68"/>
                    <a:pt x="f67" y="f66"/>
                    <a:pt x="f69" y="f70"/>
                  </a:cubicBezTo>
                  <a:cubicBezTo>
                    <a:pt x="f67" y="f70"/>
                    <a:pt x="f67" y="f70"/>
                    <a:pt x="f67" y="f70"/>
                  </a:cubicBezTo>
                  <a:cubicBezTo>
                    <a:pt x="f69" y="f68"/>
                    <a:pt x="f71" y="f72"/>
                    <a:pt x="f73" y="f74"/>
                  </a:cubicBezTo>
                  <a:cubicBezTo>
                    <a:pt x="f71" y="f74"/>
                    <a:pt x="f71" y="f74"/>
                    <a:pt x="f71" y="f74"/>
                  </a:cubicBezTo>
                  <a:cubicBezTo>
                    <a:pt x="f73" y="f75"/>
                    <a:pt x="f73" y="f76"/>
                    <a:pt x="f77" y="f76"/>
                  </a:cubicBezTo>
                  <a:cubicBezTo>
                    <a:pt x="f77" y="f78"/>
                    <a:pt x="f73" y="f78"/>
                    <a:pt x="f77" y="f79"/>
                  </a:cubicBezTo>
                  <a:cubicBezTo>
                    <a:pt x="f80" y="f78"/>
                    <a:pt x="f80" y="f81"/>
                    <a:pt x="f80" y="f79"/>
                  </a:cubicBezTo>
                  <a:cubicBezTo>
                    <a:pt x="f80" y="f81"/>
                    <a:pt x="f82" y="f83"/>
                    <a:pt x="f82" y="f83"/>
                  </a:cubicBezTo>
                  <a:cubicBezTo>
                    <a:pt x="f82" y="f83"/>
                    <a:pt x="f82" y="f84"/>
                    <a:pt x="f80" y="f83"/>
                  </a:cubicBezTo>
                  <a:cubicBezTo>
                    <a:pt x="f80" y="f84"/>
                    <a:pt x="f80" y="f84"/>
                    <a:pt x="f80" y="f84"/>
                  </a:cubicBezTo>
                  <a:cubicBezTo>
                    <a:pt x="f80" y="f84"/>
                    <a:pt x="f80" y="f84"/>
                    <a:pt x="f80" y="f84"/>
                  </a:cubicBezTo>
                  <a:cubicBezTo>
                    <a:pt x="f80" y="f84"/>
                    <a:pt x="f82" y="f85"/>
                    <a:pt x="f82" y="f86"/>
                  </a:cubicBezTo>
                  <a:cubicBezTo>
                    <a:pt x="f87" y="f86"/>
                    <a:pt x="f88" y="f86"/>
                    <a:pt x="f89" y="f90"/>
                  </a:cubicBezTo>
                  <a:cubicBezTo>
                    <a:pt x="f88" y="f90"/>
                    <a:pt x="f88" y="f91"/>
                    <a:pt x="f88" y="f91"/>
                  </a:cubicBezTo>
                  <a:cubicBezTo>
                    <a:pt x="f92" y="f91"/>
                    <a:pt x="f92" y="f91"/>
                    <a:pt x="f92" y="f91"/>
                  </a:cubicBezTo>
                  <a:cubicBezTo>
                    <a:pt x="f92" y="f93"/>
                    <a:pt x="f89" y="f93"/>
                    <a:pt x="f92" y="f93"/>
                  </a:cubicBezTo>
                  <a:cubicBezTo>
                    <a:pt x="f92" y="f93"/>
                    <a:pt x="f92" y="f93"/>
                    <a:pt x="f92" y="f93"/>
                  </a:cubicBezTo>
                  <a:cubicBezTo>
                    <a:pt x="f92" y="f94"/>
                    <a:pt x="f95" y="f96"/>
                    <a:pt x="f92" y="f96"/>
                  </a:cubicBezTo>
                  <a:cubicBezTo>
                    <a:pt x="f92" y="f96"/>
                    <a:pt x="f92" y="f96"/>
                    <a:pt x="f92" y="f96"/>
                  </a:cubicBezTo>
                  <a:cubicBezTo>
                    <a:pt x="f92" y="f96"/>
                    <a:pt x="f92" y="f96"/>
                    <a:pt x="f95" y="f97"/>
                  </a:cubicBezTo>
                  <a:cubicBezTo>
                    <a:pt x="f95" y="f97"/>
                    <a:pt x="f95" y="f97"/>
                    <a:pt x="f95" y="f97"/>
                  </a:cubicBezTo>
                  <a:cubicBezTo>
                    <a:pt x="f95" y="f97"/>
                    <a:pt x="f98" y="f99"/>
                    <a:pt x="f98" y="f97"/>
                  </a:cubicBezTo>
                  <a:cubicBezTo>
                    <a:pt x="f98" y="f97"/>
                    <a:pt x="f95" y="f99"/>
                    <a:pt x="f95" y="f97"/>
                  </a:cubicBezTo>
                  <a:cubicBezTo>
                    <a:pt x="f98" y="f97"/>
                    <a:pt x="f100" y="f99"/>
                    <a:pt x="f100" y="f99"/>
                  </a:cubicBezTo>
                  <a:cubicBezTo>
                    <a:pt x="f100" y="f99"/>
                    <a:pt x="f100" y="f99"/>
                    <a:pt x="f98" y="f99"/>
                  </a:cubicBezTo>
                  <a:cubicBezTo>
                    <a:pt x="f100" y="f101"/>
                    <a:pt x="f102" y="f6"/>
                    <a:pt x="f103" y="f104"/>
                  </a:cubicBezTo>
                  <a:cubicBezTo>
                    <a:pt x="f103" y="f104"/>
                    <a:pt x="f102" y="f104"/>
                    <a:pt x="f102" y="f6"/>
                  </a:cubicBezTo>
                  <a:cubicBezTo>
                    <a:pt x="f102" y="f105"/>
                    <a:pt x="f106" y="f105"/>
                    <a:pt x="f106" y="f8"/>
                  </a:cubicBezTo>
                  <a:cubicBezTo>
                    <a:pt x="f106" y="f8"/>
                    <a:pt x="f106" y="f8"/>
                    <a:pt x="f106" y="f8"/>
                  </a:cubicBezTo>
                  <a:cubicBezTo>
                    <a:pt x="f106" y="f107"/>
                    <a:pt x="f106" y="f107"/>
                    <a:pt x="f106" y="f107"/>
                  </a:cubicBezTo>
                  <a:cubicBezTo>
                    <a:pt x="f106" y="f107"/>
                    <a:pt x="f106" y="f108"/>
                    <a:pt x="f109" y="f108"/>
                  </a:cubicBezTo>
                  <a:cubicBezTo>
                    <a:pt x="f109" y="f108"/>
                    <a:pt x="f109" y="f108"/>
                    <a:pt x="f106" y="f108"/>
                  </a:cubicBezTo>
                  <a:cubicBezTo>
                    <a:pt x="f109" y="f108"/>
                    <a:pt x="f110" y="f111"/>
                    <a:pt x="f110" y="f15"/>
                  </a:cubicBezTo>
                  <a:cubicBezTo>
                    <a:pt x="f110" y="f15"/>
                    <a:pt x="f112" y="f15"/>
                    <a:pt x="f113" y="f13"/>
                  </a:cubicBezTo>
                  <a:cubicBezTo>
                    <a:pt x="f112" y="f13"/>
                    <a:pt x="f112" y="f13"/>
                    <a:pt x="f112" y="f13"/>
                  </a:cubicBezTo>
                  <a:cubicBezTo>
                    <a:pt x="f112" y="f13"/>
                    <a:pt x="f113" y="f114"/>
                    <a:pt x="f112" y="f114"/>
                  </a:cubicBezTo>
                  <a:cubicBezTo>
                    <a:pt x="f113" y="f17"/>
                    <a:pt x="f115" y="f15"/>
                    <a:pt x="f110" y="f13"/>
                  </a:cubicBezTo>
                  <a:cubicBezTo>
                    <a:pt x="f110" y="f13"/>
                    <a:pt x="f113" y="f13"/>
                    <a:pt x="f112" y="f114"/>
                  </a:cubicBezTo>
                  <a:cubicBezTo>
                    <a:pt x="f113" y="f17"/>
                    <a:pt x="f113" y="f17"/>
                    <a:pt x="f113" y="f17"/>
                  </a:cubicBezTo>
                  <a:cubicBezTo>
                    <a:pt x="f113" y="f17"/>
                    <a:pt x="f112" y="f17"/>
                    <a:pt x="f112" y="f116"/>
                  </a:cubicBezTo>
                  <a:cubicBezTo>
                    <a:pt x="f113" y="f19"/>
                    <a:pt x="f113" y="f116"/>
                    <a:pt x="f113" y="f19"/>
                  </a:cubicBezTo>
                  <a:cubicBezTo>
                    <a:pt x="f117" y="f19"/>
                    <a:pt x="f117" y="f19"/>
                    <a:pt x="f117" y="f19"/>
                  </a:cubicBezTo>
                  <a:cubicBezTo>
                    <a:pt x="f117" y="f19"/>
                    <a:pt x="f117" y="f21"/>
                    <a:pt x="f118" y="f19"/>
                  </a:cubicBezTo>
                  <a:cubicBezTo>
                    <a:pt x="f117" y="f19"/>
                    <a:pt x="f119" y="f21"/>
                    <a:pt x="f118" y="f21"/>
                  </a:cubicBezTo>
                  <a:cubicBezTo>
                    <a:pt x="f117" y="f21"/>
                    <a:pt x="f117" y="f21"/>
                    <a:pt x="f117" y="f21"/>
                  </a:cubicBezTo>
                  <a:cubicBezTo>
                    <a:pt x="f117" y="f21"/>
                    <a:pt x="f118" y="f21"/>
                    <a:pt x="f119" y="f21"/>
                  </a:cubicBezTo>
                  <a:cubicBezTo>
                    <a:pt x="f119" y="f21"/>
                    <a:pt x="f118" y="f21"/>
                    <a:pt x="f118" y="f25"/>
                  </a:cubicBezTo>
                  <a:cubicBezTo>
                    <a:pt x="f119" y="f21"/>
                    <a:pt x="f119" y="f25"/>
                    <a:pt x="f120" y="f28"/>
                  </a:cubicBezTo>
                  <a:cubicBezTo>
                    <a:pt x="f120" y="f121"/>
                    <a:pt x="f122" y="f30"/>
                    <a:pt x="f122" y="f30"/>
                  </a:cubicBezTo>
                  <a:cubicBezTo>
                    <a:pt x="f122" y="f123"/>
                    <a:pt x="f124" y="f123"/>
                    <a:pt x="f124" y="f125"/>
                  </a:cubicBezTo>
                  <a:cubicBezTo>
                    <a:pt x="f124" y="f125"/>
                    <a:pt x="f124" y="f125"/>
                    <a:pt x="f124" y="f125"/>
                  </a:cubicBezTo>
                  <a:cubicBezTo>
                    <a:pt x="f124" y="f125"/>
                    <a:pt x="f124" y="f125"/>
                    <a:pt x="f124" y="f125"/>
                  </a:cubicBezTo>
                  <a:cubicBezTo>
                    <a:pt x="f124" y="f125"/>
                    <a:pt x="f124" y="f33"/>
                    <a:pt x="f124" y="f126"/>
                  </a:cubicBezTo>
                  <a:cubicBezTo>
                    <a:pt x="f127" y="f126"/>
                    <a:pt x="f127" y="f126"/>
                    <a:pt x="f128" y="f33"/>
                  </a:cubicBezTo>
                  <a:cubicBezTo>
                    <a:pt x="f127" y="f38"/>
                    <a:pt x="f128" y="f38"/>
                    <a:pt x="f128" y="f37"/>
                  </a:cubicBezTo>
                  <a:cubicBezTo>
                    <a:pt x="f128" y="f37"/>
                    <a:pt x="f128" y="f38"/>
                    <a:pt x="f128" y="f37"/>
                  </a:cubicBezTo>
                  <a:cubicBezTo>
                    <a:pt x="f127" y="f40"/>
                    <a:pt x="f128" y="f40"/>
                    <a:pt x="f128" y="f42"/>
                  </a:cubicBezTo>
                  <a:cubicBezTo>
                    <a:pt x="f129" y="f40"/>
                    <a:pt x="f129" y="f40"/>
                    <a:pt x="f129" y="f40"/>
                  </a:cubicBezTo>
                  <a:cubicBezTo>
                    <a:pt x="f129" y="f42"/>
                    <a:pt x="f130" y="f42"/>
                    <a:pt x="f129" y="f42"/>
                  </a:cubicBezTo>
                  <a:cubicBezTo>
                    <a:pt x="f130" y="f42"/>
                    <a:pt x="f130" y="f45"/>
                    <a:pt x="f130" y="f42"/>
                  </a:cubicBezTo>
                  <a:cubicBezTo>
                    <a:pt x="f131" y="f132"/>
                    <a:pt x="f133" y="f51"/>
                    <a:pt x="f134" y="f135"/>
                  </a:cubicBezTo>
                  <a:cubicBezTo>
                    <a:pt x="f134" y="f135"/>
                    <a:pt x="f134" y="f135"/>
                    <a:pt x="f133" y="f135"/>
                  </a:cubicBezTo>
                  <a:cubicBezTo>
                    <a:pt x="f133" y="f53"/>
                    <a:pt x="f134" y="f135"/>
                    <a:pt x="f134" y="f53"/>
                  </a:cubicBezTo>
                  <a:cubicBezTo>
                    <a:pt x="f133" y="f135"/>
                    <a:pt x="f133" y="f53"/>
                    <a:pt x="f133" y="f53"/>
                  </a:cubicBezTo>
                  <a:cubicBezTo>
                    <a:pt x="f133" y="f135"/>
                    <a:pt x="f133" y="f135"/>
                    <a:pt x="f134" y="f135"/>
                  </a:cubicBezTo>
                  <a:cubicBezTo>
                    <a:pt x="f134" y="f55"/>
                    <a:pt x="f136" y="f135"/>
                    <a:pt x="f136" y="f55"/>
                  </a:cubicBezTo>
                  <a:cubicBezTo>
                    <a:pt x="f136" y="f55"/>
                    <a:pt x="f136" y="f55"/>
                    <a:pt x="f136" y="f58"/>
                  </a:cubicBezTo>
                  <a:cubicBezTo>
                    <a:pt x="f136" y="f58"/>
                    <a:pt x="f136" y="f58"/>
                    <a:pt x="f136" y="f58"/>
                  </a:cubicBezTo>
                  <a:cubicBezTo>
                    <a:pt x="f137" y="f60"/>
                    <a:pt x="f136" y="f60"/>
                    <a:pt x="f136" y="f60"/>
                  </a:cubicBezTo>
                  <a:cubicBezTo>
                    <a:pt x="f136" y="f62"/>
                    <a:pt x="f136" y="f62"/>
                    <a:pt x="f137" y="f62"/>
                  </a:cubicBezTo>
                  <a:cubicBezTo>
                    <a:pt x="f136" y="f65"/>
                    <a:pt x="f136" y="f65"/>
                    <a:pt x="f136" y="f65"/>
                  </a:cubicBezTo>
                  <a:cubicBezTo>
                    <a:pt x="f137" y="f65"/>
                    <a:pt x="f137" y="f67"/>
                    <a:pt x="f137" y="f67"/>
                  </a:cubicBezTo>
                  <a:cubicBezTo>
                    <a:pt x="f137" y="f67"/>
                    <a:pt x="f137" y="f67"/>
                    <a:pt x="f137" y="f67"/>
                  </a:cubicBezTo>
                  <a:cubicBezTo>
                    <a:pt x="f137" y="f67"/>
                    <a:pt x="f137" y="f67"/>
                    <a:pt x="f137" y="f67"/>
                  </a:cubicBezTo>
                  <a:cubicBezTo>
                    <a:pt x="f138" y="f67"/>
                    <a:pt x="f137" y="f67"/>
                    <a:pt x="f137" y="f65"/>
                  </a:cubicBezTo>
                  <a:cubicBezTo>
                    <a:pt x="f138" y="f65"/>
                    <a:pt x="f138" y="f67"/>
                    <a:pt x="f138" y="f67"/>
                  </a:cubicBezTo>
                  <a:cubicBezTo>
                    <a:pt x="f138" y="f67"/>
                    <a:pt x="f138" y="f69"/>
                    <a:pt x="f139" y="f69"/>
                  </a:cubicBezTo>
                  <a:cubicBezTo>
                    <a:pt x="f139" y="f71"/>
                    <a:pt x="f139" y="f69"/>
                    <a:pt x="f139" y="f71"/>
                  </a:cubicBezTo>
                  <a:cubicBezTo>
                    <a:pt x="f139" y="f71"/>
                    <a:pt x="f140" y="f71"/>
                    <a:pt x="f139" y="f71"/>
                  </a:cubicBezTo>
                  <a:cubicBezTo>
                    <a:pt x="f139" y="f71"/>
                    <a:pt x="f139" y="f71"/>
                    <a:pt x="f139" y="f71"/>
                  </a:cubicBezTo>
                  <a:cubicBezTo>
                    <a:pt x="f139" y="f71"/>
                    <a:pt x="f138" y="f71"/>
                    <a:pt x="f139" y="f73"/>
                  </a:cubicBezTo>
                  <a:cubicBezTo>
                    <a:pt x="f139" y="f73"/>
                    <a:pt x="f140" y="f71"/>
                    <a:pt x="f140" y="f73"/>
                  </a:cubicBezTo>
                  <a:cubicBezTo>
                    <a:pt x="f140" y="f73"/>
                    <a:pt x="f140" y="f73"/>
                    <a:pt x="f139" y="f73"/>
                  </a:cubicBezTo>
                  <a:cubicBezTo>
                    <a:pt x="f140" y="f77"/>
                    <a:pt x="f140" y="f77"/>
                    <a:pt x="f140" y="f77"/>
                  </a:cubicBezTo>
                  <a:cubicBezTo>
                    <a:pt x="f140" y="f73"/>
                    <a:pt x="f140" y="f73"/>
                    <a:pt x="f140" y="f73"/>
                  </a:cubicBezTo>
                  <a:cubicBezTo>
                    <a:pt x="f140" y="f77"/>
                    <a:pt x="f140" y="f77"/>
                    <a:pt x="f140" y="f77"/>
                  </a:cubicBezTo>
                  <a:cubicBezTo>
                    <a:pt x="f141" y="f80"/>
                    <a:pt x="f141" y="f80"/>
                    <a:pt x="f141" y="f80"/>
                  </a:cubicBezTo>
                  <a:cubicBezTo>
                    <a:pt x="f142" y="f80"/>
                    <a:pt x="f141" y="f82"/>
                    <a:pt x="f142" y="f82"/>
                  </a:cubicBezTo>
                  <a:cubicBezTo>
                    <a:pt x="f142" y="f82"/>
                    <a:pt x="f142" y="f82"/>
                    <a:pt x="f142" y="f82"/>
                  </a:cubicBezTo>
                  <a:cubicBezTo>
                    <a:pt x="f141" y="f143"/>
                    <a:pt x="f142" y="f143"/>
                    <a:pt x="f142" y="f143"/>
                  </a:cubicBezTo>
                  <a:cubicBezTo>
                    <a:pt x="f142" y="f143"/>
                    <a:pt x="f142" y="f143"/>
                    <a:pt x="f142" y="f143"/>
                  </a:cubicBezTo>
                  <a:cubicBezTo>
                    <a:pt x="f142" y="f143"/>
                    <a:pt x="f142" y="f143"/>
                    <a:pt x="f142" y="f143"/>
                  </a:cubicBezTo>
                  <a:cubicBezTo>
                    <a:pt x="f142" y="f87"/>
                    <a:pt x="f142" y="f87"/>
                    <a:pt x="f142" y="f88"/>
                  </a:cubicBezTo>
                  <a:cubicBezTo>
                    <a:pt x="f144" y="f88"/>
                    <a:pt x="f144" y="f88"/>
                    <a:pt x="f144" y="f88"/>
                  </a:cubicBezTo>
                  <a:cubicBezTo>
                    <a:pt x="f145" y="f92"/>
                    <a:pt x="f146" y="f95"/>
                    <a:pt x="f146" y="f98"/>
                  </a:cubicBezTo>
                  <a:cubicBezTo>
                    <a:pt x="f146" y="f100"/>
                    <a:pt x="f146" y="f98"/>
                    <a:pt x="f147" y="f100"/>
                  </a:cubicBezTo>
                  <a:cubicBezTo>
                    <a:pt x="f147" y="f100"/>
                    <a:pt x="f148" y="f149"/>
                    <a:pt x="f148" y="f106"/>
                  </a:cubicBezTo>
                  <a:cubicBezTo>
                    <a:pt x="f148" y="f103"/>
                    <a:pt x="f148" y="f106"/>
                    <a:pt x="f150" y="f106"/>
                  </a:cubicBezTo>
                  <a:cubicBezTo>
                    <a:pt x="f148" y="f106"/>
                    <a:pt x="f150" y="f115"/>
                    <a:pt x="f148" y="f115"/>
                  </a:cubicBezTo>
                  <a:cubicBezTo>
                    <a:pt x="f148" y="f106"/>
                    <a:pt x="f148" y="f106"/>
                    <a:pt x="f148" y="f106"/>
                  </a:cubicBezTo>
                  <a:cubicBezTo>
                    <a:pt x="f148" y="f106"/>
                    <a:pt x="f151" y="f115"/>
                    <a:pt x="f151" y="f110"/>
                  </a:cubicBezTo>
                  <a:cubicBezTo>
                    <a:pt x="f151" y="f115"/>
                    <a:pt x="f151" y="f110"/>
                    <a:pt x="f152" y="f110"/>
                  </a:cubicBezTo>
                  <a:cubicBezTo>
                    <a:pt x="f151" y="f110"/>
                    <a:pt x="f151" y="f112"/>
                    <a:pt x="f152" y="f112"/>
                  </a:cubicBezTo>
                  <a:cubicBezTo>
                    <a:pt x="f152" y="f112"/>
                    <a:pt x="f152" y="f112"/>
                    <a:pt x="f152" y="f112"/>
                  </a:cubicBezTo>
                  <a:cubicBezTo>
                    <a:pt x="f152" y="f113"/>
                    <a:pt x="f152" y="f113"/>
                    <a:pt x="f152" y="f113"/>
                  </a:cubicBezTo>
                  <a:cubicBezTo>
                    <a:pt x="f152" y="f113"/>
                    <a:pt x="f153" y="f112"/>
                    <a:pt x="f153" y="f113"/>
                  </a:cubicBezTo>
                  <a:cubicBezTo>
                    <a:pt x="f153" y="f113"/>
                    <a:pt x="f153" y="f113"/>
                    <a:pt x="f153" y="f117"/>
                  </a:cubicBezTo>
                  <a:cubicBezTo>
                    <a:pt x="f153" y="f117"/>
                    <a:pt x="f154" y="f117"/>
                    <a:pt x="f154" y="f118"/>
                  </a:cubicBezTo>
                  <a:cubicBezTo>
                    <a:pt x="f154" y="f119"/>
                    <a:pt x="f154" y="f119"/>
                    <a:pt x="f154" y="f119"/>
                  </a:cubicBezTo>
                  <a:cubicBezTo>
                    <a:pt x="f154" y="f119"/>
                    <a:pt x="f155" y="f120"/>
                    <a:pt x="f155" y="f119"/>
                  </a:cubicBezTo>
                  <a:cubicBezTo>
                    <a:pt x="f155" y="f120"/>
                    <a:pt x="f155" y="f122"/>
                    <a:pt x="f155" y="f124"/>
                  </a:cubicBezTo>
                  <a:cubicBezTo>
                    <a:pt x="f156" y="f127"/>
                    <a:pt x="f157" y="f129"/>
                    <a:pt x="f158" y="f159"/>
                  </a:cubicBezTo>
                  <a:cubicBezTo>
                    <a:pt x="f158" y="f159"/>
                    <a:pt x="f158" y="f159"/>
                    <a:pt x="f158" y="f159"/>
                  </a:cubicBezTo>
                  <a:cubicBezTo>
                    <a:pt x="f158" y="f159"/>
                    <a:pt x="f158" y="f159"/>
                    <a:pt x="f158" y="f159"/>
                  </a:cubicBezTo>
                  <a:cubicBezTo>
                    <a:pt x="f158" y="f159"/>
                    <a:pt x="f158" y="f131"/>
                    <a:pt x="f157" y="f131"/>
                  </a:cubicBezTo>
                  <a:cubicBezTo>
                    <a:pt x="f158" y="f133"/>
                    <a:pt x="f160" y="f131"/>
                    <a:pt x="f160" y="f133"/>
                  </a:cubicBezTo>
                  <a:cubicBezTo>
                    <a:pt x="f160" y="f133"/>
                    <a:pt x="f160" y="f133"/>
                    <a:pt x="f160" y="f131"/>
                  </a:cubicBezTo>
                  <a:cubicBezTo>
                    <a:pt x="f160" y="f131"/>
                    <a:pt x="f160" y="f136"/>
                    <a:pt x="f161" y="f133"/>
                  </a:cubicBezTo>
                  <a:cubicBezTo>
                    <a:pt x="f161" y="f136"/>
                    <a:pt x="f160" y="f136"/>
                    <a:pt x="f160" y="f136"/>
                  </a:cubicBezTo>
                  <a:cubicBezTo>
                    <a:pt x="f161" y="f136"/>
                    <a:pt x="f161" y="f136"/>
                    <a:pt x="f161" y="f136"/>
                  </a:cubicBezTo>
                  <a:cubicBezTo>
                    <a:pt x="f160" y="f137"/>
                    <a:pt x="f158" y="f136"/>
                    <a:pt x="f157" y="f137"/>
                  </a:cubicBezTo>
                  <a:cubicBezTo>
                    <a:pt x="f158" y="f137"/>
                    <a:pt x="f158" y="f137"/>
                    <a:pt x="f158" y="f137"/>
                  </a:cubicBezTo>
                  <a:cubicBezTo>
                    <a:pt x="f157" y="f138"/>
                    <a:pt x="f162" y="f136"/>
                    <a:pt x="f157" y="f138"/>
                  </a:cubicBezTo>
                  <a:cubicBezTo>
                    <a:pt x="f157" y="f138"/>
                    <a:pt x="f158" y="f138"/>
                    <a:pt x="f158" y="f137"/>
                  </a:cubicBezTo>
                  <a:cubicBezTo>
                    <a:pt x="f160" y="f138"/>
                    <a:pt x="f161" y="f137"/>
                    <a:pt x="f163" y="f138"/>
                  </a:cubicBezTo>
                  <a:cubicBezTo>
                    <a:pt x="f161" y="f138"/>
                    <a:pt x="f161" y="f137"/>
                    <a:pt x="f161" y="f138"/>
                  </a:cubicBezTo>
                  <a:cubicBezTo>
                    <a:pt x="f160" y="f138"/>
                    <a:pt x="f163" y="f138"/>
                    <a:pt x="f163" y="f138"/>
                  </a:cubicBezTo>
                  <a:cubicBezTo>
                    <a:pt x="f163" y="f138"/>
                    <a:pt x="f163" y="f138"/>
                    <a:pt x="f163" y="f138"/>
                  </a:cubicBezTo>
                  <a:cubicBezTo>
                    <a:pt x="f163" y="f139"/>
                    <a:pt x="f163" y="f138"/>
                    <a:pt x="f163" y="f139"/>
                  </a:cubicBezTo>
                  <a:cubicBezTo>
                    <a:pt x="f163" y="f139"/>
                    <a:pt x="f163" y="f139"/>
                    <a:pt x="f163" y="f138"/>
                  </a:cubicBezTo>
                  <a:cubicBezTo>
                    <a:pt x="f164" y="f138"/>
                    <a:pt x="f164" y="f139"/>
                    <a:pt x="f164" y="f139"/>
                  </a:cubicBezTo>
                  <a:cubicBezTo>
                    <a:pt x="f164" y="f140"/>
                    <a:pt x="f163" y="f139"/>
                    <a:pt x="f163" y="f140"/>
                  </a:cubicBezTo>
                  <a:cubicBezTo>
                    <a:pt x="f163" y="f140"/>
                    <a:pt x="f164" y="f165"/>
                    <a:pt x="f166" y="f140"/>
                  </a:cubicBezTo>
                  <a:cubicBezTo>
                    <a:pt x="f166" y="f165"/>
                    <a:pt x="f164" y="f165"/>
                    <a:pt x="f164" y="f165"/>
                  </a:cubicBezTo>
                  <a:cubicBezTo>
                    <a:pt x="f164" y="f141"/>
                    <a:pt x="f167" y="f165"/>
                    <a:pt x="f166" y="f141"/>
                  </a:cubicBezTo>
                  <a:cubicBezTo>
                    <a:pt x="f166" y="f141"/>
                    <a:pt x="f166" y="f141"/>
                    <a:pt x="f166" y="f141"/>
                  </a:cubicBezTo>
                  <a:cubicBezTo>
                    <a:pt x="f166" y="f142"/>
                    <a:pt x="f166" y="f142"/>
                    <a:pt x="f166" y="f142"/>
                  </a:cubicBezTo>
                  <a:cubicBezTo>
                    <a:pt x="f166" y="f145"/>
                    <a:pt x="f168" y="f145"/>
                    <a:pt x="f167" y="f145"/>
                  </a:cubicBezTo>
                  <a:cubicBezTo>
                    <a:pt x="f167" y="f145"/>
                    <a:pt x="f167" y="f146"/>
                    <a:pt x="f168" y="f145"/>
                  </a:cubicBezTo>
                  <a:cubicBezTo>
                    <a:pt x="f168" y="f145"/>
                    <a:pt x="f167" y="f145"/>
                    <a:pt x="f168" y="f145"/>
                  </a:cubicBezTo>
                  <a:cubicBezTo>
                    <a:pt x="f167" y="f145"/>
                    <a:pt x="f168" y="f145"/>
                    <a:pt x="f169" y="f145"/>
                  </a:cubicBezTo>
                  <a:cubicBezTo>
                    <a:pt x="f168" y="f145"/>
                    <a:pt x="f168" y="f145"/>
                    <a:pt x="f168" y="f145"/>
                  </a:cubicBezTo>
                  <a:cubicBezTo>
                    <a:pt x="f169" y="f145"/>
                    <a:pt x="f169" y="f146"/>
                    <a:pt x="f169" y="f146"/>
                  </a:cubicBezTo>
                  <a:cubicBezTo>
                    <a:pt x="f169" y="f146"/>
                    <a:pt x="f169" y="f146"/>
                    <a:pt x="f169" y="f146"/>
                  </a:cubicBezTo>
                  <a:cubicBezTo>
                    <a:pt x="f169" y="f146"/>
                    <a:pt x="f169" y="f146"/>
                    <a:pt x="f169" y="f146"/>
                  </a:cubicBezTo>
                  <a:cubicBezTo>
                    <a:pt x="f169" y="f147"/>
                    <a:pt x="f169" y="f147"/>
                    <a:pt x="f169" y="f147"/>
                  </a:cubicBezTo>
                  <a:cubicBezTo>
                    <a:pt x="f169" y="f147"/>
                    <a:pt x="f169" y="f147"/>
                    <a:pt x="f169" y="f147"/>
                  </a:cubicBezTo>
                  <a:cubicBezTo>
                    <a:pt x="f169" y="f147"/>
                    <a:pt x="f168" y="f150"/>
                    <a:pt x="f169" y="f150"/>
                  </a:cubicBezTo>
                  <a:cubicBezTo>
                    <a:pt x="f169" y="f150"/>
                    <a:pt x="f169" y="f150"/>
                    <a:pt x="f169" y="f150"/>
                  </a:cubicBezTo>
                  <a:cubicBezTo>
                    <a:pt x="f170" y="f150"/>
                    <a:pt x="f169" y="f150"/>
                    <a:pt x="f170" y="f150"/>
                  </a:cubicBezTo>
                  <a:cubicBezTo>
                    <a:pt x="f169" y="f150"/>
                    <a:pt x="f169" y="f150"/>
                    <a:pt x="f169" y="f150"/>
                  </a:cubicBezTo>
                  <a:cubicBezTo>
                    <a:pt x="f169" y="f150"/>
                    <a:pt x="f169" y="f148"/>
                    <a:pt x="f169" y="f171"/>
                  </a:cubicBezTo>
                  <a:cubicBezTo>
                    <a:pt x="f169" y="f171"/>
                    <a:pt x="f170" y="f171"/>
                    <a:pt x="f170" y="f148"/>
                  </a:cubicBezTo>
                  <a:cubicBezTo>
                    <a:pt x="f170" y="f171"/>
                    <a:pt x="f170" y="f171"/>
                    <a:pt x="f170" y="f171"/>
                  </a:cubicBezTo>
                  <a:cubicBezTo>
                    <a:pt x="f170" y="f151"/>
                    <a:pt x="f170" y="f171"/>
                    <a:pt x="f172" y="f171"/>
                  </a:cubicBezTo>
                  <a:cubicBezTo>
                    <a:pt x="f172" y="f151"/>
                    <a:pt x="f172" y="f152"/>
                    <a:pt x="f172" y="f153"/>
                  </a:cubicBezTo>
                  <a:cubicBezTo>
                    <a:pt x="f169" y="f152"/>
                    <a:pt x="f169" y="f152"/>
                    <a:pt x="f169" y="f152"/>
                  </a:cubicBezTo>
                  <a:cubicBezTo>
                    <a:pt x="f170" y="f153"/>
                    <a:pt x="f170" y="f153"/>
                    <a:pt x="f170" y="f153"/>
                  </a:cubicBezTo>
                  <a:cubicBezTo>
                    <a:pt x="f169" y="f153"/>
                    <a:pt x="f169" y="f153"/>
                    <a:pt x="f169" y="f153"/>
                  </a:cubicBezTo>
                  <a:cubicBezTo>
                    <a:pt x="f169" y="f154"/>
                    <a:pt x="f169" y="f154"/>
                    <a:pt x="f169" y="f154"/>
                  </a:cubicBezTo>
                  <a:cubicBezTo>
                    <a:pt x="f170" y="f153"/>
                    <a:pt x="f172" y="f154"/>
                    <a:pt x="f173" y="f153"/>
                  </a:cubicBezTo>
                  <a:cubicBezTo>
                    <a:pt x="f174" y="f155"/>
                    <a:pt x="f170" y="f156"/>
                    <a:pt x="f173" y="f156"/>
                  </a:cubicBezTo>
                  <a:cubicBezTo>
                    <a:pt x="f174" y="f156"/>
                    <a:pt x="f175" y="f156"/>
                    <a:pt x="f174" y="f155"/>
                  </a:cubicBezTo>
                  <a:cubicBezTo>
                    <a:pt x="f174" y="f156"/>
                    <a:pt x="f175" y="f155"/>
                    <a:pt x="f175" y="f156"/>
                  </a:cubicBezTo>
                  <a:cubicBezTo>
                    <a:pt x="f174" y="f156"/>
                    <a:pt x="f175" y="f162"/>
                    <a:pt x="f174" y="f162"/>
                  </a:cubicBezTo>
                  <a:cubicBezTo>
                    <a:pt x="f174" y="f162"/>
                    <a:pt x="f174" y="f156"/>
                    <a:pt x="f173" y="f156"/>
                  </a:cubicBezTo>
                  <a:cubicBezTo>
                    <a:pt x="f173" y="f162"/>
                    <a:pt x="f172" y="f162"/>
                    <a:pt x="f173" y="f162"/>
                  </a:cubicBezTo>
                  <a:cubicBezTo>
                    <a:pt x="f173" y="f157"/>
                    <a:pt x="f174" y="f157"/>
                    <a:pt x="f174" y="f157"/>
                  </a:cubicBezTo>
                  <a:cubicBezTo>
                    <a:pt x="f175" y="f157"/>
                    <a:pt x="f174" y="f162"/>
                    <a:pt x="f174" y="f162"/>
                  </a:cubicBezTo>
                  <a:cubicBezTo>
                    <a:pt x="f175" y="f157"/>
                    <a:pt x="f174" y="f176"/>
                    <a:pt x="f175" y="f176"/>
                  </a:cubicBezTo>
                  <a:cubicBezTo>
                    <a:pt x="f175" y="f157"/>
                    <a:pt x="f175" y="f157"/>
                    <a:pt x="f177" y="f162"/>
                  </a:cubicBezTo>
                  <a:cubicBezTo>
                    <a:pt x="f177" y="f157"/>
                    <a:pt x="f177" y="f157"/>
                    <a:pt x="f177" y="f157"/>
                  </a:cubicBezTo>
                  <a:cubicBezTo>
                    <a:pt x="f177" y="f157"/>
                    <a:pt x="f177" y="f157"/>
                    <a:pt x="f177" y="f157"/>
                  </a:cubicBezTo>
                  <a:cubicBezTo>
                    <a:pt x="f177" y="f176"/>
                    <a:pt x="f178" y="f157"/>
                    <a:pt x="f178" y="f176"/>
                  </a:cubicBezTo>
                  <a:cubicBezTo>
                    <a:pt x="f178" y="f176"/>
                    <a:pt x="f178" y="f176"/>
                    <a:pt x="f178" y="f176"/>
                  </a:cubicBezTo>
                  <a:cubicBezTo>
                    <a:pt x="f177" y="f176"/>
                    <a:pt x="f177" y="f157"/>
                    <a:pt x="f175" y="f176"/>
                  </a:cubicBezTo>
                  <a:cubicBezTo>
                    <a:pt x="f177" y="f176"/>
                    <a:pt x="f177" y="f176"/>
                    <a:pt x="f178" y="f176"/>
                  </a:cubicBezTo>
                  <a:cubicBezTo>
                    <a:pt x="f177" y="f176"/>
                    <a:pt x="f177" y="f176"/>
                    <a:pt x="f177" y="f176"/>
                  </a:cubicBezTo>
                  <a:cubicBezTo>
                    <a:pt x="f177" y="f176"/>
                    <a:pt x="f175" y="f158"/>
                    <a:pt x="f177" y="f161"/>
                  </a:cubicBezTo>
                  <a:cubicBezTo>
                    <a:pt x="f178" y="f161"/>
                    <a:pt x="f178" y="f161"/>
                    <a:pt x="f178" y="f161"/>
                  </a:cubicBezTo>
                  <a:cubicBezTo>
                    <a:pt x="f178" y="f163"/>
                    <a:pt x="f178" y="f163"/>
                    <a:pt x="f179" y="f163"/>
                  </a:cubicBezTo>
                  <a:cubicBezTo>
                    <a:pt x="f178" y="f164"/>
                    <a:pt x="f180" y="f166"/>
                    <a:pt x="f178" y="f164"/>
                  </a:cubicBezTo>
                  <a:cubicBezTo>
                    <a:pt x="f179" y="f164"/>
                    <a:pt x="f178" y="f161"/>
                    <a:pt x="f178" y="f161"/>
                  </a:cubicBezTo>
                  <a:cubicBezTo>
                    <a:pt x="f177" y="f163"/>
                    <a:pt x="f177" y="f158"/>
                    <a:pt x="f175" y="f161"/>
                  </a:cubicBezTo>
                  <a:cubicBezTo>
                    <a:pt x="f177" y="f161"/>
                    <a:pt x="f175" y="f163"/>
                    <a:pt x="f175" y="f163"/>
                  </a:cubicBezTo>
                  <a:cubicBezTo>
                    <a:pt x="f175" y="f164"/>
                    <a:pt x="f175" y="f164"/>
                    <a:pt x="f175" y="f164"/>
                  </a:cubicBezTo>
                  <a:cubicBezTo>
                    <a:pt x="f177" y="f164"/>
                    <a:pt x="f177" y="f163"/>
                    <a:pt x="f177" y="f163"/>
                  </a:cubicBezTo>
                  <a:cubicBezTo>
                    <a:pt x="f177" y="f164"/>
                    <a:pt x="f178" y="f166"/>
                    <a:pt x="f178" y="f166"/>
                  </a:cubicBezTo>
                  <a:cubicBezTo>
                    <a:pt x="f178" y="f166"/>
                    <a:pt x="f178" y="f166"/>
                    <a:pt x="f178" y="f166"/>
                  </a:cubicBezTo>
                  <a:cubicBezTo>
                    <a:pt x="f178" y="f166"/>
                    <a:pt x="f179" y="f168"/>
                    <a:pt x="f179" y="f181"/>
                  </a:cubicBezTo>
                  <a:cubicBezTo>
                    <a:pt x="f180" y="f168"/>
                    <a:pt x="f180" y="f169"/>
                    <a:pt x="f180" y="f181"/>
                  </a:cubicBezTo>
                  <a:cubicBezTo>
                    <a:pt x="f180" y="f168"/>
                    <a:pt x="f182" y="f168"/>
                    <a:pt x="f182" y="f168"/>
                  </a:cubicBezTo>
                  <a:cubicBezTo>
                    <a:pt x="f182" y="f168"/>
                    <a:pt x="f182" y="f168"/>
                    <a:pt x="f182" y="f168"/>
                  </a:cubicBezTo>
                  <a:cubicBezTo>
                    <a:pt x="f182" y="f168"/>
                    <a:pt x="f180" y="f181"/>
                    <a:pt x="f182" y="f181"/>
                  </a:cubicBezTo>
                  <a:cubicBezTo>
                    <a:pt x="f182" y="f168"/>
                    <a:pt x="f180" y="f169"/>
                    <a:pt x="f180" y="f169"/>
                  </a:cubicBezTo>
                  <a:cubicBezTo>
                    <a:pt x="f180" y="f169"/>
                    <a:pt x="f179" y="f169"/>
                    <a:pt x="f179" y="f172"/>
                  </a:cubicBezTo>
                  <a:cubicBezTo>
                    <a:pt x="f180" y="f172"/>
                    <a:pt x="f182" y="f173"/>
                    <a:pt x="f183" y="f173"/>
                  </a:cubicBezTo>
                  <a:cubicBezTo>
                    <a:pt x="f183" y="f174"/>
                    <a:pt x="f184" y="f177"/>
                    <a:pt x="f184" y="f178"/>
                  </a:cubicBezTo>
                  <a:cubicBezTo>
                    <a:pt x="f184" y="f178"/>
                    <a:pt x="f184" y="f178"/>
                    <a:pt x="f184" y="f185"/>
                  </a:cubicBezTo>
                  <a:cubicBezTo>
                    <a:pt x="f184" y="f179"/>
                    <a:pt x="f184" y="f178"/>
                    <a:pt x="f184" y="f185"/>
                  </a:cubicBezTo>
                  <a:cubicBezTo>
                    <a:pt x="f184" y="f185"/>
                    <a:pt x="f184" y="f185"/>
                    <a:pt x="f184" y="f185"/>
                  </a:cubicBezTo>
                  <a:cubicBezTo>
                    <a:pt x="f184" y="f185"/>
                    <a:pt x="f184" y="f180"/>
                    <a:pt x="f186" y="f180"/>
                  </a:cubicBezTo>
                  <a:cubicBezTo>
                    <a:pt x="f184" y="f180"/>
                    <a:pt x="f184" y="f180"/>
                    <a:pt x="f184" y="f180"/>
                  </a:cubicBezTo>
                  <a:cubicBezTo>
                    <a:pt x="f186" y="f180"/>
                    <a:pt x="f186" y="f180"/>
                    <a:pt x="f186" y="f180"/>
                  </a:cubicBezTo>
                  <a:cubicBezTo>
                    <a:pt x="f186" y="f182"/>
                    <a:pt x="f184" y="f182"/>
                    <a:pt x="f184" y="f182"/>
                  </a:cubicBezTo>
                  <a:cubicBezTo>
                    <a:pt x="f184" y="f183"/>
                    <a:pt x="f186" y="f183"/>
                    <a:pt x="f186" y="f183"/>
                  </a:cubicBezTo>
                  <a:cubicBezTo>
                    <a:pt x="f187" y="f183"/>
                    <a:pt x="f187" y="f183"/>
                    <a:pt x="f187" y="f183"/>
                  </a:cubicBezTo>
                  <a:cubicBezTo>
                    <a:pt x="f5" y="f184"/>
                    <a:pt x="f187" y="f186"/>
                    <a:pt x="f5" y="f187"/>
                  </a:cubicBezTo>
                  <a:cubicBezTo>
                    <a:pt x="f5" y="f187"/>
                    <a:pt x="f5" y="f187"/>
                    <a:pt x="f5" y="f187"/>
                  </a:cubicBezTo>
                  <a:cubicBezTo>
                    <a:pt x="f5" y="f187"/>
                    <a:pt x="f5" y="f187"/>
                    <a:pt x="f5" y="f187"/>
                  </a:cubicBezTo>
                  <a:cubicBezTo>
                    <a:pt x="f5" y="f5"/>
                    <a:pt x="f5" y="f5"/>
                    <a:pt x="f5" y="f5"/>
                  </a:cubicBezTo>
                  <a:cubicBezTo>
                    <a:pt x="f186" y="f187"/>
                    <a:pt x="f186" y="f187"/>
                    <a:pt x="f186" y="f187"/>
                  </a:cubicBezTo>
                  <a:cubicBezTo>
                    <a:pt x="f186" y="f187"/>
                    <a:pt x="f187" y="f187"/>
                    <a:pt x="f5" y="f187"/>
                  </a:cubicBezTo>
                  <a:cubicBezTo>
                    <a:pt x="f5" y="f186"/>
                    <a:pt x="f187" y="f186"/>
                    <a:pt x="f187" y="f186"/>
                  </a:cubicBezTo>
                  <a:cubicBezTo>
                    <a:pt x="f187" y="f186"/>
                    <a:pt x="f187" y="f186"/>
                    <a:pt x="f187" y="f186"/>
                  </a:cubicBezTo>
                  <a:cubicBezTo>
                    <a:pt x="f187" y="f187"/>
                    <a:pt x="f186" y="f186"/>
                    <a:pt x="f186" y="f186"/>
                  </a:cubicBezTo>
                  <a:cubicBezTo>
                    <a:pt x="f186" y="f187"/>
                    <a:pt x="f186" y="f187"/>
                    <a:pt x="f186" y="f187"/>
                  </a:cubicBezTo>
                  <a:cubicBezTo>
                    <a:pt x="f184" y="f186"/>
                    <a:pt x="f184" y="f186"/>
                    <a:pt x="f184" y="f184"/>
                  </a:cubicBezTo>
                  <a:cubicBezTo>
                    <a:pt x="f184" y="f186"/>
                    <a:pt x="f184" y="f184"/>
                    <a:pt x="f184" y="f184"/>
                  </a:cubicBezTo>
                  <a:cubicBezTo>
                    <a:pt x="f184" y="f184"/>
                    <a:pt x="f184" y="f184"/>
                    <a:pt x="f184" y="f183"/>
                  </a:cubicBezTo>
                  <a:cubicBezTo>
                    <a:pt x="f184" y="f182"/>
                    <a:pt x="f183" y="f182"/>
                    <a:pt x="f182" y="f180"/>
                  </a:cubicBezTo>
                  <a:cubicBezTo>
                    <a:pt x="f183" y="f180"/>
                    <a:pt x="f184" y="f180"/>
                    <a:pt x="f184" y="f180"/>
                  </a:cubicBezTo>
                  <a:cubicBezTo>
                    <a:pt x="f184" y="f180"/>
                    <a:pt x="f184" y="f180"/>
                    <a:pt x="f184" y="f179"/>
                  </a:cubicBezTo>
                  <a:cubicBezTo>
                    <a:pt x="f183" y="f179"/>
                    <a:pt x="f183" y="f179"/>
                    <a:pt x="f182" y="f179"/>
                  </a:cubicBezTo>
                  <a:cubicBezTo>
                    <a:pt x="f182" y="f185"/>
                    <a:pt x="f182" y="f185"/>
                    <a:pt x="f182" y="f185"/>
                  </a:cubicBezTo>
                  <a:cubicBezTo>
                    <a:pt x="f182" y="f185"/>
                    <a:pt x="f180" y="f185"/>
                    <a:pt x="f180" y="f178"/>
                  </a:cubicBezTo>
                  <a:cubicBezTo>
                    <a:pt x="f179" y="f177"/>
                    <a:pt x="f178" y="f174"/>
                    <a:pt x="f178" y="f173"/>
                  </a:cubicBezTo>
                  <a:cubicBezTo>
                    <a:pt x="f178" y="f173"/>
                    <a:pt x="f178" y="f173"/>
                    <a:pt x="f178" y="f173"/>
                  </a:cubicBezTo>
                  <a:cubicBezTo>
                    <a:pt x="f178" y="f173"/>
                    <a:pt x="f178" y="f172"/>
                    <a:pt x="f177" y="f169"/>
                  </a:cubicBezTo>
                  <a:cubicBezTo>
                    <a:pt x="f175" y="f168"/>
                    <a:pt x="f173" y="f167"/>
                    <a:pt x="f174" y="f166"/>
                  </a:cubicBezTo>
                  <a:cubicBezTo>
                    <a:pt x="f172" y="f164"/>
                    <a:pt x="f169" y="f161"/>
                    <a:pt x="f169" y="f176"/>
                  </a:cubicBezTo>
                  <a:cubicBezTo>
                    <a:pt x="f169" y="f176"/>
                    <a:pt x="f169" y="f176"/>
                    <a:pt x="f169" y="f176"/>
                  </a:cubicBezTo>
                  <a:cubicBezTo>
                    <a:pt x="f169" y="f176"/>
                    <a:pt x="f169" y="f176"/>
                    <a:pt x="f169" y="f157"/>
                  </a:cubicBezTo>
                  <a:cubicBezTo>
                    <a:pt x="f169" y="f176"/>
                    <a:pt x="f169" y="f157"/>
                    <a:pt x="f168" y="f157"/>
                  </a:cubicBezTo>
                  <a:cubicBezTo>
                    <a:pt x="f168" y="f156"/>
                    <a:pt x="f167" y="f155"/>
                    <a:pt x="f166" y="f154"/>
                  </a:cubicBezTo>
                  <a:cubicBezTo>
                    <a:pt x="f166" y="f154"/>
                    <a:pt x="f166" y="f154"/>
                    <a:pt x="f166" y="f154"/>
                  </a:cubicBezTo>
                  <a:cubicBezTo>
                    <a:pt x="f164" y="f154"/>
                    <a:pt x="f164" y="f152"/>
                    <a:pt x="f163" y="f151"/>
                  </a:cubicBezTo>
                  <a:cubicBezTo>
                    <a:pt x="f163" y="f171"/>
                    <a:pt x="f163" y="f171"/>
                    <a:pt x="f163" y="f148"/>
                  </a:cubicBezTo>
                  <a:cubicBezTo>
                    <a:pt x="f163" y="f148"/>
                    <a:pt x="f163" y="f148"/>
                    <a:pt x="f161" y="f150"/>
                  </a:cubicBezTo>
                  <a:cubicBezTo>
                    <a:pt x="f160" y="f147"/>
                    <a:pt x="f160" y="f146"/>
                    <a:pt x="f160" y="f145"/>
                  </a:cubicBezTo>
                  <a:cubicBezTo>
                    <a:pt x="f162" y="f142"/>
                    <a:pt x="f156" y="f139"/>
                    <a:pt x="f155" y="f138"/>
                  </a:cubicBezTo>
                  <a:cubicBezTo>
                    <a:pt x="f155" y="f137"/>
                    <a:pt x="f155" y="f137"/>
                    <a:pt x="f155" y="f137"/>
                  </a:cubicBezTo>
                  <a:cubicBezTo>
                    <a:pt x="f152" y="f133"/>
                    <a:pt x="f151" y="f130"/>
                    <a:pt x="f148" y="f128"/>
                  </a:cubicBezTo>
                  <a:cubicBezTo>
                    <a:pt x="f148" y="f128"/>
                    <a:pt x="f148" y="f128"/>
                    <a:pt x="f148" y="f128"/>
                  </a:cubicBezTo>
                  <a:cubicBezTo>
                    <a:pt x="f148" y="f127"/>
                    <a:pt x="f148" y="f124"/>
                    <a:pt x="f148" y="f127"/>
                  </a:cubicBezTo>
                  <a:cubicBezTo>
                    <a:pt x="f150" y="f124"/>
                    <a:pt x="f147" y="f122"/>
                    <a:pt x="f150" y="f120"/>
                  </a:cubicBezTo>
                  <a:cubicBezTo>
                    <a:pt x="f147" y="f119"/>
                    <a:pt x="f147" y="f119"/>
                    <a:pt x="f146" y="f119"/>
                  </a:cubicBezTo>
                  <a:cubicBezTo>
                    <a:pt x="f145" y="f117"/>
                    <a:pt x="f145" y="f113"/>
                    <a:pt x="f144" y="f112"/>
                  </a:cubicBezTo>
                  <a:cubicBezTo>
                    <a:pt x="f144" y="f112"/>
                    <a:pt x="f144" y="f112"/>
                    <a:pt x="f144" y="f112"/>
                  </a:cubicBezTo>
                  <a:cubicBezTo>
                    <a:pt x="f145" y="f113"/>
                    <a:pt x="f145" y="f112"/>
                    <a:pt x="f145" y="f112"/>
                  </a:cubicBezTo>
                  <a:cubicBezTo>
                    <a:pt x="f144" y="f110"/>
                    <a:pt x="f144" y="f115"/>
                    <a:pt x="f142" y="f110"/>
                  </a:cubicBezTo>
                  <a:cubicBezTo>
                    <a:pt x="f142" y="f115"/>
                    <a:pt x="f140" y="f103"/>
                    <a:pt x="f140" y="f102"/>
                  </a:cubicBezTo>
                  <a:cubicBezTo>
                    <a:pt x="f140" y="f149"/>
                    <a:pt x="f140" y="f102"/>
                    <a:pt x="f140" y="f102"/>
                  </a:cubicBezTo>
                  <a:cubicBezTo>
                    <a:pt x="f139" y="f100"/>
                    <a:pt x="f139" y="f98"/>
                    <a:pt x="f137" y="f95"/>
                  </a:cubicBezTo>
                  <a:cubicBezTo>
                    <a:pt x="f138" y="f95"/>
                    <a:pt x="f138" y="f95"/>
                    <a:pt x="f138" y="f95"/>
                  </a:cubicBezTo>
                  <a:cubicBezTo>
                    <a:pt x="f137" y="f95"/>
                    <a:pt x="f137" y="f95"/>
                    <a:pt x="f137" y="f95"/>
                  </a:cubicBezTo>
                  <a:cubicBezTo>
                    <a:pt x="f136" y="f88"/>
                    <a:pt x="f136" y="f143"/>
                    <a:pt x="f133" y="f80"/>
                  </a:cubicBezTo>
                  <a:cubicBezTo>
                    <a:pt x="f130" y="f71"/>
                    <a:pt x="f128" y="f62"/>
                    <a:pt x="f127" y="f135"/>
                  </a:cubicBezTo>
                  <a:cubicBezTo>
                    <a:pt x="f127" y="f135"/>
                    <a:pt x="f127" y="f135"/>
                    <a:pt x="f127" y="f135"/>
                  </a:cubicBezTo>
                  <a:cubicBezTo>
                    <a:pt x="f124" y="f135"/>
                    <a:pt x="f124" y="f51"/>
                    <a:pt x="f122" y="f51"/>
                  </a:cubicBezTo>
                  <a:cubicBezTo>
                    <a:pt x="f122" y="f48"/>
                    <a:pt x="f120" y="f48"/>
                    <a:pt x="f122" y="f48"/>
                  </a:cubicBezTo>
                  <a:cubicBezTo>
                    <a:pt x="f120" y="f132"/>
                    <a:pt x="f120" y="f42"/>
                    <a:pt x="f118" y="f42"/>
                  </a:cubicBezTo>
                  <a:cubicBezTo>
                    <a:pt x="f118" y="f42"/>
                    <a:pt x="f118" y="f42"/>
                    <a:pt x="f119" y="f42"/>
                  </a:cubicBezTo>
                  <a:cubicBezTo>
                    <a:pt x="f118" y="f37"/>
                    <a:pt x="f117" y="f37"/>
                    <a:pt x="f117" y="f126"/>
                  </a:cubicBezTo>
                  <a:cubicBezTo>
                    <a:pt x="f117" y="f126"/>
                    <a:pt x="f117" y="f126"/>
                    <a:pt x="f117" y="f126"/>
                  </a:cubicBezTo>
                  <a:cubicBezTo>
                    <a:pt x="f117" y="f33"/>
                    <a:pt x="f113" y="f33"/>
                    <a:pt x="f113" y="f33"/>
                  </a:cubicBezTo>
                  <a:cubicBezTo>
                    <a:pt x="f113" y="f125"/>
                    <a:pt x="f113" y="f33"/>
                    <a:pt x="f113" y="f33"/>
                  </a:cubicBezTo>
                  <a:cubicBezTo>
                    <a:pt x="f110" y="f30"/>
                    <a:pt x="f109" y="f25"/>
                    <a:pt x="f106" y="f19"/>
                  </a:cubicBezTo>
                  <a:cubicBezTo>
                    <a:pt x="f103" y="f17"/>
                    <a:pt x="f106" y="f116"/>
                    <a:pt x="f106" y="f17"/>
                  </a:cubicBezTo>
                  <a:cubicBezTo>
                    <a:pt x="f103" y="f17"/>
                    <a:pt x="f103" y="f17"/>
                    <a:pt x="f103" y="f17"/>
                  </a:cubicBezTo>
                  <a:cubicBezTo>
                    <a:pt x="f103" y="f114"/>
                    <a:pt x="f106" y="f13"/>
                    <a:pt x="f103" y="f13"/>
                  </a:cubicBezTo>
                  <a:cubicBezTo>
                    <a:pt x="f103" y="f13"/>
                    <a:pt x="f103" y="f13"/>
                    <a:pt x="f102" y="f13"/>
                  </a:cubicBezTo>
                  <a:cubicBezTo>
                    <a:pt x="f102" y="f15"/>
                    <a:pt x="f102" y="f15"/>
                    <a:pt x="f100" y="f111"/>
                  </a:cubicBezTo>
                  <a:cubicBezTo>
                    <a:pt x="f100" y="f111"/>
                    <a:pt x="f100" y="f111"/>
                    <a:pt x="f100" y="f111"/>
                  </a:cubicBezTo>
                  <a:cubicBezTo>
                    <a:pt x="f98" y="f188"/>
                    <a:pt x="f95" y="f107"/>
                    <a:pt x="f92" y="f107"/>
                  </a:cubicBezTo>
                  <a:cubicBezTo>
                    <a:pt x="f82" y="f97"/>
                    <a:pt x="f73" y="f90"/>
                    <a:pt x="f62" y="f79"/>
                  </a:cubicBezTo>
                  <a:cubicBezTo>
                    <a:pt x="f55" y="f68"/>
                    <a:pt x="f51" y="f59"/>
                    <a:pt x="f42" y="f189"/>
                  </a:cubicBezTo>
                  <a:cubicBezTo>
                    <a:pt x="f40" y="f52"/>
                    <a:pt x="f40" y="f52"/>
                    <a:pt x="f37" y="f190"/>
                  </a:cubicBezTo>
                  <a:cubicBezTo>
                    <a:pt x="f37" y="f190"/>
                    <a:pt x="f37" y="f190"/>
                    <a:pt x="f37" y="f190"/>
                  </a:cubicBezTo>
                  <a:cubicBezTo>
                    <a:pt x="f37" y="f190"/>
                    <a:pt x="f37" y="f50"/>
                    <a:pt x="f37" y="f191"/>
                  </a:cubicBezTo>
                  <a:cubicBezTo>
                    <a:pt x="f35" y="f47"/>
                    <a:pt x="f126" y="f46"/>
                    <a:pt x="f123" y="f41"/>
                  </a:cubicBezTo>
                  <a:cubicBezTo>
                    <a:pt x="f33" y="f41"/>
                    <a:pt x="f33" y="f41"/>
                    <a:pt x="f33" y="f41"/>
                  </a:cubicBezTo>
                  <a:cubicBezTo>
                    <a:pt x="f123" y="f39"/>
                    <a:pt x="f123" y="f39"/>
                    <a:pt x="f123" y="f39"/>
                  </a:cubicBezTo>
                  <a:cubicBezTo>
                    <a:pt x="f123" y="f39"/>
                    <a:pt x="f123" y="f39"/>
                    <a:pt x="f123" y="f39"/>
                  </a:cubicBezTo>
                  <a:cubicBezTo>
                    <a:pt x="f30" y="f39"/>
                    <a:pt x="f30" y="f39"/>
                    <a:pt x="f30" y="f39"/>
                  </a:cubicBezTo>
                  <a:cubicBezTo>
                    <a:pt x="f25" y="f192"/>
                    <a:pt x="f19" y="f29"/>
                    <a:pt x="f13" y="f193"/>
                  </a:cubicBezTo>
                  <a:cubicBezTo>
                    <a:pt x="f13" y="f194"/>
                    <a:pt x="f111" y="f20"/>
                    <a:pt x="f10" y="f195"/>
                  </a:cubicBezTo>
                  <a:cubicBezTo>
                    <a:pt x="f188" y="f14"/>
                    <a:pt x="f8" y="f196"/>
                    <a:pt x="f6" y="f197"/>
                  </a:cubicBezTo>
                  <a:cubicBezTo>
                    <a:pt x="f6" y="f197"/>
                    <a:pt x="f105" y="f7"/>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55" name="Freeform 119">
              <a:extLst>
                <a:ext uri="{FF2B5EF4-FFF2-40B4-BE49-F238E27FC236}">
                  <a16:creationId xmlns:a16="http://schemas.microsoft.com/office/drawing/2014/main" id="{650ADD02-4425-4A68-8CD9-5615DE087199}"/>
                </a:ext>
              </a:extLst>
            </p:cNvPr>
            <p:cNvSpPr/>
            <p:nvPr/>
          </p:nvSpPr>
          <p:spPr>
            <a:xfrm flipH="1">
              <a:off x="10736829" y="3081198"/>
              <a:ext cx="322390" cy="537658"/>
            </a:xfrm>
            <a:custGeom>
              <a:avLst/>
              <a:gdLst>
                <a:gd name="f0" fmla="val 10800000"/>
                <a:gd name="f1" fmla="val 5400000"/>
                <a:gd name="f2" fmla="val 180"/>
                <a:gd name="f3" fmla="val w"/>
                <a:gd name="f4" fmla="val h"/>
                <a:gd name="f5" fmla="val 0"/>
                <a:gd name="f6" fmla="val 131"/>
                <a:gd name="f7" fmla="val 219"/>
                <a:gd name="f8" fmla="val 128"/>
                <a:gd name="f9" fmla="val 217"/>
                <a:gd name="f10" fmla="val 124"/>
                <a:gd name="f11" fmla="val 216"/>
                <a:gd name="f12" fmla="val 211"/>
                <a:gd name="f13" fmla="val 122"/>
                <a:gd name="f14" fmla="val 209"/>
                <a:gd name="f15" fmla="val 121"/>
                <a:gd name="f16" fmla="val 208"/>
                <a:gd name="f17" fmla="val 123"/>
                <a:gd name="f18" fmla="val 119"/>
                <a:gd name="f19" fmla="val 206"/>
                <a:gd name="f20" fmla="val 117"/>
                <a:gd name="f21" fmla="val 201"/>
                <a:gd name="f22" fmla="val 116"/>
                <a:gd name="f23" fmla="val 197"/>
                <a:gd name="f24" fmla="val 115"/>
                <a:gd name="f25" fmla="val 195"/>
                <a:gd name="f26" fmla="val 194"/>
                <a:gd name="f27" fmla="val 114"/>
                <a:gd name="f28" fmla="val 193"/>
                <a:gd name="f29" fmla="val 113"/>
                <a:gd name="f30" fmla="val 111"/>
                <a:gd name="f31" fmla="val 112"/>
                <a:gd name="f32" fmla="val 190"/>
                <a:gd name="f33" fmla="val 110"/>
                <a:gd name="f34" fmla="val 189"/>
                <a:gd name="f35" fmla="val 109"/>
                <a:gd name="f36" fmla="val 187"/>
                <a:gd name="f37" fmla="val 107"/>
                <a:gd name="f38" fmla="val 184"/>
                <a:gd name="f39" fmla="val 105"/>
                <a:gd name="f40" fmla="val 181"/>
                <a:gd name="f41" fmla="val 106"/>
                <a:gd name="f42" fmla="val 104"/>
                <a:gd name="f43" fmla="val 103"/>
                <a:gd name="f44" fmla="val 177"/>
                <a:gd name="f45" fmla="val 176"/>
                <a:gd name="f46" fmla="val 102"/>
                <a:gd name="f47" fmla="val 174"/>
                <a:gd name="f48" fmla="val 101"/>
                <a:gd name="f49" fmla="val 100"/>
                <a:gd name="f50" fmla="val 173"/>
                <a:gd name="f51" fmla="val 172"/>
                <a:gd name="f52" fmla="val 97"/>
                <a:gd name="f53" fmla="val 168"/>
                <a:gd name="f54" fmla="val 96"/>
                <a:gd name="f55" fmla="val 165"/>
                <a:gd name="f56" fmla="val 94"/>
                <a:gd name="f57" fmla="val 162"/>
                <a:gd name="f58" fmla="val 161"/>
                <a:gd name="f59" fmla="val 160"/>
                <a:gd name="f60" fmla="val 93"/>
                <a:gd name="f61" fmla="val 159"/>
                <a:gd name="f62" fmla="val 158"/>
                <a:gd name="f63" fmla="val 92"/>
                <a:gd name="f64" fmla="val 157"/>
                <a:gd name="f65" fmla="val 91"/>
                <a:gd name="f66" fmla="val 156"/>
                <a:gd name="f67" fmla="val 155"/>
                <a:gd name="f68" fmla="val 90"/>
                <a:gd name="f69" fmla="val 154"/>
                <a:gd name="f70" fmla="val 153"/>
                <a:gd name="f71" fmla="val 89"/>
                <a:gd name="f72" fmla="val 88"/>
                <a:gd name="f73" fmla="val 150"/>
                <a:gd name="f74" fmla="val 87"/>
                <a:gd name="f75" fmla="val 149"/>
                <a:gd name="f76" fmla="val 86"/>
                <a:gd name="f77" fmla="val 147"/>
                <a:gd name="f78" fmla="val 85"/>
                <a:gd name="f79" fmla="val 146"/>
                <a:gd name="f80" fmla="val 84"/>
                <a:gd name="f81" fmla="val 145"/>
                <a:gd name="f82" fmla="val 83"/>
                <a:gd name="f83" fmla="val 142"/>
                <a:gd name="f84" fmla="val 82"/>
                <a:gd name="f85" fmla="val 141"/>
                <a:gd name="f86" fmla="val 140"/>
                <a:gd name="f87" fmla="val 80"/>
                <a:gd name="f88" fmla="val 139"/>
                <a:gd name="f89" fmla="val 138"/>
                <a:gd name="f90" fmla="val 78"/>
                <a:gd name="f91" fmla="val 137"/>
                <a:gd name="f92" fmla="val 79"/>
                <a:gd name="f93" fmla="val 136"/>
                <a:gd name="f94" fmla="val 77"/>
                <a:gd name="f95" fmla="val 135"/>
                <a:gd name="f96" fmla="val 134"/>
                <a:gd name="f97" fmla="val 133"/>
                <a:gd name="f98" fmla="val 76"/>
                <a:gd name="f99" fmla="val 132"/>
                <a:gd name="f100" fmla="val 75"/>
                <a:gd name="f101" fmla="val 74"/>
                <a:gd name="f102" fmla="val 130"/>
                <a:gd name="f103" fmla="val 73"/>
                <a:gd name="f104" fmla="val 129"/>
                <a:gd name="f105" fmla="val 71"/>
                <a:gd name="f106" fmla="val 127"/>
                <a:gd name="f107" fmla="val 125"/>
                <a:gd name="f108" fmla="val 70"/>
                <a:gd name="f109" fmla="val 69"/>
                <a:gd name="f110" fmla="val 68"/>
                <a:gd name="f111" fmla="val 120"/>
                <a:gd name="f112" fmla="val 67"/>
                <a:gd name="f113" fmla="val 66"/>
                <a:gd name="f114" fmla="val 118"/>
                <a:gd name="f115" fmla="val 65"/>
                <a:gd name="f116" fmla="val 64"/>
                <a:gd name="f117" fmla="val 62"/>
                <a:gd name="f118" fmla="val 61"/>
                <a:gd name="f119" fmla="val 60"/>
                <a:gd name="f120" fmla="val 108"/>
                <a:gd name="f121" fmla="val 59"/>
                <a:gd name="f122" fmla="val 57"/>
                <a:gd name="f123" fmla="val 58"/>
                <a:gd name="f124" fmla="val 55"/>
                <a:gd name="f125" fmla="val 56"/>
                <a:gd name="f126" fmla="val 53"/>
                <a:gd name="f127" fmla="val 52"/>
                <a:gd name="f128" fmla="val 51"/>
                <a:gd name="f129" fmla="val 50"/>
                <a:gd name="f130" fmla="val 49"/>
                <a:gd name="f131" fmla="val 48"/>
                <a:gd name="f132" fmla="val 47"/>
                <a:gd name="f133" fmla="val 45"/>
                <a:gd name="f134" fmla="val 44"/>
                <a:gd name="f135" fmla="val 43"/>
                <a:gd name="f136" fmla="val 42"/>
                <a:gd name="f137" fmla="val 41"/>
                <a:gd name="f138" fmla="val 40"/>
                <a:gd name="f139" fmla="val 38"/>
                <a:gd name="f140" fmla="val 39"/>
                <a:gd name="f141" fmla="val 36"/>
                <a:gd name="f142" fmla="val 35"/>
                <a:gd name="f143" fmla="val 34"/>
                <a:gd name="f144" fmla="val 33"/>
                <a:gd name="f145" fmla="val 32"/>
                <a:gd name="f146" fmla="val 30"/>
                <a:gd name="f147" fmla="val 29"/>
                <a:gd name="f148" fmla="val 27"/>
                <a:gd name="f149" fmla="val 28"/>
                <a:gd name="f150" fmla="val 26"/>
                <a:gd name="f151" fmla="val 25"/>
                <a:gd name="f152" fmla="val 24"/>
                <a:gd name="f153" fmla="val 23"/>
                <a:gd name="f154" fmla="val 22"/>
                <a:gd name="f155" fmla="val 21"/>
                <a:gd name="f156" fmla="val 20"/>
                <a:gd name="f157" fmla="val 18"/>
                <a:gd name="f158" fmla="val 17"/>
                <a:gd name="f159" fmla="val 16"/>
                <a:gd name="f160" fmla="val 15"/>
                <a:gd name="f161" fmla="val 31"/>
                <a:gd name="f162" fmla="val 14"/>
                <a:gd name="f163" fmla="val 13"/>
                <a:gd name="f164" fmla="val 12"/>
                <a:gd name="f165" fmla="val 11"/>
                <a:gd name="f166" fmla="val 9"/>
                <a:gd name="f167" fmla="val 8"/>
                <a:gd name="f168" fmla="val 7"/>
                <a:gd name="f169" fmla="val 6"/>
                <a:gd name="f170" fmla="val 5"/>
                <a:gd name="f171" fmla="val 4"/>
                <a:gd name="f172" fmla="val 3"/>
                <a:gd name="f173" fmla="val 2"/>
                <a:gd name="f174" fmla="val 98"/>
                <a:gd name="f175" fmla="val 95"/>
                <a:gd name="f176" fmla="val 166"/>
                <a:gd name="f177" fmla="val 167"/>
                <a:gd name="f178" fmla="val 169"/>
                <a:gd name="f179" fmla="val 171"/>
                <a:gd name="f180" fmla="val 175"/>
                <a:gd name="f181" fmla="val 178"/>
                <a:gd name="f182" fmla="val 185"/>
                <a:gd name="f183" fmla="val 199"/>
                <a:gd name="f184" fmla="val 202"/>
                <a:gd name="f185" fmla="val 204"/>
                <a:gd name="f186" fmla="val 126"/>
                <a:gd name="f187" fmla="val 214"/>
                <a:gd name="f188" fmla="+- 0 0 -90"/>
                <a:gd name="f189" fmla="*/ f3 1 131"/>
                <a:gd name="f190" fmla="*/ f4 1 219"/>
                <a:gd name="f191" fmla="+- f7 0 f5"/>
                <a:gd name="f192" fmla="+- f6 0 f5"/>
                <a:gd name="f193" fmla="*/ f188 f0 1"/>
                <a:gd name="f194" fmla="*/ f192 1 131"/>
                <a:gd name="f195" fmla="*/ f191 1 219"/>
                <a:gd name="f196" fmla="*/ 115 f192 1"/>
                <a:gd name="f197" fmla="*/ 195 f191 1"/>
                <a:gd name="f198" fmla="*/ 111 f192 1"/>
                <a:gd name="f199" fmla="*/ 189 f191 1"/>
                <a:gd name="f200" fmla="*/ 102 f192 1"/>
                <a:gd name="f201" fmla="*/ 176 f191 1"/>
                <a:gd name="f202" fmla="*/ 100 f192 1"/>
                <a:gd name="f203" fmla="*/ 172 f191 1"/>
                <a:gd name="f204" fmla="*/ 92 f192 1"/>
                <a:gd name="f205" fmla="*/ 157 f191 1"/>
                <a:gd name="f206" fmla="*/ 89 f192 1"/>
                <a:gd name="f207" fmla="*/ 153 f191 1"/>
                <a:gd name="f208" fmla="*/ 84 f192 1"/>
                <a:gd name="f209" fmla="*/ 146 f191 1"/>
                <a:gd name="f210" fmla="*/ 80 f192 1"/>
                <a:gd name="f211" fmla="*/ 139 f191 1"/>
                <a:gd name="f212" fmla="*/ 78 f192 1"/>
                <a:gd name="f213" fmla="*/ 134 f191 1"/>
                <a:gd name="f214" fmla="*/ 75 f192 1"/>
                <a:gd name="f215" fmla="*/ 131 f191 1"/>
                <a:gd name="f216" fmla="*/ 70 f192 1"/>
                <a:gd name="f217" fmla="*/ 124 f191 1"/>
                <a:gd name="f218" fmla="*/ 68 f192 1"/>
                <a:gd name="f219" fmla="*/ 120 f191 1"/>
                <a:gd name="f220" fmla="*/ 65 f192 1"/>
                <a:gd name="f221" fmla="*/ 115 f191 1"/>
                <a:gd name="f222" fmla="*/ 61 f192 1"/>
                <a:gd name="f223" fmla="*/ 109 f191 1"/>
                <a:gd name="f224" fmla="*/ 58 f192 1"/>
                <a:gd name="f225" fmla="*/ 103 f191 1"/>
                <a:gd name="f226" fmla="*/ 53 f192 1"/>
                <a:gd name="f227" fmla="*/ 94 f191 1"/>
                <a:gd name="f228" fmla="*/ 51 f192 1"/>
                <a:gd name="f229" fmla="*/ 92 f191 1"/>
                <a:gd name="f230" fmla="*/ 50 f192 1"/>
                <a:gd name="f231" fmla="*/ 87 f191 1"/>
                <a:gd name="f232" fmla="*/ 48 f192 1"/>
                <a:gd name="f233" fmla="*/ 86 f191 1"/>
                <a:gd name="f234" fmla="*/ 47 f192 1"/>
                <a:gd name="f235" fmla="*/ 84 f191 1"/>
                <a:gd name="f236" fmla="*/ 44 f192 1"/>
                <a:gd name="f237" fmla="*/ 80 f191 1"/>
                <a:gd name="f238" fmla="*/ 38 f192 1"/>
                <a:gd name="f239" fmla="*/ 69 f191 1"/>
                <a:gd name="f240" fmla="*/ 35 f192 1"/>
                <a:gd name="f241" fmla="*/ 66 f191 1"/>
                <a:gd name="f242" fmla="*/ 33 f192 1"/>
                <a:gd name="f243" fmla="*/ 61 f191 1"/>
                <a:gd name="f244" fmla="*/ 28 f192 1"/>
                <a:gd name="f245" fmla="*/ 52 f191 1"/>
                <a:gd name="f246" fmla="*/ 49 f191 1"/>
                <a:gd name="f247" fmla="*/ 25 f192 1"/>
                <a:gd name="f248" fmla="*/ 47 f191 1"/>
                <a:gd name="f249" fmla="*/ 22 f192 1"/>
                <a:gd name="f250" fmla="*/ 45 f191 1"/>
                <a:gd name="f251" fmla="*/ 20 f192 1"/>
                <a:gd name="f252" fmla="*/ 40 f191 1"/>
                <a:gd name="f253" fmla="*/ 18 f192 1"/>
                <a:gd name="f254" fmla="*/ 38 f191 1"/>
                <a:gd name="f255" fmla="*/ 17 f192 1"/>
                <a:gd name="f256" fmla="*/ 33 f191 1"/>
                <a:gd name="f257" fmla="*/ 14 f192 1"/>
                <a:gd name="f258" fmla="*/ 31 f191 1"/>
                <a:gd name="f259" fmla="*/ 13 f192 1"/>
                <a:gd name="f260" fmla="*/ 28 f191 1"/>
                <a:gd name="f261" fmla="*/ 12 f192 1"/>
                <a:gd name="f262" fmla="*/ 26 f191 1"/>
                <a:gd name="f263" fmla="*/ 9 f192 1"/>
                <a:gd name="f264" fmla="*/ 22 f191 1"/>
                <a:gd name="f265" fmla="*/ 23 f191 1"/>
                <a:gd name="f266" fmla="*/ 7 f192 1"/>
                <a:gd name="f267" fmla="*/ 18 f191 1"/>
                <a:gd name="f268" fmla="*/ 5 f192 1"/>
                <a:gd name="f269" fmla="*/ 8 f191 1"/>
                <a:gd name="f270" fmla="*/ 4 f192 1"/>
                <a:gd name="f271" fmla="*/ 6 f191 1"/>
                <a:gd name="f272" fmla="*/ 0 f192 1"/>
                <a:gd name="f273" fmla="*/ 0 f191 1"/>
                <a:gd name="f274" fmla="*/ 3 f192 1"/>
                <a:gd name="f275" fmla="*/ 2 f191 1"/>
                <a:gd name="f276" fmla="*/ 7 f191 1"/>
                <a:gd name="f277" fmla="*/ 16 f191 1"/>
                <a:gd name="f278" fmla="*/ 48 f191 1"/>
                <a:gd name="f279" fmla="*/ 41 f192 1"/>
                <a:gd name="f280" fmla="*/ 71 f191 1"/>
                <a:gd name="f281" fmla="*/ 59 f192 1"/>
                <a:gd name="f282" fmla="*/ 93 f191 1"/>
                <a:gd name="f283" fmla="*/ 105 f191 1"/>
                <a:gd name="f284" fmla="*/ 73 f192 1"/>
                <a:gd name="f285" fmla="*/ 103 f192 1"/>
                <a:gd name="f286" fmla="*/ 166 f191 1"/>
                <a:gd name="f287" fmla="*/ 110 f192 1"/>
                <a:gd name="f288" fmla="*/ 178 f191 1"/>
                <a:gd name="f289" fmla="*/ 128 f192 1"/>
                <a:gd name="f290" fmla="*/ 217 f191 1"/>
                <a:gd name="f291" fmla="*/ f193 1 f2"/>
                <a:gd name="f292" fmla="*/ f196 1 131"/>
                <a:gd name="f293" fmla="*/ f197 1 219"/>
                <a:gd name="f294" fmla="*/ f198 1 131"/>
                <a:gd name="f295" fmla="*/ f199 1 219"/>
                <a:gd name="f296" fmla="*/ f200 1 131"/>
                <a:gd name="f297" fmla="*/ f201 1 219"/>
                <a:gd name="f298" fmla="*/ f202 1 131"/>
                <a:gd name="f299" fmla="*/ f203 1 219"/>
                <a:gd name="f300" fmla="*/ f204 1 131"/>
                <a:gd name="f301" fmla="*/ f205 1 219"/>
                <a:gd name="f302" fmla="*/ f206 1 131"/>
                <a:gd name="f303" fmla="*/ f207 1 219"/>
                <a:gd name="f304" fmla="*/ f208 1 131"/>
                <a:gd name="f305" fmla="*/ f209 1 219"/>
                <a:gd name="f306" fmla="*/ f210 1 131"/>
                <a:gd name="f307" fmla="*/ f211 1 219"/>
                <a:gd name="f308" fmla="*/ f212 1 131"/>
                <a:gd name="f309" fmla="*/ f213 1 219"/>
                <a:gd name="f310" fmla="*/ f214 1 131"/>
                <a:gd name="f311" fmla="*/ f215 1 219"/>
                <a:gd name="f312" fmla="*/ f216 1 131"/>
                <a:gd name="f313" fmla="*/ f217 1 219"/>
                <a:gd name="f314" fmla="*/ f218 1 131"/>
                <a:gd name="f315" fmla="*/ f219 1 219"/>
                <a:gd name="f316" fmla="*/ f220 1 131"/>
                <a:gd name="f317" fmla="*/ f221 1 219"/>
                <a:gd name="f318" fmla="*/ f222 1 131"/>
                <a:gd name="f319" fmla="*/ f223 1 219"/>
                <a:gd name="f320" fmla="*/ f224 1 131"/>
                <a:gd name="f321" fmla="*/ f225 1 219"/>
                <a:gd name="f322" fmla="*/ f226 1 131"/>
                <a:gd name="f323" fmla="*/ f227 1 219"/>
                <a:gd name="f324" fmla="*/ f228 1 131"/>
                <a:gd name="f325" fmla="*/ f229 1 219"/>
                <a:gd name="f326" fmla="*/ f230 1 131"/>
                <a:gd name="f327" fmla="*/ f231 1 219"/>
                <a:gd name="f328" fmla="*/ f232 1 131"/>
                <a:gd name="f329" fmla="*/ f233 1 219"/>
                <a:gd name="f330" fmla="*/ f234 1 131"/>
                <a:gd name="f331" fmla="*/ f235 1 219"/>
                <a:gd name="f332" fmla="*/ f236 1 131"/>
                <a:gd name="f333" fmla="*/ f237 1 219"/>
                <a:gd name="f334" fmla="*/ f238 1 131"/>
                <a:gd name="f335" fmla="*/ f239 1 219"/>
                <a:gd name="f336" fmla="*/ f240 1 131"/>
                <a:gd name="f337" fmla="*/ f241 1 219"/>
                <a:gd name="f338" fmla="*/ f242 1 131"/>
                <a:gd name="f339" fmla="*/ f243 1 219"/>
                <a:gd name="f340" fmla="*/ f244 1 131"/>
                <a:gd name="f341" fmla="*/ f245 1 219"/>
                <a:gd name="f342" fmla="*/ f246 1 219"/>
                <a:gd name="f343" fmla="*/ f247 1 131"/>
                <a:gd name="f344" fmla="*/ f248 1 219"/>
                <a:gd name="f345" fmla="*/ f249 1 131"/>
                <a:gd name="f346" fmla="*/ f250 1 219"/>
                <a:gd name="f347" fmla="*/ f251 1 131"/>
                <a:gd name="f348" fmla="*/ f252 1 219"/>
                <a:gd name="f349" fmla="*/ f253 1 131"/>
                <a:gd name="f350" fmla="*/ f254 1 219"/>
                <a:gd name="f351" fmla="*/ f255 1 131"/>
                <a:gd name="f352" fmla="*/ f256 1 219"/>
                <a:gd name="f353" fmla="*/ f257 1 131"/>
                <a:gd name="f354" fmla="*/ f258 1 219"/>
                <a:gd name="f355" fmla="*/ f259 1 131"/>
                <a:gd name="f356" fmla="*/ f260 1 219"/>
                <a:gd name="f357" fmla="*/ f261 1 131"/>
                <a:gd name="f358" fmla="*/ f262 1 219"/>
                <a:gd name="f359" fmla="*/ f263 1 131"/>
                <a:gd name="f360" fmla="*/ f264 1 219"/>
                <a:gd name="f361" fmla="*/ f265 1 219"/>
                <a:gd name="f362" fmla="*/ f266 1 131"/>
                <a:gd name="f363" fmla="*/ f267 1 219"/>
                <a:gd name="f364" fmla="*/ f268 1 131"/>
                <a:gd name="f365" fmla="*/ f269 1 219"/>
                <a:gd name="f366" fmla="*/ f270 1 131"/>
                <a:gd name="f367" fmla="*/ f271 1 219"/>
                <a:gd name="f368" fmla="*/ f272 1 131"/>
                <a:gd name="f369" fmla="*/ f273 1 219"/>
                <a:gd name="f370" fmla="*/ f274 1 131"/>
                <a:gd name="f371" fmla="*/ f275 1 219"/>
                <a:gd name="f372" fmla="*/ f276 1 219"/>
                <a:gd name="f373" fmla="*/ f277 1 219"/>
                <a:gd name="f374" fmla="*/ f278 1 219"/>
                <a:gd name="f375" fmla="*/ f279 1 131"/>
                <a:gd name="f376" fmla="*/ f280 1 219"/>
                <a:gd name="f377" fmla="*/ f281 1 131"/>
                <a:gd name="f378" fmla="*/ f282 1 219"/>
                <a:gd name="f379" fmla="*/ f283 1 219"/>
                <a:gd name="f380" fmla="*/ f284 1 131"/>
                <a:gd name="f381" fmla="*/ f285 1 131"/>
                <a:gd name="f382" fmla="*/ f286 1 219"/>
                <a:gd name="f383" fmla="*/ f287 1 131"/>
                <a:gd name="f384" fmla="*/ f288 1 219"/>
                <a:gd name="f385" fmla="*/ f289 1 131"/>
                <a:gd name="f386" fmla="*/ f290 1 219"/>
                <a:gd name="f387" fmla="*/ 0 1 f194"/>
                <a:gd name="f388" fmla="*/ f6 1 f194"/>
                <a:gd name="f389" fmla="*/ 0 1 f195"/>
                <a:gd name="f390" fmla="*/ f7 1 f195"/>
                <a:gd name="f391" fmla="+- f291 0 f1"/>
                <a:gd name="f392" fmla="*/ f292 1 f194"/>
                <a:gd name="f393" fmla="*/ f293 1 f195"/>
                <a:gd name="f394" fmla="*/ f294 1 f194"/>
                <a:gd name="f395" fmla="*/ f295 1 f195"/>
                <a:gd name="f396" fmla="*/ f296 1 f194"/>
                <a:gd name="f397" fmla="*/ f297 1 f195"/>
                <a:gd name="f398" fmla="*/ f298 1 f194"/>
                <a:gd name="f399" fmla="*/ f299 1 f195"/>
                <a:gd name="f400" fmla="*/ f300 1 f194"/>
                <a:gd name="f401" fmla="*/ f301 1 f195"/>
                <a:gd name="f402" fmla="*/ f302 1 f194"/>
                <a:gd name="f403" fmla="*/ f303 1 f195"/>
                <a:gd name="f404" fmla="*/ f304 1 f194"/>
                <a:gd name="f405" fmla="*/ f305 1 f195"/>
                <a:gd name="f406" fmla="*/ f306 1 f194"/>
                <a:gd name="f407" fmla="*/ f307 1 f195"/>
                <a:gd name="f408" fmla="*/ f308 1 f194"/>
                <a:gd name="f409" fmla="*/ f309 1 f195"/>
                <a:gd name="f410" fmla="*/ f310 1 f194"/>
                <a:gd name="f411" fmla="*/ f311 1 f195"/>
                <a:gd name="f412" fmla="*/ f312 1 f194"/>
                <a:gd name="f413" fmla="*/ f313 1 f195"/>
                <a:gd name="f414" fmla="*/ f314 1 f194"/>
                <a:gd name="f415" fmla="*/ f315 1 f195"/>
                <a:gd name="f416" fmla="*/ f316 1 f194"/>
                <a:gd name="f417" fmla="*/ f317 1 f195"/>
                <a:gd name="f418" fmla="*/ f318 1 f194"/>
                <a:gd name="f419" fmla="*/ f319 1 f195"/>
                <a:gd name="f420" fmla="*/ f320 1 f194"/>
                <a:gd name="f421" fmla="*/ f321 1 f195"/>
                <a:gd name="f422" fmla="*/ f322 1 f194"/>
                <a:gd name="f423" fmla="*/ f323 1 f195"/>
                <a:gd name="f424" fmla="*/ f324 1 f194"/>
                <a:gd name="f425" fmla="*/ f325 1 f195"/>
                <a:gd name="f426" fmla="*/ f326 1 f194"/>
                <a:gd name="f427" fmla="*/ f327 1 f195"/>
                <a:gd name="f428" fmla="*/ f328 1 f194"/>
                <a:gd name="f429" fmla="*/ f329 1 f195"/>
                <a:gd name="f430" fmla="*/ f330 1 f194"/>
                <a:gd name="f431" fmla="*/ f331 1 f195"/>
                <a:gd name="f432" fmla="*/ f332 1 f194"/>
                <a:gd name="f433" fmla="*/ f333 1 f195"/>
                <a:gd name="f434" fmla="*/ f334 1 f194"/>
                <a:gd name="f435" fmla="*/ f335 1 f195"/>
                <a:gd name="f436" fmla="*/ f336 1 f194"/>
                <a:gd name="f437" fmla="*/ f337 1 f195"/>
                <a:gd name="f438" fmla="*/ f338 1 f194"/>
                <a:gd name="f439" fmla="*/ f339 1 f195"/>
                <a:gd name="f440" fmla="*/ f340 1 f194"/>
                <a:gd name="f441" fmla="*/ f341 1 f195"/>
                <a:gd name="f442" fmla="*/ f342 1 f195"/>
                <a:gd name="f443" fmla="*/ f343 1 f194"/>
                <a:gd name="f444" fmla="*/ f344 1 f195"/>
                <a:gd name="f445" fmla="*/ f345 1 f194"/>
                <a:gd name="f446" fmla="*/ f346 1 f195"/>
                <a:gd name="f447" fmla="*/ f347 1 f194"/>
                <a:gd name="f448" fmla="*/ f348 1 f195"/>
                <a:gd name="f449" fmla="*/ f349 1 f194"/>
                <a:gd name="f450" fmla="*/ f350 1 f195"/>
                <a:gd name="f451" fmla="*/ f351 1 f194"/>
                <a:gd name="f452" fmla="*/ f352 1 f195"/>
                <a:gd name="f453" fmla="*/ f353 1 f194"/>
                <a:gd name="f454" fmla="*/ f354 1 f195"/>
                <a:gd name="f455" fmla="*/ f355 1 f194"/>
                <a:gd name="f456" fmla="*/ f356 1 f195"/>
                <a:gd name="f457" fmla="*/ f357 1 f194"/>
                <a:gd name="f458" fmla="*/ f358 1 f195"/>
                <a:gd name="f459" fmla="*/ f359 1 f194"/>
                <a:gd name="f460" fmla="*/ f360 1 f195"/>
                <a:gd name="f461" fmla="*/ f361 1 f195"/>
                <a:gd name="f462" fmla="*/ f362 1 f194"/>
                <a:gd name="f463" fmla="*/ f363 1 f195"/>
                <a:gd name="f464" fmla="*/ f364 1 f194"/>
                <a:gd name="f465" fmla="*/ f365 1 f195"/>
                <a:gd name="f466" fmla="*/ f366 1 f194"/>
                <a:gd name="f467" fmla="*/ f367 1 f195"/>
                <a:gd name="f468" fmla="*/ f368 1 f194"/>
                <a:gd name="f469" fmla="*/ f369 1 f195"/>
                <a:gd name="f470" fmla="*/ f370 1 f194"/>
                <a:gd name="f471" fmla="*/ f371 1 f195"/>
                <a:gd name="f472" fmla="*/ f372 1 f195"/>
                <a:gd name="f473" fmla="*/ f373 1 f195"/>
                <a:gd name="f474" fmla="*/ f374 1 f195"/>
                <a:gd name="f475" fmla="*/ f375 1 f194"/>
                <a:gd name="f476" fmla="*/ f376 1 f195"/>
                <a:gd name="f477" fmla="*/ f377 1 f194"/>
                <a:gd name="f478" fmla="*/ f378 1 f195"/>
                <a:gd name="f479" fmla="*/ f379 1 f195"/>
                <a:gd name="f480" fmla="*/ f380 1 f194"/>
                <a:gd name="f481" fmla="*/ f381 1 f194"/>
                <a:gd name="f482" fmla="*/ f382 1 f195"/>
                <a:gd name="f483" fmla="*/ f383 1 f194"/>
                <a:gd name="f484" fmla="*/ f384 1 f195"/>
                <a:gd name="f485" fmla="*/ f385 1 f194"/>
                <a:gd name="f486" fmla="*/ f386 1 f195"/>
                <a:gd name="f487" fmla="*/ f387 f189 1"/>
                <a:gd name="f488" fmla="*/ f388 f189 1"/>
                <a:gd name="f489" fmla="*/ f390 f190 1"/>
                <a:gd name="f490" fmla="*/ f389 f190 1"/>
                <a:gd name="f491" fmla="*/ f392 f189 1"/>
                <a:gd name="f492" fmla="*/ f393 f190 1"/>
                <a:gd name="f493" fmla="*/ f394 f189 1"/>
                <a:gd name="f494" fmla="*/ f395 f190 1"/>
                <a:gd name="f495" fmla="*/ f396 f189 1"/>
                <a:gd name="f496" fmla="*/ f397 f190 1"/>
                <a:gd name="f497" fmla="*/ f398 f189 1"/>
                <a:gd name="f498" fmla="*/ f399 f190 1"/>
                <a:gd name="f499" fmla="*/ f400 f189 1"/>
                <a:gd name="f500" fmla="*/ f401 f190 1"/>
                <a:gd name="f501" fmla="*/ f402 f189 1"/>
                <a:gd name="f502" fmla="*/ f403 f190 1"/>
                <a:gd name="f503" fmla="*/ f404 f189 1"/>
                <a:gd name="f504" fmla="*/ f405 f190 1"/>
                <a:gd name="f505" fmla="*/ f406 f189 1"/>
                <a:gd name="f506" fmla="*/ f407 f190 1"/>
                <a:gd name="f507" fmla="*/ f408 f189 1"/>
                <a:gd name="f508" fmla="*/ f409 f190 1"/>
                <a:gd name="f509" fmla="*/ f410 f189 1"/>
                <a:gd name="f510" fmla="*/ f411 f190 1"/>
                <a:gd name="f511" fmla="*/ f412 f189 1"/>
                <a:gd name="f512" fmla="*/ f413 f190 1"/>
                <a:gd name="f513" fmla="*/ f414 f189 1"/>
                <a:gd name="f514" fmla="*/ f415 f190 1"/>
                <a:gd name="f515" fmla="*/ f416 f189 1"/>
                <a:gd name="f516" fmla="*/ f417 f190 1"/>
                <a:gd name="f517" fmla="*/ f418 f189 1"/>
                <a:gd name="f518" fmla="*/ f419 f190 1"/>
                <a:gd name="f519" fmla="*/ f420 f189 1"/>
                <a:gd name="f520" fmla="*/ f421 f190 1"/>
                <a:gd name="f521" fmla="*/ f422 f189 1"/>
                <a:gd name="f522" fmla="*/ f423 f190 1"/>
                <a:gd name="f523" fmla="*/ f424 f189 1"/>
                <a:gd name="f524" fmla="*/ f425 f190 1"/>
                <a:gd name="f525" fmla="*/ f426 f189 1"/>
                <a:gd name="f526" fmla="*/ f427 f190 1"/>
                <a:gd name="f527" fmla="*/ f428 f189 1"/>
                <a:gd name="f528" fmla="*/ f429 f190 1"/>
                <a:gd name="f529" fmla="*/ f430 f189 1"/>
                <a:gd name="f530" fmla="*/ f431 f190 1"/>
                <a:gd name="f531" fmla="*/ f432 f189 1"/>
                <a:gd name="f532" fmla="*/ f433 f190 1"/>
                <a:gd name="f533" fmla="*/ f434 f189 1"/>
                <a:gd name="f534" fmla="*/ f435 f190 1"/>
                <a:gd name="f535" fmla="*/ f436 f189 1"/>
                <a:gd name="f536" fmla="*/ f437 f190 1"/>
                <a:gd name="f537" fmla="*/ f438 f189 1"/>
                <a:gd name="f538" fmla="*/ f439 f190 1"/>
                <a:gd name="f539" fmla="*/ f440 f189 1"/>
                <a:gd name="f540" fmla="*/ f441 f190 1"/>
                <a:gd name="f541" fmla="*/ f442 f190 1"/>
                <a:gd name="f542" fmla="*/ f443 f189 1"/>
                <a:gd name="f543" fmla="*/ f444 f190 1"/>
                <a:gd name="f544" fmla="*/ f445 f189 1"/>
                <a:gd name="f545" fmla="*/ f446 f190 1"/>
                <a:gd name="f546" fmla="*/ f447 f189 1"/>
                <a:gd name="f547" fmla="*/ f448 f190 1"/>
                <a:gd name="f548" fmla="*/ f449 f189 1"/>
                <a:gd name="f549" fmla="*/ f450 f190 1"/>
                <a:gd name="f550" fmla="*/ f451 f189 1"/>
                <a:gd name="f551" fmla="*/ f452 f190 1"/>
                <a:gd name="f552" fmla="*/ f453 f189 1"/>
                <a:gd name="f553" fmla="*/ f454 f190 1"/>
                <a:gd name="f554" fmla="*/ f455 f189 1"/>
                <a:gd name="f555" fmla="*/ f456 f190 1"/>
                <a:gd name="f556" fmla="*/ f457 f189 1"/>
                <a:gd name="f557" fmla="*/ f458 f190 1"/>
                <a:gd name="f558" fmla="*/ f459 f189 1"/>
                <a:gd name="f559" fmla="*/ f460 f190 1"/>
                <a:gd name="f560" fmla="*/ f461 f190 1"/>
                <a:gd name="f561" fmla="*/ f462 f189 1"/>
                <a:gd name="f562" fmla="*/ f463 f190 1"/>
                <a:gd name="f563" fmla="*/ f464 f189 1"/>
                <a:gd name="f564" fmla="*/ f465 f190 1"/>
                <a:gd name="f565" fmla="*/ f466 f189 1"/>
                <a:gd name="f566" fmla="*/ f467 f190 1"/>
                <a:gd name="f567" fmla="*/ f468 f189 1"/>
                <a:gd name="f568" fmla="*/ f469 f190 1"/>
                <a:gd name="f569" fmla="*/ f470 f189 1"/>
                <a:gd name="f570" fmla="*/ f471 f190 1"/>
                <a:gd name="f571" fmla="*/ f472 f190 1"/>
                <a:gd name="f572" fmla="*/ f473 f190 1"/>
                <a:gd name="f573" fmla="*/ f474 f190 1"/>
                <a:gd name="f574" fmla="*/ f475 f189 1"/>
                <a:gd name="f575" fmla="*/ f476 f190 1"/>
                <a:gd name="f576" fmla="*/ f477 f189 1"/>
                <a:gd name="f577" fmla="*/ f478 f190 1"/>
                <a:gd name="f578" fmla="*/ f479 f190 1"/>
                <a:gd name="f579" fmla="*/ f480 f189 1"/>
                <a:gd name="f580" fmla="*/ f481 f189 1"/>
                <a:gd name="f581" fmla="*/ f482 f190 1"/>
                <a:gd name="f582" fmla="*/ f483 f189 1"/>
                <a:gd name="f583" fmla="*/ f484 f190 1"/>
                <a:gd name="f584" fmla="*/ f485 f189 1"/>
                <a:gd name="f585" fmla="*/ f486 f190 1"/>
              </a:gdLst>
              <a:ahLst/>
              <a:cxnLst>
                <a:cxn ang="3cd4">
                  <a:pos x="hc" y="t"/>
                </a:cxn>
                <a:cxn ang="0">
                  <a:pos x="r" y="vc"/>
                </a:cxn>
                <a:cxn ang="cd4">
                  <a:pos x="hc" y="b"/>
                </a:cxn>
                <a:cxn ang="cd2">
                  <a:pos x="l" y="vc"/>
                </a:cxn>
                <a:cxn ang="f391">
                  <a:pos x="f491" y="f492"/>
                </a:cxn>
                <a:cxn ang="f391">
                  <a:pos x="f493" y="f494"/>
                </a:cxn>
                <a:cxn ang="f391">
                  <a:pos x="f495" y="f496"/>
                </a:cxn>
                <a:cxn ang="f391">
                  <a:pos x="f497" y="f498"/>
                </a:cxn>
                <a:cxn ang="f391">
                  <a:pos x="f499" y="f500"/>
                </a:cxn>
                <a:cxn ang="f391">
                  <a:pos x="f501" y="f502"/>
                </a:cxn>
                <a:cxn ang="f391">
                  <a:pos x="f503" y="f504"/>
                </a:cxn>
                <a:cxn ang="f391">
                  <a:pos x="f505" y="f506"/>
                </a:cxn>
                <a:cxn ang="f391">
                  <a:pos x="f507" y="f508"/>
                </a:cxn>
                <a:cxn ang="f391">
                  <a:pos x="f509" y="f510"/>
                </a:cxn>
                <a:cxn ang="f391">
                  <a:pos x="f511" y="f512"/>
                </a:cxn>
                <a:cxn ang="f391">
                  <a:pos x="f513" y="f514"/>
                </a:cxn>
                <a:cxn ang="f391">
                  <a:pos x="f515" y="f516"/>
                </a:cxn>
                <a:cxn ang="f391">
                  <a:pos x="f517" y="f518"/>
                </a:cxn>
                <a:cxn ang="f391">
                  <a:pos x="f519" y="f520"/>
                </a:cxn>
                <a:cxn ang="f391">
                  <a:pos x="f521" y="f522"/>
                </a:cxn>
                <a:cxn ang="f391">
                  <a:pos x="f523" y="f524"/>
                </a:cxn>
                <a:cxn ang="f391">
                  <a:pos x="f525" y="f526"/>
                </a:cxn>
                <a:cxn ang="f391">
                  <a:pos x="f527" y="f528"/>
                </a:cxn>
                <a:cxn ang="f391">
                  <a:pos x="f529" y="f530"/>
                </a:cxn>
                <a:cxn ang="f391">
                  <a:pos x="f531" y="f532"/>
                </a:cxn>
                <a:cxn ang="f391">
                  <a:pos x="f533" y="f534"/>
                </a:cxn>
                <a:cxn ang="f391">
                  <a:pos x="f535" y="f536"/>
                </a:cxn>
                <a:cxn ang="f391">
                  <a:pos x="f537" y="f538"/>
                </a:cxn>
                <a:cxn ang="f391">
                  <a:pos x="f539" y="f540"/>
                </a:cxn>
                <a:cxn ang="f391">
                  <a:pos x="f539" y="f541"/>
                </a:cxn>
                <a:cxn ang="f391">
                  <a:pos x="f542" y="f543"/>
                </a:cxn>
                <a:cxn ang="f391">
                  <a:pos x="f544" y="f545"/>
                </a:cxn>
                <a:cxn ang="f391">
                  <a:pos x="f546" y="f547"/>
                </a:cxn>
                <a:cxn ang="f391">
                  <a:pos x="f548" y="f547"/>
                </a:cxn>
                <a:cxn ang="f391">
                  <a:pos x="f548" y="f549"/>
                </a:cxn>
                <a:cxn ang="f391">
                  <a:pos x="f550" y="f551"/>
                </a:cxn>
                <a:cxn ang="f391">
                  <a:pos x="f552" y="f553"/>
                </a:cxn>
                <a:cxn ang="f391">
                  <a:pos x="f554" y="f555"/>
                </a:cxn>
                <a:cxn ang="f391">
                  <a:pos x="f556" y="f557"/>
                </a:cxn>
                <a:cxn ang="f391">
                  <a:pos x="f558" y="f559"/>
                </a:cxn>
                <a:cxn ang="f391">
                  <a:pos x="f556" y="f560"/>
                </a:cxn>
                <a:cxn ang="f391">
                  <a:pos x="f561" y="f562"/>
                </a:cxn>
                <a:cxn ang="f391">
                  <a:pos x="f563" y="f564"/>
                </a:cxn>
                <a:cxn ang="f391">
                  <a:pos x="f565" y="f566"/>
                </a:cxn>
                <a:cxn ang="f391">
                  <a:pos x="f567" y="f568"/>
                </a:cxn>
                <a:cxn ang="f391">
                  <a:pos x="f569" y="f570"/>
                </a:cxn>
                <a:cxn ang="f391">
                  <a:pos x="f563" y="f571"/>
                </a:cxn>
                <a:cxn ang="f391">
                  <a:pos x="f554" y="f572"/>
                </a:cxn>
                <a:cxn ang="f391">
                  <a:pos x="f544" y="f553"/>
                </a:cxn>
                <a:cxn ang="f391">
                  <a:pos x="f537" y="f573"/>
                </a:cxn>
                <a:cxn ang="f391">
                  <a:pos x="f574" y="f538"/>
                </a:cxn>
                <a:cxn ang="f391">
                  <a:pos x="f527" y="f575"/>
                </a:cxn>
                <a:cxn ang="f391">
                  <a:pos x="f576" y="f577"/>
                </a:cxn>
                <a:cxn ang="f391">
                  <a:pos x="f515" y="f578"/>
                </a:cxn>
                <a:cxn ang="f391">
                  <a:pos x="f579" y="f514"/>
                </a:cxn>
                <a:cxn ang="f391">
                  <a:pos x="f580" y="f581"/>
                </a:cxn>
                <a:cxn ang="f391">
                  <a:pos x="f582" y="f583"/>
                </a:cxn>
                <a:cxn ang="f391">
                  <a:pos x="f584" y="f585"/>
                </a:cxn>
              </a:cxnLst>
              <a:rect l="f487" t="f490" r="f488" b="f489"/>
              <a:pathLst>
                <a:path w="131" h="219">
                  <a:moveTo>
                    <a:pt x="f8" y="f9"/>
                  </a:moveTo>
                  <a:cubicBezTo>
                    <a:pt x="f10" y="f11"/>
                    <a:pt x="f10" y="f12"/>
                    <a:pt x="f13" y="f14"/>
                  </a:cubicBezTo>
                  <a:cubicBezTo>
                    <a:pt x="f15" y="f16"/>
                    <a:pt x="f17" y="f16"/>
                    <a:pt x="f13" y="f16"/>
                  </a:cubicBezTo>
                  <a:cubicBezTo>
                    <a:pt x="f18" y="f19"/>
                    <a:pt x="f20" y="f21"/>
                    <a:pt x="f22" y="f23"/>
                  </a:cubicBezTo>
                  <a:cubicBezTo>
                    <a:pt x="f20" y="f23"/>
                    <a:pt x="f20" y="f23"/>
                    <a:pt x="f20" y="f23"/>
                  </a:cubicBezTo>
                  <a:cubicBezTo>
                    <a:pt x="f22" y="f23"/>
                    <a:pt x="f24" y="f25"/>
                    <a:pt x="f24" y="f25"/>
                  </a:cubicBezTo>
                  <a:cubicBezTo>
                    <a:pt x="f24" y="f26"/>
                    <a:pt x="f24" y="f25"/>
                    <a:pt x="f24" y="f26"/>
                  </a:cubicBezTo>
                  <a:cubicBezTo>
                    <a:pt x="f27" y="f26"/>
                    <a:pt x="f27" y="f26"/>
                    <a:pt x="f27" y="f26"/>
                  </a:cubicBezTo>
                  <a:cubicBezTo>
                    <a:pt x="f27" y="f26"/>
                    <a:pt x="f27" y="f26"/>
                    <a:pt x="f27" y="f28"/>
                  </a:cubicBezTo>
                  <a:cubicBezTo>
                    <a:pt x="f29" y="f28"/>
                    <a:pt x="f29" y="f28"/>
                    <a:pt x="f29" y="f28"/>
                  </a:cubicBezTo>
                  <a:cubicBezTo>
                    <a:pt x="f30" y="f28"/>
                    <a:pt x="f31" y="f32"/>
                    <a:pt x="f33" y="f34"/>
                  </a:cubicBezTo>
                  <a:cubicBezTo>
                    <a:pt x="f30" y="f34"/>
                    <a:pt x="f30" y="f34"/>
                    <a:pt x="f30" y="f34"/>
                  </a:cubicBezTo>
                  <a:cubicBezTo>
                    <a:pt x="f35" y="f36"/>
                    <a:pt x="f37" y="f38"/>
                    <a:pt x="f39" y="f40"/>
                  </a:cubicBezTo>
                  <a:cubicBezTo>
                    <a:pt x="f41" y="f40"/>
                    <a:pt x="f41" y="f40"/>
                    <a:pt x="f41" y="f40"/>
                  </a:cubicBezTo>
                  <a:cubicBezTo>
                    <a:pt x="f39" y="f40"/>
                    <a:pt x="f42" y="f2"/>
                    <a:pt x="f42" y="f2"/>
                  </a:cubicBezTo>
                  <a:cubicBezTo>
                    <a:pt x="f42" y="f2"/>
                    <a:pt x="f43" y="f2"/>
                    <a:pt x="f43" y="f44"/>
                  </a:cubicBezTo>
                  <a:cubicBezTo>
                    <a:pt x="f43" y="f44"/>
                    <a:pt x="f43" y="f44"/>
                    <a:pt x="f43" y="f44"/>
                  </a:cubicBezTo>
                  <a:cubicBezTo>
                    <a:pt x="f43" y="f44"/>
                    <a:pt x="f43" y="f45"/>
                    <a:pt x="f46" y="f45"/>
                  </a:cubicBezTo>
                  <a:cubicBezTo>
                    <a:pt x="f43" y="f45"/>
                    <a:pt x="f43" y="f45"/>
                    <a:pt x="f43" y="f45"/>
                  </a:cubicBezTo>
                  <a:cubicBezTo>
                    <a:pt x="f46" y="f45"/>
                    <a:pt x="f46" y="f47"/>
                    <a:pt x="f46" y="f47"/>
                  </a:cubicBezTo>
                  <a:cubicBezTo>
                    <a:pt x="f46" y="f47"/>
                    <a:pt x="f46" y="f47"/>
                    <a:pt x="f46" y="f47"/>
                  </a:cubicBezTo>
                  <a:cubicBezTo>
                    <a:pt x="f48" y="f47"/>
                    <a:pt x="f48" y="f47"/>
                    <a:pt x="f48" y="f47"/>
                  </a:cubicBezTo>
                  <a:cubicBezTo>
                    <a:pt x="f48" y="f47"/>
                    <a:pt x="f48" y="f47"/>
                    <a:pt x="f48" y="f47"/>
                  </a:cubicBezTo>
                  <a:cubicBezTo>
                    <a:pt x="f49" y="f50"/>
                    <a:pt x="f49" y="f51"/>
                    <a:pt x="f49" y="f51"/>
                  </a:cubicBezTo>
                  <a:cubicBezTo>
                    <a:pt x="f49" y="f51"/>
                    <a:pt x="f49" y="f50"/>
                    <a:pt x="f48" y="f51"/>
                  </a:cubicBezTo>
                  <a:cubicBezTo>
                    <a:pt x="f52" y="f53"/>
                    <a:pt x="f54" y="f55"/>
                    <a:pt x="f56" y="f57"/>
                  </a:cubicBezTo>
                  <a:cubicBezTo>
                    <a:pt x="f56" y="f58"/>
                    <a:pt x="f56" y="f58"/>
                    <a:pt x="f56" y="f58"/>
                  </a:cubicBezTo>
                  <a:cubicBezTo>
                    <a:pt x="f56" y="f59"/>
                    <a:pt x="f60" y="f61"/>
                    <a:pt x="f60" y="f61"/>
                  </a:cubicBezTo>
                  <a:cubicBezTo>
                    <a:pt x="f60" y="f61"/>
                    <a:pt x="f60" y="f61"/>
                    <a:pt x="f60" y="f62"/>
                  </a:cubicBezTo>
                  <a:cubicBezTo>
                    <a:pt x="f60" y="f62"/>
                    <a:pt x="f63" y="f62"/>
                    <a:pt x="f63" y="f64"/>
                  </a:cubicBezTo>
                  <a:cubicBezTo>
                    <a:pt x="f63" y="f64"/>
                    <a:pt x="f63" y="f64"/>
                    <a:pt x="f63" y="f64"/>
                  </a:cubicBezTo>
                  <a:cubicBezTo>
                    <a:pt x="f63" y="f64"/>
                    <a:pt x="f65" y="f66"/>
                    <a:pt x="f65" y="f67"/>
                  </a:cubicBezTo>
                  <a:cubicBezTo>
                    <a:pt x="f65" y="f67"/>
                    <a:pt x="f65" y="f66"/>
                    <a:pt x="f65" y="f67"/>
                  </a:cubicBezTo>
                  <a:cubicBezTo>
                    <a:pt x="f68" y="f67"/>
                    <a:pt x="f68" y="f69"/>
                    <a:pt x="f68" y="f69"/>
                  </a:cubicBezTo>
                  <a:cubicBezTo>
                    <a:pt x="f68" y="f69"/>
                    <a:pt x="f68" y="f69"/>
                    <a:pt x="f68" y="f69"/>
                  </a:cubicBezTo>
                  <a:cubicBezTo>
                    <a:pt x="f68" y="f70"/>
                    <a:pt x="f71" y="f69"/>
                    <a:pt x="f71" y="f70"/>
                  </a:cubicBezTo>
                  <a:cubicBezTo>
                    <a:pt x="f71" y="f69"/>
                    <a:pt x="f71" y="f70"/>
                    <a:pt x="f71" y="f70"/>
                  </a:cubicBezTo>
                  <a:cubicBezTo>
                    <a:pt x="f72" y="f70"/>
                    <a:pt x="f72" y="f73"/>
                    <a:pt x="f74" y="f73"/>
                  </a:cubicBezTo>
                  <a:cubicBezTo>
                    <a:pt x="f74" y="f75"/>
                    <a:pt x="f74" y="f75"/>
                    <a:pt x="f74" y="f75"/>
                  </a:cubicBezTo>
                  <a:cubicBezTo>
                    <a:pt x="f76" y="f75"/>
                    <a:pt x="f76" y="f77"/>
                    <a:pt x="f78" y="f77"/>
                  </a:cubicBezTo>
                  <a:cubicBezTo>
                    <a:pt x="f78" y="f77"/>
                    <a:pt x="f76" y="f77"/>
                    <a:pt x="f78" y="f79"/>
                  </a:cubicBezTo>
                  <a:cubicBezTo>
                    <a:pt x="f78" y="f77"/>
                    <a:pt x="f80" y="f81"/>
                    <a:pt x="f80" y="f79"/>
                  </a:cubicBezTo>
                  <a:cubicBezTo>
                    <a:pt x="f82" y="f81"/>
                    <a:pt x="f82" y="f83"/>
                    <a:pt x="f84" y="f83"/>
                  </a:cubicBezTo>
                  <a:cubicBezTo>
                    <a:pt x="f82" y="f83"/>
                    <a:pt x="f82" y="f85"/>
                    <a:pt x="f82" y="f85"/>
                  </a:cubicBezTo>
                  <a:cubicBezTo>
                    <a:pt x="f82" y="f85"/>
                    <a:pt x="f82" y="f85"/>
                    <a:pt x="f82" y="f85"/>
                  </a:cubicBezTo>
                  <a:cubicBezTo>
                    <a:pt x="f80" y="f86"/>
                    <a:pt x="f80" y="f85"/>
                    <a:pt x="f80" y="f85"/>
                  </a:cubicBezTo>
                  <a:cubicBezTo>
                    <a:pt x="f80" y="f86"/>
                    <a:pt x="f82" y="f86"/>
                    <a:pt x="f82" y="f86"/>
                  </a:cubicBezTo>
                  <a:cubicBezTo>
                    <a:pt x="f84" y="f86"/>
                    <a:pt x="f87" y="f86"/>
                    <a:pt x="f87" y="f88"/>
                  </a:cubicBezTo>
                  <a:cubicBezTo>
                    <a:pt x="f87" y="f88"/>
                    <a:pt x="f87" y="f89"/>
                    <a:pt x="f84" y="f89"/>
                  </a:cubicBezTo>
                  <a:cubicBezTo>
                    <a:pt x="f90" y="f91"/>
                    <a:pt x="f90" y="f91"/>
                    <a:pt x="f90" y="f91"/>
                  </a:cubicBezTo>
                  <a:cubicBezTo>
                    <a:pt x="f90" y="f91"/>
                    <a:pt x="f92" y="f91"/>
                    <a:pt x="f90" y="f93"/>
                  </a:cubicBezTo>
                  <a:cubicBezTo>
                    <a:pt x="f90" y="f91"/>
                    <a:pt x="f90" y="f93"/>
                    <a:pt x="f90" y="f93"/>
                  </a:cubicBezTo>
                  <a:cubicBezTo>
                    <a:pt x="f90" y="f93"/>
                    <a:pt x="f94" y="f95"/>
                    <a:pt x="f94" y="f96"/>
                  </a:cubicBezTo>
                  <a:cubicBezTo>
                    <a:pt x="f90" y="f96"/>
                    <a:pt x="f90" y="f95"/>
                    <a:pt x="f90" y="f96"/>
                  </a:cubicBezTo>
                  <a:cubicBezTo>
                    <a:pt x="f94" y="f96"/>
                    <a:pt x="f94" y="f96"/>
                    <a:pt x="f94" y="f97"/>
                  </a:cubicBezTo>
                  <a:cubicBezTo>
                    <a:pt x="f94" y="f97"/>
                    <a:pt x="f94" y="f97"/>
                    <a:pt x="f94" y="f97"/>
                  </a:cubicBezTo>
                  <a:cubicBezTo>
                    <a:pt x="f94" y="f97"/>
                    <a:pt x="f98" y="f99"/>
                    <a:pt x="f98" y="f97"/>
                  </a:cubicBezTo>
                  <a:cubicBezTo>
                    <a:pt x="f98" y="f97"/>
                    <a:pt x="f98" y="f99"/>
                    <a:pt x="f98" y="f97"/>
                  </a:cubicBezTo>
                  <a:cubicBezTo>
                    <a:pt x="f100" y="f97"/>
                    <a:pt x="f100" y="f99"/>
                    <a:pt x="f100" y="f6"/>
                  </a:cubicBezTo>
                  <a:cubicBezTo>
                    <a:pt x="f100" y="f99"/>
                    <a:pt x="f100" y="f6"/>
                    <a:pt x="f100" y="f6"/>
                  </a:cubicBezTo>
                  <a:cubicBezTo>
                    <a:pt x="f100" y="f6"/>
                    <a:pt x="f101" y="f102"/>
                    <a:pt x="f103" y="f104"/>
                  </a:cubicBezTo>
                  <a:cubicBezTo>
                    <a:pt x="f101" y="f104"/>
                    <a:pt x="f101" y="f104"/>
                    <a:pt x="f101" y="f104"/>
                  </a:cubicBezTo>
                  <a:cubicBezTo>
                    <a:pt x="f101" y="f8"/>
                    <a:pt x="f105" y="f106"/>
                    <a:pt x="f105" y="f107"/>
                  </a:cubicBezTo>
                  <a:cubicBezTo>
                    <a:pt x="f105" y="f106"/>
                    <a:pt x="f105" y="f106"/>
                    <a:pt x="f105" y="f106"/>
                  </a:cubicBezTo>
                  <a:cubicBezTo>
                    <a:pt x="f108" y="f107"/>
                    <a:pt x="f105" y="f107"/>
                    <a:pt x="f105" y="f107"/>
                  </a:cubicBezTo>
                  <a:cubicBezTo>
                    <a:pt x="f105" y="f10"/>
                    <a:pt x="f108" y="f10"/>
                    <a:pt x="f108" y="f10"/>
                  </a:cubicBezTo>
                  <a:cubicBezTo>
                    <a:pt x="f109" y="f10"/>
                    <a:pt x="f108" y="f10"/>
                    <a:pt x="f108" y="f10"/>
                  </a:cubicBezTo>
                  <a:cubicBezTo>
                    <a:pt x="f108" y="f17"/>
                    <a:pt x="f110" y="f15"/>
                    <a:pt x="f110" y="f111"/>
                  </a:cubicBezTo>
                  <a:cubicBezTo>
                    <a:pt x="f112" y="f111"/>
                    <a:pt x="f112" y="f111"/>
                    <a:pt x="f112" y="f111"/>
                  </a:cubicBezTo>
                  <a:cubicBezTo>
                    <a:pt x="f112" y="f111"/>
                    <a:pt x="f112" y="f111"/>
                    <a:pt x="f112" y="f111"/>
                  </a:cubicBezTo>
                  <a:cubicBezTo>
                    <a:pt x="f110" y="f18"/>
                    <a:pt x="f112" y="f18"/>
                    <a:pt x="f112" y="f18"/>
                  </a:cubicBezTo>
                  <a:cubicBezTo>
                    <a:pt x="f113" y="f114"/>
                    <a:pt x="f110" y="f111"/>
                    <a:pt x="f110" y="f111"/>
                  </a:cubicBezTo>
                  <a:cubicBezTo>
                    <a:pt x="f110" y="f111"/>
                    <a:pt x="f112" y="f18"/>
                    <a:pt x="f110" y="f18"/>
                  </a:cubicBezTo>
                  <a:cubicBezTo>
                    <a:pt x="f112" y="f18"/>
                    <a:pt x="f113" y="f114"/>
                    <a:pt x="f113" y="f20"/>
                  </a:cubicBezTo>
                  <a:cubicBezTo>
                    <a:pt x="f113" y="f114"/>
                    <a:pt x="f112" y="f114"/>
                    <a:pt x="f112" y="f20"/>
                  </a:cubicBezTo>
                  <a:cubicBezTo>
                    <a:pt x="f113" y="f24"/>
                    <a:pt x="f112" y="f20"/>
                    <a:pt x="f113" y="f24"/>
                  </a:cubicBezTo>
                  <a:cubicBezTo>
                    <a:pt x="f113" y="f24"/>
                    <a:pt x="f113" y="f24"/>
                    <a:pt x="f113" y="f24"/>
                  </a:cubicBezTo>
                  <a:cubicBezTo>
                    <a:pt x="f115" y="f24"/>
                    <a:pt x="f115" y="f27"/>
                    <a:pt x="f115" y="f24"/>
                  </a:cubicBezTo>
                  <a:cubicBezTo>
                    <a:pt x="f115" y="f27"/>
                    <a:pt x="f116" y="f27"/>
                    <a:pt x="f115" y="f27"/>
                  </a:cubicBezTo>
                  <a:cubicBezTo>
                    <a:pt x="f115" y="f27"/>
                    <a:pt x="f115" y="f27"/>
                    <a:pt x="f115" y="f27"/>
                  </a:cubicBezTo>
                  <a:cubicBezTo>
                    <a:pt x="f116" y="f27"/>
                    <a:pt x="f116" y="f27"/>
                    <a:pt x="f116" y="f27"/>
                  </a:cubicBezTo>
                  <a:cubicBezTo>
                    <a:pt x="f116" y="f29"/>
                    <a:pt x="f116" y="f29"/>
                    <a:pt x="f116" y="f29"/>
                  </a:cubicBezTo>
                  <a:cubicBezTo>
                    <a:pt x="f117" y="f27"/>
                    <a:pt x="f116" y="f31"/>
                    <a:pt x="f117" y="f31"/>
                  </a:cubicBezTo>
                  <a:cubicBezTo>
                    <a:pt x="f118" y="f30"/>
                    <a:pt x="f118" y="f33"/>
                    <a:pt x="f118" y="f35"/>
                  </a:cubicBezTo>
                  <a:cubicBezTo>
                    <a:pt x="f118" y="f35"/>
                    <a:pt x="f118" y="f35"/>
                    <a:pt x="f119" y="f120"/>
                  </a:cubicBezTo>
                  <a:cubicBezTo>
                    <a:pt x="f118" y="f120"/>
                    <a:pt x="f118" y="f120"/>
                    <a:pt x="f118" y="f120"/>
                  </a:cubicBezTo>
                  <a:cubicBezTo>
                    <a:pt x="f118" y="f37"/>
                    <a:pt x="f118" y="f37"/>
                    <a:pt x="f119" y="f37"/>
                  </a:cubicBezTo>
                  <a:cubicBezTo>
                    <a:pt x="f119" y="f37"/>
                    <a:pt x="f119" y="f41"/>
                    <a:pt x="f119" y="f39"/>
                  </a:cubicBezTo>
                  <a:cubicBezTo>
                    <a:pt x="f121" y="f39"/>
                    <a:pt x="f121" y="f39"/>
                    <a:pt x="f121" y="f39"/>
                  </a:cubicBezTo>
                  <a:cubicBezTo>
                    <a:pt x="f121" y="f42"/>
                    <a:pt x="f122" y="f42"/>
                    <a:pt x="f123" y="f43"/>
                  </a:cubicBezTo>
                  <a:cubicBezTo>
                    <a:pt x="f121" y="f43"/>
                    <a:pt x="f121" y="f43"/>
                    <a:pt x="f121" y="f43"/>
                  </a:cubicBezTo>
                  <a:cubicBezTo>
                    <a:pt x="f121" y="f46"/>
                    <a:pt x="f122" y="f46"/>
                    <a:pt x="f122" y="f48"/>
                  </a:cubicBezTo>
                  <a:cubicBezTo>
                    <a:pt x="f122" y="f48"/>
                    <a:pt x="f122" y="f48"/>
                    <a:pt x="f122" y="f48"/>
                  </a:cubicBezTo>
                  <a:cubicBezTo>
                    <a:pt x="f122" y="f48"/>
                    <a:pt x="f124" y="f49"/>
                    <a:pt x="f125" y="f49"/>
                  </a:cubicBezTo>
                  <a:cubicBezTo>
                    <a:pt x="f125" y="f49"/>
                    <a:pt x="f125" y="f49"/>
                    <a:pt x="f124" y="f49"/>
                  </a:cubicBezTo>
                  <a:cubicBezTo>
                    <a:pt x="f124" y="f52"/>
                    <a:pt x="f126" y="f54"/>
                    <a:pt x="f126" y="f56"/>
                  </a:cubicBezTo>
                  <a:cubicBezTo>
                    <a:pt x="f126" y="f56"/>
                    <a:pt x="f126" y="f60"/>
                    <a:pt x="f126" y="f56"/>
                  </a:cubicBezTo>
                  <a:cubicBezTo>
                    <a:pt x="f127" y="f56"/>
                    <a:pt x="f126" y="f56"/>
                    <a:pt x="f126" y="f56"/>
                  </a:cubicBezTo>
                  <a:cubicBezTo>
                    <a:pt x="f126" y="f56"/>
                    <a:pt x="f126" y="f56"/>
                    <a:pt x="f126" y="f56"/>
                  </a:cubicBezTo>
                  <a:cubicBezTo>
                    <a:pt x="f127" y="f56"/>
                    <a:pt x="f127" y="f60"/>
                    <a:pt x="f126" y="f60"/>
                  </a:cubicBezTo>
                  <a:cubicBezTo>
                    <a:pt x="f126" y="f60"/>
                    <a:pt x="f128" y="f60"/>
                    <a:pt x="f128" y="f60"/>
                  </a:cubicBezTo>
                  <a:cubicBezTo>
                    <a:pt x="f128" y="f63"/>
                    <a:pt x="f128" y="f63"/>
                    <a:pt x="f128" y="f63"/>
                  </a:cubicBezTo>
                  <a:cubicBezTo>
                    <a:pt x="f129" y="f63"/>
                    <a:pt x="f129" y="f63"/>
                    <a:pt x="f129" y="f63"/>
                  </a:cubicBezTo>
                  <a:cubicBezTo>
                    <a:pt x="f129" y="f65"/>
                    <a:pt x="f129" y="f65"/>
                    <a:pt x="f128" y="f71"/>
                  </a:cubicBezTo>
                  <a:cubicBezTo>
                    <a:pt x="f129" y="f72"/>
                    <a:pt x="f129" y="f72"/>
                    <a:pt x="f129" y="f72"/>
                  </a:cubicBezTo>
                  <a:cubicBezTo>
                    <a:pt x="f129" y="f74"/>
                    <a:pt x="f129" y="f74"/>
                    <a:pt x="f129" y="f74"/>
                  </a:cubicBezTo>
                  <a:cubicBezTo>
                    <a:pt x="f129" y="f72"/>
                    <a:pt x="f129" y="f74"/>
                    <a:pt x="f130" y="f74"/>
                  </a:cubicBezTo>
                  <a:cubicBezTo>
                    <a:pt x="f129" y="f74"/>
                    <a:pt x="f129" y="f74"/>
                    <a:pt x="f129" y="f74"/>
                  </a:cubicBezTo>
                  <a:cubicBezTo>
                    <a:pt x="f129" y="f74"/>
                    <a:pt x="f130" y="f74"/>
                    <a:pt x="f130" y="f74"/>
                  </a:cubicBezTo>
                  <a:cubicBezTo>
                    <a:pt x="f130" y="f74"/>
                    <a:pt x="f130" y="f74"/>
                    <a:pt x="f130" y="f72"/>
                  </a:cubicBezTo>
                  <a:cubicBezTo>
                    <a:pt x="f130" y="f74"/>
                    <a:pt x="f130" y="f74"/>
                    <a:pt x="f131" y="f74"/>
                  </a:cubicBezTo>
                  <a:cubicBezTo>
                    <a:pt x="f130" y="f74"/>
                    <a:pt x="f131" y="f74"/>
                    <a:pt x="f131" y="f74"/>
                  </a:cubicBezTo>
                  <a:cubicBezTo>
                    <a:pt x="f131" y="f76"/>
                    <a:pt x="f131" y="f76"/>
                    <a:pt x="f131" y="f76"/>
                  </a:cubicBezTo>
                  <a:cubicBezTo>
                    <a:pt x="f131" y="f76"/>
                    <a:pt x="f131" y="f76"/>
                    <a:pt x="f131" y="f76"/>
                  </a:cubicBezTo>
                  <a:cubicBezTo>
                    <a:pt x="f131" y="f76"/>
                    <a:pt x="f131" y="f76"/>
                    <a:pt x="f131" y="f76"/>
                  </a:cubicBezTo>
                  <a:cubicBezTo>
                    <a:pt x="f131" y="f76"/>
                    <a:pt x="f131" y="f76"/>
                    <a:pt x="f131" y="f78"/>
                  </a:cubicBezTo>
                  <a:cubicBezTo>
                    <a:pt x="f131" y="f78"/>
                    <a:pt x="f131" y="f76"/>
                    <a:pt x="f132" y="f78"/>
                  </a:cubicBezTo>
                  <a:cubicBezTo>
                    <a:pt x="f131" y="f78"/>
                    <a:pt x="f131" y="f78"/>
                    <a:pt x="f131" y="f78"/>
                  </a:cubicBezTo>
                  <a:cubicBezTo>
                    <a:pt x="f131" y="f80"/>
                    <a:pt x="f131" y="f80"/>
                    <a:pt x="f131" y="f80"/>
                  </a:cubicBezTo>
                  <a:cubicBezTo>
                    <a:pt x="f132" y="f80"/>
                    <a:pt x="f132" y="f80"/>
                    <a:pt x="f132" y="f80"/>
                  </a:cubicBezTo>
                  <a:cubicBezTo>
                    <a:pt x="f131" y="f80"/>
                    <a:pt x="f131" y="f80"/>
                    <a:pt x="f131" y="f80"/>
                  </a:cubicBezTo>
                  <a:cubicBezTo>
                    <a:pt x="f132" y="f80"/>
                    <a:pt x="f132" y="f82"/>
                    <a:pt x="f133" y="f82"/>
                  </a:cubicBezTo>
                  <a:cubicBezTo>
                    <a:pt x="f133" y="f84"/>
                    <a:pt x="f133" y="f84"/>
                    <a:pt x="f133" y="f84"/>
                  </a:cubicBezTo>
                  <a:cubicBezTo>
                    <a:pt x="f133" y="f84"/>
                    <a:pt x="f133" y="f84"/>
                    <a:pt x="f133" y="f84"/>
                  </a:cubicBezTo>
                  <a:cubicBezTo>
                    <a:pt x="f133" y="f87"/>
                    <a:pt x="f134" y="f87"/>
                    <a:pt x="f134" y="f87"/>
                  </a:cubicBezTo>
                  <a:cubicBezTo>
                    <a:pt x="f134" y="f87"/>
                    <a:pt x="f134" y="f87"/>
                    <a:pt x="f134" y="f87"/>
                  </a:cubicBezTo>
                  <a:cubicBezTo>
                    <a:pt x="f134" y="f87"/>
                    <a:pt x="f135" y="f87"/>
                    <a:pt x="f135" y="f87"/>
                  </a:cubicBezTo>
                  <a:cubicBezTo>
                    <a:pt x="f135" y="f92"/>
                    <a:pt x="f133" y="f90"/>
                    <a:pt x="f134" y="f90"/>
                  </a:cubicBezTo>
                  <a:cubicBezTo>
                    <a:pt x="f135" y="f94"/>
                    <a:pt x="f136" y="f94"/>
                    <a:pt x="f136" y="f90"/>
                  </a:cubicBezTo>
                  <a:cubicBezTo>
                    <a:pt x="f136" y="f94"/>
                    <a:pt x="f137" y="f98"/>
                    <a:pt x="f137" y="f101"/>
                  </a:cubicBezTo>
                  <a:cubicBezTo>
                    <a:pt x="f137" y="f101"/>
                    <a:pt x="f137" y="f101"/>
                    <a:pt x="f137" y="f101"/>
                  </a:cubicBezTo>
                  <a:cubicBezTo>
                    <a:pt x="f138" y="f103"/>
                    <a:pt x="f139" y="f105"/>
                    <a:pt x="f139" y="f109"/>
                  </a:cubicBezTo>
                  <a:cubicBezTo>
                    <a:pt x="f140" y="f109"/>
                    <a:pt x="f140" y="f109"/>
                    <a:pt x="f140" y="f109"/>
                  </a:cubicBezTo>
                  <a:cubicBezTo>
                    <a:pt x="f139" y="f109"/>
                    <a:pt x="f140" y="f110"/>
                    <a:pt x="f139" y="f110"/>
                  </a:cubicBezTo>
                  <a:cubicBezTo>
                    <a:pt x="f139" y="f109"/>
                    <a:pt x="f139" y="f109"/>
                    <a:pt x="f139" y="f109"/>
                  </a:cubicBezTo>
                  <a:cubicBezTo>
                    <a:pt x="f141" y="f110"/>
                    <a:pt x="f142" y="f112"/>
                    <a:pt x="f142" y="f112"/>
                  </a:cubicBezTo>
                  <a:cubicBezTo>
                    <a:pt x="f142" y="f112"/>
                    <a:pt x="f142" y="f112"/>
                    <a:pt x="f142" y="f112"/>
                  </a:cubicBezTo>
                  <a:cubicBezTo>
                    <a:pt x="f141" y="f112"/>
                    <a:pt x="f142" y="f113"/>
                    <a:pt x="f142" y="f113"/>
                  </a:cubicBezTo>
                  <a:cubicBezTo>
                    <a:pt x="f143" y="f113"/>
                    <a:pt x="f143" y="f113"/>
                    <a:pt x="f143" y="f113"/>
                  </a:cubicBezTo>
                  <a:cubicBezTo>
                    <a:pt x="f143" y="f115"/>
                    <a:pt x="f143" y="f115"/>
                    <a:pt x="f143" y="f115"/>
                  </a:cubicBezTo>
                  <a:cubicBezTo>
                    <a:pt x="f143" y="f115"/>
                    <a:pt x="f143" y="f115"/>
                    <a:pt x="f143" y="f115"/>
                  </a:cubicBezTo>
                  <a:cubicBezTo>
                    <a:pt x="f143" y="f115"/>
                    <a:pt x="f143" y="f116"/>
                    <a:pt x="f143" y="f116"/>
                  </a:cubicBezTo>
                  <a:cubicBezTo>
                    <a:pt x="f143" y="f116"/>
                    <a:pt x="f144" y="f117"/>
                    <a:pt x="f144" y="f117"/>
                  </a:cubicBezTo>
                  <a:cubicBezTo>
                    <a:pt x="f144" y="f118"/>
                    <a:pt x="f144" y="f118"/>
                    <a:pt x="f144" y="f118"/>
                  </a:cubicBezTo>
                  <a:cubicBezTo>
                    <a:pt x="f144" y="f119"/>
                    <a:pt x="f144" y="f119"/>
                    <a:pt x="f144" y="f118"/>
                  </a:cubicBezTo>
                  <a:cubicBezTo>
                    <a:pt x="f145" y="f119"/>
                    <a:pt x="f145" y="f119"/>
                    <a:pt x="f145" y="f121"/>
                  </a:cubicBezTo>
                  <a:cubicBezTo>
                    <a:pt x="f146" y="f123"/>
                    <a:pt x="f147" y="f124"/>
                    <a:pt x="f148" y="f126"/>
                  </a:cubicBezTo>
                  <a:cubicBezTo>
                    <a:pt x="f149" y="f126"/>
                    <a:pt x="f149" y="f126"/>
                    <a:pt x="f149" y="f126"/>
                  </a:cubicBezTo>
                  <a:cubicBezTo>
                    <a:pt x="f149" y="f127"/>
                    <a:pt x="f148" y="f126"/>
                    <a:pt x="f148" y="f126"/>
                  </a:cubicBezTo>
                  <a:cubicBezTo>
                    <a:pt x="f148" y="f126"/>
                    <a:pt x="f148" y="f127"/>
                    <a:pt x="f149" y="f127"/>
                  </a:cubicBezTo>
                  <a:cubicBezTo>
                    <a:pt x="f149" y="f128"/>
                    <a:pt x="f148" y="f128"/>
                    <a:pt x="f150" y="f128"/>
                  </a:cubicBezTo>
                  <a:cubicBezTo>
                    <a:pt x="f150" y="f128"/>
                    <a:pt x="f148" y="f128"/>
                    <a:pt x="f150" y="f128"/>
                  </a:cubicBezTo>
                  <a:cubicBezTo>
                    <a:pt x="f150" y="f128"/>
                    <a:pt x="f150" y="f129"/>
                    <a:pt x="f151" y="f129"/>
                  </a:cubicBezTo>
                  <a:cubicBezTo>
                    <a:pt x="f150" y="f129"/>
                    <a:pt x="f150" y="f129"/>
                    <a:pt x="f150" y="f129"/>
                  </a:cubicBezTo>
                  <a:cubicBezTo>
                    <a:pt x="f150" y="f129"/>
                    <a:pt x="f150" y="f129"/>
                    <a:pt x="f150" y="f129"/>
                  </a:cubicBezTo>
                  <a:cubicBezTo>
                    <a:pt x="f150" y="f131"/>
                    <a:pt x="f149" y="f129"/>
                    <a:pt x="f149" y="f130"/>
                  </a:cubicBezTo>
                  <a:cubicBezTo>
                    <a:pt x="f149" y="f130"/>
                    <a:pt x="f149" y="f130"/>
                    <a:pt x="f149" y="f130"/>
                  </a:cubicBezTo>
                  <a:cubicBezTo>
                    <a:pt x="f149" y="f131"/>
                    <a:pt x="f147" y="f130"/>
                    <a:pt x="f147" y="f131"/>
                  </a:cubicBezTo>
                  <a:cubicBezTo>
                    <a:pt x="f149" y="f131"/>
                    <a:pt x="f148" y="f131"/>
                    <a:pt x="f148" y="f131"/>
                  </a:cubicBezTo>
                  <a:cubicBezTo>
                    <a:pt x="f150" y="f131"/>
                    <a:pt x="f151" y="f130"/>
                    <a:pt x="f151" y="f131"/>
                  </a:cubicBezTo>
                  <a:cubicBezTo>
                    <a:pt x="f151" y="f132"/>
                    <a:pt x="f151" y="f130"/>
                    <a:pt x="f150" y="f131"/>
                  </a:cubicBezTo>
                  <a:cubicBezTo>
                    <a:pt x="f150" y="f132"/>
                    <a:pt x="f151" y="f132"/>
                    <a:pt x="f151" y="f132"/>
                  </a:cubicBezTo>
                  <a:cubicBezTo>
                    <a:pt x="f152" y="f132"/>
                    <a:pt x="f152" y="f132"/>
                    <a:pt x="f152" y="f132"/>
                  </a:cubicBezTo>
                  <a:cubicBezTo>
                    <a:pt x="f152" y="f132"/>
                    <a:pt x="f151" y="f132"/>
                    <a:pt x="f152" y="f132"/>
                  </a:cubicBezTo>
                  <a:cubicBezTo>
                    <a:pt x="f153" y="f132"/>
                    <a:pt x="f153" y="f132"/>
                    <a:pt x="f153" y="f132"/>
                  </a:cubicBezTo>
                  <a:cubicBezTo>
                    <a:pt x="f154" y="f132"/>
                    <a:pt x="f153" y="f133"/>
                    <a:pt x="f154" y="f133"/>
                  </a:cubicBezTo>
                  <a:cubicBezTo>
                    <a:pt x="f154" y="f133"/>
                    <a:pt x="f152" y="f133"/>
                    <a:pt x="f152" y="f134"/>
                  </a:cubicBezTo>
                  <a:cubicBezTo>
                    <a:pt x="f153" y="f133"/>
                    <a:pt x="f154" y="f134"/>
                    <a:pt x="f154" y="f133"/>
                  </a:cubicBezTo>
                  <a:cubicBezTo>
                    <a:pt x="f154" y="f134"/>
                    <a:pt x="f154" y="f134"/>
                    <a:pt x="f154" y="f134"/>
                  </a:cubicBezTo>
                  <a:cubicBezTo>
                    <a:pt x="f153" y="f135"/>
                    <a:pt x="f155" y="f135"/>
                    <a:pt x="f154" y="f136"/>
                  </a:cubicBezTo>
                  <a:cubicBezTo>
                    <a:pt x="f155" y="f135"/>
                    <a:pt x="f155" y="f135"/>
                    <a:pt x="f155" y="f135"/>
                  </a:cubicBezTo>
                  <a:cubicBezTo>
                    <a:pt x="f155" y="f136"/>
                    <a:pt x="f155" y="f136"/>
                    <a:pt x="f155" y="f136"/>
                  </a:cubicBezTo>
                  <a:cubicBezTo>
                    <a:pt x="f155" y="f137"/>
                    <a:pt x="f156" y="f137"/>
                    <a:pt x="f155" y="f138"/>
                  </a:cubicBezTo>
                  <a:cubicBezTo>
                    <a:pt x="f155" y="f138"/>
                    <a:pt x="f156" y="f138"/>
                    <a:pt x="f156" y="f138"/>
                  </a:cubicBezTo>
                  <a:cubicBezTo>
                    <a:pt x="f156" y="f137"/>
                    <a:pt x="f156" y="f138"/>
                    <a:pt x="f156" y="f137"/>
                  </a:cubicBezTo>
                  <a:cubicBezTo>
                    <a:pt x="f156" y="f138"/>
                    <a:pt x="f156" y="f138"/>
                    <a:pt x="f156" y="f138"/>
                  </a:cubicBezTo>
                  <a:cubicBezTo>
                    <a:pt x="f156" y="f138"/>
                    <a:pt x="f156" y="f138"/>
                    <a:pt x="f156" y="f138"/>
                  </a:cubicBezTo>
                  <a:cubicBezTo>
                    <a:pt x="f156" y="f138"/>
                    <a:pt x="f156" y="f138"/>
                    <a:pt x="f157" y="f138"/>
                  </a:cubicBezTo>
                  <a:cubicBezTo>
                    <a:pt x="f156" y="f138"/>
                    <a:pt x="f156" y="f138"/>
                    <a:pt x="f156" y="f138"/>
                  </a:cubicBezTo>
                  <a:cubicBezTo>
                    <a:pt x="f157" y="f138"/>
                    <a:pt x="f157" y="f138"/>
                    <a:pt x="f157" y="f138"/>
                  </a:cubicBezTo>
                  <a:cubicBezTo>
                    <a:pt x="f158" y="f140"/>
                    <a:pt x="f156" y="f140"/>
                    <a:pt x="f157" y="f139"/>
                  </a:cubicBezTo>
                  <a:cubicBezTo>
                    <a:pt x="f156" y="f140"/>
                    <a:pt x="f156" y="f140"/>
                    <a:pt x="f156" y="f140"/>
                  </a:cubicBezTo>
                  <a:cubicBezTo>
                    <a:pt x="f156" y="f139"/>
                    <a:pt x="f156" y="f139"/>
                    <a:pt x="f156" y="f139"/>
                  </a:cubicBezTo>
                  <a:cubicBezTo>
                    <a:pt x="f157" y="f139"/>
                    <a:pt x="f158" y="f139"/>
                    <a:pt x="f158" y="f139"/>
                  </a:cubicBezTo>
                  <a:cubicBezTo>
                    <a:pt x="f158" y="f139"/>
                    <a:pt x="f158" y="f139"/>
                    <a:pt x="f158" y="f141"/>
                  </a:cubicBezTo>
                  <a:cubicBezTo>
                    <a:pt x="f157" y="f139"/>
                    <a:pt x="f157" y="f139"/>
                    <a:pt x="f157" y="f139"/>
                  </a:cubicBezTo>
                  <a:cubicBezTo>
                    <a:pt x="f157" y="f139"/>
                    <a:pt x="f157" y="f141"/>
                    <a:pt x="f157" y="f142"/>
                  </a:cubicBezTo>
                  <a:cubicBezTo>
                    <a:pt x="f158" y="f142"/>
                    <a:pt x="f159" y="f142"/>
                    <a:pt x="f159" y="f142"/>
                  </a:cubicBezTo>
                  <a:cubicBezTo>
                    <a:pt x="f159" y="f142"/>
                    <a:pt x="f159" y="f143"/>
                    <a:pt x="f158" y="f142"/>
                  </a:cubicBezTo>
                  <a:cubicBezTo>
                    <a:pt x="f159" y="f143"/>
                    <a:pt x="f159" y="f142"/>
                    <a:pt x="f159" y="f143"/>
                  </a:cubicBezTo>
                  <a:cubicBezTo>
                    <a:pt x="f159" y="f143"/>
                    <a:pt x="f159" y="f144"/>
                    <a:pt x="f159" y="f144"/>
                  </a:cubicBezTo>
                  <a:cubicBezTo>
                    <a:pt x="f158" y="f144"/>
                    <a:pt x="f158" y="f144"/>
                    <a:pt x="f158" y="f144"/>
                  </a:cubicBezTo>
                  <a:cubicBezTo>
                    <a:pt x="f158" y="f144"/>
                    <a:pt x="f158" y="f144"/>
                    <a:pt x="f158" y="f144"/>
                  </a:cubicBezTo>
                  <a:cubicBezTo>
                    <a:pt x="f157" y="f144"/>
                    <a:pt x="f158" y="f145"/>
                    <a:pt x="f157" y="f145"/>
                  </a:cubicBezTo>
                  <a:cubicBezTo>
                    <a:pt x="f158" y="f145"/>
                    <a:pt x="f158" y="f145"/>
                    <a:pt x="f158" y="f145"/>
                  </a:cubicBezTo>
                  <a:cubicBezTo>
                    <a:pt x="f158" y="f144"/>
                    <a:pt x="f160" y="f161"/>
                    <a:pt x="f162" y="f145"/>
                  </a:cubicBezTo>
                  <a:cubicBezTo>
                    <a:pt x="f163" y="f161"/>
                    <a:pt x="f159" y="f146"/>
                    <a:pt x="f162" y="f146"/>
                  </a:cubicBezTo>
                  <a:cubicBezTo>
                    <a:pt x="f162" y="f146"/>
                    <a:pt x="f163" y="f146"/>
                    <a:pt x="f162" y="f161"/>
                  </a:cubicBezTo>
                  <a:cubicBezTo>
                    <a:pt x="f163" y="f146"/>
                    <a:pt x="f163" y="f161"/>
                    <a:pt x="f163" y="f146"/>
                  </a:cubicBezTo>
                  <a:cubicBezTo>
                    <a:pt x="f163" y="f146"/>
                    <a:pt x="f163" y="f149"/>
                    <a:pt x="f162" y="f147"/>
                  </a:cubicBezTo>
                  <a:cubicBezTo>
                    <a:pt x="f162" y="f146"/>
                    <a:pt x="f162" y="f146"/>
                    <a:pt x="f162" y="f146"/>
                  </a:cubicBezTo>
                  <a:cubicBezTo>
                    <a:pt x="f162" y="f147"/>
                    <a:pt x="f160" y="f147"/>
                    <a:pt x="f160" y="f149"/>
                  </a:cubicBezTo>
                  <a:cubicBezTo>
                    <a:pt x="f162" y="f149"/>
                    <a:pt x="f162" y="f150"/>
                    <a:pt x="f163" y="f149"/>
                  </a:cubicBezTo>
                  <a:cubicBezTo>
                    <a:pt x="f163" y="f149"/>
                    <a:pt x="f162" y="f149"/>
                    <a:pt x="f163" y="f149"/>
                  </a:cubicBezTo>
                  <a:cubicBezTo>
                    <a:pt x="f163" y="f149"/>
                    <a:pt x="f163" y="f150"/>
                    <a:pt x="f163" y="f150"/>
                  </a:cubicBezTo>
                  <a:cubicBezTo>
                    <a:pt x="f163" y="f149"/>
                    <a:pt x="f163" y="f149"/>
                    <a:pt x="f163" y="f149"/>
                  </a:cubicBezTo>
                  <a:cubicBezTo>
                    <a:pt x="f164" y="f149"/>
                    <a:pt x="f164" y="f149"/>
                    <a:pt x="f164" y="f149"/>
                  </a:cubicBezTo>
                  <a:cubicBezTo>
                    <a:pt x="f164" y="f149"/>
                    <a:pt x="f164" y="f149"/>
                    <a:pt x="f164" y="f149"/>
                  </a:cubicBezTo>
                  <a:cubicBezTo>
                    <a:pt x="f164" y="f150"/>
                    <a:pt x="f164" y="f149"/>
                    <a:pt x="f165" y="f150"/>
                  </a:cubicBezTo>
                  <a:cubicBezTo>
                    <a:pt x="f164" y="f150"/>
                    <a:pt x="f164" y="f150"/>
                    <a:pt x="f164" y="f150"/>
                  </a:cubicBezTo>
                  <a:cubicBezTo>
                    <a:pt x="f164" y="f150"/>
                    <a:pt x="f164" y="f150"/>
                    <a:pt x="f163" y="f150"/>
                  </a:cubicBezTo>
                  <a:cubicBezTo>
                    <a:pt x="f163" y="f150"/>
                    <a:pt x="f164" y="f150"/>
                    <a:pt x="f164" y="f151"/>
                  </a:cubicBezTo>
                  <a:cubicBezTo>
                    <a:pt x="f164" y="f150"/>
                    <a:pt x="f164" y="f150"/>
                    <a:pt x="f164" y="f150"/>
                  </a:cubicBezTo>
                  <a:cubicBezTo>
                    <a:pt x="f164" y="f151"/>
                    <a:pt x="f163" y="f152"/>
                    <a:pt x="f164" y="f152"/>
                  </a:cubicBezTo>
                  <a:cubicBezTo>
                    <a:pt x="f164" y="f152"/>
                    <a:pt x="f164" y="f152"/>
                    <a:pt x="f165" y="f152"/>
                  </a:cubicBezTo>
                  <a:cubicBezTo>
                    <a:pt x="f165" y="f153"/>
                    <a:pt x="f166" y="f153"/>
                    <a:pt x="f166" y="f154"/>
                  </a:cubicBezTo>
                  <a:cubicBezTo>
                    <a:pt x="f166" y="f154"/>
                    <a:pt x="f167" y="f155"/>
                    <a:pt x="f166" y="f155"/>
                  </a:cubicBezTo>
                  <a:cubicBezTo>
                    <a:pt x="f166" y="f154"/>
                    <a:pt x="f165" y="f152"/>
                    <a:pt x="f164" y="f152"/>
                  </a:cubicBezTo>
                  <a:cubicBezTo>
                    <a:pt x="f164" y="f153"/>
                    <a:pt x="f164" y="f151"/>
                    <a:pt x="f163" y="f152"/>
                  </a:cubicBezTo>
                  <a:cubicBezTo>
                    <a:pt x="f163" y="f153"/>
                    <a:pt x="f163" y="f153"/>
                    <a:pt x="f163" y="f154"/>
                  </a:cubicBezTo>
                  <a:cubicBezTo>
                    <a:pt x="f163" y="f154"/>
                    <a:pt x="f163" y="f154"/>
                    <a:pt x="f163" y="f154"/>
                  </a:cubicBezTo>
                  <a:cubicBezTo>
                    <a:pt x="f163" y="f154"/>
                    <a:pt x="f163" y="f153"/>
                    <a:pt x="f164" y="f153"/>
                  </a:cubicBezTo>
                  <a:cubicBezTo>
                    <a:pt x="f164" y="f154"/>
                    <a:pt x="f165" y="f155"/>
                    <a:pt x="f166" y="f155"/>
                  </a:cubicBezTo>
                  <a:cubicBezTo>
                    <a:pt x="f166" y="f156"/>
                    <a:pt x="f165" y="f156"/>
                    <a:pt x="f165" y="f156"/>
                  </a:cubicBezTo>
                  <a:cubicBezTo>
                    <a:pt x="f166" y="f156"/>
                    <a:pt x="f166" y="f157"/>
                    <a:pt x="f167" y="f158"/>
                  </a:cubicBezTo>
                  <a:cubicBezTo>
                    <a:pt x="f167" y="f157"/>
                    <a:pt x="f168" y="f159"/>
                    <a:pt x="f168" y="f158"/>
                  </a:cubicBezTo>
                  <a:cubicBezTo>
                    <a:pt x="f168" y="f158"/>
                    <a:pt x="f168" y="f157"/>
                    <a:pt x="f169" y="f157"/>
                  </a:cubicBezTo>
                  <a:cubicBezTo>
                    <a:pt x="f168" y="f157"/>
                    <a:pt x="f168" y="f157"/>
                    <a:pt x="f168" y="f157"/>
                  </a:cubicBezTo>
                  <a:cubicBezTo>
                    <a:pt x="f169" y="f158"/>
                    <a:pt x="f168" y="f158"/>
                    <a:pt x="f169" y="f159"/>
                  </a:cubicBezTo>
                  <a:cubicBezTo>
                    <a:pt x="f168" y="f158"/>
                    <a:pt x="f168" y="f159"/>
                    <a:pt x="f167" y="f159"/>
                  </a:cubicBezTo>
                  <a:cubicBezTo>
                    <a:pt x="f168" y="f160"/>
                    <a:pt x="f167" y="f159"/>
                    <a:pt x="f167" y="f160"/>
                  </a:cubicBezTo>
                  <a:cubicBezTo>
                    <a:pt x="f168" y="f162"/>
                    <a:pt x="f169" y="f162"/>
                    <a:pt x="f169" y="f163"/>
                  </a:cubicBezTo>
                  <a:cubicBezTo>
                    <a:pt x="f169" y="f164"/>
                    <a:pt x="f170" y="f165"/>
                    <a:pt x="f170" y="f166"/>
                  </a:cubicBezTo>
                  <a:cubicBezTo>
                    <a:pt x="f170" y="f167"/>
                    <a:pt x="f169" y="f167"/>
                    <a:pt x="f170" y="f167"/>
                  </a:cubicBezTo>
                  <a:cubicBezTo>
                    <a:pt x="f170" y="f168"/>
                    <a:pt x="f170" y="f166"/>
                    <a:pt x="f170" y="f167"/>
                  </a:cubicBezTo>
                  <a:cubicBezTo>
                    <a:pt x="f170" y="f167"/>
                    <a:pt x="f170" y="f167"/>
                    <a:pt x="f170" y="f167"/>
                  </a:cubicBezTo>
                  <a:cubicBezTo>
                    <a:pt x="f170" y="f168"/>
                    <a:pt x="f171" y="f169"/>
                    <a:pt x="f172" y="f169"/>
                  </a:cubicBezTo>
                  <a:cubicBezTo>
                    <a:pt x="f171" y="f169"/>
                    <a:pt x="f171" y="f169"/>
                    <a:pt x="f171" y="f169"/>
                  </a:cubicBezTo>
                  <a:cubicBezTo>
                    <a:pt x="f171" y="f169"/>
                    <a:pt x="f171" y="f169"/>
                    <a:pt x="f171" y="f169"/>
                  </a:cubicBezTo>
                  <a:cubicBezTo>
                    <a:pt x="f171" y="f169"/>
                    <a:pt x="f171" y="f169"/>
                    <a:pt x="f171" y="f169"/>
                  </a:cubicBezTo>
                  <a:cubicBezTo>
                    <a:pt x="f170" y="f170"/>
                    <a:pt x="f171" y="f170"/>
                    <a:pt x="f172" y="f171"/>
                  </a:cubicBezTo>
                  <a:cubicBezTo>
                    <a:pt x="f172" y="f170"/>
                    <a:pt x="f172" y="f170"/>
                    <a:pt x="f172" y="f170"/>
                  </a:cubicBezTo>
                  <a:cubicBezTo>
                    <a:pt x="f173" y="f171"/>
                    <a:pt x="f173" y="f172"/>
                    <a:pt x="f5" y="f173"/>
                  </a:cubicBezTo>
                  <a:cubicBezTo>
                    <a:pt x="f173" y="f173"/>
                    <a:pt x="f173" y="f173"/>
                    <a:pt x="f173" y="f173"/>
                  </a:cubicBezTo>
                  <a:cubicBezTo>
                    <a:pt x="f5" y="f5"/>
                    <a:pt x="f5" y="f5"/>
                    <a:pt x="f5" y="f5"/>
                  </a:cubicBezTo>
                  <a:cubicBezTo>
                    <a:pt x="f173" y="f5"/>
                    <a:pt x="f173" y="f5"/>
                    <a:pt x="f5" y="f5"/>
                  </a:cubicBezTo>
                  <a:cubicBezTo>
                    <a:pt x="f172" y="f5"/>
                    <a:pt x="f172" y="f5"/>
                    <a:pt x="f172" y="f5"/>
                  </a:cubicBezTo>
                  <a:cubicBezTo>
                    <a:pt x="f172" y="f173"/>
                    <a:pt x="f173" y="f5"/>
                    <a:pt x="f173" y="f173"/>
                  </a:cubicBezTo>
                  <a:cubicBezTo>
                    <a:pt x="f173" y="f173"/>
                    <a:pt x="f173" y="f172"/>
                    <a:pt x="f172" y="f172"/>
                  </a:cubicBezTo>
                  <a:cubicBezTo>
                    <a:pt x="f172" y="f172"/>
                    <a:pt x="f172" y="f172"/>
                    <a:pt x="f173" y="f172"/>
                  </a:cubicBezTo>
                  <a:cubicBezTo>
                    <a:pt x="f172" y="f173"/>
                    <a:pt x="f172" y="f172"/>
                    <a:pt x="f171" y="f172"/>
                  </a:cubicBezTo>
                  <a:cubicBezTo>
                    <a:pt x="f171" y="f173"/>
                    <a:pt x="f171" y="f173"/>
                    <a:pt x="f172" y="f173"/>
                  </a:cubicBezTo>
                  <a:cubicBezTo>
                    <a:pt x="f171" y="f173"/>
                    <a:pt x="f171" y="f172"/>
                    <a:pt x="f170" y="f172"/>
                  </a:cubicBezTo>
                  <a:cubicBezTo>
                    <a:pt x="f171" y="f172"/>
                    <a:pt x="f171" y="f171"/>
                    <a:pt x="f171" y="f171"/>
                  </a:cubicBezTo>
                  <a:cubicBezTo>
                    <a:pt x="f170" y="f172"/>
                    <a:pt x="f170" y="f171"/>
                    <a:pt x="f170" y="f170"/>
                  </a:cubicBezTo>
                  <a:cubicBezTo>
                    <a:pt x="f170" y="f169"/>
                    <a:pt x="f169" y="f169"/>
                    <a:pt x="f169" y="f169"/>
                  </a:cubicBezTo>
                  <a:cubicBezTo>
                    <a:pt x="f169" y="f169"/>
                    <a:pt x="f169" y="f169"/>
                    <a:pt x="f170" y="f169"/>
                  </a:cubicBezTo>
                  <a:cubicBezTo>
                    <a:pt x="f170" y="f169"/>
                    <a:pt x="f170" y="f169"/>
                    <a:pt x="f170" y="f168"/>
                  </a:cubicBezTo>
                  <a:cubicBezTo>
                    <a:pt x="f169" y="f168"/>
                    <a:pt x="f169" y="f168"/>
                    <a:pt x="f169" y="f168"/>
                  </a:cubicBezTo>
                  <a:cubicBezTo>
                    <a:pt x="f169" y="f167"/>
                    <a:pt x="f169" y="f167"/>
                    <a:pt x="f169" y="f167"/>
                  </a:cubicBezTo>
                  <a:cubicBezTo>
                    <a:pt x="f168" y="f167"/>
                    <a:pt x="f168" y="f167"/>
                    <a:pt x="f167" y="f166"/>
                  </a:cubicBezTo>
                  <a:cubicBezTo>
                    <a:pt x="f167" y="f165"/>
                    <a:pt x="f166" y="f163"/>
                    <a:pt x="f165" y="f163"/>
                  </a:cubicBezTo>
                  <a:cubicBezTo>
                    <a:pt x="f166" y="f163"/>
                    <a:pt x="f166" y="f163"/>
                    <a:pt x="f166" y="f163"/>
                  </a:cubicBezTo>
                  <a:cubicBezTo>
                    <a:pt x="f164" y="f163"/>
                    <a:pt x="f164" y="f160"/>
                    <a:pt x="f163" y="f159"/>
                  </a:cubicBezTo>
                  <a:cubicBezTo>
                    <a:pt x="f163" y="f158"/>
                    <a:pt x="f162" y="f156"/>
                    <a:pt x="f162" y="f156"/>
                  </a:cubicBezTo>
                  <a:cubicBezTo>
                    <a:pt x="f160" y="f154"/>
                    <a:pt x="f158" y="f152"/>
                    <a:pt x="f157" y="f150"/>
                  </a:cubicBezTo>
                  <a:cubicBezTo>
                    <a:pt x="f157" y="f150"/>
                    <a:pt x="f157" y="f150"/>
                    <a:pt x="f157" y="f150"/>
                  </a:cubicBezTo>
                  <a:cubicBezTo>
                    <a:pt x="f157" y="f150"/>
                    <a:pt x="f158" y="f150"/>
                    <a:pt x="f157" y="f149"/>
                  </a:cubicBezTo>
                  <a:cubicBezTo>
                    <a:pt x="f157" y="f150"/>
                    <a:pt x="f156" y="f149"/>
                    <a:pt x="f156" y="f149"/>
                  </a:cubicBezTo>
                  <a:cubicBezTo>
                    <a:pt x="f156" y="f147"/>
                    <a:pt x="f155" y="f161"/>
                    <a:pt x="f154" y="f161"/>
                  </a:cubicBezTo>
                  <a:cubicBezTo>
                    <a:pt x="f155" y="f145"/>
                    <a:pt x="f155" y="f145"/>
                    <a:pt x="f155" y="f145"/>
                  </a:cubicBezTo>
                  <a:cubicBezTo>
                    <a:pt x="f153" y="f145"/>
                    <a:pt x="f153" y="f144"/>
                    <a:pt x="f152" y="f143"/>
                  </a:cubicBezTo>
                  <a:cubicBezTo>
                    <a:pt x="f153" y="f143"/>
                    <a:pt x="f153" y="f142"/>
                    <a:pt x="f153" y="f142"/>
                  </a:cubicBezTo>
                  <a:cubicBezTo>
                    <a:pt x="f151" y="f141"/>
                    <a:pt x="f151" y="f141"/>
                    <a:pt x="f150" y="f139"/>
                  </a:cubicBezTo>
                  <a:cubicBezTo>
                    <a:pt x="f150" y="f140"/>
                    <a:pt x="f148" y="f138"/>
                    <a:pt x="f148" y="f138"/>
                  </a:cubicBezTo>
                  <a:cubicBezTo>
                    <a:pt x="f147" y="f136"/>
                    <a:pt x="f146" y="f133"/>
                    <a:pt x="f144" y="f131"/>
                  </a:cubicBezTo>
                  <a:cubicBezTo>
                    <a:pt x="f145" y="f131"/>
                    <a:pt x="f145" y="f131"/>
                    <a:pt x="f145" y="f131"/>
                  </a:cubicBezTo>
                  <a:cubicBezTo>
                    <a:pt x="f143" y="f128"/>
                    <a:pt x="f142" y="f124"/>
                    <a:pt x="f139" y="f122"/>
                  </a:cubicBezTo>
                  <a:cubicBezTo>
                    <a:pt x="f141" y="f122"/>
                    <a:pt x="f141" y="f122"/>
                    <a:pt x="f141" y="f122"/>
                  </a:cubicBezTo>
                  <a:cubicBezTo>
                    <a:pt x="f141" y="f123"/>
                    <a:pt x="f139" y="f121"/>
                    <a:pt x="f140" y="f123"/>
                  </a:cubicBezTo>
                  <a:cubicBezTo>
                    <a:pt x="f140" y="f121"/>
                    <a:pt x="f138" y="f119"/>
                    <a:pt x="f138" y="f119"/>
                  </a:cubicBezTo>
                  <a:cubicBezTo>
                    <a:pt x="f138" y="f118"/>
                    <a:pt x="f137" y="f119"/>
                    <a:pt x="f137" y="f118"/>
                  </a:cubicBezTo>
                  <a:cubicBezTo>
                    <a:pt x="f137" y="f116"/>
                    <a:pt x="f137" y="f116"/>
                    <a:pt x="f136" y="f113"/>
                  </a:cubicBezTo>
                  <a:cubicBezTo>
                    <a:pt x="f136" y="f115"/>
                    <a:pt x="f136" y="f115"/>
                    <a:pt x="f136" y="f115"/>
                  </a:cubicBezTo>
                  <a:cubicBezTo>
                    <a:pt x="f136" y="f115"/>
                    <a:pt x="f136" y="f115"/>
                    <a:pt x="f136" y="f113"/>
                  </a:cubicBezTo>
                  <a:cubicBezTo>
                    <a:pt x="f136" y="f113"/>
                    <a:pt x="f135" y="f112"/>
                    <a:pt x="f135" y="f112"/>
                  </a:cubicBezTo>
                  <a:cubicBezTo>
                    <a:pt x="f134" y="f110"/>
                    <a:pt x="f132" y="f109"/>
                    <a:pt x="f132" y="f105"/>
                  </a:cubicBezTo>
                  <a:cubicBezTo>
                    <a:pt x="f131" y="f105"/>
                    <a:pt x="f131" y="f105"/>
                    <a:pt x="f131" y="f105"/>
                  </a:cubicBezTo>
                  <a:cubicBezTo>
                    <a:pt x="f131" y="f103"/>
                    <a:pt x="f131" y="f100"/>
                    <a:pt x="f130" y="f100"/>
                  </a:cubicBezTo>
                  <a:cubicBezTo>
                    <a:pt x="f130" y="f98"/>
                    <a:pt x="f131" y="f100"/>
                    <a:pt x="f130" y="f98"/>
                  </a:cubicBezTo>
                  <a:cubicBezTo>
                    <a:pt x="f130" y="f98"/>
                    <a:pt x="f130" y="f98"/>
                    <a:pt x="f130" y="f98"/>
                  </a:cubicBezTo>
                  <a:cubicBezTo>
                    <a:pt x="f128" y="f90"/>
                    <a:pt x="f128" y="f87"/>
                    <a:pt x="f126" y="f82"/>
                  </a:cubicBezTo>
                  <a:cubicBezTo>
                    <a:pt x="f124" y="f76"/>
                    <a:pt x="f122" y="f71"/>
                    <a:pt x="f121" y="f60"/>
                  </a:cubicBezTo>
                  <a:cubicBezTo>
                    <a:pt x="f121" y="f60"/>
                    <a:pt x="f121" y="f60"/>
                    <a:pt x="f121" y="f60"/>
                  </a:cubicBezTo>
                  <a:cubicBezTo>
                    <a:pt x="f118" y="f60"/>
                    <a:pt x="f119" y="f54"/>
                    <a:pt x="f118" y="f54"/>
                  </a:cubicBezTo>
                  <a:cubicBezTo>
                    <a:pt x="f118" y="f52"/>
                    <a:pt x="f118" y="f52"/>
                    <a:pt x="f118" y="f52"/>
                  </a:cubicBezTo>
                  <a:cubicBezTo>
                    <a:pt x="f117" y="f174"/>
                    <a:pt x="f117" y="f49"/>
                    <a:pt x="f116" y="f48"/>
                  </a:cubicBezTo>
                  <a:cubicBezTo>
                    <a:pt x="f116" y="f48"/>
                    <a:pt x="f116" y="f48"/>
                    <a:pt x="f116" y="f48"/>
                  </a:cubicBezTo>
                  <a:cubicBezTo>
                    <a:pt x="f116" y="f46"/>
                    <a:pt x="f115" y="f43"/>
                    <a:pt x="f113" y="f39"/>
                  </a:cubicBezTo>
                  <a:cubicBezTo>
                    <a:pt x="f113" y="f39"/>
                    <a:pt x="f115" y="f42"/>
                    <a:pt x="f115" y="f39"/>
                  </a:cubicBezTo>
                  <a:cubicBezTo>
                    <a:pt x="f115" y="f39"/>
                    <a:pt x="f112" y="f39"/>
                    <a:pt x="f113" y="f41"/>
                  </a:cubicBezTo>
                  <a:cubicBezTo>
                    <a:pt x="f113" y="f37"/>
                    <a:pt x="f112" y="f41"/>
                    <a:pt x="f112" y="f41"/>
                  </a:cubicBezTo>
                  <a:cubicBezTo>
                    <a:pt x="f110" y="f35"/>
                    <a:pt x="f108" y="f31"/>
                    <a:pt x="f103" y="f27"/>
                  </a:cubicBezTo>
                  <a:cubicBezTo>
                    <a:pt x="f103" y="f114"/>
                    <a:pt x="f108" y="f20"/>
                    <a:pt x="f103" y="f114"/>
                  </a:cubicBezTo>
                  <a:cubicBezTo>
                    <a:pt x="f103" y="f114"/>
                    <a:pt x="f103" y="f114"/>
                    <a:pt x="f103" y="f114"/>
                  </a:cubicBezTo>
                  <a:cubicBezTo>
                    <a:pt x="f101" y="f18"/>
                    <a:pt x="f103" y="f111"/>
                    <a:pt x="f103" y="f111"/>
                  </a:cubicBezTo>
                  <a:cubicBezTo>
                    <a:pt x="f101" y="f18"/>
                    <a:pt x="f101" y="f111"/>
                    <a:pt x="f101" y="f111"/>
                  </a:cubicBezTo>
                  <a:cubicBezTo>
                    <a:pt x="f100" y="f15"/>
                    <a:pt x="f101" y="f15"/>
                    <a:pt x="f100" y="f13"/>
                  </a:cubicBezTo>
                  <a:cubicBezTo>
                    <a:pt x="f100" y="f13"/>
                    <a:pt x="f100" y="f13"/>
                    <a:pt x="f100" y="f13"/>
                  </a:cubicBezTo>
                  <a:cubicBezTo>
                    <a:pt x="f98" y="f17"/>
                    <a:pt x="f98" y="f107"/>
                    <a:pt x="f90" y="f107"/>
                  </a:cubicBezTo>
                  <a:cubicBezTo>
                    <a:pt x="f84" y="f99"/>
                    <a:pt x="f74" y="f88"/>
                    <a:pt x="f65" y="f79"/>
                  </a:cubicBezTo>
                  <a:cubicBezTo>
                    <a:pt x="f175" y="f70"/>
                    <a:pt x="f174" y="f61"/>
                    <a:pt x="f43" y="f176"/>
                  </a:cubicBezTo>
                  <a:cubicBezTo>
                    <a:pt x="f43" y="f177"/>
                    <a:pt x="f43" y="f177"/>
                    <a:pt x="f43" y="f178"/>
                  </a:cubicBezTo>
                  <a:cubicBezTo>
                    <a:pt x="f43" y="f178"/>
                    <a:pt x="f43" y="f178"/>
                    <a:pt x="f43" y="f178"/>
                  </a:cubicBezTo>
                  <a:cubicBezTo>
                    <a:pt x="f42" y="f178"/>
                    <a:pt x="f42" y="f179"/>
                    <a:pt x="f39" y="f179"/>
                  </a:cubicBezTo>
                  <a:cubicBezTo>
                    <a:pt x="f41" y="f47"/>
                    <a:pt x="f35" y="f180"/>
                    <a:pt x="f33" y="f181"/>
                  </a:cubicBezTo>
                  <a:cubicBezTo>
                    <a:pt x="f33" y="f181"/>
                    <a:pt x="f35" y="f181"/>
                    <a:pt x="f33" y="f181"/>
                  </a:cubicBezTo>
                  <a:cubicBezTo>
                    <a:pt x="f33" y="f181"/>
                    <a:pt x="f33" y="f181"/>
                    <a:pt x="f33" y="f181"/>
                  </a:cubicBezTo>
                  <a:cubicBezTo>
                    <a:pt x="f33" y="f2"/>
                    <a:pt x="f33" y="f2"/>
                    <a:pt x="f33" y="f2"/>
                  </a:cubicBezTo>
                  <a:cubicBezTo>
                    <a:pt x="f33" y="f2"/>
                    <a:pt x="f33" y="f2"/>
                    <a:pt x="f33" y="f2"/>
                  </a:cubicBezTo>
                  <a:cubicBezTo>
                    <a:pt x="f24" y="f182"/>
                    <a:pt x="f20" y="f28"/>
                    <a:pt x="f15" y="f183"/>
                  </a:cubicBezTo>
                  <a:cubicBezTo>
                    <a:pt x="f13" y="f21"/>
                    <a:pt x="f17" y="f184"/>
                    <a:pt x="f10" y="f185"/>
                  </a:cubicBezTo>
                  <a:cubicBezTo>
                    <a:pt x="f186" y="f14"/>
                    <a:pt x="f8" y="f187"/>
                    <a:pt x="f6" y="f7"/>
                  </a:cubicBezTo>
                  <a:cubicBezTo>
                    <a:pt x="f6" y="f7"/>
                    <a:pt x="f102" y="f7"/>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56" name="Freeform 120">
              <a:extLst>
                <a:ext uri="{FF2B5EF4-FFF2-40B4-BE49-F238E27FC236}">
                  <a16:creationId xmlns:a16="http://schemas.microsoft.com/office/drawing/2014/main" id="{D6974709-20AA-4ECD-9BA3-C305D510F62E}"/>
                </a:ext>
              </a:extLst>
            </p:cNvPr>
            <p:cNvSpPr/>
            <p:nvPr/>
          </p:nvSpPr>
          <p:spPr>
            <a:xfrm flipH="1">
              <a:off x="10417567" y="3247592"/>
              <a:ext cx="311984" cy="573017"/>
            </a:xfrm>
            <a:custGeom>
              <a:avLst/>
              <a:gdLst>
                <a:gd name="f0" fmla="val 10800000"/>
                <a:gd name="f1" fmla="val 5400000"/>
                <a:gd name="f2" fmla="val 180"/>
                <a:gd name="f3" fmla="val w"/>
                <a:gd name="f4" fmla="val h"/>
                <a:gd name="f5" fmla="val 0"/>
                <a:gd name="f6" fmla="val 127"/>
                <a:gd name="f7" fmla="val 233"/>
                <a:gd name="f8" fmla="val 1"/>
                <a:gd name="f9" fmla="val 230"/>
                <a:gd name="f10" fmla="val 226"/>
                <a:gd name="f11" fmla="val 4"/>
                <a:gd name="f12" fmla="val 223"/>
                <a:gd name="f13" fmla="val 5"/>
                <a:gd name="f14" fmla="val 219"/>
                <a:gd name="f15" fmla="val 6"/>
                <a:gd name="f16" fmla="val 220"/>
                <a:gd name="f17" fmla="val 215"/>
                <a:gd name="f18" fmla="val 10"/>
                <a:gd name="f19" fmla="val 212"/>
                <a:gd name="f20" fmla="val 13"/>
                <a:gd name="f21" fmla="val 208"/>
                <a:gd name="f22" fmla="val 207"/>
                <a:gd name="f23" fmla="val 206"/>
                <a:gd name="f24" fmla="val 14"/>
                <a:gd name="f25" fmla="val 205"/>
                <a:gd name="f26" fmla="val 15"/>
                <a:gd name="f27" fmla="val 204"/>
                <a:gd name="f28" fmla="val 201"/>
                <a:gd name="f29" fmla="val 17"/>
                <a:gd name="f30" fmla="val 200"/>
                <a:gd name="f31" fmla="val 199"/>
                <a:gd name="f32" fmla="val 18"/>
                <a:gd name="f33" fmla="val 196"/>
                <a:gd name="f34" fmla="val 20"/>
                <a:gd name="f35" fmla="val 192"/>
                <a:gd name="f36" fmla="val 21"/>
                <a:gd name="f37" fmla="val 190"/>
                <a:gd name="f38" fmla="val 189"/>
                <a:gd name="f39" fmla="val 188"/>
                <a:gd name="f40" fmla="val 22"/>
                <a:gd name="f41" fmla="val 186"/>
                <a:gd name="f42" fmla="val 185"/>
                <a:gd name="f43" fmla="val 23"/>
                <a:gd name="f44" fmla="val 24"/>
                <a:gd name="f45" fmla="val 183"/>
                <a:gd name="f46" fmla="val 26"/>
                <a:gd name="f47" fmla="val 182"/>
                <a:gd name="f48" fmla="val 181"/>
                <a:gd name="f49" fmla="val 27"/>
                <a:gd name="f50" fmla="val 179"/>
                <a:gd name="f51" fmla="val 28"/>
                <a:gd name="f52" fmla="val 177"/>
                <a:gd name="f53" fmla="val 30"/>
                <a:gd name="f54" fmla="val 172"/>
                <a:gd name="f55" fmla="val 32"/>
                <a:gd name="f56" fmla="val 169"/>
                <a:gd name="f57" fmla="val 33"/>
                <a:gd name="f58" fmla="val 168"/>
                <a:gd name="f59" fmla="val 34"/>
                <a:gd name="f60" fmla="val 167"/>
                <a:gd name="f61" fmla="val 35"/>
                <a:gd name="f62" fmla="val 165"/>
                <a:gd name="f63" fmla="val 36"/>
                <a:gd name="f64" fmla="val 164"/>
                <a:gd name="f65" fmla="val 163"/>
                <a:gd name="f66" fmla="val 162"/>
                <a:gd name="f67" fmla="val 37"/>
                <a:gd name="f68" fmla="val 161"/>
                <a:gd name="f69" fmla="val 38"/>
                <a:gd name="f70" fmla="val 39"/>
                <a:gd name="f71" fmla="val 160"/>
                <a:gd name="f72" fmla="val 159"/>
                <a:gd name="f73" fmla="val 158"/>
                <a:gd name="f74" fmla="val 156"/>
                <a:gd name="f75" fmla="val 157"/>
                <a:gd name="f76" fmla="val 40"/>
                <a:gd name="f77" fmla="val 41"/>
                <a:gd name="f78" fmla="val 155"/>
                <a:gd name="f79" fmla="val 153"/>
                <a:gd name="f80" fmla="val 154"/>
                <a:gd name="f81" fmla="val 152"/>
                <a:gd name="f82" fmla="val 42"/>
                <a:gd name="f83" fmla="val 151"/>
                <a:gd name="f84" fmla="val 44"/>
                <a:gd name="f85" fmla="val 150"/>
                <a:gd name="f86" fmla="val 148"/>
                <a:gd name="f87" fmla="val 45"/>
                <a:gd name="f88" fmla="val 46"/>
                <a:gd name="f89" fmla="val 147"/>
                <a:gd name="f90" fmla="val 146"/>
                <a:gd name="f91" fmla="val 145"/>
                <a:gd name="f92" fmla="val 47"/>
                <a:gd name="f93" fmla="val 143"/>
                <a:gd name="f94" fmla="val 142"/>
                <a:gd name="f95" fmla="val 48"/>
                <a:gd name="f96" fmla="val 140"/>
                <a:gd name="f97" fmla="val 141"/>
                <a:gd name="f98" fmla="val 49"/>
                <a:gd name="f99" fmla="val 138"/>
                <a:gd name="f100" fmla="val 137"/>
                <a:gd name="f101" fmla="val 136"/>
                <a:gd name="f102" fmla="val 135"/>
                <a:gd name="f103" fmla="val 50"/>
                <a:gd name="f104" fmla="val 134"/>
                <a:gd name="f105" fmla="val 133"/>
                <a:gd name="f106" fmla="val 51"/>
                <a:gd name="f107" fmla="val 132"/>
                <a:gd name="f108" fmla="val 53"/>
                <a:gd name="f109" fmla="val 130"/>
                <a:gd name="f110" fmla="val 129"/>
                <a:gd name="f111" fmla="val 54"/>
                <a:gd name="f112" fmla="val 128"/>
                <a:gd name="f113" fmla="val 125"/>
                <a:gd name="f114" fmla="val 55"/>
                <a:gd name="f115" fmla="val 124"/>
                <a:gd name="f116" fmla="val 123"/>
                <a:gd name="f117" fmla="val 56"/>
                <a:gd name="f118" fmla="val 121"/>
                <a:gd name="f119" fmla="val 57"/>
                <a:gd name="f120" fmla="val 120"/>
                <a:gd name="f121" fmla="val 58"/>
                <a:gd name="f122" fmla="val 119"/>
                <a:gd name="f123" fmla="val 118"/>
                <a:gd name="f124" fmla="val 59"/>
                <a:gd name="f125" fmla="val 117"/>
                <a:gd name="f126" fmla="val 60"/>
                <a:gd name="f127" fmla="val 116"/>
                <a:gd name="f128" fmla="val 115"/>
                <a:gd name="f129" fmla="val 61"/>
                <a:gd name="f130" fmla="val 114"/>
                <a:gd name="f131" fmla="val 112"/>
                <a:gd name="f132" fmla="val 62"/>
                <a:gd name="f133" fmla="val 111"/>
                <a:gd name="f134" fmla="val 63"/>
                <a:gd name="f135" fmla="val 110"/>
                <a:gd name="f136" fmla="val 64"/>
                <a:gd name="f137" fmla="val 109"/>
                <a:gd name="f138" fmla="val 65"/>
                <a:gd name="f139" fmla="val 108"/>
                <a:gd name="f140" fmla="val 106"/>
                <a:gd name="f141" fmla="val 66"/>
                <a:gd name="f142" fmla="val 105"/>
                <a:gd name="f143" fmla="val 107"/>
                <a:gd name="f144" fmla="val 68"/>
                <a:gd name="f145" fmla="val 67"/>
                <a:gd name="f146" fmla="val 104"/>
                <a:gd name="f147" fmla="val 102"/>
                <a:gd name="f148" fmla="val 103"/>
                <a:gd name="f149" fmla="val 101"/>
                <a:gd name="f150" fmla="val 100"/>
                <a:gd name="f151" fmla="val 98"/>
                <a:gd name="f152" fmla="val 71"/>
                <a:gd name="f153" fmla="val 72"/>
                <a:gd name="f154" fmla="val 97"/>
                <a:gd name="f155" fmla="val 73"/>
                <a:gd name="f156" fmla="val 96"/>
                <a:gd name="f157" fmla="val 93"/>
                <a:gd name="f158" fmla="val 94"/>
                <a:gd name="f159" fmla="val 92"/>
                <a:gd name="f160" fmla="val 91"/>
                <a:gd name="f161" fmla="val 74"/>
                <a:gd name="f162" fmla="val 75"/>
                <a:gd name="f163" fmla="val 90"/>
                <a:gd name="f164" fmla="val 89"/>
                <a:gd name="f165" fmla="val 88"/>
                <a:gd name="f166" fmla="val 87"/>
                <a:gd name="f167" fmla="val 76"/>
                <a:gd name="f168" fmla="val 85"/>
                <a:gd name="f169" fmla="val 77"/>
                <a:gd name="f170" fmla="val 84"/>
                <a:gd name="f171" fmla="val 78"/>
                <a:gd name="f172" fmla="val 83"/>
                <a:gd name="f173" fmla="val 82"/>
                <a:gd name="f174" fmla="val 80"/>
                <a:gd name="f175" fmla="val 81"/>
                <a:gd name="f176" fmla="val 79"/>
                <a:gd name="f177" fmla="val 86"/>
                <a:gd name="f178" fmla="val 70"/>
                <a:gd name="f179" fmla="val 52"/>
                <a:gd name="f180" fmla="val 95"/>
                <a:gd name="f181" fmla="val 99"/>
                <a:gd name="f182" fmla="val 43"/>
                <a:gd name="f183" fmla="val 31"/>
                <a:gd name="f184" fmla="val 29"/>
                <a:gd name="f185" fmla="val 25"/>
                <a:gd name="f186" fmla="val 19"/>
                <a:gd name="f187" fmla="val 113"/>
                <a:gd name="f188" fmla="val 12"/>
                <a:gd name="f189" fmla="val 11"/>
                <a:gd name="f190" fmla="val 9"/>
                <a:gd name="f191" fmla="val 8"/>
                <a:gd name="f192" fmla="val 122"/>
                <a:gd name="f193" fmla="val 7"/>
                <a:gd name="f194" fmla="val 3"/>
                <a:gd name="f195" fmla="val 126"/>
                <a:gd name="f196" fmla="val 2"/>
                <a:gd name="f197" fmla="val 69"/>
                <a:gd name="f198" fmla="val 191"/>
                <a:gd name="f199" fmla="val 213"/>
                <a:gd name="f200" fmla="val 214"/>
                <a:gd name="f201" fmla="val 217"/>
                <a:gd name="f202" fmla="val 224"/>
                <a:gd name="f203" fmla="val 227"/>
                <a:gd name="f204" fmla="val 232"/>
                <a:gd name="f205" fmla="+- 0 0 -90"/>
                <a:gd name="f206" fmla="*/ f3 1 127"/>
                <a:gd name="f207" fmla="*/ f4 1 233"/>
                <a:gd name="f208" fmla="+- f7 0 f5"/>
                <a:gd name="f209" fmla="+- f6 0 f5"/>
                <a:gd name="f210" fmla="*/ f205 f0 1"/>
                <a:gd name="f211" fmla="*/ f209 1 127"/>
                <a:gd name="f212" fmla="*/ f208 1 233"/>
                <a:gd name="f213" fmla="*/ 14 f209 1"/>
                <a:gd name="f214" fmla="*/ 205 f208 1"/>
                <a:gd name="f215" fmla="*/ 17 f209 1"/>
                <a:gd name="f216" fmla="*/ 199 f208 1"/>
                <a:gd name="f217" fmla="*/ 23 f209 1"/>
                <a:gd name="f218" fmla="*/ 185 f208 1"/>
                <a:gd name="f219" fmla="*/ 27 f209 1"/>
                <a:gd name="f220" fmla="*/ 179 f208 1"/>
                <a:gd name="f221" fmla="*/ 35 f209 1"/>
                <a:gd name="f222" fmla="*/ 165 f208 1"/>
                <a:gd name="f223" fmla="*/ 38 f209 1"/>
                <a:gd name="f224" fmla="*/ 160 f208 1"/>
                <a:gd name="f225" fmla="*/ 41 f209 1"/>
                <a:gd name="f226" fmla="*/ 152 f208 1"/>
                <a:gd name="f227" fmla="*/ 46 f209 1"/>
                <a:gd name="f228" fmla="*/ 145 f208 1"/>
                <a:gd name="f229" fmla="*/ 48 f209 1"/>
                <a:gd name="f230" fmla="*/ 141 f208 1"/>
                <a:gd name="f231" fmla="*/ 49 f209 1"/>
                <a:gd name="f232" fmla="*/ 137 f208 1"/>
                <a:gd name="f233" fmla="*/ 54 f209 1"/>
                <a:gd name="f234" fmla="*/ 128 f208 1"/>
                <a:gd name="f235" fmla="*/ 56 f209 1"/>
                <a:gd name="f236" fmla="*/ 124 f208 1"/>
                <a:gd name="f237" fmla="*/ 58 f209 1"/>
                <a:gd name="f238" fmla="*/ 118 f208 1"/>
                <a:gd name="f239" fmla="*/ 62 f209 1"/>
                <a:gd name="f240" fmla="*/ 112 f208 1"/>
                <a:gd name="f241" fmla="*/ 66 f209 1"/>
                <a:gd name="f242" fmla="*/ 105 f208 1"/>
                <a:gd name="f243" fmla="*/ 71 f209 1"/>
                <a:gd name="f244" fmla="*/ 98 f208 1"/>
                <a:gd name="f245" fmla="*/ 73 f209 1"/>
                <a:gd name="f246" fmla="*/ 93 f208 1"/>
                <a:gd name="f247" fmla="*/ 74 f209 1"/>
                <a:gd name="f248" fmla="*/ 91 f208 1"/>
                <a:gd name="f249" fmla="*/ 76 f209 1"/>
                <a:gd name="f250" fmla="*/ 87 f208 1"/>
                <a:gd name="f251" fmla="*/ 85 f208 1"/>
                <a:gd name="f252" fmla="*/ 78 f209 1"/>
                <a:gd name="f253" fmla="*/ 82 f208 1"/>
                <a:gd name="f254" fmla="*/ 85 f209 1"/>
                <a:gd name="f255" fmla="*/ 71 f208 1"/>
                <a:gd name="f256" fmla="*/ 88 f209 1"/>
                <a:gd name="f257" fmla="*/ 65 f208 1"/>
                <a:gd name="f258" fmla="*/ 90 f209 1"/>
                <a:gd name="f259" fmla="*/ 62 f208 1"/>
                <a:gd name="f260" fmla="*/ 95 f209 1"/>
                <a:gd name="f261" fmla="*/ 52 f208 1"/>
                <a:gd name="f262" fmla="*/ 98 f209 1"/>
                <a:gd name="f263" fmla="*/ 50 f208 1"/>
                <a:gd name="f264" fmla="*/ 99 f209 1"/>
                <a:gd name="f265" fmla="*/ 46 f208 1"/>
                <a:gd name="f266" fmla="*/ 43 f208 1"/>
                <a:gd name="f267" fmla="*/ 101 f209 1"/>
                <a:gd name="f268" fmla="*/ 38 f208 1"/>
                <a:gd name="f269" fmla="*/ 37 f208 1"/>
                <a:gd name="f270" fmla="*/ 103 f209 1"/>
                <a:gd name="f271" fmla="*/ 35 f208 1"/>
                <a:gd name="f272" fmla="*/ 107 f209 1"/>
                <a:gd name="f273" fmla="*/ 31 f208 1"/>
                <a:gd name="f274" fmla="*/ 28 f208 1"/>
                <a:gd name="f275" fmla="*/ 109 f209 1"/>
                <a:gd name="f276" fmla="*/ 26 f208 1"/>
                <a:gd name="f277" fmla="*/ 110 f209 1"/>
                <a:gd name="f278" fmla="*/ 23 f208 1"/>
                <a:gd name="f279" fmla="*/ 112 f209 1"/>
                <a:gd name="f280" fmla="*/ 19 f208 1"/>
                <a:gd name="f281" fmla="*/ 113 f209 1"/>
                <a:gd name="f282" fmla="*/ 22 f208 1"/>
                <a:gd name="f283" fmla="*/ 115 f209 1"/>
                <a:gd name="f284" fmla="*/ 15 f208 1"/>
                <a:gd name="f285" fmla="*/ 121 f209 1"/>
                <a:gd name="f286" fmla="*/ 8 f208 1"/>
                <a:gd name="f287" fmla="*/ 124 f209 1"/>
                <a:gd name="f288" fmla="*/ 5 f208 1"/>
                <a:gd name="f289" fmla="*/ 127 f209 1"/>
                <a:gd name="f290" fmla="*/ 0 f208 1"/>
                <a:gd name="f291" fmla="*/ 3 f208 1"/>
                <a:gd name="f292" fmla="*/ 122 f209 1"/>
                <a:gd name="f293" fmla="*/ 119 f209 1"/>
                <a:gd name="f294" fmla="*/ 18 f208 1"/>
                <a:gd name="f295" fmla="*/ 111 f209 1"/>
                <a:gd name="f296" fmla="*/ 36 f208 1"/>
                <a:gd name="f297" fmla="*/ 54 f208 1"/>
                <a:gd name="f298" fmla="*/ 94 f209 1"/>
                <a:gd name="f299" fmla="*/ 68 f208 1"/>
                <a:gd name="f300" fmla="*/ 79 f208 1"/>
                <a:gd name="f301" fmla="*/ 75 f209 1"/>
                <a:gd name="f302" fmla="*/ 101 f208 1"/>
                <a:gd name="f303" fmla="*/ 68 f209 1"/>
                <a:gd name="f304" fmla="*/ 59 f209 1"/>
                <a:gd name="f305" fmla="*/ 33 f209 1"/>
                <a:gd name="f306" fmla="*/ 26 f209 1"/>
                <a:gd name="f307" fmla="*/ 192 f208 1"/>
                <a:gd name="f308" fmla="*/ 1 f209 1"/>
                <a:gd name="f309" fmla="*/ 230 f208 1"/>
                <a:gd name="f310" fmla="*/ f210 1 f2"/>
                <a:gd name="f311" fmla="*/ f213 1 127"/>
                <a:gd name="f312" fmla="*/ f214 1 233"/>
                <a:gd name="f313" fmla="*/ f215 1 127"/>
                <a:gd name="f314" fmla="*/ f216 1 233"/>
                <a:gd name="f315" fmla="*/ f217 1 127"/>
                <a:gd name="f316" fmla="*/ f218 1 233"/>
                <a:gd name="f317" fmla="*/ f219 1 127"/>
                <a:gd name="f318" fmla="*/ f220 1 233"/>
                <a:gd name="f319" fmla="*/ f221 1 127"/>
                <a:gd name="f320" fmla="*/ f222 1 233"/>
                <a:gd name="f321" fmla="*/ f223 1 127"/>
                <a:gd name="f322" fmla="*/ f224 1 233"/>
                <a:gd name="f323" fmla="*/ f225 1 127"/>
                <a:gd name="f324" fmla="*/ f226 1 233"/>
                <a:gd name="f325" fmla="*/ f227 1 127"/>
                <a:gd name="f326" fmla="*/ f228 1 233"/>
                <a:gd name="f327" fmla="*/ f229 1 127"/>
                <a:gd name="f328" fmla="*/ f230 1 233"/>
                <a:gd name="f329" fmla="*/ f231 1 127"/>
                <a:gd name="f330" fmla="*/ f232 1 233"/>
                <a:gd name="f331" fmla="*/ f233 1 127"/>
                <a:gd name="f332" fmla="*/ f234 1 233"/>
                <a:gd name="f333" fmla="*/ f235 1 127"/>
                <a:gd name="f334" fmla="*/ f236 1 233"/>
                <a:gd name="f335" fmla="*/ f237 1 127"/>
                <a:gd name="f336" fmla="*/ f238 1 233"/>
                <a:gd name="f337" fmla="*/ f239 1 127"/>
                <a:gd name="f338" fmla="*/ f240 1 233"/>
                <a:gd name="f339" fmla="*/ f241 1 127"/>
                <a:gd name="f340" fmla="*/ f242 1 233"/>
                <a:gd name="f341" fmla="*/ f243 1 127"/>
                <a:gd name="f342" fmla="*/ f244 1 233"/>
                <a:gd name="f343" fmla="*/ f245 1 127"/>
                <a:gd name="f344" fmla="*/ f246 1 233"/>
                <a:gd name="f345" fmla="*/ f247 1 127"/>
                <a:gd name="f346" fmla="*/ f248 1 233"/>
                <a:gd name="f347" fmla="*/ f249 1 127"/>
                <a:gd name="f348" fmla="*/ f250 1 233"/>
                <a:gd name="f349" fmla="*/ f251 1 233"/>
                <a:gd name="f350" fmla="*/ f252 1 127"/>
                <a:gd name="f351" fmla="*/ f253 1 233"/>
                <a:gd name="f352" fmla="*/ f254 1 127"/>
                <a:gd name="f353" fmla="*/ f255 1 233"/>
                <a:gd name="f354" fmla="*/ f256 1 127"/>
                <a:gd name="f355" fmla="*/ f257 1 233"/>
                <a:gd name="f356" fmla="*/ f258 1 127"/>
                <a:gd name="f357" fmla="*/ f259 1 233"/>
                <a:gd name="f358" fmla="*/ f260 1 127"/>
                <a:gd name="f359" fmla="*/ f261 1 233"/>
                <a:gd name="f360" fmla="*/ f262 1 127"/>
                <a:gd name="f361" fmla="*/ f263 1 233"/>
                <a:gd name="f362" fmla="*/ f264 1 127"/>
                <a:gd name="f363" fmla="*/ f265 1 233"/>
                <a:gd name="f364" fmla="*/ f266 1 233"/>
                <a:gd name="f365" fmla="*/ f267 1 127"/>
                <a:gd name="f366" fmla="*/ f268 1 233"/>
                <a:gd name="f367" fmla="*/ f269 1 233"/>
                <a:gd name="f368" fmla="*/ f270 1 127"/>
                <a:gd name="f369" fmla="*/ f271 1 233"/>
                <a:gd name="f370" fmla="*/ f272 1 127"/>
                <a:gd name="f371" fmla="*/ f273 1 233"/>
                <a:gd name="f372" fmla="*/ f274 1 233"/>
                <a:gd name="f373" fmla="*/ f275 1 127"/>
                <a:gd name="f374" fmla="*/ f276 1 233"/>
                <a:gd name="f375" fmla="*/ f277 1 127"/>
                <a:gd name="f376" fmla="*/ f278 1 233"/>
                <a:gd name="f377" fmla="*/ f279 1 127"/>
                <a:gd name="f378" fmla="*/ f280 1 233"/>
                <a:gd name="f379" fmla="*/ f281 1 127"/>
                <a:gd name="f380" fmla="*/ f282 1 233"/>
                <a:gd name="f381" fmla="*/ f283 1 127"/>
                <a:gd name="f382" fmla="*/ f284 1 233"/>
                <a:gd name="f383" fmla="*/ f285 1 127"/>
                <a:gd name="f384" fmla="*/ f286 1 233"/>
                <a:gd name="f385" fmla="*/ f287 1 127"/>
                <a:gd name="f386" fmla="*/ f288 1 233"/>
                <a:gd name="f387" fmla="*/ f289 1 127"/>
                <a:gd name="f388" fmla="*/ f290 1 233"/>
                <a:gd name="f389" fmla="*/ f291 1 233"/>
                <a:gd name="f390" fmla="*/ f292 1 127"/>
                <a:gd name="f391" fmla="*/ f293 1 127"/>
                <a:gd name="f392" fmla="*/ f294 1 233"/>
                <a:gd name="f393" fmla="*/ f295 1 127"/>
                <a:gd name="f394" fmla="*/ f296 1 233"/>
                <a:gd name="f395" fmla="*/ f297 1 233"/>
                <a:gd name="f396" fmla="*/ f298 1 127"/>
                <a:gd name="f397" fmla="*/ f299 1 233"/>
                <a:gd name="f398" fmla="*/ f300 1 233"/>
                <a:gd name="f399" fmla="*/ f301 1 127"/>
                <a:gd name="f400" fmla="*/ f302 1 233"/>
                <a:gd name="f401" fmla="*/ f303 1 127"/>
                <a:gd name="f402" fmla="*/ f304 1 127"/>
                <a:gd name="f403" fmla="*/ f305 1 127"/>
                <a:gd name="f404" fmla="*/ f306 1 127"/>
                <a:gd name="f405" fmla="*/ f307 1 233"/>
                <a:gd name="f406" fmla="*/ f308 1 127"/>
                <a:gd name="f407" fmla="*/ f309 1 233"/>
                <a:gd name="f408" fmla="*/ 0 1 f211"/>
                <a:gd name="f409" fmla="*/ f6 1 f211"/>
                <a:gd name="f410" fmla="*/ 0 1 f212"/>
                <a:gd name="f411" fmla="*/ f7 1 f212"/>
                <a:gd name="f412" fmla="+- f310 0 f1"/>
                <a:gd name="f413" fmla="*/ f311 1 f211"/>
                <a:gd name="f414" fmla="*/ f312 1 f212"/>
                <a:gd name="f415" fmla="*/ f313 1 f211"/>
                <a:gd name="f416" fmla="*/ f314 1 f212"/>
                <a:gd name="f417" fmla="*/ f315 1 f211"/>
                <a:gd name="f418" fmla="*/ f316 1 f212"/>
                <a:gd name="f419" fmla="*/ f317 1 f211"/>
                <a:gd name="f420" fmla="*/ f318 1 f212"/>
                <a:gd name="f421" fmla="*/ f319 1 f211"/>
                <a:gd name="f422" fmla="*/ f320 1 f212"/>
                <a:gd name="f423" fmla="*/ f321 1 f211"/>
                <a:gd name="f424" fmla="*/ f322 1 f212"/>
                <a:gd name="f425" fmla="*/ f323 1 f211"/>
                <a:gd name="f426" fmla="*/ f324 1 f212"/>
                <a:gd name="f427" fmla="*/ f325 1 f211"/>
                <a:gd name="f428" fmla="*/ f326 1 f212"/>
                <a:gd name="f429" fmla="*/ f327 1 f211"/>
                <a:gd name="f430" fmla="*/ f328 1 f212"/>
                <a:gd name="f431" fmla="*/ f329 1 f211"/>
                <a:gd name="f432" fmla="*/ f330 1 f212"/>
                <a:gd name="f433" fmla="*/ f331 1 f211"/>
                <a:gd name="f434" fmla="*/ f332 1 f212"/>
                <a:gd name="f435" fmla="*/ f333 1 f211"/>
                <a:gd name="f436" fmla="*/ f334 1 f212"/>
                <a:gd name="f437" fmla="*/ f335 1 f211"/>
                <a:gd name="f438" fmla="*/ f336 1 f212"/>
                <a:gd name="f439" fmla="*/ f337 1 f211"/>
                <a:gd name="f440" fmla="*/ f338 1 f212"/>
                <a:gd name="f441" fmla="*/ f339 1 f211"/>
                <a:gd name="f442" fmla="*/ f340 1 f212"/>
                <a:gd name="f443" fmla="*/ f341 1 f211"/>
                <a:gd name="f444" fmla="*/ f342 1 f212"/>
                <a:gd name="f445" fmla="*/ f343 1 f211"/>
                <a:gd name="f446" fmla="*/ f344 1 f212"/>
                <a:gd name="f447" fmla="*/ f345 1 f211"/>
                <a:gd name="f448" fmla="*/ f346 1 f212"/>
                <a:gd name="f449" fmla="*/ f347 1 f211"/>
                <a:gd name="f450" fmla="*/ f348 1 f212"/>
                <a:gd name="f451" fmla="*/ f349 1 f212"/>
                <a:gd name="f452" fmla="*/ f350 1 f211"/>
                <a:gd name="f453" fmla="*/ f351 1 f212"/>
                <a:gd name="f454" fmla="*/ f352 1 f211"/>
                <a:gd name="f455" fmla="*/ f353 1 f212"/>
                <a:gd name="f456" fmla="*/ f354 1 f211"/>
                <a:gd name="f457" fmla="*/ f355 1 f212"/>
                <a:gd name="f458" fmla="*/ f356 1 f211"/>
                <a:gd name="f459" fmla="*/ f357 1 f212"/>
                <a:gd name="f460" fmla="*/ f358 1 f211"/>
                <a:gd name="f461" fmla="*/ f359 1 f212"/>
                <a:gd name="f462" fmla="*/ f360 1 f211"/>
                <a:gd name="f463" fmla="*/ f361 1 f212"/>
                <a:gd name="f464" fmla="*/ f362 1 f211"/>
                <a:gd name="f465" fmla="*/ f363 1 f212"/>
                <a:gd name="f466" fmla="*/ f364 1 f212"/>
                <a:gd name="f467" fmla="*/ f365 1 f211"/>
                <a:gd name="f468" fmla="*/ f366 1 f212"/>
                <a:gd name="f469" fmla="*/ f367 1 f212"/>
                <a:gd name="f470" fmla="*/ f368 1 f211"/>
                <a:gd name="f471" fmla="*/ f369 1 f212"/>
                <a:gd name="f472" fmla="*/ f370 1 f211"/>
                <a:gd name="f473" fmla="*/ f371 1 f212"/>
                <a:gd name="f474" fmla="*/ f372 1 f212"/>
                <a:gd name="f475" fmla="*/ f373 1 f211"/>
                <a:gd name="f476" fmla="*/ f374 1 f212"/>
                <a:gd name="f477" fmla="*/ f375 1 f211"/>
                <a:gd name="f478" fmla="*/ f376 1 f212"/>
                <a:gd name="f479" fmla="*/ f377 1 f211"/>
                <a:gd name="f480" fmla="*/ f378 1 f212"/>
                <a:gd name="f481" fmla="*/ f379 1 f211"/>
                <a:gd name="f482" fmla="*/ f380 1 f212"/>
                <a:gd name="f483" fmla="*/ f381 1 f211"/>
                <a:gd name="f484" fmla="*/ f382 1 f212"/>
                <a:gd name="f485" fmla="*/ f383 1 f211"/>
                <a:gd name="f486" fmla="*/ f384 1 f212"/>
                <a:gd name="f487" fmla="*/ f385 1 f211"/>
                <a:gd name="f488" fmla="*/ f386 1 f212"/>
                <a:gd name="f489" fmla="*/ f387 1 f211"/>
                <a:gd name="f490" fmla="*/ f388 1 f212"/>
                <a:gd name="f491" fmla="*/ f389 1 f212"/>
                <a:gd name="f492" fmla="*/ f390 1 f211"/>
                <a:gd name="f493" fmla="*/ f391 1 f211"/>
                <a:gd name="f494" fmla="*/ f392 1 f212"/>
                <a:gd name="f495" fmla="*/ f393 1 f211"/>
                <a:gd name="f496" fmla="*/ f394 1 f212"/>
                <a:gd name="f497" fmla="*/ f395 1 f212"/>
                <a:gd name="f498" fmla="*/ f396 1 f211"/>
                <a:gd name="f499" fmla="*/ f397 1 f212"/>
                <a:gd name="f500" fmla="*/ f398 1 f212"/>
                <a:gd name="f501" fmla="*/ f399 1 f211"/>
                <a:gd name="f502" fmla="*/ f400 1 f212"/>
                <a:gd name="f503" fmla="*/ f401 1 f211"/>
                <a:gd name="f504" fmla="*/ f402 1 f211"/>
                <a:gd name="f505" fmla="*/ f403 1 f211"/>
                <a:gd name="f506" fmla="*/ f404 1 f211"/>
                <a:gd name="f507" fmla="*/ f405 1 f212"/>
                <a:gd name="f508" fmla="*/ f406 1 f211"/>
                <a:gd name="f509" fmla="*/ f407 1 f212"/>
                <a:gd name="f510" fmla="*/ f408 f206 1"/>
                <a:gd name="f511" fmla="*/ f409 f206 1"/>
                <a:gd name="f512" fmla="*/ f411 f207 1"/>
                <a:gd name="f513" fmla="*/ f410 f207 1"/>
                <a:gd name="f514" fmla="*/ f413 f206 1"/>
                <a:gd name="f515" fmla="*/ f414 f207 1"/>
                <a:gd name="f516" fmla="*/ f415 f206 1"/>
                <a:gd name="f517" fmla="*/ f416 f207 1"/>
                <a:gd name="f518" fmla="*/ f417 f206 1"/>
                <a:gd name="f519" fmla="*/ f418 f207 1"/>
                <a:gd name="f520" fmla="*/ f419 f206 1"/>
                <a:gd name="f521" fmla="*/ f420 f207 1"/>
                <a:gd name="f522" fmla="*/ f421 f206 1"/>
                <a:gd name="f523" fmla="*/ f422 f207 1"/>
                <a:gd name="f524" fmla="*/ f423 f206 1"/>
                <a:gd name="f525" fmla="*/ f424 f207 1"/>
                <a:gd name="f526" fmla="*/ f425 f206 1"/>
                <a:gd name="f527" fmla="*/ f426 f207 1"/>
                <a:gd name="f528" fmla="*/ f427 f206 1"/>
                <a:gd name="f529" fmla="*/ f428 f207 1"/>
                <a:gd name="f530" fmla="*/ f429 f206 1"/>
                <a:gd name="f531" fmla="*/ f430 f207 1"/>
                <a:gd name="f532" fmla="*/ f431 f206 1"/>
                <a:gd name="f533" fmla="*/ f432 f207 1"/>
                <a:gd name="f534" fmla="*/ f433 f206 1"/>
                <a:gd name="f535" fmla="*/ f434 f207 1"/>
                <a:gd name="f536" fmla="*/ f435 f206 1"/>
                <a:gd name="f537" fmla="*/ f436 f207 1"/>
                <a:gd name="f538" fmla="*/ f437 f206 1"/>
                <a:gd name="f539" fmla="*/ f438 f207 1"/>
                <a:gd name="f540" fmla="*/ f439 f206 1"/>
                <a:gd name="f541" fmla="*/ f440 f207 1"/>
                <a:gd name="f542" fmla="*/ f441 f206 1"/>
                <a:gd name="f543" fmla="*/ f442 f207 1"/>
                <a:gd name="f544" fmla="*/ f443 f206 1"/>
                <a:gd name="f545" fmla="*/ f444 f207 1"/>
                <a:gd name="f546" fmla="*/ f445 f206 1"/>
                <a:gd name="f547" fmla="*/ f446 f207 1"/>
                <a:gd name="f548" fmla="*/ f447 f206 1"/>
                <a:gd name="f549" fmla="*/ f448 f207 1"/>
                <a:gd name="f550" fmla="*/ f449 f206 1"/>
                <a:gd name="f551" fmla="*/ f450 f207 1"/>
                <a:gd name="f552" fmla="*/ f451 f207 1"/>
                <a:gd name="f553" fmla="*/ f452 f206 1"/>
                <a:gd name="f554" fmla="*/ f453 f207 1"/>
                <a:gd name="f555" fmla="*/ f454 f206 1"/>
                <a:gd name="f556" fmla="*/ f455 f207 1"/>
                <a:gd name="f557" fmla="*/ f456 f206 1"/>
                <a:gd name="f558" fmla="*/ f457 f207 1"/>
                <a:gd name="f559" fmla="*/ f458 f206 1"/>
                <a:gd name="f560" fmla="*/ f459 f207 1"/>
                <a:gd name="f561" fmla="*/ f460 f206 1"/>
                <a:gd name="f562" fmla="*/ f461 f207 1"/>
                <a:gd name="f563" fmla="*/ f462 f206 1"/>
                <a:gd name="f564" fmla="*/ f463 f207 1"/>
                <a:gd name="f565" fmla="*/ f464 f206 1"/>
                <a:gd name="f566" fmla="*/ f465 f207 1"/>
                <a:gd name="f567" fmla="*/ f466 f207 1"/>
                <a:gd name="f568" fmla="*/ f467 f206 1"/>
                <a:gd name="f569" fmla="*/ f468 f207 1"/>
                <a:gd name="f570" fmla="*/ f469 f207 1"/>
                <a:gd name="f571" fmla="*/ f470 f206 1"/>
                <a:gd name="f572" fmla="*/ f471 f207 1"/>
                <a:gd name="f573" fmla="*/ f472 f206 1"/>
                <a:gd name="f574" fmla="*/ f473 f207 1"/>
                <a:gd name="f575" fmla="*/ f474 f207 1"/>
                <a:gd name="f576" fmla="*/ f475 f206 1"/>
                <a:gd name="f577" fmla="*/ f476 f207 1"/>
                <a:gd name="f578" fmla="*/ f477 f206 1"/>
                <a:gd name="f579" fmla="*/ f478 f207 1"/>
                <a:gd name="f580" fmla="*/ f479 f206 1"/>
                <a:gd name="f581" fmla="*/ f480 f207 1"/>
                <a:gd name="f582" fmla="*/ f481 f206 1"/>
                <a:gd name="f583" fmla="*/ f482 f207 1"/>
                <a:gd name="f584" fmla="*/ f483 f206 1"/>
                <a:gd name="f585" fmla="*/ f484 f207 1"/>
                <a:gd name="f586" fmla="*/ f485 f206 1"/>
                <a:gd name="f587" fmla="*/ f486 f207 1"/>
                <a:gd name="f588" fmla="*/ f487 f206 1"/>
                <a:gd name="f589" fmla="*/ f488 f207 1"/>
                <a:gd name="f590" fmla="*/ f489 f206 1"/>
                <a:gd name="f591" fmla="*/ f490 f207 1"/>
                <a:gd name="f592" fmla="*/ f491 f207 1"/>
                <a:gd name="f593" fmla="*/ f492 f206 1"/>
                <a:gd name="f594" fmla="*/ f493 f206 1"/>
                <a:gd name="f595" fmla="*/ f494 f207 1"/>
                <a:gd name="f596" fmla="*/ f495 f206 1"/>
                <a:gd name="f597" fmla="*/ f496 f207 1"/>
                <a:gd name="f598" fmla="*/ f497 f207 1"/>
                <a:gd name="f599" fmla="*/ f498 f206 1"/>
                <a:gd name="f600" fmla="*/ f499 f207 1"/>
                <a:gd name="f601" fmla="*/ f500 f207 1"/>
                <a:gd name="f602" fmla="*/ f501 f206 1"/>
                <a:gd name="f603" fmla="*/ f502 f207 1"/>
                <a:gd name="f604" fmla="*/ f503 f206 1"/>
                <a:gd name="f605" fmla="*/ f504 f206 1"/>
                <a:gd name="f606" fmla="*/ f505 f206 1"/>
                <a:gd name="f607" fmla="*/ f506 f206 1"/>
                <a:gd name="f608" fmla="*/ f507 f207 1"/>
                <a:gd name="f609" fmla="*/ f508 f206 1"/>
                <a:gd name="f610" fmla="*/ f509 f207 1"/>
              </a:gdLst>
              <a:ahLst/>
              <a:cxnLst>
                <a:cxn ang="3cd4">
                  <a:pos x="hc" y="t"/>
                </a:cxn>
                <a:cxn ang="0">
                  <a:pos x="r" y="vc"/>
                </a:cxn>
                <a:cxn ang="cd4">
                  <a:pos x="hc" y="b"/>
                </a:cxn>
                <a:cxn ang="cd2">
                  <a:pos x="l" y="vc"/>
                </a:cxn>
                <a:cxn ang="f412">
                  <a:pos x="f514" y="f515"/>
                </a:cxn>
                <a:cxn ang="f412">
                  <a:pos x="f516" y="f517"/>
                </a:cxn>
                <a:cxn ang="f412">
                  <a:pos x="f518" y="f519"/>
                </a:cxn>
                <a:cxn ang="f412">
                  <a:pos x="f520" y="f521"/>
                </a:cxn>
                <a:cxn ang="f412">
                  <a:pos x="f522" y="f523"/>
                </a:cxn>
                <a:cxn ang="f412">
                  <a:pos x="f524" y="f525"/>
                </a:cxn>
                <a:cxn ang="f412">
                  <a:pos x="f526" y="f527"/>
                </a:cxn>
                <a:cxn ang="f412">
                  <a:pos x="f528" y="f529"/>
                </a:cxn>
                <a:cxn ang="f412">
                  <a:pos x="f530" y="f531"/>
                </a:cxn>
                <a:cxn ang="f412">
                  <a:pos x="f532" y="f533"/>
                </a:cxn>
                <a:cxn ang="f412">
                  <a:pos x="f534" y="f535"/>
                </a:cxn>
                <a:cxn ang="f412">
                  <a:pos x="f536" y="f537"/>
                </a:cxn>
                <a:cxn ang="f412">
                  <a:pos x="f538" y="f539"/>
                </a:cxn>
                <a:cxn ang="f412">
                  <a:pos x="f540" y="f541"/>
                </a:cxn>
                <a:cxn ang="f412">
                  <a:pos x="f542" y="f543"/>
                </a:cxn>
                <a:cxn ang="f412">
                  <a:pos x="f544" y="f545"/>
                </a:cxn>
                <a:cxn ang="f412">
                  <a:pos x="f546" y="f547"/>
                </a:cxn>
                <a:cxn ang="f412">
                  <a:pos x="f548" y="f549"/>
                </a:cxn>
                <a:cxn ang="f412">
                  <a:pos x="f550" y="f551"/>
                </a:cxn>
                <a:cxn ang="f412">
                  <a:pos x="f550" y="f552"/>
                </a:cxn>
                <a:cxn ang="f412">
                  <a:pos x="f553" y="f554"/>
                </a:cxn>
                <a:cxn ang="f412">
                  <a:pos x="f555" y="f556"/>
                </a:cxn>
                <a:cxn ang="f412">
                  <a:pos x="f557" y="f558"/>
                </a:cxn>
                <a:cxn ang="f412">
                  <a:pos x="f559" y="f560"/>
                </a:cxn>
                <a:cxn ang="f412">
                  <a:pos x="f561" y="f562"/>
                </a:cxn>
                <a:cxn ang="f412">
                  <a:pos x="f563" y="f564"/>
                </a:cxn>
                <a:cxn ang="f412">
                  <a:pos x="f565" y="f566"/>
                </a:cxn>
                <a:cxn ang="f412">
                  <a:pos x="f565" y="f567"/>
                </a:cxn>
                <a:cxn ang="f412">
                  <a:pos x="f568" y="f569"/>
                </a:cxn>
                <a:cxn ang="f412">
                  <a:pos x="f568" y="f570"/>
                </a:cxn>
                <a:cxn ang="f412">
                  <a:pos x="f571" y="f572"/>
                </a:cxn>
                <a:cxn ang="f412">
                  <a:pos x="f573" y="f574"/>
                </a:cxn>
                <a:cxn ang="f412">
                  <a:pos x="f573" y="f575"/>
                </a:cxn>
                <a:cxn ang="f412">
                  <a:pos x="f576" y="f577"/>
                </a:cxn>
                <a:cxn ang="f412">
                  <a:pos x="f578" y="f579"/>
                </a:cxn>
                <a:cxn ang="f412">
                  <a:pos x="f580" y="f581"/>
                </a:cxn>
                <a:cxn ang="f412">
                  <a:pos x="f582" y="f583"/>
                </a:cxn>
                <a:cxn ang="f412">
                  <a:pos x="f584" y="f585"/>
                </a:cxn>
                <a:cxn ang="f412">
                  <a:pos x="f586" y="f587"/>
                </a:cxn>
                <a:cxn ang="f412">
                  <a:pos x="f588" y="f589"/>
                </a:cxn>
                <a:cxn ang="f412">
                  <a:pos x="f590" y="f591"/>
                </a:cxn>
                <a:cxn ang="f412">
                  <a:pos x="f590" y="f592"/>
                </a:cxn>
                <a:cxn ang="f412">
                  <a:pos x="f593" y="f587"/>
                </a:cxn>
                <a:cxn ang="f412">
                  <a:pos x="f594" y="f595"/>
                </a:cxn>
                <a:cxn ang="f412">
                  <a:pos x="f596" y="f597"/>
                </a:cxn>
                <a:cxn ang="f412">
                  <a:pos x="f568" y="f598"/>
                </a:cxn>
                <a:cxn ang="f412">
                  <a:pos x="f599" y="f600"/>
                </a:cxn>
                <a:cxn ang="f412">
                  <a:pos x="f557" y="f601"/>
                </a:cxn>
                <a:cxn ang="f412">
                  <a:pos x="f602" y="f603"/>
                </a:cxn>
                <a:cxn ang="f412">
                  <a:pos x="f604" y="f541"/>
                </a:cxn>
                <a:cxn ang="f412">
                  <a:pos x="f605" y="f535"/>
                </a:cxn>
                <a:cxn ang="f412">
                  <a:pos x="f606" y="f521"/>
                </a:cxn>
                <a:cxn ang="f412">
                  <a:pos x="f607" y="f608"/>
                </a:cxn>
                <a:cxn ang="f412">
                  <a:pos x="f609" y="f610"/>
                </a:cxn>
              </a:cxnLst>
              <a:rect l="f510" t="f513" r="f511" b="f512"/>
              <a:pathLst>
                <a:path w="127" h="233">
                  <a:moveTo>
                    <a:pt x="f8" y="f9"/>
                  </a:moveTo>
                  <a:cubicBezTo>
                    <a:pt x="f8" y="f10"/>
                    <a:pt x="f11" y="f12"/>
                    <a:pt x="f13" y="f14"/>
                  </a:cubicBezTo>
                  <a:cubicBezTo>
                    <a:pt x="f13" y="f14"/>
                    <a:pt x="f15" y="f16"/>
                    <a:pt x="f15" y="f14"/>
                  </a:cubicBezTo>
                  <a:cubicBezTo>
                    <a:pt x="f15" y="f17"/>
                    <a:pt x="f18" y="f19"/>
                    <a:pt x="f20" y="f21"/>
                  </a:cubicBezTo>
                  <a:cubicBezTo>
                    <a:pt x="f20" y="f21"/>
                    <a:pt x="f20" y="f21"/>
                    <a:pt x="f20" y="f21"/>
                  </a:cubicBezTo>
                  <a:cubicBezTo>
                    <a:pt x="f20" y="f22"/>
                    <a:pt x="f20" y="f23"/>
                    <a:pt x="f24" y="f25"/>
                  </a:cubicBezTo>
                  <a:cubicBezTo>
                    <a:pt x="f24" y="f23"/>
                    <a:pt x="f24" y="f23"/>
                    <a:pt x="f24" y="f23"/>
                  </a:cubicBezTo>
                  <a:cubicBezTo>
                    <a:pt x="f24" y="f25"/>
                    <a:pt x="f26" y="f25"/>
                    <a:pt x="f24" y="f25"/>
                  </a:cubicBezTo>
                  <a:cubicBezTo>
                    <a:pt x="f26" y="f25"/>
                    <a:pt x="f26" y="f25"/>
                    <a:pt x="f26" y="f25"/>
                  </a:cubicBezTo>
                  <a:cubicBezTo>
                    <a:pt x="f26" y="f27"/>
                    <a:pt x="f26" y="f27"/>
                    <a:pt x="f26" y="f27"/>
                  </a:cubicBezTo>
                  <a:cubicBezTo>
                    <a:pt x="f24" y="f28"/>
                    <a:pt x="f29" y="f30"/>
                    <a:pt x="f29" y="f31"/>
                  </a:cubicBezTo>
                  <a:cubicBezTo>
                    <a:pt x="f29" y="f31"/>
                    <a:pt x="f29" y="f31"/>
                    <a:pt x="f29" y="f31"/>
                  </a:cubicBezTo>
                  <a:cubicBezTo>
                    <a:pt x="f32" y="f33"/>
                    <a:pt x="f34" y="f35"/>
                    <a:pt x="f36" y="f37"/>
                  </a:cubicBezTo>
                  <a:cubicBezTo>
                    <a:pt x="f36" y="f37"/>
                    <a:pt x="f36" y="f37"/>
                    <a:pt x="f36" y="f37"/>
                  </a:cubicBezTo>
                  <a:cubicBezTo>
                    <a:pt x="f36" y="f37"/>
                    <a:pt x="f36" y="f38"/>
                    <a:pt x="f36" y="f39"/>
                  </a:cubicBezTo>
                  <a:cubicBezTo>
                    <a:pt x="f40" y="f39"/>
                    <a:pt x="f36" y="f41"/>
                    <a:pt x="f40" y="f41"/>
                  </a:cubicBezTo>
                  <a:cubicBezTo>
                    <a:pt x="f40" y="f41"/>
                    <a:pt x="f40" y="f41"/>
                    <a:pt x="f40" y="f41"/>
                  </a:cubicBezTo>
                  <a:cubicBezTo>
                    <a:pt x="f40" y="f42"/>
                    <a:pt x="f43" y="f42"/>
                    <a:pt x="f43" y="f42"/>
                  </a:cubicBezTo>
                  <a:cubicBezTo>
                    <a:pt x="f44" y="f42"/>
                    <a:pt x="f44" y="f42"/>
                    <a:pt x="f44" y="f42"/>
                  </a:cubicBezTo>
                  <a:cubicBezTo>
                    <a:pt x="f43" y="f45"/>
                    <a:pt x="f46" y="f45"/>
                    <a:pt x="f44" y="f47"/>
                  </a:cubicBezTo>
                  <a:cubicBezTo>
                    <a:pt x="f44" y="f47"/>
                    <a:pt x="f44" y="f47"/>
                    <a:pt x="f44" y="f47"/>
                  </a:cubicBezTo>
                  <a:cubicBezTo>
                    <a:pt x="f44" y="f47"/>
                    <a:pt x="f46" y="f47"/>
                    <a:pt x="f46" y="f48"/>
                  </a:cubicBezTo>
                  <a:cubicBezTo>
                    <a:pt x="f46" y="f48"/>
                    <a:pt x="f46" y="f48"/>
                    <a:pt x="f46" y="f48"/>
                  </a:cubicBezTo>
                  <a:cubicBezTo>
                    <a:pt x="f49" y="f2"/>
                    <a:pt x="f49" y="f50"/>
                    <a:pt x="f49" y="f50"/>
                  </a:cubicBezTo>
                  <a:cubicBezTo>
                    <a:pt x="f49" y="f50"/>
                    <a:pt x="f46" y="f2"/>
                    <a:pt x="f49" y="f2"/>
                  </a:cubicBezTo>
                  <a:cubicBezTo>
                    <a:pt x="f51" y="f52"/>
                    <a:pt x="f53" y="f54"/>
                    <a:pt x="f55" y="f56"/>
                  </a:cubicBezTo>
                  <a:cubicBezTo>
                    <a:pt x="f57" y="f56"/>
                    <a:pt x="f57" y="f56"/>
                    <a:pt x="f57" y="f56"/>
                  </a:cubicBezTo>
                  <a:cubicBezTo>
                    <a:pt x="f57" y="f58"/>
                    <a:pt x="f59" y="f60"/>
                    <a:pt x="f59" y="f60"/>
                  </a:cubicBezTo>
                  <a:cubicBezTo>
                    <a:pt x="f59" y="f60"/>
                    <a:pt x="f59" y="f60"/>
                    <a:pt x="f61" y="f60"/>
                  </a:cubicBezTo>
                  <a:cubicBezTo>
                    <a:pt x="f61" y="f62"/>
                    <a:pt x="f59" y="f62"/>
                    <a:pt x="f61" y="f62"/>
                  </a:cubicBezTo>
                  <a:cubicBezTo>
                    <a:pt x="f61" y="f62"/>
                    <a:pt x="f61" y="f62"/>
                    <a:pt x="f61" y="f62"/>
                  </a:cubicBezTo>
                  <a:cubicBezTo>
                    <a:pt x="f61" y="f62"/>
                    <a:pt x="f63" y="f64"/>
                    <a:pt x="f63" y="f65"/>
                  </a:cubicBezTo>
                  <a:cubicBezTo>
                    <a:pt x="f63" y="f65"/>
                    <a:pt x="f63" y="f65"/>
                    <a:pt x="f63" y="f65"/>
                  </a:cubicBezTo>
                  <a:cubicBezTo>
                    <a:pt x="f63" y="f66"/>
                    <a:pt x="f67" y="f66"/>
                    <a:pt x="f67" y="f68"/>
                  </a:cubicBezTo>
                  <a:cubicBezTo>
                    <a:pt x="f69" y="f66"/>
                    <a:pt x="f69" y="f66"/>
                    <a:pt x="f69" y="f66"/>
                  </a:cubicBezTo>
                  <a:cubicBezTo>
                    <a:pt x="f70" y="f68"/>
                    <a:pt x="f67" y="f68"/>
                    <a:pt x="f69" y="f71"/>
                  </a:cubicBezTo>
                  <a:cubicBezTo>
                    <a:pt x="f69" y="f71"/>
                    <a:pt x="f69" y="f71"/>
                    <a:pt x="f69" y="f71"/>
                  </a:cubicBezTo>
                  <a:cubicBezTo>
                    <a:pt x="f69" y="f72"/>
                    <a:pt x="f70" y="f73"/>
                    <a:pt x="f70" y="f74"/>
                  </a:cubicBezTo>
                  <a:cubicBezTo>
                    <a:pt x="f70" y="f75"/>
                    <a:pt x="f70" y="f75"/>
                    <a:pt x="f70" y="f75"/>
                  </a:cubicBezTo>
                  <a:cubicBezTo>
                    <a:pt x="f76" y="f74"/>
                    <a:pt x="f77" y="f78"/>
                    <a:pt x="f77" y="f79"/>
                  </a:cubicBezTo>
                  <a:cubicBezTo>
                    <a:pt x="f77" y="f79"/>
                    <a:pt x="f77" y="f80"/>
                    <a:pt x="f77" y="f79"/>
                  </a:cubicBezTo>
                  <a:cubicBezTo>
                    <a:pt x="f77" y="f81"/>
                    <a:pt x="f82" y="f81"/>
                    <a:pt x="f77" y="f81"/>
                  </a:cubicBezTo>
                  <a:cubicBezTo>
                    <a:pt x="f82" y="f83"/>
                    <a:pt x="f84" y="f85"/>
                    <a:pt x="f84" y="f86"/>
                  </a:cubicBezTo>
                  <a:cubicBezTo>
                    <a:pt x="f84" y="f86"/>
                    <a:pt x="f87" y="f86"/>
                    <a:pt x="f87" y="f85"/>
                  </a:cubicBezTo>
                  <a:cubicBezTo>
                    <a:pt x="f87" y="f86"/>
                    <a:pt x="f87" y="f86"/>
                    <a:pt x="f87" y="f86"/>
                  </a:cubicBezTo>
                  <a:cubicBezTo>
                    <a:pt x="f88" y="f85"/>
                    <a:pt x="f87" y="f85"/>
                    <a:pt x="f87" y="f85"/>
                  </a:cubicBezTo>
                  <a:cubicBezTo>
                    <a:pt x="f88" y="f85"/>
                    <a:pt x="f88" y="f89"/>
                    <a:pt x="f88" y="f89"/>
                  </a:cubicBezTo>
                  <a:cubicBezTo>
                    <a:pt x="f88" y="f90"/>
                    <a:pt x="f88" y="f91"/>
                    <a:pt x="f88" y="f91"/>
                  </a:cubicBezTo>
                  <a:cubicBezTo>
                    <a:pt x="f92" y="f91"/>
                    <a:pt x="f92" y="f91"/>
                    <a:pt x="f92" y="f91"/>
                  </a:cubicBezTo>
                  <a:cubicBezTo>
                    <a:pt x="f92" y="f93"/>
                    <a:pt x="f92" y="f93"/>
                    <a:pt x="f92" y="f93"/>
                  </a:cubicBezTo>
                  <a:cubicBezTo>
                    <a:pt x="f92" y="f94"/>
                    <a:pt x="f92" y="f93"/>
                    <a:pt x="f92" y="f94"/>
                  </a:cubicBezTo>
                  <a:cubicBezTo>
                    <a:pt x="f92" y="f94"/>
                    <a:pt x="f92" y="f94"/>
                    <a:pt x="f92" y="f94"/>
                  </a:cubicBezTo>
                  <a:cubicBezTo>
                    <a:pt x="f92" y="f94"/>
                    <a:pt x="f95" y="f96"/>
                    <a:pt x="f95" y="f96"/>
                  </a:cubicBezTo>
                  <a:cubicBezTo>
                    <a:pt x="f95" y="f96"/>
                    <a:pt x="f95" y="f97"/>
                    <a:pt x="f95" y="f97"/>
                  </a:cubicBezTo>
                  <a:cubicBezTo>
                    <a:pt x="f95" y="f96"/>
                    <a:pt x="f95" y="f96"/>
                    <a:pt x="f98" y="f99"/>
                  </a:cubicBezTo>
                  <a:cubicBezTo>
                    <a:pt x="f98" y="f99"/>
                    <a:pt x="f98" y="f99"/>
                    <a:pt x="f98" y="f99"/>
                  </a:cubicBezTo>
                  <a:cubicBezTo>
                    <a:pt x="f98" y="f99"/>
                    <a:pt x="f98" y="f99"/>
                    <a:pt x="f95" y="f99"/>
                  </a:cubicBezTo>
                  <a:cubicBezTo>
                    <a:pt x="f95" y="f99"/>
                    <a:pt x="f98" y="f99"/>
                    <a:pt x="f95" y="f99"/>
                  </a:cubicBezTo>
                  <a:cubicBezTo>
                    <a:pt x="f95" y="f99"/>
                    <a:pt x="f95" y="f100"/>
                    <a:pt x="f98" y="f101"/>
                  </a:cubicBezTo>
                  <a:cubicBezTo>
                    <a:pt x="f98" y="f100"/>
                    <a:pt x="f98" y="f100"/>
                    <a:pt x="f98" y="f100"/>
                  </a:cubicBezTo>
                  <a:cubicBezTo>
                    <a:pt x="f98" y="f102"/>
                    <a:pt x="f103" y="f104"/>
                    <a:pt x="f103" y="f105"/>
                  </a:cubicBezTo>
                  <a:cubicBezTo>
                    <a:pt x="f103" y="f104"/>
                    <a:pt x="f103" y="f104"/>
                    <a:pt x="f103" y="f104"/>
                  </a:cubicBezTo>
                  <a:cubicBezTo>
                    <a:pt x="f106" y="f105"/>
                    <a:pt x="f106" y="f107"/>
                    <a:pt x="f108" y="f109"/>
                  </a:cubicBezTo>
                  <a:cubicBezTo>
                    <a:pt x="f108" y="f109"/>
                    <a:pt x="f108" y="f109"/>
                    <a:pt x="f108" y="f109"/>
                  </a:cubicBezTo>
                  <a:cubicBezTo>
                    <a:pt x="f108" y="f110"/>
                    <a:pt x="f111" y="f110"/>
                    <a:pt x="f111" y="f110"/>
                  </a:cubicBezTo>
                  <a:cubicBezTo>
                    <a:pt x="f111" y="f112"/>
                    <a:pt x="f111" y="f112"/>
                    <a:pt x="f111" y="f112"/>
                  </a:cubicBezTo>
                  <a:cubicBezTo>
                    <a:pt x="f111" y="f112"/>
                    <a:pt x="f111" y="f112"/>
                    <a:pt x="f111" y="f112"/>
                  </a:cubicBezTo>
                  <a:cubicBezTo>
                    <a:pt x="f111" y="f6"/>
                    <a:pt x="f111" y="f113"/>
                    <a:pt x="f114" y="f113"/>
                  </a:cubicBezTo>
                  <a:cubicBezTo>
                    <a:pt x="f114" y="f115"/>
                    <a:pt x="f114" y="f116"/>
                    <a:pt x="f114" y="f116"/>
                  </a:cubicBezTo>
                  <a:cubicBezTo>
                    <a:pt x="f117" y="f116"/>
                    <a:pt x="f117" y="f116"/>
                    <a:pt x="f117" y="f116"/>
                  </a:cubicBezTo>
                  <a:cubicBezTo>
                    <a:pt x="f117" y="f116"/>
                    <a:pt x="f117" y="f118"/>
                    <a:pt x="f119" y="f118"/>
                  </a:cubicBezTo>
                  <a:cubicBezTo>
                    <a:pt x="f119" y="f120"/>
                    <a:pt x="f117" y="f113"/>
                    <a:pt x="f117" y="f115"/>
                  </a:cubicBezTo>
                  <a:cubicBezTo>
                    <a:pt x="f117" y="f115"/>
                    <a:pt x="f117" y="f118"/>
                    <a:pt x="f117" y="f116"/>
                  </a:cubicBezTo>
                  <a:cubicBezTo>
                    <a:pt x="f119" y="f118"/>
                    <a:pt x="f119" y="f120"/>
                    <a:pt x="f119" y="f120"/>
                  </a:cubicBezTo>
                  <a:cubicBezTo>
                    <a:pt x="f119" y="f120"/>
                    <a:pt x="f121" y="f118"/>
                    <a:pt x="f121" y="f120"/>
                  </a:cubicBezTo>
                  <a:cubicBezTo>
                    <a:pt x="f121" y="f122"/>
                    <a:pt x="f121" y="f120"/>
                    <a:pt x="f121" y="f122"/>
                  </a:cubicBezTo>
                  <a:cubicBezTo>
                    <a:pt x="f121" y="f123"/>
                    <a:pt x="f121" y="f123"/>
                    <a:pt x="f121" y="f123"/>
                  </a:cubicBezTo>
                  <a:cubicBezTo>
                    <a:pt x="f121" y="f123"/>
                    <a:pt x="f124" y="f123"/>
                    <a:pt x="f121" y="f123"/>
                  </a:cubicBezTo>
                  <a:cubicBezTo>
                    <a:pt x="f124" y="f123"/>
                    <a:pt x="f124" y="f125"/>
                    <a:pt x="f124" y="f123"/>
                  </a:cubicBezTo>
                  <a:cubicBezTo>
                    <a:pt x="f126" y="f123"/>
                    <a:pt x="f126" y="f123"/>
                    <a:pt x="f126" y="f123"/>
                  </a:cubicBezTo>
                  <a:cubicBezTo>
                    <a:pt x="f126" y="f125"/>
                    <a:pt x="f126" y="f125"/>
                    <a:pt x="f126" y="f125"/>
                  </a:cubicBezTo>
                  <a:cubicBezTo>
                    <a:pt x="f126" y="f125"/>
                    <a:pt x="f126" y="f125"/>
                    <a:pt x="f126" y="f125"/>
                  </a:cubicBezTo>
                  <a:cubicBezTo>
                    <a:pt x="f124" y="f127"/>
                    <a:pt x="f126" y="f127"/>
                    <a:pt x="f126" y="f128"/>
                  </a:cubicBezTo>
                  <a:cubicBezTo>
                    <a:pt x="f129" y="f130"/>
                    <a:pt x="f129" y="f131"/>
                    <a:pt x="f132" y="f131"/>
                  </a:cubicBezTo>
                  <a:cubicBezTo>
                    <a:pt x="f132" y="f133"/>
                    <a:pt x="f132" y="f133"/>
                    <a:pt x="f134" y="f135"/>
                  </a:cubicBezTo>
                  <a:cubicBezTo>
                    <a:pt x="f134" y="f133"/>
                    <a:pt x="f134" y="f133"/>
                    <a:pt x="f134" y="f133"/>
                  </a:cubicBezTo>
                  <a:cubicBezTo>
                    <a:pt x="f134" y="f135"/>
                    <a:pt x="f134" y="f135"/>
                    <a:pt x="f134" y="f135"/>
                  </a:cubicBezTo>
                  <a:cubicBezTo>
                    <a:pt x="f134" y="f135"/>
                    <a:pt x="f136" y="f137"/>
                    <a:pt x="f138" y="f137"/>
                  </a:cubicBezTo>
                  <a:cubicBezTo>
                    <a:pt x="f138" y="f139"/>
                    <a:pt x="f136" y="f139"/>
                    <a:pt x="f136" y="f139"/>
                  </a:cubicBezTo>
                  <a:cubicBezTo>
                    <a:pt x="f138" y="f139"/>
                    <a:pt x="f138" y="f140"/>
                    <a:pt x="f141" y="f142"/>
                  </a:cubicBezTo>
                  <a:cubicBezTo>
                    <a:pt x="f141" y="f140"/>
                    <a:pt x="f141" y="f143"/>
                    <a:pt x="f141" y="f140"/>
                  </a:cubicBezTo>
                  <a:cubicBezTo>
                    <a:pt x="f144" y="f140"/>
                    <a:pt x="f141" y="f142"/>
                    <a:pt x="f145" y="f146"/>
                  </a:cubicBezTo>
                  <a:cubicBezTo>
                    <a:pt x="f141" y="f146"/>
                    <a:pt x="f141" y="f146"/>
                    <a:pt x="f141" y="f146"/>
                  </a:cubicBezTo>
                  <a:cubicBezTo>
                    <a:pt x="f145" y="f146"/>
                    <a:pt x="f145" y="f147"/>
                    <a:pt x="f144" y="f148"/>
                  </a:cubicBezTo>
                  <a:cubicBezTo>
                    <a:pt x="f145" y="f147"/>
                    <a:pt x="f144" y="f147"/>
                    <a:pt x="f144" y="f149"/>
                  </a:cubicBezTo>
                  <a:cubicBezTo>
                    <a:pt x="f144" y="f150"/>
                    <a:pt x="f144" y="f151"/>
                    <a:pt x="f152" y="f151"/>
                  </a:cubicBezTo>
                  <a:cubicBezTo>
                    <a:pt x="f152" y="f151"/>
                    <a:pt x="f153" y="f154"/>
                    <a:pt x="f152" y="f154"/>
                  </a:cubicBezTo>
                  <a:cubicBezTo>
                    <a:pt x="f152" y="f151"/>
                    <a:pt x="f152" y="f151"/>
                    <a:pt x="f152" y="f151"/>
                  </a:cubicBezTo>
                  <a:cubicBezTo>
                    <a:pt x="f152" y="f154"/>
                    <a:pt x="f152" y="f154"/>
                    <a:pt x="f152" y="f154"/>
                  </a:cubicBezTo>
                  <a:cubicBezTo>
                    <a:pt x="f152" y="f154"/>
                    <a:pt x="f152" y="f154"/>
                    <a:pt x="f153" y="f154"/>
                  </a:cubicBezTo>
                  <a:cubicBezTo>
                    <a:pt x="f155" y="f154"/>
                    <a:pt x="f152" y="f156"/>
                    <a:pt x="f153" y="f157"/>
                  </a:cubicBezTo>
                  <a:cubicBezTo>
                    <a:pt x="f153" y="f158"/>
                    <a:pt x="f155" y="f158"/>
                    <a:pt x="f155" y="f157"/>
                  </a:cubicBezTo>
                  <a:cubicBezTo>
                    <a:pt x="f155" y="f159"/>
                    <a:pt x="f155" y="f159"/>
                    <a:pt x="f155" y="f159"/>
                  </a:cubicBezTo>
                  <a:cubicBezTo>
                    <a:pt x="f155" y="f160"/>
                    <a:pt x="f161" y="f159"/>
                    <a:pt x="f161" y="f159"/>
                  </a:cubicBezTo>
                  <a:cubicBezTo>
                    <a:pt x="f161" y="f160"/>
                    <a:pt x="f161" y="f160"/>
                    <a:pt x="f161" y="f160"/>
                  </a:cubicBezTo>
                  <a:cubicBezTo>
                    <a:pt x="f161" y="f160"/>
                    <a:pt x="f161" y="f160"/>
                    <a:pt x="f161" y="f160"/>
                  </a:cubicBezTo>
                  <a:cubicBezTo>
                    <a:pt x="f161" y="f160"/>
                    <a:pt x="f161" y="f160"/>
                    <a:pt x="f161" y="f160"/>
                  </a:cubicBezTo>
                  <a:cubicBezTo>
                    <a:pt x="f161" y="f160"/>
                    <a:pt x="f161" y="f160"/>
                    <a:pt x="f161" y="f160"/>
                  </a:cubicBezTo>
                  <a:cubicBezTo>
                    <a:pt x="f162" y="f160"/>
                    <a:pt x="f162" y="f163"/>
                    <a:pt x="f162" y="f163"/>
                  </a:cubicBezTo>
                  <a:cubicBezTo>
                    <a:pt x="f162" y="f163"/>
                    <a:pt x="f161" y="f163"/>
                    <a:pt x="f161" y="f160"/>
                  </a:cubicBezTo>
                  <a:cubicBezTo>
                    <a:pt x="f161" y="f163"/>
                    <a:pt x="f161" y="f163"/>
                    <a:pt x="f161" y="f164"/>
                  </a:cubicBezTo>
                  <a:cubicBezTo>
                    <a:pt x="f161" y="f163"/>
                    <a:pt x="f162" y="f164"/>
                    <a:pt x="f162" y="f165"/>
                  </a:cubicBezTo>
                  <a:cubicBezTo>
                    <a:pt x="f162" y="f165"/>
                    <a:pt x="f162" y="f165"/>
                    <a:pt x="f162" y="f165"/>
                  </a:cubicBezTo>
                  <a:cubicBezTo>
                    <a:pt x="f162" y="f165"/>
                    <a:pt x="f162" y="f166"/>
                    <a:pt x="f167" y="f166"/>
                  </a:cubicBezTo>
                  <a:cubicBezTo>
                    <a:pt x="f167" y="f165"/>
                    <a:pt x="f162" y="f165"/>
                    <a:pt x="f162" y="f165"/>
                  </a:cubicBezTo>
                  <a:cubicBezTo>
                    <a:pt x="f167" y="f165"/>
                    <a:pt x="f167" y="f165"/>
                    <a:pt x="f167" y="f166"/>
                  </a:cubicBezTo>
                  <a:cubicBezTo>
                    <a:pt x="f167" y="f166"/>
                    <a:pt x="f162" y="f166"/>
                    <a:pt x="f167" y="f168"/>
                  </a:cubicBezTo>
                  <a:cubicBezTo>
                    <a:pt x="f167" y="f166"/>
                    <a:pt x="f167" y="f166"/>
                    <a:pt x="f167" y="f166"/>
                  </a:cubicBezTo>
                  <a:cubicBezTo>
                    <a:pt x="f169" y="f168"/>
                    <a:pt x="f169" y="f168"/>
                    <a:pt x="f169" y="f168"/>
                  </a:cubicBezTo>
                  <a:cubicBezTo>
                    <a:pt x="f167" y="f168"/>
                    <a:pt x="f167" y="f168"/>
                    <a:pt x="f167" y="f168"/>
                  </a:cubicBezTo>
                  <a:cubicBezTo>
                    <a:pt x="f167" y="f168"/>
                    <a:pt x="f167" y="f168"/>
                    <a:pt x="f169" y="f168"/>
                  </a:cubicBezTo>
                  <a:cubicBezTo>
                    <a:pt x="f167" y="f170"/>
                    <a:pt x="f169" y="f170"/>
                    <a:pt x="f169" y="f170"/>
                  </a:cubicBezTo>
                  <a:cubicBezTo>
                    <a:pt x="f169" y="f170"/>
                    <a:pt x="f169" y="f170"/>
                    <a:pt x="f171" y="f172"/>
                  </a:cubicBezTo>
                  <a:cubicBezTo>
                    <a:pt x="f171" y="f172"/>
                    <a:pt x="f171" y="f172"/>
                    <a:pt x="f171" y="f172"/>
                  </a:cubicBezTo>
                  <a:cubicBezTo>
                    <a:pt x="f171" y="f173"/>
                    <a:pt x="f171" y="f173"/>
                    <a:pt x="f171" y="f173"/>
                  </a:cubicBezTo>
                  <a:cubicBezTo>
                    <a:pt x="f171" y="f173"/>
                    <a:pt x="f171" y="f173"/>
                    <a:pt x="f171" y="f173"/>
                  </a:cubicBezTo>
                  <a:cubicBezTo>
                    <a:pt x="f174" y="f175"/>
                    <a:pt x="f174" y="f175"/>
                    <a:pt x="f174" y="f174"/>
                  </a:cubicBezTo>
                  <a:cubicBezTo>
                    <a:pt x="f174" y="f174"/>
                    <a:pt x="f175" y="f175"/>
                    <a:pt x="f175" y="f174"/>
                  </a:cubicBezTo>
                  <a:cubicBezTo>
                    <a:pt x="f175" y="f176"/>
                    <a:pt x="f175" y="f176"/>
                    <a:pt x="f175" y="f176"/>
                  </a:cubicBezTo>
                  <a:cubicBezTo>
                    <a:pt x="f175" y="f171"/>
                    <a:pt x="f175" y="f167"/>
                    <a:pt x="f173" y="f162"/>
                  </a:cubicBezTo>
                  <a:cubicBezTo>
                    <a:pt x="f173" y="f162"/>
                    <a:pt x="f173" y="f162"/>
                    <a:pt x="f173" y="f162"/>
                  </a:cubicBezTo>
                  <a:cubicBezTo>
                    <a:pt x="f172" y="f155"/>
                    <a:pt x="f172" y="f152"/>
                    <a:pt x="f168" y="f152"/>
                  </a:cubicBezTo>
                  <a:cubicBezTo>
                    <a:pt x="f168" y="f152"/>
                    <a:pt x="f168" y="f152"/>
                    <a:pt x="f177" y="f152"/>
                  </a:cubicBezTo>
                  <a:cubicBezTo>
                    <a:pt x="f177" y="f178"/>
                    <a:pt x="f177" y="f152"/>
                    <a:pt x="f177" y="f178"/>
                  </a:cubicBezTo>
                  <a:cubicBezTo>
                    <a:pt x="f168" y="f178"/>
                    <a:pt x="f168" y="f178"/>
                    <a:pt x="f168" y="f178"/>
                  </a:cubicBezTo>
                  <a:cubicBezTo>
                    <a:pt x="f168" y="f144"/>
                    <a:pt x="f177" y="f145"/>
                    <a:pt x="f166" y="f141"/>
                  </a:cubicBezTo>
                  <a:cubicBezTo>
                    <a:pt x="f177" y="f141"/>
                    <a:pt x="f177" y="f141"/>
                    <a:pt x="f177" y="f141"/>
                  </a:cubicBezTo>
                  <a:cubicBezTo>
                    <a:pt x="f166" y="f141"/>
                    <a:pt x="f165" y="f141"/>
                    <a:pt x="f165" y="f138"/>
                  </a:cubicBezTo>
                  <a:cubicBezTo>
                    <a:pt x="f166" y="f138"/>
                    <a:pt x="f166" y="f138"/>
                    <a:pt x="f166" y="f138"/>
                  </a:cubicBezTo>
                  <a:cubicBezTo>
                    <a:pt x="f165" y="f136"/>
                    <a:pt x="f165" y="f136"/>
                    <a:pt x="f165" y="f136"/>
                  </a:cubicBezTo>
                  <a:cubicBezTo>
                    <a:pt x="f165" y="f136"/>
                    <a:pt x="f166" y="f136"/>
                    <a:pt x="f165" y="f136"/>
                  </a:cubicBezTo>
                  <a:cubicBezTo>
                    <a:pt x="f165" y="f136"/>
                    <a:pt x="f165" y="f136"/>
                    <a:pt x="f165" y="f136"/>
                  </a:cubicBezTo>
                  <a:cubicBezTo>
                    <a:pt x="f165" y="f136"/>
                    <a:pt x="f165" y="f132"/>
                    <a:pt x="f164" y="f132"/>
                  </a:cubicBezTo>
                  <a:cubicBezTo>
                    <a:pt x="f163" y="f132"/>
                    <a:pt x="f163" y="f132"/>
                    <a:pt x="f163" y="f132"/>
                  </a:cubicBezTo>
                  <a:cubicBezTo>
                    <a:pt x="f163" y="f129"/>
                    <a:pt x="f163" y="f129"/>
                    <a:pt x="f164" y="f129"/>
                  </a:cubicBezTo>
                  <a:cubicBezTo>
                    <a:pt x="f163" y="f124"/>
                    <a:pt x="f160" y="f124"/>
                    <a:pt x="f159" y="f124"/>
                  </a:cubicBezTo>
                  <a:cubicBezTo>
                    <a:pt x="f160" y="f119"/>
                    <a:pt x="f157" y="f111"/>
                    <a:pt x="f158" y="f179"/>
                  </a:cubicBezTo>
                  <a:cubicBezTo>
                    <a:pt x="f158" y="f179"/>
                    <a:pt x="f158" y="f179"/>
                    <a:pt x="f158" y="f179"/>
                  </a:cubicBezTo>
                  <a:cubicBezTo>
                    <a:pt x="f158" y="f179"/>
                    <a:pt x="f158" y="f179"/>
                    <a:pt x="f158" y="f106"/>
                  </a:cubicBezTo>
                  <a:cubicBezTo>
                    <a:pt x="f158" y="f179"/>
                    <a:pt x="f158" y="f106"/>
                    <a:pt x="f180" y="f179"/>
                  </a:cubicBezTo>
                  <a:cubicBezTo>
                    <a:pt x="f180" y="f106"/>
                    <a:pt x="f180" y="f103"/>
                    <a:pt x="f180" y="f103"/>
                  </a:cubicBezTo>
                  <a:cubicBezTo>
                    <a:pt x="f158" y="f98"/>
                    <a:pt x="f180" y="f103"/>
                    <a:pt x="f158" y="f103"/>
                  </a:cubicBezTo>
                  <a:cubicBezTo>
                    <a:pt x="f158" y="f103"/>
                    <a:pt x="f180" y="f98"/>
                    <a:pt x="f180" y="f95"/>
                  </a:cubicBezTo>
                  <a:cubicBezTo>
                    <a:pt x="f154" y="f98"/>
                    <a:pt x="f154" y="f98"/>
                    <a:pt x="f154" y="f98"/>
                  </a:cubicBezTo>
                  <a:cubicBezTo>
                    <a:pt x="f154" y="f95"/>
                    <a:pt x="f154" y="f95"/>
                    <a:pt x="f154" y="f95"/>
                  </a:cubicBezTo>
                  <a:cubicBezTo>
                    <a:pt x="f151" y="f95"/>
                    <a:pt x="f154" y="f106"/>
                    <a:pt x="f151" y="f103"/>
                  </a:cubicBezTo>
                  <a:cubicBezTo>
                    <a:pt x="f181" y="f103"/>
                    <a:pt x="f181" y="f103"/>
                    <a:pt x="f181" y="f103"/>
                  </a:cubicBezTo>
                  <a:cubicBezTo>
                    <a:pt x="f150" y="f103"/>
                    <a:pt x="f181" y="f179"/>
                    <a:pt x="f150" y="f103"/>
                  </a:cubicBezTo>
                  <a:cubicBezTo>
                    <a:pt x="f150" y="f103"/>
                    <a:pt x="f181" y="f98"/>
                    <a:pt x="f151" y="f98"/>
                  </a:cubicBezTo>
                  <a:cubicBezTo>
                    <a:pt x="f181" y="f95"/>
                    <a:pt x="f154" y="f95"/>
                    <a:pt x="f151" y="f92"/>
                  </a:cubicBezTo>
                  <a:cubicBezTo>
                    <a:pt x="f151" y="f92"/>
                    <a:pt x="f154" y="f95"/>
                    <a:pt x="f151" y="f95"/>
                  </a:cubicBezTo>
                  <a:cubicBezTo>
                    <a:pt x="f181" y="f92"/>
                    <a:pt x="f151" y="f88"/>
                    <a:pt x="f181" y="f88"/>
                  </a:cubicBezTo>
                  <a:cubicBezTo>
                    <a:pt x="f151" y="f88"/>
                    <a:pt x="f151" y="f88"/>
                    <a:pt x="f151" y="f87"/>
                  </a:cubicBezTo>
                  <a:cubicBezTo>
                    <a:pt x="f181" y="f87"/>
                    <a:pt x="f151" y="f88"/>
                    <a:pt x="f181" y="f87"/>
                  </a:cubicBezTo>
                  <a:cubicBezTo>
                    <a:pt x="f181" y="f87"/>
                    <a:pt x="f181" y="f84"/>
                    <a:pt x="f151" y="f84"/>
                  </a:cubicBezTo>
                  <a:cubicBezTo>
                    <a:pt x="f151" y="f84"/>
                    <a:pt x="f181" y="f84"/>
                    <a:pt x="f181" y="f84"/>
                  </a:cubicBezTo>
                  <a:cubicBezTo>
                    <a:pt x="f181" y="f84"/>
                    <a:pt x="f181" y="f84"/>
                    <a:pt x="f150" y="f84"/>
                  </a:cubicBezTo>
                  <a:cubicBezTo>
                    <a:pt x="f150" y="f84"/>
                    <a:pt x="f150" y="f182"/>
                    <a:pt x="f181" y="f182"/>
                  </a:cubicBezTo>
                  <a:cubicBezTo>
                    <a:pt x="f150" y="f182"/>
                    <a:pt x="f150" y="f182"/>
                    <a:pt x="f150" y="f182"/>
                  </a:cubicBezTo>
                  <a:cubicBezTo>
                    <a:pt x="f149" y="f182"/>
                    <a:pt x="f150" y="f77"/>
                    <a:pt x="f149" y="f77"/>
                  </a:cubicBezTo>
                  <a:cubicBezTo>
                    <a:pt x="f150" y="f77"/>
                    <a:pt x="f150" y="f77"/>
                    <a:pt x="f150" y="f77"/>
                  </a:cubicBezTo>
                  <a:cubicBezTo>
                    <a:pt x="f149" y="f77"/>
                    <a:pt x="f149" y="f76"/>
                    <a:pt x="f149" y="f76"/>
                  </a:cubicBezTo>
                  <a:cubicBezTo>
                    <a:pt x="f149" y="f76"/>
                    <a:pt x="f149" y="f69"/>
                    <a:pt x="f149" y="f70"/>
                  </a:cubicBezTo>
                  <a:cubicBezTo>
                    <a:pt x="f149" y="f70"/>
                    <a:pt x="f147" y="f69"/>
                    <a:pt x="f149" y="f69"/>
                  </a:cubicBezTo>
                  <a:cubicBezTo>
                    <a:pt x="f149" y="f69"/>
                    <a:pt x="f149" y="f70"/>
                    <a:pt x="f149" y="f70"/>
                  </a:cubicBezTo>
                  <a:cubicBezTo>
                    <a:pt x="f149" y="f70"/>
                    <a:pt x="f149" y="f69"/>
                    <a:pt x="f149" y="f67"/>
                  </a:cubicBezTo>
                  <a:cubicBezTo>
                    <a:pt x="f149" y="f67"/>
                    <a:pt x="f149" y="f67"/>
                    <a:pt x="f149" y="f67"/>
                  </a:cubicBezTo>
                  <a:cubicBezTo>
                    <a:pt x="f149" y="f67"/>
                    <a:pt x="f149" y="f67"/>
                    <a:pt x="f149" y="f67"/>
                  </a:cubicBezTo>
                  <a:cubicBezTo>
                    <a:pt x="f149" y="f67"/>
                    <a:pt x="f149" y="f67"/>
                    <a:pt x="f147" y="f67"/>
                  </a:cubicBezTo>
                  <a:cubicBezTo>
                    <a:pt x="f149" y="f67"/>
                    <a:pt x="f149" y="f67"/>
                    <a:pt x="f149" y="f67"/>
                  </a:cubicBezTo>
                  <a:cubicBezTo>
                    <a:pt x="f149" y="f63"/>
                    <a:pt x="f147" y="f67"/>
                    <a:pt x="f148" y="f63"/>
                  </a:cubicBezTo>
                  <a:cubicBezTo>
                    <a:pt x="f148" y="f67"/>
                    <a:pt x="f148" y="f67"/>
                    <a:pt x="f148" y="f67"/>
                  </a:cubicBezTo>
                  <a:cubicBezTo>
                    <a:pt x="f148" y="f67"/>
                    <a:pt x="f148" y="f67"/>
                    <a:pt x="f148" y="f63"/>
                  </a:cubicBezTo>
                  <a:cubicBezTo>
                    <a:pt x="f148" y="f63"/>
                    <a:pt x="f148" y="f61"/>
                    <a:pt x="f147" y="f61"/>
                  </a:cubicBezTo>
                  <a:cubicBezTo>
                    <a:pt x="f147" y="f59"/>
                    <a:pt x="f148" y="f61"/>
                    <a:pt x="f148" y="f59"/>
                  </a:cubicBezTo>
                  <a:cubicBezTo>
                    <a:pt x="f148" y="f61"/>
                    <a:pt x="f148" y="f61"/>
                    <a:pt x="f148" y="f61"/>
                  </a:cubicBezTo>
                  <a:cubicBezTo>
                    <a:pt x="f146" y="f61"/>
                    <a:pt x="f146" y="f61"/>
                    <a:pt x="f146" y="f61"/>
                  </a:cubicBezTo>
                  <a:cubicBezTo>
                    <a:pt x="f146" y="f59"/>
                    <a:pt x="f146" y="f55"/>
                    <a:pt x="f148" y="f59"/>
                  </a:cubicBezTo>
                  <a:cubicBezTo>
                    <a:pt x="f146" y="f55"/>
                    <a:pt x="f146" y="f55"/>
                    <a:pt x="f146" y="f55"/>
                  </a:cubicBezTo>
                  <a:cubicBezTo>
                    <a:pt x="f142" y="f183"/>
                    <a:pt x="f146" y="f55"/>
                    <a:pt x="f146" y="f183"/>
                  </a:cubicBezTo>
                  <a:cubicBezTo>
                    <a:pt x="f146" y="f183"/>
                    <a:pt x="f142" y="f183"/>
                    <a:pt x="f143" y="f183"/>
                  </a:cubicBezTo>
                  <a:cubicBezTo>
                    <a:pt x="f143" y="f183"/>
                    <a:pt x="f143" y="f183"/>
                    <a:pt x="f143" y="f183"/>
                  </a:cubicBezTo>
                  <a:cubicBezTo>
                    <a:pt x="f143" y="f183"/>
                    <a:pt x="f143" y="f183"/>
                    <a:pt x="f143" y="f183"/>
                  </a:cubicBezTo>
                  <a:cubicBezTo>
                    <a:pt x="f143" y="f55"/>
                    <a:pt x="f143" y="f183"/>
                    <a:pt x="f139" y="f55"/>
                  </a:cubicBezTo>
                  <a:cubicBezTo>
                    <a:pt x="f139" y="f183"/>
                    <a:pt x="f139" y="f183"/>
                    <a:pt x="f139" y="f183"/>
                  </a:cubicBezTo>
                  <a:cubicBezTo>
                    <a:pt x="f143" y="f183"/>
                    <a:pt x="f143" y="f53"/>
                    <a:pt x="f143" y="f184"/>
                  </a:cubicBezTo>
                  <a:cubicBezTo>
                    <a:pt x="f143" y="f51"/>
                    <a:pt x="f137" y="f53"/>
                    <a:pt x="f139" y="f51"/>
                  </a:cubicBezTo>
                  <a:cubicBezTo>
                    <a:pt x="f139" y="f51"/>
                    <a:pt x="f143" y="f49"/>
                    <a:pt x="f143" y="f51"/>
                  </a:cubicBezTo>
                  <a:cubicBezTo>
                    <a:pt x="f139" y="f49"/>
                    <a:pt x="f143" y="f49"/>
                    <a:pt x="f143" y="f46"/>
                  </a:cubicBezTo>
                  <a:cubicBezTo>
                    <a:pt x="f143" y="f49"/>
                    <a:pt x="f137" y="f46"/>
                    <a:pt x="f137" y="f49"/>
                  </a:cubicBezTo>
                  <a:cubicBezTo>
                    <a:pt x="f139" y="f49"/>
                    <a:pt x="f139" y="f51"/>
                    <a:pt x="f139" y="f51"/>
                  </a:cubicBezTo>
                  <a:cubicBezTo>
                    <a:pt x="f137" y="f51"/>
                    <a:pt x="f137" y="f51"/>
                    <a:pt x="f137" y="f51"/>
                  </a:cubicBezTo>
                  <a:cubicBezTo>
                    <a:pt x="f135" y="f49"/>
                    <a:pt x="f135" y="f46"/>
                    <a:pt x="f137" y="f46"/>
                  </a:cubicBezTo>
                  <a:cubicBezTo>
                    <a:pt x="f137" y="f46"/>
                    <a:pt x="f137" y="f49"/>
                    <a:pt x="f137" y="f46"/>
                  </a:cubicBezTo>
                  <a:cubicBezTo>
                    <a:pt x="f137" y="f185"/>
                    <a:pt x="f135" y="f46"/>
                    <a:pt x="f137" y="f185"/>
                  </a:cubicBezTo>
                  <a:cubicBezTo>
                    <a:pt x="f139" y="f185"/>
                    <a:pt x="f139" y="f185"/>
                    <a:pt x="f139" y="f185"/>
                  </a:cubicBezTo>
                  <a:cubicBezTo>
                    <a:pt x="f139" y="f44"/>
                    <a:pt x="f139" y="f44"/>
                    <a:pt x="f139" y="f44"/>
                  </a:cubicBezTo>
                  <a:cubicBezTo>
                    <a:pt x="f139" y="f44"/>
                    <a:pt x="f139" y="f44"/>
                    <a:pt x="f139" y="f44"/>
                  </a:cubicBezTo>
                  <a:cubicBezTo>
                    <a:pt x="f137" y="f43"/>
                    <a:pt x="f139" y="f44"/>
                    <a:pt x="f137" y="f43"/>
                  </a:cubicBezTo>
                  <a:cubicBezTo>
                    <a:pt x="f135" y="f43"/>
                    <a:pt x="f135" y="f43"/>
                    <a:pt x="f135" y="f43"/>
                  </a:cubicBezTo>
                  <a:cubicBezTo>
                    <a:pt x="f135" y="f43"/>
                    <a:pt x="f137" y="f44"/>
                    <a:pt x="f135" y="f44"/>
                  </a:cubicBezTo>
                  <a:cubicBezTo>
                    <a:pt x="f135" y="f43"/>
                    <a:pt x="f135" y="f43"/>
                    <a:pt x="f135" y="f43"/>
                  </a:cubicBezTo>
                  <a:cubicBezTo>
                    <a:pt x="f135" y="f43"/>
                    <a:pt x="f135" y="f43"/>
                    <a:pt x="f135" y="f43"/>
                  </a:cubicBezTo>
                  <a:cubicBezTo>
                    <a:pt x="f135" y="f43"/>
                    <a:pt x="f131" y="f44"/>
                    <a:pt x="f131" y="f40"/>
                  </a:cubicBezTo>
                  <a:cubicBezTo>
                    <a:pt x="f131" y="f36"/>
                    <a:pt x="f133" y="f40"/>
                    <a:pt x="f133" y="f40"/>
                  </a:cubicBezTo>
                  <a:cubicBezTo>
                    <a:pt x="f131" y="f34"/>
                    <a:pt x="f133" y="f34"/>
                    <a:pt x="f131" y="f186"/>
                  </a:cubicBezTo>
                  <a:cubicBezTo>
                    <a:pt x="f131" y="f34"/>
                    <a:pt x="f187" y="f32"/>
                    <a:pt x="f187" y="f186"/>
                  </a:cubicBezTo>
                  <a:cubicBezTo>
                    <a:pt x="f131" y="f186"/>
                    <a:pt x="f133" y="f36"/>
                    <a:pt x="f131" y="f40"/>
                  </a:cubicBezTo>
                  <a:cubicBezTo>
                    <a:pt x="f187" y="f40"/>
                    <a:pt x="f133" y="f40"/>
                    <a:pt x="f131" y="f43"/>
                  </a:cubicBezTo>
                  <a:cubicBezTo>
                    <a:pt x="f131" y="f40"/>
                    <a:pt x="f187" y="f43"/>
                    <a:pt x="f130" y="f43"/>
                  </a:cubicBezTo>
                  <a:cubicBezTo>
                    <a:pt x="f130" y="f40"/>
                    <a:pt x="f130" y="f40"/>
                    <a:pt x="f130" y="f40"/>
                  </a:cubicBezTo>
                  <a:cubicBezTo>
                    <a:pt x="f187" y="f40"/>
                    <a:pt x="f187" y="f40"/>
                    <a:pt x="f187" y="f40"/>
                  </a:cubicBezTo>
                  <a:cubicBezTo>
                    <a:pt x="f187" y="f36"/>
                    <a:pt x="f130" y="f34"/>
                    <a:pt x="f130" y="f186"/>
                  </a:cubicBezTo>
                  <a:cubicBezTo>
                    <a:pt x="f130" y="f186"/>
                    <a:pt x="f130" y="f186"/>
                    <a:pt x="f130" y="f186"/>
                  </a:cubicBezTo>
                  <a:cubicBezTo>
                    <a:pt x="f128" y="f32"/>
                    <a:pt x="f127" y="f29"/>
                    <a:pt x="f127" y="f29"/>
                  </a:cubicBezTo>
                  <a:cubicBezTo>
                    <a:pt x="f128" y="f29"/>
                    <a:pt x="f125" y="f24"/>
                    <a:pt x="f127" y="f24"/>
                  </a:cubicBezTo>
                  <a:cubicBezTo>
                    <a:pt x="f128" y="f26"/>
                    <a:pt x="f128" y="f26"/>
                    <a:pt x="f130" y="f26"/>
                  </a:cubicBezTo>
                  <a:cubicBezTo>
                    <a:pt x="f128" y="f24"/>
                    <a:pt x="f128" y="f26"/>
                    <a:pt x="f128" y="f26"/>
                  </a:cubicBezTo>
                  <a:cubicBezTo>
                    <a:pt x="f128" y="f24"/>
                    <a:pt x="f127" y="f24"/>
                    <a:pt x="f127" y="f24"/>
                  </a:cubicBezTo>
                  <a:cubicBezTo>
                    <a:pt x="f128" y="f26"/>
                    <a:pt x="f125" y="f24"/>
                    <a:pt x="f125" y="f26"/>
                  </a:cubicBezTo>
                  <a:cubicBezTo>
                    <a:pt x="f125" y="f24"/>
                    <a:pt x="f123" y="f26"/>
                    <a:pt x="f123" y="f24"/>
                  </a:cubicBezTo>
                  <a:cubicBezTo>
                    <a:pt x="f123" y="f20"/>
                    <a:pt x="f123" y="f188"/>
                    <a:pt x="f122" y="f189"/>
                  </a:cubicBezTo>
                  <a:cubicBezTo>
                    <a:pt x="f120" y="f189"/>
                    <a:pt x="f120" y="f190"/>
                    <a:pt x="f118" y="f191"/>
                  </a:cubicBezTo>
                  <a:cubicBezTo>
                    <a:pt x="f118" y="f191"/>
                    <a:pt x="f118" y="f190"/>
                    <a:pt x="f118" y="f191"/>
                  </a:cubicBezTo>
                  <a:cubicBezTo>
                    <a:pt x="f192" y="f191"/>
                    <a:pt x="f118" y="f191"/>
                    <a:pt x="f118" y="f191"/>
                  </a:cubicBezTo>
                  <a:cubicBezTo>
                    <a:pt x="f118" y="f191"/>
                    <a:pt x="f118" y="f191"/>
                    <a:pt x="f118" y="f191"/>
                  </a:cubicBezTo>
                  <a:cubicBezTo>
                    <a:pt x="f118" y="f193"/>
                    <a:pt x="f115" y="f13"/>
                    <a:pt x="f192" y="f11"/>
                  </a:cubicBezTo>
                  <a:cubicBezTo>
                    <a:pt x="f115" y="f13"/>
                    <a:pt x="f115" y="f13"/>
                    <a:pt x="f115" y="f13"/>
                  </a:cubicBezTo>
                  <a:cubicBezTo>
                    <a:pt x="f115" y="f13"/>
                    <a:pt x="f115" y="f13"/>
                    <a:pt x="f115" y="f13"/>
                  </a:cubicBezTo>
                  <a:cubicBezTo>
                    <a:pt x="f115" y="f13"/>
                    <a:pt x="f115" y="f13"/>
                    <a:pt x="f115" y="f13"/>
                  </a:cubicBezTo>
                  <a:cubicBezTo>
                    <a:pt x="f113" y="f13"/>
                    <a:pt x="f113" y="f11"/>
                    <a:pt x="f113" y="f11"/>
                  </a:cubicBezTo>
                  <a:cubicBezTo>
                    <a:pt x="f113" y="f11"/>
                    <a:pt x="f113" y="f11"/>
                    <a:pt x="f113" y="f11"/>
                  </a:cubicBezTo>
                  <a:cubicBezTo>
                    <a:pt x="f113" y="f194"/>
                    <a:pt x="f195" y="f196"/>
                    <a:pt x="f195" y="f8"/>
                  </a:cubicBezTo>
                  <a:cubicBezTo>
                    <a:pt x="f6" y="f8"/>
                    <a:pt x="f6" y="f8"/>
                    <a:pt x="f6" y="f8"/>
                  </a:cubicBezTo>
                  <a:cubicBezTo>
                    <a:pt x="f6" y="f8"/>
                    <a:pt x="f6" y="f8"/>
                    <a:pt x="f6" y="f8"/>
                  </a:cubicBezTo>
                  <a:cubicBezTo>
                    <a:pt x="f6" y="f8"/>
                    <a:pt x="f6" y="f8"/>
                    <a:pt x="f6" y="f5"/>
                  </a:cubicBezTo>
                  <a:cubicBezTo>
                    <a:pt x="f6" y="f196"/>
                    <a:pt x="f6" y="f196"/>
                    <a:pt x="f6" y="f196"/>
                  </a:cubicBezTo>
                  <a:cubicBezTo>
                    <a:pt x="f6" y="f194"/>
                    <a:pt x="f6" y="f196"/>
                    <a:pt x="f6" y="f196"/>
                  </a:cubicBezTo>
                  <a:cubicBezTo>
                    <a:pt x="f195" y="f196"/>
                    <a:pt x="f195" y="f194"/>
                    <a:pt x="f195" y="f194"/>
                  </a:cubicBezTo>
                  <a:cubicBezTo>
                    <a:pt x="f195" y="f194"/>
                    <a:pt x="f195" y="f194"/>
                    <a:pt x="f195" y="f196"/>
                  </a:cubicBezTo>
                  <a:cubicBezTo>
                    <a:pt x="f6" y="f194"/>
                    <a:pt x="f6" y="f194"/>
                    <a:pt x="f6" y="f11"/>
                  </a:cubicBezTo>
                  <a:cubicBezTo>
                    <a:pt x="f6" y="f194"/>
                    <a:pt x="f6" y="f194"/>
                    <a:pt x="f6" y="f194"/>
                  </a:cubicBezTo>
                  <a:cubicBezTo>
                    <a:pt x="f6" y="f11"/>
                    <a:pt x="f6" y="f11"/>
                    <a:pt x="f6" y="f11"/>
                  </a:cubicBezTo>
                  <a:cubicBezTo>
                    <a:pt x="f6" y="f11"/>
                    <a:pt x="f195" y="f11"/>
                    <a:pt x="f195" y="f11"/>
                  </a:cubicBezTo>
                  <a:cubicBezTo>
                    <a:pt x="f6" y="f11"/>
                    <a:pt x="f6" y="f13"/>
                    <a:pt x="f195" y="f13"/>
                  </a:cubicBezTo>
                  <a:cubicBezTo>
                    <a:pt x="f113" y="f193"/>
                    <a:pt x="f113" y="f191"/>
                    <a:pt x="f113" y="f190"/>
                  </a:cubicBezTo>
                  <a:cubicBezTo>
                    <a:pt x="f115" y="f191"/>
                    <a:pt x="f115" y="f193"/>
                    <a:pt x="f115" y="f193"/>
                  </a:cubicBezTo>
                  <a:cubicBezTo>
                    <a:pt x="f115" y="f193"/>
                    <a:pt x="f115" y="f193"/>
                    <a:pt x="f192" y="f191"/>
                  </a:cubicBezTo>
                  <a:cubicBezTo>
                    <a:pt x="f115" y="f191"/>
                    <a:pt x="f115" y="f190"/>
                    <a:pt x="f115" y="f18"/>
                  </a:cubicBezTo>
                  <a:cubicBezTo>
                    <a:pt x="f115" y="f18"/>
                    <a:pt x="f115" y="f18"/>
                    <a:pt x="f115" y="f18"/>
                  </a:cubicBezTo>
                  <a:cubicBezTo>
                    <a:pt x="f192" y="f189"/>
                    <a:pt x="f115" y="f189"/>
                    <a:pt x="f192" y="f189"/>
                  </a:cubicBezTo>
                  <a:cubicBezTo>
                    <a:pt x="f118" y="f188"/>
                    <a:pt x="f118" y="f24"/>
                    <a:pt x="f118" y="f26"/>
                  </a:cubicBezTo>
                  <a:cubicBezTo>
                    <a:pt x="f120" y="f26"/>
                    <a:pt x="f120" y="f26"/>
                    <a:pt x="f120" y="f26"/>
                  </a:cubicBezTo>
                  <a:cubicBezTo>
                    <a:pt x="f118" y="f29"/>
                    <a:pt x="f122" y="f29"/>
                    <a:pt x="f122" y="f32"/>
                  </a:cubicBezTo>
                  <a:cubicBezTo>
                    <a:pt x="f123" y="f186"/>
                    <a:pt x="f123" y="f40"/>
                    <a:pt x="f125" y="f40"/>
                  </a:cubicBezTo>
                  <a:cubicBezTo>
                    <a:pt x="f127" y="f185"/>
                    <a:pt x="f128" y="f49"/>
                    <a:pt x="f187" y="f53"/>
                  </a:cubicBezTo>
                  <a:cubicBezTo>
                    <a:pt x="f187" y="f184"/>
                    <a:pt x="f187" y="f184"/>
                    <a:pt x="f187" y="f184"/>
                  </a:cubicBezTo>
                  <a:cubicBezTo>
                    <a:pt x="f187" y="f53"/>
                    <a:pt x="f131" y="f184"/>
                    <a:pt x="f131" y="f53"/>
                  </a:cubicBezTo>
                  <a:cubicBezTo>
                    <a:pt x="f187" y="f53"/>
                    <a:pt x="f131" y="f183"/>
                    <a:pt x="f131" y="f183"/>
                  </a:cubicBezTo>
                  <a:cubicBezTo>
                    <a:pt x="f133" y="f183"/>
                    <a:pt x="f133" y="f59"/>
                    <a:pt x="f133" y="f63"/>
                  </a:cubicBezTo>
                  <a:cubicBezTo>
                    <a:pt x="f135" y="f61"/>
                    <a:pt x="f135" y="f61"/>
                    <a:pt x="f135" y="f61"/>
                  </a:cubicBezTo>
                  <a:cubicBezTo>
                    <a:pt x="f135" y="f67"/>
                    <a:pt x="f137" y="f67"/>
                    <a:pt x="f139" y="f69"/>
                  </a:cubicBezTo>
                  <a:cubicBezTo>
                    <a:pt x="f139" y="f69"/>
                    <a:pt x="f143" y="f69"/>
                    <a:pt x="f143" y="f70"/>
                  </a:cubicBezTo>
                  <a:cubicBezTo>
                    <a:pt x="f143" y="f76"/>
                    <a:pt x="f143" y="f76"/>
                    <a:pt x="f143" y="f77"/>
                  </a:cubicBezTo>
                  <a:cubicBezTo>
                    <a:pt x="f143" y="f182"/>
                    <a:pt x="f143" y="f84"/>
                    <a:pt x="f142" y="f84"/>
                  </a:cubicBezTo>
                  <a:cubicBezTo>
                    <a:pt x="f146" y="f95"/>
                    <a:pt x="f147" y="f103"/>
                    <a:pt x="f149" y="f111"/>
                  </a:cubicBezTo>
                  <a:cubicBezTo>
                    <a:pt x="f149" y="f111"/>
                    <a:pt x="f149" y="f111"/>
                    <a:pt x="f149" y="f111"/>
                  </a:cubicBezTo>
                  <a:cubicBezTo>
                    <a:pt x="f150" y="f119"/>
                    <a:pt x="f154" y="f124"/>
                    <a:pt x="f154" y="f134"/>
                  </a:cubicBezTo>
                  <a:cubicBezTo>
                    <a:pt x="f180" y="f134"/>
                    <a:pt x="f180" y="f134"/>
                    <a:pt x="f180" y="f134"/>
                  </a:cubicBezTo>
                  <a:cubicBezTo>
                    <a:pt x="f158" y="f134"/>
                    <a:pt x="f158" y="f136"/>
                    <a:pt x="f180" y="f136"/>
                  </a:cubicBezTo>
                  <a:cubicBezTo>
                    <a:pt x="f158" y="f136"/>
                    <a:pt x="f158" y="f141"/>
                    <a:pt x="f158" y="f141"/>
                  </a:cubicBezTo>
                  <a:cubicBezTo>
                    <a:pt x="f157" y="f145"/>
                    <a:pt x="f158" y="f145"/>
                    <a:pt x="f158" y="f144"/>
                  </a:cubicBezTo>
                  <a:cubicBezTo>
                    <a:pt x="f159" y="f178"/>
                    <a:pt x="f159" y="f152"/>
                    <a:pt x="f160" y="f153"/>
                  </a:cubicBezTo>
                  <a:cubicBezTo>
                    <a:pt x="f159" y="f152"/>
                    <a:pt x="f159" y="f152"/>
                    <a:pt x="f159" y="f152"/>
                  </a:cubicBezTo>
                  <a:cubicBezTo>
                    <a:pt x="f160" y="f152"/>
                    <a:pt x="f160" y="f152"/>
                    <a:pt x="f160" y="f152"/>
                  </a:cubicBezTo>
                  <a:cubicBezTo>
                    <a:pt x="f160" y="f153"/>
                    <a:pt x="f163" y="f155"/>
                    <a:pt x="f160" y="f155"/>
                  </a:cubicBezTo>
                  <a:cubicBezTo>
                    <a:pt x="f164" y="f162"/>
                    <a:pt x="f164" y="f169"/>
                    <a:pt x="f166" y="f171"/>
                  </a:cubicBezTo>
                  <a:cubicBezTo>
                    <a:pt x="f165" y="f176"/>
                    <a:pt x="f165" y="f176"/>
                    <a:pt x="f165" y="f176"/>
                  </a:cubicBezTo>
                  <a:cubicBezTo>
                    <a:pt x="f166" y="f175"/>
                    <a:pt x="f177" y="f173"/>
                    <a:pt x="f168" y="f172"/>
                  </a:cubicBezTo>
                  <a:cubicBezTo>
                    <a:pt x="f168" y="f172"/>
                    <a:pt x="f168" y="f172"/>
                    <a:pt x="f168" y="f172"/>
                  </a:cubicBezTo>
                  <a:cubicBezTo>
                    <a:pt x="f168" y="f170"/>
                    <a:pt x="f168" y="f172"/>
                    <a:pt x="f168" y="f170"/>
                  </a:cubicBezTo>
                  <a:cubicBezTo>
                    <a:pt x="f170" y="f166"/>
                    <a:pt x="f173" y="f165"/>
                    <a:pt x="f175" y="f160"/>
                  </a:cubicBezTo>
                  <a:cubicBezTo>
                    <a:pt x="f174" y="f158"/>
                    <a:pt x="f169" y="f151"/>
                    <a:pt x="f162" y="f149"/>
                  </a:cubicBezTo>
                  <a:cubicBezTo>
                    <a:pt x="f162" y="f149"/>
                    <a:pt x="f162" y="f149"/>
                    <a:pt x="f162" y="f149"/>
                  </a:cubicBezTo>
                  <a:cubicBezTo>
                    <a:pt x="f162" y="f148"/>
                    <a:pt x="f155" y="f146"/>
                    <a:pt x="f161" y="f142"/>
                  </a:cubicBezTo>
                  <a:cubicBezTo>
                    <a:pt x="f155" y="f142"/>
                    <a:pt x="f155" y="f140"/>
                    <a:pt x="f155" y="f140"/>
                  </a:cubicBezTo>
                  <a:cubicBezTo>
                    <a:pt x="f155" y="f143"/>
                    <a:pt x="f152" y="f139"/>
                    <a:pt x="f152" y="f135"/>
                  </a:cubicBezTo>
                  <a:cubicBezTo>
                    <a:pt x="f152" y="f135"/>
                    <a:pt x="f152" y="f135"/>
                    <a:pt x="f152" y="f135"/>
                  </a:cubicBezTo>
                  <a:cubicBezTo>
                    <a:pt x="f197" y="f133"/>
                    <a:pt x="f144" y="f133"/>
                    <a:pt x="f144" y="f130"/>
                  </a:cubicBezTo>
                  <a:cubicBezTo>
                    <a:pt x="f144" y="f131"/>
                    <a:pt x="f144" y="f131"/>
                    <a:pt x="f144" y="f131"/>
                  </a:cubicBezTo>
                  <a:cubicBezTo>
                    <a:pt x="f145" y="f131"/>
                    <a:pt x="f144" y="f128"/>
                    <a:pt x="f145" y="f128"/>
                  </a:cubicBezTo>
                  <a:cubicBezTo>
                    <a:pt x="f145" y="f128"/>
                    <a:pt x="f145" y="f128"/>
                    <a:pt x="f145" y="f128"/>
                  </a:cubicBezTo>
                  <a:cubicBezTo>
                    <a:pt x="f138" y="f123"/>
                    <a:pt x="f136" y="f118"/>
                    <a:pt x="f132" y="f113"/>
                  </a:cubicBezTo>
                  <a:cubicBezTo>
                    <a:pt x="f126" y="f6"/>
                    <a:pt x="f129" y="f113"/>
                    <a:pt x="f126" y="f195"/>
                  </a:cubicBezTo>
                  <a:cubicBezTo>
                    <a:pt x="f126" y="f195"/>
                    <a:pt x="f126" y="f195"/>
                    <a:pt x="f126" y="f195"/>
                  </a:cubicBezTo>
                  <a:cubicBezTo>
                    <a:pt x="f126" y="f6"/>
                    <a:pt x="f124" y="f6"/>
                    <a:pt x="f124" y="f112"/>
                  </a:cubicBezTo>
                  <a:cubicBezTo>
                    <a:pt x="f124" y="f112"/>
                    <a:pt x="f124" y="f112"/>
                    <a:pt x="f124" y="f112"/>
                  </a:cubicBezTo>
                  <a:cubicBezTo>
                    <a:pt x="f121" y="f109"/>
                    <a:pt x="f119" y="f109"/>
                    <a:pt x="f119" y="f107"/>
                  </a:cubicBezTo>
                  <a:cubicBezTo>
                    <a:pt x="f119" y="f107"/>
                    <a:pt x="f119" y="f107"/>
                    <a:pt x="f119" y="f107"/>
                  </a:cubicBezTo>
                  <a:cubicBezTo>
                    <a:pt x="f119" y="f105"/>
                    <a:pt x="f117" y="f104"/>
                    <a:pt x="f117" y="f101"/>
                  </a:cubicBezTo>
                  <a:cubicBezTo>
                    <a:pt x="f108" y="f93"/>
                    <a:pt x="f95" y="f83"/>
                    <a:pt x="f87" y="f73"/>
                  </a:cubicBezTo>
                  <a:cubicBezTo>
                    <a:pt x="f77" y="f62"/>
                    <a:pt x="f67" y="f54"/>
                    <a:pt x="f57" y="f50"/>
                  </a:cubicBezTo>
                  <a:cubicBezTo>
                    <a:pt x="f183" y="f2"/>
                    <a:pt x="f183" y="f2"/>
                    <a:pt x="f53" y="f47"/>
                  </a:cubicBezTo>
                  <a:cubicBezTo>
                    <a:pt x="f53" y="f47"/>
                    <a:pt x="f53" y="f47"/>
                    <a:pt x="f53" y="f47"/>
                  </a:cubicBezTo>
                  <a:cubicBezTo>
                    <a:pt x="f183" y="f47"/>
                    <a:pt x="f184" y="f45"/>
                    <a:pt x="f53" y="f42"/>
                  </a:cubicBezTo>
                  <a:cubicBezTo>
                    <a:pt x="f51" y="f41"/>
                    <a:pt x="f51" y="f38"/>
                    <a:pt x="f46" y="f35"/>
                  </a:cubicBezTo>
                  <a:cubicBezTo>
                    <a:pt x="f46" y="f198"/>
                    <a:pt x="f46" y="f198"/>
                    <a:pt x="f46" y="f198"/>
                  </a:cubicBezTo>
                  <a:cubicBezTo>
                    <a:pt x="f46" y="f35"/>
                    <a:pt x="f46" y="f35"/>
                    <a:pt x="f46" y="f35"/>
                  </a:cubicBezTo>
                  <a:cubicBezTo>
                    <a:pt x="f46" y="f35"/>
                    <a:pt x="f46" y="f35"/>
                    <a:pt x="f46" y="f35"/>
                  </a:cubicBezTo>
                  <a:cubicBezTo>
                    <a:pt x="f46" y="f35"/>
                    <a:pt x="f46" y="f35"/>
                    <a:pt x="f46" y="f35"/>
                  </a:cubicBezTo>
                  <a:cubicBezTo>
                    <a:pt x="f40" y="f30"/>
                    <a:pt x="f29" y="f23"/>
                    <a:pt x="f24" y="f199"/>
                  </a:cubicBezTo>
                  <a:cubicBezTo>
                    <a:pt x="f188" y="f200"/>
                    <a:pt x="f189" y="f201"/>
                    <a:pt x="f189" y="f14"/>
                  </a:cubicBezTo>
                  <a:cubicBezTo>
                    <a:pt x="f193" y="f202"/>
                    <a:pt x="f194" y="f203"/>
                    <a:pt x="f196" y="f7"/>
                  </a:cubicBezTo>
                  <a:cubicBezTo>
                    <a:pt x="f196" y="f7"/>
                    <a:pt x="f5" y="f204"/>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57" name="Freeform 121">
              <a:extLst>
                <a:ext uri="{FF2B5EF4-FFF2-40B4-BE49-F238E27FC236}">
                  <a16:creationId xmlns:a16="http://schemas.microsoft.com/office/drawing/2014/main" id="{BB2B01E9-3178-440A-8105-6FEC3C9E632C}"/>
                </a:ext>
              </a:extLst>
            </p:cNvPr>
            <p:cNvSpPr/>
            <p:nvPr/>
          </p:nvSpPr>
          <p:spPr>
            <a:xfrm flipH="1">
              <a:off x="10417567" y="3925647"/>
              <a:ext cx="311984" cy="573017"/>
            </a:xfrm>
            <a:custGeom>
              <a:avLst/>
              <a:gdLst>
                <a:gd name="f0" fmla="val 10800000"/>
                <a:gd name="f1" fmla="val 5400000"/>
                <a:gd name="f2" fmla="val 180"/>
                <a:gd name="f3" fmla="val w"/>
                <a:gd name="f4" fmla="val h"/>
                <a:gd name="f5" fmla="val 0"/>
                <a:gd name="f6" fmla="val 127"/>
                <a:gd name="f7" fmla="val 233"/>
                <a:gd name="f8" fmla="val 1"/>
                <a:gd name="f9" fmla="val 229"/>
                <a:gd name="f10" fmla="val 226"/>
                <a:gd name="f11" fmla="val 5"/>
                <a:gd name="f12" fmla="val 222"/>
                <a:gd name="f13" fmla="val 219"/>
                <a:gd name="f14" fmla="val 6"/>
                <a:gd name="f15" fmla="val 220"/>
                <a:gd name="f16" fmla="val 7"/>
                <a:gd name="f17" fmla="val 215"/>
                <a:gd name="f18" fmla="val 10"/>
                <a:gd name="f19" fmla="val 211"/>
                <a:gd name="f20" fmla="val 13"/>
                <a:gd name="f21" fmla="val 208"/>
                <a:gd name="f22" fmla="val 14"/>
                <a:gd name="f23" fmla="val 206"/>
                <a:gd name="f24" fmla="val 205"/>
                <a:gd name="f25" fmla="val 15"/>
                <a:gd name="f26" fmla="val 204"/>
                <a:gd name="f27" fmla="val 16"/>
                <a:gd name="f28" fmla="val 203"/>
                <a:gd name="f29" fmla="val 201"/>
                <a:gd name="f30" fmla="val 18"/>
                <a:gd name="f31" fmla="val 199"/>
                <a:gd name="f32" fmla="val 19"/>
                <a:gd name="f33" fmla="val 195"/>
                <a:gd name="f34" fmla="val 20"/>
                <a:gd name="f35" fmla="val 193"/>
                <a:gd name="f36" fmla="val 22"/>
                <a:gd name="f37" fmla="val 190"/>
                <a:gd name="f38" fmla="val 191"/>
                <a:gd name="f39" fmla="val 23"/>
                <a:gd name="f40" fmla="val 188"/>
                <a:gd name="f41" fmla="val 24"/>
                <a:gd name="f42" fmla="val 187"/>
                <a:gd name="f43" fmla="val 186"/>
                <a:gd name="f44" fmla="val 185"/>
                <a:gd name="f45" fmla="val 25"/>
                <a:gd name="f46" fmla="val 184"/>
                <a:gd name="f47" fmla="val 183"/>
                <a:gd name="f48" fmla="val 26"/>
                <a:gd name="f49" fmla="val 182"/>
                <a:gd name="f50" fmla="val 181"/>
                <a:gd name="f51" fmla="val 27"/>
                <a:gd name="f52" fmla="val 179"/>
                <a:gd name="f53" fmla="val 29"/>
                <a:gd name="f54" fmla="val 176"/>
                <a:gd name="f55" fmla="val 32"/>
                <a:gd name="f56" fmla="val 173"/>
                <a:gd name="f57" fmla="val 33"/>
                <a:gd name="f58" fmla="val 168"/>
                <a:gd name="f59" fmla="val 34"/>
                <a:gd name="f60" fmla="val 35"/>
                <a:gd name="f61" fmla="val 167"/>
                <a:gd name="f62" fmla="val 36"/>
                <a:gd name="f63" fmla="val 166"/>
                <a:gd name="f64" fmla="val 165"/>
                <a:gd name="f65" fmla="val 37"/>
                <a:gd name="f66" fmla="val 164"/>
                <a:gd name="f67" fmla="val 163"/>
                <a:gd name="f68" fmla="val 161"/>
                <a:gd name="f69" fmla="val 38"/>
                <a:gd name="f70" fmla="val 160"/>
                <a:gd name="f71" fmla="val 39"/>
                <a:gd name="f72" fmla="val 159"/>
                <a:gd name="f73" fmla="val 40"/>
                <a:gd name="f74" fmla="val 158"/>
                <a:gd name="f75" fmla="val 157"/>
                <a:gd name="f76" fmla="val 41"/>
                <a:gd name="f77" fmla="val 156"/>
                <a:gd name="f78" fmla="val 155"/>
                <a:gd name="f79" fmla="val 42"/>
                <a:gd name="f80" fmla="val 154"/>
                <a:gd name="f81" fmla="val 43"/>
                <a:gd name="f82" fmla="val 152"/>
                <a:gd name="f83" fmla="val 44"/>
                <a:gd name="f84" fmla="val 151"/>
                <a:gd name="f85" fmla="val 150"/>
                <a:gd name="f86" fmla="val 149"/>
                <a:gd name="f87" fmla="val 148"/>
                <a:gd name="f88" fmla="val 45"/>
                <a:gd name="f89" fmla="val 46"/>
                <a:gd name="f90" fmla="val 147"/>
                <a:gd name="f91" fmla="val 146"/>
                <a:gd name="f92" fmla="val 145"/>
                <a:gd name="f93" fmla="val 47"/>
                <a:gd name="f94" fmla="val 142"/>
                <a:gd name="f95" fmla="val 141"/>
                <a:gd name="f96" fmla="val 48"/>
                <a:gd name="f97" fmla="val 140"/>
                <a:gd name="f98" fmla="val 50"/>
                <a:gd name="f99" fmla="val 139"/>
                <a:gd name="f100" fmla="val 51"/>
                <a:gd name="f101" fmla="val 138"/>
                <a:gd name="f102" fmla="val 137"/>
                <a:gd name="f103" fmla="val 136"/>
                <a:gd name="f104" fmla="val 133"/>
                <a:gd name="f105" fmla="val 52"/>
                <a:gd name="f106" fmla="val 53"/>
                <a:gd name="f107" fmla="val 131"/>
                <a:gd name="f108" fmla="val 130"/>
                <a:gd name="f109" fmla="val 129"/>
                <a:gd name="f110" fmla="val 54"/>
                <a:gd name="f111" fmla="val 128"/>
                <a:gd name="f112" fmla="val 55"/>
                <a:gd name="f113" fmla="val 125"/>
                <a:gd name="f114" fmla="val 56"/>
                <a:gd name="f115" fmla="val 124"/>
                <a:gd name="f116" fmla="val 122"/>
                <a:gd name="f117" fmla="val 57"/>
                <a:gd name="f118" fmla="val 121"/>
                <a:gd name="f119" fmla="val 59"/>
                <a:gd name="f120" fmla="val 120"/>
                <a:gd name="f121" fmla="val 123"/>
                <a:gd name="f122" fmla="val 119"/>
                <a:gd name="f123" fmla="val 60"/>
                <a:gd name="f124" fmla="val 116"/>
                <a:gd name="f125" fmla="val 118"/>
                <a:gd name="f126" fmla="val 61"/>
                <a:gd name="f127" fmla="val 115"/>
                <a:gd name="f128" fmla="val 114"/>
                <a:gd name="f129" fmla="val 62"/>
                <a:gd name="f130" fmla="val 113"/>
                <a:gd name="f131" fmla="val 63"/>
                <a:gd name="f132" fmla="val 112"/>
                <a:gd name="f133" fmla="val 111"/>
                <a:gd name="f134" fmla="val 64"/>
                <a:gd name="f135" fmla="val 110"/>
                <a:gd name="f136" fmla="val 65"/>
                <a:gd name="f137" fmla="val 109"/>
                <a:gd name="f138" fmla="val 66"/>
                <a:gd name="f139" fmla="val 108"/>
                <a:gd name="f140" fmla="val 106"/>
                <a:gd name="f141" fmla="val 105"/>
                <a:gd name="f142" fmla="val 68"/>
                <a:gd name="f143" fmla="val 104"/>
                <a:gd name="f144" fmla="val 102"/>
                <a:gd name="f145" fmla="val 103"/>
                <a:gd name="f146" fmla="val 69"/>
                <a:gd name="f147" fmla="val 101"/>
                <a:gd name="f148" fmla="val 70"/>
                <a:gd name="f149" fmla="val 100"/>
                <a:gd name="f150" fmla="val 97"/>
                <a:gd name="f151" fmla="val 72"/>
                <a:gd name="f152" fmla="val 96"/>
                <a:gd name="f153" fmla="val 71"/>
                <a:gd name="f154" fmla="val 73"/>
                <a:gd name="f155" fmla="val 95"/>
                <a:gd name="f156" fmla="val 93"/>
                <a:gd name="f157" fmla="val 94"/>
                <a:gd name="f158" fmla="val 92"/>
                <a:gd name="f159" fmla="val 74"/>
                <a:gd name="f160" fmla="val 75"/>
                <a:gd name="f161" fmla="val 91"/>
                <a:gd name="f162" fmla="val 77"/>
                <a:gd name="f163" fmla="val 89"/>
                <a:gd name="f164" fmla="val 88"/>
                <a:gd name="f165" fmla="val 87"/>
                <a:gd name="f166" fmla="val 86"/>
                <a:gd name="f167" fmla="val 78"/>
                <a:gd name="f168" fmla="val 79"/>
                <a:gd name="f169" fmla="val 85"/>
                <a:gd name="f170" fmla="val 84"/>
                <a:gd name="f171" fmla="val 83"/>
                <a:gd name="f172" fmla="val 80"/>
                <a:gd name="f173" fmla="val 82"/>
                <a:gd name="f174" fmla="val 81"/>
                <a:gd name="f175" fmla="val 76"/>
                <a:gd name="f176" fmla="val 67"/>
                <a:gd name="f177" fmla="val 90"/>
                <a:gd name="f178" fmla="val 49"/>
                <a:gd name="f179" fmla="val 99"/>
                <a:gd name="f180" fmla="val 98"/>
                <a:gd name="f181" fmla="val 31"/>
                <a:gd name="f182" fmla="val 107"/>
                <a:gd name="f183" fmla="val 30"/>
                <a:gd name="f184" fmla="val 28"/>
                <a:gd name="f185" fmla="val 21"/>
                <a:gd name="f186" fmla="val 17"/>
                <a:gd name="f187" fmla="val 117"/>
                <a:gd name="f188" fmla="val 12"/>
                <a:gd name="f189" fmla="val 11"/>
                <a:gd name="f190" fmla="val 9"/>
                <a:gd name="f191" fmla="val 4"/>
                <a:gd name="f192" fmla="val 126"/>
                <a:gd name="f193" fmla="val 3"/>
                <a:gd name="f194" fmla="val 2"/>
                <a:gd name="f195" fmla="val 143"/>
                <a:gd name="f196" fmla="val 172"/>
                <a:gd name="f197" fmla="val 192"/>
                <a:gd name="f198" fmla="val 213"/>
                <a:gd name="f199" fmla="val 214"/>
                <a:gd name="f200" fmla="val 217"/>
                <a:gd name="f201" fmla="val 223"/>
                <a:gd name="f202" fmla="val 228"/>
                <a:gd name="f203" fmla="val 231"/>
                <a:gd name="f204" fmla="+- 0 0 -90"/>
                <a:gd name="f205" fmla="*/ f3 1 127"/>
                <a:gd name="f206" fmla="*/ f4 1 233"/>
                <a:gd name="f207" fmla="+- f7 0 f5"/>
                <a:gd name="f208" fmla="+- f6 0 f5"/>
                <a:gd name="f209" fmla="*/ f204 f0 1"/>
                <a:gd name="f210" fmla="*/ f208 1 127"/>
                <a:gd name="f211" fmla="*/ f207 1 233"/>
                <a:gd name="f212" fmla="*/ 14 f208 1"/>
                <a:gd name="f213" fmla="*/ 205 f207 1"/>
                <a:gd name="f214" fmla="*/ 18 f208 1"/>
                <a:gd name="f215" fmla="*/ 199 f207 1"/>
                <a:gd name="f216" fmla="*/ 25 f208 1"/>
                <a:gd name="f217" fmla="*/ 184 f207 1"/>
                <a:gd name="f218" fmla="*/ 26 f208 1"/>
                <a:gd name="f219" fmla="*/ 179 f207 1"/>
                <a:gd name="f220" fmla="*/ 36 f208 1"/>
                <a:gd name="f221" fmla="*/ 165 f207 1"/>
                <a:gd name="f222" fmla="*/ 39 f208 1"/>
                <a:gd name="f223" fmla="*/ 160 f207 1"/>
                <a:gd name="f224" fmla="*/ 43 f208 1"/>
                <a:gd name="f225" fmla="*/ 151 f207 1"/>
                <a:gd name="f226" fmla="*/ 46 f208 1"/>
                <a:gd name="f227" fmla="*/ 145 f207 1"/>
                <a:gd name="f228" fmla="*/ 50 f208 1"/>
                <a:gd name="f229" fmla="*/ 140 f207 1"/>
                <a:gd name="f230" fmla="*/ 51 f208 1"/>
                <a:gd name="f231" fmla="*/ 137 f207 1"/>
                <a:gd name="f232" fmla="*/ 54 f208 1"/>
                <a:gd name="f233" fmla="*/ 128 f207 1"/>
                <a:gd name="f234" fmla="*/ 57 f208 1"/>
                <a:gd name="f235" fmla="*/ 123 f207 1"/>
                <a:gd name="f236" fmla="*/ 59 f208 1"/>
                <a:gd name="f237" fmla="*/ 119 f207 1"/>
                <a:gd name="f238" fmla="*/ 63 f208 1"/>
                <a:gd name="f239" fmla="*/ 113 f207 1"/>
                <a:gd name="f240" fmla="*/ 66 f208 1"/>
                <a:gd name="f241" fmla="*/ 105 f207 1"/>
                <a:gd name="f242" fmla="*/ 72 f208 1"/>
                <a:gd name="f243" fmla="*/ 97 f207 1"/>
                <a:gd name="f244" fmla="*/ 73 f208 1"/>
                <a:gd name="f245" fmla="*/ 93 f207 1"/>
                <a:gd name="f246" fmla="*/ 75 f208 1"/>
                <a:gd name="f247" fmla="*/ 91 f207 1"/>
                <a:gd name="f248" fmla="*/ 77 f208 1"/>
                <a:gd name="f249" fmla="*/ 86 f207 1"/>
                <a:gd name="f250" fmla="*/ 78 f208 1"/>
                <a:gd name="f251" fmla="*/ 80 f208 1"/>
                <a:gd name="f252" fmla="*/ 82 f207 1"/>
                <a:gd name="f253" fmla="*/ 87 f208 1"/>
                <a:gd name="f254" fmla="*/ 70 f207 1"/>
                <a:gd name="f255" fmla="*/ 88 f208 1"/>
                <a:gd name="f256" fmla="*/ 65 f207 1"/>
                <a:gd name="f257" fmla="*/ 91 f208 1"/>
                <a:gd name="f258" fmla="*/ 61 f207 1"/>
                <a:gd name="f259" fmla="*/ 96 f208 1"/>
                <a:gd name="f260" fmla="*/ 52 f207 1"/>
                <a:gd name="f261" fmla="*/ 99 f208 1"/>
                <a:gd name="f262" fmla="*/ 50 f207 1"/>
                <a:gd name="f263" fmla="*/ 100 f208 1"/>
                <a:gd name="f264" fmla="*/ 46 f207 1"/>
                <a:gd name="f265" fmla="*/ 42 f207 1"/>
                <a:gd name="f266" fmla="*/ 102 f208 1"/>
                <a:gd name="f267" fmla="*/ 38 f207 1"/>
                <a:gd name="f268" fmla="*/ 37 f207 1"/>
                <a:gd name="f269" fmla="*/ 105 f208 1"/>
                <a:gd name="f270" fmla="*/ 34 f207 1"/>
                <a:gd name="f271" fmla="*/ 107 f208 1"/>
                <a:gd name="f272" fmla="*/ 32 f207 1"/>
                <a:gd name="f273" fmla="*/ 108 f208 1"/>
                <a:gd name="f274" fmla="*/ 28 f207 1"/>
                <a:gd name="f275" fmla="*/ 109 f208 1"/>
                <a:gd name="f276" fmla="*/ 25 f207 1"/>
                <a:gd name="f277" fmla="*/ 110 f208 1"/>
                <a:gd name="f278" fmla="*/ 23 f207 1"/>
                <a:gd name="f279" fmla="*/ 112 f208 1"/>
                <a:gd name="f280" fmla="*/ 19 f207 1"/>
                <a:gd name="f281" fmla="*/ 114 f208 1"/>
                <a:gd name="f282" fmla="*/ 22 f207 1"/>
                <a:gd name="f283" fmla="*/ 116 f208 1"/>
                <a:gd name="f284" fmla="*/ 15 f207 1"/>
                <a:gd name="f285" fmla="*/ 123 f208 1"/>
                <a:gd name="f286" fmla="*/ 7 f207 1"/>
                <a:gd name="f287" fmla="*/ 125 f208 1"/>
                <a:gd name="f288" fmla="*/ 5 f207 1"/>
                <a:gd name="f289" fmla="*/ 127 f208 1"/>
                <a:gd name="f290" fmla="*/ 0 f207 1"/>
                <a:gd name="f291" fmla="*/ 3 f207 1"/>
                <a:gd name="f292" fmla="*/ 124 f208 1"/>
                <a:gd name="f293" fmla="*/ 120 f208 1"/>
                <a:gd name="f294" fmla="*/ 18 f207 1"/>
                <a:gd name="f295" fmla="*/ 111 f208 1"/>
                <a:gd name="f296" fmla="*/ 35 f207 1"/>
                <a:gd name="f297" fmla="*/ 101 f208 1"/>
                <a:gd name="f298" fmla="*/ 54 f207 1"/>
                <a:gd name="f299" fmla="*/ 93 f208 1"/>
                <a:gd name="f300" fmla="*/ 68 f207 1"/>
                <a:gd name="f301" fmla="*/ 79 f207 1"/>
                <a:gd name="f302" fmla="*/ 101 f207 1"/>
                <a:gd name="f303" fmla="*/ 69 f208 1"/>
                <a:gd name="f304" fmla="*/ 33 f208 1"/>
                <a:gd name="f305" fmla="*/ 192 f207 1"/>
                <a:gd name="f306" fmla="*/ 1 f208 1"/>
                <a:gd name="f307" fmla="*/ 229 f207 1"/>
                <a:gd name="f308" fmla="*/ f209 1 f2"/>
                <a:gd name="f309" fmla="*/ f212 1 127"/>
                <a:gd name="f310" fmla="*/ f213 1 233"/>
                <a:gd name="f311" fmla="*/ f214 1 127"/>
                <a:gd name="f312" fmla="*/ f215 1 233"/>
                <a:gd name="f313" fmla="*/ f216 1 127"/>
                <a:gd name="f314" fmla="*/ f217 1 233"/>
                <a:gd name="f315" fmla="*/ f218 1 127"/>
                <a:gd name="f316" fmla="*/ f219 1 233"/>
                <a:gd name="f317" fmla="*/ f220 1 127"/>
                <a:gd name="f318" fmla="*/ f221 1 233"/>
                <a:gd name="f319" fmla="*/ f222 1 127"/>
                <a:gd name="f320" fmla="*/ f223 1 233"/>
                <a:gd name="f321" fmla="*/ f224 1 127"/>
                <a:gd name="f322" fmla="*/ f225 1 233"/>
                <a:gd name="f323" fmla="*/ f226 1 127"/>
                <a:gd name="f324" fmla="*/ f227 1 233"/>
                <a:gd name="f325" fmla="*/ f228 1 127"/>
                <a:gd name="f326" fmla="*/ f229 1 233"/>
                <a:gd name="f327" fmla="*/ f230 1 127"/>
                <a:gd name="f328" fmla="*/ f231 1 233"/>
                <a:gd name="f329" fmla="*/ f232 1 127"/>
                <a:gd name="f330" fmla="*/ f233 1 233"/>
                <a:gd name="f331" fmla="*/ f234 1 127"/>
                <a:gd name="f332" fmla="*/ f235 1 233"/>
                <a:gd name="f333" fmla="*/ f236 1 127"/>
                <a:gd name="f334" fmla="*/ f237 1 233"/>
                <a:gd name="f335" fmla="*/ f238 1 127"/>
                <a:gd name="f336" fmla="*/ f239 1 233"/>
                <a:gd name="f337" fmla="*/ f240 1 127"/>
                <a:gd name="f338" fmla="*/ f241 1 233"/>
                <a:gd name="f339" fmla="*/ f242 1 127"/>
                <a:gd name="f340" fmla="*/ f243 1 233"/>
                <a:gd name="f341" fmla="*/ f244 1 127"/>
                <a:gd name="f342" fmla="*/ f245 1 233"/>
                <a:gd name="f343" fmla="*/ f246 1 127"/>
                <a:gd name="f344" fmla="*/ f247 1 233"/>
                <a:gd name="f345" fmla="*/ f248 1 127"/>
                <a:gd name="f346" fmla="*/ f249 1 233"/>
                <a:gd name="f347" fmla="*/ f250 1 127"/>
                <a:gd name="f348" fmla="*/ f251 1 127"/>
                <a:gd name="f349" fmla="*/ f252 1 233"/>
                <a:gd name="f350" fmla="*/ f253 1 127"/>
                <a:gd name="f351" fmla="*/ f254 1 233"/>
                <a:gd name="f352" fmla="*/ f255 1 127"/>
                <a:gd name="f353" fmla="*/ f256 1 233"/>
                <a:gd name="f354" fmla="*/ f257 1 127"/>
                <a:gd name="f355" fmla="*/ f258 1 233"/>
                <a:gd name="f356" fmla="*/ f259 1 127"/>
                <a:gd name="f357" fmla="*/ f260 1 233"/>
                <a:gd name="f358" fmla="*/ f261 1 127"/>
                <a:gd name="f359" fmla="*/ f262 1 233"/>
                <a:gd name="f360" fmla="*/ f263 1 127"/>
                <a:gd name="f361" fmla="*/ f264 1 233"/>
                <a:gd name="f362" fmla="*/ f265 1 233"/>
                <a:gd name="f363" fmla="*/ f266 1 127"/>
                <a:gd name="f364" fmla="*/ f267 1 233"/>
                <a:gd name="f365" fmla="*/ f268 1 233"/>
                <a:gd name="f366" fmla="*/ f269 1 127"/>
                <a:gd name="f367" fmla="*/ f270 1 233"/>
                <a:gd name="f368" fmla="*/ f271 1 127"/>
                <a:gd name="f369" fmla="*/ f272 1 233"/>
                <a:gd name="f370" fmla="*/ f273 1 127"/>
                <a:gd name="f371" fmla="*/ f274 1 233"/>
                <a:gd name="f372" fmla="*/ f275 1 127"/>
                <a:gd name="f373" fmla="*/ f276 1 233"/>
                <a:gd name="f374" fmla="*/ f277 1 127"/>
                <a:gd name="f375" fmla="*/ f278 1 233"/>
                <a:gd name="f376" fmla="*/ f279 1 127"/>
                <a:gd name="f377" fmla="*/ f280 1 233"/>
                <a:gd name="f378" fmla="*/ f281 1 127"/>
                <a:gd name="f379" fmla="*/ f282 1 233"/>
                <a:gd name="f380" fmla="*/ f283 1 127"/>
                <a:gd name="f381" fmla="*/ f284 1 233"/>
                <a:gd name="f382" fmla="*/ f285 1 127"/>
                <a:gd name="f383" fmla="*/ f286 1 233"/>
                <a:gd name="f384" fmla="*/ f287 1 127"/>
                <a:gd name="f385" fmla="*/ f288 1 233"/>
                <a:gd name="f386" fmla="*/ f289 1 127"/>
                <a:gd name="f387" fmla="*/ f290 1 233"/>
                <a:gd name="f388" fmla="*/ f291 1 233"/>
                <a:gd name="f389" fmla="*/ f292 1 127"/>
                <a:gd name="f390" fmla="*/ f293 1 127"/>
                <a:gd name="f391" fmla="*/ f294 1 233"/>
                <a:gd name="f392" fmla="*/ f295 1 127"/>
                <a:gd name="f393" fmla="*/ f296 1 233"/>
                <a:gd name="f394" fmla="*/ f297 1 127"/>
                <a:gd name="f395" fmla="*/ f298 1 233"/>
                <a:gd name="f396" fmla="*/ f299 1 127"/>
                <a:gd name="f397" fmla="*/ f300 1 233"/>
                <a:gd name="f398" fmla="*/ f301 1 233"/>
                <a:gd name="f399" fmla="*/ f302 1 233"/>
                <a:gd name="f400" fmla="*/ f303 1 127"/>
                <a:gd name="f401" fmla="*/ f304 1 127"/>
                <a:gd name="f402" fmla="*/ f305 1 233"/>
                <a:gd name="f403" fmla="*/ f306 1 127"/>
                <a:gd name="f404" fmla="*/ f307 1 233"/>
                <a:gd name="f405" fmla="*/ 0 1 f210"/>
                <a:gd name="f406" fmla="*/ f6 1 f210"/>
                <a:gd name="f407" fmla="*/ 0 1 f211"/>
                <a:gd name="f408" fmla="*/ f7 1 f211"/>
                <a:gd name="f409" fmla="+- f308 0 f1"/>
                <a:gd name="f410" fmla="*/ f309 1 f210"/>
                <a:gd name="f411" fmla="*/ f310 1 f211"/>
                <a:gd name="f412" fmla="*/ f311 1 f210"/>
                <a:gd name="f413" fmla="*/ f312 1 f211"/>
                <a:gd name="f414" fmla="*/ f313 1 f210"/>
                <a:gd name="f415" fmla="*/ f314 1 f211"/>
                <a:gd name="f416" fmla="*/ f315 1 f210"/>
                <a:gd name="f417" fmla="*/ f316 1 f211"/>
                <a:gd name="f418" fmla="*/ f317 1 f210"/>
                <a:gd name="f419" fmla="*/ f318 1 f211"/>
                <a:gd name="f420" fmla="*/ f319 1 f210"/>
                <a:gd name="f421" fmla="*/ f320 1 f211"/>
                <a:gd name="f422" fmla="*/ f321 1 f210"/>
                <a:gd name="f423" fmla="*/ f322 1 f211"/>
                <a:gd name="f424" fmla="*/ f323 1 f210"/>
                <a:gd name="f425" fmla="*/ f324 1 f211"/>
                <a:gd name="f426" fmla="*/ f325 1 f210"/>
                <a:gd name="f427" fmla="*/ f326 1 f211"/>
                <a:gd name="f428" fmla="*/ f327 1 f210"/>
                <a:gd name="f429" fmla="*/ f328 1 f211"/>
                <a:gd name="f430" fmla="*/ f329 1 f210"/>
                <a:gd name="f431" fmla="*/ f330 1 f211"/>
                <a:gd name="f432" fmla="*/ f331 1 f210"/>
                <a:gd name="f433" fmla="*/ f332 1 f211"/>
                <a:gd name="f434" fmla="*/ f333 1 f210"/>
                <a:gd name="f435" fmla="*/ f334 1 f211"/>
                <a:gd name="f436" fmla="*/ f335 1 f210"/>
                <a:gd name="f437" fmla="*/ f336 1 f211"/>
                <a:gd name="f438" fmla="*/ f337 1 f210"/>
                <a:gd name="f439" fmla="*/ f338 1 f211"/>
                <a:gd name="f440" fmla="*/ f339 1 f210"/>
                <a:gd name="f441" fmla="*/ f340 1 f211"/>
                <a:gd name="f442" fmla="*/ f341 1 f210"/>
                <a:gd name="f443" fmla="*/ f342 1 f211"/>
                <a:gd name="f444" fmla="*/ f343 1 f210"/>
                <a:gd name="f445" fmla="*/ f344 1 f211"/>
                <a:gd name="f446" fmla="*/ f345 1 f210"/>
                <a:gd name="f447" fmla="*/ f346 1 f211"/>
                <a:gd name="f448" fmla="*/ f347 1 f210"/>
                <a:gd name="f449" fmla="*/ f348 1 f210"/>
                <a:gd name="f450" fmla="*/ f349 1 f211"/>
                <a:gd name="f451" fmla="*/ f350 1 f210"/>
                <a:gd name="f452" fmla="*/ f351 1 f211"/>
                <a:gd name="f453" fmla="*/ f352 1 f210"/>
                <a:gd name="f454" fmla="*/ f353 1 f211"/>
                <a:gd name="f455" fmla="*/ f354 1 f210"/>
                <a:gd name="f456" fmla="*/ f355 1 f211"/>
                <a:gd name="f457" fmla="*/ f356 1 f210"/>
                <a:gd name="f458" fmla="*/ f357 1 f211"/>
                <a:gd name="f459" fmla="*/ f358 1 f210"/>
                <a:gd name="f460" fmla="*/ f359 1 f211"/>
                <a:gd name="f461" fmla="*/ f360 1 f210"/>
                <a:gd name="f462" fmla="*/ f361 1 f211"/>
                <a:gd name="f463" fmla="*/ f362 1 f211"/>
                <a:gd name="f464" fmla="*/ f363 1 f210"/>
                <a:gd name="f465" fmla="*/ f364 1 f211"/>
                <a:gd name="f466" fmla="*/ f365 1 f211"/>
                <a:gd name="f467" fmla="*/ f366 1 f210"/>
                <a:gd name="f468" fmla="*/ f367 1 f211"/>
                <a:gd name="f469" fmla="*/ f368 1 f210"/>
                <a:gd name="f470" fmla="*/ f369 1 f211"/>
                <a:gd name="f471" fmla="*/ f370 1 f210"/>
                <a:gd name="f472" fmla="*/ f371 1 f211"/>
                <a:gd name="f473" fmla="*/ f372 1 f210"/>
                <a:gd name="f474" fmla="*/ f373 1 f211"/>
                <a:gd name="f475" fmla="*/ f374 1 f210"/>
                <a:gd name="f476" fmla="*/ f375 1 f211"/>
                <a:gd name="f477" fmla="*/ f376 1 f210"/>
                <a:gd name="f478" fmla="*/ f377 1 f211"/>
                <a:gd name="f479" fmla="*/ f378 1 f210"/>
                <a:gd name="f480" fmla="*/ f379 1 f211"/>
                <a:gd name="f481" fmla="*/ f380 1 f210"/>
                <a:gd name="f482" fmla="*/ f381 1 f211"/>
                <a:gd name="f483" fmla="*/ f382 1 f210"/>
                <a:gd name="f484" fmla="*/ f383 1 f211"/>
                <a:gd name="f485" fmla="*/ f384 1 f210"/>
                <a:gd name="f486" fmla="*/ f385 1 f211"/>
                <a:gd name="f487" fmla="*/ f386 1 f210"/>
                <a:gd name="f488" fmla="*/ f387 1 f211"/>
                <a:gd name="f489" fmla="*/ f388 1 f211"/>
                <a:gd name="f490" fmla="*/ f389 1 f210"/>
                <a:gd name="f491" fmla="*/ f390 1 f210"/>
                <a:gd name="f492" fmla="*/ f391 1 f211"/>
                <a:gd name="f493" fmla="*/ f392 1 f210"/>
                <a:gd name="f494" fmla="*/ f393 1 f211"/>
                <a:gd name="f495" fmla="*/ f394 1 f210"/>
                <a:gd name="f496" fmla="*/ f395 1 f211"/>
                <a:gd name="f497" fmla="*/ f396 1 f210"/>
                <a:gd name="f498" fmla="*/ f397 1 f211"/>
                <a:gd name="f499" fmla="*/ f398 1 f211"/>
                <a:gd name="f500" fmla="*/ f399 1 f211"/>
                <a:gd name="f501" fmla="*/ f400 1 f210"/>
                <a:gd name="f502" fmla="*/ f401 1 f210"/>
                <a:gd name="f503" fmla="*/ f402 1 f211"/>
                <a:gd name="f504" fmla="*/ f403 1 f210"/>
                <a:gd name="f505" fmla="*/ f404 1 f211"/>
                <a:gd name="f506" fmla="*/ f405 f205 1"/>
                <a:gd name="f507" fmla="*/ f406 f205 1"/>
                <a:gd name="f508" fmla="*/ f408 f206 1"/>
                <a:gd name="f509" fmla="*/ f407 f206 1"/>
                <a:gd name="f510" fmla="*/ f410 f205 1"/>
                <a:gd name="f511" fmla="*/ f411 f206 1"/>
                <a:gd name="f512" fmla="*/ f412 f205 1"/>
                <a:gd name="f513" fmla="*/ f413 f206 1"/>
                <a:gd name="f514" fmla="*/ f414 f205 1"/>
                <a:gd name="f515" fmla="*/ f415 f206 1"/>
                <a:gd name="f516" fmla="*/ f416 f205 1"/>
                <a:gd name="f517" fmla="*/ f417 f206 1"/>
                <a:gd name="f518" fmla="*/ f418 f205 1"/>
                <a:gd name="f519" fmla="*/ f419 f206 1"/>
                <a:gd name="f520" fmla="*/ f420 f205 1"/>
                <a:gd name="f521" fmla="*/ f421 f206 1"/>
                <a:gd name="f522" fmla="*/ f422 f205 1"/>
                <a:gd name="f523" fmla="*/ f423 f206 1"/>
                <a:gd name="f524" fmla="*/ f424 f205 1"/>
                <a:gd name="f525" fmla="*/ f425 f206 1"/>
                <a:gd name="f526" fmla="*/ f426 f205 1"/>
                <a:gd name="f527" fmla="*/ f427 f206 1"/>
                <a:gd name="f528" fmla="*/ f428 f205 1"/>
                <a:gd name="f529" fmla="*/ f429 f206 1"/>
                <a:gd name="f530" fmla="*/ f430 f205 1"/>
                <a:gd name="f531" fmla="*/ f431 f206 1"/>
                <a:gd name="f532" fmla="*/ f432 f205 1"/>
                <a:gd name="f533" fmla="*/ f433 f206 1"/>
                <a:gd name="f534" fmla="*/ f434 f205 1"/>
                <a:gd name="f535" fmla="*/ f435 f206 1"/>
                <a:gd name="f536" fmla="*/ f436 f205 1"/>
                <a:gd name="f537" fmla="*/ f437 f206 1"/>
                <a:gd name="f538" fmla="*/ f438 f205 1"/>
                <a:gd name="f539" fmla="*/ f439 f206 1"/>
                <a:gd name="f540" fmla="*/ f440 f205 1"/>
                <a:gd name="f541" fmla="*/ f441 f206 1"/>
                <a:gd name="f542" fmla="*/ f442 f205 1"/>
                <a:gd name="f543" fmla="*/ f443 f206 1"/>
                <a:gd name="f544" fmla="*/ f444 f205 1"/>
                <a:gd name="f545" fmla="*/ f445 f206 1"/>
                <a:gd name="f546" fmla="*/ f446 f205 1"/>
                <a:gd name="f547" fmla="*/ f447 f206 1"/>
                <a:gd name="f548" fmla="*/ f448 f205 1"/>
                <a:gd name="f549" fmla="*/ f449 f205 1"/>
                <a:gd name="f550" fmla="*/ f450 f206 1"/>
                <a:gd name="f551" fmla="*/ f451 f205 1"/>
                <a:gd name="f552" fmla="*/ f452 f206 1"/>
                <a:gd name="f553" fmla="*/ f453 f205 1"/>
                <a:gd name="f554" fmla="*/ f454 f206 1"/>
                <a:gd name="f555" fmla="*/ f455 f205 1"/>
                <a:gd name="f556" fmla="*/ f456 f206 1"/>
                <a:gd name="f557" fmla="*/ f457 f205 1"/>
                <a:gd name="f558" fmla="*/ f458 f206 1"/>
                <a:gd name="f559" fmla="*/ f459 f205 1"/>
                <a:gd name="f560" fmla="*/ f460 f206 1"/>
                <a:gd name="f561" fmla="*/ f461 f205 1"/>
                <a:gd name="f562" fmla="*/ f462 f206 1"/>
                <a:gd name="f563" fmla="*/ f463 f206 1"/>
                <a:gd name="f564" fmla="*/ f464 f205 1"/>
                <a:gd name="f565" fmla="*/ f465 f206 1"/>
                <a:gd name="f566" fmla="*/ f466 f206 1"/>
                <a:gd name="f567" fmla="*/ f467 f205 1"/>
                <a:gd name="f568" fmla="*/ f468 f206 1"/>
                <a:gd name="f569" fmla="*/ f469 f205 1"/>
                <a:gd name="f570" fmla="*/ f470 f206 1"/>
                <a:gd name="f571" fmla="*/ f471 f205 1"/>
                <a:gd name="f572" fmla="*/ f472 f206 1"/>
                <a:gd name="f573" fmla="*/ f473 f205 1"/>
                <a:gd name="f574" fmla="*/ f474 f206 1"/>
                <a:gd name="f575" fmla="*/ f475 f205 1"/>
                <a:gd name="f576" fmla="*/ f476 f206 1"/>
                <a:gd name="f577" fmla="*/ f477 f205 1"/>
                <a:gd name="f578" fmla="*/ f478 f206 1"/>
                <a:gd name="f579" fmla="*/ f479 f205 1"/>
                <a:gd name="f580" fmla="*/ f480 f206 1"/>
                <a:gd name="f581" fmla="*/ f481 f205 1"/>
                <a:gd name="f582" fmla="*/ f482 f206 1"/>
                <a:gd name="f583" fmla="*/ f483 f205 1"/>
                <a:gd name="f584" fmla="*/ f484 f206 1"/>
                <a:gd name="f585" fmla="*/ f485 f205 1"/>
                <a:gd name="f586" fmla="*/ f486 f206 1"/>
                <a:gd name="f587" fmla="*/ f487 f205 1"/>
                <a:gd name="f588" fmla="*/ f488 f206 1"/>
                <a:gd name="f589" fmla="*/ f489 f206 1"/>
                <a:gd name="f590" fmla="*/ f490 f205 1"/>
                <a:gd name="f591" fmla="*/ f491 f205 1"/>
                <a:gd name="f592" fmla="*/ f492 f206 1"/>
                <a:gd name="f593" fmla="*/ f493 f205 1"/>
                <a:gd name="f594" fmla="*/ f494 f206 1"/>
                <a:gd name="f595" fmla="*/ f495 f205 1"/>
                <a:gd name="f596" fmla="*/ f496 f206 1"/>
                <a:gd name="f597" fmla="*/ f497 f205 1"/>
                <a:gd name="f598" fmla="*/ f498 f206 1"/>
                <a:gd name="f599" fmla="*/ f499 f206 1"/>
                <a:gd name="f600" fmla="*/ f500 f206 1"/>
                <a:gd name="f601" fmla="*/ f501 f205 1"/>
                <a:gd name="f602" fmla="*/ f502 f205 1"/>
                <a:gd name="f603" fmla="*/ f503 f206 1"/>
                <a:gd name="f604" fmla="*/ f504 f205 1"/>
                <a:gd name="f605" fmla="*/ f505 f206 1"/>
              </a:gdLst>
              <a:ahLst/>
              <a:cxnLst>
                <a:cxn ang="3cd4">
                  <a:pos x="hc" y="t"/>
                </a:cxn>
                <a:cxn ang="0">
                  <a:pos x="r" y="vc"/>
                </a:cxn>
                <a:cxn ang="cd4">
                  <a:pos x="hc" y="b"/>
                </a:cxn>
                <a:cxn ang="cd2">
                  <a:pos x="l" y="vc"/>
                </a:cxn>
                <a:cxn ang="f409">
                  <a:pos x="f510" y="f511"/>
                </a:cxn>
                <a:cxn ang="f409">
                  <a:pos x="f512" y="f513"/>
                </a:cxn>
                <a:cxn ang="f409">
                  <a:pos x="f514" y="f515"/>
                </a:cxn>
                <a:cxn ang="f409">
                  <a:pos x="f516" y="f517"/>
                </a:cxn>
                <a:cxn ang="f409">
                  <a:pos x="f518" y="f519"/>
                </a:cxn>
                <a:cxn ang="f409">
                  <a:pos x="f520" y="f521"/>
                </a:cxn>
                <a:cxn ang="f409">
                  <a:pos x="f522" y="f523"/>
                </a:cxn>
                <a:cxn ang="f409">
                  <a:pos x="f524" y="f525"/>
                </a:cxn>
                <a:cxn ang="f409">
                  <a:pos x="f526" y="f527"/>
                </a:cxn>
                <a:cxn ang="f409">
                  <a:pos x="f528" y="f529"/>
                </a:cxn>
                <a:cxn ang="f409">
                  <a:pos x="f530" y="f531"/>
                </a:cxn>
                <a:cxn ang="f409">
                  <a:pos x="f532" y="f533"/>
                </a:cxn>
                <a:cxn ang="f409">
                  <a:pos x="f534" y="f535"/>
                </a:cxn>
                <a:cxn ang="f409">
                  <a:pos x="f536" y="f537"/>
                </a:cxn>
                <a:cxn ang="f409">
                  <a:pos x="f538" y="f539"/>
                </a:cxn>
                <a:cxn ang="f409">
                  <a:pos x="f540" y="f541"/>
                </a:cxn>
                <a:cxn ang="f409">
                  <a:pos x="f542" y="f543"/>
                </a:cxn>
                <a:cxn ang="f409">
                  <a:pos x="f544" y="f545"/>
                </a:cxn>
                <a:cxn ang="f409">
                  <a:pos x="f546" y="f547"/>
                </a:cxn>
                <a:cxn ang="f409">
                  <a:pos x="f548" y="f547"/>
                </a:cxn>
                <a:cxn ang="f409">
                  <a:pos x="f549" y="f550"/>
                </a:cxn>
                <a:cxn ang="f409">
                  <a:pos x="f551" y="f552"/>
                </a:cxn>
                <a:cxn ang="f409">
                  <a:pos x="f553" y="f554"/>
                </a:cxn>
                <a:cxn ang="f409">
                  <a:pos x="f555" y="f556"/>
                </a:cxn>
                <a:cxn ang="f409">
                  <a:pos x="f557" y="f558"/>
                </a:cxn>
                <a:cxn ang="f409">
                  <a:pos x="f559" y="f560"/>
                </a:cxn>
                <a:cxn ang="f409">
                  <a:pos x="f561" y="f562"/>
                </a:cxn>
                <a:cxn ang="f409">
                  <a:pos x="f561" y="f563"/>
                </a:cxn>
                <a:cxn ang="f409">
                  <a:pos x="f564" y="f565"/>
                </a:cxn>
                <a:cxn ang="f409">
                  <a:pos x="f564" y="f566"/>
                </a:cxn>
                <a:cxn ang="f409">
                  <a:pos x="f567" y="f568"/>
                </a:cxn>
                <a:cxn ang="f409">
                  <a:pos x="f569" y="f570"/>
                </a:cxn>
                <a:cxn ang="f409">
                  <a:pos x="f571" y="f572"/>
                </a:cxn>
                <a:cxn ang="f409">
                  <a:pos x="f573" y="f574"/>
                </a:cxn>
                <a:cxn ang="f409">
                  <a:pos x="f575" y="f576"/>
                </a:cxn>
                <a:cxn ang="f409">
                  <a:pos x="f577" y="f578"/>
                </a:cxn>
                <a:cxn ang="f409">
                  <a:pos x="f579" y="f580"/>
                </a:cxn>
                <a:cxn ang="f409">
                  <a:pos x="f581" y="f582"/>
                </a:cxn>
                <a:cxn ang="f409">
                  <a:pos x="f583" y="f584"/>
                </a:cxn>
                <a:cxn ang="f409">
                  <a:pos x="f585" y="f586"/>
                </a:cxn>
                <a:cxn ang="f409">
                  <a:pos x="f587" y="f588"/>
                </a:cxn>
                <a:cxn ang="f409">
                  <a:pos x="f587" y="f589"/>
                </a:cxn>
                <a:cxn ang="f409">
                  <a:pos x="f590" y="f584"/>
                </a:cxn>
                <a:cxn ang="f409">
                  <a:pos x="f591" y="f592"/>
                </a:cxn>
                <a:cxn ang="f409">
                  <a:pos x="f593" y="f594"/>
                </a:cxn>
                <a:cxn ang="f409">
                  <a:pos x="f595" y="f596"/>
                </a:cxn>
                <a:cxn ang="f409">
                  <a:pos x="f597" y="f598"/>
                </a:cxn>
                <a:cxn ang="f409">
                  <a:pos x="f553" y="f599"/>
                </a:cxn>
                <a:cxn ang="f409">
                  <a:pos x="f544" y="f600"/>
                </a:cxn>
                <a:cxn ang="f409">
                  <a:pos x="f601" y="f537"/>
                </a:cxn>
                <a:cxn ang="f409">
                  <a:pos x="f534" y="f531"/>
                </a:cxn>
                <a:cxn ang="f409">
                  <a:pos x="f602" y="f517"/>
                </a:cxn>
                <a:cxn ang="f409">
                  <a:pos x="f516" y="f603"/>
                </a:cxn>
                <a:cxn ang="f409">
                  <a:pos x="f604" y="f605"/>
                </a:cxn>
              </a:cxnLst>
              <a:rect l="f506" t="f509" r="f507" b="f508"/>
              <a:pathLst>
                <a:path w="127" h="233">
                  <a:moveTo>
                    <a:pt x="f8" y="f9"/>
                  </a:moveTo>
                  <a:cubicBezTo>
                    <a:pt x="f8" y="f10"/>
                    <a:pt x="f11" y="f12"/>
                    <a:pt x="f11" y="f13"/>
                  </a:cubicBezTo>
                  <a:cubicBezTo>
                    <a:pt x="f14" y="f13"/>
                    <a:pt x="f14" y="f15"/>
                    <a:pt x="f16" y="f13"/>
                  </a:cubicBezTo>
                  <a:cubicBezTo>
                    <a:pt x="f16" y="f17"/>
                    <a:pt x="f18" y="f19"/>
                    <a:pt x="f20" y="f21"/>
                  </a:cubicBezTo>
                  <a:cubicBezTo>
                    <a:pt x="f22" y="f21"/>
                    <a:pt x="f22" y="f21"/>
                    <a:pt x="f22" y="f21"/>
                  </a:cubicBezTo>
                  <a:cubicBezTo>
                    <a:pt x="f22" y="f21"/>
                    <a:pt x="f22" y="f23"/>
                    <a:pt x="f22" y="f24"/>
                  </a:cubicBezTo>
                  <a:cubicBezTo>
                    <a:pt x="f22" y="f23"/>
                    <a:pt x="f22" y="f23"/>
                    <a:pt x="f25" y="f23"/>
                  </a:cubicBezTo>
                  <a:cubicBezTo>
                    <a:pt x="f22" y="f24"/>
                    <a:pt x="f25" y="f26"/>
                    <a:pt x="f25" y="f26"/>
                  </a:cubicBezTo>
                  <a:cubicBezTo>
                    <a:pt x="f27" y="f26"/>
                    <a:pt x="f27" y="f26"/>
                    <a:pt x="f27" y="f26"/>
                  </a:cubicBezTo>
                  <a:cubicBezTo>
                    <a:pt x="f27" y="f28"/>
                    <a:pt x="f27" y="f28"/>
                    <a:pt x="f27" y="f28"/>
                  </a:cubicBezTo>
                  <a:cubicBezTo>
                    <a:pt x="f25" y="f29"/>
                    <a:pt x="f30" y="f29"/>
                    <a:pt x="f30" y="f31"/>
                  </a:cubicBezTo>
                  <a:cubicBezTo>
                    <a:pt x="f30" y="f31"/>
                    <a:pt x="f30" y="f31"/>
                    <a:pt x="f30" y="f31"/>
                  </a:cubicBezTo>
                  <a:cubicBezTo>
                    <a:pt x="f32" y="f33"/>
                    <a:pt x="f34" y="f35"/>
                    <a:pt x="f36" y="f37"/>
                  </a:cubicBezTo>
                  <a:cubicBezTo>
                    <a:pt x="f36" y="f37"/>
                    <a:pt x="f36" y="f38"/>
                    <a:pt x="f39" y="f37"/>
                  </a:cubicBezTo>
                  <a:cubicBezTo>
                    <a:pt x="f36" y="f37"/>
                    <a:pt x="f39" y="f40"/>
                    <a:pt x="f39" y="f40"/>
                  </a:cubicBezTo>
                  <a:cubicBezTo>
                    <a:pt x="f41" y="f40"/>
                    <a:pt x="f39" y="f42"/>
                    <a:pt x="f41" y="f43"/>
                  </a:cubicBezTo>
                  <a:cubicBezTo>
                    <a:pt x="f41" y="f43"/>
                    <a:pt x="f41" y="f43"/>
                    <a:pt x="f41" y="f43"/>
                  </a:cubicBezTo>
                  <a:cubicBezTo>
                    <a:pt x="f41" y="f44"/>
                    <a:pt x="f45" y="f44"/>
                    <a:pt x="f45" y="f46"/>
                  </a:cubicBezTo>
                  <a:cubicBezTo>
                    <a:pt x="f45" y="f46"/>
                    <a:pt x="f45" y="f46"/>
                    <a:pt x="f45" y="f46"/>
                  </a:cubicBezTo>
                  <a:cubicBezTo>
                    <a:pt x="f45" y="f47"/>
                    <a:pt x="f48" y="f47"/>
                    <a:pt x="f48" y="f47"/>
                  </a:cubicBezTo>
                  <a:cubicBezTo>
                    <a:pt x="f48" y="f49"/>
                    <a:pt x="f48" y="f49"/>
                    <a:pt x="f48" y="f49"/>
                  </a:cubicBezTo>
                  <a:cubicBezTo>
                    <a:pt x="f48" y="f49"/>
                    <a:pt x="f48" y="f49"/>
                    <a:pt x="f48" y="f50"/>
                  </a:cubicBezTo>
                  <a:cubicBezTo>
                    <a:pt x="f48" y="f50"/>
                    <a:pt x="f48" y="f50"/>
                    <a:pt x="f48" y="f50"/>
                  </a:cubicBezTo>
                  <a:cubicBezTo>
                    <a:pt x="f48" y="f50"/>
                    <a:pt x="f51" y="f50"/>
                    <a:pt x="f48" y="f52"/>
                  </a:cubicBezTo>
                  <a:cubicBezTo>
                    <a:pt x="f51" y="f52"/>
                    <a:pt x="f48" y="f50"/>
                    <a:pt x="f51" y="f50"/>
                  </a:cubicBezTo>
                  <a:cubicBezTo>
                    <a:pt x="f53" y="f54"/>
                    <a:pt x="f55" y="f56"/>
                    <a:pt x="f57" y="f58"/>
                  </a:cubicBezTo>
                  <a:cubicBezTo>
                    <a:pt x="f59" y="f58"/>
                    <a:pt x="f59" y="f58"/>
                    <a:pt x="f59" y="f58"/>
                  </a:cubicBezTo>
                  <a:cubicBezTo>
                    <a:pt x="f60" y="f61"/>
                    <a:pt x="f60" y="f61"/>
                    <a:pt x="f60" y="f61"/>
                  </a:cubicBezTo>
                  <a:cubicBezTo>
                    <a:pt x="f60" y="f61"/>
                    <a:pt x="f60" y="f61"/>
                    <a:pt x="f60" y="f61"/>
                  </a:cubicBezTo>
                  <a:cubicBezTo>
                    <a:pt x="f62" y="f63"/>
                    <a:pt x="f60" y="f63"/>
                    <a:pt x="f62" y="f64"/>
                  </a:cubicBezTo>
                  <a:cubicBezTo>
                    <a:pt x="f62" y="f63"/>
                    <a:pt x="f62" y="f63"/>
                    <a:pt x="f62" y="f63"/>
                  </a:cubicBezTo>
                  <a:cubicBezTo>
                    <a:pt x="f62" y="f64"/>
                    <a:pt x="f65" y="f66"/>
                    <a:pt x="f65" y="f67"/>
                  </a:cubicBezTo>
                  <a:cubicBezTo>
                    <a:pt x="f65" y="f67"/>
                    <a:pt x="f65" y="f67"/>
                    <a:pt x="f65" y="f66"/>
                  </a:cubicBezTo>
                  <a:cubicBezTo>
                    <a:pt x="f65" y="f68"/>
                    <a:pt x="f69" y="f68"/>
                    <a:pt x="f69" y="f70"/>
                  </a:cubicBezTo>
                  <a:cubicBezTo>
                    <a:pt x="f69" y="f68"/>
                    <a:pt x="f69" y="f68"/>
                    <a:pt x="f69" y="f68"/>
                  </a:cubicBezTo>
                  <a:cubicBezTo>
                    <a:pt x="f71" y="f70"/>
                    <a:pt x="f69" y="f70"/>
                    <a:pt x="f71" y="f70"/>
                  </a:cubicBezTo>
                  <a:cubicBezTo>
                    <a:pt x="f69" y="f70"/>
                    <a:pt x="f71" y="f70"/>
                    <a:pt x="f71" y="f70"/>
                  </a:cubicBezTo>
                  <a:cubicBezTo>
                    <a:pt x="f71" y="f72"/>
                    <a:pt x="f73" y="f74"/>
                    <a:pt x="f73" y="f75"/>
                  </a:cubicBezTo>
                  <a:cubicBezTo>
                    <a:pt x="f73" y="f75"/>
                    <a:pt x="f73" y="f75"/>
                    <a:pt x="f73" y="f75"/>
                  </a:cubicBezTo>
                  <a:cubicBezTo>
                    <a:pt x="f76" y="f77"/>
                    <a:pt x="f76" y="f78"/>
                    <a:pt x="f79" y="f80"/>
                  </a:cubicBezTo>
                  <a:cubicBezTo>
                    <a:pt x="f79" y="f80"/>
                    <a:pt x="f81" y="f80"/>
                    <a:pt x="f81" y="f80"/>
                  </a:cubicBezTo>
                  <a:cubicBezTo>
                    <a:pt x="f79" y="f82"/>
                    <a:pt x="f83" y="f84"/>
                    <a:pt x="f81" y="f84"/>
                  </a:cubicBezTo>
                  <a:cubicBezTo>
                    <a:pt x="f81" y="f85"/>
                    <a:pt x="f83" y="f86"/>
                    <a:pt x="f83" y="f87"/>
                  </a:cubicBezTo>
                  <a:cubicBezTo>
                    <a:pt x="f88" y="f86"/>
                    <a:pt x="f89" y="f87"/>
                    <a:pt x="f88" y="f86"/>
                  </a:cubicBezTo>
                  <a:cubicBezTo>
                    <a:pt x="f89" y="f86"/>
                    <a:pt x="f89" y="f86"/>
                    <a:pt x="f89" y="f86"/>
                  </a:cubicBezTo>
                  <a:cubicBezTo>
                    <a:pt x="f89" y="f86"/>
                    <a:pt x="f89" y="f86"/>
                    <a:pt x="f89" y="f86"/>
                  </a:cubicBezTo>
                  <a:cubicBezTo>
                    <a:pt x="f89" y="f90"/>
                    <a:pt x="f89" y="f90"/>
                    <a:pt x="f89" y="f90"/>
                  </a:cubicBezTo>
                  <a:cubicBezTo>
                    <a:pt x="f89" y="f90"/>
                    <a:pt x="f89" y="f91"/>
                    <a:pt x="f89" y="f92"/>
                  </a:cubicBezTo>
                  <a:cubicBezTo>
                    <a:pt x="f93" y="f92"/>
                    <a:pt x="f93" y="f92"/>
                    <a:pt x="f93" y="f92"/>
                  </a:cubicBezTo>
                  <a:cubicBezTo>
                    <a:pt x="f89" y="f94"/>
                    <a:pt x="f89" y="f94"/>
                    <a:pt x="f89" y="f94"/>
                  </a:cubicBezTo>
                  <a:cubicBezTo>
                    <a:pt x="f93" y="f94"/>
                    <a:pt x="f93" y="f94"/>
                    <a:pt x="f93" y="f94"/>
                  </a:cubicBezTo>
                  <a:cubicBezTo>
                    <a:pt x="f93" y="f95"/>
                    <a:pt x="f93" y="f95"/>
                    <a:pt x="f93" y="f95"/>
                  </a:cubicBezTo>
                  <a:cubicBezTo>
                    <a:pt x="f96" y="f97"/>
                    <a:pt x="f96" y="f97"/>
                    <a:pt x="f96" y="f97"/>
                  </a:cubicBezTo>
                  <a:cubicBezTo>
                    <a:pt x="f98" y="f97"/>
                    <a:pt x="f96" y="f97"/>
                    <a:pt x="f98" y="f97"/>
                  </a:cubicBezTo>
                  <a:cubicBezTo>
                    <a:pt x="f98" y="f97"/>
                    <a:pt x="f98" y="f97"/>
                    <a:pt x="f98" y="f99"/>
                  </a:cubicBezTo>
                  <a:cubicBezTo>
                    <a:pt x="f98" y="f99"/>
                    <a:pt x="f98" y="f99"/>
                    <a:pt x="f98" y="f99"/>
                  </a:cubicBezTo>
                  <a:cubicBezTo>
                    <a:pt x="f100" y="f99"/>
                    <a:pt x="f100" y="f101"/>
                    <a:pt x="f98" y="f101"/>
                  </a:cubicBezTo>
                  <a:cubicBezTo>
                    <a:pt x="f98" y="f101"/>
                    <a:pt x="f100" y="f101"/>
                    <a:pt x="f98" y="f101"/>
                  </a:cubicBezTo>
                  <a:cubicBezTo>
                    <a:pt x="f98" y="f101"/>
                    <a:pt x="f98" y="f102"/>
                    <a:pt x="f100" y="f103"/>
                  </a:cubicBezTo>
                  <a:cubicBezTo>
                    <a:pt x="f100" y="f102"/>
                    <a:pt x="f100" y="f102"/>
                    <a:pt x="f100" y="f102"/>
                  </a:cubicBezTo>
                  <a:cubicBezTo>
                    <a:pt x="f100" y="f103"/>
                    <a:pt x="f100" y="f104"/>
                    <a:pt x="f105" y="f104"/>
                  </a:cubicBezTo>
                  <a:cubicBezTo>
                    <a:pt x="f100" y="f104"/>
                    <a:pt x="f105" y="f104"/>
                    <a:pt x="f105" y="f104"/>
                  </a:cubicBezTo>
                  <a:cubicBezTo>
                    <a:pt x="f106" y="f104"/>
                    <a:pt x="f106" y="f107"/>
                    <a:pt x="f106" y="f108"/>
                  </a:cubicBezTo>
                  <a:cubicBezTo>
                    <a:pt x="f106" y="f108"/>
                    <a:pt x="f106" y="f108"/>
                    <a:pt x="f106" y="f108"/>
                  </a:cubicBezTo>
                  <a:cubicBezTo>
                    <a:pt x="f106" y="f109"/>
                    <a:pt x="f110" y="f108"/>
                    <a:pt x="f110" y="f109"/>
                  </a:cubicBezTo>
                  <a:cubicBezTo>
                    <a:pt x="f110" y="f111"/>
                    <a:pt x="f110" y="f111"/>
                    <a:pt x="f110" y="f111"/>
                  </a:cubicBezTo>
                  <a:cubicBezTo>
                    <a:pt x="f110" y="f111"/>
                    <a:pt x="f110" y="f111"/>
                    <a:pt x="f110" y="f111"/>
                  </a:cubicBezTo>
                  <a:cubicBezTo>
                    <a:pt x="f110" y="f111"/>
                    <a:pt x="f112" y="f113"/>
                    <a:pt x="f114" y="f115"/>
                  </a:cubicBezTo>
                  <a:cubicBezTo>
                    <a:pt x="f114" y="f116"/>
                    <a:pt x="f114" y="f116"/>
                    <a:pt x="f114" y="f116"/>
                  </a:cubicBezTo>
                  <a:cubicBezTo>
                    <a:pt x="f117" y="f116"/>
                    <a:pt x="f117" y="f116"/>
                    <a:pt x="f117" y="f116"/>
                  </a:cubicBezTo>
                  <a:cubicBezTo>
                    <a:pt x="f117" y="f116"/>
                    <a:pt x="f117" y="f118"/>
                    <a:pt x="f119" y="f118"/>
                  </a:cubicBezTo>
                  <a:cubicBezTo>
                    <a:pt x="f117" y="f120"/>
                    <a:pt x="f117" y="f115"/>
                    <a:pt x="f117" y="f121"/>
                  </a:cubicBezTo>
                  <a:cubicBezTo>
                    <a:pt x="f117" y="f121"/>
                    <a:pt x="f117" y="f118"/>
                    <a:pt x="f117" y="f116"/>
                  </a:cubicBezTo>
                  <a:cubicBezTo>
                    <a:pt x="f119" y="f118"/>
                    <a:pt x="f117" y="f120"/>
                    <a:pt x="f119" y="f120"/>
                  </a:cubicBezTo>
                  <a:cubicBezTo>
                    <a:pt x="f119" y="f120"/>
                    <a:pt x="f119" y="f118"/>
                    <a:pt x="f119" y="f120"/>
                  </a:cubicBezTo>
                  <a:cubicBezTo>
                    <a:pt x="f119" y="f120"/>
                    <a:pt x="f119" y="f120"/>
                    <a:pt x="f119" y="f120"/>
                  </a:cubicBezTo>
                  <a:cubicBezTo>
                    <a:pt x="f119" y="f120"/>
                    <a:pt x="f119" y="f120"/>
                    <a:pt x="f119" y="f120"/>
                  </a:cubicBezTo>
                  <a:cubicBezTo>
                    <a:pt x="f119" y="f122"/>
                    <a:pt x="f123" y="f122"/>
                    <a:pt x="f119" y="f122"/>
                  </a:cubicBezTo>
                  <a:cubicBezTo>
                    <a:pt x="f119" y="f122"/>
                    <a:pt x="f119" y="f124"/>
                    <a:pt x="f123" y="f125"/>
                  </a:cubicBezTo>
                  <a:cubicBezTo>
                    <a:pt x="f126" y="f125"/>
                    <a:pt x="f126" y="f125"/>
                    <a:pt x="f126" y="f125"/>
                  </a:cubicBezTo>
                  <a:cubicBezTo>
                    <a:pt x="f123" y="f124"/>
                    <a:pt x="f123" y="f124"/>
                    <a:pt x="f123" y="f124"/>
                  </a:cubicBezTo>
                  <a:cubicBezTo>
                    <a:pt x="f126" y="f124"/>
                    <a:pt x="f126" y="f124"/>
                    <a:pt x="f126" y="f124"/>
                  </a:cubicBezTo>
                  <a:cubicBezTo>
                    <a:pt x="f123" y="f127"/>
                    <a:pt x="f126" y="f127"/>
                    <a:pt x="f126" y="f128"/>
                  </a:cubicBezTo>
                  <a:cubicBezTo>
                    <a:pt x="f129" y="f130"/>
                    <a:pt x="f129" y="f130"/>
                    <a:pt x="f131" y="f130"/>
                  </a:cubicBezTo>
                  <a:cubicBezTo>
                    <a:pt x="f131" y="f132"/>
                    <a:pt x="f131" y="f133"/>
                    <a:pt x="f134" y="f133"/>
                  </a:cubicBezTo>
                  <a:cubicBezTo>
                    <a:pt x="f134" y="f133"/>
                    <a:pt x="f131" y="f133"/>
                    <a:pt x="f134" y="f133"/>
                  </a:cubicBezTo>
                  <a:cubicBezTo>
                    <a:pt x="f134" y="f133"/>
                    <a:pt x="f134" y="f133"/>
                    <a:pt x="f134" y="f135"/>
                  </a:cubicBezTo>
                  <a:cubicBezTo>
                    <a:pt x="f134" y="f135"/>
                    <a:pt x="f136" y="f137"/>
                    <a:pt x="f138" y="f137"/>
                  </a:cubicBezTo>
                  <a:cubicBezTo>
                    <a:pt x="f138" y="f139"/>
                    <a:pt x="f136" y="f139"/>
                    <a:pt x="f136" y="f139"/>
                  </a:cubicBezTo>
                  <a:cubicBezTo>
                    <a:pt x="f138" y="f139"/>
                    <a:pt x="f136" y="f140"/>
                    <a:pt x="f138" y="f141"/>
                  </a:cubicBezTo>
                  <a:cubicBezTo>
                    <a:pt x="f138" y="f140"/>
                    <a:pt x="f138" y="f140"/>
                    <a:pt x="f138" y="f140"/>
                  </a:cubicBezTo>
                  <a:cubicBezTo>
                    <a:pt x="f142" y="f140"/>
                    <a:pt x="f138" y="f141"/>
                    <a:pt x="f142" y="f143"/>
                  </a:cubicBezTo>
                  <a:cubicBezTo>
                    <a:pt x="f138" y="f143"/>
                    <a:pt x="f138" y="f143"/>
                    <a:pt x="f138" y="f143"/>
                  </a:cubicBezTo>
                  <a:cubicBezTo>
                    <a:pt x="f142" y="f143"/>
                    <a:pt x="f142" y="f144"/>
                    <a:pt x="f142" y="f145"/>
                  </a:cubicBezTo>
                  <a:cubicBezTo>
                    <a:pt x="f142" y="f144"/>
                    <a:pt x="f146" y="f144"/>
                    <a:pt x="f142" y="f147"/>
                  </a:cubicBezTo>
                  <a:cubicBezTo>
                    <a:pt x="f148" y="f149"/>
                    <a:pt x="f148" y="f150"/>
                    <a:pt x="f151" y="f150"/>
                  </a:cubicBezTo>
                  <a:cubicBezTo>
                    <a:pt x="f151" y="f152"/>
                    <a:pt x="f151" y="f152"/>
                    <a:pt x="f151" y="f152"/>
                  </a:cubicBezTo>
                  <a:cubicBezTo>
                    <a:pt x="f153" y="f152"/>
                    <a:pt x="f151" y="f150"/>
                    <a:pt x="f151" y="f150"/>
                  </a:cubicBezTo>
                  <a:cubicBezTo>
                    <a:pt x="f151" y="f150"/>
                    <a:pt x="f151" y="f152"/>
                    <a:pt x="f153" y="f152"/>
                  </a:cubicBezTo>
                  <a:cubicBezTo>
                    <a:pt x="f151" y="f152"/>
                    <a:pt x="f151" y="f152"/>
                    <a:pt x="f154" y="f152"/>
                  </a:cubicBezTo>
                  <a:cubicBezTo>
                    <a:pt x="f154" y="f152"/>
                    <a:pt x="f151" y="f155"/>
                    <a:pt x="f154" y="f156"/>
                  </a:cubicBezTo>
                  <a:cubicBezTo>
                    <a:pt x="f154" y="f157"/>
                    <a:pt x="f154" y="f157"/>
                    <a:pt x="f154" y="f156"/>
                  </a:cubicBezTo>
                  <a:cubicBezTo>
                    <a:pt x="f154" y="f158"/>
                    <a:pt x="f154" y="f158"/>
                    <a:pt x="f154" y="f158"/>
                  </a:cubicBezTo>
                  <a:cubicBezTo>
                    <a:pt x="f154" y="f158"/>
                    <a:pt x="f154" y="f158"/>
                    <a:pt x="f159" y="f158"/>
                  </a:cubicBezTo>
                  <a:cubicBezTo>
                    <a:pt x="f159" y="f158"/>
                    <a:pt x="f160" y="f158"/>
                    <a:pt x="f159" y="f158"/>
                  </a:cubicBezTo>
                  <a:cubicBezTo>
                    <a:pt x="f160" y="f161"/>
                    <a:pt x="f160" y="f161"/>
                    <a:pt x="f160" y="f161"/>
                  </a:cubicBezTo>
                  <a:cubicBezTo>
                    <a:pt x="f160" y="f158"/>
                    <a:pt x="f160" y="f161"/>
                    <a:pt x="f160" y="f161"/>
                  </a:cubicBezTo>
                  <a:cubicBezTo>
                    <a:pt x="f160" y="f161"/>
                    <a:pt x="f160" y="f161"/>
                    <a:pt x="f160" y="f161"/>
                  </a:cubicBezTo>
                  <a:cubicBezTo>
                    <a:pt x="f162" y="f163"/>
                    <a:pt x="f162" y="f163"/>
                    <a:pt x="f162" y="f163"/>
                  </a:cubicBezTo>
                  <a:cubicBezTo>
                    <a:pt x="f160" y="f163"/>
                    <a:pt x="f160" y="f163"/>
                    <a:pt x="f160" y="f161"/>
                  </a:cubicBezTo>
                  <a:cubicBezTo>
                    <a:pt x="f160" y="f163"/>
                    <a:pt x="f160" y="f163"/>
                    <a:pt x="f160" y="f164"/>
                  </a:cubicBezTo>
                  <a:cubicBezTo>
                    <a:pt x="f160" y="f163"/>
                    <a:pt x="f160" y="f164"/>
                    <a:pt x="f162" y="f164"/>
                  </a:cubicBezTo>
                  <a:cubicBezTo>
                    <a:pt x="f162" y="f165"/>
                    <a:pt x="f162" y="f165"/>
                    <a:pt x="f162" y="f165"/>
                  </a:cubicBezTo>
                  <a:cubicBezTo>
                    <a:pt x="f162" y="f166"/>
                    <a:pt x="f162" y="f166"/>
                    <a:pt x="f162" y="f166"/>
                  </a:cubicBezTo>
                  <a:cubicBezTo>
                    <a:pt x="f162" y="f165"/>
                    <a:pt x="f162" y="f165"/>
                    <a:pt x="f162" y="f165"/>
                  </a:cubicBezTo>
                  <a:cubicBezTo>
                    <a:pt x="f162" y="f165"/>
                    <a:pt x="f167" y="f165"/>
                    <a:pt x="f167" y="f166"/>
                  </a:cubicBezTo>
                  <a:cubicBezTo>
                    <a:pt x="f167" y="f166"/>
                    <a:pt x="f162" y="f166"/>
                    <a:pt x="f162" y="f166"/>
                  </a:cubicBezTo>
                  <a:cubicBezTo>
                    <a:pt x="f162" y="f166"/>
                    <a:pt x="f167" y="f166"/>
                    <a:pt x="f167" y="f166"/>
                  </a:cubicBezTo>
                  <a:cubicBezTo>
                    <a:pt x="f167" y="f166"/>
                    <a:pt x="f167" y="f166"/>
                    <a:pt x="f167" y="f166"/>
                  </a:cubicBezTo>
                  <a:cubicBezTo>
                    <a:pt x="f167" y="f166"/>
                    <a:pt x="f167" y="f166"/>
                    <a:pt x="f167" y="f166"/>
                  </a:cubicBezTo>
                  <a:cubicBezTo>
                    <a:pt x="f167" y="f166"/>
                    <a:pt x="f167" y="f166"/>
                    <a:pt x="f167" y="f166"/>
                  </a:cubicBezTo>
                  <a:cubicBezTo>
                    <a:pt x="f167" y="f166"/>
                    <a:pt x="f168" y="f169"/>
                    <a:pt x="f167" y="f170"/>
                  </a:cubicBezTo>
                  <a:cubicBezTo>
                    <a:pt x="f168" y="f170"/>
                    <a:pt x="f168" y="f170"/>
                    <a:pt x="f168" y="f171"/>
                  </a:cubicBezTo>
                  <a:cubicBezTo>
                    <a:pt x="f168" y="f171"/>
                    <a:pt x="f168" y="f171"/>
                    <a:pt x="f168" y="f171"/>
                  </a:cubicBezTo>
                  <a:cubicBezTo>
                    <a:pt x="f172" y="f171"/>
                    <a:pt x="f172" y="f173"/>
                    <a:pt x="f172" y="f173"/>
                  </a:cubicBezTo>
                  <a:cubicBezTo>
                    <a:pt x="f172" y="f173"/>
                    <a:pt x="f172" y="f173"/>
                    <a:pt x="f172" y="f173"/>
                  </a:cubicBezTo>
                  <a:cubicBezTo>
                    <a:pt x="f172" y="f173"/>
                    <a:pt x="f172" y="f174"/>
                    <a:pt x="f172" y="f168"/>
                  </a:cubicBezTo>
                  <a:cubicBezTo>
                    <a:pt x="f172" y="f168"/>
                    <a:pt x="f174" y="f174"/>
                    <a:pt x="f174" y="f168"/>
                  </a:cubicBezTo>
                  <a:cubicBezTo>
                    <a:pt x="f173" y="f168"/>
                    <a:pt x="f174" y="f168"/>
                    <a:pt x="f172" y="f168"/>
                  </a:cubicBezTo>
                  <a:cubicBezTo>
                    <a:pt x="f174" y="f167"/>
                    <a:pt x="f174" y="f175"/>
                    <a:pt x="f171" y="f160"/>
                  </a:cubicBezTo>
                  <a:cubicBezTo>
                    <a:pt x="f171" y="f160"/>
                    <a:pt x="f173" y="f160"/>
                    <a:pt x="f171" y="f160"/>
                  </a:cubicBezTo>
                  <a:cubicBezTo>
                    <a:pt x="f170" y="f154"/>
                    <a:pt x="f170" y="f153"/>
                    <a:pt x="f165" y="f148"/>
                  </a:cubicBezTo>
                  <a:cubicBezTo>
                    <a:pt x="f165" y="f148"/>
                    <a:pt x="f165" y="f148"/>
                    <a:pt x="f165" y="f148"/>
                  </a:cubicBezTo>
                  <a:cubicBezTo>
                    <a:pt x="f165" y="f148"/>
                    <a:pt x="f165" y="f148"/>
                    <a:pt x="f165" y="f146"/>
                  </a:cubicBezTo>
                  <a:cubicBezTo>
                    <a:pt x="f165" y="f146"/>
                    <a:pt x="f165" y="f146"/>
                    <a:pt x="f169" y="f146"/>
                  </a:cubicBezTo>
                  <a:cubicBezTo>
                    <a:pt x="f165" y="f142"/>
                    <a:pt x="f165" y="f176"/>
                    <a:pt x="f165" y="f138"/>
                  </a:cubicBezTo>
                  <a:cubicBezTo>
                    <a:pt x="f165" y="f138"/>
                    <a:pt x="f165" y="f138"/>
                    <a:pt x="f165" y="f138"/>
                  </a:cubicBezTo>
                  <a:cubicBezTo>
                    <a:pt x="f164" y="f138"/>
                    <a:pt x="f164" y="f138"/>
                    <a:pt x="f164" y="f136"/>
                  </a:cubicBezTo>
                  <a:cubicBezTo>
                    <a:pt x="f164" y="f136"/>
                    <a:pt x="f164" y="f136"/>
                    <a:pt x="f164" y="f136"/>
                  </a:cubicBezTo>
                  <a:cubicBezTo>
                    <a:pt x="f163" y="f136"/>
                    <a:pt x="f163" y="f136"/>
                    <a:pt x="f163" y="f136"/>
                  </a:cubicBezTo>
                  <a:cubicBezTo>
                    <a:pt x="f163" y="f136"/>
                    <a:pt x="f164" y="f136"/>
                    <a:pt x="f163" y="f134"/>
                  </a:cubicBezTo>
                  <a:cubicBezTo>
                    <a:pt x="f163" y="f134"/>
                    <a:pt x="f163" y="f136"/>
                    <a:pt x="f163" y="f134"/>
                  </a:cubicBezTo>
                  <a:cubicBezTo>
                    <a:pt x="f163" y="f134"/>
                    <a:pt x="f163" y="f129"/>
                    <a:pt x="f177" y="f126"/>
                  </a:cubicBezTo>
                  <a:cubicBezTo>
                    <a:pt x="f161" y="f126"/>
                    <a:pt x="f161" y="f126"/>
                    <a:pt x="f161" y="f126"/>
                  </a:cubicBezTo>
                  <a:cubicBezTo>
                    <a:pt x="f161" y="f126"/>
                    <a:pt x="f161" y="f123"/>
                    <a:pt x="f177" y="f123"/>
                  </a:cubicBezTo>
                  <a:cubicBezTo>
                    <a:pt x="f161" y="f119"/>
                    <a:pt x="f158" y="f119"/>
                    <a:pt x="f158" y="f119"/>
                  </a:cubicBezTo>
                  <a:cubicBezTo>
                    <a:pt x="f158" y="f117"/>
                    <a:pt x="f156" y="f110"/>
                    <a:pt x="f155" y="f105"/>
                  </a:cubicBezTo>
                  <a:cubicBezTo>
                    <a:pt x="f155" y="f105"/>
                    <a:pt x="f155" y="f105"/>
                    <a:pt x="f155" y="f105"/>
                  </a:cubicBezTo>
                  <a:cubicBezTo>
                    <a:pt x="f152" y="f105"/>
                    <a:pt x="f155" y="f105"/>
                    <a:pt x="f155" y="f100"/>
                  </a:cubicBezTo>
                  <a:cubicBezTo>
                    <a:pt x="f152" y="f105"/>
                    <a:pt x="f152" y="f100"/>
                    <a:pt x="f152" y="f105"/>
                  </a:cubicBezTo>
                  <a:cubicBezTo>
                    <a:pt x="f150" y="f100"/>
                    <a:pt x="f152" y="f98"/>
                    <a:pt x="f150" y="f98"/>
                  </a:cubicBezTo>
                  <a:cubicBezTo>
                    <a:pt x="f152" y="f98"/>
                    <a:pt x="f150" y="f98"/>
                    <a:pt x="f152" y="f98"/>
                  </a:cubicBezTo>
                  <a:cubicBezTo>
                    <a:pt x="f150" y="f178"/>
                    <a:pt x="f150" y="f178"/>
                    <a:pt x="f150" y="f178"/>
                  </a:cubicBezTo>
                  <a:cubicBezTo>
                    <a:pt x="f150" y="f96"/>
                    <a:pt x="f150" y="f178"/>
                    <a:pt x="f150" y="f178"/>
                  </a:cubicBezTo>
                  <a:cubicBezTo>
                    <a:pt x="f150" y="f96"/>
                    <a:pt x="f150" y="f96"/>
                    <a:pt x="f150" y="f96"/>
                  </a:cubicBezTo>
                  <a:cubicBezTo>
                    <a:pt x="f179" y="f96"/>
                    <a:pt x="f180" y="f100"/>
                    <a:pt x="f179" y="f98"/>
                  </a:cubicBezTo>
                  <a:cubicBezTo>
                    <a:pt x="f179" y="f98"/>
                    <a:pt x="f179" y="f98"/>
                    <a:pt x="f179" y="f98"/>
                  </a:cubicBezTo>
                  <a:cubicBezTo>
                    <a:pt x="f149" y="f98"/>
                    <a:pt x="f179" y="f105"/>
                    <a:pt x="f149" y="f98"/>
                  </a:cubicBezTo>
                  <a:cubicBezTo>
                    <a:pt x="f149" y="f98"/>
                    <a:pt x="f149" y="f178"/>
                    <a:pt x="f179" y="f178"/>
                  </a:cubicBezTo>
                  <a:cubicBezTo>
                    <a:pt x="f149" y="f96"/>
                    <a:pt x="f180" y="f96"/>
                    <a:pt x="f179" y="f93"/>
                  </a:cubicBezTo>
                  <a:cubicBezTo>
                    <a:pt x="f179" y="f93"/>
                    <a:pt x="f180" y="f96"/>
                    <a:pt x="f179" y="f96"/>
                  </a:cubicBezTo>
                  <a:cubicBezTo>
                    <a:pt x="f149" y="f93"/>
                    <a:pt x="f179" y="f89"/>
                    <a:pt x="f149" y="f89"/>
                  </a:cubicBezTo>
                  <a:cubicBezTo>
                    <a:pt x="f179" y="f93"/>
                    <a:pt x="f179" y="f89"/>
                    <a:pt x="f179" y="f88"/>
                  </a:cubicBezTo>
                  <a:cubicBezTo>
                    <a:pt x="f179" y="f88"/>
                    <a:pt x="f179" y="f89"/>
                    <a:pt x="f149" y="f88"/>
                  </a:cubicBezTo>
                  <a:cubicBezTo>
                    <a:pt x="f179" y="f88"/>
                    <a:pt x="f149" y="f83"/>
                    <a:pt x="f179" y="f83"/>
                  </a:cubicBezTo>
                  <a:cubicBezTo>
                    <a:pt x="f180" y="f83"/>
                    <a:pt x="f149" y="f83"/>
                    <a:pt x="f179" y="f81"/>
                  </a:cubicBezTo>
                  <a:cubicBezTo>
                    <a:pt x="f149" y="f81"/>
                    <a:pt x="f149" y="f83"/>
                    <a:pt x="f149" y="f83"/>
                  </a:cubicBezTo>
                  <a:cubicBezTo>
                    <a:pt x="f149" y="f83"/>
                    <a:pt x="f149" y="f79"/>
                    <a:pt x="f149" y="f79"/>
                  </a:cubicBezTo>
                  <a:cubicBezTo>
                    <a:pt x="f149" y="f79"/>
                    <a:pt x="f149" y="f79"/>
                    <a:pt x="f149" y="f81"/>
                  </a:cubicBezTo>
                  <a:cubicBezTo>
                    <a:pt x="f149" y="f79"/>
                    <a:pt x="f149" y="f76"/>
                    <a:pt x="f147" y="f76"/>
                  </a:cubicBezTo>
                  <a:cubicBezTo>
                    <a:pt x="f149" y="f76"/>
                    <a:pt x="f149" y="f76"/>
                    <a:pt x="f149" y="f76"/>
                  </a:cubicBezTo>
                  <a:cubicBezTo>
                    <a:pt x="f147" y="f73"/>
                    <a:pt x="f147" y="f73"/>
                    <a:pt x="f147" y="f73"/>
                  </a:cubicBezTo>
                  <a:cubicBezTo>
                    <a:pt x="f147" y="f73"/>
                    <a:pt x="f147" y="f69"/>
                    <a:pt x="f144" y="f71"/>
                  </a:cubicBezTo>
                  <a:cubicBezTo>
                    <a:pt x="f144" y="f71"/>
                    <a:pt x="f145" y="f69"/>
                    <a:pt x="f144" y="f69"/>
                  </a:cubicBezTo>
                  <a:cubicBezTo>
                    <a:pt x="f147" y="f69"/>
                    <a:pt x="f144" y="f71"/>
                    <a:pt x="f147" y="f71"/>
                  </a:cubicBezTo>
                  <a:cubicBezTo>
                    <a:pt x="f144" y="f71"/>
                    <a:pt x="f147" y="f69"/>
                    <a:pt x="f147" y="f69"/>
                  </a:cubicBezTo>
                  <a:cubicBezTo>
                    <a:pt x="f144" y="f69"/>
                    <a:pt x="f144" y="f69"/>
                    <a:pt x="f144" y="f69"/>
                  </a:cubicBezTo>
                  <a:cubicBezTo>
                    <a:pt x="f144" y="f69"/>
                    <a:pt x="f144" y="f69"/>
                    <a:pt x="f144" y="f65"/>
                  </a:cubicBezTo>
                  <a:cubicBezTo>
                    <a:pt x="f144" y="f69"/>
                    <a:pt x="f144" y="f69"/>
                    <a:pt x="f144" y="f65"/>
                  </a:cubicBezTo>
                  <a:cubicBezTo>
                    <a:pt x="f144" y="f65"/>
                    <a:pt x="f144" y="f65"/>
                    <a:pt x="f144" y="f65"/>
                  </a:cubicBezTo>
                  <a:cubicBezTo>
                    <a:pt x="f144" y="f60"/>
                    <a:pt x="f145" y="f65"/>
                    <a:pt x="f145" y="f60"/>
                  </a:cubicBezTo>
                  <a:cubicBezTo>
                    <a:pt x="f145" y="f65"/>
                    <a:pt x="f145" y="f65"/>
                    <a:pt x="f145" y="f65"/>
                  </a:cubicBezTo>
                  <a:cubicBezTo>
                    <a:pt x="f145" y="f65"/>
                    <a:pt x="f141" y="f65"/>
                    <a:pt x="f141" y="f60"/>
                  </a:cubicBezTo>
                  <a:cubicBezTo>
                    <a:pt x="f145" y="f59"/>
                    <a:pt x="f145" y="f59"/>
                    <a:pt x="f145" y="f59"/>
                  </a:cubicBezTo>
                  <a:cubicBezTo>
                    <a:pt x="f145" y="f57"/>
                    <a:pt x="f141" y="f59"/>
                    <a:pt x="f145" y="f57"/>
                  </a:cubicBezTo>
                  <a:cubicBezTo>
                    <a:pt x="f141" y="f59"/>
                    <a:pt x="f141" y="f59"/>
                    <a:pt x="f141" y="f59"/>
                  </a:cubicBezTo>
                  <a:cubicBezTo>
                    <a:pt x="f140" y="f59"/>
                    <a:pt x="f140" y="f59"/>
                    <a:pt x="f140" y="f59"/>
                  </a:cubicBezTo>
                  <a:cubicBezTo>
                    <a:pt x="f140" y="f57"/>
                    <a:pt x="f140" y="f55"/>
                    <a:pt x="f141" y="f57"/>
                  </a:cubicBezTo>
                  <a:cubicBezTo>
                    <a:pt x="f141" y="f55"/>
                    <a:pt x="f140" y="f55"/>
                    <a:pt x="f140" y="f55"/>
                  </a:cubicBezTo>
                  <a:cubicBezTo>
                    <a:pt x="f140" y="f55"/>
                    <a:pt x="f140" y="f55"/>
                    <a:pt x="f140" y="f181"/>
                  </a:cubicBezTo>
                  <a:cubicBezTo>
                    <a:pt x="f140" y="f181"/>
                    <a:pt x="f182" y="f181"/>
                    <a:pt x="f182" y="f181"/>
                  </a:cubicBezTo>
                  <a:cubicBezTo>
                    <a:pt x="f182" y="f55"/>
                    <a:pt x="f182" y="f55"/>
                    <a:pt x="f182" y="f55"/>
                  </a:cubicBezTo>
                  <a:cubicBezTo>
                    <a:pt x="f182" y="f181"/>
                    <a:pt x="f182" y="f181"/>
                    <a:pt x="f182" y="f181"/>
                  </a:cubicBezTo>
                  <a:cubicBezTo>
                    <a:pt x="f139" y="f55"/>
                    <a:pt x="f139" y="f181"/>
                    <a:pt x="f139" y="f55"/>
                  </a:cubicBezTo>
                  <a:cubicBezTo>
                    <a:pt x="f137" y="f181"/>
                    <a:pt x="f137" y="f181"/>
                    <a:pt x="f137" y="f181"/>
                  </a:cubicBezTo>
                  <a:cubicBezTo>
                    <a:pt x="f182" y="f181"/>
                    <a:pt x="f139" y="f183"/>
                    <a:pt x="f182" y="f183"/>
                  </a:cubicBezTo>
                  <a:cubicBezTo>
                    <a:pt x="f182" y="f184"/>
                    <a:pt x="f137" y="f183"/>
                    <a:pt x="f137" y="f184"/>
                  </a:cubicBezTo>
                  <a:cubicBezTo>
                    <a:pt x="f139" y="f184"/>
                    <a:pt x="f139" y="f51"/>
                    <a:pt x="f139" y="f184"/>
                  </a:cubicBezTo>
                  <a:cubicBezTo>
                    <a:pt x="f139" y="f51"/>
                    <a:pt x="f182" y="f51"/>
                    <a:pt x="f139" y="f45"/>
                  </a:cubicBezTo>
                  <a:cubicBezTo>
                    <a:pt x="f139" y="f51"/>
                    <a:pt x="f137" y="f45"/>
                    <a:pt x="f137" y="f51"/>
                  </a:cubicBezTo>
                  <a:cubicBezTo>
                    <a:pt x="f137" y="f184"/>
                    <a:pt x="f137" y="f184"/>
                    <a:pt x="f137" y="f184"/>
                  </a:cubicBezTo>
                  <a:cubicBezTo>
                    <a:pt x="f135" y="f184"/>
                    <a:pt x="f135" y="f184"/>
                    <a:pt x="f135" y="f184"/>
                  </a:cubicBezTo>
                  <a:cubicBezTo>
                    <a:pt x="f135" y="f51"/>
                    <a:pt x="f133" y="f45"/>
                    <a:pt x="f135" y="f45"/>
                  </a:cubicBezTo>
                  <a:cubicBezTo>
                    <a:pt x="f135" y="f45"/>
                    <a:pt x="f135" y="f51"/>
                    <a:pt x="f137" y="f45"/>
                  </a:cubicBezTo>
                  <a:cubicBezTo>
                    <a:pt x="f135" y="f41"/>
                    <a:pt x="f133" y="f45"/>
                    <a:pt x="f135" y="f41"/>
                  </a:cubicBezTo>
                  <a:cubicBezTo>
                    <a:pt x="f137" y="f41"/>
                    <a:pt x="f137" y="f41"/>
                    <a:pt x="f137" y="f41"/>
                  </a:cubicBezTo>
                  <a:cubicBezTo>
                    <a:pt x="f137" y="f41"/>
                    <a:pt x="f137" y="f41"/>
                    <a:pt x="f137" y="f41"/>
                  </a:cubicBezTo>
                  <a:cubicBezTo>
                    <a:pt x="f137" y="f41"/>
                    <a:pt x="f137" y="f41"/>
                    <a:pt x="f137" y="f41"/>
                  </a:cubicBezTo>
                  <a:cubicBezTo>
                    <a:pt x="f135" y="f41"/>
                    <a:pt x="f137" y="f41"/>
                    <a:pt x="f137" y="f39"/>
                  </a:cubicBezTo>
                  <a:cubicBezTo>
                    <a:pt x="f135" y="f39"/>
                    <a:pt x="f135" y="f39"/>
                    <a:pt x="f135" y="f39"/>
                  </a:cubicBezTo>
                  <a:cubicBezTo>
                    <a:pt x="f133" y="f39"/>
                    <a:pt x="f137" y="f41"/>
                    <a:pt x="f135" y="f41"/>
                  </a:cubicBezTo>
                  <a:cubicBezTo>
                    <a:pt x="f133" y="f41"/>
                    <a:pt x="f135" y="f39"/>
                    <a:pt x="f133" y="f39"/>
                  </a:cubicBezTo>
                  <a:cubicBezTo>
                    <a:pt x="f133" y="f39"/>
                    <a:pt x="f133" y="f39"/>
                    <a:pt x="f133" y="f39"/>
                  </a:cubicBezTo>
                  <a:cubicBezTo>
                    <a:pt x="f133" y="f39"/>
                    <a:pt x="f128" y="f41"/>
                    <a:pt x="f132" y="f36"/>
                  </a:cubicBezTo>
                  <a:cubicBezTo>
                    <a:pt x="f132" y="f185"/>
                    <a:pt x="f132" y="f36"/>
                    <a:pt x="f132" y="f36"/>
                  </a:cubicBezTo>
                  <a:cubicBezTo>
                    <a:pt x="f132" y="f34"/>
                    <a:pt x="f132" y="f34"/>
                    <a:pt x="f132" y="f32"/>
                  </a:cubicBezTo>
                  <a:cubicBezTo>
                    <a:pt x="f128" y="f34"/>
                    <a:pt x="f128" y="f30"/>
                    <a:pt x="f128" y="f32"/>
                  </a:cubicBezTo>
                  <a:cubicBezTo>
                    <a:pt x="f128" y="f32"/>
                    <a:pt x="f132" y="f185"/>
                    <a:pt x="f128" y="f36"/>
                  </a:cubicBezTo>
                  <a:cubicBezTo>
                    <a:pt x="f128" y="f36"/>
                    <a:pt x="f132" y="f36"/>
                    <a:pt x="f128" y="f39"/>
                  </a:cubicBezTo>
                  <a:cubicBezTo>
                    <a:pt x="f128" y="f36"/>
                    <a:pt x="f128" y="f39"/>
                    <a:pt x="f127" y="f39"/>
                  </a:cubicBezTo>
                  <a:cubicBezTo>
                    <a:pt x="f127" y="f36"/>
                    <a:pt x="f127" y="f36"/>
                    <a:pt x="f127" y="f36"/>
                  </a:cubicBezTo>
                  <a:cubicBezTo>
                    <a:pt x="f128" y="f36"/>
                    <a:pt x="f128" y="f36"/>
                    <a:pt x="f128" y="f36"/>
                  </a:cubicBezTo>
                  <a:cubicBezTo>
                    <a:pt x="f128" y="f185"/>
                    <a:pt x="f128" y="f34"/>
                    <a:pt x="f128" y="f32"/>
                  </a:cubicBezTo>
                  <a:cubicBezTo>
                    <a:pt x="f127" y="f32"/>
                    <a:pt x="f127" y="f32"/>
                    <a:pt x="f127" y="f32"/>
                  </a:cubicBezTo>
                  <a:cubicBezTo>
                    <a:pt x="f124" y="f30"/>
                    <a:pt x="f124" y="f186"/>
                    <a:pt x="f187" y="f27"/>
                  </a:cubicBezTo>
                  <a:cubicBezTo>
                    <a:pt x="f124" y="f27"/>
                    <a:pt x="f125" y="f22"/>
                    <a:pt x="f187" y="f25"/>
                  </a:cubicBezTo>
                  <a:cubicBezTo>
                    <a:pt x="f124" y="f25"/>
                    <a:pt x="f127" y="f25"/>
                    <a:pt x="f127" y="f25"/>
                  </a:cubicBezTo>
                  <a:cubicBezTo>
                    <a:pt x="f127" y="f22"/>
                    <a:pt x="f127" y="f25"/>
                    <a:pt x="f124" y="f25"/>
                  </a:cubicBezTo>
                  <a:cubicBezTo>
                    <a:pt x="f124" y="f22"/>
                    <a:pt x="f187" y="f25"/>
                    <a:pt x="f124" y="f22"/>
                  </a:cubicBezTo>
                  <a:cubicBezTo>
                    <a:pt x="f124" y="f25"/>
                    <a:pt x="f187" y="f22"/>
                    <a:pt x="f125" y="f25"/>
                  </a:cubicBezTo>
                  <a:cubicBezTo>
                    <a:pt x="f125" y="f22"/>
                    <a:pt x="f125" y="f25"/>
                    <a:pt x="f122" y="f22"/>
                  </a:cubicBezTo>
                  <a:cubicBezTo>
                    <a:pt x="f122" y="f20"/>
                    <a:pt x="f122" y="f188"/>
                    <a:pt x="f122" y="f189"/>
                  </a:cubicBezTo>
                  <a:cubicBezTo>
                    <a:pt x="f120" y="f189"/>
                    <a:pt x="f120" y="f18"/>
                    <a:pt x="f118" y="f190"/>
                  </a:cubicBezTo>
                  <a:cubicBezTo>
                    <a:pt x="f118" y="f16"/>
                    <a:pt x="f121" y="f190"/>
                    <a:pt x="f121" y="f16"/>
                  </a:cubicBezTo>
                  <a:cubicBezTo>
                    <a:pt x="f115" y="f16"/>
                    <a:pt x="f118" y="f190"/>
                    <a:pt x="f121" y="f16"/>
                  </a:cubicBezTo>
                  <a:cubicBezTo>
                    <a:pt x="f121" y="f16"/>
                    <a:pt x="f121" y="f16"/>
                    <a:pt x="f121" y="f16"/>
                  </a:cubicBezTo>
                  <a:cubicBezTo>
                    <a:pt x="f121" y="f16"/>
                    <a:pt x="f113" y="f11"/>
                    <a:pt x="f115" y="f191"/>
                  </a:cubicBezTo>
                  <a:cubicBezTo>
                    <a:pt x="f115" y="f11"/>
                    <a:pt x="f115" y="f11"/>
                    <a:pt x="f115" y="f11"/>
                  </a:cubicBezTo>
                  <a:cubicBezTo>
                    <a:pt x="f113" y="f11"/>
                    <a:pt x="f115" y="f11"/>
                    <a:pt x="f115" y="f11"/>
                  </a:cubicBezTo>
                  <a:cubicBezTo>
                    <a:pt x="f113" y="f11"/>
                    <a:pt x="f113" y="f11"/>
                    <a:pt x="f113" y="f11"/>
                  </a:cubicBezTo>
                  <a:cubicBezTo>
                    <a:pt x="f192" y="f11"/>
                    <a:pt x="f192" y="f191"/>
                    <a:pt x="f192" y="f191"/>
                  </a:cubicBezTo>
                  <a:cubicBezTo>
                    <a:pt x="f113" y="f191"/>
                    <a:pt x="f113" y="f191"/>
                    <a:pt x="f113" y="f191"/>
                  </a:cubicBezTo>
                  <a:cubicBezTo>
                    <a:pt x="f192" y="f193"/>
                    <a:pt x="f192" y="f194"/>
                    <a:pt x="f6" y="f8"/>
                  </a:cubicBezTo>
                  <a:cubicBezTo>
                    <a:pt x="f6" y="f194"/>
                    <a:pt x="f6" y="f194"/>
                    <a:pt x="f6" y="f194"/>
                  </a:cubicBezTo>
                  <a:cubicBezTo>
                    <a:pt x="f6" y="f8"/>
                    <a:pt x="f6" y="f8"/>
                    <a:pt x="f6" y="f8"/>
                  </a:cubicBezTo>
                  <a:cubicBezTo>
                    <a:pt x="f6" y="f8"/>
                    <a:pt x="f6" y="f8"/>
                    <a:pt x="f6" y="f5"/>
                  </a:cubicBezTo>
                  <a:cubicBezTo>
                    <a:pt x="f6" y="f194"/>
                    <a:pt x="f6" y="f194"/>
                    <a:pt x="f6" y="f194"/>
                  </a:cubicBezTo>
                  <a:cubicBezTo>
                    <a:pt x="f6" y="f193"/>
                    <a:pt x="f6" y="f194"/>
                    <a:pt x="f6" y="f194"/>
                  </a:cubicBezTo>
                  <a:cubicBezTo>
                    <a:pt x="f6" y="f194"/>
                    <a:pt x="f6" y="f193"/>
                    <a:pt x="f6" y="f193"/>
                  </a:cubicBezTo>
                  <a:cubicBezTo>
                    <a:pt x="f6" y="f193"/>
                    <a:pt x="f6" y="f193"/>
                    <a:pt x="f6" y="f194"/>
                  </a:cubicBezTo>
                  <a:cubicBezTo>
                    <a:pt x="f6" y="f193"/>
                    <a:pt x="f6" y="f193"/>
                    <a:pt x="f6" y="f191"/>
                  </a:cubicBezTo>
                  <a:cubicBezTo>
                    <a:pt x="f6" y="f193"/>
                    <a:pt x="f6" y="f193"/>
                    <a:pt x="f6" y="f193"/>
                  </a:cubicBezTo>
                  <a:cubicBezTo>
                    <a:pt x="f6" y="f191"/>
                    <a:pt x="f6" y="f191"/>
                    <a:pt x="f6" y="f191"/>
                  </a:cubicBezTo>
                  <a:cubicBezTo>
                    <a:pt x="f6" y="f191"/>
                    <a:pt x="f6" y="f191"/>
                    <a:pt x="f6" y="f191"/>
                  </a:cubicBezTo>
                  <a:cubicBezTo>
                    <a:pt x="f6" y="f11"/>
                    <a:pt x="f6" y="f11"/>
                    <a:pt x="f6" y="f11"/>
                  </a:cubicBezTo>
                  <a:cubicBezTo>
                    <a:pt x="f192" y="f14"/>
                    <a:pt x="f192" y="f16"/>
                    <a:pt x="f192" y="f190"/>
                  </a:cubicBezTo>
                  <a:cubicBezTo>
                    <a:pt x="f113" y="f16"/>
                    <a:pt x="f113" y="f16"/>
                    <a:pt x="f113" y="f14"/>
                  </a:cubicBezTo>
                  <a:cubicBezTo>
                    <a:pt x="f115" y="f14"/>
                    <a:pt x="f113" y="f16"/>
                    <a:pt x="f115" y="f16"/>
                  </a:cubicBezTo>
                  <a:cubicBezTo>
                    <a:pt x="f115" y="f190"/>
                    <a:pt x="f113" y="f190"/>
                    <a:pt x="f113" y="f18"/>
                  </a:cubicBezTo>
                  <a:cubicBezTo>
                    <a:pt x="f115" y="f18"/>
                    <a:pt x="f115" y="f18"/>
                    <a:pt x="f115" y="f18"/>
                  </a:cubicBezTo>
                  <a:cubicBezTo>
                    <a:pt x="f115" y="f189"/>
                    <a:pt x="f113" y="f189"/>
                    <a:pt x="f115" y="f189"/>
                  </a:cubicBezTo>
                  <a:cubicBezTo>
                    <a:pt x="f121" y="f188"/>
                    <a:pt x="f118" y="f22"/>
                    <a:pt x="f120" y="f25"/>
                  </a:cubicBezTo>
                  <a:cubicBezTo>
                    <a:pt x="f120" y="f25"/>
                    <a:pt x="f120" y="f25"/>
                    <a:pt x="f120" y="f25"/>
                  </a:cubicBezTo>
                  <a:cubicBezTo>
                    <a:pt x="f118" y="f27"/>
                    <a:pt x="f120" y="f186"/>
                    <a:pt x="f120" y="f30"/>
                  </a:cubicBezTo>
                  <a:cubicBezTo>
                    <a:pt x="f122" y="f34"/>
                    <a:pt x="f122" y="f36"/>
                    <a:pt x="f187" y="f36"/>
                  </a:cubicBezTo>
                  <a:cubicBezTo>
                    <a:pt x="f124" y="f41"/>
                    <a:pt x="f127" y="f51"/>
                    <a:pt x="f128" y="f183"/>
                  </a:cubicBezTo>
                  <a:cubicBezTo>
                    <a:pt x="f128" y="f53"/>
                    <a:pt x="f128" y="f53"/>
                    <a:pt x="f128" y="f53"/>
                  </a:cubicBezTo>
                  <a:cubicBezTo>
                    <a:pt x="f128" y="f183"/>
                    <a:pt x="f128" y="f53"/>
                    <a:pt x="f128" y="f183"/>
                  </a:cubicBezTo>
                  <a:cubicBezTo>
                    <a:pt x="f128" y="f183"/>
                    <a:pt x="f128" y="f181"/>
                    <a:pt x="f128" y="f181"/>
                  </a:cubicBezTo>
                  <a:cubicBezTo>
                    <a:pt x="f132" y="f181"/>
                    <a:pt x="f132" y="f57"/>
                    <a:pt x="f133" y="f60"/>
                  </a:cubicBezTo>
                  <a:cubicBezTo>
                    <a:pt x="f133" y="f59"/>
                    <a:pt x="f133" y="f59"/>
                    <a:pt x="f133" y="f59"/>
                  </a:cubicBezTo>
                  <a:cubicBezTo>
                    <a:pt x="f133" y="f65"/>
                    <a:pt x="f135" y="f69"/>
                    <a:pt x="f137" y="f69"/>
                  </a:cubicBezTo>
                  <a:cubicBezTo>
                    <a:pt x="f139" y="f69"/>
                    <a:pt x="f139" y="f69"/>
                    <a:pt x="f139" y="f71"/>
                  </a:cubicBezTo>
                  <a:cubicBezTo>
                    <a:pt x="f139" y="f73"/>
                    <a:pt x="f139" y="f73"/>
                    <a:pt x="f139" y="f79"/>
                  </a:cubicBezTo>
                  <a:cubicBezTo>
                    <a:pt x="f182" y="f79"/>
                    <a:pt x="f182" y="f81"/>
                    <a:pt x="f182" y="f83"/>
                  </a:cubicBezTo>
                  <a:cubicBezTo>
                    <a:pt x="f140" y="f96"/>
                    <a:pt x="f145" y="f98"/>
                    <a:pt x="f147" y="f110"/>
                  </a:cubicBezTo>
                  <a:cubicBezTo>
                    <a:pt x="f147" y="f110"/>
                    <a:pt x="f147" y="f110"/>
                    <a:pt x="f147" y="f110"/>
                  </a:cubicBezTo>
                  <a:cubicBezTo>
                    <a:pt x="f149" y="f117"/>
                    <a:pt x="f180" y="f119"/>
                    <a:pt x="f150" y="f129"/>
                  </a:cubicBezTo>
                  <a:cubicBezTo>
                    <a:pt x="f150" y="f129"/>
                    <a:pt x="f150" y="f129"/>
                    <a:pt x="f150" y="f129"/>
                  </a:cubicBezTo>
                  <a:cubicBezTo>
                    <a:pt x="f152" y="f129"/>
                    <a:pt x="f152" y="f136"/>
                    <a:pt x="f152" y="f136"/>
                  </a:cubicBezTo>
                  <a:cubicBezTo>
                    <a:pt x="f152" y="f136"/>
                    <a:pt x="f152" y="f138"/>
                    <a:pt x="f155" y="f138"/>
                  </a:cubicBezTo>
                  <a:cubicBezTo>
                    <a:pt x="f156" y="f176"/>
                    <a:pt x="f155" y="f176"/>
                    <a:pt x="f156" y="f142"/>
                  </a:cubicBezTo>
                  <a:cubicBezTo>
                    <a:pt x="f156" y="f146"/>
                    <a:pt x="f156" y="f148"/>
                    <a:pt x="f158" y="f151"/>
                  </a:cubicBezTo>
                  <a:cubicBezTo>
                    <a:pt x="f158" y="f153"/>
                    <a:pt x="f158" y="f153"/>
                    <a:pt x="f158" y="f153"/>
                  </a:cubicBezTo>
                  <a:cubicBezTo>
                    <a:pt x="f158" y="f153"/>
                    <a:pt x="f158" y="f153"/>
                    <a:pt x="f158" y="f153"/>
                  </a:cubicBezTo>
                  <a:cubicBezTo>
                    <a:pt x="f158" y="f151"/>
                    <a:pt x="f177" y="f154"/>
                    <a:pt x="f158" y="f154"/>
                  </a:cubicBezTo>
                  <a:cubicBezTo>
                    <a:pt x="f177" y="f160"/>
                    <a:pt x="f177" y="f162"/>
                    <a:pt x="f164" y="f168"/>
                  </a:cubicBezTo>
                  <a:cubicBezTo>
                    <a:pt x="f163" y="f168"/>
                    <a:pt x="f164" y="f168"/>
                    <a:pt x="f164" y="f168"/>
                  </a:cubicBezTo>
                  <a:cubicBezTo>
                    <a:pt x="f164" y="f174"/>
                    <a:pt x="f165" y="f173"/>
                    <a:pt x="f165" y="f171"/>
                  </a:cubicBezTo>
                  <a:cubicBezTo>
                    <a:pt x="f165" y="f170"/>
                    <a:pt x="f165" y="f171"/>
                    <a:pt x="f169" y="f171"/>
                  </a:cubicBezTo>
                  <a:cubicBezTo>
                    <a:pt x="f169" y="f170"/>
                    <a:pt x="f165" y="f170"/>
                    <a:pt x="f165" y="f170"/>
                  </a:cubicBezTo>
                  <a:cubicBezTo>
                    <a:pt x="f169" y="f166"/>
                    <a:pt x="f171" y="f164"/>
                    <a:pt x="f174" y="f161"/>
                  </a:cubicBezTo>
                  <a:cubicBezTo>
                    <a:pt x="f172" y="f157"/>
                    <a:pt x="f167" y="f180"/>
                    <a:pt x="f160" y="f147"/>
                  </a:cubicBezTo>
                  <a:cubicBezTo>
                    <a:pt x="f160" y="f147"/>
                    <a:pt x="f160" y="f147"/>
                    <a:pt x="f160" y="f147"/>
                  </a:cubicBezTo>
                  <a:cubicBezTo>
                    <a:pt x="f160" y="f145"/>
                    <a:pt x="f154" y="f143"/>
                    <a:pt x="f159" y="f141"/>
                  </a:cubicBezTo>
                  <a:cubicBezTo>
                    <a:pt x="f154" y="f141"/>
                    <a:pt x="f154" y="f140"/>
                    <a:pt x="f154" y="f140"/>
                  </a:cubicBezTo>
                  <a:cubicBezTo>
                    <a:pt x="f154" y="f140"/>
                    <a:pt x="f153" y="f139"/>
                    <a:pt x="f153" y="f135"/>
                  </a:cubicBezTo>
                  <a:cubicBezTo>
                    <a:pt x="f153" y="f135"/>
                    <a:pt x="f153" y="f135"/>
                    <a:pt x="f153" y="f135"/>
                  </a:cubicBezTo>
                  <a:cubicBezTo>
                    <a:pt x="f148" y="f133"/>
                    <a:pt x="f148" y="f130"/>
                    <a:pt x="f146" y="f130"/>
                  </a:cubicBezTo>
                  <a:cubicBezTo>
                    <a:pt x="f146" y="f130"/>
                    <a:pt x="f146" y="f130"/>
                    <a:pt x="f146" y="f130"/>
                  </a:cubicBezTo>
                  <a:cubicBezTo>
                    <a:pt x="f142" y="f130"/>
                    <a:pt x="f146" y="f128"/>
                    <a:pt x="f142" y="f128"/>
                  </a:cubicBezTo>
                  <a:cubicBezTo>
                    <a:pt x="f142" y="f128"/>
                    <a:pt x="f142" y="f128"/>
                    <a:pt x="f142" y="f128"/>
                  </a:cubicBezTo>
                  <a:cubicBezTo>
                    <a:pt x="f138" y="f125"/>
                    <a:pt x="f136" y="f118"/>
                    <a:pt x="f131" y="f115"/>
                  </a:cubicBezTo>
                  <a:cubicBezTo>
                    <a:pt x="f126" y="f6"/>
                    <a:pt x="f126" y="f115"/>
                    <a:pt x="f126" y="f192"/>
                  </a:cubicBezTo>
                  <a:cubicBezTo>
                    <a:pt x="f126" y="f192"/>
                    <a:pt x="f126" y="f192"/>
                    <a:pt x="f126" y="f192"/>
                  </a:cubicBezTo>
                  <a:cubicBezTo>
                    <a:pt x="f126" y="f6"/>
                    <a:pt x="f119" y="f6"/>
                    <a:pt x="f119" y="f111"/>
                  </a:cubicBezTo>
                  <a:cubicBezTo>
                    <a:pt x="f123" y="f111"/>
                    <a:pt x="f123" y="f111"/>
                    <a:pt x="f123" y="f111"/>
                  </a:cubicBezTo>
                  <a:cubicBezTo>
                    <a:pt x="f119" y="f108"/>
                    <a:pt x="f119" y="f108"/>
                    <a:pt x="f119" y="f107"/>
                  </a:cubicBezTo>
                  <a:cubicBezTo>
                    <a:pt x="f119" y="f107"/>
                    <a:pt x="f119" y="f107"/>
                    <a:pt x="f119" y="f107"/>
                  </a:cubicBezTo>
                  <a:cubicBezTo>
                    <a:pt x="f119" y="f104"/>
                    <a:pt x="f114" y="f104"/>
                    <a:pt x="f117" y="f103"/>
                  </a:cubicBezTo>
                  <a:cubicBezTo>
                    <a:pt x="f106" y="f195"/>
                    <a:pt x="f98" y="f85"/>
                    <a:pt x="f89" y="f74"/>
                  </a:cubicBezTo>
                  <a:cubicBezTo>
                    <a:pt x="f79" y="f64"/>
                    <a:pt x="f69" y="f196"/>
                    <a:pt x="f57" y="f52"/>
                  </a:cubicBezTo>
                  <a:cubicBezTo>
                    <a:pt x="f55" y="f50"/>
                    <a:pt x="f55" y="f50"/>
                    <a:pt x="f55" y="f49"/>
                  </a:cubicBezTo>
                  <a:cubicBezTo>
                    <a:pt x="f55" y="f49"/>
                    <a:pt x="f55" y="f49"/>
                    <a:pt x="f55" y="f49"/>
                  </a:cubicBezTo>
                  <a:cubicBezTo>
                    <a:pt x="f55" y="f49"/>
                    <a:pt x="f183" y="f47"/>
                    <a:pt x="f183" y="f46"/>
                  </a:cubicBezTo>
                  <a:cubicBezTo>
                    <a:pt x="f53" y="f42"/>
                    <a:pt x="f184" y="f40"/>
                    <a:pt x="f48" y="f197"/>
                  </a:cubicBezTo>
                  <a:cubicBezTo>
                    <a:pt x="f48" y="f197"/>
                    <a:pt x="f48" y="f38"/>
                    <a:pt x="f48" y="f197"/>
                  </a:cubicBezTo>
                  <a:cubicBezTo>
                    <a:pt x="f48" y="f197"/>
                    <a:pt x="f48" y="f197"/>
                    <a:pt x="f48" y="f197"/>
                  </a:cubicBezTo>
                  <a:cubicBezTo>
                    <a:pt x="f48" y="f197"/>
                    <a:pt x="f48" y="f197"/>
                    <a:pt x="f48" y="f197"/>
                  </a:cubicBezTo>
                  <a:cubicBezTo>
                    <a:pt x="f48" y="f35"/>
                    <a:pt x="f48" y="f35"/>
                    <a:pt x="f48" y="f35"/>
                  </a:cubicBezTo>
                  <a:cubicBezTo>
                    <a:pt x="f39" y="f29"/>
                    <a:pt x="f30" y="f23"/>
                    <a:pt x="f22" y="f198"/>
                  </a:cubicBezTo>
                  <a:cubicBezTo>
                    <a:pt x="f20" y="f199"/>
                    <a:pt x="f188" y="f200"/>
                    <a:pt x="f189" y="f13"/>
                  </a:cubicBezTo>
                  <a:cubicBezTo>
                    <a:pt x="f16" y="f201"/>
                    <a:pt x="f11" y="f202"/>
                    <a:pt x="f194" y="f7"/>
                  </a:cubicBezTo>
                  <a:cubicBezTo>
                    <a:pt x="f194" y="f7"/>
                    <a:pt x="f5" y="f203"/>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58" name="Freeform 122">
              <a:extLst>
                <a:ext uri="{FF2B5EF4-FFF2-40B4-BE49-F238E27FC236}">
                  <a16:creationId xmlns:a16="http://schemas.microsoft.com/office/drawing/2014/main" id="{4A5AF3FE-D80E-4173-B732-9DC60F094163}"/>
                </a:ext>
              </a:extLst>
            </p:cNvPr>
            <p:cNvSpPr/>
            <p:nvPr/>
          </p:nvSpPr>
          <p:spPr>
            <a:xfrm flipH="1">
              <a:off x="10693158" y="1494230"/>
              <a:ext cx="70719" cy="3055385"/>
            </a:xfrm>
            <a:custGeom>
              <a:avLst/>
              <a:gdLst>
                <a:gd name="f0" fmla="val 10800000"/>
                <a:gd name="f1" fmla="val 5400000"/>
                <a:gd name="f2" fmla="val 180"/>
                <a:gd name="f3" fmla="val w"/>
                <a:gd name="f4" fmla="val h"/>
                <a:gd name="f5" fmla="val 0"/>
                <a:gd name="f6" fmla="val 29"/>
                <a:gd name="f7" fmla="val 1244"/>
                <a:gd name="f8" fmla="val 4"/>
                <a:gd name="f9" fmla="val 9"/>
                <a:gd name="f10" fmla="val 616"/>
                <a:gd name="f11" fmla="val 26"/>
                <a:gd name="f12" fmla="val 17"/>
                <a:gd name="f13" fmla="val 901"/>
                <a:gd name="f14" fmla="val 283"/>
                <a:gd name="f15" fmla="val 20"/>
                <a:gd name="f16" fmla="+- 0 0 -90"/>
                <a:gd name="f17" fmla="*/ f3 1 29"/>
                <a:gd name="f18" fmla="*/ f4 1 1244"/>
                <a:gd name="f19" fmla="+- f7 0 f5"/>
                <a:gd name="f20" fmla="+- f6 0 f5"/>
                <a:gd name="f21" fmla="*/ f16 f0 1"/>
                <a:gd name="f22" fmla="*/ f20 1 29"/>
                <a:gd name="f23" fmla="*/ f19 1 1244"/>
                <a:gd name="f24" fmla="*/ 4 f20 1"/>
                <a:gd name="f25" fmla="*/ 0 f19 1"/>
                <a:gd name="f26" fmla="*/ 9 f20 1"/>
                <a:gd name="f27" fmla="*/ 616 f19 1"/>
                <a:gd name="f28" fmla="*/ 0 f20 1"/>
                <a:gd name="f29" fmla="*/ 1244 f19 1"/>
                <a:gd name="f30" fmla="*/ 26 f20 1"/>
                <a:gd name="f31" fmla="*/ 17 f20 1"/>
                <a:gd name="f32" fmla="*/ 901 f19 1"/>
                <a:gd name="f33" fmla="*/ 29 f20 1"/>
                <a:gd name="f34" fmla="*/ 283 f19 1"/>
                <a:gd name="f35" fmla="*/ 20 f20 1"/>
                <a:gd name="f36" fmla="*/ f21 1 f2"/>
                <a:gd name="f37" fmla="*/ f24 1 29"/>
                <a:gd name="f38" fmla="*/ f25 1 1244"/>
                <a:gd name="f39" fmla="*/ f26 1 29"/>
                <a:gd name="f40" fmla="*/ f27 1 1244"/>
                <a:gd name="f41" fmla="*/ f28 1 29"/>
                <a:gd name="f42" fmla="*/ f29 1 1244"/>
                <a:gd name="f43" fmla="*/ f30 1 29"/>
                <a:gd name="f44" fmla="*/ f31 1 29"/>
                <a:gd name="f45" fmla="*/ f32 1 1244"/>
                <a:gd name="f46" fmla="*/ f33 1 29"/>
                <a:gd name="f47" fmla="*/ f34 1 1244"/>
                <a:gd name="f48" fmla="*/ f35 1 29"/>
                <a:gd name="f49" fmla="*/ 0 1 f22"/>
                <a:gd name="f50" fmla="*/ f6 1 f22"/>
                <a:gd name="f51" fmla="*/ 0 1 f23"/>
                <a:gd name="f52" fmla="*/ f7 1 f23"/>
                <a:gd name="f53" fmla="+- f36 0 f1"/>
                <a:gd name="f54" fmla="*/ f37 1 f22"/>
                <a:gd name="f55" fmla="*/ f38 1 f23"/>
                <a:gd name="f56" fmla="*/ f39 1 f22"/>
                <a:gd name="f57" fmla="*/ f40 1 f23"/>
                <a:gd name="f58" fmla="*/ f41 1 f22"/>
                <a:gd name="f59" fmla="*/ f42 1 f23"/>
                <a:gd name="f60" fmla="*/ f43 1 f22"/>
                <a:gd name="f61" fmla="*/ f44 1 f22"/>
                <a:gd name="f62" fmla="*/ f45 1 f23"/>
                <a:gd name="f63" fmla="*/ f46 1 f22"/>
                <a:gd name="f64" fmla="*/ f47 1 f23"/>
                <a:gd name="f65" fmla="*/ f48 1 f22"/>
                <a:gd name="f66" fmla="*/ f49 f17 1"/>
                <a:gd name="f67" fmla="*/ f50 f17 1"/>
                <a:gd name="f68" fmla="*/ f52 f18 1"/>
                <a:gd name="f69" fmla="*/ f51 f18 1"/>
                <a:gd name="f70" fmla="*/ f54 f17 1"/>
                <a:gd name="f71" fmla="*/ f55 f18 1"/>
                <a:gd name="f72" fmla="*/ f56 f17 1"/>
                <a:gd name="f73" fmla="*/ f57 f18 1"/>
                <a:gd name="f74" fmla="*/ f58 f17 1"/>
                <a:gd name="f75" fmla="*/ f59 f18 1"/>
                <a:gd name="f76" fmla="*/ f60 f17 1"/>
                <a:gd name="f77" fmla="*/ f61 f17 1"/>
                <a:gd name="f78" fmla="*/ f62 f18 1"/>
                <a:gd name="f79" fmla="*/ f63 f17 1"/>
                <a:gd name="f80" fmla="*/ f64 f18 1"/>
                <a:gd name="f81" fmla="*/ f65 f17 1"/>
              </a:gdLst>
              <a:ahLst/>
              <a:cxnLst>
                <a:cxn ang="3cd4">
                  <a:pos x="hc" y="t"/>
                </a:cxn>
                <a:cxn ang="0">
                  <a:pos x="r" y="vc"/>
                </a:cxn>
                <a:cxn ang="cd4">
                  <a:pos x="hc" y="b"/>
                </a:cxn>
                <a:cxn ang="cd2">
                  <a:pos x="l" y="vc"/>
                </a:cxn>
                <a:cxn ang="f53">
                  <a:pos x="f70" y="f71"/>
                </a:cxn>
                <a:cxn ang="f53">
                  <a:pos x="f72" y="f73"/>
                </a:cxn>
                <a:cxn ang="f53">
                  <a:pos x="f74" y="f75"/>
                </a:cxn>
                <a:cxn ang="f53">
                  <a:pos x="f76" y="f75"/>
                </a:cxn>
                <a:cxn ang="f53">
                  <a:pos x="f77" y="f78"/>
                </a:cxn>
                <a:cxn ang="f53">
                  <a:pos x="f79" y="f80"/>
                </a:cxn>
                <a:cxn ang="f53">
                  <a:pos x="f81" y="f71"/>
                </a:cxn>
                <a:cxn ang="f53">
                  <a:pos x="f70" y="f71"/>
                </a:cxn>
                <a:cxn ang="f53">
                  <a:pos x="f70" y="f71"/>
                </a:cxn>
              </a:cxnLst>
              <a:rect l="f66" t="f69" r="f67" b="f68"/>
              <a:pathLst>
                <a:path w="29" h="1244">
                  <a:moveTo>
                    <a:pt x="f8" y="f5"/>
                  </a:moveTo>
                  <a:cubicBezTo>
                    <a:pt x="f9" y="f10"/>
                    <a:pt x="f9" y="f10"/>
                    <a:pt x="f9" y="f10"/>
                  </a:cubicBezTo>
                  <a:cubicBezTo>
                    <a:pt x="f5" y="f7"/>
                    <a:pt x="f5" y="f7"/>
                    <a:pt x="f5" y="f7"/>
                  </a:cubicBezTo>
                  <a:cubicBezTo>
                    <a:pt x="f11" y="f7"/>
                    <a:pt x="f11" y="f7"/>
                    <a:pt x="f11" y="f7"/>
                  </a:cubicBezTo>
                  <a:cubicBezTo>
                    <a:pt x="f12" y="f13"/>
                    <a:pt x="f12" y="f13"/>
                    <a:pt x="f12" y="f13"/>
                  </a:cubicBezTo>
                  <a:cubicBezTo>
                    <a:pt x="f6" y="f14"/>
                    <a:pt x="f6" y="f14"/>
                    <a:pt x="f6" y="f14"/>
                  </a:cubicBezTo>
                  <a:cubicBezTo>
                    <a:pt x="f15" y="f5"/>
                    <a:pt x="f15" y="f5"/>
                    <a:pt x="f15" y="f5"/>
                  </a:cubicBezTo>
                  <a:cubicBezTo>
                    <a:pt x="f8" y="f5"/>
                    <a:pt x="f8" y="f5"/>
                    <a:pt x="f8" y="f5"/>
                  </a:cubicBezTo>
                  <a:cubicBezTo>
                    <a:pt x="f8" y="f5"/>
                    <a:pt x="f8" y="f5"/>
                    <a:pt x="f8" y="f5"/>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59" name="Freeform 123">
              <a:extLst>
                <a:ext uri="{FF2B5EF4-FFF2-40B4-BE49-F238E27FC236}">
                  <a16:creationId xmlns:a16="http://schemas.microsoft.com/office/drawing/2014/main" id="{4E6E6DF8-1706-42B2-B511-036FB1F32C21}"/>
                </a:ext>
              </a:extLst>
            </p:cNvPr>
            <p:cNvSpPr/>
            <p:nvPr/>
          </p:nvSpPr>
          <p:spPr>
            <a:xfrm flipH="1">
              <a:off x="10056699" y="2044369"/>
              <a:ext cx="201753" cy="400379"/>
            </a:xfrm>
            <a:custGeom>
              <a:avLst/>
              <a:gdLst>
                <a:gd name="f0" fmla="val 10800000"/>
                <a:gd name="f1" fmla="val 5400000"/>
                <a:gd name="f2" fmla="val 180"/>
                <a:gd name="f3" fmla="val w"/>
                <a:gd name="f4" fmla="val h"/>
                <a:gd name="f5" fmla="val 0"/>
                <a:gd name="f6" fmla="val 82"/>
                <a:gd name="f7" fmla="val 163"/>
                <a:gd name="f8" fmla="val 30"/>
                <a:gd name="f9" fmla="val 5"/>
                <a:gd name="f10" fmla="val 39"/>
                <a:gd name="f11" fmla="val 68"/>
                <a:gd name="f12" fmla="val 69"/>
                <a:gd name="f13" fmla="val 54"/>
                <a:gd name="f14" fmla="val 158"/>
                <a:gd name="f15" fmla="val 15"/>
                <a:gd name="f16" fmla="val 101"/>
                <a:gd name="f17" fmla="val 16"/>
                <a:gd name="f18" fmla="+- 0 0 -90"/>
                <a:gd name="f19" fmla="*/ f3 1 82"/>
                <a:gd name="f20" fmla="*/ f4 1 163"/>
                <a:gd name="f21" fmla="+- f7 0 f5"/>
                <a:gd name="f22" fmla="+- f6 0 f5"/>
                <a:gd name="f23" fmla="*/ f18 f0 1"/>
                <a:gd name="f24" fmla="*/ f22 1 82"/>
                <a:gd name="f25" fmla="*/ f21 1 163"/>
                <a:gd name="f26" fmla="*/ 30 f22 1"/>
                <a:gd name="f27" fmla="*/ 5 f21 1"/>
                <a:gd name="f28" fmla="*/ 69 f22 1"/>
                <a:gd name="f29" fmla="*/ 163 f21 1"/>
                <a:gd name="f30" fmla="*/ 15 f22 1"/>
                <a:gd name="f31" fmla="*/ 101 f21 1"/>
                <a:gd name="f32" fmla="*/ f23 1 f2"/>
                <a:gd name="f33" fmla="*/ f26 1 82"/>
                <a:gd name="f34" fmla="*/ f27 1 163"/>
                <a:gd name="f35" fmla="*/ f28 1 82"/>
                <a:gd name="f36" fmla="*/ f29 1 163"/>
                <a:gd name="f37" fmla="*/ f30 1 82"/>
                <a:gd name="f38" fmla="*/ f31 1 163"/>
                <a:gd name="f39" fmla="*/ 0 1 f24"/>
                <a:gd name="f40" fmla="*/ f6 1 f24"/>
                <a:gd name="f41" fmla="*/ 0 1 f25"/>
                <a:gd name="f42" fmla="*/ f7 1 f25"/>
                <a:gd name="f43" fmla="+- f32 0 f1"/>
                <a:gd name="f44" fmla="*/ f33 1 f24"/>
                <a:gd name="f45" fmla="*/ f34 1 f25"/>
                <a:gd name="f46" fmla="*/ f35 1 f24"/>
                <a:gd name="f47" fmla="*/ f36 1 f25"/>
                <a:gd name="f48" fmla="*/ f37 1 f24"/>
                <a:gd name="f49" fmla="*/ f38 1 f25"/>
                <a:gd name="f50" fmla="*/ f39 f19 1"/>
                <a:gd name="f51" fmla="*/ f40 f19 1"/>
                <a:gd name="f52" fmla="*/ f42 f20 1"/>
                <a:gd name="f53" fmla="*/ f41 f20 1"/>
                <a:gd name="f54" fmla="*/ f44 f19 1"/>
                <a:gd name="f55" fmla="*/ f45 f20 1"/>
                <a:gd name="f56" fmla="*/ f46 f19 1"/>
                <a:gd name="f57" fmla="*/ f47 f20 1"/>
                <a:gd name="f58" fmla="*/ f48 f19 1"/>
                <a:gd name="f59" fmla="*/ f49 f20 1"/>
              </a:gdLst>
              <a:ahLst/>
              <a:cxnLst>
                <a:cxn ang="3cd4">
                  <a:pos x="hc" y="t"/>
                </a:cxn>
                <a:cxn ang="0">
                  <a:pos x="r" y="vc"/>
                </a:cxn>
                <a:cxn ang="cd4">
                  <a:pos x="hc" y="b"/>
                </a:cxn>
                <a:cxn ang="cd2">
                  <a:pos x="l" y="vc"/>
                </a:cxn>
                <a:cxn ang="f43">
                  <a:pos x="f54" y="f55"/>
                </a:cxn>
                <a:cxn ang="f43">
                  <a:pos x="f56" y="f57"/>
                </a:cxn>
                <a:cxn ang="f43">
                  <a:pos x="f58" y="f59"/>
                </a:cxn>
                <a:cxn ang="f43">
                  <a:pos x="f54" y="f55"/>
                </a:cxn>
              </a:cxnLst>
              <a:rect l="f50" t="f53" r="f51" b="f52"/>
              <a:pathLst>
                <a:path w="82" h="163">
                  <a:moveTo>
                    <a:pt x="f8" y="f9"/>
                  </a:moveTo>
                  <a:cubicBezTo>
                    <a:pt x="f10" y="f5"/>
                    <a:pt x="f6" y="f11"/>
                    <a:pt x="f12" y="f7"/>
                  </a:cubicBezTo>
                  <a:cubicBezTo>
                    <a:pt x="f13" y="f14"/>
                    <a:pt x="f15" y="f16"/>
                    <a:pt x="f15" y="f16"/>
                  </a:cubicBezTo>
                  <a:cubicBezTo>
                    <a:pt x="f15" y="f16"/>
                    <a:pt x="f5" y="f17"/>
                    <a:pt x="f8" y="f9"/>
                  </a:cubicBezTo>
                  <a:close/>
                </a:path>
              </a:pathLst>
            </a:custGeom>
            <a:solidFill>
              <a:srgbClr val="F7D64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60" name="Freeform 124">
              <a:extLst>
                <a:ext uri="{FF2B5EF4-FFF2-40B4-BE49-F238E27FC236}">
                  <a16:creationId xmlns:a16="http://schemas.microsoft.com/office/drawing/2014/main" id="{7A78E5E0-1DE5-43BD-B56B-AF76F8282DB7}"/>
                </a:ext>
              </a:extLst>
            </p:cNvPr>
            <p:cNvSpPr/>
            <p:nvPr/>
          </p:nvSpPr>
          <p:spPr>
            <a:xfrm flipH="1">
              <a:off x="10145094" y="2056842"/>
              <a:ext cx="106079" cy="330701"/>
            </a:xfrm>
            <a:custGeom>
              <a:avLst/>
              <a:gdLst>
                <a:gd name="f0" fmla="val 10800000"/>
                <a:gd name="f1" fmla="val 5400000"/>
                <a:gd name="f2" fmla="val 180"/>
                <a:gd name="f3" fmla="val w"/>
                <a:gd name="f4" fmla="val h"/>
                <a:gd name="f5" fmla="val 0"/>
                <a:gd name="f6" fmla="val 43"/>
                <a:gd name="f7" fmla="val 135"/>
                <a:gd name="f8" fmla="val 28"/>
                <a:gd name="f9" fmla="val 19"/>
                <a:gd name="f10" fmla="val 115"/>
                <a:gd name="f11" fmla="val 13"/>
                <a:gd name="f12" fmla="val 96"/>
                <a:gd name="f13" fmla="val 8"/>
                <a:gd name="f14" fmla="val 77"/>
                <a:gd name="f15" fmla="val 9"/>
                <a:gd name="f16" fmla="+- 0 0 -90"/>
                <a:gd name="f17" fmla="*/ f3 1 43"/>
                <a:gd name="f18" fmla="*/ f4 1 135"/>
                <a:gd name="f19" fmla="+- f7 0 f5"/>
                <a:gd name="f20" fmla="+- f6 0 f5"/>
                <a:gd name="f21" fmla="*/ f16 f0 1"/>
                <a:gd name="f22" fmla="*/ f20 1 43"/>
                <a:gd name="f23" fmla="*/ f19 1 135"/>
                <a:gd name="f24" fmla="*/ 28 f20 1"/>
                <a:gd name="f25" fmla="*/ 0 f19 1"/>
                <a:gd name="f26" fmla="*/ 43 f20 1"/>
                <a:gd name="f27" fmla="*/ 135 f19 1"/>
                <a:gd name="f28" fmla="*/ 13 f20 1"/>
                <a:gd name="f29" fmla="*/ 96 f19 1"/>
                <a:gd name="f30" fmla="*/ f21 1 f2"/>
                <a:gd name="f31" fmla="*/ f24 1 43"/>
                <a:gd name="f32" fmla="*/ f25 1 135"/>
                <a:gd name="f33" fmla="*/ f26 1 43"/>
                <a:gd name="f34" fmla="*/ f27 1 135"/>
                <a:gd name="f35" fmla="*/ f28 1 43"/>
                <a:gd name="f36" fmla="*/ f29 1 135"/>
                <a:gd name="f37" fmla="*/ 0 1 f22"/>
                <a:gd name="f38" fmla="*/ f6 1 f22"/>
                <a:gd name="f39" fmla="*/ 0 1 f23"/>
                <a:gd name="f40" fmla="*/ f7 1 f23"/>
                <a:gd name="f41" fmla="+- f30 0 f1"/>
                <a:gd name="f42" fmla="*/ f31 1 f22"/>
                <a:gd name="f43" fmla="*/ f32 1 f23"/>
                <a:gd name="f44" fmla="*/ f33 1 f22"/>
                <a:gd name="f45" fmla="*/ f34 1 f23"/>
                <a:gd name="f46" fmla="*/ f35 1 f22"/>
                <a:gd name="f47" fmla="*/ f36 1 f23"/>
                <a:gd name="f48" fmla="*/ f37 f17 1"/>
                <a:gd name="f49" fmla="*/ f38 f17 1"/>
                <a:gd name="f50" fmla="*/ f40 f18 1"/>
                <a:gd name="f51" fmla="*/ f39 f18 1"/>
                <a:gd name="f52" fmla="*/ f42 f17 1"/>
                <a:gd name="f53" fmla="*/ f43 f18 1"/>
                <a:gd name="f54" fmla="*/ f44 f17 1"/>
                <a:gd name="f55" fmla="*/ f45 f18 1"/>
                <a:gd name="f56" fmla="*/ f46 f17 1"/>
                <a:gd name="f57" fmla="*/ f47 f18 1"/>
              </a:gdLst>
              <a:ahLst/>
              <a:cxnLst>
                <a:cxn ang="3cd4">
                  <a:pos x="hc" y="t"/>
                </a:cxn>
                <a:cxn ang="0">
                  <a:pos x="r" y="vc"/>
                </a:cxn>
                <a:cxn ang="cd4">
                  <a:pos x="hc" y="b"/>
                </a:cxn>
                <a:cxn ang="cd2">
                  <a:pos x="l" y="vc"/>
                </a:cxn>
                <a:cxn ang="f41">
                  <a:pos x="f52" y="f53"/>
                </a:cxn>
                <a:cxn ang="f41">
                  <a:pos x="f54" y="f55"/>
                </a:cxn>
                <a:cxn ang="f41">
                  <a:pos x="f56" y="f57"/>
                </a:cxn>
                <a:cxn ang="f41">
                  <a:pos x="f52" y="f53"/>
                </a:cxn>
              </a:cxnLst>
              <a:rect l="f48" t="f51" r="f49" b="f50"/>
              <a:pathLst>
                <a:path w="43" h="135">
                  <a:moveTo>
                    <a:pt x="f8" y="f5"/>
                  </a:moveTo>
                  <a:cubicBezTo>
                    <a:pt x="f6" y="f7"/>
                    <a:pt x="f6" y="f7"/>
                    <a:pt x="f6" y="f7"/>
                  </a:cubicBezTo>
                  <a:cubicBezTo>
                    <a:pt x="f6" y="f7"/>
                    <a:pt x="f9" y="f10"/>
                    <a:pt x="f11" y="f12"/>
                  </a:cubicBezTo>
                  <a:cubicBezTo>
                    <a:pt x="f13" y="f14"/>
                    <a:pt x="f5" y="f15"/>
                    <a:pt x="f8" y="f5"/>
                  </a:cubicBezTo>
                  <a:close/>
                </a:path>
              </a:pathLst>
            </a:custGeom>
            <a:solidFill>
              <a:srgbClr val="EAA32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61" name="Freeform 125">
              <a:extLst>
                <a:ext uri="{FF2B5EF4-FFF2-40B4-BE49-F238E27FC236}">
                  <a16:creationId xmlns:a16="http://schemas.microsoft.com/office/drawing/2014/main" id="{D20BF62C-AF64-40FD-97DD-CF530003296E}"/>
                </a:ext>
              </a:extLst>
            </p:cNvPr>
            <p:cNvSpPr/>
            <p:nvPr/>
          </p:nvSpPr>
          <p:spPr>
            <a:xfrm flipH="1">
              <a:off x="10051505" y="3296466"/>
              <a:ext cx="228792" cy="443017"/>
            </a:xfrm>
            <a:custGeom>
              <a:avLst/>
              <a:gdLst>
                <a:gd name="f0" fmla="val 10800000"/>
                <a:gd name="f1" fmla="val 5400000"/>
                <a:gd name="f2" fmla="val 180"/>
                <a:gd name="f3" fmla="val w"/>
                <a:gd name="f4" fmla="val h"/>
                <a:gd name="f5" fmla="val 0"/>
                <a:gd name="f6" fmla="val 93"/>
                <a:gd name="f7" fmla="val 35"/>
                <a:gd name="f8" fmla="val 4"/>
                <a:gd name="f9" fmla="val 43"/>
                <a:gd name="f10" fmla="val 75"/>
                <a:gd name="f11" fmla="val 80"/>
                <a:gd name="f12" fmla="val 63"/>
                <a:gd name="f13" fmla="val 175"/>
                <a:gd name="f14" fmla="val 18"/>
                <a:gd name="f15" fmla="val 109"/>
                <a:gd name="f16" fmla="+- 0 0 -90"/>
                <a:gd name="f17" fmla="*/ f3 1 93"/>
                <a:gd name="f18" fmla="*/ f4 1 180"/>
                <a:gd name="f19" fmla="+- f2 0 f5"/>
                <a:gd name="f20" fmla="+- f6 0 f5"/>
                <a:gd name="f21" fmla="*/ f16 f0 1"/>
                <a:gd name="f22" fmla="*/ f20 1 93"/>
                <a:gd name="f23" fmla="*/ f19 1 180"/>
                <a:gd name="f24" fmla="*/ 35 f20 1"/>
                <a:gd name="f25" fmla="*/ 4 f19 1"/>
                <a:gd name="f26" fmla="*/ 80 f20 1"/>
                <a:gd name="f27" fmla="*/ 180 f19 1"/>
                <a:gd name="f28" fmla="*/ 18 f20 1"/>
                <a:gd name="f29" fmla="*/ 109 f19 1"/>
                <a:gd name="f30" fmla="*/ f21 1 f2"/>
                <a:gd name="f31" fmla="*/ f24 1 93"/>
                <a:gd name="f32" fmla="*/ f25 1 180"/>
                <a:gd name="f33" fmla="*/ f26 1 93"/>
                <a:gd name="f34" fmla="*/ f27 1 180"/>
                <a:gd name="f35" fmla="*/ f28 1 93"/>
                <a:gd name="f36" fmla="*/ f29 1 180"/>
                <a:gd name="f37" fmla="*/ 0 1 f22"/>
                <a:gd name="f38" fmla="*/ f6 1 f22"/>
                <a:gd name="f39" fmla="*/ 0 1 f23"/>
                <a:gd name="f40" fmla="*/ f2 1 f23"/>
                <a:gd name="f41" fmla="+- f30 0 f1"/>
                <a:gd name="f42" fmla="*/ f31 1 f22"/>
                <a:gd name="f43" fmla="*/ f32 1 f23"/>
                <a:gd name="f44" fmla="*/ f33 1 f22"/>
                <a:gd name="f45" fmla="*/ f34 1 f23"/>
                <a:gd name="f46" fmla="*/ f35 1 f22"/>
                <a:gd name="f47" fmla="*/ f36 1 f23"/>
                <a:gd name="f48" fmla="*/ f37 f17 1"/>
                <a:gd name="f49" fmla="*/ f38 f17 1"/>
                <a:gd name="f50" fmla="*/ f40 f18 1"/>
                <a:gd name="f51" fmla="*/ f39 f18 1"/>
                <a:gd name="f52" fmla="*/ f42 f17 1"/>
                <a:gd name="f53" fmla="*/ f43 f18 1"/>
                <a:gd name="f54" fmla="*/ f44 f17 1"/>
                <a:gd name="f55" fmla="*/ f45 f18 1"/>
                <a:gd name="f56" fmla="*/ f46 f17 1"/>
                <a:gd name="f57" fmla="*/ f47 f18 1"/>
              </a:gdLst>
              <a:ahLst/>
              <a:cxnLst>
                <a:cxn ang="3cd4">
                  <a:pos x="hc" y="t"/>
                </a:cxn>
                <a:cxn ang="0">
                  <a:pos x="r" y="vc"/>
                </a:cxn>
                <a:cxn ang="cd4">
                  <a:pos x="hc" y="b"/>
                </a:cxn>
                <a:cxn ang="cd2">
                  <a:pos x="l" y="vc"/>
                </a:cxn>
                <a:cxn ang="f41">
                  <a:pos x="f52" y="f53"/>
                </a:cxn>
                <a:cxn ang="f41">
                  <a:pos x="f54" y="f55"/>
                </a:cxn>
                <a:cxn ang="f41">
                  <a:pos x="f56" y="f57"/>
                </a:cxn>
                <a:cxn ang="f41">
                  <a:pos x="f52" y="f53"/>
                </a:cxn>
              </a:cxnLst>
              <a:rect l="f48" t="f51" r="f49" b="f50"/>
              <a:pathLst>
                <a:path w="93" h="180">
                  <a:moveTo>
                    <a:pt x="f7" y="f8"/>
                  </a:moveTo>
                  <a:cubicBezTo>
                    <a:pt x="f9" y="f5"/>
                    <a:pt x="f6" y="f10"/>
                    <a:pt x="f11" y="f2"/>
                  </a:cubicBezTo>
                  <a:cubicBezTo>
                    <a:pt x="f12" y="f13"/>
                    <a:pt x="f14" y="f15"/>
                    <a:pt x="f14" y="f15"/>
                  </a:cubicBezTo>
                  <a:cubicBezTo>
                    <a:pt x="f14" y="f15"/>
                    <a:pt x="f5" y="f14"/>
                    <a:pt x="f7" y="f8"/>
                  </a:cubicBezTo>
                  <a:close/>
                </a:path>
              </a:pathLst>
            </a:custGeom>
            <a:solidFill>
              <a:srgbClr val="F7D64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62" name="Freeform 126">
              <a:extLst>
                <a:ext uri="{FF2B5EF4-FFF2-40B4-BE49-F238E27FC236}">
                  <a16:creationId xmlns:a16="http://schemas.microsoft.com/office/drawing/2014/main" id="{C6E4BE2D-552D-47EB-A46A-2A81DF414F0A}"/>
                </a:ext>
              </a:extLst>
            </p:cNvPr>
            <p:cNvSpPr/>
            <p:nvPr/>
          </p:nvSpPr>
          <p:spPr>
            <a:xfrm flipH="1">
              <a:off x="10154457" y="3304787"/>
              <a:ext cx="115433" cy="373340"/>
            </a:xfrm>
            <a:custGeom>
              <a:avLst/>
              <a:gdLst>
                <a:gd name="f0" fmla="val 10800000"/>
                <a:gd name="f1" fmla="val 5400000"/>
                <a:gd name="f2" fmla="val 180"/>
                <a:gd name="f3" fmla="val w"/>
                <a:gd name="f4" fmla="val h"/>
                <a:gd name="f5" fmla="val 0"/>
                <a:gd name="f6" fmla="val 47"/>
                <a:gd name="f7" fmla="val 152"/>
                <a:gd name="f8" fmla="val 31"/>
                <a:gd name="f9" fmla="val 22"/>
                <a:gd name="f10" fmla="val 129"/>
                <a:gd name="f11" fmla="val 14"/>
                <a:gd name="f12" fmla="val 107"/>
                <a:gd name="f13" fmla="val 8"/>
                <a:gd name="f14" fmla="val 87"/>
                <a:gd name="f15" fmla="val 11"/>
                <a:gd name="f16" fmla="+- 0 0 -90"/>
                <a:gd name="f17" fmla="*/ f3 1 47"/>
                <a:gd name="f18" fmla="*/ f4 1 152"/>
                <a:gd name="f19" fmla="+- f7 0 f5"/>
                <a:gd name="f20" fmla="+- f6 0 f5"/>
                <a:gd name="f21" fmla="*/ f16 f0 1"/>
                <a:gd name="f22" fmla="*/ f20 1 47"/>
                <a:gd name="f23" fmla="*/ f19 1 152"/>
                <a:gd name="f24" fmla="*/ 31 f20 1"/>
                <a:gd name="f25" fmla="*/ 0 f19 1"/>
                <a:gd name="f26" fmla="*/ 47 f20 1"/>
                <a:gd name="f27" fmla="*/ 152 f19 1"/>
                <a:gd name="f28" fmla="*/ 14 f20 1"/>
                <a:gd name="f29" fmla="*/ 107 f19 1"/>
                <a:gd name="f30" fmla="*/ f21 1 f2"/>
                <a:gd name="f31" fmla="*/ f24 1 47"/>
                <a:gd name="f32" fmla="*/ f25 1 152"/>
                <a:gd name="f33" fmla="*/ f26 1 47"/>
                <a:gd name="f34" fmla="*/ f27 1 152"/>
                <a:gd name="f35" fmla="*/ f28 1 47"/>
                <a:gd name="f36" fmla="*/ f29 1 152"/>
                <a:gd name="f37" fmla="*/ 0 1 f22"/>
                <a:gd name="f38" fmla="*/ f6 1 f22"/>
                <a:gd name="f39" fmla="*/ 0 1 f23"/>
                <a:gd name="f40" fmla="*/ f7 1 f23"/>
                <a:gd name="f41" fmla="+- f30 0 f1"/>
                <a:gd name="f42" fmla="*/ f31 1 f22"/>
                <a:gd name="f43" fmla="*/ f32 1 f23"/>
                <a:gd name="f44" fmla="*/ f33 1 f22"/>
                <a:gd name="f45" fmla="*/ f34 1 f23"/>
                <a:gd name="f46" fmla="*/ f35 1 f22"/>
                <a:gd name="f47" fmla="*/ f36 1 f23"/>
                <a:gd name="f48" fmla="*/ f37 f17 1"/>
                <a:gd name="f49" fmla="*/ f38 f17 1"/>
                <a:gd name="f50" fmla="*/ f40 f18 1"/>
                <a:gd name="f51" fmla="*/ f39 f18 1"/>
                <a:gd name="f52" fmla="*/ f42 f17 1"/>
                <a:gd name="f53" fmla="*/ f43 f18 1"/>
                <a:gd name="f54" fmla="*/ f44 f17 1"/>
                <a:gd name="f55" fmla="*/ f45 f18 1"/>
                <a:gd name="f56" fmla="*/ f46 f17 1"/>
                <a:gd name="f57" fmla="*/ f47 f18 1"/>
              </a:gdLst>
              <a:ahLst/>
              <a:cxnLst>
                <a:cxn ang="3cd4">
                  <a:pos x="hc" y="t"/>
                </a:cxn>
                <a:cxn ang="0">
                  <a:pos x="r" y="vc"/>
                </a:cxn>
                <a:cxn ang="cd4">
                  <a:pos x="hc" y="b"/>
                </a:cxn>
                <a:cxn ang="cd2">
                  <a:pos x="l" y="vc"/>
                </a:cxn>
                <a:cxn ang="f41">
                  <a:pos x="f52" y="f53"/>
                </a:cxn>
                <a:cxn ang="f41">
                  <a:pos x="f54" y="f55"/>
                </a:cxn>
                <a:cxn ang="f41">
                  <a:pos x="f56" y="f57"/>
                </a:cxn>
                <a:cxn ang="f41">
                  <a:pos x="f52" y="f53"/>
                </a:cxn>
              </a:cxnLst>
              <a:rect l="f48" t="f51" r="f49" b="f50"/>
              <a:pathLst>
                <a:path w="47" h="152">
                  <a:moveTo>
                    <a:pt x="f8" y="f5"/>
                  </a:moveTo>
                  <a:cubicBezTo>
                    <a:pt x="f6" y="f7"/>
                    <a:pt x="f6" y="f7"/>
                    <a:pt x="f6" y="f7"/>
                  </a:cubicBezTo>
                  <a:cubicBezTo>
                    <a:pt x="f6" y="f7"/>
                    <a:pt x="f9" y="f10"/>
                    <a:pt x="f11" y="f12"/>
                  </a:cubicBezTo>
                  <a:cubicBezTo>
                    <a:pt x="f13" y="f14"/>
                    <a:pt x="f5" y="f15"/>
                    <a:pt x="f8" y="f5"/>
                  </a:cubicBezTo>
                  <a:close/>
                </a:path>
              </a:pathLst>
            </a:custGeom>
            <a:solidFill>
              <a:srgbClr val="EAA32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63" name="Freeform 127">
              <a:extLst>
                <a:ext uri="{FF2B5EF4-FFF2-40B4-BE49-F238E27FC236}">
                  <a16:creationId xmlns:a16="http://schemas.microsoft.com/office/drawing/2014/main" id="{0E99664D-A696-4527-998C-38FB0B1263C2}"/>
                </a:ext>
              </a:extLst>
            </p:cNvPr>
            <p:cNvSpPr/>
            <p:nvPr/>
          </p:nvSpPr>
          <p:spPr>
            <a:xfrm flipH="1">
              <a:off x="10039023" y="4399864"/>
              <a:ext cx="230867" cy="445102"/>
            </a:xfrm>
            <a:custGeom>
              <a:avLst/>
              <a:gdLst>
                <a:gd name="f0" fmla="val 10800000"/>
                <a:gd name="f1" fmla="val 5400000"/>
                <a:gd name="f2" fmla="val 180"/>
                <a:gd name="f3" fmla="val w"/>
                <a:gd name="f4" fmla="val h"/>
                <a:gd name="f5" fmla="val 0"/>
                <a:gd name="f6" fmla="val 94"/>
                <a:gd name="f7" fmla="val 181"/>
                <a:gd name="f8" fmla="val 35"/>
                <a:gd name="f9" fmla="val 5"/>
                <a:gd name="f10" fmla="val 45"/>
                <a:gd name="f11" fmla="val 76"/>
                <a:gd name="f12" fmla="val 79"/>
                <a:gd name="f13" fmla="val 64"/>
                <a:gd name="f14" fmla="val 177"/>
                <a:gd name="f15" fmla="val 19"/>
                <a:gd name="f16" fmla="val 112"/>
                <a:gd name="f17" fmla="+- 0 0 -90"/>
                <a:gd name="f18" fmla="*/ f3 1 94"/>
                <a:gd name="f19" fmla="*/ f4 1 181"/>
                <a:gd name="f20" fmla="+- f7 0 f5"/>
                <a:gd name="f21" fmla="+- f6 0 f5"/>
                <a:gd name="f22" fmla="*/ f17 f0 1"/>
                <a:gd name="f23" fmla="*/ f21 1 94"/>
                <a:gd name="f24" fmla="*/ f20 1 181"/>
                <a:gd name="f25" fmla="*/ 35 f21 1"/>
                <a:gd name="f26" fmla="*/ 5 f20 1"/>
                <a:gd name="f27" fmla="*/ 79 f21 1"/>
                <a:gd name="f28" fmla="*/ 181 f20 1"/>
                <a:gd name="f29" fmla="*/ 19 f21 1"/>
                <a:gd name="f30" fmla="*/ 112 f20 1"/>
                <a:gd name="f31" fmla="*/ f22 1 f2"/>
                <a:gd name="f32" fmla="*/ f25 1 94"/>
                <a:gd name="f33" fmla="*/ f26 1 181"/>
                <a:gd name="f34" fmla="*/ f27 1 94"/>
                <a:gd name="f35" fmla="*/ f28 1 181"/>
                <a:gd name="f36" fmla="*/ f29 1 94"/>
                <a:gd name="f37" fmla="*/ f30 1 181"/>
                <a:gd name="f38" fmla="*/ 0 1 f23"/>
                <a:gd name="f39" fmla="*/ f6 1 f23"/>
                <a:gd name="f40" fmla="*/ 0 1 f24"/>
                <a:gd name="f41" fmla="*/ f7 1 f24"/>
                <a:gd name="f42" fmla="+- f31 0 f1"/>
                <a:gd name="f43" fmla="*/ f32 1 f23"/>
                <a:gd name="f44" fmla="*/ f33 1 f24"/>
                <a:gd name="f45" fmla="*/ f34 1 f23"/>
                <a:gd name="f46" fmla="*/ f35 1 f24"/>
                <a:gd name="f47" fmla="*/ f36 1 f23"/>
                <a:gd name="f48" fmla="*/ f37 1 f24"/>
                <a:gd name="f49" fmla="*/ f38 f18 1"/>
                <a:gd name="f50" fmla="*/ f39 f18 1"/>
                <a:gd name="f51" fmla="*/ f41 f19 1"/>
                <a:gd name="f52" fmla="*/ f40 f19 1"/>
                <a:gd name="f53" fmla="*/ f43 f18 1"/>
                <a:gd name="f54" fmla="*/ f44 f19 1"/>
                <a:gd name="f55" fmla="*/ f45 f18 1"/>
                <a:gd name="f56" fmla="*/ f46 f19 1"/>
                <a:gd name="f57" fmla="*/ f47 f18 1"/>
                <a:gd name="f58" fmla="*/ f48 f19 1"/>
              </a:gdLst>
              <a:ahLst/>
              <a:cxnLst>
                <a:cxn ang="3cd4">
                  <a:pos x="hc" y="t"/>
                </a:cxn>
                <a:cxn ang="0">
                  <a:pos x="r" y="vc"/>
                </a:cxn>
                <a:cxn ang="cd4">
                  <a:pos x="hc" y="b"/>
                </a:cxn>
                <a:cxn ang="cd2">
                  <a:pos x="l" y="vc"/>
                </a:cxn>
                <a:cxn ang="f42">
                  <a:pos x="f53" y="f54"/>
                </a:cxn>
                <a:cxn ang="f42">
                  <a:pos x="f55" y="f56"/>
                </a:cxn>
                <a:cxn ang="f42">
                  <a:pos x="f57" y="f58"/>
                </a:cxn>
                <a:cxn ang="f42">
                  <a:pos x="f53" y="f54"/>
                </a:cxn>
              </a:cxnLst>
              <a:rect l="f49" t="f52" r="f50" b="f51"/>
              <a:pathLst>
                <a:path w="94" h="181">
                  <a:moveTo>
                    <a:pt x="f8" y="f9"/>
                  </a:moveTo>
                  <a:cubicBezTo>
                    <a:pt x="f10" y="f5"/>
                    <a:pt x="f6" y="f11"/>
                    <a:pt x="f12" y="f7"/>
                  </a:cubicBezTo>
                  <a:cubicBezTo>
                    <a:pt x="f13" y="f14"/>
                    <a:pt x="f15" y="f16"/>
                    <a:pt x="f15" y="f16"/>
                  </a:cubicBezTo>
                  <a:cubicBezTo>
                    <a:pt x="f15" y="f16"/>
                    <a:pt x="f5" y="f15"/>
                    <a:pt x="f8" y="f9"/>
                  </a:cubicBezTo>
                  <a:close/>
                </a:path>
              </a:pathLst>
            </a:custGeom>
            <a:solidFill>
              <a:srgbClr val="F7D64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64" name="Freeform 128">
              <a:extLst>
                <a:ext uri="{FF2B5EF4-FFF2-40B4-BE49-F238E27FC236}">
                  <a16:creationId xmlns:a16="http://schemas.microsoft.com/office/drawing/2014/main" id="{6D7A2135-6A25-4420-8F40-AB85DB968BA6}"/>
                </a:ext>
              </a:extLst>
            </p:cNvPr>
            <p:cNvSpPr/>
            <p:nvPr/>
          </p:nvSpPr>
          <p:spPr>
            <a:xfrm flipH="1">
              <a:off x="10143018" y="4412345"/>
              <a:ext cx="110230" cy="368146"/>
            </a:xfrm>
            <a:custGeom>
              <a:avLst/>
              <a:gdLst>
                <a:gd name="f0" fmla="val 10800000"/>
                <a:gd name="f1" fmla="val 5400000"/>
                <a:gd name="f2" fmla="val 180"/>
                <a:gd name="f3" fmla="val w"/>
                <a:gd name="f4" fmla="val h"/>
                <a:gd name="f5" fmla="val 0"/>
                <a:gd name="f6" fmla="val 45"/>
                <a:gd name="f7" fmla="val 150"/>
                <a:gd name="f8" fmla="val 28"/>
                <a:gd name="f9" fmla="val 19"/>
                <a:gd name="f10" fmla="val 126"/>
                <a:gd name="f11" fmla="val 13"/>
                <a:gd name="f12" fmla="val 107"/>
                <a:gd name="f13" fmla="val 5"/>
                <a:gd name="f14" fmla="val 84"/>
                <a:gd name="f15" fmla="val 10"/>
                <a:gd name="f16" fmla="+- 0 0 -90"/>
                <a:gd name="f17" fmla="*/ f3 1 45"/>
                <a:gd name="f18" fmla="*/ f4 1 150"/>
                <a:gd name="f19" fmla="+- f7 0 f5"/>
                <a:gd name="f20" fmla="+- f6 0 f5"/>
                <a:gd name="f21" fmla="*/ f16 f0 1"/>
                <a:gd name="f22" fmla="*/ f20 1 45"/>
                <a:gd name="f23" fmla="*/ f19 1 150"/>
                <a:gd name="f24" fmla="*/ 28 f20 1"/>
                <a:gd name="f25" fmla="*/ 0 f19 1"/>
                <a:gd name="f26" fmla="*/ 45 f20 1"/>
                <a:gd name="f27" fmla="*/ 150 f19 1"/>
                <a:gd name="f28" fmla="*/ 13 f20 1"/>
                <a:gd name="f29" fmla="*/ 107 f19 1"/>
                <a:gd name="f30" fmla="*/ f21 1 f2"/>
                <a:gd name="f31" fmla="*/ f24 1 45"/>
                <a:gd name="f32" fmla="*/ f25 1 150"/>
                <a:gd name="f33" fmla="*/ f26 1 45"/>
                <a:gd name="f34" fmla="*/ f27 1 150"/>
                <a:gd name="f35" fmla="*/ f28 1 45"/>
                <a:gd name="f36" fmla="*/ f29 1 150"/>
                <a:gd name="f37" fmla="*/ 0 1 f22"/>
                <a:gd name="f38" fmla="*/ f6 1 f22"/>
                <a:gd name="f39" fmla="*/ 0 1 f23"/>
                <a:gd name="f40" fmla="*/ f7 1 f23"/>
                <a:gd name="f41" fmla="+- f30 0 f1"/>
                <a:gd name="f42" fmla="*/ f31 1 f22"/>
                <a:gd name="f43" fmla="*/ f32 1 f23"/>
                <a:gd name="f44" fmla="*/ f33 1 f22"/>
                <a:gd name="f45" fmla="*/ f34 1 f23"/>
                <a:gd name="f46" fmla="*/ f35 1 f22"/>
                <a:gd name="f47" fmla="*/ f36 1 f23"/>
                <a:gd name="f48" fmla="*/ f37 f17 1"/>
                <a:gd name="f49" fmla="*/ f38 f17 1"/>
                <a:gd name="f50" fmla="*/ f40 f18 1"/>
                <a:gd name="f51" fmla="*/ f39 f18 1"/>
                <a:gd name="f52" fmla="*/ f42 f17 1"/>
                <a:gd name="f53" fmla="*/ f43 f18 1"/>
                <a:gd name="f54" fmla="*/ f44 f17 1"/>
                <a:gd name="f55" fmla="*/ f45 f18 1"/>
                <a:gd name="f56" fmla="*/ f46 f17 1"/>
                <a:gd name="f57" fmla="*/ f47 f18 1"/>
              </a:gdLst>
              <a:ahLst/>
              <a:cxnLst>
                <a:cxn ang="3cd4">
                  <a:pos x="hc" y="t"/>
                </a:cxn>
                <a:cxn ang="0">
                  <a:pos x="r" y="vc"/>
                </a:cxn>
                <a:cxn ang="cd4">
                  <a:pos x="hc" y="b"/>
                </a:cxn>
                <a:cxn ang="cd2">
                  <a:pos x="l" y="vc"/>
                </a:cxn>
                <a:cxn ang="f41">
                  <a:pos x="f52" y="f53"/>
                </a:cxn>
                <a:cxn ang="f41">
                  <a:pos x="f54" y="f55"/>
                </a:cxn>
                <a:cxn ang="f41">
                  <a:pos x="f56" y="f57"/>
                </a:cxn>
                <a:cxn ang="f41">
                  <a:pos x="f52" y="f53"/>
                </a:cxn>
              </a:cxnLst>
              <a:rect l="f48" t="f51" r="f49" b="f50"/>
              <a:pathLst>
                <a:path w="45" h="150">
                  <a:moveTo>
                    <a:pt x="f8" y="f5"/>
                  </a:moveTo>
                  <a:cubicBezTo>
                    <a:pt x="f6" y="f7"/>
                    <a:pt x="f6" y="f7"/>
                    <a:pt x="f6" y="f7"/>
                  </a:cubicBezTo>
                  <a:cubicBezTo>
                    <a:pt x="f6" y="f7"/>
                    <a:pt x="f9" y="f10"/>
                    <a:pt x="f11" y="f12"/>
                  </a:cubicBezTo>
                  <a:cubicBezTo>
                    <a:pt x="f13" y="f14"/>
                    <a:pt x="f5" y="f15"/>
                    <a:pt x="f8" y="f5"/>
                  </a:cubicBezTo>
                  <a:close/>
                </a:path>
              </a:pathLst>
            </a:custGeom>
            <a:solidFill>
              <a:srgbClr val="EAA32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65" name="Freeform 129">
              <a:extLst>
                <a:ext uri="{FF2B5EF4-FFF2-40B4-BE49-F238E27FC236}">
                  <a16:creationId xmlns:a16="http://schemas.microsoft.com/office/drawing/2014/main" id="{66FF1B78-FE55-48C4-ABCF-F5DEEAE8A915}"/>
                </a:ext>
              </a:extLst>
            </p:cNvPr>
            <p:cNvSpPr/>
            <p:nvPr/>
          </p:nvSpPr>
          <p:spPr>
            <a:xfrm flipH="1">
              <a:off x="9815434" y="3126955"/>
              <a:ext cx="226707" cy="450296"/>
            </a:xfrm>
            <a:custGeom>
              <a:avLst/>
              <a:gdLst>
                <a:gd name="f0" fmla="val 10800000"/>
                <a:gd name="f1" fmla="val 5400000"/>
                <a:gd name="f2" fmla="val 180"/>
                <a:gd name="f3" fmla="val w"/>
                <a:gd name="f4" fmla="val h"/>
                <a:gd name="f5" fmla="val 0"/>
                <a:gd name="f6" fmla="val 92"/>
                <a:gd name="f7" fmla="val 183"/>
                <a:gd name="f8" fmla="val 57"/>
                <a:gd name="f9" fmla="val 5"/>
                <a:gd name="f10" fmla="val 49"/>
                <a:gd name="f11" fmla="val 75"/>
                <a:gd name="f12" fmla="val 13"/>
                <a:gd name="f13" fmla="val 29"/>
                <a:gd name="f14" fmla="val 176"/>
                <a:gd name="f15" fmla="val 72"/>
                <a:gd name="f16" fmla="val 111"/>
                <a:gd name="f17" fmla="val 18"/>
                <a:gd name="f18" fmla="+- 0 0 -90"/>
                <a:gd name="f19" fmla="*/ f3 1 92"/>
                <a:gd name="f20" fmla="*/ f4 1 183"/>
                <a:gd name="f21" fmla="+- f7 0 f5"/>
                <a:gd name="f22" fmla="+- f6 0 f5"/>
                <a:gd name="f23" fmla="*/ f18 f0 1"/>
                <a:gd name="f24" fmla="*/ f22 1 92"/>
                <a:gd name="f25" fmla="*/ f21 1 183"/>
                <a:gd name="f26" fmla="*/ 57 f22 1"/>
                <a:gd name="f27" fmla="*/ 5 f21 1"/>
                <a:gd name="f28" fmla="*/ 13 f22 1"/>
                <a:gd name="f29" fmla="*/ 183 f21 1"/>
                <a:gd name="f30" fmla="*/ 72 f22 1"/>
                <a:gd name="f31" fmla="*/ 111 f21 1"/>
                <a:gd name="f32" fmla="*/ f23 1 f2"/>
                <a:gd name="f33" fmla="*/ f26 1 92"/>
                <a:gd name="f34" fmla="*/ f27 1 183"/>
                <a:gd name="f35" fmla="*/ f28 1 92"/>
                <a:gd name="f36" fmla="*/ f29 1 183"/>
                <a:gd name="f37" fmla="*/ f30 1 92"/>
                <a:gd name="f38" fmla="*/ f31 1 183"/>
                <a:gd name="f39" fmla="*/ 0 1 f24"/>
                <a:gd name="f40" fmla="*/ f6 1 f24"/>
                <a:gd name="f41" fmla="*/ 0 1 f25"/>
                <a:gd name="f42" fmla="*/ f7 1 f25"/>
                <a:gd name="f43" fmla="+- f32 0 f1"/>
                <a:gd name="f44" fmla="*/ f33 1 f24"/>
                <a:gd name="f45" fmla="*/ f34 1 f25"/>
                <a:gd name="f46" fmla="*/ f35 1 f24"/>
                <a:gd name="f47" fmla="*/ f36 1 f25"/>
                <a:gd name="f48" fmla="*/ f37 1 f24"/>
                <a:gd name="f49" fmla="*/ f38 1 f25"/>
                <a:gd name="f50" fmla="*/ f39 f19 1"/>
                <a:gd name="f51" fmla="*/ f40 f19 1"/>
                <a:gd name="f52" fmla="*/ f42 f20 1"/>
                <a:gd name="f53" fmla="*/ f41 f20 1"/>
                <a:gd name="f54" fmla="*/ f44 f19 1"/>
                <a:gd name="f55" fmla="*/ f45 f20 1"/>
                <a:gd name="f56" fmla="*/ f46 f19 1"/>
                <a:gd name="f57" fmla="*/ f47 f20 1"/>
                <a:gd name="f58" fmla="*/ f48 f19 1"/>
                <a:gd name="f59" fmla="*/ f49 f20 1"/>
              </a:gdLst>
              <a:ahLst/>
              <a:cxnLst>
                <a:cxn ang="3cd4">
                  <a:pos x="hc" y="t"/>
                </a:cxn>
                <a:cxn ang="0">
                  <a:pos x="r" y="vc"/>
                </a:cxn>
                <a:cxn ang="cd4">
                  <a:pos x="hc" y="b"/>
                </a:cxn>
                <a:cxn ang="cd2">
                  <a:pos x="l" y="vc"/>
                </a:cxn>
                <a:cxn ang="f43">
                  <a:pos x="f54" y="f55"/>
                </a:cxn>
                <a:cxn ang="f43">
                  <a:pos x="f56" y="f57"/>
                </a:cxn>
                <a:cxn ang="f43">
                  <a:pos x="f58" y="f59"/>
                </a:cxn>
                <a:cxn ang="f43">
                  <a:pos x="f54" y="f55"/>
                </a:cxn>
              </a:cxnLst>
              <a:rect l="f50" t="f53" r="f51" b="f52"/>
              <a:pathLst>
                <a:path w="92" h="183">
                  <a:moveTo>
                    <a:pt x="f8" y="f9"/>
                  </a:moveTo>
                  <a:cubicBezTo>
                    <a:pt x="f10" y="f5"/>
                    <a:pt x="f5" y="f11"/>
                    <a:pt x="f12" y="f7"/>
                  </a:cubicBezTo>
                  <a:cubicBezTo>
                    <a:pt x="f13" y="f14"/>
                    <a:pt x="f15" y="f16"/>
                    <a:pt x="f15" y="f16"/>
                  </a:cubicBezTo>
                  <a:cubicBezTo>
                    <a:pt x="f15" y="f16"/>
                    <a:pt x="f6" y="f17"/>
                    <a:pt x="f8" y="f9"/>
                  </a:cubicBezTo>
                  <a:close/>
                </a:path>
              </a:pathLst>
            </a:custGeom>
            <a:solidFill>
              <a:srgbClr val="F7D64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66" name="Freeform 130">
              <a:extLst>
                <a:ext uri="{FF2B5EF4-FFF2-40B4-BE49-F238E27FC236}">
                  <a16:creationId xmlns:a16="http://schemas.microsoft.com/office/drawing/2014/main" id="{698F0605-2CD5-4E2B-9E91-C42198424FBE}"/>
                </a:ext>
              </a:extLst>
            </p:cNvPr>
            <p:cNvSpPr/>
            <p:nvPr/>
          </p:nvSpPr>
          <p:spPr>
            <a:xfrm flipH="1">
              <a:off x="9825831" y="3139436"/>
              <a:ext cx="115433" cy="369179"/>
            </a:xfrm>
            <a:custGeom>
              <a:avLst/>
              <a:gdLst>
                <a:gd name="f0" fmla="val 10800000"/>
                <a:gd name="f1" fmla="val 5400000"/>
                <a:gd name="f2" fmla="val 180"/>
                <a:gd name="f3" fmla="val w"/>
                <a:gd name="f4" fmla="val h"/>
                <a:gd name="f5" fmla="val 0"/>
                <a:gd name="f6" fmla="val 47"/>
                <a:gd name="f7" fmla="val 150"/>
                <a:gd name="f8" fmla="val 17"/>
                <a:gd name="f9" fmla="val 25"/>
                <a:gd name="f10" fmla="val 128"/>
                <a:gd name="f11" fmla="val 33"/>
                <a:gd name="f12" fmla="val 106"/>
                <a:gd name="f13" fmla="val 39"/>
                <a:gd name="f14" fmla="val 86"/>
                <a:gd name="f15" fmla="val 12"/>
                <a:gd name="f16" fmla="+- 0 0 -90"/>
                <a:gd name="f17" fmla="*/ f3 1 47"/>
                <a:gd name="f18" fmla="*/ f4 1 150"/>
                <a:gd name="f19" fmla="+- f7 0 f5"/>
                <a:gd name="f20" fmla="+- f6 0 f5"/>
                <a:gd name="f21" fmla="*/ f16 f0 1"/>
                <a:gd name="f22" fmla="*/ f20 1 47"/>
                <a:gd name="f23" fmla="*/ f19 1 150"/>
                <a:gd name="f24" fmla="*/ 17 f20 1"/>
                <a:gd name="f25" fmla="*/ 0 f19 1"/>
                <a:gd name="f26" fmla="*/ 0 f20 1"/>
                <a:gd name="f27" fmla="*/ 150 f19 1"/>
                <a:gd name="f28" fmla="*/ 33 f20 1"/>
                <a:gd name="f29" fmla="*/ 106 f19 1"/>
                <a:gd name="f30" fmla="*/ f21 1 f2"/>
                <a:gd name="f31" fmla="*/ f24 1 47"/>
                <a:gd name="f32" fmla="*/ f25 1 150"/>
                <a:gd name="f33" fmla="*/ f26 1 47"/>
                <a:gd name="f34" fmla="*/ f27 1 150"/>
                <a:gd name="f35" fmla="*/ f28 1 47"/>
                <a:gd name="f36" fmla="*/ f29 1 150"/>
                <a:gd name="f37" fmla="*/ 0 1 f22"/>
                <a:gd name="f38" fmla="*/ f6 1 f22"/>
                <a:gd name="f39" fmla="*/ 0 1 f23"/>
                <a:gd name="f40" fmla="*/ f7 1 f23"/>
                <a:gd name="f41" fmla="+- f30 0 f1"/>
                <a:gd name="f42" fmla="*/ f31 1 f22"/>
                <a:gd name="f43" fmla="*/ f32 1 f23"/>
                <a:gd name="f44" fmla="*/ f33 1 f22"/>
                <a:gd name="f45" fmla="*/ f34 1 f23"/>
                <a:gd name="f46" fmla="*/ f35 1 f22"/>
                <a:gd name="f47" fmla="*/ f36 1 f23"/>
                <a:gd name="f48" fmla="*/ f37 f17 1"/>
                <a:gd name="f49" fmla="*/ f38 f17 1"/>
                <a:gd name="f50" fmla="*/ f40 f18 1"/>
                <a:gd name="f51" fmla="*/ f39 f18 1"/>
                <a:gd name="f52" fmla="*/ f42 f17 1"/>
                <a:gd name="f53" fmla="*/ f43 f18 1"/>
                <a:gd name="f54" fmla="*/ f44 f17 1"/>
                <a:gd name="f55" fmla="*/ f45 f18 1"/>
                <a:gd name="f56" fmla="*/ f46 f17 1"/>
                <a:gd name="f57" fmla="*/ f47 f18 1"/>
              </a:gdLst>
              <a:ahLst/>
              <a:cxnLst>
                <a:cxn ang="3cd4">
                  <a:pos x="hc" y="t"/>
                </a:cxn>
                <a:cxn ang="0">
                  <a:pos x="r" y="vc"/>
                </a:cxn>
                <a:cxn ang="cd4">
                  <a:pos x="hc" y="b"/>
                </a:cxn>
                <a:cxn ang="cd2">
                  <a:pos x="l" y="vc"/>
                </a:cxn>
                <a:cxn ang="f41">
                  <a:pos x="f52" y="f53"/>
                </a:cxn>
                <a:cxn ang="f41">
                  <a:pos x="f54" y="f55"/>
                </a:cxn>
                <a:cxn ang="f41">
                  <a:pos x="f56" y="f57"/>
                </a:cxn>
                <a:cxn ang="f41">
                  <a:pos x="f52" y="f53"/>
                </a:cxn>
              </a:cxnLst>
              <a:rect l="f48" t="f51" r="f49" b="f50"/>
              <a:pathLst>
                <a:path w="47" h="150">
                  <a:moveTo>
                    <a:pt x="f8" y="f5"/>
                  </a:moveTo>
                  <a:cubicBezTo>
                    <a:pt x="f5" y="f7"/>
                    <a:pt x="f5" y="f7"/>
                    <a:pt x="f5" y="f7"/>
                  </a:cubicBezTo>
                  <a:cubicBezTo>
                    <a:pt x="f5" y="f7"/>
                    <a:pt x="f9" y="f10"/>
                    <a:pt x="f11" y="f12"/>
                  </a:cubicBezTo>
                  <a:cubicBezTo>
                    <a:pt x="f13" y="f14"/>
                    <a:pt x="f6" y="f15"/>
                    <a:pt x="f8" y="f5"/>
                  </a:cubicBezTo>
                  <a:close/>
                </a:path>
              </a:pathLst>
            </a:custGeom>
            <a:solidFill>
              <a:srgbClr val="EAA32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67" name="Freeform 131">
              <a:extLst>
                <a:ext uri="{FF2B5EF4-FFF2-40B4-BE49-F238E27FC236}">
                  <a16:creationId xmlns:a16="http://schemas.microsoft.com/office/drawing/2014/main" id="{83CCC1B0-29BF-4FA3-8361-311AC909E293}"/>
                </a:ext>
              </a:extLst>
            </p:cNvPr>
            <p:cNvSpPr/>
            <p:nvPr/>
          </p:nvSpPr>
          <p:spPr>
            <a:xfrm flipH="1">
              <a:off x="9742639" y="3786292"/>
              <a:ext cx="316144" cy="500222"/>
            </a:xfrm>
            <a:custGeom>
              <a:avLst/>
              <a:gdLst>
                <a:gd name="f0" fmla="val 10800000"/>
                <a:gd name="f1" fmla="val 5400000"/>
                <a:gd name="f2" fmla="val 180"/>
                <a:gd name="f3" fmla="val w"/>
                <a:gd name="f4" fmla="val h"/>
                <a:gd name="f5" fmla="val 0"/>
                <a:gd name="f6" fmla="val 129"/>
                <a:gd name="f7" fmla="val 204"/>
                <a:gd name="f8" fmla="val 6"/>
                <a:gd name="f9" fmla="val 136"/>
                <a:gd name="f10" fmla="val 120"/>
                <a:gd name="f11" fmla="val 59"/>
                <a:gd name="f12" fmla="+- 0 0 -90"/>
                <a:gd name="f13" fmla="*/ f3 1 129"/>
                <a:gd name="f14" fmla="*/ f4 1 204"/>
                <a:gd name="f15" fmla="+- f7 0 f5"/>
                <a:gd name="f16" fmla="+- f6 0 f5"/>
                <a:gd name="f17" fmla="*/ f12 f0 1"/>
                <a:gd name="f18" fmla="*/ f16 1 129"/>
                <a:gd name="f19" fmla="*/ f15 1 204"/>
                <a:gd name="f20" fmla="*/ 6 f16 1"/>
                <a:gd name="f21" fmla="*/ 204 f15 1"/>
                <a:gd name="f22" fmla="*/ 120 f16 1"/>
                <a:gd name="f23" fmla="*/ 0 f15 1"/>
                <a:gd name="f24" fmla="*/ f17 1 f2"/>
                <a:gd name="f25" fmla="*/ f20 1 129"/>
                <a:gd name="f26" fmla="*/ f21 1 204"/>
                <a:gd name="f27" fmla="*/ f22 1 129"/>
                <a:gd name="f28" fmla="*/ f23 1 204"/>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29" h="204">
                  <a:moveTo>
                    <a:pt x="f8" y="f7"/>
                  </a:moveTo>
                  <a:cubicBezTo>
                    <a:pt x="f8" y="f7"/>
                    <a:pt x="f6" y="f9"/>
                    <a:pt x="f10" y="f5"/>
                  </a:cubicBezTo>
                  <a:cubicBezTo>
                    <a:pt x="f5"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68" name="Freeform 132">
              <a:extLst>
                <a:ext uri="{FF2B5EF4-FFF2-40B4-BE49-F238E27FC236}">
                  <a16:creationId xmlns:a16="http://schemas.microsoft.com/office/drawing/2014/main" id="{B0EB46A8-A741-4EAF-8B45-6D12E35ABC3E}"/>
                </a:ext>
              </a:extLst>
            </p:cNvPr>
            <p:cNvSpPr/>
            <p:nvPr/>
          </p:nvSpPr>
          <p:spPr>
            <a:xfrm flipH="1">
              <a:off x="10042141" y="3393182"/>
              <a:ext cx="317187" cy="496062"/>
            </a:xfrm>
            <a:custGeom>
              <a:avLst/>
              <a:gdLst>
                <a:gd name="f0" fmla="val 10800000"/>
                <a:gd name="f1" fmla="val 5400000"/>
                <a:gd name="f2" fmla="val 180"/>
                <a:gd name="f3" fmla="val w"/>
                <a:gd name="f4" fmla="val h"/>
                <a:gd name="f5" fmla="val 0"/>
                <a:gd name="f6" fmla="val 129"/>
                <a:gd name="f7" fmla="val 202"/>
                <a:gd name="f8" fmla="val 123"/>
                <a:gd name="f9" fmla="val 136"/>
                <a:gd name="f10" fmla="val 10"/>
                <a:gd name="f11" fmla="val 59"/>
                <a:gd name="f12" fmla="+- 0 0 -90"/>
                <a:gd name="f13" fmla="*/ f3 1 129"/>
                <a:gd name="f14" fmla="*/ f4 1 202"/>
                <a:gd name="f15" fmla="+- f7 0 f5"/>
                <a:gd name="f16" fmla="+- f6 0 f5"/>
                <a:gd name="f17" fmla="*/ f12 f0 1"/>
                <a:gd name="f18" fmla="*/ f16 1 129"/>
                <a:gd name="f19" fmla="*/ f15 1 202"/>
                <a:gd name="f20" fmla="*/ 123 f16 1"/>
                <a:gd name="f21" fmla="*/ 202 f15 1"/>
                <a:gd name="f22" fmla="*/ 10 f16 1"/>
                <a:gd name="f23" fmla="*/ 0 f15 1"/>
                <a:gd name="f24" fmla="*/ f17 1 f2"/>
                <a:gd name="f25" fmla="*/ f20 1 129"/>
                <a:gd name="f26" fmla="*/ f21 1 202"/>
                <a:gd name="f27" fmla="*/ f22 1 129"/>
                <a:gd name="f28" fmla="*/ f23 1 202"/>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29" h="202">
                  <a:moveTo>
                    <a:pt x="f8" y="f7"/>
                  </a:moveTo>
                  <a:cubicBezTo>
                    <a:pt x="f8" y="f7"/>
                    <a:pt x="f5" y="f9"/>
                    <a:pt x="f10" y="f5"/>
                  </a:cubicBezTo>
                  <a:cubicBezTo>
                    <a:pt x="f6"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69" name="Freeform 133">
              <a:extLst>
                <a:ext uri="{FF2B5EF4-FFF2-40B4-BE49-F238E27FC236}">
                  <a16:creationId xmlns:a16="http://schemas.microsoft.com/office/drawing/2014/main" id="{42E4F922-43E0-4C98-BCC2-504D9AD84D96}"/>
                </a:ext>
              </a:extLst>
            </p:cNvPr>
            <p:cNvSpPr/>
            <p:nvPr/>
          </p:nvSpPr>
          <p:spPr>
            <a:xfrm flipH="1">
              <a:off x="9732233" y="4446663"/>
              <a:ext cx="317187" cy="498137"/>
            </a:xfrm>
            <a:custGeom>
              <a:avLst/>
              <a:gdLst>
                <a:gd name="f0" fmla="val 10800000"/>
                <a:gd name="f1" fmla="val 5400000"/>
                <a:gd name="f2" fmla="val 180"/>
                <a:gd name="f3" fmla="val w"/>
                <a:gd name="f4" fmla="val h"/>
                <a:gd name="f5" fmla="val 0"/>
                <a:gd name="f6" fmla="val 129"/>
                <a:gd name="f7" fmla="val 203"/>
                <a:gd name="f8" fmla="val 6"/>
                <a:gd name="f9" fmla="val 136"/>
                <a:gd name="f10" fmla="val 120"/>
                <a:gd name="f11" fmla="val 59"/>
                <a:gd name="f12" fmla="+- 0 0 -90"/>
                <a:gd name="f13" fmla="*/ f3 1 129"/>
                <a:gd name="f14" fmla="*/ f4 1 203"/>
                <a:gd name="f15" fmla="+- f7 0 f5"/>
                <a:gd name="f16" fmla="+- f6 0 f5"/>
                <a:gd name="f17" fmla="*/ f12 f0 1"/>
                <a:gd name="f18" fmla="*/ f16 1 129"/>
                <a:gd name="f19" fmla="*/ f15 1 203"/>
                <a:gd name="f20" fmla="*/ 6 f16 1"/>
                <a:gd name="f21" fmla="*/ 203 f15 1"/>
                <a:gd name="f22" fmla="*/ 120 f16 1"/>
                <a:gd name="f23" fmla="*/ 0 f15 1"/>
                <a:gd name="f24" fmla="*/ f17 1 f2"/>
                <a:gd name="f25" fmla="*/ f20 1 129"/>
                <a:gd name="f26" fmla="*/ f21 1 203"/>
                <a:gd name="f27" fmla="*/ f22 1 129"/>
                <a:gd name="f28" fmla="*/ f23 1 203"/>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29" h="203">
                  <a:moveTo>
                    <a:pt x="f8" y="f7"/>
                  </a:moveTo>
                  <a:cubicBezTo>
                    <a:pt x="f8" y="f7"/>
                    <a:pt x="f6" y="f9"/>
                    <a:pt x="f10" y="f5"/>
                  </a:cubicBezTo>
                  <a:cubicBezTo>
                    <a:pt x="f5"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70" name="Freeform 134">
              <a:extLst>
                <a:ext uri="{FF2B5EF4-FFF2-40B4-BE49-F238E27FC236}">
                  <a16:creationId xmlns:a16="http://schemas.microsoft.com/office/drawing/2014/main" id="{7208E57A-3A5C-42C9-B974-5717A7358CF2}"/>
                </a:ext>
              </a:extLst>
            </p:cNvPr>
            <p:cNvSpPr/>
            <p:nvPr/>
          </p:nvSpPr>
          <p:spPr>
            <a:xfrm flipH="1">
              <a:off x="10034863" y="3959964"/>
              <a:ext cx="316144" cy="493977"/>
            </a:xfrm>
            <a:custGeom>
              <a:avLst/>
              <a:gdLst>
                <a:gd name="f0" fmla="val 10800000"/>
                <a:gd name="f1" fmla="val 5400000"/>
                <a:gd name="f2" fmla="val 180"/>
                <a:gd name="f3" fmla="val w"/>
                <a:gd name="f4" fmla="val h"/>
                <a:gd name="f5" fmla="val 0"/>
                <a:gd name="f6" fmla="val 129"/>
                <a:gd name="f7" fmla="val 201"/>
                <a:gd name="f8" fmla="val 124"/>
                <a:gd name="f9" fmla="val 135"/>
                <a:gd name="f10" fmla="val 9"/>
                <a:gd name="f11" fmla="val 58"/>
                <a:gd name="f12" fmla="+- 0 0 -90"/>
                <a:gd name="f13" fmla="*/ f3 1 129"/>
                <a:gd name="f14" fmla="*/ f4 1 201"/>
                <a:gd name="f15" fmla="+- f7 0 f5"/>
                <a:gd name="f16" fmla="+- f6 0 f5"/>
                <a:gd name="f17" fmla="*/ f12 f0 1"/>
                <a:gd name="f18" fmla="*/ f16 1 129"/>
                <a:gd name="f19" fmla="*/ f15 1 201"/>
                <a:gd name="f20" fmla="*/ 124 f16 1"/>
                <a:gd name="f21" fmla="*/ 201 f15 1"/>
                <a:gd name="f22" fmla="*/ 9 f16 1"/>
                <a:gd name="f23" fmla="*/ 0 f15 1"/>
                <a:gd name="f24" fmla="*/ f17 1 f2"/>
                <a:gd name="f25" fmla="*/ f20 1 129"/>
                <a:gd name="f26" fmla="*/ f21 1 201"/>
                <a:gd name="f27" fmla="*/ f22 1 129"/>
                <a:gd name="f28" fmla="*/ f23 1 201"/>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29" h="201">
                  <a:moveTo>
                    <a:pt x="f8" y="f7"/>
                  </a:moveTo>
                  <a:cubicBezTo>
                    <a:pt x="f8" y="f7"/>
                    <a:pt x="f5" y="f9"/>
                    <a:pt x="f10" y="f5"/>
                  </a:cubicBezTo>
                  <a:cubicBezTo>
                    <a:pt x="f6"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71" name="Freeform 135">
              <a:extLst>
                <a:ext uri="{FF2B5EF4-FFF2-40B4-BE49-F238E27FC236}">
                  <a16:creationId xmlns:a16="http://schemas.microsoft.com/office/drawing/2014/main" id="{EF70CA1E-5CD2-417D-81CF-56A5FCA04F7C}"/>
                </a:ext>
              </a:extLst>
            </p:cNvPr>
            <p:cNvSpPr/>
            <p:nvPr/>
          </p:nvSpPr>
          <p:spPr>
            <a:xfrm flipH="1">
              <a:off x="10024466" y="4451856"/>
              <a:ext cx="317187" cy="501255"/>
            </a:xfrm>
            <a:custGeom>
              <a:avLst/>
              <a:gdLst>
                <a:gd name="f0" fmla="val 10800000"/>
                <a:gd name="f1" fmla="val 5400000"/>
                <a:gd name="f2" fmla="val 180"/>
                <a:gd name="f3" fmla="val w"/>
                <a:gd name="f4" fmla="val h"/>
                <a:gd name="f5" fmla="val 0"/>
                <a:gd name="f6" fmla="val 129"/>
                <a:gd name="f7" fmla="val 204"/>
                <a:gd name="f8" fmla="val 124"/>
                <a:gd name="f9" fmla="val 136"/>
                <a:gd name="f10" fmla="val 9"/>
                <a:gd name="f11" fmla="val 60"/>
                <a:gd name="f12" fmla="+- 0 0 -90"/>
                <a:gd name="f13" fmla="*/ f3 1 129"/>
                <a:gd name="f14" fmla="*/ f4 1 204"/>
                <a:gd name="f15" fmla="+- f7 0 f5"/>
                <a:gd name="f16" fmla="+- f6 0 f5"/>
                <a:gd name="f17" fmla="*/ f12 f0 1"/>
                <a:gd name="f18" fmla="*/ f16 1 129"/>
                <a:gd name="f19" fmla="*/ f15 1 204"/>
                <a:gd name="f20" fmla="*/ 124 f16 1"/>
                <a:gd name="f21" fmla="*/ 204 f15 1"/>
                <a:gd name="f22" fmla="*/ 9 f16 1"/>
                <a:gd name="f23" fmla="*/ 0 f15 1"/>
                <a:gd name="f24" fmla="*/ f17 1 f2"/>
                <a:gd name="f25" fmla="*/ f20 1 129"/>
                <a:gd name="f26" fmla="*/ f21 1 204"/>
                <a:gd name="f27" fmla="*/ f22 1 129"/>
                <a:gd name="f28" fmla="*/ f23 1 204"/>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29" h="204">
                  <a:moveTo>
                    <a:pt x="f8" y="f7"/>
                  </a:moveTo>
                  <a:cubicBezTo>
                    <a:pt x="f8" y="f7"/>
                    <a:pt x="f5" y="f9"/>
                    <a:pt x="f10" y="f5"/>
                  </a:cubicBezTo>
                  <a:cubicBezTo>
                    <a:pt x="f6"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72" name="Freeform 136">
              <a:extLst>
                <a:ext uri="{FF2B5EF4-FFF2-40B4-BE49-F238E27FC236}">
                  <a16:creationId xmlns:a16="http://schemas.microsoft.com/office/drawing/2014/main" id="{81C6A39F-C2EF-4285-B6B7-D7EFC8726F0D}"/>
                </a:ext>
              </a:extLst>
            </p:cNvPr>
            <p:cNvSpPr/>
            <p:nvPr/>
          </p:nvSpPr>
          <p:spPr>
            <a:xfrm flipH="1">
              <a:off x="9742639" y="3193514"/>
              <a:ext cx="316144" cy="501255"/>
            </a:xfrm>
            <a:custGeom>
              <a:avLst/>
              <a:gdLst>
                <a:gd name="f0" fmla="val 10800000"/>
                <a:gd name="f1" fmla="val 5400000"/>
                <a:gd name="f2" fmla="val 180"/>
                <a:gd name="f3" fmla="val w"/>
                <a:gd name="f4" fmla="val h"/>
                <a:gd name="f5" fmla="val 0"/>
                <a:gd name="f6" fmla="val 129"/>
                <a:gd name="f7" fmla="val 204"/>
                <a:gd name="f8" fmla="val 6"/>
                <a:gd name="f9" fmla="val 137"/>
                <a:gd name="f10" fmla="val 120"/>
                <a:gd name="f11" fmla="val 60"/>
                <a:gd name="f12" fmla="+- 0 0 -90"/>
                <a:gd name="f13" fmla="*/ f3 1 129"/>
                <a:gd name="f14" fmla="*/ f4 1 204"/>
                <a:gd name="f15" fmla="+- f7 0 f5"/>
                <a:gd name="f16" fmla="+- f6 0 f5"/>
                <a:gd name="f17" fmla="*/ f12 f0 1"/>
                <a:gd name="f18" fmla="*/ f16 1 129"/>
                <a:gd name="f19" fmla="*/ f15 1 204"/>
                <a:gd name="f20" fmla="*/ 6 f16 1"/>
                <a:gd name="f21" fmla="*/ 204 f15 1"/>
                <a:gd name="f22" fmla="*/ 120 f16 1"/>
                <a:gd name="f23" fmla="*/ 0 f15 1"/>
                <a:gd name="f24" fmla="*/ f17 1 f2"/>
                <a:gd name="f25" fmla="*/ f20 1 129"/>
                <a:gd name="f26" fmla="*/ f21 1 204"/>
                <a:gd name="f27" fmla="*/ f22 1 129"/>
                <a:gd name="f28" fmla="*/ f23 1 204"/>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29" h="204">
                  <a:moveTo>
                    <a:pt x="f8" y="f7"/>
                  </a:moveTo>
                  <a:cubicBezTo>
                    <a:pt x="f8" y="f7"/>
                    <a:pt x="f6" y="f9"/>
                    <a:pt x="f10" y="f5"/>
                  </a:cubicBezTo>
                  <a:cubicBezTo>
                    <a:pt x="f5"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73" name="Freeform 137">
              <a:extLst>
                <a:ext uri="{FF2B5EF4-FFF2-40B4-BE49-F238E27FC236}">
                  <a16:creationId xmlns:a16="http://schemas.microsoft.com/office/drawing/2014/main" id="{B527D4A3-3ADC-448A-9E6F-2430CB4ECC03}"/>
                </a:ext>
              </a:extLst>
            </p:cNvPr>
            <p:cNvSpPr/>
            <p:nvPr/>
          </p:nvSpPr>
          <p:spPr>
            <a:xfrm flipH="1">
              <a:off x="10056699" y="2736972"/>
              <a:ext cx="317187" cy="503340"/>
            </a:xfrm>
            <a:custGeom>
              <a:avLst/>
              <a:gdLst>
                <a:gd name="f0" fmla="val 10800000"/>
                <a:gd name="f1" fmla="val 5400000"/>
                <a:gd name="f2" fmla="val 180"/>
                <a:gd name="f3" fmla="val w"/>
                <a:gd name="f4" fmla="val h"/>
                <a:gd name="f5" fmla="val 0"/>
                <a:gd name="f6" fmla="val 129"/>
                <a:gd name="f7" fmla="val 205"/>
                <a:gd name="f8" fmla="val 122"/>
                <a:gd name="f9" fmla="val 137"/>
                <a:gd name="f10" fmla="val 8"/>
                <a:gd name="f11" fmla="val 60"/>
                <a:gd name="f12" fmla="+- 0 0 -90"/>
                <a:gd name="f13" fmla="*/ f3 1 129"/>
                <a:gd name="f14" fmla="*/ f4 1 205"/>
                <a:gd name="f15" fmla="+- f7 0 f5"/>
                <a:gd name="f16" fmla="+- f6 0 f5"/>
                <a:gd name="f17" fmla="*/ f12 f0 1"/>
                <a:gd name="f18" fmla="*/ f16 1 129"/>
                <a:gd name="f19" fmla="*/ f15 1 205"/>
                <a:gd name="f20" fmla="*/ 122 f16 1"/>
                <a:gd name="f21" fmla="*/ 205 f15 1"/>
                <a:gd name="f22" fmla="*/ 8 f16 1"/>
                <a:gd name="f23" fmla="*/ 0 f15 1"/>
                <a:gd name="f24" fmla="*/ f17 1 f2"/>
                <a:gd name="f25" fmla="*/ f20 1 129"/>
                <a:gd name="f26" fmla="*/ f21 1 205"/>
                <a:gd name="f27" fmla="*/ f22 1 129"/>
                <a:gd name="f28" fmla="*/ f23 1 205"/>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29" h="205">
                  <a:moveTo>
                    <a:pt x="f8" y="f7"/>
                  </a:moveTo>
                  <a:cubicBezTo>
                    <a:pt x="f8" y="f7"/>
                    <a:pt x="f5" y="f9"/>
                    <a:pt x="f10" y="f5"/>
                  </a:cubicBezTo>
                  <a:cubicBezTo>
                    <a:pt x="f6"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74" name="Freeform 138">
              <a:extLst>
                <a:ext uri="{FF2B5EF4-FFF2-40B4-BE49-F238E27FC236}">
                  <a16:creationId xmlns:a16="http://schemas.microsoft.com/office/drawing/2014/main" id="{155D2B57-F948-47CD-B1CB-CD5627B79DA8}"/>
                </a:ext>
              </a:extLst>
            </p:cNvPr>
            <p:cNvSpPr/>
            <p:nvPr/>
          </p:nvSpPr>
          <p:spPr>
            <a:xfrm flipH="1">
              <a:off x="9742639" y="2530025"/>
              <a:ext cx="316144" cy="497095"/>
            </a:xfrm>
            <a:custGeom>
              <a:avLst/>
              <a:gdLst>
                <a:gd name="f0" fmla="val 10800000"/>
                <a:gd name="f1" fmla="val 5400000"/>
                <a:gd name="f2" fmla="val 180"/>
                <a:gd name="f3" fmla="val w"/>
                <a:gd name="f4" fmla="val h"/>
                <a:gd name="f5" fmla="val 0"/>
                <a:gd name="f6" fmla="val 129"/>
                <a:gd name="f7" fmla="val 202"/>
                <a:gd name="f8" fmla="val 6"/>
                <a:gd name="f9" fmla="val 136"/>
                <a:gd name="f10" fmla="val 120"/>
                <a:gd name="f11" fmla="val 59"/>
                <a:gd name="f12" fmla="+- 0 0 -90"/>
                <a:gd name="f13" fmla="*/ f3 1 129"/>
                <a:gd name="f14" fmla="*/ f4 1 202"/>
                <a:gd name="f15" fmla="+- f7 0 f5"/>
                <a:gd name="f16" fmla="+- f6 0 f5"/>
                <a:gd name="f17" fmla="*/ f12 f0 1"/>
                <a:gd name="f18" fmla="*/ f16 1 129"/>
                <a:gd name="f19" fmla="*/ f15 1 202"/>
                <a:gd name="f20" fmla="*/ 6 f16 1"/>
                <a:gd name="f21" fmla="*/ 202 f15 1"/>
                <a:gd name="f22" fmla="*/ 120 f16 1"/>
                <a:gd name="f23" fmla="*/ 0 f15 1"/>
                <a:gd name="f24" fmla="*/ f17 1 f2"/>
                <a:gd name="f25" fmla="*/ f20 1 129"/>
                <a:gd name="f26" fmla="*/ f21 1 202"/>
                <a:gd name="f27" fmla="*/ f22 1 129"/>
                <a:gd name="f28" fmla="*/ f23 1 202"/>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29" h="202">
                  <a:moveTo>
                    <a:pt x="f8" y="f7"/>
                  </a:moveTo>
                  <a:cubicBezTo>
                    <a:pt x="f8" y="f7"/>
                    <a:pt x="f6" y="f9"/>
                    <a:pt x="f10" y="f5"/>
                  </a:cubicBezTo>
                  <a:cubicBezTo>
                    <a:pt x="f5"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75" name="Freeform 139">
              <a:extLst>
                <a:ext uri="{FF2B5EF4-FFF2-40B4-BE49-F238E27FC236}">
                  <a16:creationId xmlns:a16="http://schemas.microsoft.com/office/drawing/2014/main" id="{3F9E61E1-1F52-4295-9113-54A0D6E38234}"/>
                </a:ext>
              </a:extLst>
            </p:cNvPr>
            <p:cNvSpPr/>
            <p:nvPr/>
          </p:nvSpPr>
          <p:spPr>
            <a:xfrm flipH="1">
              <a:off x="9744715" y="1972607"/>
              <a:ext cx="319262" cy="493977"/>
            </a:xfrm>
            <a:custGeom>
              <a:avLst/>
              <a:gdLst>
                <a:gd name="f0" fmla="val 10800000"/>
                <a:gd name="f1" fmla="val 5400000"/>
                <a:gd name="f2" fmla="val 180"/>
                <a:gd name="f3" fmla="val w"/>
                <a:gd name="f4" fmla="val h"/>
                <a:gd name="f5" fmla="val 0"/>
                <a:gd name="f6" fmla="val 130"/>
                <a:gd name="f7" fmla="val 201"/>
                <a:gd name="f8" fmla="val 7"/>
                <a:gd name="f9" fmla="val 135"/>
                <a:gd name="f10" fmla="val 120"/>
                <a:gd name="f11" fmla="val 59"/>
                <a:gd name="f12" fmla="+- 0 0 -90"/>
                <a:gd name="f13" fmla="*/ f3 1 130"/>
                <a:gd name="f14" fmla="*/ f4 1 201"/>
                <a:gd name="f15" fmla="+- f7 0 f5"/>
                <a:gd name="f16" fmla="+- f6 0 f5"/>
                <a:gd name="f17" fmla="*/ f12 f0 1"/>
                <a:gd name="f18" fmla="*/ f16 1 130"/>
                <a:gd name="f19" fmla="*/ f15 1 201"/>
                <a:gd name="f20" fmla="*/ 7 f16 1"/>
                <a:gd name="f21" fmla="*/ 201 f15 1"/>
                <a:gd name="f22" fmla="*/ 120 f16 1"/>
                <a:gd name="f23" fmla="*/ 0 f15 1"/>
                <a:gd name="f24" fmla="*/ f17 1 f2"/>
                <a:gd name="f25" fmla="*/ f20 1 130"/>
                <a:gd name="f26" fmla="*/ f21 1 201"/>
                <a:gd name="f27" fmla="*/ f22 1 130"/>
                <a:gd name="f28" fmla="*/ f23 1 201"/>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30" h="201">
                  <a:moveTo>
                    <a:pt x="f8" y="f7"/>
                  </a:moveTo>
                  <a:cubicBezTo>
                    <a:pt x="f8" y="f7"/>
                    <a:pt x="f6" y="f9"/>
                    <a:pt x="f10" y="f5"/>
                  </a:cubicBezTo>
                  <a:cubicBezTo>
                    <a:pt x="f5"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76" name="Freeform 140">
              <a:extLst>
                <a:ext uri="{FF2B5EF4-FFF2-40B4-BE49-F238E27FC236}">
                  <a16:creationId xmlns:a16="http://schemas.microsoft.com/office/drawing/2014/main" id="{319CCEAB-E993-4F7C-8113-54853101E650}"/>
                </a:ext>
              </a:extLst>
            </p:cNvPr>
            <p:cNvSpPr/>
            <p:nvPr/>
          </p:nvSpPr>
          <p:spPr>
            <a:xfrm flipH="1">
              <a:off x="10047344" y="2149397"/>
              <a:ext cx="284945" cy="445102"/>
            </a:xfrm>
            <a:custGeom>
              <a:avLst/>
              <a:gdLst>
                <a:gd name="f0" fmla="val 10800000"/>
                <a:gd name="f1" fmla="val 5400000"/>
                <a:gd name="f2" fmla="val 180"/>
                <a:gd name="f3" fmla="val w"/>
                <a:gd name="f4" fmla="val h"/>
                <a:gd name="f5" fmla="val 0"/>
                <a:gd name="f6" fmla="val 116"/>
                <a:gd name="f7" fmla="val 181"/>
                <a:gd name="f8" fmla="val 112"/>
                <a:gd name="f9" fmla="val 121"/>
                <a:gd name="f10" fmla="val 8"/>
                <a:gd name="f11" fmla="val 54"/>
                <a:gd name="f12" fmla="+- 0 0 -90"/>
                <a:gd name="f13" fmla="*/ f3 1 116"/>
                <a:gd name="f14" fmla="*/ f4 1 181"/>
                <a:gd name="f15" fmla="+- f7 0 f5"/>
                <a:gd name="f16" fmla="+- f6 0 f5"/>
                <a:gd name="f17" fmla="*/ f12 f0 1"/>
                <a:gd name="f18" fmla="*/ f16 1 116"/>
                <a:gd name="f19" fmla="*/ f15 1 181"/>
                <a:gd name="f20" fmla="*/ 112 f16 1"/>
                <a:gd name="f21" fmla="*/ 181 f15 1"/>
                <a:gd name="f22" fmla="*/ 8 f16 1"/>
                <a:gd name="f23" fmla="*/ 0 f15 1"/>
                <a:gd name="f24" fmla="*/ f17 1 f2"/>
                <a:gd name="f25" fmla="*/ f20 1 116"/>
                <a:gd name="f26" fmla="*/ f21 1 181"/>
                <a:gd name="f27" fmla="*/ f22 1 116"/>
                <a:gd name="f28" fmla="*/ f23 1 181"/>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16" h="181">
                  <a:moveTo>
                    <a:pt x="f8" y="f7"/>
                  </a:moveTo>
                  <a:cubicBezTo>
                    <a:pt x="f8" y="f7"/>
                    <a:pt x="f5" y="f9"/>
                    <a:pt x="f10" y="f5"/>
                  </a:cubicBezTo>
                  <a:cubicBezTo>
                    <a:pt x="f6"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77" name="Freeform 141">
              <a:extLst>
                <a:ext uri="{FF2B5EF4-FFF2-40B4-BE49-F238E27FC236}">
                  <a16:creationId xmlns:a16="http://schemas.microsoft.com/office/drawing/2014/main" id="{A5FDF4EF-0333-4CF6-A13D-8CF42870E8C8}"/>
                </a:ext>
              </a:extLst>
            </p:cNvPr>
            <p:cNvSpPr/>
            <p:nvPr/>
          </p:nvSpPr>
          <p:spPr>
            <a:xfrm flipH="1">
              <a:off x="10058784" y="3393182"/>
              <a:ext cx="270388" cy="492934"/>
            </a:xfrm>
            <a:custGeom>
              <a:avLst/>
              <a:gdLst>
                <a:gd name="f0" fmla="val 10800000"/>
                <a:gd name="f1" fmla="val 5400000"/>
                <a:gd name="f2" fmla="val 180"/>
                <a:gd name="f3" fmla="val w"/>
                <a:gd name="f4" fmla="val h"/>
                <a:gd name="f5" fmla="val 0"/>
                <a:gd name="f6" fmla="val 110"/>
                <a:gd name="f7" fmla="val 201"/>
                <a:gd name="f8" fmla="val 109"/>
                <a:gd name="f9" fmla="val 196"/>
                <a:gd name="f10" fmla="val 192"/>
                <a:gd name="f11" fmla="val 105"/>
                <a:gd name="f12" fmla="val 190"/>
                <a:gd name="f13" fmla="val 188"/>
                <a:gd name="f14" fmla="val 186"/>
                <a:gd name="f15" fmla="val 103"/>
                <a:gd name="f16" fmla="val 183"/>
                <a:gd name="f17" fmla="val 101"/>
                <a:gd name="f18" fmla="val 98"/>
                <a:gd name="f19" fmla="val 177"/>
                <a:gd name="f20" fmla="val 97"/>
                <a:gd name="f21" fmla="val 176"/>
                <a:gd name="f22" fmla="val 175"/>
                <a:gd name="f23" fmla="val 96"/>
                <a:gd name="f24" fmla="val 173"/>
                <a:gd name="f25" fmla="val 171"/>
                <a:gd name="f26" fmla="val 93"/>
                <a:gd name="f27" fmla="val 168"/>
                <a:gd name="f28" fmla="val 169"/>
                <a:gd name="f29" fmla="val 167"/>
                <a:gd name="f30" fmla="val 92"/>
                <a:gd name="f31" fmla="val 164"/>
                <a:gd name="f32" fmla="val 90"/>
                <a:gd name="f33" fmla="val 162"/>
                <a:gd name="f34" fmla="val 163"/>
                <a:gd name="f35" fmla="val 160"/>
                <a:gd name="f36" fmla="val 89"/>
                <a:gd name="f37" fmla="val 159"/>
                <a:gd name="f38" fmla="val 156"/>
                <a:gd name="f39" fmla="val 155"/>
                <a:gd name="f40" fmla="val 88"/>
                <a:gd name="f41" fmla="val 154"/>
                <a:gd name="f42" fmla="val 153"/>
                <a:gd name="f43" fmla="val 86"/>
                <a:gd name="f44" fmla="val 85"/>
                <a:gd name="f45" fmla="val 150"/>
                <a:gd name="f46" fmla="val 84"/>
                <a:gd name="f47" fmla="val 147"/>
                <a:gd name="f48" fmla="val 83"/>
                <a:gd name="f49" fmla="val 143"/>
                <a:gd name="f50" fmla="val 81"/>
                <a:gd name="f51" fmla="val 142"/>
                <a:gd name="f52" fmla="val 79"/>
                <a:gd name="f53" fmla="val 141"/>
                <a:gd name="f54" fmla="val 140"/>
                <a:gd name="f55" fmla="val 77"/>
                <a:gd name="f56" fmla="val 138"/>
                <a:gd name="f57" fmla="val 137"/>
                <a:gd name="f58" fmla="val 76"/>
                <a:gd name="f59" fmla="val 75"/>
                <a:gd name="f60" fmla="val 136"/>
                <a:gd name="f61" fmla="val 134"/>
                <a:gd name="f62" fmla="val 133"/>
                <a:gd name="f63" fmla="val 130"/>
                <a:gd name="f64" fmla="val 73"/>
                <a:gd name="f65" fmla="val 129"/>
                <a:gd name="f66" fmla="val 72"/>
                <a:gd name="f67" fmla="val 128"/>
                <a:gd name="f68" fmla="val 126"/>
                <a:gd name="f69" fmla="val 125"/>
                <a:gd name="f70" fmla="val 71"/>
                <a:gd name="f71" fmla="val 70"/>
                <a:gd name="f72" fmla="val 124"/>
                <a:gd name="f73" fmla="val 123"/>
                <a:gd name="f74" fmla="val 121"/>
                <a:gd name="f75" fmla="val 120"/>
                <a:gd name="f76" fmla="val 117"/>
                <a:gd name="f77" fmla="val 68"/>
                <a:gd name="f78" fmla="val 66"/>
                <a:gd name="f79" fmla="val 116"/>
                <a:gd name="f80" fmla="val 115"/>
                <a:gd name="f81" fmla="val 113"/>
                <a:gd name="f82" fmla="val 112"/>
                <a:gd name="f83" fmla="val 64"/>
                <a:gd name="f84" fmla="val 111"/>
                <a:gd name="f85" fmla="val 108"/>
                <a:gd name="f86" fmla="val 63"/>
                <a:gd name="f87" fmla="val 104"/>
                <a:gd name="f88" fmla="val 62"/>
                <a:gd name="f89" fmla="val 102"/>
                <a:gd name="f90" fmla="val 60"/>
                <a:gd name="f91" fmla="val 100"/>
                <a:gd name="f92" fmla="val 99"/>
                <a:gd name="f93" fmla="val 59"/>
                <a:gd name="f94" fmla="val 58"/>
                <a:gd name="f95" fmla="val 95"/>
                <a:gd name="f96" fmla="val 94"/>
                <a:gd name="f97" fmla="val 56"/>
                <a:gd name="f98" fmla="val 55"/>
                <a:gd name="f99" fmla="val 54"/>
                <a:gd name="f100" fmla="val 51"/>
                <a:gd name="f101" fmla="val 87"/>
                <a:gd name="f102" fmla="val 82"/>
                <a:gd name="f103" fmla="val 49"/>
                <a:gd name="f104" fmla="val 50"/>
                <a:gd name="f105" fmla="val 47"/>
                <a:gd name="f106" fmla="val 80"/>
                <a:gd name="f107" fmla="val 46"/>
                <a:gd name="f108" fmla="val 74"/>
                <a:gd name="f109" fmla="val 45"/>
                <a:gd name="f110" fmla="val 43"/>
                <a:gd name="f111" fmla="val 69"/>
                <a:gd name="f112" fmla="val 42"/>
                <a:gd name="f113" fmla="val 41"/>
                <a:gd name="f114" fmla="val 67"/>
                <a:gd name="f115" fmla="val 61"/>
                <a:gd name="f116" fmla="val 38"/>
                <a:gd name="f117" fmla="val 37"/>
                <a:gd name="f118" fmla="val 36"/>
                <a:gd name="f119" fmla="val 57"/>
                <a:gd name="f120" fmla="val 34"/>
                <a:gd name="f121" fmla="val 33"/>
                <a:gd name="f122" fmla="val 48"/>
                <a:gd name="f123" fmla="val 32"/>
                <a:gd name="f124" fmla="val 44"/>
                <a:gd name="f125" fmla="val 30"/>
                <a:gd name="f126" fmla="val 29"/>
                <a:gd name="f127" fmla="val 40"/>
                <a:gd name="f128" fmla="val 28"/>
                <a:gd name="f129" fmla="val 27"/>
                <a:gd name="f130" fmla="val 24"/>
                <a:gd name="f131" fmla="val 39"/>
                <a:gd name="f132" fmla="val 35"/>
                <a:gd name="f133" fmla="val 31"/>
                <a:gd name="f134" fmla="val 23"/>
                <a:gd name="f135" fmla="val 21"/>
                <a:gd name="f136" fmla="val 26"/>
                <a:gd name="f137" fmla="val 20"/>
                <a:gd name="f138" fmla="val 19"/>
                <a:gd name="f139" fmla="val 17"/>
                <a:gd name="f140" fmla="val 22"/>
                <a:gd name="f141" fmla="val 16"/>
                <a:gd name="f142" fmla="val 18"/>
                <a:gd name="f143" fmla="val 15"/>
                <a:gd name="f144" fmla="val 14"/>
                <a:gd name="f145" fmla="val 13"/>
                <a:gd name="f146" fmla="val 11"/>
                <a:gd name="f147" fmla="val 10"/>
                <a:gd name="f148" fmla="val 9"/>
                <a:gd name="f149" fmla="val 8"/>
                <a:gd name="f150" fmla="val 7"/>
                <a:gd name="f151" fmla="val 5"/>
                <a:gd name="f152" fmla="val 6"/>
                <a:gd name="f153" fmla="val 4"/>
                <a:gd name="f154" fmla="val 3"/>
                <a:gd name="f155" fmla="val 2"/>
                <a:gd name="f156" fmla="val 1"/>
                <a:gd name="f157" fmla="val 107"/>
                <a:gd name="f158" fmla="val 149"/>
                <a:gd name="f159" fmla="val 166"/>
                <a:gd name="f160" fmla="val 184"/>
                <a:gd name="f161" fmla="val 194"/>
                <a:gd name="f162" fmla="val 106"/>
                <a:gd name="f163" fmla="val 197"/>
                <a:gd name="f164" fmla="+- 0 0 -90"/>
                <a:gd name="f165" fmla="*/ f3 1 110"/>
                <a:gd name="f166" fmla="*/ f4 1 201"/>
                <a:gd name="f167" fmla="+- f7 0 f5"/>
                <a:gd name="f168" fmla="+- f6 0 f5"/>
                <a:gd name="f169" fmla="*/ f164 f0 1"/>
                <a:gd name="f170" fmla="*/ f168 1 110"/>
                <a:gd name="f171" fmla="*/ f167 1 201"/>
                <a:gd name="f172" fmla="*/ 97 f168 1"/>
                <a:gd name="f173" fmla="*/ 176 f167 1"/>
                <a:gd name="f174" fmla="*/ 93 f168 1"/>
                <a:gd name="f175" fmla="*/ 169 f167 1"/>
                <a:gd name="f176" fmla="*/ 89 f168 1"/>
                <a:gd name="f177" fmla="*/ 156 f167 1"/>
                <a:gd name="f178" fmla="*/ 88 f168 1"/>
                <a:gd name="f179" fmla="*/ 153 f167 1"/>
                <a:gd name="f180" fmla="*/ 79 f168 1"/>
                <a:gd name="f181" fmla="*/ 140 f167 1"/>
                <a:gd name="f182" fmla="*/ 76 f168 1"/>
                <a:gd name="f183" fmla="*/ 136 f167 1"/>
                <a:gd name="f184" fmla="*/ 73 f168 1"/>
                <a:gd name="f185" fmla="*/ 128 f167 1"/>
                <a:gd name="f186" fmla="*/ 71 f168 1"/>
                <a:gd name="f187" fmla="*/ 123 f167 1"/>
                <a:gd name="f188" fmla="*/ 68 f168 1"/>
                <a:gd name="f189" fmla="*/ 120 f167 1"/>
                <a:gd name="f190" fmla="*/ 116 f167 1"/>
                <a:gd name="f191" fmla="*/ 64 f168 1"/>
                <a:gd name="f192" fmla="*/ 108 f167 1"/>
                <a:gd name="f193" fmla="*/ 62 f168 1"/>
                <a:gd name="f194" fmla="*/ 104 f167 1"/>
                <a:gd name="f195" fmla="*/ 60 f168 1"/>
                <a:gd name="f196" fmla="*/ 99 f167 1"/>
                <a:gd name="f197" fmla="*/ 58 f168 1"/>
                <a:gd name="f198" fmla="*/ 95 f167 1"/>
                <a:gd name="f199" fmla="*/ 55 f168 1"/>
                <a:gd name="f200" fmla="*/ 89 f167 1"/>
                <a:gd name="f201" fmla="*/ 49 f168 1"/>
                <a:gd name="f202" fmla="*/ 82 f167 1"/>
                <a:gd name="f203" fmla="*/ 80 f167 1"/>
                <a:gd name="f204" fmla="*/ 46 f168 1"/>
                <a:gd name="f205" fmla="*/ 76 f167 1"/>
                <a:gd name="f206" fmla="*/ 45 f168 1"/>
                <a:gd name="f207" fmla="*/ 73 f167 1"/>
                <a:gd name="f208" fmla="*/ 72 f167 1"/>
                <a:gd name="f209" fmla="*/ 43 f168 1"/>
                <a:gd name="f210" fmla="*/ 69 f167 1"/>
                <a:gd name="f211" fmla="*/ 37 f168 1"/>
                <a:gd name="f212" fmla="*/ 59 f167 1"/>
                <a:gd name="f213" fmla="*/ 36 f168 1"/>
                <a:gd name="f214" fmla="*/ 55 f167 1"/>
                <a:gd name="f215" fmla="*/ 33 f168 1"/>
                <a:gd name="f216" fmla="*/ 51 f167 1"/>
                <a:gd name="f217" fmla="*/ 29 f168 1"/>
                <a:gd name="f218" fmla="*/ 43 f167 1"/>
                <a:gd name="f219" fmla="*/ 27 f168 1"/>
                <a:gd name="f220" fmla="*/ 42 f167 1"/>
                <a:gd name="f221" fmla="*/ 39 f167 1"/>
                <a:gd name="f222" fmla="*/ 28 f168 1"/>
                <a:gd name="f223" fmla="*/ 34 f167 1"/>
                <a:gd name="f224" fmla="*/ 24 f168 1"/>
                <a:gd name="f225" fmla="*/ 31 f167 1"/>
                <a:gd name="f226" fmla="*/ 29 f167 1"/>
                <a:gd name="f227" fmla="*/ 23 f168 1"/>
                <a:gd name="f228" fmla="*/ 19 f168 1"/>
                <a:gd name="f229" fmla="*/ 26 f167 1"/>
                <a:gd name="f230" fmla="*/ 20 f168 1"/>
                <a:gd name="f231" fmla="*/ 21 f167 1"/>
                <a:gd name="f232" fmla="*/ 17 f168 1"/>
                <a:gd name="f233" fmla="*/ 17 f167 1"/>
                <a:gd name="f234" fmla="*/ 16 f168 1"/>
                <a:gd name="f235" fmla="*/ 14 f167 1"/>
                <a:gd name="f236" fmla="*/ 15 f168 1"/>
                <a:gd name="f237" fmla="*/ 13 f168 1"/>
                <a:gd name="f238" fmla="*/ 11 f167 1"/>
                <a:gd name="f239" fmla="*/ 4 f168 1"/>
                <a:gd name="f240" fmla="*/ 5 f167 1"/>
                <a:gd name="f241" fmla="*/ 3 f168 1"/>
                <a:gd name="f242" fmla="*/ 4 f167 1"/>
                <a:gd name="f243" fmla="*/ 0 f168 1"/>
                <a:gd name="f244" fmla="*/ 0 f167 1"/>
                <a:gd name="f245" fmla="*/ 3 f167 1"/>
                <a:gd name="f246" fmla="*/ 6 f168 1"/>
                <a:gd name="f247" fmla="*/ 16 f167 1"/>
                <a:gd name="f248" fmla="*/ 30 f167 1"/>
                <a:gd name="f249" fmla="*/ 46 f167 1"/>
                <a:gd name="f250" fmla="*/ 32 f168 1"/>
                <a:gd name="f251" fmla="*/ 87 f167 1"/>
                <a:gd name="f252" fmla="*/ 97 f167 1"/>
                <a:gd name="f253" fmla="*/ 110 f167 1"/>
                <a:gd name="f254" fmla="*/ 77 f168 1"/>
                <a:gd name="f255" fmla="*/ 154 f167 1"/>
                <a:gd name="f256" fmla="*/ 85 f168 1"/>
                <a:gd name="f257" fmla="*/ 166 f167 1"/>
                <a:gd name="f258" fmla="*/ 109 f168 1"/>
                <a:gd name="f259" fmla="*/ 196 f167 1"/>
                <a:gd name="f260" fmla="*/ f169 1 f2"/>
                <a:gd name="f261" fmla="*/ f172 1 110"/>
                <a:gd name="f262" fmla="*/ f173 1 201"/>
                <a:gd name="f263" fmla="*/ f174 1 110"/>
                <a:gd name="f264" fmla="*/ f175 1 201"/>
                <a:gd name="f265" fmla="*/ f176 1 110"/>
                <a:gd name="f266" fmla="*/ f177 1 201"/>
                <a:gd name="f267" fmla="*/ f178 1 110"/>
                <a:gd name="f268" fmla="*/ f179 1 201"/>
                <a:gd name="f269" fmla="*/ f180 1 110"/>
                <a:gd name="f270" fmla="*/ f181 1 201"/>
                <a:gd name="f271" fmla="*/ f182 1 110"/>
                <a:gd name="f272" fmla="*/ f183 1 201"/>
                <a:gd name="f273" fmla="*/ f184 1 110"/>
                <a:gd name="f274" fmla="*/ f185 1 201"/>
                <a:gd name="f275" fmla="*/ f186 1 110"/>
                <a:gd name="f276" fmla="*/ f187 1 201"/>
                <a:gd name="f277" fmla="*/ f188 1 110"/>
                <a:gd name="f278" fmla="*/ f189 1 201"/>
                <a:gd name="f279" fmla="*/ f190 1 201"/>
                <a:gd name="f280" fmla="*/ f191 1 110"/>
                <a:gd name="f281" fmla="*/ f192 1 201"/>
                <a:gd name="f282" fmla="*/ f193 1 110"/>
                <a:gd name="f283" fmla="*/ f194 1 201"/>
                <a:gd name="f284" fmla="*/ f195 1 110"/>
                <a:gd name="f285" fmla="*/ f196 1 201"/>
                <a:gd name="f286" fmla="*/ f197 1 110"/>
                <a:gd name="f287" fmla="*/ f198 1 201"/>
                <a:gd name="f288" fmla="*/ f199 1 110"/>
                <a:gd name="f289" fmla="*/ f200 1 201"/>
                <a:gd name="f290" fmla="*/ f201 1 110"/>
                <a:gd name="f291" fmla="*/ f202 1 201"/>
                <a:gd name="f292" fmla="*/ f203 1 201"/>
                <a:gd name="f293" fmla="*/ f204 1 110"/>
                <a:gd name="f294" fmla="*/ f205 1 201"/>
                <a:gd name="f295" fmla="*/ f206 1 110"/>
                <a:gd name="f296" fmla="*/ f207 1 201"/>
                <a:gd name="f297" fmla="*/ f208 1 201"/>
                <a:gd name="f298" fmla="*/ f209 1 110"/>
                <a:gd name="f299" fmla="*/ f210 1 201"/>
                <a:gd name="f300" fmla="*/ f211 1 110"/>
                <a:gd name="f301" fmla="*/ f212 1 201"/>
                <a:gd name="f302" fmla="*/ f213 1 110"/>
                <a:gd name="f303" fmla="*/ f214 1 201"/>
                <a:gd name="f304" fmla="*/ f215 1 110"/>
                <a:gd name="f305" fmla="*/ f216 1 201"/>
                <a:gd name="f306" fmla="*/ f217 1 110"/>
                <a:gd name="f307" fmla="*/ f218 1 201"/>
                <a:gd name="f308" fmla="*/ f219 1 110"/>
                <a:gd name="f309" fmla="*/ f220 1 201"/>
                <a:gd name="f310" fmla="*/ f221 1 201"/>
                <a:gd name="f311" fmla="*/ f222 1 110"/>
                <a:gd name="f312" fmla="*/ f223 1 201"/>
                <a:gd name="f313" fmla="*/ f224 1 110"/>
                <a:gd name="f314" fmla="*/ f225 1 201"/>
                <a:gd name="f315" fmla="*/ f226 1 201"/>
                <a:gd name="f316" fmla="*/ f227 1 110"/>
                <a:gd name="f317" fmla="*/ f228 1 110"/>
                <a:gd name="f318" fmla="*/ f229 1 201"/>
                <a:gd name="f319" fmla="*/ f230 1 110"/>
                <a:gd name="f320" fmla="*/ f231 1 201"/>
                <a:gd name="f321" fmla="*/ f232 1 110"/>
                <a:gd name="f322" fmla="*/ f233 1 201"/>
                <a:gd name="f323" fmla="*/ f234 1 110"/>
                <a:gd name="f324" fmla="*/ f235 1 201"/>
                <a:gd name="f325" fmla="*/ f236 1 110"/>
                <a:gd name="f326" fmla="*/ f237 1 110"/>
                <a:gd name="f327" fmla="*/ f238 1 201"/>
                <a:gd name="f328" fmla="*/ f239 1 110"/>
                <a:gd name="f329" fmla="*/ f240 1 201"/>
                <a:gd name="f330" fmla="*/ f241 1 110"/>
                <a:gd name="f331" fmla="*/ f242 1 201"/>
                <a:gd name="f332" fmla="*/ f243 1 110"/>
                <a:gd name="f333" fmla="*/ f244 1 201"/>
                <a:gd name="f334" fmla="*/ f245 1 201"/>
                <a:gd name="f335" fmla="*/ f246 1 110"/>
                <a:gd name="f336" fmla="*/ f247 1 201"/>
                <a:gd name="f337" fmla="*/ f248 1 201"/>
                <a:gd name="f338" fmla="*/ f249 1 201"/>
                <a:gd name="f339" fmla="*/ f250 1 110"/>
                <a:gd name="f340" fmla="*/ f251 1 201"/>
                <a:gd name="f341" fmla="*/ f252 1 201"/>
                <a:gd name="f342" fmla="*/ f253 1 201"/>
                <a:gd name="f343" fmla="*/ f254 1 110"/>
                <a:gd name="f344" fmla="*/ f255 1 201"/>
                <a:gd name="f345" fmla="*/ f256 1 110"/>
                <a:gd name="f346" fmla="*/ f257 1 201"/>
                <a:gd name="f347" fmla="*/ f258 1 110"/>
                <a:gd name="f348" fmla="*/ f259 1 201"/>
                <a:gd name="f349" fmla="*/ 0 1 f170"/>
                <a:gd name="f350" fmla="*/ f6 1 f170"/>
                <a:gd name="f351" fmla="*/ 0 1 f171"/>
                <a:gd name="f352" fmla="*/ f7 1 f171"/>
                <a:gd name="f353" fmla="+- f260 0 f1"/>
                <a:gd name="f354" fmla="*/ f261 1 f170"/>
                <a:gd name="f355" fmla="*/ f262 1 f171"/>
                <a:gd name="f356" fmla="*/ f263 1 f170"/>
                <a:gd name="f357" fmla="*/ f264 1 f171"/>
                <a:gd name="f358" fmla="*/ f265 1 f170"/>
                <a:gd name="f359" fmla="*/ f266 1 f171"/>
                <a:gd name="f360" fmla="*/ f267 1 f170"/>
                <a:gd name="f361" fmla="*/ f268 1 f171"/>
                <a:gd name="f362" fmla="*/ f269 1 f170"/>
                <a:gd name="f363" fmla="*/ f270 1 f171"/>
                <a:gd name="f364" fmla="*/ f271 1 f170"/>
                <a:gd name="f365" fmla="*/ f272 1 f171"/>
                <a:gd name="f366" fmla="*/ f273 1 f170"/>
                <a:gd name="f367" fmla="*/ f274 1 f171"/>
                <a:gd name="f368" fmla="*/ f275 1 f170"/>
                <a:gd name="f369" fmla="*/ f276 1 f171"/>
                <a:gd name="f370" fmla="*/ f277 1 f170"/>
                <a:gd name="f371" fmla="*/ f278 1 f171"/>
                <a:gd name="f372" fmla="*/ f279 1 f171"/>
                <a:gd name="f373" fmla="*/ f280 1 f170"/>
                <a:gd name="f374" fmla="*/ f281 1 f171"/>
                <a:gd name="f375" fmla="*/ f282 1 f170"/>
                <a:gd name="f376" fmla="*/ f283 1 f171"/>
                <a:gd name="f377" fmla="*/ f284 1 f170"/>
                <a:gd name="f378" fmla="*/ f285 1 f171"/>
                <a:gd name="f379" fmla="*/ f286 1 f170"/>
                <a:gd name="f380" fmla="*/ f287 1 f171"/>
                <a:gd name="f381" fmla="*/ f288 1 f170"/>
                <a:gd name="f382" fmla="*/ f289 1 f171"/>
                <a:gd name="f383" fmla="*/ f290 1 f170"/>
                <a:gd name="f384" fmla="*/ f291 1 f171"/>
                <a:gd name="f385" fmla="*/ f292 1 f171"/>
                <a:gd name="f386" fmla="*/ f293 1 f170"/>
                <a:gd name="f387" fmla="*/ f294 1 f171"/>
                <a:gd name="f388" fmla="*/ f295 1 f170"/>
                <a:gd name="f389" fmla="*/ f296 1 f171"/>
                <a:gd name="f390" fmla="*/ f297 1 f171"/>
                <a:gd name="f391" fmla="*/ f298 1 f170"/>
                <a:gd name="f392" fmla="*/ f299 1 f171"/>
                <a:gd name="f393" fmla="*/ f300 1 f170"/>
                <a:gd name="f394" fmla="*/ f301 1 f171"/>
                <a:gd name="f395" fmla="*/ f302 1 f170"/>
                <a:gd name="f396" fmla="*/ f303 1 f171"/>
                <a:gd name="f397" fmla="*/ f304 1 f170"/>
                <a:gd name="f398" fmla="*/ f305 1 f171"/>
                <a:gd name="f399" fmla="*/ f306 1 f170"/>
                <a:gd name="f400" fmla="*/ f307 1 f171"/>
                <a:gd name="f401" fmla="*/ f308 1 f170"/>
                <a:gd name="f402" fmla="*/ f309 1 f171"/>
                <a:gd name="f403" fmla="*/ f310 1 f171"/>
                <a:gd name="f404" fmla="*/ f311 1 f170"/>
                <a:gd name="f405" fmla="*/ f312 1 f171"/>
                <a:gd name="f406" fmla="*/ f313 1 f170"/>
                <a:gd name="f407" fmla="*/ f314 1 f171"/>
                <a:gd name="f408" fmla="*/ f315 1 f171"/>
                <a:gd name="f409" fmla="*/ f316 1 f170"/>
                <a:gd name="f410" fmla="*/ f317 1 f170"/>
                <a:gd name="f411" fmla="*/ f318 1 f171"/>
                <a:gd name="f412" fmla="*/ f319 1 f170"/>
                <a:gd name="f413" fmla="*/ f320 1 f171"/>
                <a:gd name="f414" fmla="*/ f321 1 f170"/>
                <a:gd name="f415" fmla="*/ f322 1 f171"/>
                <a:gd name="f416" fmla="*/ f323 1 f170"/>
                <a:gd name="f417" fmla="*/ f324 1 f171"/>
                <a:gd name="f418" fmla="*/ f325 1 f170"/>
                <a:gd name="f419" fmla="*/ f326 1 f170"/>
                <a:gd name="f420" fmla="*/ f327 1 f171"/>
                <a:gd name="f421" fmla="*/ f328 1 f170"/>
                <a:gd name="f422" fmla="*/ f329 1 f171"/>
                <a:gd name="f423" fmla="*/ f330 1 f170"/>
                <a:gd name="f424" fmla="*/ f331 1 f171"/>
                <a:gd name="f425" fmla="*/ f332 1 f170"/>
                <a:gd name="f426" fmla="*/ f333 1 f171"/>
                <a:gd name="f427" fmla="*/ f334 1 f171"/>
                <a:gd name="f428" fmla="*/ f335 1 f170"/>
                <a:gd name="f429" fmla="*/ f336 1 f171"/>
                <a:gd name="f430" fmla="*/ f337 1 f171"/>
                <a:gd name="f431" fmla="*/ f338 1 f171"/>
                <a:gd name="f432" fmla="*/ f339 1 f170"/>
                <a:gd name="f433" fmla="*/ f340 1 f171"/>
                <a:gd name="f434" fmla="*/ f341 1 f171"/>
                <a:gd name="f435" fmla="*/ f342 1 f171"/>
                <a:gd name="f436" fmla="*/ f343 1 f170"/>
                <a:gd name="f437" fmla="*/ f344 1 f171"/>
                <a:gd name="f438" fmla="*/ f345 1 f170"/>
                <a:gd name="f439" fmla="*/ f346 1 f171"/>
                <a:gd name="f440" fmla="*/ f347 1 f170"/>
                <a:gd name="f441" fmla="*/ f348 1 f171"/>
                <a:gd name="f442" fmla="*/ f349 f165 1"/>
                <a:gd name="f443" fmla="*/ f350 f165 1"/>
                <a:gd name="f444" fmla="*/ f352 f166 1"/>
                <a:gd name="f445" fmla="*/ f351 f166 1"/>
                <a:gd name="f446" fmla="*/ f354 f165 1"/>
                <a:gd name="f447" fmla="*/ f355 f166 1"/>
                <a:gd name="f448" fmla="*/ f356 f165 1"/>
                <a:gd name="f449" fmla="*/ f357 f166 1"/>
                <a:gd name="f450" fmla="*/ f358 f165 1"/>
                <a:gd name="f451" fmla="*/ f359 f166 1"/>
                <a:gd name="f452" fmla="*/ f360 f165 1"/>
                <a:gd name="f453" fmla="*/ f361 f166 1"/>
                <a:gd name="f454" fmla="*/ f362 f165 1"/>
                <a:gd name="f455" fmla="*/ f363 f166 1"/>
                <a:gd name="f456" fmla="*/ f364 f165 1"/>
                <a:gd name="f457" fmla="*/ f365 f166 1"/>
                <a:gd name="f458" fmla="*/ f366 f165 1"/>
                <a:gd name="f459" fmla="*/ f367 f166 1"/>
                <a:gd name="f460" fmla="*/ f368 f165 1"/>
                <a:gd name="f461" fmla="*/ f369 f166 1"/>
                <a:gd name="f462" fmla="*/ f370 f165 1"/>
                <a:gd name="f463" fmla="*/ f371 f166 1"/>
                <a:gd name="f464" fmla="*/ f372 f166 1"/>
                <a:gd name="f465" fmla="*/ f373 f165 1"/>
                <a:gd name="f466" fmla="*/ f374 f166 1"/>
                <a:gd name="f467" fmla="*/ f375 f165 1"/>
                <a:gd name="f468" fmla="*/ f376 f166 1"/>
                <a:gd name="f469" fmla="*/ f377 f165 1"/>
                <a:gd name="f470" fmla="*/ f378 f166 1"/>
                <a:gd name="f471" fmla="*/ f379 f165 1"/>
                <a:gd name="f472" fmla="*/ f380 f166 1"/>
                <a:gd name="f473" fmla="*/ f381 f165 1"/>
                <a:gd name="f474" fmla="*/ f382 f166 1"/>
                <a:gd name="f475" fmla="*/ f383 f165 1"/>
                <a:gd name="f476" fmla="*/ f384 f166 1"/>
                <a:gd name="f477" fmla="*/ f385 f166 1"/>
                <a:gd name="f478" fmla="*/ f386 f165 1"/>
                <a:gd name="f479" fmla="*/ f387 f166 1"/>
                <a:gd name="f480" fmla="*/ f388 f165 1"/>
                <a:gd name="f481" fmla="*/ f389 f166 1"/>
                <a:gd name="f482" fmla="*/ f390 f166 1"/>
                <a:gd name="f483" fmla="*/ f391 f165 1"/>
                <a:gd name="f484" fmla="*/ f392 f166 1"/>
                <a:gd name="f485" fmla="*/ f393 f165 1"/>
                <a:gd name="f486" fmla="*/ f394 f166 1"/>
                <a:gd name="f487" fmla="*/ f395 f165 1"/>
                <a:gd name="f488" fmla="*/ f396 f166 1"/>
                <a:gd name="f489" fmla="*/ f397 f165 1"/>
                <a:gd name="f490" fmla="*/ f398 f166 1"/>
                <a:gd name="f491" fmla="*/ f399 f165 1"/>
                <a:gd name="f492" fmla="*/ f400 f166 1"/>
                <a:gd name="f493" fmla="*/ f401 f165 1"/>
                <a:gd name="f494" fmla="*/ f402 f166 1"/>
                <a:gd name="f495" fmla="*/ f403 f166 1"/>
                <a:gd name="f496" fmla="*/ f404 f165 1"/>
                <a:gd name="f497" fmla="*/ f405 f166 1"/>
                <a:gd name="f498" fmla="*/ f406 f165 1"/>
                <a:gd name="f499" fmla="*/ f407 f166 1"/>
                <a:gd name="f500" fmla="*/ f408 f166 1"/>
                <a:gd name="f501" fmla="*/ f409 f165 1"/>
                <a:gd name="f502" fmla="*/ f410 f165 1"/>
                <a:gd name="f503" fmla="*/ f411 f166 1"/>
                <a:gd name="f504" fmla="*/ f412 f165 1"/>
                <a:gd name="f505" fmla="*/ f413 f166 1"/>
                <a:gd name="f506" fmla="*/ f414 f165 1"/>
                <a:gd name="f507" fmla="*/ f415 f166 1"/>
                <a:gd name="f508" fmla="*/ f416 f165 1"/>
                <a:gd name="f509" fmla="*/ f417 f166 1"/>
                <a:gd name="f510" fmla="*/ f418 f165 1"/>
                <a:gd name="f511" fmla="*/ f419 f165 1"/>
                <a:gd name="f512" fmla="*/ f420 f166 1"/>
                <a:gd name="f513" fmla="*/ f421 f165 1"/>
                <a:gd name="f514" fmla="*/ f422 f166 1"/>
                <a:gd name="f515" fmla="*/ f423 f165 1"/>
                <a:gd name="f516" fmla="*/ f424 f166 1"/>
                <a:gd name="f517" fmla="*/ f425 f165 1"/>
                <a:gd name="f518" fmla="*/ f426 f166 1"/>
                <a:gd name="f519" fmla="*/ f427 f166 1"/>
                <a:gd name="f520" fmla="*/ f428 f165 1"/>
                <a:gd name="f521" fmla="*/ f429 f166 1"/>
                <a:gd name="f522" fmla="*/ f430 f166 1"/>
                <a:gd name="f523" fmla="*/ f431 f166 1"/>
                <a:gd name="f524" fmla="*/ f432 f165 1"/>
                <a:gd name="f525" fmla="*/ f433 f166 1"/>
                <a:gd name="f526" fmla="*/ f434 f166 1"/>
                <a:gd name="f527" fmla="*/ f435 f166 1"/>
                <a:gd name="f528" fmla="*/ f436 f165 1"/>
                <a:gd name="f529" fmla="*/ f437 f166 1"/>
                <a:gd name="f530" fmla="*/ f438 f165 1"/>
                <a:gd name="f531" fmla="*/ f439 f166 1"/>
                <a:gd name="f532" fmla="*/ f440 f165 1"/>
                <a:gd name="f533" fmla="*/ f441 f166 1"/>
              </a:gdLst>
              <a:ahLst/>
              <a:cxnLst>
                <a:cxn ang="3cd4">
                  <a:pos x="hc" y="t"/>
                </a:cxn>
                <a:cxn ang="0">
                  <a:pos x="r" y="vc"/>
                </a:cxn>
                <a:cxn ang="cd4">
                  <a:pos x="hc" y="b"/>
                </a:cxn>
                <a:cxn ang="cd2">
                  <a:pos x="l" y="vc"/>
                </a:cxn>
                <a:cxn ang="f353">
                  <a:pos x="f446" y="f447"/>
                </a:cxn>
                <a:cxn ang="f353">
                  <a:pos x="f448" y="f449"/>
                </a:cxn>
                <a:cxn ang="f353">
                  <a:pos x="f450" y="f451"/>
                </a:cxn>
                <a:cxn ang="f353">
                  <a:pos x="f452" y="f453"/>
                </a:cxn>
                <a:cxn ang="f353">
                  <a:pos x="f454" y="f455"/>
                </a:cxn>
                <a:cxn ang="f353">
                  <a:pos x="f456" y="f457"/>
                </a:cxn>
                <a:cxn ang="f353">
                  <a:pos x="f458" y="f459"/>
                </a:cxn>
                <a:cxn ang="f353">
                  <a:pos x="f460" y="f461"/>
                </a:cxn>
                <a:cxn ang="f353">
                  <a:pos x="f462" y="f463"/>
                </a:cxn>
                <a:cxn ang="f353">
                  <a:pos x="f462" y="f464"/>
                </a:cxn>
                <a:cxn ang="f353">
                  <a:pos x="f465" y="f466"/>
                </a:cxn>
                <a:cxn ang="f353">
                  <a:pos x="f467" y="f468"/>
                </a:cxn>
                <a:cxn ang="f353">
                  <a:pos x="f469" y="f470"/>
                </a:cxn>
                <a:cxn ang="f353">
                  <a:pos x="f471" y="f472"/>
                </a:cxn>
                <a:cxn ang="f353">
                  <a:pos x="f473" y="f474"/>
                </a:cxn>
                <a:cxn ang="f353">
                  <a:pos x="f475" y="f476"/>
                </a:cxn>
                <a:cxn ang="f353">
                  <a:pos x="f475" y="f477"/>
                </a:cxn>
                <a:cxn ang="f353">
                  <a:pos x="f478" y="f479"/>
                </a:cxn>
                <a:cxn ang="f353">
                  <a:pos x="f480" y="f481"/>
                </a:cxn>
                <a:cxn ang="f353">
                  <a:pos x="f480" y="f482"/>
                </a:cxn>
                <a:cxn ang="f353">
                  <a:pos x="f483" y="f484"/>
                </a:cxn>
                <a:cxn ang="f353">
                  <a:pos x="f485" y="f486"/>
                </a:cxn>
                <a:cxn ang="f353">
                  <a:pos x="f487" y="f488"/>
                </a:cxn>
                <a:cxn ang="f353">
                  <a:pos x="f489" y="f490"/>
                </a:cxn>
                <a:cxn ang="f353">
                  <a:pos x="f491" y="f492"/>
                </a:cxn>
                <a:cxn ang="f353">
                  <a:pos x="f493" y="f494"/>
                </a:cxn>
                <a:cxn ang="f353">
                  <a:pos x="f493" y="f495"/>
                </a:cxn>
                <a:cxn ang="f353">
                  <a:pos x="f496" y="f497"/>
                </a:cxn>
                <a:cxn ang="f353">
                  <a:pos x="f498" y="f499"/>
                </a:cxn>
                <a:cxn ang="f353">
                  <a:pos x="f498" y="f500"/>
                </a:cxn>
                <a:cxn ang="f353">
                  <a:pos x="f501" y="f500"/>
                </a:cxn>
                <a:cxn ang="f353">
                  <a:pos x="f502" y="f503"/>
                </a:cxn>
                <a:cxn ang="f353">
                  <a:pos x="f504" y="f505"/>
                </a:cxn>
                <a:cxn ang="f353">
                  <a:pos x="f506" y="f505"/>
                </a:cxn>
                <a:cxn ang="f353">
                  <a:pos x="f506" y="f507"/>
                </a:cxn>
                <a:cxn ang="f353">
                  <a:pos x="f508" y="f509"/>
                </a:cxn>
                <a:cxn ang="f353">
                  <a:pos x="f510" y="f507"/>
                </a:cxn>
                <a:cxn ang="f353">
                  <a:pos x="f511" y="f512"/>
                </a:cxn>
                <a:cxn ang="f353">
                  <a:pos x="f513" y="f514"/>
                </a:cxn>
                <a:cxn ang="f353">
                  <a:pos x="f515" y="f516"/>
                </a:cxn>
                <a:cxn ang="f353">
                  <a:pos x="f517" y="f518"/>
                </a:cxn>
                <a:cxn ang="f353">
                  <a:pos x="f517" y="f519"/>
                </a:cxn>
                <a:cxn ang="f353">
                  <a:pos x="f513" y="f514"/>
                </a:cxn>
                <a:cxn ang="f353">
                  <a:pos x="f520" y="f521"/>
                </a:cxn>
                <a:cxn ang="f353">
                  <a:pos x="f511" y="f522"/>
                </a:cxn>
                <a:cxn ang="f353">
                  <a:pos x="f504" y="f523"/>
                </a:cxn>
                <a:cxn ang="f353">
                  <a:pos x="f496" y="f486"/>
                </a:cxn>
                <a:cxn ang="f353">
                  <a:pos x="f524" y="f484"/>
                </a:cxn>
                <a:cxn ang="f353">
                  <a:pos x="f483" y="f525"/>
                </a:cxn>
                <a:cxn ang="f353">
                  <a:pos x="f475" y="f526"/>
                </a:cxn>
                <a:cxn ang="f353">
                  <a:pos x="f471" y="f527"/>
                </a:cxn>
                <a:cxn ang="f353">
                  <a:pos x="f528" y="f529"/>
                </a:cxn>
                <a:cxn ang="f353">
                  <a:pos x="f530" y="f531"/>
                </a:cxn>
                <a:cxn ang="f353">
                  <a:pos x="f532" y="f533"/>
                </a:cxn>
              </a:cxnLst>
              <a:rect l="f442" t="f445" r="f443" b="f444"/>
              <a:pathLst>
                <a:path w="110" h="201">
                  <a:moveTo>
                    <a:pt x="f8" y="f9"/>
                  </a:moveTo>
                  <a:cubicBezTo>
                    <a:pt x="f6" y="f10"/>
                    <a:pt x="f11" y="f12"/>
                    <a:pt x="f11" y="f13"/>
                  </a:cubicBezTo>
                  <a:cubicBezTo>
                    <a:pt x="f11" y="f14"/>
                    <a:pt x="f15" y="f13"/>
                    <a:pt x="f15" y="f13"/>
                  </a:cubicBezTo>
                  <a:cubicBezTo>
                    <a:pt x="f15" y="f16"/>
                    <a:pt x="f17" y="f2"/>
                    <a:pt x="f18" y="f19"/>
                  </a:cubicBezTo>
                  <a:cubicBezTo>
                    <a:pt x="f18" y="f19"/>
                    <a:pt x="f18" y="f19"/>
                    <a:pt x="f18" y="f19"/>
                  </a:cubicBezTo>
                  <a:cubicBezTo>
                    <a:pt x="f20" y="f19"/>
                    <a:pt x="f18" y="f21"/>
                    <a:pt x="f20" y="f21"/>
                  </a:cubicBezTo>
                  <a:cubicBezTo>
                    <a:pt x="f20" y="f21"/>
                    <a:pt x="f20" y="f21"/>
                    <a:pt x="f20" y="f21"/>
                  </a:cubicBezTo>
                  <a:cubicBezTo>
                    <a:pt x="f20" y="f22"/>
                    <a:pt x="f20" y="f22"/>
                    <a:pt x="f20" y="f22"/>
                  </a:cubicBezTo>
                  <a:cubicBezTo>
                    <a:pt x="f23" y="f22"/>
                    <a:pt x="f23" y="f22"/>
                    <a:pt x="f23" y="f22"/>
                  </a:cubicBezTo>
                  <a:cubicBezTo>
                    <a:pt x="f23" y="f24"/>
                    <a:pt x="f23" y="f24"/>
                    <a:pt x="f23" y="f24"/>
                  </a:cubicBezTo>
                  <a:cubicBezTo>
                    <a:pt x="f20" y="f25"/>
                    <a:pt x="f26" y="f25"/>
                    <a:pt x="f23" y="f27"/>
                  </a:cubicBezTo>
                  <a:cubicBezTo>
                    <a:pt x="f23" y="f28"/>
                    <a:pt x="f26" y="f28"/>
                    <a:pt x="f26" y="f28"/>
                  </a:cubicBezTo>
                  <a:cubicBezTo>
                    <a:pt x="f26" y="f29"/>
                    <a:pt x="f30" y="f31"/>
                    <a:pt x="f32" y="f33"/>
                  </a:cubicBezTo>
                  <a:cubicBezTo>
                    <a:pt x="f32" y="f34"/>
                    <a:pt x="f32" y="f34"/>
                    <a:pt x="f32" y="f34"/>
                  </a:cubicBezTo>
                  <a:cubicBezTo>
                    <a:pt x="f32" y="f33"/>
                    <a:pt x="f32" y="f33"/>
                    <a:pt x="f32" y="f35"/>
                  </a:cubicBezTo>
                  <a:cubicBezTo>
                    <a:pt x="f36" y="f35"/>
                    <a:pt x="f32" y="f37"/>
                    <a:pt x="f36" y="f37"/>
                  </a:cubicBezTo>
                  <a:cubicBezTo>
                    <a:pt x="f36" y="f37"/>
                    <a:pt x="f36" y="f37"/>
                    <a:pt x="f36" y="f37"/>
                  </a:cubicBezTo>
                  <a:cubicBezTo>
                    <a:pt x="f32" y="f38"/>
                    <a:pt x="f36" y="f38"/>
                    <a:pt x="f36" y="f38"/>
                  </a:cubicBezTo>
                  <a:cubicBezTo>
                    <a:pt x="f36" y="f38"/>
                    <a:pt x="f36" y="f38"/>
                    <a:pt x="f36" y="f38"/>
                  </a:cubicBezTo>
                  <a:cubicBezTo>
                    <a:pt x="f36" y="f39"/>
                    <a:pt x="f40" y="f39"/>
                    <a:pt x="f40" y="f39"/>
                  </a:cubicBezTo>
                  <a:cubicBezTo>
                    <a:pt x="f40" y="f39"/>
                    <a:pt x="f40" y="f39"/>
                    <a:pt x="f40" y="f39"/>
                  </a:cubicBezTo>
                  <a:cubicBezTo>
                    <a:pt x="f40" y="f41"/>
                    <a:pt x="f40" y="f41"/>
                    <a:pt x="f40" y="f41"/>
                  </a:cubicBezTo>
                  <a:cubicBezTo>
                    <a:pt x="f40" y="f41"/>
                    <a:pt x="f40" y="f41"/>
                    <a:pt x="f40" y="f41"/>
                  </a:cubicBezTo>
                  <a:cubicBezTo>
                    <a:pt x="f40" y="f42"/>
                    <a:pt x="f43" y="f42"/>
                    <a:pt x="f40" y="f42"/>
                  </a:cubicBezTo>
                  <a:cubicBezTo>
                    <a:pt x="f43" y="f42"/>
                    <a:pt x="f40" y="f41"/>
                    <a:pt x="f43" y="f41"/>
                  </a:cubicBezTo>
                  <a:cubicBezTo>
                    <a:pt x="f44" y="f45"/>
                    <a:pt x="f46" y="f47"/>
                    <a:pt x="f48" y="f49"/>
                  </a:cubicBezTo>
                  <a:cubicBezTo>
                    <a:pt x="f50" y="f49"/>
                    <a:pt x="f50" y="f49"/>
                    <a:pt x="f50" y="f49"/>
                  </a:cubicBezTo>
                  <a:cubicBezTo>
                    <a:pt x="f50" y="f51"/>
                    <a:pt x="f52" y="f51"/>
                    <a:pt x="f50" y="f53"/>
                  </a:cubicBezTo>
                  <a:cubicBezTo>
                    <a:pt x="f50" y="f51"/>
                    <a:pt x="f52" y="f51"/>
                    <a:pt x="f52" y="f53"/>
                  </a:cubicBezTo>
                  <a:cubicBezTo>
                    <a:pt x="f52" y="f53"/>
                    <a:pt x="f50" y="f53"/>
                    <a:pt x="f52" y="f54"/>
                  </a:cubicBezTo>
                  <a:cubicBezTo>
                    <a:pt x="f52" y="f53"/>
                    <a:pt x="f52" y="f53"/>
                    <a:pt x="f52" y="f53"/>
                  </a:cubicBezTo>
                  <a:cubicBezTo>
                    <a:pt x="f52" y="f54"/>
                    <a:pt x="f55" y="f54"/>
                    <a:pt x="f55" y="f56"/>
                  </a:cubicBezTo>
                  <a:cubicBezTo>
                    <a:pt x="f55" y="f56"/>
                    <a:pt x="f55" y="f56"/>
                    <a:pt x="f55" y="f54"/>
                  </a:cubicBezTo>
                  <a:cubicBezTo>
                    <a:pt x="f55" y="f56"/>
                    <a:pt x="f55" y="f56"/>
                    <a:pt x="f55" y="f57"/>
                  </a:cubicBezTo>
                  <a:cubicBezTo>
                    <a:pt x="f58" y="f56"/>
                    <a:pt x="f58" y="f56"/>
                    <a:pt x="f58" y="f56"/>
                  </a:cubicBezTo>
                  <a:cubicBezTo>
                    <a:pt x="f59" y="f57"/>
                    <a:pt x="f55" y="f57"/>
                    <a:pt x="f58" y="f60"/>
                  </a:cubicBezTo>
                  <a:cubicBezTo>
                    <a:pt x="f58" y="f57"/>
                    <a:pt x="f58" y="f57"/>
                    <a:pt x="f58" y="f57"/>
                  </a:cubicBezTo>
                  <a:cubicBezTo>
                    <a:pt x="f58" y="f60"/>
                    <a:pt x="f58" y="f61"/>
                    <a:pt x="f58" y="f62"/>
                  </a:cubicBezTo>
                  <a:cubicBezTo>
                    <a:pt x="f58" y="f61"/>
                    <a:pt x="f58" y="f61"/>
                    <a:pt x="f58" y="f61"/>
                  </a:cubicBezTo>
                  <a:cubicBezTo>
                    <a:pt x="f59" y="f62"/>
                    <a:pt x="f59" y="f63"/>
                    <a:pt x="f59" y="f63"/>
                  </a:cubicBezTo>
                  <a:cubicBezTo>
                    <a:pt x="f64" y="f65"/>
                    <a:pt x="f64" y="f63"/>
                    <a:pt x="f64" y="f65"/>
                  </a:cubicBezTo>
                  <a:cubicBezTo>
                    <a:pt x="f64" y="f65"/>
                    <a:pt x="f66" y="f67"/>
                    <a:pt x="f64" y="f67"/>
                  </a:cubicBezTo>
                  <a:cubicBezTo>
                    <a:pt x="f64" y="f67"/>
                    <a:pt x="f66" y="f68"/>
                    <a:pt x="f66" y="f69"/>
                  </a:cubicBezTo>
                  <a:cubicBezTo>
                    <a:pt x="f66" y="f68"/>
                    <a:pt x="f70" y="f68"/>
                    <a:pt x="f70" y="f68"/>
                  </a:cubicBezTo>
                  <a:cubicBezTo>
                    <a:pt x="f70" y="f68"/>
                    <a:pt x="f70" y="f68"/>
                    <a:pt x="f70" y="f68"/>
                  </a:cubicBezTo>
                  <a:cubicBezTo>
                    <a:pt x="f71" y="f68"/>
                    <a:pt x="f70" y="f68"/>
                    <a:pt x="f70" y="f67"/>
                  </a:cubicBezTo>
                  <a:cubicBezTo>
                    <a:pt x="f71" y="f68"/>
                    <a:pt x="f71" y="f68"/>
                    <a:pt x="f71" y="f69"/>
                  </a:cubicBezTo>
                  <a:cubicBezTo>
                    <a:pt x="f71" y="f69"/>
                    <a:pt x="f70" y="f72"/>
                    <a:pt x="f70" y="f73"/>
                  </a:cubicBezTo>
                  <a:cubicBezTo>
                    <a:pt x="f70" y="f72"/>
                    <a:pt x="f71" y="f73"/>
                    <a:pt x="f71" y="f72"/>
                  </a:cubicBezTo>
                  <a:cubicBezTo>
                    <a:pt x="f70" y="f74"/>
                    <a:pt x="f70" y="f74"/>
                    <a:pt x="f70" y="f74"/>
                  </a:cubicBezTo>
                  <a:cubicBezTo>
                    <a:pt x="f71" y="f74"/>
                    <a:pt x="f71" y="f74"/>
                    <a:pt x="f71" y="f74"/>
                  </a:cubicBezTo>
                  <a:cubicBezTo>
                    <a:pt x="f71" y="f74"/>
                    <a:pt x="f71" y="f75"/>
                    <a:pt x="f70" y="f75"/>
                  </a:cubicBezTo>
                  <a:cubicBezTo>
                    <a:pt x="f71" y="f75"/>
                    <a:pt x="f71" y="f76"/>
                    <a:pt x="f77" y="f75"/>
                  </a:cubicBezTo>
                  <a:cubicBezTo>
                    <a:pt x="f77" y="f75"/>
                    <a:pt x="f77" y="f75"/>
                    <a:pt x="f77" y="f75"/>
                  </a:cubicBezTo>
                  <a:cubicBezTo>
                    <a:pt x="f77" y="f76"/>
                    <a:pt x="f77" y="f76"/>
                    <a:pt x="f77" y="f76"/>
                  </a:cubicBezTo>
                  <a:cubicBezTo>
                    <a:pt x="f77" y="f76"/>
                    <a:pt x="f77" y="f76"/>
                    <a:pt x="f77" y="f76"/>
                  </a:cubicBezTo>
                  <a:cubicBezTo>
                    <a:pt x="f78" y="f76"/>
                    <a:pt x="f77" y="f79"/>
                    <a:pt x="f77" y="f79"/>
                  </a:cubicBezTo>
                  <a:cubicBezTo>
                    <a:pt x="f77" y="f79"/>
                    <a:pt x="f77" y="f79"/>
                    <a:pt x="f77" y="f79"/>
                  </a:cubicBezTo>
                  <a:cubicBezTo>
                    <a:pt x="f77" y="f80"/>
                    <a:pt x="f77" y="f80"/>
                    <a:pt x="f77" y="f80"/>
                  </a:cubicBezTo>
                  <a:cubicBezTo>
                    <a:pt x="f77" y="f80"/>
                    <a:pt x="f77" y="f80"/>
                    <a:pt x="f77" y="f79"/>
                  </a:cubicBezTo>
                  <a:cubicBezTo>
                    <a:pt x="f77" y="f80"/>
                    <a:pt x="f77" y="f81"/>
                    <a:pt x="f77" y="f82"/>
                  </a:cubicBezTo>
                  <a:cubicBezTo>
                    <a:pt x="f78" y="f81"/>
                    <a:pt x="f78" y="f81"/>
                    <a:pt x="f78" y="f81"/>
                  </a:cubicBezTo>
                  <a:cubicBezTo>
                    <a:pt x="f83" y="f82"/>
                    <a:pt x="f78" y="f84"/>
                    <a:pt x="f83" y="f6"/>
                  </a:cubicBezTo>
                  <a:cubicBezTo>
                    <a:pt x="f83" y="f84"/>
                    <a:pt x="f78" y="f6"/>
                    <a:pt x="f78" y="f6"/>
                  </a:cubicBezTo>
                  <a:cubicBezTo>
                    <a:pt x="f83" y="f6"/>
                    <a:pt x="f83" y="f6"/>
                    <a:pt x="f83" y="f6"/>
                  </a:cubicBezTo>
                  <a:cubicBezTo>
                    <a:pt x="f83" y="f6"/>
                    <a:pt x="f83" y="f6"/>
                    <a:pt x="f83" y="f85"/>
                  </a:cubicBezTo>
                  <a:cubicBezTo>
                    <a:pt x="f83" y="f85"/>
                    <a:pt x="f83" y="f85"/>
                    <a:pt x="f83" y="f85"/>
                  </a:cubicBezTo>
                  <a:cubicBezTo>
                    <a:pt x="f83" y="f85"/>
                    <a:pt x="f86" y="f87"/>
                    <a:pt x="f88" y="f87"/>
                  </a:cubicBezTo>
                  <a:cubicBezTo>
                    <a:pt x="f86" y="f87"/>
                    <a:pt x="f86" y="f15"/>
                    <a:pt x="f86" y="f15"/>
                  </a:cubicBezTo>
                  <a:cubicBezTo>
                    <a:pt x="f88" y="f15"/>
                    <a:pt x="f88" y="f15"/>
                    <a:pt x="f88" y="f15"/>
                  </a:cubicBezTo>
                  <a:cubicBezTo>
                    <a:pt x="f88" y="f15"/>
                    <a:pt x="f88" y="f89"/>
                    <a:pt x="f88" y="f15"/>
                  </a:cubicBezTo>
                  <a:cubicBezTo>
                    <a:pt x="f88" y="f89"/>
                    <a:pt x="f88" y="f87"/>
                    <a:pt x="f88" y="f87"/>
                  </a:cubicBezTo>
                  <a:cubicBezTo>
                    <a:pt x="f88" y="f87"/>
                    <a:pt x="f88" y="f89"/>
                    <a:pt x="f88" y="f15"/>
                  </a:cubicBezTo>
                  <a:cubicBezTo>
                    <a:pt x="f88" y="f89"/>
                    <a:pt x="f88" y="f89"/>
                    <a:pt x="f90" y="f89"/>
                  </a:cubicBezTo>
                  <a:cubicBezTo>
                    <a:pt x="f88" y="f89"/>
                    <a:pt x="f90" y="f89"/>
                    <a:pt x="f90" y="f89"/>
                  </a:cubicBezTo>
                  <a:cubicBezTo>
                    <a:pt x="f90" y="f91"/>
                    <a:pt x="f90" y="f89"/>
                    <a:pt x="f90" y="f91"/>
                  </a:cubicBezTo>
                  <a:cubicBezTo>
                    <a:pt x="f90" y="f91"/>
                    <a:pt x="f90" y="f91"/>
                    <a:pt x="f90" y="f91"/>
                  </a:cubicBezTo>
                  <a:cubicBezTo>
                    <a:pt x="f90" y="f92"/>
                    <a:pt x="f90" y="f92"/>
                    <a:pt x="f90" y="f92"/>
                  </a:cubicBezTo>
                  <a:cubicBezTo>
                    <a:pt x="f90" y="f92"/>
                    <a:pt x="f90" y="f18"/>
                    <a:pt x="f93" y="f92"/>
                  </a:cubicBezTo>
                  <a:cubicBezTo>
                    <a:pt x="f93" y="f92"/>
                    <a:pt x="f93" y="f92"/>
                    <a:pt x="f93" y="f92"/>
                  </a:cubicBezTo>
                  <a:cubicBezTo>
                    <a:pt x="f93" y="f92"/>
                    <a:pt x="f93" y="f92"/>
                    <a:pt x="f93" y="f18"/>
                  </a:cubicBezTo>
                  <a:cubicBezTo>
                    <a:pt x="f93" y="f18"/>
                    <a:pt x="f93" y="f18"/>
                    <a:pt x="f93" y="f18"/>
                  </a:cubicBezTo>
                  <a:cubicBezTo>
                    <a:pt x="f90" y="f18"/>
                    <a:pt x="f93" y="f18"/>
                    <a:pt x="f93" y="f20"/>
                  </a:cubicBezTo>
                  <a:cubicBezTo>
                    <a:pt x="f94" y="f20"/>
                    <a:pt x="f94" y="f95"/>
                    <a:pt x="f94" y="f95"/>
                  </a:cubicBezTo>
                  <a:cubicBezTo>
                    <a:pt x="f94" y="f96"/>
                    <a:pt x="f94" y="f96"/>
                    <a:pt x="f97" y="f96"/>
                  </a:cubicBezTo>
                  <a:cubicBezTo>
                    <a:pt x="f97" y="f96"/>
                    <a:pt x="f97" y="f96"/>
                    <a:pt x="f97" y="f96"/>
                  </a:cubicBezTo>
                  <a:cubicBezTo>
                    <a:pt x="f97" y="f96"/>
                    <a:pt x="f97" y="f96"/>
                    <a:pt x="f97" y="f26"/>
                  </a:cubicBezTo>
                  <a:cubicBezTo>
                    <a:pt x="f98" y="f26"/>
                    <a:pt x="f98" y="f26"/>
                    <a:pt x="f98" y="f26"/>
                  </a:cubicBezTo>
                  <a:cubicBezTo>
                    <a:pt x="f98" y="f32"/>
                    <a:pt x="f98" y="f32"/>
                    <a:pt x="f97" y="f32"/>
                  </a:cubicBezTo>
                  <a:cubicBezTo>
                    <a:pt x="f98" y="f32"/>
                    <a:pt x="f97" y="f36"/>
                    <a:pt x="f98" y="f36"/>
                  </a:cubicBezTo>
                  <a:cubicBezTo>
                    <a:pt x="f98" y="f36"/>
                    <a:pt x="f99" y="f32"/>
                    <a:pt x="f99" y="f36"/>
                  </a:cubicBezTo>
                  <a:cubicBezTo>
                    <a:pt x="f100" y="f32"/>
                    <a:pt x="f99" y="f101"/>
                    <a:pt x="f99" y="f101"/>
                  </a:cubicBezTo>
                  <a:cubicBezTo>
                    <a:pt x="f99" y="f101"/>
                    <a:pt x="f99" y="f101"/>
                    <a:pt x="f99" y="f101"/>
                  </a:cubicBezTo>
                  <a:cubicBezTo>
                    <a:pt x="f99" y="f43"/>
                    <a:pt x="f99" y="f43"/>
                    <a:pt x="f99" y="f43"/>
                  </a:cubicBezTo>
                  <a:cubicBezTo>
                    <a:pt x="f99" y="f43"/>
                    <a:pt x="f100" y="f43"/>
                    <a:pt x="f99" y="f44"/>
                  </a:cubicBezTo>
                  <a:cubicBezTo>
                    <a:pt x="f100" y="f44"/>
                    <a:pt x="f100" y="f102"/>
                    <a:pt x="f103" y="f102"/>
                  </a:cubicBezTo>
                  <a:cubicBezTo>
                    <a:pt x="f103" y="f102"/>
                    <a:pt x="f103" y="f102"/>
                    <a:pt x="f103" y="f50"/>
                  </a:cubicBezTo>
                  <a:cubicBezTo>
                    <a:pt x="f104" y="f50"/>
                    <a:pt x="f103" y="f102"/>
                    <a:pt x="f104" y="f102"/>
                  </a:cubicBezTo>
                  <a:cubicBezTo>
                    <a:pt x="f104" y="f102"/>
                    <a:pt x="f104" y="f102"/>
                    <a:pt x="f104" y="f102"/>
                  </a:cubicBezTo>
                  <a:cubicBezTo>
                    <a:pt x="f104" y="f50"/>
                    <a:pt x="f103" y="f50"/>
                    <a:pt x="f103" y="f102"/>
                  </a:cubicBezTo>
                  <a:cubicBezTo>
                    <a:pt x="f105" y="f50"/>
                    <a:pt x="f104" y="f106"/>
                    <a:pt x="f103" y="f106"/>
                  </a:cubicBezTo>
                  <a:cubicBezTo>
                    <a:pt x="f103" y="f106"/>
                    <a:pt x="f103" y="f106"/>
                    <a:pt x="f103" y="f106"/>
                  </a:cubicBezTo>
                  <a:cubicBezTo>
                    <a:pt x="f103" y="f55"/>
                    <a:pt x="f103" y="f55"/>
                    <a:pt x="f103" y="f55"/>
                  </a:cubicBezTo>
                  <a:cubicBezTo>
                    <a:pt x="f105" y="f55"/>
                    <a:pt x="f105" y="f55"/>
                    <a:pt x="f107" y="f55"/>
                  </a:cubicBezTo>
                  <a:cubicBezTo>
                    <a:pt x="f107" y="f55"/>
                    <a:pt x="f107" y="f55"/>
                    <a:pt x="f105" y="f58"/>
                  </a:cubicBezTo>
                  <a:cubicBezTo>
                    <a:pt x="f107" y="f58"/>
                    <a:pt x="f107" y="f58"/>
                    <a:pt x="f107" y="f58"/>
                  </a:cubicBezTo>
                  <a:cubicBezTo>
                    <a:pt x="f107" y="f58"/>
                    <a:pt x="f107" y="f58"/>
                    <a:pt x="f107" y="f58"/>
                  </a:cubicBezTo>
                  <a:cubicBezTo>
                    <a:pt x="f107" y="f58"/>
                    <a:pt x="f107" y="f58"/>
                    <a:pt x="f107" y="f58"/>
                  </a:cubicBezTo>
                  <a:cubicBezTo>
                    <a:pt x="f107" y="f58"/>
                    <a:pt x="f107" y="f58"/>
                    <a:pt x="f107" y="f58"/>
                  </a:cubicBezTo>
                  <a:cubicBezTo>
                    <a:pt x="f107" y="f108"/>
                    <a:pt x="f107" y="f58"/>
                    <a:pt x="f107" y="f58"/>
                  </a:cubicBezTo>
                  <a:cubicBezTo>
                    <a:pt x="f105" y="f108"/>
                    <a:pt x="f107" y="f108"/>
                    <a:pt x="f105" y="f108"/>
                  </a:cubicBezTo>
                  <a:cubicBezTo>
                    <a:pt x="f107" y="f108"/>
                    <a:pt x="f107" y="f108"/>
                    <a:pt x="f107" y="f108"/>
                  </a:cubicBezTo>
                  <a:cubicBezTo>
                    <a:pt x="f107" y="f64"/>
                    <a:pt x="f107" y="f64"/>
                    <a:pt x="f107" y="f64"/>
                  </a:cubicBezTo>
                  <a:cubicBezTo>
                    <a:pt x="f107" y="f64"/>
                    <a:pt x="f107" y="f64"/>
                    <a:pt x="f109" y="f64"/>
                  </a:cubicBezTo>
                  <a:cubicBezTo>
                    <a:pt x="f107" y="f64"/>
                    <a:pt x="f107" y="f64"/>
                    <a:pt x="f107" y="f64"/>
                  </a:cubicBezTo>
                  <a:cubicBezTo>
                    <a:pt x="f109" y="f64"/>
                    <a:pt x="f109" y="f64"/>
                    <a:pt x="f109" y="f64"/>
                  </a:cubicBezTo>
                  <a:cubicBezTo>
                    <a:pt x="f107" y="f66"/>
                    <a:pt x="f107" y="f66"/>
                    <a:pt x="f107" y="f66"/>
                  </a:cubicBezTo>
                  <a:cubicBezTo>
                    <a:pt x="f109" y="f66"/>
                    <a:pt x="f109" y="f66"/>
                    <a:pt x="f109" y="f64"/>
                  </a:cubicBezTo>
                  <a:cubicBezTo>
                    <a:pt x="f109" y="f66"/>
                    <a:pt x="f109" y="f66"/>
                    <a:pt x="f109" y="f66"/>
                  </a:cubicBezTo>
                  <a:cubicBezTo>
                    <a:pt x="f109" y="f66"/>
                    <a:pt x="f109" y="f66"/>
                    <a:pt x="f109" y="f66"/>
                  </a:cubicBezTo>
                  <a:cubicBezTo>
                    <a:pt x="f109" y="f66"/>
                    <a:pt x="f109" y="f66"/>
                    <a:pt x="f109" y="f66"/>
                  </a:cubicBezTo>
                  <a:cubicBezTo>
                    <a:pt x="f109" y="f71"/>
                    <a:pt x="f109" y="f71"/>
                    <a:pt x="f109" y="f71"/>
                  </a:cubicBezTo>
                  <a:cubicBezTo>
                    <a:pt x="f109" y="f71"/>
                    <a:pt x="f109" y="f71"/>
                    <a:pt x="f110" y="f111"/>
                  </a:cubicBezTo>
                  <a:cubicBezTo>
                    <a:pt x="f110" y="f71"/>
                    <a:pt x="f110" y="f71"/>
                    <a:pt x="f110" y="f71"/>
                  </a:cubicBezTo>
                  <a:cubicBezTo>
                    <a:pt x="f110" y="f111"/>
                    <a:pt x="f110" y="f111"/>
                    <a:pt x="f110" y="f111"/>
                  </a:cubicBezTo>
                  <a:cubicBezTo>
                    <a:pt x="f110" y="f111"/>
                    <a:pt x="f110" y="f111"/>
                    <a:pt x="f110" y="f111"/>
                  </a:cubicBezTo>
                  <a:cubicBezTo>
                    <a:pt x="f110" y="f77"/>
                    <a:pt x="f110" y="f77"/>
                    <a:pt x="f110" y="f77"/>
                  </a:cubicBezTo>
                  <a:cubicBezTo>
                    <a:pt x="f112" y="f77"/>
                    <a:pt x="f113" y="f111"/>
                    <a:pt x="f113" y="f77"/>
                  </a:cubicBezTo>
                  <a:cubicBezTo>
                    <a:pt x="f113" y="f114"/>
                    <a:pt x="f112" y="f114"/>
                    <a:pt x="f112" y="f114"/>
                  </a:cubicBezTo>
                  <a:cubicBezTo>
                    <a:pt x="f112" y="f83"/>
                    <a:pt x="f112" y="f86"/>
                    <a:pt x="f113" y="f86"/>
                  </a:cubicBezTo>
                  <a:cubicBezTo>
                    <a:pt x="f113" y="f86"/>
                    <a:pt x="f113" y="f86"/>
                    <a:pt x="f113" y="f115"/>
                  </a:cubicBezTo>
                  <a:cubicBezTo>
                    <a:pt x="f116" y="f115"/>
                    <a:pt x="f113" y="f93"/>
                    <a:pt x="f117" y="f93"/>
                  </a:cubicBezTo>
                  <a:cubicBezTo>
                    <a:pt x="f117" y="f93"/>
                    <a:pt x="f117" y="f93"/>
                    <a:pt x="f118" y="f93"/>
                  </a:cubicBezTo>
                  <a:cubicBezTo>
                    <a:pt x="f117" y="f93"/>
                    <a:pt x="f118" y="f93"/>
                    <a:pt x="f117" y="f93"/>
                  </a:cubicBezTo>
                  <a:cubicBezTo>
                    <a:pt x="f117" y="f119"/>
                    <a:pt x="f117" y="f119"/>
                    <a:pt x="f116" y="f119"/>
                  </a:cubicBezTo>
                  <a:cubicBezTo>
                    <a:pt x="f117" y="f119"/>
                    <a:pt x="f117" y="f97"/>
                    <a:pt x="f118" y="f97"/>
                  </a:cubicBezTo>
                  <a:cubicBezTo>
                    <a:pt x="f117" y="f97"/>
                    <a:pt x="f117" y="f97"/>
                    <a:pt x="f117" y="f98"/>
                  </a:cubicBezTo>
                  <a:cubicBezTo>
                    <a:pt x="f118" y="f97"/>
                    <a:pt x="f118" y="f98"/>
                    <a:pt x="f118" y="f98"/>
                  </a:cubicBezTo>
                  <a:cubicBezTo>
                    <a:pt x="f118" y="f98"/>
                    <a:pt x="f118" y="f98"/>
                    <a:pt x="f118" y="f98"/>
                  </a:cubicBezTo>
                  <a:cubicBezTo>
                    <a:pt x="f118" y="f98"/>
                    <a:pt x="f118" y="f98"/>
                    <a:pt x="f118" y="f98"/>
                  </a:cubicBezTo>
                  <a:cubicBezTo>
                    <a:pt x="f118" y="f99"/>
                    <a:pt x="f118" y="f99"/>
                    <a:pt x="f118" y="f99"/>
                  </a:cubicBezTo>
                  <a:cubicBezTo>
                    <a:pt x="f120" y="f99"/>
                    <a:pt x="f120" y="f99"/>
                    <a:pt x="f120" y="f99"/>
                  </a:cubicBezTo>
                  <a:cubicBezTo>
                    <a:pt x="f120" y="f99"/>
                    <a:pt x="f118" y="f100"/>
                    <a:pt x="f120" y="f100"/>
                  </a:cubicBezTo>
                  <a:cubicBezTo>
                    <a:pt x="f121" y="f100"/>
                    <a:pt x="f121" y="f100"/>
                    <a:pt x="f121" y="f100"/>
                  </a:cubicBezTo>
                  <a:cubicBezTo>
                    <a:pt x="f121" y="f104"/>
                    <a:pt x="f120" y="f104"/>
                    <a:pt x="f120" y="f104"/>
                  </a:cubicBezTo>
                  <a:cubicBezTo>
                    <a:pt x="f121" y="f104"/>
                    <a:pt x="f121" y="f122"/>
                    <a:pt x="f123" y="f122"/>
                  </a:cubicBezTo>
                  <a:cubicBezTo>
                    <a:pt x="f121" y="f105"/>
                    <a:pt x="f123" y="f124"/>
                    <a:pt x="f125" y="f110"/>
                  </a:cubicBezTo>
                  <a:cubicBezTo>
                    <a:pt x="f125" y="f110"/>
                    <a:pt x="f125" y="f110"/>
                    <a:pt x="f125" y="f110"/>
                  </a:cubicBezTo>
                  <a:cubicBezTo>
                    <a:pt x="f125" y="f110"/>
                    <a:pt x="f123" y="f112"/>
                    <a:pt x="f125" y="f112"/>
                  </a:cubicBezTo>
                  <a:cubicBezTo>
                    <a:pt x="f125" y="f110"/>
                    <a:pt x="f126" y="f112"/>
                    <a:pt x="f126" y="f110"/>
                  </a:cubicBezTo>
                  <a:cubicBezTo>
                    <a:pt x="f126" y="f112"/>
                    <a:pt x="f126" y="f112"/>
                    <a:pt x="f126" y="f112"/>
                  </a:cubicBezTo>
                  <a:cubicBezTo>
                    <a:pt x="f125" y="f127"/>
                    <a:pt x="f126" y="f112"/>
                    <a:pt x="f125" y="f112"/>
                  </a:cubicBezTo>
                  <a:cubicBezTo>
                    <a:pt x="f125" y="f112"/>
                    <a:pt x="f126" y="f127"/>
                    <a:pt x="f125" y="f127"/>
                  </a:cubicBezTo>
                  <a:cubicBezTo>
                    <a:pt x="f126" y="f127"/>
                    <a:pt x="f126" y="f127"/>
                    <a:pt x="f126" y="f127"/>
                  </a:cubicBezTo>
                  <a:cubicBezTo>
                    <a:pt x="f126" y="f127"/>
                    <a:pt x="f126" y="f127"/>
                    <a:pt x="f126" y="f127"/>
                  </a:cubicBezTo>
                  <a:cubicBezTo>
                    <a:pt x="f128" y="f127"/>
                    <a:pt x="f128" y="f112"/>
                    <a:pt x="f129" y="f112"/>
                  </a:cubicBezTo>
                  <a:cubicBezTo>
                    <a:pt x="f129" y="f112"/>
                    <a:pt x="f129" y="f112"/>
                    <a:pt x="f129" y="f112"/>
                  </a:cubicBezTo>
                  <a:cubicBezTo>
                    <a:pt x="f130" y="f112"/>
                    <a:pt x="f130" y="f110"/>
                    <a:pt x="f130" y="f110"/>
                  </a:cubicBezTo>
                  <a:cubicBezTo>
                    <a:pt x="f130" y="f112"/>
                    <a:pt x="f129" y="f112"/>
                    <a:pt x="f129" y="f112"/>
                  </a:cubicBezTo>
                  <a:cubicBezTo>
                    <a:pt x="f129" y="f127"/>
                    <a:pt x="f128" y="f127"/>
                    <a:pt x="f128" y="f131"/>
                  </a:cubicBezTo>
                  <a:cubicBezTo>
                    <a:pt x="f128" y="f131"/>
                    <a:pt x="f128" y="f131"/>
                    <a:pt x="f128" y="f127"/>
                  </a:cubicBezTo>
                  <a:cubicBezTo>
                    <a:pt x="f129" y="f127"/>
                    <a:pt x="f128" y="f131"/>
                    <a:pt x="f129" y="f131"/>
                  </a:cubicBezTo>
                  <a:cubicBezTo>
                    <a:pt x="f128" y="f131"/>
                    <a:pt x="f128" y="f117"/>
                    <a:pt x="f128" y="f117"/>
                  </a:cubicBezTo>
                  <a:cubicBezTo>
                    <a:pt x="f128" y="f117"/>
                    <a:pt x="f128" y="f131"/>
                    <a:pt x="f129" y="f117"/>
                  </a:cubicBezTo>
                  <a:cubicBezTo>
                    <a:pt x="f128" y="f117"/>
                    <a:pt x="f128" y="f132"/>
                    <a:pt x="f128" y="f132"/>
                  </a:cubicBezTo>
                  <a:cubicBezTo>
                    <a:pt x="f126" y="f132"/>
                    <a:pt x="f128" y="f132"/>
                    <a:pt x="f128" y="f120"/>
                  </a:cubicBezTo>
                  <a:cubicBezTo>
                    <a:pt x="f129" y="f132"/>
                    <a:pt x="f129" y="f117"/>
                    <a:pt x="f129" y="f132"/>
                  </a:cubicBezTo>
                  <a:cubicBezTo>
                    <a:pt x="f129" y="f132"/>
                    <a:pt x="f129" y="f120"/>
                    <a:pt x="f128" y="f120"/>
                  </a:cubicBezTo>
                  <a:cubicBezTo>
                    <a:pt x="f129" y="f120"/>
                    <a:pt x="f129" y="f120"/>
                    <a:pt x="f129" y="f120"/>
                  </a:cubicBezTo>
                  <a:cubicBezTo>
                    <a:pt x="f130" y="f120"/>
                    <a:pt x="f129" y="f121"/>
                    <a:pt x="f130" y="f120"/>
                  </a:cubicBezTo>
                  <a:cubicBezTo>
                    <a:pt x="f129" y="f121"/>
                    <a:pt x="f129" y="f121"/>
                    <a:pt x="f129" y="f121"/>
                  </a:cubicBezTo>
                  <a:cubicBezTo>
                    <a:pt x="f130" y="f121"/>
                    <a:pt x="f130" y="f121"/>
                    <a:pt x="f130" y="f121"/>
                  </a:cubicBezTo>
                  <a:cubicBezTo>
                    <a:pt x="f130" y="f121"/>
                    <a:pt x="f130" y="f133"/>
                    <a:pt x="f134" y="f133"/>
                  </a:cubicBezTo>
                  <a:cubicBezTo>
                    <a:pt x="f130" y="f133"/>
                    <a:pt x="f134" y="f133"/>
                    <a:pt x="f130" y="f133"/>
                  </a:cubicBezTo>
                  <a:cubicBezTo>
                    <a:pt x="f130" y="f133"/>
                    <a:pt x="f130" y="f133"/>
                    <a:pt x="f129" y="f133"/>
                  </a:cubicBezTo>
                  <a:cubicBezTo>
                    <a:pt x="f130" y="f133"/>
                    <a:pt x="f130" y="f133"/>
                    <a:pt x="f130" y="f125"/>
                  </a:cubicBezTo>
                  <a:cubicBezTo>
                    <a:pt x="f130" y="f125"/>
                    <a:pt x="f130" y="f125"/>
                    <a:pt x="f130" y="f125"/>
                  </a:cubicBezTo>
                  <a:cubicBezTo>
                    <a:pt x="f130" y="f125"/>
                    <a:pt x="f130" y="f125"/>
                    <a:pt x="f130" y="f125"/>
                  </a:cubicBezTo>
                  <a:cubicBezTo>
                    <a:pt x="f130" y="f125"/>
                    <a:pt x="f130" y="f125"/>
                    <a:pt x="f130" y="f125"/>
                  </a:cubicBezTo>
                  <a:cubicBezTo>
                    <a:pt x="f130" y="f126"/>
                    <a:pt x="f130" y="f126"/>
                    <a:pt x="f130" y="f126"/>
                  </a:cubicBezTo>
                  <a:cubicBezTo>
                    <a:pt x="f130" y="f126"/>
                    <a:pt x="f134" y="f125"/>
                    <a:pt x="f134" y="f126"/>
                  </a:cubicBezTo>
                  <a:cubicBezTo>
                    <a:pt x="f134" y="f125"/>
                    <a:pt x="f134" y="f125"/>
                    <a:pt x="f134" y="f125"/>
                  </a:cubicBezTo>
                  <a:cubicBezTo>
                    <a:pt x="f134" y="f125"/>
                    <a:pt x="f135" y="f125"/>
                    <a:pt x="f135" y="f126"/>
                  </a:cubicBezTo>
                  <a:cubicBezTo>
                    <a:pt x="f130" y="f129"/>
                    <a:pt x="f130" y="f129"/>
                    <a:pt x="f130" y="f129"/>
                  </a:cubicBezTo>
                  <a:cubicBezTo>
                    <a:pt x="f134" y="f129"/>
                    <a:pt x="f134" y="f129"/>
                    <a:pt x="f134" y="f129"/>
                  </a:cubicBezTo>
                  <a:cubicBezTo>
                    <a:pt x="f134" y="f126"/>
                    <a:pt x="f134" y="f126"/>
                    <a:pt x="f134" y="f126"/>
                  </a:cubicBezTo>
                  <a:cubicBezTo>
                    <a:pt x="f134" y="f126"/>
                    <a:pt x="f135" y="f126"/>
                    <a:pt x="f135" y="f129"/>
                  </a:cubicBezTo>
                  <a:cubicBezTo>
                    <a:pt x="f135" y="f129"/>
                    <a:pt x="f135" y="f136"/>
                    <a:pt x="f134" y="f129"/>
                  </a:cubicBezTo>
                  <a:cubicBezTo>
                    <a:pt x="f134" y="f136"/>
                    <a:pt x="f135" y="f136"/>
                    <a:pt x="f135" y="f129"/>
                  </a:cubicBezTo>
                  <a:cubicBezTo>
                    <a:pt x="f135" y="f136"/>
                    <a:pt x="f135" y="f136"/>
                    <a:pt x="f134" y="f136"/>
                  </a:cubicBezTo>
                  <a:cubicBezTo>
                    <a:pt x="f135" y="f136"/>
                    <a:pt x="f137" y="f136"/>
                    <a:pt x="f137" y="f136"/>
                  </a:cubicBezTo>
                  <a:cubicBezTo>
                    <a:pt x="f138" y="f136"/>
                    <a:pt x="f138" y="f136"/>
                    <a:pt x="f138" y="f136"/>
                  </a:cubicBezTo>
                  <a:cubicBezTo>
                    <a:pt x="f138" y="f136"/>
                    <a:pt x="f138" y="f136"/>
                    <a:pt x="f138" y="f136"/>
                  </a:cubicBezTo>
                  <a:cubicBezTo>
                    <a:pt x="f138" y="f129"/>
                    <a:pt x="f138" y="f136"/>
                    <a:pt x="f139" y="f129"/>
                  </a:cubicBezTo>
                  <a:cubicBezTo>
                    <a:pt x="f139" y="f136"/>
                    <a:pt x="f139" y="f136"/>
                    <a:pt x="f139" y="f136"/>
                  </a:cubicBezTo>
                  <a:cubicBezTo>
                    <a:pt x="f138" y="f136"/>
                    <a:pt x="f138" y="f130"/>
                    <a:pt x="f137" y="f140"/>
                  </a:cubicBezTo>
                  <a:cubicBezTo>
                    <a:pt x="f137" y="f135"/>
                    <a:pt x="f139" y="f130"/>
                    <a:pt x="f138" y="f140"/>
                  </a:cubicBezTo>
                  <a:cubicBezTo>
                    <a:pt x="f137" y="f135"/>
                    <a:pt x="f137" y="f135"/>
                    <a:pt x="f137" y="f135"/>
                  </a:cubicBezTo>
                  <a:cubicBezTo>
                    <a:pt x="f138" y="f135"/>
                    <a:pt x="f137" y="f135"/>
                    <a:pt x="f137" y="f137"/>
                  </a:cubicBezTo>
                  <a:cubicBezTo>
                    <a:pt x="f138" y="f135"/>
                    <a:pt x="f139" y="f137"/>
                    <a:pt x="f139" y="f135"/>
                  </a:cubicBezTo>
                  <a:cubicBezTo>
                    <a:pt x="f139" y="f135"/>
                    <a:pt x="f138" y="f135"/>
                    <a:pt x="f138" y="f140"/>
                  </a:cubicBezTo>
                  <a:cubicBezTo>
                    <a:pt x="f139" y="f140"/>
                    <a:pt x="f139" y="f140"/>
                    <a:pt x="f141" y="f140"/>
                  </a:cubicBezTo>
                  <a:cubicBezTo>
                    <a:pt x="f141" y="f135"/>
                    <a:pt x="f141" y="f135"/>
                    <a:pt x="f139" y="f135"/>
                  </a:cubicBezTo>
                  <a:cubicBezTo>
                    <a:pt x="f139" y="f137"/>
                    <a:pt x="f139" y="f135"/>
                    <a:pt x="f139" y="f135"/>
                  </a:cubicBezTo>
                  <a:cubicBezTo>
                    <a:pt x="f139" y="f137"/>
                    <a:pt x="f141" y="f137"/>
                    <a:pt x="f139" y="f137"/>
                  </a:cubicBezTo>
                  <a:cubicBezTo>
                    <a:pt x="f138" y="f137"/>
                    <a:pt x="f138" y="f137"/>
                    <a:pt x="f138" y="f137"/>
                  </a:cubicBezTo>
                  <a:cubicBezTo>
                    <a:pt x="f138" y="f142"/>
                    <a:pt x="f138" y="f142"/>
                    <a:pt x="f138" y="f142"/>
                  </a:cubicBezTo>
                  <a:cubicBezTo>
                    <a:pt x="f138" y="f142"/>
                    <a:pt x="f138" y="f142"/>
                    <a:pt x="f138" y="f142"/>
                  </a:cubicBezTo>
                  <a:cubicBezTo>
                    <a:pt x="f139" y="f142"/>
                    <a:pt x="f138" y="f142"/>
                    <a:pt x="f138" y="f139"/>
                  </a:cubicBezTo>
                  <a:cubicBezTo>
                    <a:pt x="f139" y="f139"/>
                    <a:pt x="f139" y="f139"/>
                    <a:pt x="f139" y="f139"/>
                  </a:cubicBezTo>
                  <a:cubicBezTo>
                    <a:pt x="f139" y="f142"/>
                    <a:pt x="f138" y="f142"/>
                    <a:pt x="f139" y="f137"/>
                  </a:cubicBezTo>
                  <a:cubicBezTo>
                    <a:pt x="f139" y="f142"/>
                    <a:pt x="f139" y="f142"/>
                    <a:pt x="f139" y="f142"/>
                  </a:cubicBezTo>
                  <a:cubicBezTo>
                    <a:pt x="f141" y="f142"/>
                    <a:pt x="f139" y="f142"/>
                    <a:pt x="f141" y="f142"/>
                  </a:cubicBezTo>
                  <a:cubicBezTo>
                    <a:pt x="f141" y="f142"/>
                    <a:pt x="f143" y="f142"/>
                    <a:pt x="f143" y="f139"/>
                  </a:cubicBezTo>
                  <a:cubicBezTo>
                    <a:pt x="f141" y="f139"/>
                    <a:pt x="f141" y="f139"/>
                    <a:pt x="f141" y="f139"/>
                  </a:cubicBezTo>
                  <a:cubicBezTo>
                    <a:pt x="f141" y="f141"/>
                    <a:pt x="f141" y="f141"/>
                    <a:pt x="f141" y="f144"/>
                  </a:cubicBezTo>
                  <a:cubicBezTo>
                    <a:pt x="f143" y="f141"/>
                    <a:pt x="f143" y="f144"/>
                    <a:pt x="f143" y="f144"/>
                  </a:cubicBezTo>
                  <a:cubicBezTo>
                    <a:pt x="f143" y="f144"/>
                    <a:pt x="f141" y="f141"/>
                    <a:pt x="f143" y="f139"/>
                  </a:cubicBezTo>
                  <a:cubicBezTo>
                    <a:pt x="f145" y="f139"/>
                    <a:pt x="f141" y="f139"/>
                    <a:pt x="f143" y="f142"/>
                  </a:cubicBezTo>
                  <a:cubicBezTo>
                    <a:pt x="f143" y="f142"/>
                    <a:pt x="f145" y="f142"/>
                    <a:pt x="f146" y="f142"/>
                  </a:cubicBezTo>
                  <a:cubicBezTo>
                    <a:pt x="f146" y="f142"/>
                    <a:pt x="f146" y="f142"/>
                    <a:pt x="f146" y="f142"/>
                  </a:cubicBezTo>
                  <a:cubicBezTo>
                    <a:pt x="f145" y="f139"/>
                    <a:pt x="f145" y="f142"/>
                    <a:pt x="f143" y="f139"/>
                  </a:cubicBezTo>
                  <a:cubicBezTo>
                    <a:pt x="f145" y="f139"/>
                    <a:pt x="f145" y="f141"/>
                    <a:pt x="f145" y="f141"/>
                  </a:cubicBezTo>
                  <a:cubicBezTo>
                    <a:pt x="f145" y="f144"/>
                    <a:pt x="f146" y="f141"/>
                    <a:pt x="f145" y="f141"/>
                  </a:cubicBezTo>
                  <a:cubicBezTo>
                    <a:pt x="f146" y="f144"/>
                    <a:pt x="f146" y="f144"/>
                    <a:pt x="f147" y="f145"/>
                  </a:cubicBezTo>
                  <a:cubicBezTo>
                    <a:pt x="f146" y="f145"/>
                    <a:pt x="f147" y="f146"/>
                    <a:pt x="f146" y="f146"/>
                  </a:cubicBezTo>
                  <a:cubicBezTo>
                    <a:pt x="f145" y="f146"/>
                    <a:pt x="f145" y="f146"/>
                    <a:pt x="f145" y="f146"/>
                  </a:cubicBezTo>
                  <a:cubicBezTo>
                    <a:pt x="f145" y="f146"/>
                    <a:pt x="f145" y="f146"/>
                    <a:pt x="f145" y="f146"/>
                  </a:cubicBezTo>
                  <a:cubicBezTo>
                    <a:pt x="f145" y="f146"/>
                    <a:pt x="f146" y="f146"/>
                    <a:pt x="f146" y="f148"/>
                  </a:cubicBezTo>
                  <a:cubicBezTo>
                    <a:pt x="f146" y="f146"/>
                    <a:pt x="f147" y="f146"/>
                    <a:pt x="f147" y="f145"/>
                  </a:cubicBezTo>
                  <a:cubicBezTo>
                    <a:pt x="f147" y="f146"/>
                    <a:pt x="f149" y="f145"/>
                    <a:pt x="f149" y="f146"/>
                  </a:cubicBezTo>
                  <a:cubicBezTo>
                    <a:pt x="f149" y="f146"/>
                    <a:pt x="f149" y="f148"/>
                    <a:pt x="f149" y="f149"/>
                  </a:cubicBezTo>
                  <a:cubicBezTo>
                    <a:pt x="f150" y="f149"/>
                    <a:pt x="f150" y="f150"/>
                    <a:pt x="f150" y="f151"/>
                  </a:cubicBezTo>
                  <a:cubicBezTo>
                    <a:pt x="f152" y="f151"/>
                    <a:pt x="f152" y="f150"/>
                    <a:pt x="f153" y="f151"/>
                  </a:cubicBezTo>
                  <a:cubicBezTo>
                    <a:pt x="f152" y="f151"/>
                    <a:pt x="f152" y="f151"/>
                    <a:pt x="f152" y="f151"/>
                  </a:cubicBezTo>
                  <a:cubicBezTo>
                    <a:pt x="f152" y="f151"/>
                    <a:pt x="f152" y="f151"/>
                    <a:pt x="f152" y="f151"/>
                  </a:cubicBezTo>
                  <a:cubicBezTo>
                    <a:pt x="f152" y="f151"/>
                    <a:pt x="f153" y="f153"/>
                    <a:pt x="f152" y="f153"/>
                  </a:cubicBezTo>
                  <a:cubicBezTo>
                    <a:pt x="f153" y="f153"/>
                    <a:pt x="f153" y="f153"/>
                    <a:pt x="f153" y="f153"/>
                  </a:cubicBezTo>
                  <a:cubicBezTo>
                    <a:pt x="f153" y="f153"/>
                    <a:pt x="f153" y="f153"/>
                    <a:pt x="f153" y="f153"/>
                  </a:cubicBezTo>
                  <a:cubicBezTo>
                    <a:pt x="f154" y="f153"/>
                    <a:pt x="f154" y="f153"/>
                    <a:pt x="f154" y="f153"/>
                  </a:cubicBezTo>
                  <a:cubicBezTo>
                    <a:pt x="f155" y="f153"/>
                    <a:pt x="f154" y="f154"/>
                    <a:pt x="f154" y="f154"/>
                  </a:cubicBezTo>
                  <a:cubicBezTo>
                    <a:pt x="f154" y="f154"/>
                    <a:pt x="f154" y="f154"/>
                    <a:pt x="f154" y="f154"/>
                  </a:cubicBezTo>
                  <a:cubicBezTo>
                    <a:pt x="f154" y="f156"/>
                    <a:pt x="f154" y="f156"/>
                    <a:pt x="f155" y="f5"/>
                  </a:cubicBezTo>
                  <a:cubicBezTo>
                    <a:pt x="f155" y="f156"/>
                    <a:pt x="f155" y="f156"/>
                    <a:pt x="f155" y="f156"/>
                  </a:cubicBezTo>
                  <a:cubicBezTo>
                    <a:pt x="f155" y="f5"/>
                    <a:pt x="f155" y="f5"/>
                    <a:pt x="f155" y="f5"/>
                  </a:cubicBezTo>
                  <a:cubicBezTo>
                    <a:pt x="f5" y="f5"/>
                    <a:pt x="f5" y="f5"/>
                    <a:pt x="f5" y="f5"/>
                  </a:cubicBezTo>
                  <a:cubicBezTo>
                    <a:pt x="f5" y="f156"/>
                    <a:pt x="f5" y="f156"/>
                    <a:pt x="f5" y="f156"/>
                  </a:cubicBezTo>
                  <a:cubicBezTo>
                    <a:pt x="f5" y="f156"/>
                    <a:pt x="f5" y="f156"/>
                    <a:pt x="f155" y="f156"/>
                  </a:cubicBezTo>
                  <a:cubicBezTo>
                    <a:pt x="f155" y="f156"/>
                    <a:pt x="f155" y="f156"/>
                    <a:pt x="f155" y="f154"/>
                  </a:cubicBezTo>
                  <a:cubicBezTo>
                    <a:pt x="f155" y="f156"/>
                    <a:pt x="f155" y="f156"/>
                    <a:pt x="f155" y="f156"/>
                  </a:cubicBezTo>
                  <a:cubicBezTo>
                    <a:pt x="f5" y="f156"/>
                    <a:pt x="f155" y="f154"/>
                    <a:pt x="f5" y="f154"/>
                  </a:cubicBezTo>
                  <a:cubicBezTo>
                    <a:pt x="f5" y="f154"/>
                    <a:pt x="f5" y="f154"/>
                    <a:pt x="f5" y="f154"/>
                  </a:cubicBezTo>
                  <a:cubicBezTo>
                    <a:pt x="f5" y="f154"/>
                    <a:pt x="f5" y="f154"/>
                    <a:pt x="f5" y="f153"/>
                  </a:cubicBezTo>
                  <a:cubicBezTo>
                    <a:pt x="f5" y="f154"/>
                    <a:pt x="f155" y="f153"/>
                    <a:pt x="f155" y="f153"/>
                  </a:cubicBezTo>
                  <a:cubicBezTo>
                    <a:pt x="f5" y="f153"/>
                    <a:pt x="f5" y="f153"/>
                    <a:pt x="f155" y="f151"/>
                  </a:cubicBezTo>
                  <a:cubicBezTo>
                    <a:pt x="f154" y="f151"/>
                    <a:pt x="f155" y="f150"/>
                    <a:pt x="f155" y="f150"/>
                  </a:cubicBezTo>
                  <a:cubicBezTo>
                    <a:pt x="f154" y="f150"/>
                    <a:pt x="f154" y="f151"/>
                    <a:pt x="f154" y="f151"/>
                  </a:cubicBezTo>
                  <a:cubicBezTo>
                    <a:pt x="f153" y="f151"/>
                    <a:pt x="f154" y="f151"/>
                    <a:pt x="f153" y="f151"/>
                  </a:cubicBezTo>
                  <a:cubicBezTo>
                    <a:pt x="f154" y="f150"/>
                    <a:pt x="f154" y="f150"/>
                    <a:pt x="f154" y="f149"/>
                  </a:cubicBezTo>
                  <a:cubicBezTo>
                    <a:pt x="f154" y="f149"/>
                    <a:pt x="f154" y="f149"/>
                    <a:pt x="f154" y="f149"/>
                  </a:cubicBezTo>
                  <a:cubicBezTo>
                    <a:pt x="f154" y="f149"/>
                    <a:pt x="f154" y="f149"/>
                    <a:pt x="f154" y="f148"/>
                  </a:cubicBezTo>
                  <a:cubicBezTo>
                    <a:pt x="f153" y="f146"/>
                    <a:pt x="f153" y="f145"/>
                    <a:pt x="f152" y="f145"/>
                  </a:cubicBezTo>
                  <a:cubicBezTo>
                    <a:pt x="f152" y="f145"/>
                    <a:pt x="f152" y="f145"/>
                    <a:pt x="f152" y="f145"/>
                  </a:cubicBezTo>
                  <a:cubicBezTo>
                    <a:pt x="f153" y="f144"/>
                    <a:pt x="f152" y="f144"/>
                    <a:pt x="f152" y="f141"/>
                  </a:cubicBezTo>
                  <a:cubicBezTo>
                    <a:pt x="f150" y="f139"/>
                    <a:pt x="f150" y="f142"/>
                    <a:pt x="f149" y="f142"/>
                  </a:cubicBezTo>
                  <a:cubicBezTo>
                    <a:pt x="f149" y="f135"/>
                    <a:pt x="f147" y="f140"/>
                    <a:pt x="f146" y="f136"/>
                  </a:cubicBezTo>
                  <a:cubicBezTo>
                    <a:pt x="f146" y="f130"/>
                    <a:pt x="f146" y="f130"/>
                    <a:pt x="f146" y="f130"/>
                  </a:cubicBezTo>
                  <a:cubicBezTo>
                    <a:pt x="f146" y="f136"/>
                    <a:pt x="f145" y="f130"/>
                    <a:pt x="f145" y="f136"/>
                  </a:cubicBezTo>
                  <a:cubicBezTo>
                    <a:pt x="f146" y="f136"/>
                    <a:pt x="f146" y="f136"/>
                    <a:pt x="f146" y="f129"/>
                  </a:cubicBezTo>
                  <a:cubicBezTo>
                    <a:pt x="f145" y="f129"/>
                    <a:pt x="f145" y="f126"/>
                    <a:pt x="f145" y="f125"/>
                  </a:cubicBezTo>
                  <a:cubicBezTo>
                    <a:pt x="f145" y="f125"/>
                    <a:pt x="f145" y="f125"/>
                    <a:pt x="f145" y="f125"/>
                  </a:cubicBezTo>
                  <a:cubicBezTo>
                    <a:pt x="f145" y="f133"/>
                    <a:pt x="f143" y="f133"/>
                    <a:pt x="f141" y="f121"/>
                  </a:cubicBezTo>
                  <a:cubicBezTo>
                    <a:pt x="f141" y="f121"/>
                    <a:pt x="f141" y="f121"/>
                    <a:pt x="f141" y="f121"/>
                  </a:cubicBezTo>
                  <a:cubicBezTo>
                    <a:pt x="f141" y="f120"/>
                    <a:pt x="f141" y="f120"/>
                    <a:pt x="f141" y="f132"/>
                  </a:cubicBezTo>
                  <a:cubicBezTo>
                    <a:pt x="f141" y="f117"/>
                    <a:pt x="f139" y="f117"/>
                    <a:pt x="f139" y="f131"/>
                  </a:cubicBezTo>
                  <a:cubicBezTo>
                    <a:pt x="f139" y="f112"/>
                    <a:pt x="f137" y="f110"/>
                    <a:pt x="f137" y="f107"/>
                  </a:cubicBezTo>
                  <a:cubicBezTo>
                    <a:pt x="f135" y="f107"/>
                    <a:pt x="f135" y="f107"/>
                    <a:pt x="f135" y="f107"/>
                  </a:cubicBezTo>
                  <a:cubicBezTo>
                    <a:pt x="f135" y="f122"/>
                    <a:pt x="f130" y="f100"/>
                    <a:pt x="f130" y="f98"/>
                  </a:cubicBezTo>
                  <a:cubicBezTo>
                    <a:pt x="f129" y="f99"/>
                    <a:pt x="f129" y="f99"/>
                    <a:pt x="f129" y="f99"/>
                  </a:cubicBezTo>
                  <a:cubicBezTo>
                    <a:pt x="f128" y="f98"/>
                    <a:pt x="f129" y="f98"/>
                    <a:pt x="f129" y="f97"/>
                  </a:cubicBezTo>
                  <a:cubicBezTo>
                    <a:pt x="f129" y="f97"/>
                    <a:pt x="f129" y="f119"/>
                    <a:pt x="f128" y="f119"/>
                  </a:cubicBezTo>
                  <a:cubicBezTo>
                    <a:pt x="f128" y="f93"/>
                    <a:pt x="f128" y="f93"/>
                    <a:pt x="f128" y="f93"/>
                  </a:cubicBezTo>
                  <a:cubicBezTo>
                    <a:pt x="f126" y="f90"/>
                    <a:pt x="f126" y="f90"/>
                    <a:pt x="f126" y="f115"/>
                  </a:cubicBezTo>
                  <a:cubicBezTo>
                    <a:pt x="f126" y="f115"/>
                    <a:pt x="f126" y="f115"/>
                    <a:pt x="f126" y="f115"/>
                  </a:cubicBezTo>
                  <a:cubicBezTo>
                    <a:pt x="f126" y="f115"/>
                    <a:pt x="f126" y="f115"/>
                    <a:pt x="f125" y="f115"/>
                  </a:cubicBezTo>
                  <a:cubicBezTo>
                    <a:pt x="f125" y="f115"/>
                    <a:pt x="f123" y="f86"/>
                    <a:pt x="f126" y="f86"/>
                  </a:cubicBezTo>
                  <a:cubicBezTo>
                    <a:pt x="f125" y="f83"/>
                    <a:pt x="f125" y="f77"/>
                    <a:pt x="f123" y="f77"/>
                  </a:cubicBezTo>
                  <a:cubicBezTo>
                    <a:pt x="f123" y="f77"/>
                    <a:pt x="f123" y="f77"/>
                    <a:pt x="f123" y="f111"/>
                  </a:cubicBezTo>
                  <a:cubicBezTo>
                    <a:pt x="f123" y="f111"/>
                    <a:pt x="f120" y="f71"/>
                    <a:pt x="f121" y="f66"/>
                  </a:cubicBezTo>
                  <a:cubicBezTo>
                    <a:pt x="f120" y="f66"/>
                    <a:pt x="f120" y="f71"/>
                    <a:pt x="f120" y="f66"/>
                  </a:cubicBezTo>
                  <a:cubicBezTo>
                    <a:pt x="f120" y="f66"/>
                    <a:pt x="f120" y="f66"/>
                    <a:pt x="f120" y="f66"/>
                  </a:cubicBezTo>
                  <a:cubicBezTo>
                    <a:pt x="f120" y="f108"/>
                    <a:pt x="f117" y="f58"/>
                    <a:pt x="f117" y="f55"/>
                  </a:cubicBezTo>
                  <a:cubicBezTo>
                    <a:pt x="f116" y="f102"/>
                    <a:pt x="f113" y="f44"/>
                    <a:pt x="f112" y="f101"/>
                  </a:cubicBezTo>
                  <a:cubicBezTo>
                    <a:pt x="f110" y="f101"/>
                    <a:pt x="f110" y="f101"/>
                    <a:pt x="f110" y="f101"/>
                  </a:cubicBezTo>
                  <a:cubicBezTo>
                    <a:pt x="f112" y="f36"/>
                    <a:pt x="f109" y="f36"/>
                    <a:pt x="f109" y="f32"/>
                  </a:cubicBezTo>
                  <a:cubicBezTo>
                    <a:pt x="f109" y="f32"/>
                    <a:pt x="f109" y="f26"/>
                    <a:pt x="f109" y="f32"/>
                  </a:cubicBezTo>
                  <a:cubicBezTo>
                    <a:pt x="f109" y="f26"/>
                    <a:pt x="f105" y="f96"/>
                    <a:pt x="f107" y="f95"/>
                  </a:cubicBezTo>
                  <a:cubicBezTo>
                    <a:pt x="f107" y="f95"/>
                    <a:pt x="f107" y="f95"/>
                    <a:pt x="f107" y="f95"/>
                  </a:cubicBezTo>
                  <a:cubicBezTo>
                    <a:pt x="f105" y="f95"/>
                    <a:pt x="f105" y="f20"/>
                    <a:pt x="f103" y="f18"/>
                  </a:cubicBezTo>
                  <a:cubicBezTo>
                    <a:pt x="f103" y="f20"/>
                    <a:pt x="f103" y="f20"/>
                    <a:pt x="f103" y="f20"/>
                  </a:cubicBezTo>
                  <a:cubicBezTo>
                    <a:pt x="f104" y="f20"/>
                    <a:pt x="f103" y="f92"/>
                    <a:pt x="f104" y="f18"/>
                  </a:cubicBezTo>
                  <a:cubicBezTo>
                    <a:pt x="f104" y="f18"/>
                    <a:pt x="f103" y="f92"/>
                    <a:pt x="f103" y="f18"/>
                  </a:cubicBezTo>
                  <a:cubicBezTo>
                    <a:pt x="f100" y="f91"/>
                    <a:pt x="f100" y="f15"/>
                    <a:pt x="f99" y="f85"/>
                  </a:cubicBezTo>
                  <a:cubicBezTo>
                    <a:pt x="f97" y="f6"/>
                    <a:pt x="f97" y="f157"/>
                    <a:pt x="f97" y="f85"/>
                  </a:cubicBezTo>
                  <a:cubicBezTo>
                    <a:pt x="f97" y="f85"/>
                    <a:pt x="f98" y="f6"/>
                    <a:pt x="f97" y="f85"/>
                  </a:cubicBezTo>
                  <a:cubicBezTo>
                    <a:pt x="f97" y="f6"/>
                    <a:pt x="f94" y="f85"/>
                    <a:pt x="f94" y="f6"/>
                  </a:cubicBezTo>
                  <a:cubicBezTo>
                    <a:pt x="f97" y="f6"/>
                    <a:pt x="f94" y="f6"/>
                    <a:pt x="f97" y="f84"/>
                  </a:cubicBezTo>
                  <a:cubicBezTo>
                    <a:pt x="f94" y="f84"/>
                    <a:pt x="f93" y="f84"/>
                    <a:pt x="f93" y="f82"/>
                  </a:cubicBezTo>
                  <a:cubicBezTo>
                    <a:pt x="f93" y="f82"/>
                    <a:pt x="f93" y="f82"/>
                    <a:pt x="f93" y="f82"/>
                  </a:cubicBezTo>
                  <a:cubicBezTo>
                    <a:pt x="f94" y="f81"/>
                    <a:pt x="f93" y="f80"/>
                    <a:pt x="f93" y="f79"/>
                  </a:cubicBezTo>
                  <a:cubicBezTo>
                    <a:pt x="f88" y="f72"/>
                    <a:pt x="f83" y="f65"/>
                    <a:pt x="f77" y="f60"/>
                  </a:cubicBezTo>
                  <a:cubicBezTo>
                    <a:pt x="f66" y="f53"/>
                    <a:pt x="f64" y="f158"/>
                    <a:pt x="f55" y="f41"/>
                  </a:cubicBezTo>
                  <a:cubicBezTo>
                    <a:pt x="f50" y="f41"/>
                    <a:pt x="f50" y="f41"/>
                    <a:pt x="f50" y="f38"/>
                  </a:cubicBezTo>
                  <a:cubicBezTo>
                    <a:pt x="f50" y="f39"/>
                    <a:pt x="f50" y="f39"/>
                    <a:pt x="f50" y="f39"/>
                  </a:cubicBezTo>
                  <a:cubicBezTo>
                    <a:pt x="f50" y="f38"/>
                    <a:pt x="f48" y="f38"/>
                    <a:pt x="f50" y="f37"/>
                  </a:cubicBezTo>
                  <a:cubicBezTo>
                    <a:pt x="f48" y="f35"/>
                    <a:pt x="f46" y="f34"/>
                    <a:pt x="f44" y="f31"/>
                  </a:cubicBezTo>
                  <a:cubicBezTo>
                    <a:pt x="f44" y="f31"/>
                    <a:pt x="f44" y="f31"/>
                    <a:pt x="f44" y="f31"/>
                  </a:cubicBezTo>
                  <a:cubicBezTo>
                    <a:pt x="f44" y="f159"/>
                    <a:pt x="f44" y="f159"/>
                    <a:pt x="f44" y="f159"/>
                  </a:cubicBezTo>
                  <a:cubicBezTo>
                    <a:pt x="f44" y="f159"/>
                    <a:pt x="f44" y="f159"/>
                    <a:pt x="f44" y="f159"/>
                  </a:cubicBezTo>
                  <a:cubicBezTo>
                    <a:pt x="f44" y="f159"/>
                    <a:pt x="f44" y="f159"/>
                    <a:pt x="f44" y="f159"/>
                  </a:cubicBezTo>
                  <a:cubicBezTo>
                    <a:pt x="f43" y="f24"/>
                    <a:pt x="f30" y="f19"/>
                    <a:pt x="f23" y="f16"/>
                  </a:cubicBezTo>
                  <a:cubicBezTo>
                    <a:pt x="f20" y="f160"/>
                    <a:pt x="f20" y="f14"/>
                    <a:pt x="f18" y="f13"/>
                  </a:cubicBezTo>
                  <a:cubicBezTo>
                    <a:pt x="f17" y="f10"/>
                    <a:pt x="f11" y="f161"/>
                    <a:pt x="f162" y="f7"/>
                  </a:cubicBezTo>
                  <a:cubicBezTo>
                    <a:pt x="f162" y="f7"/>
                    <a:pt x="f8" y="f163"/>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78" name="Freeform 142">
              <a:extLst>
                <a:ext uri="{FF2B5EF4-FFF2-40B4-BE49-F238E27FC236}">
                  <a16:creationId xmlns:a16="http://schemas.microsoft.com/office/drawing/2014/main" id="{23DC95EB-0596-4C4D-84F6-A71E6B05D76A}"/>
                </a:ext>
              </a:extLst>
            </p:cNvPr>
            <p:cNvSpPr/>
            <p:nvPr/>
          </p:nvSpPr>
          <p:spPr>
            <a:xfrm flipH="1">
              <a:off x="10076459" y="2753615"/>
              <a:ext cx="267269" cy="497095"/>
            </a:xfrm>
            <a:custGeom>
              <a:avLst/>
              <a:gdLst>
                <a:gd name="f0" fmla="val 10800000"/>
                <a:gd name="f1" fmla="val 5400000"/>
                <a:gd name="f2" fmla="val 180"/>
                <a:gd name="f3" fmla="val w"/>
                <a:gd name="f4" fmla="val h"/>
                <a:gd name="f5" fmla="val 0"/>
                <a:gd name="f6" fmla="val 109"/>
                <a:gd name="f7" fmla="val 202"/>
                <a:gd name="f8" fmla="val 108"/>
                <a:gd name="f9" fmla="val 198"/>
                <a:gd name="f10" fmla="val 195"/>
                <a:gd name="f11" fmla="val 105"/>
                <a:gd name="f12" fmla="val 194"/>
                <a:gd name="f13" fmla="val 188"/>
                <a:gd name="f14" fmla="val 103"/>
                <a:gd name="f15" fmla="val 190"/>
                <a:gd name="f16" fmla="val 186"/>
                <a:gd name="f17" fmla="val 100"/>
                <a:gd name="f18" fmla="val 182"/>
                <a:gd name="f19" fmla="val 98"/>
                <a:gd name="f20" fmla="val 181"/>
                <a:gd name="f21" fmla="val 96"/>
                <a:gd name="f22" fmla="val 178"/>
                <a:gd name="f23" fmla="val 177"/>
                <a:gd name="f24" fmla="val 175"/>
                <a:gd name="f25" fmla="val 95"/>
                <a:gd name="f26" fmla="val 174"/>
                <a:gd name="f27" fmla="val 94"/>
                <a:gd name="f28" fmla="val 173"/>
                <a:gd name="f29" fmla="val 172"/>
                <a:gd name="f30" fmla="val 169"/>
                <a:gd name="f31" fmla="val 92"/>
                <a:gd name="f32" fmla="val 168"/>
                <a:gd name="f33" fmla="val 91"/>
                <a:gd name="f34" fmla="val 164"/>
                <a:gd name="f35" fmla="val 162"/>
                <a:gd name="f36" fmla="val 88"/>
                <a:gd name="f37" fmla="val 161"/>
                <a:gd name="f38" fmla="val 160"/>
                <a:gd name="f39" fmla="val 158"/>
                <a:gd name="f40" fmla="val 87"/>
                <a:gd name="f41" fmla="val 157"/>
                <a:gd name="f42" fmla="val 156"/>
                <a:gd name="f43" fmla="val 86"/>
                <a:gd name="f44" fmla="val 155"/>
                <a:gd name="f45" fmla="val 85"/>
                <a:gd name="f46" fmla="val 153"/>
                <a:gd name="f47" fmla="val 83"/>
                <a:gd name="f48" fmla="val 149"/>
                <a:gd name="f49" fmla="val 82"/>
                <a:gd name="f50" fmla="val 145"/>
                <a:gd name="f51" fmla="val 81"/>
                <a:gd name="f52" fmla="val 79"/>
                <a:gd name="f53" fmla="val 144"/>
                <a:gd name="f54" fmla="val 143"/>
                <a:gd name="f55" fmla="val 78"/>
                <a:gd name="f56" fmla="val 141"/>
                <a:gd name="f57" fmla="val 140"/>
                <a:gd name="f58" fmla="val 75"/>
                <a:gd name="f59" fmla="val 74"/>
                <a:gd name="f60" fmla="val 138"/>
                <a:gd name="f61" fmla="val 136"/>
                <a:gd name="f62" fmla="val 135"/>
                <a:gd name="f63" fmla="val 134"/>
                <a:gd name="f64" fmla="val 132"/>
                <a:gd name="f65" fmla="val 73"/>
                <a:gd name="f66" fmla="val 72"/>
                <a:gd name="f67" fmla="val 131"/>
                <a:gd name="f68" fmla="val 130"/>
                <a:gd name="f69" fmla="val 128"/>
                <a:gd name="f70" fmla="val 70"/>
                <a:gd name="f71" fmla="val 69"/>
                <a:gd name="f72" fmla="val 127"/>
                <a:gd name="f73" fmla="val 124"/>
                <a:gd name="f74" fmla="val 123"/>
                <a:gd name="f75" fmla="val 122"/>
                <a:gd name="f76" fmla="val 121"/>
                <a:gd name="f77" fmla="val 68"/>
                <a:gd name="f78" fmla="val 66"/>
                <a:gd name="f79" fmla="val 119"/>
                <a:gd name="f80" fmla="val 118"/>
                <a:gd name="f81" fmla="val 117"/>
                <a:gd name="f82" fmla="val 115"/>
                <a:gd name="f83" fmla="val 65"/>
                <a:gd name="f84" fmla="val 111"/>
                <a:gd name="f85" fmla="val 64"/>
                <a:gd name="f86" fmla="val 110"/>
                <a:gd name="f87" fmla="val 61"/>
                <a:gd name="f88" fmla="val 106"/>
                <a:gd name="f89" fmla="val 104"/>
                <a:gd name="f90" fmla="val 60"/>
                <a:gd name="f91" fmla="val 102"/>
                <a:gd name="f92" fmla="val 101"/>
                <a:gd name="f93" fmla="val 59"/>
                <a:gd name="f94" fmla="val 57"/>
                <a:gd name="f95" fmla="val 97"/>
                <a:gd name="f96" fmla="val 56"/>
                <a:gd name="f97" fmla="val 55"/>
                <a:gd name="f98" fmla="val 93"/>
                <a:gd name="f99" fmla="val 53"/>
                <a:gd name="f100" fmla="val 52"/>
                <a:gd name="f101" fmla="val 89"/>
                <a:gd name="f102" fmla="val 84"/>
                <a:gd name="f103" fmla="val 48"/>
                <a:gd name="f104" fmla="val 51"/>
                <a:gd name="f105" fmla="val 47"/>
                <a:gd name="f106" fmla="val 80"/>
                <a:gd name="f107" fmla="val 46"/>
                <a:gd name="f108" fmla="val 77"/>
                <a:gd name="f109" fmla="val 76"/>
                <a:gd name="f110" fmla="val 44"/>
                <a:gd name="f111" fmla="val 71"/>
                <a:gd name="f112" fmla="val 43"/>
                <a:gd name="f113" fmla="val 42"/>
                <a:gd name="f114" fmla="val 40"/>
                <a:gd name="f115" fmla="val 67"/>
                <a:gd name="f116" fmla="val 39"/>
                <a:gd name="f117" fmla="val 63"/>
                <a:gd name="f118" fmla="val 62"/>
                <a:gd name="f119" fmla="val 38"/>
                <a:gd name="f120" fmla="val 37"/>
                <a:gd name="f121" fmla="val 58"/>
                <a:gd name="f122" fmla="val 34"/>
                <a:gd name="f123" fmla="val 54"/>
                <a:gd name="f124" fmla="val 33"/>
                <a:gd name="f125" fmla="val 31"/>
                <a:gd name="f126" fmla="val 49"/>
                <a:gd name="f127" fmla="val 30"/>
                <a:gd name="f128" fmla="val 45"/>
                <a:gd name="f129" fmla="val 29"/>
                <a:gd name="f130" fmla="val 41"/>
                <a:gd name="f131" fmla="val 27"/>
                <a:gd name="f132" fmla="val 26"/>
                <a:gd name="f133" fmla="val 25"/>
                <a:gd name="f134" fmla="val 36"/>
                <a:gd name="f135" fmla="val 24"/>
                <a:gd name="f136" fmla="val 21"/>
                <a:gd name="f137" fmla="val 28"/>
                <a:gd name="f138" fmla="val 20"/>
                <a:gd name="f139" fmla="val 18"/>
                <a:gd name="f140" fmla="val 17"/>
                <a:gd name="f141" fmla="val 23"/>
                <a:gd name="f142" fmla="val 16"/>
                <a:gd name="f143" fmla="val 14"/>
                <a:gd name="f144" fmla="val 15"/>
                <a:gd name="f145" fmla="val 13"/>
                <a:gd name="f146" fmla="val 12"/>
                <a:gd name="f147" fmla="val 11"/>
                <a:gd name="f148" fmla="val 9"/>
                <a:gd name="f149" fmla="val 7"/>
                <a:gd name="f150" fmla="val 8"/>
                <a:gd name="f151" fmla="val 5"/>
                <a:gd name="f152" fmla="val 4"/>
                <a:gd name="f153" fmla="val 3"/>
                <a:gd name="f154" fmla="val 2"/>
                <a:gd name="f155" fmla="val 10"/>
                <a:gd name="f156" fmla="val 114"/>
                <a:gd name="f157" fmla="val 165"/>
                <a:gd name="f158" fmla="val 185"/>
                <a:gd name="f159" fmla="val 107"/>
                <a:gd name="f160" fmla="val 200"/>
                <a:gd name="f161" fmla="+- 0 0 -90"/>
                <a:gd name="f162" fmla="*/ f3 1 109"/>
                <a:gd name="f163" fmla="*/ f4 1 202"/>
                <a:gd name="f164" fmla="+- f7 0 f5"/>
                <a:gd name="f165" fmla="+- f6 0 f5"/>
                <a:gd name="f166" fmla="*/ f161 f0 1"/>
                <a:gd name="f167" fmla="*/ f165 1 109"/>
                <a:gd name="f168" fmla="*/ f164 1 202"/>
                <a:gd name="f169" fmla="*/ 96 f165 1"/>
                <a:gd name="f170" fmla="*/ 177 f164 1"/>
                <a:gd name="f171" fmla="*/ 94 f165 1"/>
                <a:gd name="f172" fmla="*/ 172 f164 1"/>
                <a:gd name="f173" fmla="*/ 88 f165 1"/>
                <a:gd name="f174" fmla="*/ 158 f164 1"/>
                <a:gd name="f175" fmla="*/ 87 f165 1"/>
                <a:gd name="f176" fmla="*/ 155 f164 1"/>
                <a:gd name="f177" fmla="*/ 79 f165 1"/>
                <a:gd name="f178" fmla="*/ 143 f164 1"/>
                <a:gd name="f179" fmla="*/ 75 f165 1"/>
                <a:gd name="f180" fmla="*/ 138 f164 1"/>
                <a:gd name="f181" fmla="*/ 73 f165 1"/>
                <a:gd name="f182" fmla="*/ 131 f164 1"/>
                <a:gd name="f183" fmla="*/ 70 f165 1"/>
                <a:gd name="f184" fmla="*/ 124 f164 1"/>
                <a:gd name="f185" fmla="*/ 68 f165 1"/>
                <a:gd name="f186" fmla="*/ 122 f164 1"/>
                <a:gd name="f187" fmla="*/ 118 f164 1"/>
                <a:gd name="f188" fmla="*/ 65 f165 1"/>
                <a:gd name="f189" fmla="*/ 110 f164 1"/>
                <a:gd name="f190" fmla="*/ 61 f165 1"/>
                <a:gd name="f191" fmla="*/ 106 f164 1"/>
                <a:gd name="f192" fmla="*/ 60 f165 1"/>
                <a:gd name="f193" fmla="*/ 102 f164 1"/>
                <a:gd name="f194" fmla="*/ 57 f165 1"/>
                <a:gd name="f195" fmla="*/ 97 f164 1"/>
                <a:gd name="f196" fmla="*/ 55 f165 1"/>
                <a:gd name="f197" fmla="*/ 91 f164 1"/>
                <a:gd name="f198" fmla="*/ 48 f165 1"/>
                <a:gd name="f199" fmla="*/ 84 f164 1"/>
                <a:gd name="f200" fmla="*/ 80 f164 1"/>
                <a:gd name="f201" fmla="*/ 46 f165 1"/>
                <a:gd name="f202" fmla="*/ 79 f164 1"/>
                <a:gd name="f203" fmla="*/ 44 f165 1"/>
                <a:gd name="f204" fmla="*/ 76 f164 1"/>
                <a:gd name="f205" fmla="*/ 75 f164 1"/>
                <a:gd name="f206" fmla="*/ 43 f165 1"/>
                <a:gd name="f207" fmla="*/ 70 f164 1"/>
                <a:gd name="f208" fmla="*/ 38 f165 1"/>
                <a:gd name="f209" fmla="*/ 61 f164 1"/>
                <a:gd name="f210" fmla="*/ 37 f165 1"/>
                <a:gd name="f211" fmla="*/ 57 f164 1"/>
                <a:gd name="f212" fmla="*/ 33 f165 1"/>
                <a:gd name="f213" fmla="*/ 53 f164 1"/>
                <a:gd name="f214" fmla="*/ 29 f165 1"/>
                <a:gd name="f215" fmla="*/ 45 f164 1"/>
                <a:gd name="f216" fmla="*/ 26 f165 1"/>
                <a:gd name="f217" fmla="*/ 44 f164 1"/>
                <a:gd name="f218" fmla="*/ 40 f164 1"/>
                <a:gd name="f219" fmla="*/ 27 f165 1"/>
                <a:gd name="f220" fmla="*/ 37 f164 1"/>
                <a:gd name="f221" fmla="*/ 25 f165 1"/>
                <a:gd name="f222" fmla="*/ 33 f164 1"/>
                <a:gd name="f223" fmla="*/ 30 f164 1"/>
                <a:gd name="f224" fmla="*/ 24 f165 1"/>
                <a:gd name="f225" fmla="*/ 29 f164 1"/>
                <a:gd name="f226" fmla="*/ 18 f165 1"/>
                <a:gd name="f227" fmla="*/ 28 f164 1"/>
                <a:gd name="f228" fmla="*/ 24 f164 1"/>
                <a:gd name="f229" fmla="*/ 17 f165 1"/>
                <a:gd name="f230" fmla="*/ 23 f164 1"/>
                <a:gd name="f231" fmla="*/ 20 f164 1"/>
                <a:gd name="f232" fmla="*/ 16 f165 1"/>
                <a:gd name="f233" fmla="*/ 16 f164 1"/>
                <a:gd name="f234" fmla="*/ 13 f165 1"/>
                <a:gd name="f235" fmla="*/ 13 f164 1"/>
                <a:gd name="f236" fmla="*/ 4 f165 1"/>
                <a:gd name="f237" fmla="*/ 8 f164 1"/>
                <a:gd name="f238" fmla="*/ 3 f165 1"/>
                <a:gd name="f239" fmla="*/ 7 f164 1"/>
                <a:gd name="f240" fmla="*/ 0 f165 1"/>
                <a:gd name="f241" fmla="*/ 0 f164 1"/>
                <a:gd name="f242" fmla="*/ 3 f164 1"/>
                <a:gd name="f243" fmla="*/ 5 f165 1"/>
                <a:gd name="f244" fmla="*/ 17 f164 1"/>
                <a:gd name="f245" fmla="*/ 20 f165 1"/>
                <a:gd name="f246" fmla="*/ 49 f164 1"/>
                <a:gd name="f247" fmla="*/ 62 f164 1"/>
                <a:gd name="f248" fmla="*/ 31 f165 1"/>
                <a:gd name="f249" fmla="*/ 89 f164 1"/>
                <a:gd name="f250" fmla="*/ 98 f164 1"/>
                <a:gd name="f251" fmla="*/ 111 f164 1"/>
                <a:gd name="f252" fmla="*/ 78 f165 1"/>
                <a:gd name="f253" fmla="*/ 156 f164 1"/>
                <a:gd name="f254" fmla="*/ 85 f165 1"/>
                <a:gd name="f255" fmla="*/ 168 f164 1"/>
                <a:gd name="f256" fmla="*/ 108 f165 1"/>
                <a:gd name="f257" fmla="*/ 198 f164 1"/>
                <a:gd name="f258" fmla="*/ f166 1 f2"/>
                <a:gd name="f259" fmla="*/ f169 1 109"/>
                <a:gd name="f260" fmla="*/ f170 1 202"/>
                <a:gd name="f261" fmla="*/ f171 1 109"/>
                <a:gd name="f262" fmla="*/ f172 1 202"/>
                <a:gd name="f263" fmla="*/ f173 1 109"/>
                <a:gd name="f264" fmla="*/ f174 1 202"/>
                <a:gd name="f265" fmla="*/ f175 1 109"/>
                <a:gd name="f266" fmla="*/ f176 1 202"/>
                <a:gd name="f267" fmla="*/ f177 1 109"/>
                <a:gd name="f268" fmla="*/ f178 1 202"/>
                <a:gd name="f269" fmla="*/ f179 1 109"/>
                <a:gd name="f270" fmla="*/ f180 1 202"/>
                <a:gd name="f271" fmla="*/ f181 1 109"/>
                <a:gd name="f272" fmla="*/ f182 1 202"/>
                <a:gd name="f273" fmla="*/ f183 1 109"/>
                <a:gd name="f274" fmla="*/ f184 1 202"/>
                <a:gd name="f275" fmla="*/ f185 1 109"/>
                <a:gd name="f276" fmla="*/ f186 1 202"/>
                <a:gd name="f277" fmla="*/ f187 1 202"/>
                <a:gd name="f278" fmla="*/ f188 1 109"/>
                <a:gd name="f279" fmla="*/ f189 1 202"/>
                <a:gd name="f280" fmla="*/ f190 1 109"/>
                <a:gd name="f281" fmla="*/ f191 1 202"/>
                <a:gd name="f282" fmla="*/ f192 1 109"/>
                <a:gd name="f283" fmla="*/ f193 1 202"/>
                <a:gd name="f284" fmla="*/ f194 1 109"/>
                <a:gd name="f285" fmla="*/ f195 1 202"/>
                <a:gd name="f286" fmla="*/ f196 1 109"/>
                <a:gd name="f287" fmla="*/ f197 1 202"/>
                <a:gd name="f288" fmla="*/ f198 1 109"/>
                <a:gd name="f289" fmla="*/ f199 1 202"/>
                <a:gd name="f290" fmla="*/ f200 1 202"/>
                <a:gd name="f291" fmla="*/ f201 1 109"/>
                <a:gd name="f292" fmla="*/ f202 1 202"/>
                <a:gd name="f293" fmla="*/ f203 1 109"/>
                <a:gd name="f294" fmla="*/ f204 1 202"/>
                <a:gd name="f295" fmla="*/ f205 1 202"/>
                <a:gd name="f296" fmla="*/ f206 1 109"/>
                <a:gd name="f297" fmla="*/ f207 1 202"/>
                <a:gd name="f298" fmla="*/ f208 1 109"/>
                <a:gd name="f299" fmla="*/ f209 1 202"/>
                <a:gd name="f300" fmla="*/ f210 1 109"/>
                <a:gd name="f301" fmla="*/ f211 1 202"/>
                <a:gd name="f302" fmla="*/ f212 1 109"/>
                <a:gd name="f303" fmla="*/ f213 1 202"/>
                <a:gd name="f304" fmla="*/ f214 1 109"/>
                <a:gd name="f305" fmla="*/ f215 1 202"/>
                <a:gd name="f306" fmla="*/ f216 1 109"/>
                <a:gd name="f307" fmla="*/ f217 1 202"/>
                <a:gd name="f308" fmla="*/ f218 1 202"/>
                <a:gd name="f309" fmla="*/ f219 1 109"/>
                <a:gd name="f310" fmla="*/ f220 1 202"/>
                <a:gd name="f311" fmla="*/ f221 1 109"/>
                <a:gd name="f312" fmla="*/ f222 1 202"/>
                <a:gd name="f313" fmla="*/ f223 1 202"/>
                <a:gd name="f314" fmla="*/ f224 1 109"/>
                <a:gd name="f315" fmla="*/ f225 1 202"/>
                <a:gd name="f316" fmla="*/ f226 1 109"/>
                <a:gd name="f317" fmla="*/ f227 1 202"/>
                <a:gd name="f318" fmla="*/ f228 1 202"/>
                <a:gd name="f319" fmla="*/ f229 1 109"/>
                <a:gd name="f320" fmla="*/ f230 1 202"/>
                <a:gd name="f321" fmla="*/ f231 1 202"/>
                <a:gd name="f322" fmla="*/ f232 1 109"/>
                <a:gd name="f323" fmla="*/ f233 1 202"/>
                <a:gd name="f324" fmla="*/ f234 1 109"/>
                <a:gd name="f325" fmla="*/ f235 1 202"/>
                <a:gd name="f326" fmla="*/ f236 1 109"/>
                <a:gd name="f327" fmla="*/ f237 1 202"/>
                <a:gd name="f328" fmla="*/ f238 1 109"/>
                <a:gd name="f329" fmla="*/ f239 1 202"/>
                <a:gd name="f330" fmla="*/ f240 1 109"/>
                <a:gd name="f331" fmla="*/ f241 1 202"/>
                <a:gd name="f332" fmla="*/ f242 1 202"/>
                <a:gd name="f333" fmla="*/ f243 1 109"/>
                <a:gd name="f334" fmla="*/ f244 1 202"/>
                <a:gd name="f335" fmla="*/ f245 1 109"/>
                <a:gd name="f336" fmla="*/ f246 1 202"/>
                <a:gd name="f337" fmla="*/ f247 1 202"/>
                <a:gd name="f338" fmla="*/ f248 1 109"/>
                <a:gd name="f339" fmla="*/ f249 1 202"/>
                <a:gd name="f340" fmla="*/ f250 1 202"/>
                <a:gd name="f341" fmla="*/ f251 1 202"/>
                <a:gd name="f342" fmla="*/ f252 1 109"/>
                <a:gd name="f343" fmla="*/ f253 1 202"/>
                <a:gd name="f344" fmla="*/ f254 1 109"/>
                <a:gd name="f345" fmla="*/ f255 1 202"/>
                <a:gd name="f346" fmla="*/ f256 1 109"/>
                <a:gd name="f347" fmla="*/ f257 1 202"/>
                <a:gd name="f348" fmla="*/ 0 1 f167"/>
                <a:gd name="f349" fmla="*/ f6 1 f167"/>
                <a:gd name="f350" fmla="*/ 0 1 f168"/>
                <a:gd name="f351" fmla="*/ f7 1 f168"/>
                <a:gd name="f352" fmla="+- f258 0 f1"/>
                <a:gd name="f353" fmla="*/ f259 1 f167"/>
                <a:gd name="f354" fmla="*/ f260 1 f168"/>
                <a:gd name="f355" fmla="*/ f261 1 f167"/>
                <a:gd name="f356" fmla="*/ f262 1 f168"/>
                <a:gd name="f357" fmla="*/ f263 1 f167"/>
                <a:gd name="f358" fmla="*/ f264 1 f168"/>
                <a:gd name="f359" fmla="*/ f265 1 f167"/>
                <a:gd name="f360" fmla="*/ f266 1 f168"/>
                <a:gd name="f361" fmla="*/ f267 1 f167"/>
                <a:gd name="f362" fmla="*/ f268 1 f168"/>
                <a:gd name="f363" fmla="*/ f269 1 f167"/>
                <a:gd name="f364" fmla="*/ f270 1 f168"/>
                <a:gd name="f365" fmla="*/ f271 1 f167"/>
                <a:gd name="f366" fmla="*/ f272 1 f168"/>
                <a:gd name="f367" fmla="*/ f273 1 f167"/>
                <a:gd name="f368" fmla="*/ f274 1 f168"/>
                <a:gd name="f369" fmla="*/ f275 1 f167"/>
                <a:gd name="f370" fmla="*/ f276 1 f168"/>
                <a:gd name="f371" fmla="*/ f277 1 f168"/>
                <a:gd name="f372" fmla="*/ f278 1 f167"/>
                <a:gd name="f373" fmla="*/ f279 1 f168"/>
                <a:gd name="f374" fmla="*/ f280 1 f167"/>
                <a:gd name="f375" fmla="*/ f281 1 f168"/>
                <a:gd name="f376" fmla="*/ f282 1 f167"/>
                <a:gd name="f377" fmla="*/ f283 1 f168"/>
                <a:gd name="f378" fmla="*/ f284 1 f167"/>
                <a:gd name="f379" fmla="*/ f285 1 f168"/>
                <a:gd name="f380" fmla="*/ f286 1 f167"/>
                <a:gd name="f381" fmla="*/ f287 1 f168"/>
                <a:gd name="f382" fmla="*/ f288 1 f167"/>
                <a:gd name="f383" fmla="*/ f289 1 f168"/>
                <a:gd name="f384" fmla="*/ f290 1 f168"/>
                <a:gd name="f385" fmla="*/ f291 1 f167"/>
                <a:gd name="f386" fmla="*/ f292 1 f168"/>
                <a:gd name="f387" fmla="*/ f293 1 f167"/>
                <a:gd name="f388" fmla="*/ f294 1 f168"/>
                <a:gd name="f389" fmla="*/ f295 1 f168"/>
                <a:gd name="f390" fmla="*/ f296 1 f167"/>
                <a:gd name="f391" fmla="*/ f297 1 f168"/>
                <a:gd name="f392" fmla="*/ f298 1 f167"/>
                <a:gd name="f393" fmla="*/ f299 1 f168"/>
                <a:gd name="f394" fmla="*/ f300 1 f167"/>
                <a:gd name="f395" fmla="*/ f301 1 f168"/>
                <a:gd name="f396" fmla="*/ f302 1 f167"/>
                <a:gd name="f397" fmla="*/ f303 1 f168"/>
                <a:gd name="f398" fmla="*/ f304 1 f167"/>
                <a:gd name="f399" fmla="*/ f305 1 f168"/>
                <a:gd name="f400" fmla="*/ f306 1 f167"/>
                <a:gd name="f401" fmla="*/ f307 1 f168"/>
                <a:gd name="f402" fmla="*/ f308 1 f168"/>
                <a:gd name="f403" fmla="*/ f309 1 f167"/>
                <a:gd name="f404" fmla="*/ f310 1 f168"/>
                <a:gd name="f405" fmla="*/ f311 1 f167"/>
                <a:gd name="f406" fmla="*/ f312 1 f168"/>
                <a:gd name="f407" fmla="*/ f313 1 f168"/>
                <a:gd name="f408" fmla="*/ f314 1 f167"/>
                <a:gd name="f409" fmla="*/ f315 1 f168"/>
                <a:gd name="f410" fmla="*/ f316 1 f167"/>
                <a:gd name="f411" fmla="*/ f317 1 f168"/>
                <a:gd name="f412" fmla="*/ f318 1 f168"/>
                <a:gd name="f413" fmla="*/ f319 1 f167"/>
                <a:gd name="f414" fmla="*/ f320 1 f168"/>
                <a:gd name="f415" fmla="*/ f321 1 f168"/>
                <a:gd name="f416" fmla="*/ f322 1 f167"/>
                <a:gd name="f417" fmla="*/ f323 1 f168"/>
                <a:gd name="f418" fmla="*/ f324 1 f167"/>
                <a:gd name="f419" fmla="*/ f325 1 f168"/>
                <a:gd name="f420" fmla="*/ f326 1 f167"/>
                <a:gd name="f421" fmla="*/ f327 1 f168"/>
                <a:gd name="f422" fmla="*/ f328 1 f167"/>
                <a:gd name="f423" fmla="*/ f329 1 f168"/>
                <a:gd name="f424" fmla="*/ f330 1 f167"/>
                <a:gd name="f425" fmla="*/ f331 1 f168"/>
                <a:gd name="f426" fmla="*/ f332 1 f168"/>
                <a:gd name="f427" fmla="*/ f333 1 f167"/>
                <a:gd name="f428" fmla="*/ f334 1 f168"/>
                <a:gd name="f429" fmla="*/ f335 1 f167"/>
                <a:gd name="f430" fmla="*/ f336 1 f168"/>
                <a:gd name="f431" fmla="*/ f337 1 f168"/>
                <a:gd name="f432" fmla="*/ f338 1 f167"/>
                <a:gd name="f433" fmla="*/ f339 1 f168"/>
                <a:gd name="f434" fmla="*/ f340 1 f168"/>
                <a:gd name="f435" fmla="*/ f341 1 f168"/>
                <a:gd name="f436" fmla="*/ f342 1 f167"/>
                <a:gd name="f437" fmla="*/ f343 1 f168"/>
                <a:gd name="f438" fmla="*/ f344 1 f167"/>
                <a:gd name="f439" fmla="*/ f345 1 f168"/>
                <a:gd name="f440" fmla="*/ f346 1 f167"/>
                <a:gd name="f441" fmla="*/ f347 1 f168"/>
                <a:gd name="f442" fmla="*/ f348 f162 1"/>
                <a:gd name="f443" fmla="*/ f349 f162 1"/>
                <a:gd name="f444" fmla="*/ f351 f163 1"/>
                <a:gd name="f445" fmla="*/ f350 f163 1"/>
                <a:gd name="f446" fmla="*/ f353 f162 1"/>
                <a:gd name="f447" fmla="*/ f354 f163 1"/>
                <a:gd name="f448" fmla="*/ f355 f162 1"/>
                <a:gd name="f449" fmla="*/ f356 f163 1"/>
                <a:gd name="f450" fmla="*/ f357 f162 1"/>
                <a:gd name="f451" fmla="*/ f358 f163 1"/>
                <a:gd name="f452" fmla="*/ f359 f162 1"/>
                <a:gd name="f453" fmla="*/ f360 f163 1"/>
                <a:gd name="f454" fmla="*/ f361 f162 1"/>
                <a:gd name="f455" fmla="*/ f362 f163 1"/>
                <a:gd name="f456" fmla="*/ f363 f162 1"/>
                <a:gd name="f457" fmla="*/ f364 f163 1"/>
                <a:gd name="f458" fmla="*/ f365 f162 1"/>
                <a:gd name="f459" fmla="*/ f366 f163 1"/>
                <a:gd name="f460" fmla="*/ f367 f162 1"/>
                <a:gd name="f461" fmla="*/ f368 f163 1"/>
                <a:gd name="f462" fmla="*/ f369 f162 1"/>
                <a:gd name="f463" fmla="*/ f370 f163 1"/>
                <a:gd name="f464" fmla="*/ f371 f163 1"/>
                <a:gd name="f465" fmla="*/ f372 f162 1"/>
                <a:gd name="f466" fmla="*/ f373 f163 1"/>
                <a:gd name="f467" fmla="*/ f374 f162 1"/>
                <a:gd name="f468" fmla="*/ f375 f163 1"/>
                <a:gd name="f469" fmla="*/ f376 f162 1"/>
                <a:gd name="f470" fmla="*/ f377 f163 1"/>
                <a:gd name="f471" fmla="*/ f378 f162 1"/>
                <a:gd name="f472" fmla="*/ f379 f163 1"/>
                <a:gd name="f473" fmla="*/ f380 f162 1"/>
                <a:gd name="f474" fmla="*/ f381 f163 1"/>
                <a:gd name="f475" fmla="*/ f382 f162 1"/>
                <a:gd name="f476" fmla="*/ f383 f163 1"/>
                <a:gd name="f477" fmla="*/ f384 f163 1"/>
                <a:gd name="f478" fmla="*/ f385 f162 1"/>
                <a:gd name="f479" fmla="*/ f386 f163 1"/>
                <a:gd name="f480" fmla="*/ f387 f162 1"/>
                <a:gd name="f481" fmla="*/ f388 f163 1"/>
                <a:gd name="f482" fmla="*/ f389 f163 1"/>
                <a:gd name="f483" fmla="*/ f390 f162 1"/>
                <a:gd name="f484" fmla="*/ f391 f163 1"/>
                <a:gd name="f485" fmla="*/ f392 f162 1"/>
                <a:gd name="f486" fmla="*/ f393 f163 1"/>
                <a:gd name="f487" fmla="*/ f394 f162 1"/>
                <a:gd name="f488" fmla="*/ f395 f163 1"/>
                <a:gd name="f489" fmla="*/ f396 f162 1"/>
                <a:gd name="f490" fmla="*/ f397 f163 1"/>
                <a:gd name="f491" fmla="*/ f398 f162 1"/>
                <a:gd name="f492" fmla="*/ f399 f163 1"/>
                <a:gd name="f493" fmla="*/ f400 f162 1"/>
                <a:gd name="f494" fmla="*/ f401 f163 1"/>
                <a:gd name="f495" fmla="*/ f402 f163 1"/>
                <a:gd name="f496" fmla="*/ f403 f162 1"/>
                <a:gd name="f497" fmla="*/ f404 f163 1"/>
                <a:gd name="f498" fmla="*/ f405 f162 1"/>
                <a:gd name="f499" fmla="*/ f406 f163 1"/>
                <a:gd name="f500" fmla="*/ f407 f163 1"/>
                <a:gd name="f501" fmla="*/ f408 f162 1"/>
                <a:gd name="f502" fmla="*/ f409 f163 1"/>
                <a:gd name="f503" fmla="*/ f410 f162 1"/>
                <a:gd name="f504" fmla="*/ f411 f163 1"/>
                <a:gd name="f505" fmla="*/ f412 f163 1"/>
                <a:gd name="f506" fmla="*/ f413 f162 1"/>
                <a:gd name="f507" fmla="*/ f414 f163 1"/>
                <a:gd name="f508" fmla="*/ f415 f163 1"/>
                <a:gd name="f509" fmla="*/ f416 f162 1"/>
                <a:gd name="f510" fmla="*/ f417 f163 1"/>
                <a:gd name="f511" fmla="*/ f418 f162 1"/>
                <a:gd name="f512" fmla="*/ f419 f163 1"/>
                <a:gd name="f513" fmla="*/ f420 f162 1"/>
                <a:gd name="f514" fmla="*/ f421 f163 1"/>
                <a:gd name="f515" fmla="*/ f422 f162 1"/>
                <a:gd name="f516" fmla="*/ f423 f163 1"/>
                <a:gd name="f517" fmla="*/ f424 f162 1"/>
                <a:gd name="f518" fmla="*/ f425 f163 1"/>
                <a:gd name="f519" fmla="*/ f426 f163 1"/>
                <a:gd name="f520" fmla="*/ f427 f162 1"/>
                <a:gd name="f521" fmla="*/ f428 f163 1"/>
                <a:gd name="f522" fmla="*/ f429 f162 1"/>
                <a:gd name="f523" fmla="*/ f430 f163 1"/>
                <a:gd name="f524" fmla="*/ f431 f163 1"/>
                <a:gd name="f525" fmla="*/ f432 f162 1"/>
                <a:gd name="f526" fmla="*/ f433 f163 1"/>
                <a:gd name="f527" fmla="*/ f434 f163 1"/>
                <a:gd name="f528" fmla="*/ f435 f163 1"/>
                <a:gd name="f529" fmla="*/ f436 f162 1"/>
                <a:gd name="f530" fmla="*/ f437 f163 1"/>
                <a:gd name="f531" fmla="*/ f438 f162 1"/>
                <a:gd name="f532" fmla="*/ f439 f163 1"/>
                <a:gd name="f533" fmla="*/ f440 f162 1"/>
                <a:gd name="f534" fmla="*/ f441 f163 1"/>
              </a:gdLst>
              <a:ahLst/>
              <a:cxnLst>
                <a:cxn ang="3cd4">
                  <a:pos x="hc" y="t"/>
                </a:cxn>
                <a:cxn ang="0">
                  <a:pos x="r" y="vc"/>
                </a:cxn>
                <a:cxn ang="cd4">
                  <a:pos x="hc" y="b"/>
                </a:cxn>
                <a:cxn ang="cd2">
                  <a:pos x="l" y="vc"/>
                </a:cxn>
                <a:cxn ang="f352">
                  <a:pos x="f446" y="f447"/>
                </a:cxn>
                <a:cxn ang="f352">
                  <a:pos x="f448" y="f449"/>
                </a:cxn>
                <a:cxn ang="f352">
                  <a:pos x="f450" y="f451"/>
                </a:cxn>
                <a:cxn ang="f352">
                  <a:pos x="f452" y="f453"/>
                </a:cxn>
                <a:cxn ang="f352">
                  <a:pos x="f454" y="f455"/>
                </a:cxn>
                <a:cxn ang="f352">
                  <a:pos x="f456" y="f457"/>
                </a:cxn>
                <a:cxn ang="f352">
                  <a:pos x="f458" y="f459"/>
                </a:cxn>
                <a:cxn ang="f352">
                  <a:pos x="f460" y="f461"/>
                </a:cxn>
                <a:cxn ang="f352">
                  <a:pos x="f462" y="f463"/>
                </a:cxn>
                <a:cxn ang="f352">
                  <a:pos x="f462" y="f464"/>
                </a:cxn>
                <a:cxn ang="f352">
                  <a:pos x="f465" y="f466"/>
                </a:cxn>
                <a:cxn ang="f352">
                  <a:pos x="f467" y="f468"/>
                </a:cxn>
                <a:cxn ang="f352">
                  <a:pos x="f469" y="f470"/>
                </a:cxn>
                <a:cxn ang="f352">
                  <a:pos x="f471" y="f472"/>
                </a:cxn>
                <a:cxn ang="f352">
                  <a:pos x="f473" y="f474"/>
                </a:cxn>
                <a:cxn ang="f352">
                  <a:pos x="f475" y="f476"/>
                </a:cxn>
                <a:cxn ang="f352">
                  <a:pos x="f475" y="f477"/>
                </a:cxn>
                <a:cxn ang="f352">
                  <a:pos x="f478" y="f479"/>
                </a:cxn>
                <a:cxn ang="f352">
                  <a:pos x="f480" y="f481"/>
                </a:cxn>
                <a:cxn ang="f352">
                  <a:pos x="f480" y="f482"/>
                </a:cxn>
                <a:cxn ang="f352">
                  <a:pos x="f483" y="f484"/>
                </a:cxn>
                <a:cxn ang="f352">
                  <a:pos x="f485" y="f486"/>
                </a:cxn>
                <a:cxn ang="f352">
                  <a:pos x="f487" y="f488"/>
                </a:cxn>
                <a:cxn ang="f352">
                  <a:pos x="f489" y="f490"/>
                </a:cxn>
                <a:cxn ang="f352">
                  <a:pos x="f491" y="f492"/>
                </a:cxn>
                <a:cxn ang="f352">
                  <a:pos x="f493" y="f494"/>
                </a:cxn>
                <a:cxn ang="f352">
                  <a:pos x="f493" y="f495"/>
                </a:cxn>
                <a:cxn ang="f352">
                  <a:pos x="f496" y="f497"/>
                </a:cxn>
                <a:cxn ang="f352">
                  <a:pos x="f498" y="f499"/>
                </a:cxn>
                <a:cxn ang="f352">
                  <a:pos x="f498" y="f500"/>
                </a:cxn>
                <a:cxn ang="f352">
                  <a:pos x="f501" y="f502"/>
                </a:cxn>
                <a:cxn ang="f352">
                  <a:pos x="f503" y="f504"/>
                </a:cxn>
                <a:cxn ang="f352">
                  <a:pos x="f503" y="f505"/>
                </a:cxn>
                <a:cxn ang="f352">
                  <a:pos x="f506" y="f507"/>
                </a:cxn>
                <a:cxn ang="f352">
                  <a:pos x="f506" y="f508"/>
                </a:cxn>
                <a:cxn ang="f352">
                  <a:pos x="f509" y="f510"/>
                </a:cxn>
                <a:cxn ang="f352">
                  <a:pos x="f511" y="f508"/>
                </a:cxn>
                <a:cxn ang="f352">
                  <a:pos x="f511" y="f512"/>
                </a:cxn>
                <a:cxn ang="f352">
                  <a:pos x="f513" y="f514"/>
                </a:cxn>
                <a:cxn ang="f352">
                  <a:pos x="f515" y="f516"/>
                </a:cxn>
                <a:cxn ang="f352">
                  <a:pos x="f517" y="f518"/>
                </a:cxn>
                <a:cxn ang="f352">
                  <a:pos x="f517" y="f519"/>
                </a:cxn>
                <a:cxn ang="f352">
                  <a:pos x="f513" y="f514"/>
                </a:cxn>
                <a:cxn ang="f352">
                  <a:pos x="f520" y="f521"/>
                </a:cxn>
                <a:cxn ang="f352">
                  <a:pos x="f511" y="f499"/>
                </a:cxn>
                <a:cxn ang="f352">
                  <a:pos x="f522" y="f523"/>
                </a:cxn>
                <a:cxn ang="f352">
                  <a:pos x="f496" y="f524"/>
                </a:cxn>
                <a:cxn ang="f352">
                  <a:pos x="f525" y="f484"/>
                </a:cxn>
                <a:cxn ang="f352">
                  <a:pos x="f483" y="f526"/>
                </a:cxn>
                <a:cxn ang="f352">
                  <a:pos x="f475" y="f527"/>
                </a:cxn>
                <a:cxn ang="f352">
                  <a:pos x="f471" y="f528"/>
                </a:cxn>
                <a:cxn ang="f352">
                  <a:pos x="f529" y="f530"/>
                </a:cxn>
                <a:cxn ang="f352">
                  <a:pos x="f531" y="f532"/>
                </a:cxn>
                <a:cxn ang="f352">
                  <a:pos x="f533" y="f534"/>
                </a:cxn>
              </a:cxnLst>
              <a:rect l="f442" t="f445" r="f443" b="f444"/>
              <a:pathLst>
                <a:path w="109" h="202">
                  <a:moveTo>
                    <a:pt x="f8" y="f9"/>
                  </a:moveTo>
                  <a:cubicBezTo>
                    <a:pt x="f6" y="f10"/>
                    <a:pt x="f11" y="f12"/>
                    <a:pt x="f11" y="f13"/>
                  </a:cubicBezTo>
                  <a:cubicBezTo>
                    <a:pt x="f11" y="f13"/>
                    <a:pt x="f14" y="f15"/>
                    <a:pt x="f14" y="f13"/>
                  </a:cubicBezTo>
                  <a:cubicBezTo>
                    <a:pt x="f14" y="f16"/>
                    <a:pt x="f17" y="f18"/>
                    <a:pt x="f19" y="f20"/>
                  </a:cubicBezTo>
                  <a:cubicBezTo>
                    <a:pt x="f19" y="f20"/>
                    <a:pt x="f19" y="f20"/>
                    <a:pt x="f19" y="f20"/>
                  </a:cubicBezTo>
                  <a:cubicBezTo>
                    <a:pt x="f21" y="f20"/>
                    <a:pt x="f19" y="f22"/>
                    <a:pt x="f21" y="f23"/>
                  </a:cubicBezTo>
                  <a:cubicBezTo>
                    <a:pt x="f21" y="f22"/>
                    <a:pt x="f21" y="f22"/>
                    <a:pt x="f21" y="f22"/>
                  </a:cubicBezTo>
                  <a:cubicBezTo>
                    <a:pt x="f21" y="f23"/>
                    <a:pt x="f21" y="f23"/>
                    <a:pt x="f21" y="f24"/>
                  </a:cubicBezTo>
                  <a:cubicBezTo>
                    <a:pt x="f25" y="f23"/>
                    <a:pt x="f25" y="f23"/>
                    <a:pt x="f25" y="f23"/>
                  </a:cubicBezTo>
                  <a:cubicBezTo>
                    <a:pt x="f25" y="f24"/>
                    <a:pt x="f25" y="f24"/>
                    <a:pt x="f25" y="f24"/>
                  </a:cubicBezTo>
                  <a:cubicBezTo>
                    <a:pt x="f21" y="f26"/>
                    <a:pt x="f27" y="f28"/>
                    <a:pt x="f25" y="f29"/>
                  </a:cubicBezTo>
                  <a:cubicBezTo>
                    <a:pt x="f27" y="f29"/>
                    <a:pt x="f27" y="f29"/>
                    <a:pt x="f27" y="f29"/>
                  </a:cubicBezTo>
                  <a:cubicBezTo>
                    <a:pt x="f27" y="f30"/>
                    <a:pt x="f31" y="f32"/>
                    <a:pt x="f33" y="f34"/>
                  </a:cubicBezTo>
                  <a:cubicBezTo>
                    <a:pt x="f33" y="f34"/>
                    <a:pt x="f33" y="f34"/>
                    <a:pt x="f33" y="f34"/>
                  </a:cubicBezTo>
                  <a:cubicBezTo>
                    <a:pt x="f33" y="f35"/>
                    <a:pt x="f33" y="f35"/>
                    <a:pt x="f33" y="f35"/>
                  </a:cubicBezTo>
                  <a:cubicBezTo>
                    <a:pt x="f36" y="f35"/>
                    <a:pt x="f33" y="f37"/>
                    <a:pt x="f36" y="f38"/>
                  </a:cubicBezTo>
                  <a:cubicBezTo>
                    <a:pt x="f36" y="f38"/>
                    <a:pt x="f36" y="f38"/>
                    <a:pt x="f36" y="f38"/>
                  </a:cubicBezTo>
                  <a:cubicBezTo>
                    <a:pt x="f33" y="f38"/>
                    <a:pt x="f36" y="f38"/>
                    <a:pt x="f36" y="f39"/>
                  </a:cubicBezTo>
                  <a:cubicBezTo>
                    <a:pt x="f36" y="f39"/>
                    <a:pt x="f36" y="f39"/>
                    <a:pt x="f36" y="f39"/>
                  </a:cubicBezTo>
                  <a:cubicBezTo>
                    <a:pt x="f36" y="f39"/>
                    <a:pt x="f40" y="f39"/>
                    <a:pt x="f40" y="f41"/>
                  </a:cubicBezTo>
                  <a:cubicBezTo>
                    <a:pt x="f40" y="f41"/>
                    <a:pt x="f40" y="f41"/>
                    <a:pt x="f40" y="f41"/>
                  </a:cubicBezTo>
                  <a:cubicBezTo>
                    <a:pt x="f40" y="f41"/>
                    <a:pt x="f40" y="f41"/>
                    <a:pt x="f40" y="f41"/>
                  </a:cubicBezTo>
                  <a:cubicBezTo>
                    <a:pt x="f40" y="f41"/>
                    <a:pt x="f40" y="f41"/>
                    <a:pt x="f40" y="f41"/>
                  </a:cubicBezTo>
                  <a:cubicBezTo>
                    <a:pt x="f40" y="f42"/>
                    <a:pt x="f43" y="f42"/>
                    <a:pt x="f40" y="f44"/>
                  </a:cubicBezTo>
                  <a:cubicBezTo>
                    <a:pt x="f43" y="f42"/>
                    <a:pt x="f40" y="f42"/>
                    <a:pt x="f43" y="f42"/>
                  </a:cubicBezTo>
                  <a:cubicBezTo>
                    <a:pt x="f45" y="f46"/>
                    <a:pt x="f47" y="f48"/>
                    <a:pt x="f49" y="f50"/>
                  </a:cubicBezTo>
                  <a:cubicBezTo>
                    <a:pt x="f51" y="f50"/>
                    <a:pt x="f51" y="f50"/>
                    <a:pt x="f51" y="f50"/>
                  </a:cubicBezTo>
                  <a:cubicBezTo>
                    <a:pt x="f51" y="f50"/>
                    <a:pt x="f52" y="f53"/>
                    <a:pt x="f51" y="f53"/>
                  </a:cubicBezTo>
                  <a:cubicBezTo>
                    <a:pt x="f52" y="f53"/>
                    <a:pt x="f52" y="f53"/>
                    <a:pt x="f52" y="f53"/>
                  </a:cubicBezTo>
                  <a:cubicBezTo>
                    <a:pt x="f52" y="f53"/>
                    <a:pt x="f51" y="f54"/>
                    <a:pt x="f52" y="f54"/>
                  </a:cubicBezTo>
                  <a:cubicBezTo>
                    <a:pt x="f52" y="f54"/>
                    <a:pt x="f52" y="f54"/>
                    <a:pt x="f52" y="f54"/>
                  </a:cubicBezTo>
                  <a:cubicBezTo>
                    <a:pt x="f55" y="f56"/>
                    <a:pt x="f55" y="f56"/>
                    <a:pt x="f55" y="f56"/>
                  </a:cubicBezTo>
                  <a:cubicBezTo>
                    <a:pt x="f55" y="f56"/>
                    <a:pt x="f55" y="f56"/>
                    <a:pt x="f55" y="f56"/>
                  </a:cubicBezTo>
                  <a:cubicBezTo>
                    <a:pt x="f55" y="f57"/>
                    <a:pt x="f58" y="f57"/>
                    <a:pt x="f55" y="f57"/>
                  </a:cubicBezTo>
                  <a:cubicBezTo>
                    <a:pt x="f58" y="f57"/>
                    <a:pt x="f58" y="f57"/>
                    <a:pt x="f58" y="f57"/>
                  </a:cubicBezTo>
                  <a:cubicBezTo>
                    <a:pt x="f59" y="f57"/>
                    <a:pt x="f55" y="f60"/>
                    <a:pt x="f58" y="f60"/>
                  </a:cubicBezTo>
                  <a:cubicBezTo>
                    <a:pt x="f58" y="f60"/>
                    <a:pt x="f58" y="f60"/>
                    <a:pt x="f58" y="f60"/>
                  </a:cubicBezTo>
                  <a:cubicBezTo>
                    <a:pt x="f58" y="f61"/>
                    <a:pt x="f58" y="f61"/>
                    <a:pt x="f58" y="f62"/>
                  </a:cubicBezTo>
                  <a:cubicBezTo>
                    <a:pt x="f58" y="f62"/>
                    <a:pt x="f58" y="f62"/>
                    <a:pt x="f58" y="f62"/>
                  </a:cubicBezTo>
                  <a:cubicBezTo>
                    <a:pt x="f59" y="f62"/>
                    <a:pt x="f59" y="f63"/>
                    <a:pt x="f59" y="f64"/>
                  </a:cubicBezTo>
                  <a:cubicBezTo>
                    <a:pt x="f65" y="f64"/>
                    <a:pt x="f65" y="f63"/>
                    <a:pt x="f65" y="f64"/>
                  </a:cubicBezTo>
                  <a:cubicBezTo>
                    <a:pt x="f65" y="f64"/>
                    <a:pt x="f66" y="f67"/>
                    <a:pt x="f65" y="f67"/>
                  </a:cubicBezTo>
                  <a:cubicBezTo>
                    <a:pt x="f65" y="f68"/>
                    <a:pt x="f66" y="f68"/>
                    <a:pt x="f66" y="f69"/>
                  </a:cubicBezTo>
                  <a:cubicBezTo>
                    <a:pt x="f66" y="f68"/>
                    <a:pt x="f70" y="f69"/>
                    <a:pt x="f70" y="f68"/>
                  </a:cubicBezTo>
                  <a:cubicBezTo>
                    <a:pt x="f70" y="f68"/>
                    <a:pt x="f70" y="f68"/>
                    <a:pt x="f70" y="f68"/>
                  </a:cubicBezTo>
                  <a:cubicBezTo>
                    <a:pt x="f71" y="f68"/>
                    <a:pt x="f70" y="f68"/>
                    <a:pt x="f70" y="f68"/>
                  </a:cubicBezTo>
                  <a:cubicBezTo>
                    <a:pt x="f71" y="f68"/>
                    <a:pt x="f71" y="f69"/>
                    <a:pt x="f71" y="f69"/>
                  </a:cubicBezTo>
                  <a:cubicBezTo>
                    <a:pt x="f71" y="f72"/>
                    <a:pt x="f70" y="f73"/>
                    <a:pt x="f70" y="f73"/>
                  </a:cubicBezTo>
                  <a:cubicBezTo>
                    <a:pt x="f71" y="f73"/>
                    <a:pt x="f71" y="f73"/>
                    <a:pt x="f71" y="f73"/>
                  </a:cubicBezTo>
                  <a:cubicBezTo>
                    <a:pt x="f70" y="f74"/>
                    <a:pt x="f70" y="f74"/>
                    <a:pt x="f70" y="f74"/>
                  </a:cubicBezTo>
                  <a:cubicBezTo>
                    <a:pt x="f70" y="f75"/>
                    <a:pt x="f71" y="f74"/>
                    <a:pt x="f71" y="f75"/>
                  </a:cubicBezTo>
                  <a:cubicBezTo>
                    <a:pt x="f71" y="f75"/>
                    <a:pt x="f71" y="f75"/>
                    <a:pt x="f70" y="f75"/>
                  </a:cubicBezTo>
                  <a:cubicBezTo>
                    <a:pt x="f71" y="f75"/>
                    <a:pt x="f71" y="f76"/>
                    <a:pt x="f77" y="f76"/>
                  </a:cubicBezTo>
                  <a:cubicBezTo>
                    <a:pt x="f77" y="f75"/>
                    <a:pt x="f77" y="f75"/>
                    <a:pt x="f77" y="f75"/>
                  </a:cubicBezTo>
                  <a:cubicBezTo>
                    <a:pt x="f77" y="f76"/>
                    <a:pt x="f77" y="f76"/>
                    <a:pt x="f77" y="f76"/>
                  </a:cubicBezTo>
                  <a:cubicBezTo>
                    <a:pt x="f77" y="f76"/>
                    <a:pt x="f77" y="f76"/>
                    <a:pt x="f77" y="f76"/>
                  </a:cubicBezTo>
                  <a:cubicBezTo>
                    <a:pt x="f78" y="f79"/>
                    <a:pt x="f77" y="f79"/>
                    <a:pt x="f77" y="f79"/>
                  </a:cubicBezTo>
                  <a:cubicBezTo>
                    <a:pt x="f77" y="f79"/>
                    <a:pt x="f77" y="f79"/>
                    <a:pt x="f77" y="f79"/>
                  </a:cubicBezTo>
                  <a:cubicBezTo>
                    <a:pt x="f77" y="f80"/>
                    <a:pt x="f77" y="f80"/>
                    <a:pt x="f77" y="f80"/>
                  </a:cubicBezTo>
                  <a:cubicBezTo>
                    <a:pt x="f77" y="f80"/>
                    <a:pt x="f77" y="f80"/>
                    <a:pt x="f77" y="f80"/>
                  </a:cubicBezTo>
                  <a:cubicBezTo>
                    <a:pt x="f77" y="f81"/>
                    <a:pt x="f77" y="f81"/>
                    <a:pt x="f77" y="f82"/>
                  </a:cubicBezTo>
                  <a:cubicBezTo>
                    <a:pt x="f78" y="f82"/>
                    <a:pt x="f78" y="f82"/>
                    <a:pt x="f78" y="f82"/>
                  </a:cubicBezTo>
                  <a:cubicBezTo>
                    <a:pt x="f83" y="f82"/>
                    <a:pt x="f78" y="f84"/>
                    <a:pt x="f83" y="f84"/>
                  </a:cubicBezTo>
                  <a:cubicBezTo>
                    <a:pt x="f78" y="f84"/>
                    <a:pt x="f78" y="f84"/>
                    <a:pt x="f78" y="f84"/>
                  </a:cubicBezTo>
                  <a:cubicBezTo>
                    <a:pt x="f83" y="f84"/>
                    <a:pt x="f83" y="f84"/>
                    <a:pt x="f83" y="f84"/>
                  </a:cubicBezTo>
                  <a:cubicBezTo>
                    <a:pt x="f85" y="f84"/>
                    <a:pt x="f83" y="f86"/>
                    <a:pt x="f83" y="f86"/>
                  </a:cubicBezTo>
                  <a:cubicBezTo>
                    <a:pt x="f83" y="f86"/>
                    <a:pt x="f83" y="f86"/>
                    <a:pt x="f83" y="f86"/>
                  </a:cubicBezTo>
                  <a:cubicBezTo>
                    <a:pt x="f83" y="f86"/>
                    <a:pt x="f85" y="f8"/>
                    <a:pt x="f87" y="f88"/>
                  </a:cubicBezTo>
                  <a:cubicBezTo>
                    <a:pt x="f85" y="f88"/>
                    <a:pt x="f85" y="f11"/>
                    <a:pt x="f85" y="f11"/>
                  </a:cubicBezTo>
                  <a:cubicBezTo>
                    <a:pt x="f87" y="f88"/>
                    <a:pt x="f87" y="f88"/>
                    <a:pt x="f87" y="f88"/>
                  </a:cubicBezTo>
                  <a:cubicBezTo>
                    <a:pt x="f87" y="f11"/>
                    <a:pt x="f87" y="f11"/>
                    <a:pt x="f87" y="f11"/>
                  </a:cubicBezTo>
                  <a:cubicBezTo>
                    <a:pt x="f87" y="f89"/>
                    <a:pt x="f87" y="f8"/>
                    <a:pt x="f87" y="f88"/>
                  </a:cubicBezTo>
                  <a:cubicBezTo>
                    <a:pt x="f87" y="f11"/>
                    <a:pt x="f87" y="f11"/>
                    <a:pt x="f87" y="f11"/>
                  </a:cubicBezTo>
                  <a:cubicBezTo>
                    <a:pt x="f87" y="f11"/>
                    <a:pt x="f87" y="f89"/>
                    <a:pt x="f90" y="f89"/>
                  </a:cubicBezTo>
                  <a:cubicBezTo>
                    <a:pt x="f90" y="f11"/>
                    <a:pt x="f90" y="f11"/>
                    <a:pt x="f90" y="f11"/>
                  </a:cubicBezTo>
                  <a:cubicBezTo>
                    <a:pt x="f90" y="f89"/>
                    <a:pt x="f90" y="f89"/>
                    <a:pt x="f90" y="f89"/>
                  </a:cubicBezTo>
                  <a:cubicBezTo>
                    <a:pt x="f90" y="f91"/>
                    <a:pt x="f90" y="f91"/>
                    <a:pt x="f90" y="f91"/>
                  </a:cubicBezTo>
                  <a:cubicBezTo>
                    <a:pt x="f90" y="f91"/>
                    <a:pt x="f90" y="f91"/>
                    <a:pt x="f90" y="f91"/>
                  </a:cubicBezTo>
                  <a:cubicBezTo>
                    <a:pt x="f90" y="f91"/>
                    <a:pt x="f90" y="f92"/>
                    <a:pt x="f93" y="f92"/>
                  </a:cubicBezTo>
                  <a:cubicBezTo>
                    <a:pt x="f93" y="f91"/>
                    <a:pt x="f93" y="f91"/>
                    <a:pt x="f93" y="f91"/>
                  </a:cubicBezTo>
                  <a:cubicBezTo>
                    <a:pt x="f93" y="f92"/>
                    <a:pt x="f93" y="f92"/>
                    <a:pt x="f93" y="f92"/>
                  </a:cubicBezTo>
                  <a:cubicBezTo>
                    <a:pt x="f93" y="f92"/>
                    <a:pt x="f93" y="f92"/>
                    <a:pt x="f93" y="f92"/>
                  </a:cubicBezTo>
                  <a:cubicBezTo>
                    <a:pt x="f90" y="f19"/>
                    <a:pt x="f93" y="f19"/>
                    <a:pt x="f93" y="f19"/>
                  </a:cubicBezTo>
                  <a:cubicBezTo>
                    <a:pt x="f94" y="f95"/>
                    <a:pt x="f94" y="f21"/>
                    <a:pt x="f94" y="f95"/>
                  </a:cubicBezTo>
                  <a:cubicBezTo>
                    <a:pt x="f94" y="f21"/>
                    <a:pt x="f94" y="f21"/>
                    <a:pt x="f96" y="f27"/>
                  </a:cubicBezTo>
                  <a:cubicBezTo>
                    <a:pt x="f96" y="f27"/>
                    <a:pt x="f96" y="f27"/>
                    <a:pt x="f96" y="f21"/>
                  </a:cubicBezTo>
                  <a:cubicBezTo>
                    <a:pt x="f96" y="f27"/>
                    <a:pt x="f96" y="f27"/>
                    <a:pt x="f96" y="f27"/>
                  </a:cubicBezTo>
                  <a:cubicBezTo>
                    <a:pt x="f97" y="f27"/>
                    <a:pt x="f97" y="f27"/>
                    <a:pt x="f97" y="f27"/>
                  </a:cubicBezTo>
                  <a:cubicBezTo>
                    <a:pt x="f97" y="f98"/>
                    <a:pt x="f97" y="f98"/>
                    <a:pt x="f96" y="f98"/>
                  </a:cubicBezTo>
                  <a:cubicBezTo>
                    <a:pt x="f97" y="f98"/>
                    <a:pt x="f96" y="f33"/>
                    <a:pt x="f97" y="f33"/>
                  </a:cubicBezTo>
                  <a:cubicBezTo>
                    <a:pt x="f99" y="f31"/>
                    <a:pt x="f99" y="f31"/>
                    <a:pt x="f99" y="f31"/>
                  </a:cubicBezTo>
                  <a:cubicBezTo>
                    <a:pt x="f100" y="f31"/>
                    <a:pt x="f99" y="f33"/>
                    <a:pt x="f99" y="f33"/>
                  </a:cubicBezTo>
                  <a:cubicBezTo>
                    <a:pt x="f99" y="f101"/>
                    <a:pt x="f99" y="f101"/>
                    <a:pt x="f99" y="f101"/>
                  </a:cubicBezTo>
                  <a:cubicBezTo>
                    <a:pt x="f99" y="f101"/>
                    <a:pt x="f99" y="f36"/>
                    <a:pt x="f99" y="f101"/>
                  </a:cubicBezTo>
                  <a:cubicBezTo>
                    <a:pt x="f99" y="f36"/>
                    <a:pt x="f100" y="f36"/>
                    <a:pt x="f99" y="f36"/>
                  </a:cubicBezTo>
                  <a:cubicBezTo>
                    <a:pt x="f100" y="f40"/>
                    <a:pt x="f100" y="f102"/>
                    <a:pt x="f103" y="f102"/>
                  </a:cubicBezTo>
                  <a:cubicBezTo>
                    <a:pt x="f103" y="f47"/>
                    <a:pt x="f103" y="f47"/>
                    <a:pt x="f103" y="f47"/>
                  </a:cubicBezTo>
                  <a:cubicBezTo>
                    <a:pt x="f104" y="f47"/>
                    <a:pt x="f103" y="f102"/>
                    <a:pt x="f104" y="f47"/>
                  </a:cubicBezTo>
                  <a:cubicBezTo>
                    <a:pt x="f104" y="f47"/>
                    <a:pt x="f104" y="f47"/>
                    <a:pt x="f104" y="f47"/>
                  </a:cubicBezTo>
                  <a:cubicBezTo>
                    <a:pt x="f103" y="f47"/>
                    <a:pt x="f103" y="f47"/>
                    <a:pt x="f103" y="f47"/>
                  </a:cubicBezTo>
                  <a:cubicBezTo>
                    <a:pt x="f105" y="f47"/>
                    <a:pt x="f104" y="f51"/>
                    <a:pt x="f103" y="f106"/>
                  </a:cubicBezTo>
                  <a:cubicBezTo>
                    <a:pt x="f103" y="f51"/>
                    <a:pt x="f103" y="f51"/>
                    <a:pt x="f103" y="f106"/>
                  </a:cubicBezTo>
                  <a:cubicBezTo>
                    <a:pt x="f103" y="f106"/>
                    <a:pt x="f103" y="f106"/>
                    <a:pt x="f103" y="f106"/>
                  </a:cubicBezTo>
                  <a:cubicBezTo>
                    <a:pt x="f105" y="f52"/>
                    <a:pt x="f105" y="f106"/>
                    <a:pt x="f107" y="f106"/>
                  </a:cubicBezTo>
                  <a:cubicBezTo>
                    <a:pt x="f107" y="f106"/>
                    <a:pt x="f107" y="f52"/>
                    <a:pt x="f105" y="f52"/>
                  </a:cubicBezTo>
                  <a:cubicBezTo>
                    <a:pt x="f107" y="f52"/>
                    <a:pt x="f107" y="f52"/>
                    <a:pt x="f107" y="f52"/>
                  </a:cubicBezTo>
                  <a:cubicBezTo>
                    <a:pt x="f107" y="f52"/>
                    <a:pt x="f107" y="f52"/>
                    <a:pt x="f107" y="f108"/>
                  </a:cubicBezTo>
                  <a:cubicBezTo>
                    <a:pt x="f107" y="f52"/>
                    <a:pt x="f107" y="f52"/>
                    <a:pt x="f107" y="f52"/>
                  </a:cubicBezTo>
                  <a:cubicBezTo>
                    <a:pt x="f107" y="f108"/>
                    <a:pt x="f107" y="f108"/>
                    <a:pt x="f107" y="f108"/>
                  </a:cubicBezTo>
                  <a:cubicBezTo>
                    <a:pt x="f107" y="f108"/>
                    <a:pt x="f107" y="f108"/>
                    <a:pt x="f107" y="f108"/>
                  </a:cubicBezTo>
                  <a:cubicBezTo>
                    <a:pt x="f105" y="f108"/>
                    <a:pt x="f107" y="f108"/>
                    <a:pt x="f105" y="f108"/>
                  </a:cubicBezTo>
                  <a:cubicBezTo>
                    <a:pt x="f107" y="f108"/>
                    <a:pt x="f107" y="f109"/>
                    <a:pt x="f107" y="f109"/>
                  </a:cubicBezTo>
                  <a:cubicBezTo>
                    <a:pt x="f107" y="f109"/>
                    <a:pt x="f107" y="f109"/>
                    <a:pt x="f107" y="f109"/>
                  </a:cubicBezTo>
                  <a:cubicBezTo>
                    <a:pt x="f107" y="f109"/>
                    <a:pt x="f107" y="f58"/>
                    <a:pt x="f110" y="f109"/>
                  </a:cubicBezTo>
                  <a:cubicBezTo>
                    <a:pt x="f107" y="f109"/>
                    <a:pt x="f107" y="f109"/>
                    <a:pt x="f107" y="f109"/>
                  </a:cubicBezTo>
                  <a:cubicBezTo>
                    <a:pt x="f110" y="f109"/>
                    <a:pt x="f110" y="f109"/>
                    <a:pt x="f110" y="f109"/>
                  </a:cubicBezTo>
                  <a:cubicBezTo>
                    <a:pt x="f110" y="f58"/>
                    <a:pt x="f107" y="f58"/>
                    <a:pt x="f107" y="f58"/>
                  </a:cubicBezTo>
                  <a:cubicBezTo>
                    <a:pt x="f110" y="f58"/>
                    <a:pt x="f110" y="f58"/>
                    <a:pt x="f110" y="f58"/>
                  </a:cubicBezTo>
                  <a:cubicBezTo>
                    <a:pt x="f110" y="f58"/>
                    <a:pt x="f110" y="f58"/>
                    <a:pt x="f110" y="f58"/>
                  </a:cubicBezTo>
                  <a:cubicBezTo>
                    <a:pt x="f110" y="f58"/>
                    <a:pt x="f110" y="f58"/>
                    <a:pt x="f110" y="f58"/>
                  </a:cubicBezTo>
                  <a:cubicBezTo>
                    <a:pt x="f110" y="f58"/>
                    <a:pt x="f110" y="f58"/>
                    <a:pt x="f110" y="f58"/>
                  </a:cubicBezTo>
                  <a:cubicBezTo>
                    <a:pt x="f110" y="f59"/>
                    <a:pt x="f110" y="f59"/>
                    <a:pt x="f110" y="f59"/>
                  </a:cubicBezTo>
                  <a:cubicBezTo>
                    <a:pt x="f110" y="f111"/>
                    <a:pt x="f110" y="f111"/>
                    <a:pt x="f112" y="f111"/>
                  </a:cubicBezTo>
                  <a:cubicBezTo>
                    <a:pt x="f112" y="f111"/>
                    <a:pt x="f112" y="f111"/>
                    <a:pt x="f112" y="f111"/>
                  </a:cubicBezTo>
                  <a:cubicBezTo>
                    <a:pt x="f112" y="f111"/>
                    <a:pt x="f112" y="f111"/>
                    <a:pt x="f112" y="f70"/>
                  </a:cubicBezTo>
                  <a:cubicBezTo>
                    <a:pt x="f112" y="f70"/>
                    <a:pt x="f112" y="f70"/>
                    <a:pt x="f112" y="f70"/>
                  </a:cubicBezTo>
                  <a:cubicBezTo>
                    <a:pt x="f112" y="f70"/>
                    <a:pt x="f112" y="f70"/>
                    <a:pt x="f112" y="f77"/>
                  </a:cubicBezTo>
                  <a:cubicBezTo>
                    <a:pt x="f113" y="f77"/>
                    <a:pt x="f114" y="f70"/>
                    <a:pt x="f114" y="f70"/>
                  </a:cubicBezTo>
                  <a:cubicBezTo>
                    <a:pt x="f114" y="f77"/>
                    <a:pt x="f113" y="f115"/>
                    <a:pt x="f113" y="f115"/>
                  </a:cubicBezTo>
                  <a:cubicBezTo>
                    <a:pt x="f113" y="f115"/>
                    <a:pt x="f113" y="f78"/>
                    <a:pt x="f114" y="f85"/>
                  </a:cubicBezTo>
                  <a:cubicBezTo>
                    <a:pt x="f114" y="f85"/>
                    <a:pt x="f114" y="f85"/>
                    <a:pt x="f114" y="f85"/>
                  </a:cubicBezTo>
                  <a:cubicBezTo>
                    <a:pt x="f116" y="f117"/>
                    <a:pt x="f114" y="f118"/>
                    <a:pt x="f119" y="f87"/>
                  </a:cubicBezTo>
                  <a:cubicBezTo>
                    <a:pt x="f119" y="f118"/>
                    <a:pt x="f119" y="f118"/>
                    <a:pt x="f120" y="f118"/>
                  </a:cubicBezTo>
                  <a:cubicBezTo>
                    <a:pt x="f119" y="f87"/>
                    <a:pt x="f120" y="f118"/>
                    <a:pt x="f119" y="f87"/>
                  </a:cubicBezTo>
                  <a:cubicBezTo>
                    <a:pt x="f119" y="f87"/>
                    <a:pt x="f119" y="f87"/>
                    <a:pt x="f119" y="f87"/>
                  </a:cubicBezTo>
                  <a:cubicBezTo>
                    <a:pt x="f119" y="f121"/>
                    <a:pt x="f119" y="f94"/>
                    <a:pt x="f120" y="f94"/>
                  </a:cubicBezTo>
                  <a:cubicBezTo>
                    <a:pt x="f119" y="f94"/>
                    <a:pt x="f119" y="f94"/>
                    <a:pt x="f119" y="f94"/>
                  </a:cubicBezTo>
                  <a:cubicBezTo>
                    <a:pt x="f120" y="f94"/>
                    <a:pt x="f120" y="f94"/>
                    <a:pt x="f120" y="f94"/>
                  </a:cubicBezTo>
                  <a:cubicBezTo>
                    <a:pt x="f120" y="f97"/>
                    <a:pt x="f120" y="f97"/>
                    <a:pt x="f120" y="f97"/>
                  </a:cubicBezTo>
                  <a:cubicBezTo>
                    <a:pt x="f120" y="f97"/>
                    <a:pt x="f120" y="f97"/>
                    <a:pt x="f120" y="f97"/>
                  </a:cubicBezTo>
                  <a:cubicBezTo>
                    <a:pt x="f120" y="f97"/>
                    <a:pt x="f120" y="f97"/>
                    <a:pt x="f120" y="f97"/>
                  </a:cubicBezTo>
                  <a:cubicBezTo>
                    <a:pt x="f122" y="f97"/>
                    <a:pt x="f122" y="f97"/>
                    <a:pt x="f122" y="f97"/>
                  </a:cubicBezTo>
                  <a:cubicBezTo>
                    <a:pt x="f122" y="f123"/>
                    <a:pt x="f120" y="f99"/>
                    <a:pt x="f122" y="f99"/>
                  </a:cubicBezTo>
                  <a:cubicBezTo>
                    <a:pt x="f124" y="f99"/>
                    <a:pt x="f124" y="f99"/>
                    <a:pt x="f124" y="f99"/>
                  </a:cubicBezTo>
                  <a:cubicBezTo>
                    <a:pt x="f122" y="f99"/>
                    <a:pt x="f122" y="f99"/>
                    <a:pt x="f122" y="f99"/>
                  </a:cubicBezTo>
                  <a:cubicBezTo>
                    <a:pt x="f124" y="f104"/>
                    <a:pt x="f124" y="f104"/>
                    <a:pt x="f125" y="f104"/>
                  </a:cubicBezTo>
                  <a:cubicBezTo>
                    <a:pt x="f124" y="f126"/>
                    <a:pt x="f125" y="f105"/>
                    <a:pt x="f127" y="f110"/>
                  </a:cubicBezTo>
                  <a:cubicBezTo>
                    <a:pt x="f127" y="f128"/>
                    <a:pt x="f127" y="f128"/>
                    <a:pt x="f127" y="f128"/>
                  </a:cubicBezTo>
                  <a:cubicBezTo>
                    <a:pt x="f127" y="f110"/>
                    <a:pt x="f127" y="f110"/>
                    <a:pt x="f127" y="f110"/>
                  </a:cubicBezTo>
                  <a:cubicBezTo>
                    <a:pt x="f127" y="f110"/>
                    <a:pt x="f129" y="f110"/>
                    <a:pt x="f129" y="f128"/>
                  </a:cubicBezTo>
                  <a:cubicBezTo>
                    <a:pt x="f129" y="f110"/>
                    <a:pt x="f129" y="f110"/>
                    <a:pt x="f129" y="f113"/>
                  </a:cubicBezTo>
                  <a:cubicBezTo>
                    <a:pt x="f127" y="f113"/>
                    <a:pt x="f129" y="f110"/>
                    <a:pt x="f127" y="f113"/>
                  </a:cubicBezTo>
                  <a:cubicBezTo>
                    <a:pt x="f127" y="f113"/>
                    <a:pt x="f129" y="f113"/>
                    <a:pt x="f127" y="f130"/>
                  </a:cubicBezTo>
                  <a:cubicBezTo>
                    <a:pt x="f129" y="f130"/>
                    <a:pt x="f129" y="f113"/>
                    <a:pt x="f129" y="f113"/>
                  </a:cubicBezTo>
                  <a:cubicBezTo>
                    <a:pt x="f129" y="f130"/>
                    <a:pt x="f129" y="f130"/>
                    <a:pt x="f129" y="f130"/>
                  </a:cubicBezTo>
                  <a:cubicBezTo>
                    <a:pt x="f131" y="f130"/>
                    <a:pt x="f131" y="f110"/>
                    <a:pt x="f132" y="f110"/>
                  </a:cubicBezTo>
                  <a:cubicBezTo>
                    <a:pt x="f132" y="f110"/>
                    <a:pt x="f132" y="f110"/>
                    <a:pt x="f132" y="f110"/>
                  </a:cubicBezTo>
                  <a:cubicBezTo>
                    <a:pt x="f133" y="f110"/>
                    <a:pt x="f133" y="f128"/>
                    <a:pt x="f133" y="f110"/>
                  </a:cubicBezTo>
                  <a:cubicBezTo>
                    <a:pt x="f132" y="f113"/>
                    <a:pt x="f132" y="f113"/>
                    <a:pt x="f132" y="f113"/>
                  </a:cubicBezTo>
                  <a:cubicBezTo>
                    <a:pt x="f132" y="f113"/>
                    <a:pt x="f131" y="f130"/>
                    <a:pt x="f131" y="f114"/>
                  </a:cubicBezTo>
                  <a:cubicBezTo>
                    <a:pt x="f131" y="f130"/>
                    <a:pt x="f131" y="f130"/>
                    <a:pt x="f131" y="f130"/>
                  </a:cubicBezTo>
                  <a:cubicBezTo>
                    <a:pt x="f132" y="f130"/>
                    <a:pt x="f131" y="f114"/>
                    <a:pt x="f132" y="f114"/>
                  </a:cubicBezTo>
                  <a:cubicBezTo>
                    <a:pt x="f131" y="f114"/>
                    <a:pt x="f131" y="f114"/>
                    <a:pt x="f131" y="f114"/>
                  </a:cubicBezTo>
                  <a:cubicBezTo>
                    <a:pt x="f131" y="f119"/>
                    <a:pt x="f131" y="f114"/>
                    <a:pt x="f132" y="f114"/>
                  </a:cubicBezTo>
                  <a:cubicBezTo>
                    <a:pt x="f131" y="f119"/>
                    <a:pt x="f131" y="f119"/>
                    <a:pt x="f131" y="f119"/>
                  </a:cubicBezTo>
                  <a:cubicBezTo>
                    <a:pt x="f129" y="f120"/>
                    <a:pt x="f131" y="f119"/>
                    <a:pt x="f131" y="f120"/>
                  </a:cubicBezTo>
                  <a:cubicBezTo>
                    <a:pt x="f132" y="f120"/>
                    <a:pt x="f132" y="f119"/>
                    <a:pt x="f132" y="f119"/>
                  </a:cubicBezTo>
                  <a:cubicBezTo>
                    <a:pt x="f132" y="f119"/>
                    <a:pt x="f132" y="f120"/>
                    <a:pt x="f131" y="f120"/>
                  </a:cubicBezTo>
                  <a:cubicBezTo>
                    <a:pt x="f132" y="f120"/>
                    <a:pt x="f132" y="f120"/>
                    <a:pt x="f132" y="f120"/>
                  </a:cubicBezTo>
                  <a:cubicBezTo>
                    <a:pt x="f133" y="f120"/>
                    <a:pt x="f132" y="f134"/>
                    <a:pt x="f133" y="f134"/>
                  </a:cubicBezTo>
                  <a:cubicBezTo>
                    <a:pt x="f132" y="f134"/>
                    <a:pt x="f132" y="f134"/>
                    <a:pt x="f132" y="f134"/>
                  </a:cubicBezTo>
                  <a:cubicBezTo>
                    <a:pt x="f133" y="f134"/>
                    <a:pt x="f133" y="f134"/>
                    <a:pt x="f133" y="f134"/>
                  </a:cubicBezTo>
                  <a:cubicBezTo>
                    <a:pt x="f133" y="f134"/>
                    <a:pt x="f133" y="f122"/>
                    <a:pt x="f135" y="f122"/>
                  </a:cubicBezTo>
                  <a:cubicBezTo>
                    <a:pt x="f135" y="f122"/>
                    <a:pt x="f135" y="f124"/>
                    <a:pt x="f133" y="f124"/>
                  </a:cubicBezTo>
                  <a:cubicBezTo>
                    <a:pt x="f133" y="f124"/>
                    <a:pt x="f133" y="f122"/>
                    <a:pt x="f132" y="f122"/>
                  </a:cubicBezTo>
                  <a:cubicBezTo>
                    <a:pt x="f133" y="f122"/>
                    <a:pt x="f133" y="f124"/>
                    <a:pt x="f133" y="f124"/>
                  </a:cubicBezTo>
                  <a:cubicBezTo>
                    <a:pt x="f133" y="f124"/>
                    <a:pt x="f133" y="f124"/>
                    <a:pt x="f133" y="f124"/>
                  </a:cubicBezTo>
                  <a:cubicBezTo>
                    <a:pt x="f133" y="f124"/>
                    <a:pt x="f133" y="f124"/>
                    <a:pt x="f133" y="f127"/>
                  </a:cubicBezTo>
                  <a:cubicBezTo>
                    <a:pt x="f133" y="f127"/>
                    <a:pt x="f133" y="f124"/>
                    <a:pt x="f133" y="f127"/>
                  </a:cubicBezTo>
                  <a:cubicBezTo>
                    <a:pt x="f133" y="f127"/>
                    <a:pt x="f133" y="f127"/>
                    <a:pt x="f133" y="f127"/>
                  </a:cubicBezTo>
                  <a:cubicBezTo>
                    <a:pt x="f133" y="f129"/>
                    <a:pt x="f135" y="f127"/>
                    <a:pt x="f135" y="f127"/>
                  </a:cubicBezTo>
                  <a:cubicBezTo>
                    <a:pt x="f135" y="f127"/>
                    <a:pt x="f135" y="f127"/>
                    <a:pt x="f135" y="f127"/>
                  </a:cubicBezTo>
                  <a:cubicBezTo>
                    <a:pt x="f136" y="f127"/>
                    <a:pt x="f136" y="f127"/>
                    <a:pt x="f136" y="f127"/>
                  </a:cubicBezTo>
                  <a:cubicBezTo>
                    <a:pt x="f135" y="f129"/>
                    <a:pt x="f135" y="f129"/>
                    <a:pt x="f135" y="f129"/>
                  </a:cubicBezTo>
                  <a:cubicBezTo>
                    <a:pt x="f133" y="f129"/>
                    <a:pt x="f135" y="f129"/>
                    <a:pt x="f135" y="f129"/>
                  </a:cubicBezTo>
                  <a:cubicBezTo>
                    <a:pt x="f135" y="f129"/>
                    <a:pt x="f135" y="f129"/>
                    <a:pt x="f135" y="f129"/>
                  </a:cubicBezTo>
                  <a:cubicBezTo>
                    <a:pt x="f136" y="f129"/>
                    <a:pt x="f136" y="f129"/>
                    <a:pt x="f136" y="f129"/>
                  </a:cubicBezTo>
                  <a:cubicBezTo>
                    <a:pt x="f136" y="f129"/>
                    <a:pt x="f136" y="f137"/>
                    <a:pt x="f135" y="f137"/>
                  </a:cubicBezTo>
                  <a:cubicBezTo>
                    <a:pt x="f136" y="f137"/>
                    <a:pt x="f136" y="f137"/>
                    <a:pt x="f136" y="f137"/>
                  </a:cubicBezTo>
                  <a:cubicBezTo>
                    <a:pt x="f136" y="f137"/>
                    <a:pt x="f136" y="f137"/>
                    <a:pt x="f135" y="f131"/>
                  </a:cubicBezTo>
                  <a:cubicBezTo>
                    <a:pt x="f136" y="f131"/>
                    <a:pt x="f138" y="f131"/>
                    <a:pt x="f138" y="f131"/>
                  </a:cubicBezTo>
                  <a:cubicBezTo>
                    <a:pt x="f139" y="f137"/>
                    <a:pt x="f139" y="f137"/>
                    <a:pt x="f139" y="f137"/>
                  </a:cubicBezTo>
                  <a:cubicBezTo>
                    <a:pt x="f139" y="f137"/>
                    <a:pt x="f139" y="f137"/>
                    <a:pt x="f139" y="f137"/>
                  </a:cubicBezTo>
                  <a:cubicBezTo>
                    <a:pt x="f139" y="f137"/>
                    <a:pt x="f139" y="f137"/>
                    <a:pt x="f140" y="f137"/>
                  </a:cubicBezTo>
                  <a:cubicBezTo>
                    <a:pt x="f140" y="f137"/>
                    <a:pt x="f140" y="f137"/>
                    <a:pt x="f140" y="f137"/>
                  </a:cubicBezTo>
                  <a:cubicBezTo>
                    <a:pt x="f139" y="f137"/>
                    <a:pt x="f139" y="f133"/>
                    <a:pt x="f138" y="f133"/>
                  </a:cubicBezTo>
                  <a:cubicBezTo>
                    <a:pt x="f138" y="f135"/>
                    <a:pt x="f140" y="f131"/>
                    <a:pt x="f139" y="f135"/>
                  </a:cubicBezTo>
                  <a:cubicBezTo>
                    <a:pt x="f139" y="f135"/>
                    <a:pt x="f138" y="f141"/>
                    <a:pt x="f139" y="f135"/>
                  </a:cubicBezTo>
                  <a:cubicBezTo>
                    <a:pt x="f138" y="f141"/>
                    <a:pt x="f138" y="f141"/>
                    <a:pt x="f138" y="f141"/>
                  </a:cubicBezTo>
                  <a:cubicBezTo>
                    <a:pt x="f139" y="f135"/>
                    <a:pt x="f140" y="f141"/>
                    <a:pt x="f140" y="f135"/>
                  </a:cubicBezTo>
                  <a:cubicBezTo>
                    <a:pt x="f139" y="f135"/>
                    <a:pt x="f139" y="f135"/>
                    <a:pt x="f139" y="f135"/>
                  </a:cubicBezTo>
                  <a:cubicBezTo>
                    <a:pt x="f140" y="f135"/>
                    <a:pt x="f140" y="f133"/>
                    <a:pt x="f142" y="f135"/>
                  </a:cubicBezTo>
                  <a:cubicBezTo>
                    <a:pt x="f142" y="f135"/>
                    <a:pt x="f142" y="f135"/>
                    <a:pt x="f140" y="f141"/>
                  </a:cubicBezTo>
                  <a:cubicBezTo>
                    <a:pt x="f140" y="f141"/>
                    <a:pt x="f140" y="f135"/>
                    <a:pt x="f140" y="f141"/>
                  </a:cubicBezTo>
                  <a:cubicBezTo>
                    <a:pt x="f140" y="f141"/>
                    <a:pt x="f142" y="f141"/>
                    <a:pt x="f140" y="f136"/>
                  </a:cubicBezTo>
                  <a:cubicBezTo>
                    <a:pt x="f140" y="f141"/>
                    <a:pt x="f139" y="f136"/>
                    <a:pt x="f139" y="f136"/>
                  </a:cubicBezTo>
                  <a:cubicBezTo>
                    <a:pt x="f139" y="f136"/>
                    <a:pt x="f139" y="f136"/>
                    <a:pt x="f139" y="f136"/>
                  </a:cubicBezTo>
                  <a:cubicBezTo>
                    <a:pt x="f139" y="f136"/>
                    <a:pt x="f139" y="f136"/>
                    <a:pt x="f139" y="f136"/>
                  </a:cubicBezTo>
                  <a:cubicBezTo>
                    <a:pt x="f140" y="f136"/>
                    <a:pt x="f139" y="f138"/>
                    <a:pt x="f139" y="f138"/>
                  </a:cubicBezTo>
                  <a:cubicBezTo>
                    <a:pt x="f140" y="f138"/>
                    <a:pt x="f140" y="f138"/>
                    <a:pt x="f140" y="f138"/>
                  </a:cubicBezTo>
                  <a:cubicBezTo>
                    <a:pt x="f140" y="f138"/>
                    <a:pt x="f139" y="f136"/>
                    <a:pt x="f140" y="f136"/>
                  </a:cubicBezTo>
                  <a:cubicBezTo>
                    <a:pt x="f140" y="f136"/>
                    <a:pt x="f140" y="f138"/>
                    <a:pt x="f142" y="f138"/>
                  </a:cubicBezTo>
                  <a:cubicBezTo>
                    <a:pt x="f142" y="f138"/>
                    <a:pt x="f142" y="f138"/>
                    <a:pt x="f142" y="f136"/>
                  </a:cubicBezTo>
                  <a:cubicBezTo>
                    <a:pt x="f142" y="f138"/>
                    <a:pt x="f143" y="f136"/>
                    <a:pt x="f143" y="f138"/>
                  </a:cubicBezTo>
                  <a:cubicBezTo>
                    <a:pt x="f142" y="f138"/>
                    <a:pt x="f142" y="f138"/>
                    <a:pt x="f142" y="f138"/>
                  </a:cubicBezTo>
                  <a:cubicBezTo>
                    <a:pt x="f142" y="f140"/>
                    <a:pt x="f142" y="f142"/>
                    <a:pt x="f142" y="f142"/>
                  </a:cubicBezTo>
                  <a:cubicBezTo>
                    <a:pt x="f143" y="f142"/>
                    <a:pt x="f143" y="f144"/>
                    <a:pt x="f143" y="f142"/>
                  </a:cubicBezTo>
                  <a:cubicBezTo>
                    <a:pt x="f143" y="f142"/>
                    <a:pt x="f142" y="f140"/>
                    <a:pt x="f143" y="f138"/>
                  </a:cubicBezTo>
                  <a:cubicBezTo>
                    <a:pt x="f145" y="f138"/>
                    <a:pt x="f142" y="f138"/>
                    <a:pt x="f143" y="f136"/>
                  </a:cubicBezTo>
                  <a:cubicBezTo>
                    <a:pt x="f143" y="f138"/>
                    <a:pt x="f145" y="f136"/>
                    <a:pt x="f146" y="f136"/>
                  </a:cubicBezTo>
                  <a:cubicBezTo>
                    <a:pt x="f146" y="f136"/>
                    <a:pt x="f146" y="f136"/>
                    <a:pt x="f146" y="f138"/>
                  </a:cubicBezTo>
                  <a:cubicBezTo>
                    <a:pt x="f145" y="f138"/>
                    <a:pt x="f145" y="f138"/>
                    <a:pt x="f145" y="f138"/>
                  </a:cubicBezTo>
                  <a:cubicBezTo>
                    <a:pt x="f145" y="f140"/>
                    <a:pt x="f145" y="f140"/>
                    <a:pt x="f145" y="f142"/>
                  </a:cubicBezTo>
                  <a:cubicBezTo>
                    <a:pt x="f145" y="f142"/>
                    <a:pt x="f146" y="f142"/>
                    <a:pt x="f145" y="f140"/>
                  </a:cubicBezTo>
                  <a:cubicBezTo>
                    <a:pt x="f146" y="f142"/>
                    <a:pt x="f146" y="f144"/>
                    <a:pt x="f147" y="f144"/>
                  </a:cubicBezTo>
                  <a:cubicBezTo>
                    <a:pt x="f146" y="f144"/>
                    <a:pt x="f147" y="f145"/>
                    <a:pt x="f146" y="f145"/>
                  </a:cubicBezTo>
                  <a:cubicBezTo>
                    <a:pt x="f146" y="f145"/>
                    <a:pt x="f145" y="f145"/>
                    <a:pt x="f145" y="f146"/>
                  </a:cubicBezTo>
                  <a:cubicBezTo>
                    <a:pt x="f145" y="f145"/>
                    <a:pt x="f145" y="f145"/>
                    <a:pt x="f145" y="f145"/>
                  </a:cubicBezTo>
                  <a:cubicBezTo>
                    <a:pt x="f145" y="f146"/>
                    <a:pt x="f146" y="f145"/>
                    <a:pt x="f146" y="f146"/>
                  </a:cubicBezTo>
                  <a:cubicBezTo>
                    <a:pt x="f146" y="f145"/>
                    <a:pt x="f147" y="f145"/>
                    <a:pt x="f147" y="f145"/>
                  </a:cubicBezTo>
                  <a:cubicBezTo>
                    <a:pt x="f148" y="f145"/>
                    <a:pt x="f148" y="f145"/>
                    <a:pt x="f148" y="f145"/>
                  </a:cubicBezTo>
                  <a:cubicBezTo>
                    <a:pt x="f148" y="f146"/>
                    <a:pt x="f148" y="f146"/>
                    <a:pt x="f148" y="f147"/>
                  </a:cubicBezTo>
                  <a:cubicBezTo>
                    <a:pt x="f149" y="f147"/>
                    <a:pt x="f149" y="f150"/>
                    <a:pt x="f149" y="f150"/>
                  </a:cubicBezTo>
                  <a:cubicBezTo>
                    <a:pt x="f151" y="f150"/>
                    <a:pt x="f151" y="f150"/>
                    <a:pt x="f152" y="f150"/>
                  </a:cubicBezTo>
                  <a:cubicBezTo>
                    <a:pt x="f151" y="f150"/>
                    <a:pt x="f151" y="f150"/>
                    <a:pt x="f151" y="f150"/>
                  </a:cubicBezTo>
                  <a:cubicBezTo>
                    <a:pt x="f151" y="f150"/>
                    <a:pt x="f151" y="f150"/>
                    <a:pt x="f151" y="f150"/>
                  </a:cubicBezTo>
                  <a:cubicBezTo>
                    <a:pt x="f151" y="f149"/>
                    <a:pt x="f152" y="f149"/>
                    <a:pt x="f152" y="f152"/>
                  </a:cubicBezTo>
                  <a:cubicBezTo>
                    <a:pt x="f152" y="f149"/>
                    <a:pt x="f152" y="f149"/>
                    <a:pt x="f152" y="f149"/>
                  </a:cubicBezTo>
                  <a:cubicBezTo>
                    <a:pt x="f152" y="f149"/>
                    <a:pt x="f152" y="f149"/>
                    <a:pt x="f152" y="f152"/>
                  </a:cubicBezTo>
                  <a:cubicBezTo>
                    <a:pt x="f152" y="f149"/>
                    <a:pt x="f153" y="f149"/>
                    <a:pt x="f153" y="f149"/>
                  </a:cubicBezTo>
                  <a:cubicBezTo>
                    <a:pt x="f154" y="f149"/>
                    <a:pt x="f153" y="f152"/>
                    <a:pt x="f153" y="f152"/>
                  </a:cubicBezTo>
                  <a:cubicBezTo>
                    <a:pt x="f153" y="f152"/>
                    <a:pt x="f153" y="f152"/>
                    <a:pt x="f153" y="f152"/>
                  </a:cubicBezTo>
                  <a:cubicBezTo>
                    <a:pt x="f153" y="f153"/>
                    <a:pt x="f153" y="f153"/>
                    <a:pt x="f154" y="f154"/>
                  </a:cubicBezTo>
                  <a:cubicBezTo>
                    <a:pt x="f154" y="f154"/>
                    <a:pt x="f154" y="f154"/>
                    <a:pt x="f154" y="f154"/>
                  </a:cubicBezTo>
                  <a:cubicBezTo>
                    <a:pt x="f154" y="f154"/>
                    <a:pt x="f154" y="f154"/>
                    <a:pt x="f154" y="f154"/>
                  </a:cubicBezTo>
                  <a:cubicBezTo>
                    <a:pt x="f154" y="f154"/>
                    <a:pt x="f5" y="f154"/>
                    <a:pt x="f5" y="f5"/>
                  </a:cubicBezTo>
                  <a:cubicBezTo>
                    <a:pt x="f5" y="f153"/>
                    <a:pt x="f5" y="f153"/>
                    <a:pt x="f5" y="f153"/>
                  </a:cubicBezTo>
                  <a:cubicBezTo>
                    <a:pt x="f5" y="f153"/>
                    <a:pt x="f5" y="f154"/>
                    <a:pt x="f154" y="f154"/>
                  </a:cubicBezTo>
                  <a:cubicBezTo>
                    <a:pt x="f154" y="f153"/>
                    <a:pt x="f154" y="f153"/>
                    <a:pt x="f154" y="f153"/>
                  </a:cubicBezTo>
                  <a:cubicBezTo>
                    <a:pt x="f154" y="f153"/>
                    <a:pt x="f154" y="f153"/>
                    <a:pt x="f154" y="f153"/>
                  </a:cubicBezTo>
                  <a:cubicBezTo>
                    <a:pt x="f5" y="f153"/>
                    <a:pt x="f154" y="f153"/>
                    <a:pt x="f5" y="f152"/>
                  </a:cubicBezTo>
                  <a:cubicBezTo>
                    <a:pt x="f5" y="f152"/>
                    <a:pt x="f5" y="f152"/>
                    <a:pt x="f5" y="f153"/>
                  </a:cubicBezTo>
                  <a:cubicBezTo>
                    <a:pt x="f5" y="f152"/>
                    <a:pt x="f5" y="f152"/>
                    <a:pt x="f5" y="f152"/>
                  </a:cubicBezTo>
                  <a:cubicBezTo>
                    <a:pt x="f154" y="f152"/>
                    <a:pt x="f154" y="f152"/>
                    <a:pt x="f154" y="f152"/>
                  </a:cubicBezTo>
                  <a:cubicBezTo>
                    <a:pt x="f5" y="f152"/>
                    <a:pt x="f5" y="f149"/>
                    <a:pt x="f154" y="f149"/>
                  </a:cubicBezTo>
                  <a:cubicBezTo>
                    <a:pt x="f153" y="f149"/>
                    <a:pt x="f154" y="f150"/>
                    <a:pt x="f154" y="f155"/>
                  </a:cubicBezTo>
                  <a:cubicBezTo>
                    <a:pt x="f153" y="f150"/>
                    <a:pt x="f153" y="f150"/>
                    <a:pt x="f153" y="f149"/>
                  </a:cubicBezTo>
                  <a:cubicBezTo>
                    <a:pt x="f152" y="f150"/>
                    <a:pt x="f153" y="f150"/>
                    <a:pt x="f152" y="f150"/>
                  </a:cubicBezTo>
                  <a:cubicBezTo>
                    <a:pt x="f153" y="f150"/>
                    <a:pt x="f153" y="f155"/>
                    <a:pt x="f153" y="f155"/>
                  </a:cubicBezTo>
                  <a:cubicBezTo>
                    <a:pt x="f153" y="f155"/>
                    <a:pt x="f153" y="f155"/>
                    <a:pt x="f153" y="f155"/>
                  </a:cubicBezTo>
                  <a:cubicBezTo>
                    <a:pt x="f153" y="f147"/>
                    <a:pt x="f153" y="f147"/>
                    <a:pt x="f153" y="f146"/>
                  </a:cubicBezTo>
                  <a:cubicBezTo>
                    <a:pt x="f152" y="f146"/>
                    <a:pt x="f152" y="f145"/>
                    <a:pt x="f151" y="f144"/>
                  </a:cubicBezTo>
                  <a:cubicBezTo>
                    <a:pt x="f151" y="f144"/>
                    <a:pt x="f151" y="f144"/>
                    <a:pt x="f151" y="f144"/>
                  </a:cubicBezTo>
                  <a:cubicBezTo>
                    <a:pt x="f152" y="f144"/>
                    <a:pt x="f151" y="f142"/>
                    <a:pt x="f151" y="f140"/>
                  </a:cubicBezTo>
                  <a:cubicBezTo>
                    <a:pt x="f149" y="f140"/>
                    <a:pt x="f149" y="f136"/>
                    <a:pt x="f148" y="f136"/>
                  </a:cubicBezTo>
                  <a:cubicBezTo>
                    <a:pt x="f148" y="f135"/>
                    <a:pt x="f147" y="f133"/>
                    <a:pt x="f146" y="f137"/>
                  </a:cubicBezTo>
                  <a:cubicBezTo>
                    <a:pt x="f146" y="f131"/>
                    <a:pt x="f146" y="f131"/>
                    <a:pt x="f146" y="f131"/>
                  </a:cubicBezTo>
                  <a:cubicBezTo>
                    <a:pt x="f145" y="f131"/>
                    <a:pt x="f145" y="f131"/>
                    <a:pt x="f145" y="f131"/>
                  </a:cubicBezTo>
                  <a:cubicBezTo>
                    <a:pt x="f146" y="f131"/>
                    <a:pt x="f146" y="f137"/>
                    <a:pt x="f146" y="f137"/>
                  </a:cubicBezTo>
                  <a:cubicBezTo>
                    <a:pt x="f145" y="f129"/>
                    <a:pt x="f145" y="f127"/>
                    <a:pt x="f145" y="f124"/>
                  </a:cubicBezTo>
                  <a:cubicBezTo>
                    <a:pt x="f145" y="f124"/>
                    <a:pt x="f145" y="f124"/>
                    <a:pt x="f145" y="f124"/>
                  </a:cubicBezTo>
                  <a:cubicBezTo>
                    <a:pt x="f145" y="f122"/>
                    <a:pt x="f143" y="f122"/>
                    <a:pt x="f142" y="f134"/>
                  </a:cubicBezTo>
                  <a:cubicBezTo>
                    <a:pt x="f142" y="f134"/>
                    <a:pt x="f142" y="f134"/>
                    <a:pt x="f142" y="f134"/>
                  </a:cubicBezTo>
                  <a:cubicBezTo>
                    <a:pt x="f142" y="f120"/>
                    <a:pt x="f142" y="f120"/>
                    <a:pt x="f142" y="f119"/>
                  </a:cubicBezTo>
                  <a:cubicBezTo>
                    <a:pt x="f140" y="f114"/>
                    <a:pt x="f140" y="f114"/>
                    <a:pt x="f140" y="f114"/>
                  </a:cubicBezTo>
                  <a:cubicBezTo>
                    <a:pt x="f140" y="f113"/>
                    <a:pt x="f138" y="f128"/>
                    <a:pt x="f138" y="f126"/>
                  </a:cubicBezTo>
                  <a:cubicBezTo>
                    <a:pt x="f136" y="f126"/>
                    <a:pt x="f136" y="f126"/>
                    <a:pt x="f136" y="f126"/>
                  </a:cubicBezTo>
                  <a:cubicBezTo>
                    <a:pt x="f136" y="f104"/>
                    <a:pt x="f133" y="f123"/>
                    <a:pt x="f133" y="f97"/>
                  </a:cubicBezTo>
                  <a:cubicBezTo>
                    <a:pt x="f132" y="f97"/>
                    <a:pt x="f132" y="f97"/>
                    <a:pt x="f132" y="f97"/>
                  </a:cubicBezTo>
                  <a:cubicBezTo>
                    <a:pt x="f131" y="f97"/>
                    <a:pt x="f132" y="f94"/>
                    <a:pt x="f132" y="f94"/>
                  </a:cubicBezTo>
                  <a:cubicBezTo>
                    <a:pt x="f132" y="f121"/>
                    <a:pt x="f132" y="f87"/>
                    <a:pt x="f131" y="f121"/>
                  </a:cubicBezTo>
                  <a:cubicBezTo>
                    <a:pt x="f131" y="f87"/>
                    <a:pt x="f131" y="f87"/>
                    <a:pt x="f131" y="f118"/>
                  </a:cubicBezTo>
                  <a:cubicBezTo>
                    <a:pt x="f129" y="f118"/>
                    <a:pt x="f129" y="f117"/>
                    <a:pt x="f129" y="f85"/>
                  </a:cubicBezTo>
                  <a:cubicBezTo>
                    <a:pt x="f129" y="f85"/>
                    <a:pt x="f129" y="f85"/>
                    <a:pt x="f129" y="f85"/>
                  </a:cubicBezTo>
                  <a:cubicBezTo>
                    <a:pt x="f129" y="f117"/>
                    <a:pt x="f129" y="f117"/>
                    <a:pt x="f127" y="f117"/>
                  </a:cubicBezTo>
                  <a:cubicBezTo>
                    <a:pt x="f127" y="f85"/>
                    <a:pt x="f125" y="f78"/>
                    <a:pt x="f129" y="f78"/>
                  </a:cubicBezTo>
                  <a:cubicBezTo>
                    <a:pt x="f127" y="f78"/>
                    <a:pt x="f127" y="f77"/>
                    <a:pt x="f125" y="f70"/>
                  </a:cubicBezTo>
                  <a:cubicBezTo>
                    <a:pt x="f125" y="f70"/>
                    <a:pt x="f125" y="f70"/>
                    <a:pt x="f125" y="f70"/>
                  </a:cubicBezTo>
                  <a:cubicBezTo>
                    <a:pt x="f125" y="f111"/>
                    <a:pt x="f124" y="f59"/>
                    <a:pt x="f124" y="f58"/>
                  </a:cubicBezTo>
                  <a:cubicBezTo>
                    <a:pt x="f122" y="f58"/>
                    <a:pt x="f122" y="f59"/>
                    <a:pt x="f122" y="f59"/>
                  </a:cubicBezTo>
                  <a:cubicBezTo>
                    <a:pt x="f122" y="f58"/>
                    <a:pt x="f122" y="f58"/>
                    <a:pt x="f122" y="f58"/>
                  </a:cubicBezTo>
                  <a:cubicBezTo>
                    <a:pt x="f122" y="f108"/>
                    <a:pt x="f119" y="f108"/>
                    <a:pt x="f119" y="f106"/>
                  </a:cubicBezTo>
                  <a:cubicBezTo>
                    <a:pt x="f116" y="f47"/>
                    <a:pt x="f114" y="f40"/>
                    <a:pt x="f113" y="f101"/>
                  </a:cubicBezTo>
                  <a:cubicBezTo>
                    <a:pt x="f112" y="f101"/>
                    <a:pt x="f112" y="f101"/>
                    <a:pt x="f112" y="f101"/>
                  </a:cubicBezTo>
                  <a:cubicBezTo>
                    <a:pt x="f113" y="f33"/>
                    <a:pt x="f110" y="f33"/>
                    <a:pt x="f110" y="f98"/>
                  </a:cubicBezTo>
                  <a:cubicBezTo>
                    <a:pt x="f110" y="f98"/>
                    <a:pt x="f110" y="f98"/>
                    <a:pt x="f110" y="f98"/>
                  </a:cubicBezTo>
                  <a:cubicBezTo>
                    <a:pt x="f110" y="f27"/>
                    <a:pt x="f105" y="f27"/>
                    <a:pt x="f107" y="f21"/>
                  </a:cubicBezTo>
                  <a:cubicBezTo>
                    <a:pt x="f107" y="f21"/>
                    <a:pt x="f107" y="f21"/>
                    <a:pt x="f107" y="f21"/>
                  </a:cubicBezTo>
                  <a:cubicBezTo>
                    <a:pt x="f105" y="f95"/>
                    <a:pt x="f105" y="f19"/>
                    <a:pt x="f103" y="f19"/>
                  </a:cubicBezTo>
                  <a:cubicBezTo>
                    <a:pt x="f103" y="f19"/>
                    <a:pt x="f103" y="f19"/>
                    <a:pt x="f103" y="f19"/>
                  </a:cubicBezTo>
                  <a:cubicBezTo>
                    <a:pt x="f104" y="f19"/>
                    <a:pt x="f103" y="f92"/>
                    <a:pt x="f104" y="f92"/>
                  </a:cubicBezTo>
                  <a:cubicBezTo>
                    <a:pt x="f103" y="f92"/>
                    <a:pt x="f103" y="f92"/>
                    <a:pt x="f103" y="f92"/>
                  </a:cubicBezTo>
                  <a:cubicBezTo>
                    <a:pt x="f100" y="f89"/>
                    <a:pt x="f100" y="f88"/>
                    <a:pt x="f99" y="f6"/>
                  </a:cubicBezTo>
                  <a:cubicBezTo>
                    <a:pt x="f96" y="f86"/>
                    <a:pt x="f96" y="f8"/>
                    <a:pt x="f96" y="f86"/>
                  </a:cubicBezTo>
                  <a:cubicBezTo>
                    <a:pt x="f96" y="f86"/>
                    <a:pt x="f97" y="f86"/>
                    <a:pt x="f96" y="f86"/>
                  </a:cubicBezTo>
                  <a:cubicBezTo>
                    <a:pt x="f96" y="f84"/>
                    <a:pt x="f94" y="f86"/>
                    <a:pt x="f94" y="f84"/>
                  </a:cubicBezTo>
                  <a:cubicBezTo>
                    <a:pt x="f96" y="f84"/>
                    <a:pt x="f94" y="f84"/>
                    <a:pt x="f96" y="f84"/>
                  </a:cubicBezTo>
                  <a:cubicBezTo>
                    <a:pt x="f94" y="f156"/>
                    <a:pt x="f93" y="f156"/>
                    <a:pt x="f93" y="f82"/>
                  </a:cubicBezTo>
                  <a:cubicBezTo>
                    <a:pt x="f93" y="f156"/>
                    <a:pt x="f93" y="f156"/>
                    <a:pt x="f93" y="f156"/>
                  </a:cubicBezTo>
                  <a:cubicBezTo>
                    <a:pt x="f94" y="f81"/>
                    <a:pt x="f93" y="f81"/>
                    <a:pt x="f93" y="f79"/>
                  </a:cubicBezTo>
                  <a:cubicBezTo>
                    <a:pt x="f87" y="f73"/>
                    <a:pt x="f83" y="f64"/>
                    <a:pt x="f77" y="f60"/>
                  </a:cubicBezTo>
                  <a:cubicBezTo>
                    <a:pt x="f66" y="f53"/>
                    <a:pt x="f65" y="f48"/>
                    <a:pt x="f55" y="f42"/>
                  </a:cubicBezTo>
                  <a:cubicBezTo>
                    <a:pt x="f51" y="f41"/>
                    <a:pt x="f51" y="f41"/>
                    <a:pt x="f51" y="f39"/>
                  </a:cubicBezTo>
                  <a:cubicBezTo>
                    <a:pt x="f51" y="f39"/>
                    <a:pt x="f51" y="f39"/>
                    <a:pt x="f51" y="f39"/>
                  </a:cubicBezTo>
                  <a:cubicBezTo>
                    <a:pt x="f51" y="f38"/>
                    <a:pt x="f49" y="f38"/>
                    <a:pt x="f51" y="f38"/>
                  </a:cubicBezTo>
                  <a:cubicBezTo>
                    <a:pt x="f49" y="f35"/>
                    <a:pt x="f47" y="f34"/>
                    <a:pt x="f45" y="f32"/>
                  </a:cubicBezTo>
                  <a:cubicBezTo>
                    <a:pt x="f45" y="f32"/>
                    <a:pt x="f45" y="f157"/>
                    <a:pt x="f45" y="f32"/>
                  </a:cubicBezTo>
                  <a:cubicBezTo>
                    <a:pt x="f45" y="f32"/>
                    <a:pt x="f45" y="f32"/>
                    <a:pt x="f45" y="f32"/>
                  </a:cubicBezTo>
                  <a:cubicBezTo>
                    <a:pt x="f45" y="f32"/>
                    <a:pt x="f45" y="f32"/>
                    <a:pt x="f45" y="f32"/>
                  </a:cubicBezTo>
                  <a:cubicBezTo>
                    <a:pt x="f45" y="f30"/>
                    <a:pt x="f45" y="f30"/>
                    <a:pt x="f45" y="f30"/>
                  </a:cubicBezTo>
                  <a:cubicBezTo>
                    <a:pt x="f43" y="f26"/>
                    <a:pt x="f31" y="f22"/>
                    <a:pt x="f25" y="f158"/>
                  </a:cubicBezTo>
                  <a:cubicBezTo>
                    <a:pt x="f21" y="f16"/>
                    <a:pt x="f21" y="f13"/>
                    <a:pt x="f19" y="f15"/>
                  </a:cubicBezTo>
                  <a:cubicBezTo>
                    <a:pt x="f17" y="f12"/>
                    <a:pt x="f11" y="f9"/>
                    <a:pt x="f159" y="f7"/>
                  </a:cubicBezTo>
                  <a:cubicBezTo>
                    <a:pt x="f159" y="f7"/>
                    <a:pt x="f8" y="f160"/>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79" name="Freeform 143">
              <a:extLst>
                <a:ext uri="{FF2B5EF4-FFF2-40B4-BE49-F238E27FC236}">
                  <a16:creationId xmlns:a16="http://schemas.microsoft.com/office/drawing/2014/main" id="{84BBD88B-09FF-48C0-812A-48014A2A786E}"/>
                </a:ext>
              </a:extLst>
            </p:cNvPr>
            <p:cNvSpPr/>
            <p:nvPr/>
          </p:nvSpPr>
          <p:spPr>
            <a:xfrm flipH="1">
              <a:off x="10063977" y="2156685"/>
              <a:ext cx="238146" cy="437823"/>
            </a:xfrm>
            <a:custGeom>
              <a:avLst/>
              <a:gdLst>
                <a:gd name="f0" fmla="val 10800000"/>
                <a:gd name="f1" fmla="val 5400000"/>
                <a:gd name="f2" fmla="val 180"/>
                <a:gd name="f3" fmla="val w"/>
                <a:gd name="f4" fmla="val h"/>
                <a:gd name="f5" fmla="val 0"/>
                <a:gd name="f6" fmla="val 97"/>
                <a:gd name="f7" fmla="val 178"/>
                <a:gd name="f8" fmla="val 96"/>
                <a:gd name="f9" fmla="val 176"/>
                <a:gd name="f10" fmla="val 172"/>
                <a:gd name="f11" fmla="val 92"/>
                <a:gd name="f12" fmla="val 169"/>
                <a:gd name="f13" fmla="val 166"/>
                <a:gd name="f14" fmla="val 91"/>
                <a:gd name="f15" fmla="val 164"/>
                <a:gd name="f16" fmla="val 90"/>
                <a:gd name="f17" fmla="val 161"/>
                <a:gd name="f18" fmla="val 87"/>
                <a:gd name="f19" fmla="val 159"/>
                <a:gd name="f20" fmla="val 86"/>
                <a:gd name="f21" fmla="val 160"/>
                <a:gd name="f22" fmla="val 156"/>
                <a:gd name="f23" fmla="val 155"/>
                <a:gd name="f24" fmla="val 84"/>
                <a:gd name="f25" fmla="val 152"/>
                <a:gd name="f26" fmla="val 151"/>
                <a:gd name="f27" fmla="val 83"/>
                <a:gd name="f28" fmla="val 150"/>
                <a:gd name="f29" fmla="val 82"/>
                <a:gd name="f30" fmla="val 147"/>
                <a:gd name="f31" fmla="val 143"/>
                <a:gd name="f32" fmla="val 146"/>
                <a:gd name="f33" fmla="val 80"/>
                <a:gd name="f34" fmla="val 142"/>
                <a:gd name="f35" fmla="val 140"/>
                <a:gd name="f36" fmla="val 78"/>
                <a:gd name="f37" fmla="val 139"/>
                <a:gd name="f38" fmla="val 138"/>
                <a:gd name="f39" fmla="val 77"/>
                <a:gd name="f40" fmla="val 137"/>
                <a:gd name="f41" fmla="val 75"/>
                <a:gd name="f42" fmla="val 134"/>
                <a:gd name="f43" fmla="val 74"/>
                <a:gd name="f44" fmla="val 131"/>
                <a:gd name="f45" fmla="val 73"/>
                <a:gd name="f46" fmla="val 127"/>
                <a:gd name="f47" fmla="val 71"/>
                <a:gd name="f48" fmla="val 126"/>
                <a:gd name="f49" fmla="val 70"/>
                <a:gd name="f50" fmla="val 125"/>
                <a:gd name="f51" fmla="val 124"/>
                <a:gd name="f52" fmla="val 69"/>
                <a:gd name="f53" fmla="val 122"/>
                <a:gd name="f54" fmla="val 67"/>
                <a:gd name="f55" fmla="val 121"/>
                <a:gd name="f56" fmla="val 120"/>
                <a:gd name="f57" fmla="val 118"/>
                <a:gd name="f58" fmla="val 65"/>
                <a:gd name="f59" fmla="val 116"/>
                <a:gd name="f60" fmla="val 64"/>
                <a:gd name="f61" fmla="val 114"/>
                <a:gd name="f62" fmla="val 113"/>
                <a:gd name="f63" fmla="val 112"/>
                <a:gd name="f64" fmla="val 62"/>
                <a:gd name="f65" fmla="val 61"/>
                <a:gd name="f66" fmla="val 111"/>
                <a:gd name="f67" fmla="val 109"/>
                <a:gd name="f68" fmla="val 108"/>
                <a:gd name="f69" fmla="val 107"/>
                <a:gd name="f70" fmla="val 105"/>
                <a:gd name="f71" fmla="val 60"/>
                <a:gd name="f72" fmla="val 103"/>
                <a:gd name="f73" fmla="val 101"/>
                <a:gd name="f74" fmla="val 100"/>
                <a:gd name="f75" fmla="val 58"/>
                <a:gd name="f76" fmla="val 98"/>
                <a:gd name="f77" fmla="val 57"/>
                <a:gd name="f78" fmla="val 94"/>
                <a:gd name="f79" fmla="val 56"/>
                <a:gd name="f80" fmla="val 54"/>
                <a:gd name="f81" fmla="val 95"/>
                <a:gd name="f82" fmla="val 53"/>
                <a:gd name="f83" fmla="val 88"/>
                <a:gd name="f84" fmla="val 50"/>
                <a:gd name="f85" fmla="val 85"/>
                <a:gd name="f86" fmla="val 49"/>
                <a:gd name="f87" fmla="val 48"/>
                <a:gd name="f88" fmla="val 81"/>
                <a:gd name="f89" fmla="val 79"/>
                <a:gd name="f90" fmla="val 47"/>
                <a:gd name="f91" fmla="val 45"/>
                <a:gd name="f92" fmla="val 44"/>
                <a:gd name="f93" fmla="val 72"/>
                <a:gd name="f94" fmla="val 43"/>
                <a:gd name="f95" fmla="val 41"/>
                <a:gd name="f96" fmla="val 68"/>
                <a:gd name="f97" fmla="val 40"/>
                <a:gd name="f98" fmla="val 66"/>
                <a:gd name="f99" fmla="val 39"/>
                <a:gd name="f100" fmla="val 59"/>
                <a:gd name="f101" fmla="val 35"/>
                <a:gd name="f102" fmla="val 36"/>
                <a:gd name="f103" fmla="val 55"/>
                <a:gd name="f104" fmla="val 52"/>
                <a:gd name="f105" fmla="val 33"/>
                <a:gd name="f106" fmla="val 32"/>
                <a:gd name="f107" fmla="val 31"/>
                <a:gd name="f108" fmla="val 51"/>
                <a:gd name="f109" fmla="val 46"/>
                <a:gd name="f110" fmla="val 30"/>
                <a:gd name="f111" fmla="val 28"/>
                <a:gd name="f112" fmla="val 42"/>
                <a:gd name="f113" fmla="val 27"/>
                <a:gd name="f114" fmla="val 38"/>
                <a:gd name="f115" fmla="val 26"/>
                <a:gd name="f116" fmla="val 24"/>
                <a:gd name="f117" fmla="val 22"/>
                <a:gd name="f118" fmla="val 20"/>
                <a:gd name="f119" fmla="val 34"/>
                <a:gd name="f120" fmla="val 29"/>
                <a:gd name="f121" fmla="val 25"/>
                <a:gd name="f122" fmla="val 19"/>
                <a:gd name="f123" fmla="val 18"/>
                <a:gd name="f124" fmla="val 21"/>
                <a:gd name="f125" fmla="val 17"/>
                <a:gd name="f126" fmla="val 15"/>
                <a:gd name="f127" fmla="val 14"/>
                <a:gd name="f128" fmla="val 16"/>
                <a:gd name="f129" fmla="val 13"/>
                <a:gd name="f130" fmla="val 12"/>
                <a:gd name="f131" fmla="val 11"/>
                <a:gd name="f132" fmla="val 10"/>
                <a:gd name="f133" fmla="val 8"/>
                <a:gd name="f134" fmla="val 7"/>
                <a:gd name="f135" fmla="val 6"/>
                <a:gd name="f136" fmla="val 5"/>
                <a:gd name="f137" fmla="val 4"/>
                <a:gd name="f138" fmla="val 3"/>
                <a:gd name="f139" fmla="val 2"/>
                <a:gd name="f140" fmla="val 1"/>
                <a:gd name="f141" fmla="val 99"/>
                <a:gd name="f142" fmla="val 133"/>
                <a:gd name="f143" fmla="val 148"/>
                <a:gd name="f144" fmla="val 153"/>
                <a:gd name="f145" fmla="val 168"/>
                <a:gd name="f146" fmla="val 174"/>
                <a:gd name="f147" fmla="val 177"/>
                <a:gd name="f148" fmla="+- 0 0 -90"/>
                <a:gd name="f149" fmla="*/ f3 1 97"/>
                <a:gd name="f150" fmla="*/ f4 1 178"/>
                <a:gd name="f151" fmla="+- f7 0 f5"/>
                <a:gd name="f152" fmla="+- f6 0 f5"/>
                <a:gd name="f153" fmla="*/ f148 f0 1"/>
                <a:gd name="f154" fmla="*/ f152 1 97"/>
                <a:gd name="f155" fmla="*/ f151 1 178"/>
                <a:gd name="f156" fmla="*/ 86 f152 1"/>
                <a:gd name="f157" fmla="*/ 156 f151 1"/>
                <a:gd name="f158" fmla="*/ 83 f152 1"/>
                <a:gd name="f159" fmla="*/ 151 f151 1"/>
                <a:gd name="f160" fmla="*/ 80 f152 1"/>
                <a:gd name="f161" fmla="*/ 139 f151 1"/>
                <a:gd name="f162" fmla="*/ 77 f152 1"/>
                <a:gd name="f163" fmla="*/ 137 f151 1"/>
                <a:gd name="f164" fmla="*/ 70 f152 1"/>
                <a:gd name="f165" fmla="*/ 125 f151 1"/>
                <a:gd name="f166" fmla="*/ 69 f152 1"/>
                <a:gd name="f167" fmla="*/ 121 f151 1"/>
                <a:gd name="f168" fmla="*/ 65 f152 1"/>
                <a:gd name="f169" fmla="*/ 114 f151 1"/>
                <a:gd name="f170" fmla="*/ 62 f152 1"/>
                <a:gd name="f171" fmla="*/ 109 f151 1"/>
                <a:gd name="f172" fmla="*/ 60 f152 1"/>
                <a:gd name="f173" fmla="*/ 107 f151 1"/>
                <a:gd name="f174" fmla="*/ 103 f151 1"/>
                <a:gd name="f175" fmla="*/ 57 f152 1"/>
                <a:gd name="f176" fmla="*/ 96 f151 1"/>
                <a:gd name="f177" fmla="*/ 56 f152 1"/>
                <a:gd name="f178" fmla="*/ 94 f151 1"/>
                <a:gd name="f179" fmla="*/ 54 f152 1"/>
                <a:gd name="f180" fmla="*/ 88 f151 1"/>
                <a:gd name="f181" fmla="*/ 50 f152 1"/>
                <a:gd name="f182" fmla="*/ 85 f151 1"/>
                <a:gd name="f183" fmla="*/ 48 f152 1"/>
                <a:gd name="f184" fmla="*/ 79 f151 1"/>
                <a:gd name="f185" fmla="*/ 44 f152 1"/>
                <a:gd name="f186" fmla="*/ 73 f151 1"/>
                <a:gd name="f187" fmla="*/ 43 f152 1"/>
                <a:gd name="f188" fmla="*/ 70 f151 1"/>
                <a:gd name="f189" fmla="*/ 41 f152 1"/>
                <a:gd name="f190" fmla="*/ 68 f151 1"/>
                <a:gd name="f191" fmla="*/ 40 f152 1"/>
                <a:gd name="f192" fmla="*/ 65 f151 1"/>
                <a:gd name="f193" fmla="*/ 39 f152 1"/>
                <a:gd name="f194" fmla="*/ 60 f151 1"/>
                <a:gd name="f195" fmla="*/ 33 f152 1"/>
                <a:gd name="f196" fmla="*/ 52 f151 1"/>
                <a:gd name="f197" fmla="*/ 31 f152 1"/>
                <a:gd name="f198" fmla="*/ 48 f151 1"/>
                <a:gd name="f199" fmla="*/ 30 f152 1"/>
                <a:gd name="f200" fmla="*/ 46 f151 1"/>
                <a:gd name="f201" fmla="*/ 26 f152 1"/>
                <a:gd name="f202" fmla="*/ 39 f151 1"/>
                <a:gd name="f203" fmla="*/ 22 f152 1"/>
                <a:gd name="f204" fmla="*/ 38 f151 1"/>
                <a:gd name="f205" fmla="*/ 24 f152 1"/>
                <a:gd name="f206" fmla="*/ 34 f151 1"/>
                <a:gd name="f207" fmla="*/ 30 f151 1"/>
                <a:gd name="f208" fmla="*/ 20 f152 1"/>
                <a:gd name="f209" fmla="*/ 27 f151 1"/>
                <a:gd name="f210" fmla="*/ 26 f151 1"/>
                <a:gd name="f211" fmla="*/ 25 f151 1"/>
                <a:gd name="f212" fmla="*/ 17 f152 1"/>
                <a:gd name="f213" fmla="*/ 22 f151 1"/>
                <a:gd name="f214" fmla="*/ 18 f151 1"/>
                <a:gd name="f215" fmla="*/ 15 f152 1"/>
                <a:gd name="f216" fmla="*/ 16 f151 1"/>
                <a:gd name="f217" fmla="*/ 14 f152 1"/>
                <a:gd name="f218" fmla="*/ 13 f151 1"/>
                <a:gd name="f219" fmla="*/ 13 f152 1"/>
                <a:gd name="f220" fmla="*/ 11 f152 1"/>
                <a:gd name="f221" fmla="*/ 10 f151 1"/>
                <a:gd name="f222" fmla="*/ 3 f152 1"/>
                <a:gd name="f223" fmla="*/ 5 f151 1"/>
                <a:gd name="f224" fmla="*/ 2 f152 1"/>
                <a:gd name="f225" fmla="*/ 4 f151 1"/>
                <a:gd name="f226" fmla="*/ 0 f152 1"/>
                <a:gd name="f227" fmla="*/ 0 f151 1"/>
                <a:gd name="f228" fmla="*/ 1 f151 1"/>
                <a:gd name="f229" fmla="*/ 5 f152 1"/>
                <a:gd name="f230" fmla="*/ 14 f151 1"/>
                <a:gd name="f231" fmla="*/ 18 f152 1"/>
                <a:gd name="f232" fmla="*/ 42 f151 1"/>
                <a:gd name="f233" fmla="*/ 53 f151 1"/>
                <a:gd name="f234" fmla="*/ 27 f152 1"/>
                <a:gd name="f235" fmla="*/ 61 f151 1"/>
                <a:gd name="f236" fmla="*/ 36 f152 1"/>
                <a:gd name="f237" fmla="*/ 78 f151 1"/>
                <a:gd name="f238" fmla="*/ 86 f151 1"/>
                <a:gd name="f239" fmla="*/ 49 f152 1"/>
                <a:gd name="f240" fmla="*/ 98 f151 1"/>
                <a:gd name="f241" fmla="*/ 138 f151 1"/>
                <a:gd name="f242" fmla="*/ 74 f152 1"/>
                <a:gd name="f243" fmla="*/ 148 f151 1"/>
                <a:gd name="f244" fmla="*/ 96 f152 1"/>
                <a:gd name="f245" fmla="*/ 176 f151 1"/>
                <a:gd name="f246" fmla="*/ f153 1 f2"/>
                <a:gd name="f247" fmla="*/ f156 1 97"/>
                <a:gd name="f248" fmla="*/ f157 1 178"/>
                <a:gd name="f249" fmla="*/ f158 1 97"/>
                <a:gd name="f250" fmla="*/ f159 1 178"/>
                <a:gd name="f251" fmla="*/ f160 1 97"/>
                <a:gd name="f252" fmla="*/ f161 1 178"/>
                <a:gd name="f253" fmla="*/ f162 1 97"/>
                <a:gd name="f254" fmla="*/ f163 1 178"/>
                <a:gd name="f255" fmla="*/ f164 1 97"/>
                <a:gd name="f256" fmla="*/ f165 1 178"/>
                <a:gd name="f257" fmla="*/ f166 1 97"/>
                <a:gd name="f258" fmla="*/ f167 1 178"/>
                <a:gd name="f259" fmla="*/ f168 1 97"/>
                <a:gd name="f260" fmla="*/ f169 1 178"/>
                <a:gd name="f261" fmla="*/ f170 1 97"/>
                <a:gd name="f262" fmla="*/ f171 1 178"/>
                <a:gd name="f263" fmla="*/ f172 1 97"/>
                <a:gd name="f264" fmla="*/ f173 1 178"/>
                <a:gd name="f265" fmla="*/ f174 1 178"/>
                <a:gd name="f266" fmla="*/ f175 1 97"/>
                <a:gd name="f267" fmla="*/ f176 1 178"/>
                <a:gd name="f268" fmla="*/ f177 1 97"/>
                <a:gd name="f269" fmla="*/ f178 1 178"/>
                <a:gd name="f270" fmla="*/ f179 1 97"/>
                <a:gd name="f271" fmla="*/ f180 1 178"/>
                <a:gd name="f272" fmla="*/ f181 1 97"/>
                <a:gd name="f273" fmla="*/ f182 1 178"/>
                <a:gd name="f274" fmla="*/ f183 1 97"/>
                <a:gd name="f275" fmla="*/ f184 1 178"/>
                <a:gd name="f276" fmla="*/ f185 1 97"/>
                <a:gd name="f277" fmla="*/ f186 1 178"/>
                <a:gd name="f278" fmla="*/ f187 1 97"/>
                <a:gd name="f279" fmla="*/ f188 1 178"/>
                <a:gd name="f280" fmla="*/ f189 1 97"/>
                <a:gd name="f281" fmla="*/ f190 1 178"/>
                <a:gd name="f282" fmla="*/ f191 1 97"/>
                <a:gd name="f283" fmla="*/ f192 1 178"/>
                <a:gd name="f284" fmla="*/ f193 1 97"/>
                <a:gd name="f285" fmla="*/ f194 1 178"/>
                <a:gd name="f286" fmla="*/ f195 1 97"/>
                <a:gd name="f287" fmla="*/ f196 1 178"/>
                <a:gd name="f288" fmla="*/ f197 1 97"/>
                <a:gd name="f289" fmla="*/ f198 1 178"/>
                <a:gd name="f290" fmla="*/ f199 1 97"/>
                <a:gd name="f291" fmla="*/ f200 1 178"/>
                <a:gd name="f292" fmla="*/ f201 1 97"/>
                <a:gd name="f293" fmla="*/ f202 1 178"/>
                <a:gd name="f294" fmla="*/ f203 1 97"/>
                <a:gd name="f295" fmla="*/ f204 1 178"/>
                <a:gd name="f296" fmla="*/ f205 1 97"/>
                <a:gd name="f297" fmla="*/ f206 1 178"/>
                <a:gd name="f298" fmla="*/ f207 1 178"/>
                <a:gd name="f299" fmla="*/ f208 1 97"/>
                <a:gd name="f300" fmla="*/ f209 1 178"/>
                <a:gd name="f301" fmla="*/ f210 1 178"/>
                <a:gd name="f302" fmla="*/ f211 1 178"/>
                <a:gd name="f303" fmla="*/ f212 1 97"/>
                <a:gd name="f304" fmla="*/ f213 1 178"/>
                <a:gd name="f305" fmla="*/ f214 1 178"/>
                <a:gd name="f306" fmla="*/ f215 1 97"/>
                <a:gd name="f307" fmla="*/ f216 1 178"/>
                <a:gd name="f308" fmla="*/ f217 1 97"/>
                <a:gd name="f309" fmla="*/ f218 1 178"/>
                <a:gd name="f310" fmla="*/ f219 1 97"/>
                <a:gd name="f311" fmla="*/ f220 1 97"/>
                <a:gd name="f312" fmla="*/ f221 1 178"/>
                <a:gd name="f313" fmla="*/ f222 1 97"/>
                <a:gd name="f314" fmla="*/ f223 1 178"/>
                <a:gd name="f315" fmla="*/ f224 1 97"/>
                <a:gd name="f316" fmla="*/ f225 1 178"/>
                <a:gd name="f317" fmla="*/ f226 1 97"/>
                <a:gd name="f318" fmla="*/ f227 1 178"/>
                <a:gd name="f319" fmla="*/ f228 1 178"/>
                <a:gd name="f320" fmla="*/ f229 1 97"/>
                <a:gd name="f321" fmla="*/ f230 1 178"/>
                <a:gd name="f322" fmla="*/ f231 1 97"/>
                <a:gd name="f323" fmla="*/ f232 1 178"/>
                <a:gd name="f324" fmla="*/ f233 1 178"/>
                <a:gd name="f325" fmla="*/ f234 1 97"/>
                <a:gd name="f326" fmla="*/ f235 1 178"/>
                <a:gd name="f327" fmla="*/ f236 1 97"/>
                <a:gd name="f328" fmla="*/ f237 1 178"/>
                <a:gd name="f329" fmla="*/ f238 1 178"/>
                <a:gd name="f330" fmla="*/ f239 1 97"/>
                <a:gd name="f331" fmla="*/ f240 1 178"/>
                <a:gd name="f332" fmla="*/ f241 1 178"/>
                <a:gd name="f333" fmla="*/ f242 1 97"/>
                <a:gd name="f334" fmla="*/ f243 1 178"/>
                <a:gd name="f335" fmla="*/ f244 1 97"/>
                <a:gd name="f336" fmla="*/ f245 1 178"/>
                <a:gd name="f337" fmla="*/ 0 1 f154"/>
                <a:gd name="f338" fmla="*/ f6 1 f154"/>
                <a:gd name="f339" fmla="*/ 0 1 f155"/>
                <a:gd name="f340" fmla="*/ f7 1 f155"/>
                <a:gd name="f341" fmla="+- f246 0 f1"/>
                <a:gd name="f342" fmla="*/ f247 1 f154"/>
                <a:gd name="f343" fmla="*/ f248 1 f155"/>
                <a:gd name="f344" fmla="*/ f249 1 f154"/>
                <a:gd name="f345" fmla="*/ f250 1 f155"/>
                <a:gd name="f346" fmla="*/ f251 1 f154"/>
                <a:gd name="f347" fmla="*/ f252 1 f155"/>
                <a:gd name="f348" fmla="*/ f253 1 f154"/>
                <a:gd name="f349" fmla="*/ f254 1 f155"/>
                <a:gd name="f350" fmla="*/ f255 1 f154"/>
                <a:gd name="f351" fmla="*/ f256 1 f155"/>
                <a:gd name="f352" fmla="*/ f257 1 f154"/>
                <a:gd name="f353" fmla="*/ f258 1 f155"/>
                <a:gd name="f354" fmla="*/ f259 1 f154"/>
                <a:gd name="f355" fmla="*/ f260 1 f155"/>
                <a:gd name="f356" fmla="*/ f261 1 f154"/>
                <a:gd name="f357" fmla="*/ f262 1 f155"/>
                <a:gd name="f358" fmla="*/ f263 1 f154"/>
                <a:gd name="f359" fmla="*/ f264 1 f155"/>
                <a:gd name="f360" fmla="*/ f265 1 f155"/>
                <a:gd name="f361" fmla="*/ f266 1 f154"/>
                <a:gd name="f362" fmla="*/ f267 1 f155"/>
                <a:gd name="f363" fmla="*/ f268 1 f154"/>
                <a:gd name="f364" fmla="*/ f269 1 f155"/>
                <a:gd name="f365" fmla="*/ f270 1 f154"/>
                <a:gd name="f366" fmla="*/ f271 1 f155"/>
                <a:gd name="f367" fmla="*/ f272 1 f154"/>
                <a:gd name="f368" fmla="*/ f273 1 f155"/>
                <a:gd name="f369" fmla="*/ f274 1 f154"/>
                <a:gd name="f370" fmla="*/ f275 1 f155"/>
                <a:gd name="f371" fmla="*/ f276 1 f154"/>
                <a:gd name="f372" fmla="*/ f277 1 f155"/>
                <a:gd name="f373" fmla="*/ f278 1 f154"/>
                <a:gd name="f374" fmla="*/ f279 1 f155"/>
                <a:gd name="f375" fmla="*/ f280 1 f154"/>
                <a:gd name="f376" fmla="*/ f281 1 f155"/>
                <a:gd name="f377" fmla="*/ f282 1 f154"/>
                <a:gd name="f378" fmla="*/ f283 1 f155"/>
                <a:gd name="f379" fmla="*/ f284 1 f154"/>
                <a:gd name="f380" fmla="*/ f285 1 f155"/>
                <a:gd name="f381" fmla="*/ f286 1 f154"/>
                <a:gd name="f382" fmla="*/ f287 1 f155"/>
                <a:gd name="f383" fmla="*/ f288 1 f154"/>
                <a:gd name="f384" fmla="*/ f289 1 f155"/>
                <a:gd name="f385" fmla="*/ f290 1 f154"/>
                <a:gd name="f386" fmla="*/ f291 1 f155"/>
                <a:gd name="f387" fmla="*/ f292 1 f154"/>
                <a:gd name="f388" fmla="*/ f293 1 f155"/>
                <a:gd name="f389" fmla="*/ f294 1 f154"/>
                <a:gd name="f390" fmla="*/ f295 1 f155"/>
                <a:gd name="f391" fmla="*/ f296 1 f154"/>
                <a:gd name="f392" fmla="*/ f297 1 f155"/>
                <a:gd name="f393" fmla="*/ f298 1 f155"/>
                <a:gd name="f394" fmla="*/ f299 1 f154"/>
                <a:gd name="f395" fmla="*/ f300 1 f155"/>
                <a:gd name="f396" fmla="*/ f301 1 f155"/>
                <a:gd name="f397" fmla="*/ f302 1 f155"/>
                <a:gd name="f398" fmla="*/ f303 1 f154"/>
                <a:gd name="f399" fmla="*/ f304 1 f155"/>
                <a:gd name="f400" fmla="*/ f305 1 f155"/>
                <a:gd name="f401" fmla="*/ f306 1 f154"/>
                <a:gd name="f402" fmla="*/ f307 1 f155"/>
                <a:gd name="f403" fmla="*/ f308 1 f154"/>
                <a:gd name="f404" fmla="*/ f309 1 f155"/>
                <a:gd name="f405" fmla="*/ f310 1 f154"/>
                <a:gd name="f406" fmla="*/ f311 1 f154"/>
                <a:gd name="f407" fmla="*/ f312 1 f155"/>
                <a:gd name="f408" fmla="*/ f313 1 f154"/>
                <a:gd name="f409" fmla="*/ f314 1 f155"/>
                <a:gd name="f410" fmla="*/ f315 1 f154"/>
                <a:gd name="f411" fmla="*/ f316 1 f155"/>
                <a:gd name="f412" fmla="*/ f317 1 f154"/>
                <a:gd name="f413" fmla="*/ f318 1 f155"/>
                <a:gd name="f414" fmla="*/ f319 1 f155"/>
                <a:gd name="f415" fmla="*/ f320 1 f154"/>
                <a:gd name="f416" fmla="*/ f321 1 f155"/>
                <a:gd name="f417" fmla="*/ f322 1 f154"/>
                <a:gd name="f418" fmla="*/ f323 1 f155"/>
                <a:gd name="f419" fmla="*/ f324 1 f155"/>
                <a:gd name="f420" fmla="*/ f325 1 f154"/>
                <a:gd name="f421" fmla="*/ f326 1 f155"/>
                <a:gd name="f422" fmla="*/ f327 1 f154"/>
                <a:gd name="f423" fmla="*/ f328 1 f155"/>
                <a:gd name="f424" fmla="*/ f329 1 f155"/>
                <a:gd name="f425" fmla="*/ f330 1 f154"/>
                <a:gd name="f426" fmla="*/ f331 1 f155"/>
                <a:gd name="f427" fmla="*/ f332 1 f155"/>
                <a:gd name="f428" fmla="*/ f333 1 f154"/>
                <a:gd name="f429" fmla="*/ f334 1 f155"/>
                <a:gd name="f430" fmla="*/ f335 1 f154"/>
                <a:gd name="f431" fmla="*/ f336 1 f155"/>
                <a:gd name="f432" fmla="*/ f337 f149 1"/>
                <a:gd name="f433" fmla="*/ f338 f149 1"/>
                <a:gd name="f434" fmla="*/ f340 f150 1"/>
                <a:gd name="f435" fmla="*/ f339 f150 1"/>
                <a:gd name="f436" fmla="*/ f342 f149 1"/>
                <a:gd name="f437" fmla="*/ f343 f150 1"/>
                <a:gd name="f438" fmla="*/ f344 f149 1"/>
                <a:gd name="f439" fmla="*/ f345 f150 1"/>
                <a:gd name="f440" fmla="*/ f346 f149 1"/>
                <a:gd name="f441" fmla="*/ f347 f150 1"/>
                <a:gd name="f442" fmla="*/ f348 f149 1"/>
                <a:gd name="f443" fmla="*/ f349 f150 1"/>
                <a:gd name="f444" fmla="*/ f350 f149 1"/>
                <a:gd name="f445" fmla="*/ f351 f150 1"/>
                <a:gd name="f446" fmla="*/ f352 f149 1"/>
                <a:gd name="f447" fmla="*/ f353 f150 1"/>
                <a:gd name="f448" fmla="*/ f354 f149 1"/>
                <a:gd name="f449" fmla="*/ f355 f150 1"/>
                <a:gd name="f450" fmla="*/ f356 f149 1"/>
                <a:gd name="f451" fmla="*/ f357 f150 1"/>
                <a:gd name="f452" fmla="*/ f358 f149 1"/>
                <a:gd name="f453" fmla="*/ f359 f150 1"/>
                <a:gd name="f454" fmla="*/ f360 f150 1"/>
                <a:gd name="f455" fmla="*/ f361 f149 1"/>
                <a:gd name="f456" fmla="*/ f362 f150 1"/>
                <a:gd name="f457" fmla="*/ f363 f149 1"/>
                <a:gd name="f458" fmla="*/ f364 f150 1"/>
                <a:gd name="f459" fmla="*/ f365 f149 1"/>
                <a:gd name="f460" fmla="*/ f366 f150 1"/>
                <a:gd name="f461" fmla="*/ f367 f149 1"/>
                <a:gd name="f462" fmla="*/ f368 f150 1"/>
                <a:gd name="f463" fmla="*/ f369 f149 1"/>
                <a:gd name="f464" fmla="*/ f370 f150 1"/>
                <a:gd name="f465" fmla="*/ f371 f149 1"/>
                <a:gd name="f466" fmla="*/ f372 f150 1"/>
                <a:gd name="f467" fmla="*/ f373 f149 1"/>
                <a:gd name="f468" fmla="*/ f374 f150 1"/>
                <a:gd name="f469" fmla="*/ f375 f149 1"/>
                <a:gd name="f470" fmla="*/ f376 f150 1"/>
                <a:gd name="f471" fmla="*/ f377 f149 1"/>
                <a:gd name="f472" fmla="*/ f378 f150 1"/>
                <a:gd name="f473" fmla="*/ f379 f149 1"/>
                <a:gd name="f474" fmla="*/ f380 f150 1"/>
                <a:gd name="f475" fmla="*/ f381 f149 1"/>
                <a:gd name="f476" fmla="*/ f382 f150 1"/>
                <a:gd name="f477" fmla="*/ f383 f149 1"/>
                <a:gd name="f478" fmla="*/ f384 f150 1"/>
                <a:gd name="f479" fmla="*/ f385 f149 1"/>
                <a:gd name="f480" fmla="*/ f386 f150 1"/>
                <a:gd name="f481" fmla="*/ f387 f149 1"/>
                <a:gd name="f482" fmla="*/ f388 f150 1"/>
                <a:gd name="f483" fmla="*/ f389 f149 1"/>
                <a:gd name="f484" fmla="*/ f390 f150 1"/>
                <a:gd name="f485" fmla="*/ f391 f149 1"/>
                <a:gd name="f486" fmla="*/ f392 f150 1"/>
                <a:gd name="f487" fmla="*/ f393 f150 1"/>
                <a:gd name="f488" fmla="*/ f394 f149 1"/>
                <a:gd name="f489" fmla="*/ f395 f150 1"/>
                <a:gd name="f490" fmla="*/ f396 f150 1"/>
                <a:gd name="f491" fmla="*/ f397 f150 1"/>
                <a:gd name="f492" fmla="*/ f398 f149 1"/>
                <a:gd name="f493" fmla="*/ f399 f150 1"/>
                <a:gd name="f494" fmla="*/ f400 f150 1"/>
                <a:gd name="f495" fmla="*/ f401 f149 1"/>
                <a:gd name="f496" fmla="*/ f402 f150 1"/>
                <a:gd name="f497" fmla="*/ f403 f149 1"/>
                <a:gd name="f498" fmla="*/ f404 f150 1"/>
                <a:gd name="f499" fmla="*/ f405 f149 1"/>
                <a:gd name="f500" fmla="*/ f406 f149 1"/>
                <a:gd name="f501" fmla="*/ f407 f150 1"/>
                <a:gd name="f502" fmla="*/ f408 f149 1"/>
                <a:gd name="f503" fmla="*/ f409 f150 1"/>
                <a:gd name="f504" fmla="*/ f410 f149 1"/>
                <a:gd name="f505" fmla="*/ f411 f150 1"/>
                <a:gd name="f506" fmla="*/ f412 f149 1"/>
                <a:gd name="f507" fmla="*/ f413 f150 1"/>
                <a:gd name="f508" fmla="*/ f414 f150 1"/>
                <a:gd name="f509" fmla="*/ f415 f149 1"/>
                <a:gd name="f510" fmla="*/ f416 f150 1"/>
                <a:gd name="f511" fmla="*/ f417 f149 1"/>
                <a:gd name="f512" fmla="*/ f418 f150 1"/>
                <a:gd name="f513" fmla="*/ f419 f150 1"/>
                <a:gd name="f514" fmla="*/ f420 f149 1"/>
                <a:gd name="f515" fmla="*/ f421 f150 1"/>
                <a:gd name="f516" fmla="*/ f422 f149 1"/>
                <a:gd name="f517" fmla="*/ f423 f150 1"/>
                <a:gd name="f518" fmla="*/ f424 f150 1"/>
                <a:gd name="f519" fmla="*/ f425 f149 1"/>
                <a:gd name="f520" fmla="*/ f426 f150 1"/>
                <a:gd name="f521" fmla="*/ f427 f150 1"/>
                <a:gd name="f522" fmla="*/ f428 f149 1"/>
                <a:gd name="f523" fmla="*/ f429 f150 1"/>
                <a:gd name="f524" fmla="*/ f430 f149 1"/>
                <a:gd name="f525" fmla="*/ f431 f150 1"/>
              </a:gdLst>
              <a:ahLst/>
              <a:cxnLst>
                <a:cxn ang="3cd4">
                  <a:pos x="hc" y="t"/>
                </a:cxn>
                <a:cxn ang="0">
                  <a:pos x="r" y="vc"/>
                </a:cxn>
                <a:cxn ang="cd4">
                  <a:pos x="hc" y="b"/>
                </a:cxn>
                <a:cxn ang="cd2">
                  <a:pos x="l" y="vc"/>
                </a:cxn>
                <a:cxn ang="f341">
                  <a:pos x="f436" y="f437"/>
                </a:cxn>
                <a:cxn ang="f341">
                  <a:pos x="f438" y="f439"/>
                </a:cxn>
                <a:cxn ang="f341">
                  <a:pos x="f440" y="f441"/>
                </a:cxn>
                <a:cxn ang="f341">
                  <a:pos x="f442" y="f443"/>
                </a:cxn>
                <a:cxn ang="f341">
                  <a:pos x="f444" y="f445"/>
                </a:cxn>
                <a:cxn ang="f341">
                  <a:pos x="f446" y="f447"/>
                </a:cxn>
                <a:cxn ang="f341">
                  <a:pos x="f448" y="f449"/>
                </a:cxn>
                <a:cxn ang="f341">
                  <a:pos x="f450" y="f451"/>
                </a:cxn>
                <a:cxn ang="f341">
                  <a:pos x="f452" y="f453"/>
                </a:cxn>
                <a:cxn ang="f341">
                  <a:pos x="f452" y="f454"/>
                </a:cxn>
                <a:cxn ang="f341">
                  <a:pos x="f455" y="f456"/>
                </a:cxn>
                <a:cxn ang="f341">
                  <a:pos x="f457" y="f458"/>
                </a:cxn>
                <a:cxn ang="f341">
                  <a:pos x="f459" y="f460"/>
                </a:cxn>
                <a:cxn ang="f341">
                  <a:pos x="f461" y="f462"/>
                </a:cxn>
                <a:cxn ang="f341">
                  <a:pos x="f463" y="f464"/>
                </a:cxn>
                <a:cxn ang="f341">
                  <a:pos x="f465" y="f466"/>
                </a:cxn>
                <a:cxn ang="f341">
                  <a:pos x="f467" y="f468"/>
                </a:cxn>
                <a:cxn ang="f341">
                  <a:pos x="f469" y="f470"/>
                </a:cxn>
                <a:cxn ang="f341">
                  <a:pos x="f471" y="f472"/>
                </a:cxn>
                <a:cxn ang="f341">
                  <a:pos x="f471" y="f472"/>
                </a:cxn>
                <a:cxn ang="f341">
                  <a:pos x="f473" y="f474"/>
                </a:cxn>
                <a:cxn ang="f341">
                  <a:pos x="f475" y="f476"/>
                </a:cxn>
                <a:cxn ang="f341">
                  <a:pos x="f477" y="f478"/>
                </a:cxn>
                <a:cxn ang="f341">
                  <a:pos x="f479" y="f480"/>
                </a:cxn>
                <a:cxn ang="f341">
                  <a:pos x="f481" y="f482"/>
                </a:cxn>
                <a:cxn ang="f341">
                  <a:pos x="f483" y="f484"/>
                </a:cxn>
                <a:cxn ang="f341">
                  <a:pos x="f485" y="f486"/>
                </a:cxn>
                <a:cxn ang="f341">
                  <a:pos x="f485" y="f487"/>
                </a:cxn>
                <a:cxn ang="f341">
                  <a:pos x="f488" y="f489"/>
                </a:cxn>
                <a:cxn ang="f341">
                  <a:pos x="f483" y="f490"/>
                </a:cxn>
                <a:cxn ang="f341">
                  <a:pos x="f488" y="f491"/>
                </a:cxn>
                <a:cxn ang="f341">
                  <a:pos x="f492" y="f493"/>
                </a:cxn>
                <a:cxn ang="f341">
                  <a:pos x="f492" y="f494"/>
                </a:cxn>
                <a:cxn ang="f341">
                  <a:pos x="f495" y="f494"/>
                </a:cxn>
                <a:cxn ang="f341">
                  <a:pos x="f495" y="f496"/>
                </a:cxn>
                <a:cxn ang="f341">
                  <a:pos x="f497" y="f498"/>
                </a:cxn>
                <a:cxn ang="f341">
                  <a:pos x="f499" y="f496"/>
                </a:cxn>
                <a:cxn ang="f341">
                  <a:pos x="f500" y="f501"/>
                </a:cxn>
                <a:cxn ang="f341">
                  <a:pos x="f502" y="f503"/>
                </a:cxn>
                <a:cxn ang="f341">
                  <a:pos x="f504" y="f505"/>
                </a:cxn>
                <a:cxn ang="f341">
                  <a:pos x="f506" y="f507"/>
                </a:cxn>
                <a:cxn ang="f341">
                  <a:pos x="f506" y="f508"/>
                </a:cxn>
                <a:cxn ang="f341">
                  <a:pos x="f504" y="f503"/>
                </a:cxn>
                <a:cxn ang="f341">
                  <a:pos x="f509" y="f510"/>
                </a:cxn>
                <a:cxn ang="f341">
                  <a:pos x="f500" y="f489"/>
                </a:cxn>
                <a:cxn ang="f341">
                  <a:pos x="f511" y="f512"/>
                </a:cxn>
                <a:cxn ang="f341">
                  <a:pos x="f485" y="f513"/>
                </a:cxn>
                <a:cxn ang="f341">
                  <a:pos x="f514" y="f515"/>
                </a:cxn>
                <a:cxn ang="f341">
                  <a:pos x="f516" y="f517"/>
                </a:cxn>
                <a:cxn ang="f341">
                  <a:pos x="f467" y="f518"/>
                </a:cxn>
                <a:cxn ang="f341">
                  <a:pos x="f519" y="f520"/>
                </a:cxn>
                <a:cxn ang="f341">
                  <a:pos x="f446" y="f521"/>
                </a:cxn>
                <a:cxn ang="f341">
                  <a:pos x="f522" y="f523"/>
                </a:cxn>
                <a:cxn ang="f341">
                  <a:pos x="f524" y="f525"/>
                </a:cxn>
              </a:cxnLst>
              <a:rect l="f432" t="f435" r="f433" b="f434"/>
              <a:pathLst>
                <a:path w="97" h="178">
                  <a:moveTo>
                    <a:pt x="f8" y="f9"/>
                  </a:moveTo>
                  <a:cubicBezTo>
                    <a:pt x="f6" y="f10"/>
                    <a:pt x="f11" y="f12"/>
                    <a:pt x="f11" y="f13"/>
                  </a:cubicBezTo>
                  <a:cubicBezTo>
                    <a:pt x="f14" y="f13"/>
                    <a:pt x="f14" y="f13"/>
                    <a:pt x="f14" y="f13"/>
                  </a:cubicBezTo>
                  <a:cubicBezTo>
                    <a:pt x="f11" y="f15"/>
                    <a:pt x="f16" y="f17"/>
                    <a:pt x="f18" y="f19"/>
                  </a:cubicBezTo>
                  <a:cubicBezTo>
                    <a:pt x="f20" y="f21"/>
                    <a:pt x="f20" y="f21"/>
                    <a:pt x="f20" y="f21"/>
                  </a:cubicBezTo>
                  <a:cubicBezTo>
                    <a:pt x="f20" y="f19"/>
                    <a:pt x="f18" y="f22"/>
                    <a:pt x="f20" y="f22"/>
                  </a:cubicBezTo>
                  <a:cubicBezTo>
                    <a:pt x="f20" y="f22"/>
                    <a:pt x="f20" y="f22"/>
                    <a:pt x="f20" y="f22"/>
                  </a:cubicBezTo>
                  <a:cubicBezTo>
                    <a:pt x="f20" y="f22"/>
                    <a:pt x="f20" y="f22"/>
                    <a:pt x="f20" y="f23"/>
                  </a:cubicBezTo>
                  <a:cubicBezTo>
                    <a:pt x="f24" y="f23"/>
                    <a:pt x="f24" y="f23"/>
                    <a:pt x="f24" y="f23"/>
                  </a:cubicBezTo>
                  <a:cubicBezTo>
                    <a:pt x="f24" y="f23"/>
                    <a:pt x="f24" y="f23"/>
                    <a:pt x="f24" y="f23"/>
                  </a:cubicBezTo>
                  <a:cubicBezTo>
                    <a:pt x="f20" y="f25"/>
                    <a:pt x="f24" y="f25"/>
                    <a:pt x="f24" y="f26"/>
                  </a:cubicBezTo>
                  <a:cubicBezTo>
                    <a:pt x="f24" y="f26"/>
                    <a:pt x="f24" y="f26"/>
                    <a:pt x="f27" y="f26"/>
                  </a:cubicBezTo>
                  <a:cubicBezTo>
                    <a:pt x="f24" y="f28"/>
                    <a:pt x="f29" y="f30"/>
                    <a:pt x="f29" y="f31"/>
                  </a:cubicBezTo>
                  <a:cubicBezTo>
                    <a:pt x="f29" y="f32"/>
                    <a:pt x="f33" y="f32"/>
                    <a:pt x="f33" y="f32"/>
                  </a:cubicBezTo>
                  <a:cubicBezTo>
                    <a:pt x="f29" y="f31"/>
                    <a:pt x="f29" y="f31"/>
                    <a:pt x="f33" y="f34"/>
                  </a:cubicBezTo>
                  <a:cubicBezTo>
                    <a:pt x="f33" y="f31"/>
                    <a:pt x="f29" y="f35"/>
                    <a:pt x="f33" y="f35"/>
                  </a:cubicBezTo>
                  <a:cubicBezTo>
                    <a:pt x="f33" y="f35"/>
                    <a:pt x="f33" y="f35"/>
                    <a:pt x="f33" y="f35"/>
                  </a:cubicBezTo>
                  <a:cubicBezTo>
                    <a:pt x="f33" y="f35"/>
                    <a:pt x="f36" y="f35"/>
                    <a:pt x="f33" y="f37"/>
                  </a:cubicBezTo>
                  <a:cubicBezTo>
                    <a:pt x="f36" y="f37"/>
                    <a:pt x="f36" y="f37"/>
                    <a:pt x="f36" y="f37"/>
                  </a:cubicBezTo>
                  <a:cubicBezTo>
                    <a:pt x="f33" y="f37"/>
                    <a:pt x="f36" y="f37"/>
                    <a:pt x="f36" y="f38"/>
                  </a:cubicBezTo>
                  <a:cubicBezTo>
                    <a:pt x="f36" y="f38"/>
                    <a:pt x="f36" y="f38"/>
                    <a:pt x="f36" y="f38"/>
                  </a:cubicBezTo>
                  <a:cubicBezTo>
                    <a:pt x="f36" y="f38"/>
                    <a:pt x="f36" y="f38"/>
                    <a:pt x="f36" y="f38"/>
                  </a:cubicBezTo>
                  <a:cubicBezTo>
                    <a:pt x="f39" y="f38"/>
                    <a:pt x="f39" y="f38"/>
                    <a:pt x="f39" y="f38"/>
                  </a:cubicBezTo>
                  <a:cubicBezTo>
                    <a:pt x="f39" y="f40"/>
                    <a:pt x="f39" y="f40"/>
                    <a:pt x="f39" y="f40"/>
                  </a:cubicBezTo>
                  <a:cubicBezTo>
                    <a:pt x="f39" y="f40"/>
                    <a:pt x="f39" y="f40"/>
                    <a:pt x="f41" y="f40"/>
                  </a:cubicBezTo>
                  <a:cubicBezTo>
                    <a:pt x="f41" y="f42"/>
                    <a:pt x="f43" y="f44"/>
                    <a:pt x="f45" y="f46"/>
                  </a:cubicBezTo>
                  <a:cubicBezTo>
                    <a:pt x="f47" y="f46"/>
                    <a:pt x="f47" y="f46"/>
                    <a:pt x="f47" y="f46"/>
                  </a:cubicBezTo>
                  <a:cubicBezTo>
                    <a:pt x="f47" y="f48"/>
                    <a:pt x="f47" y="f48"/>
                    <a:pt x="f47" y="f48"/>
                  </a:cubicBezTo>
                  <a:cubicBezTo>
                    <a:pt x="f49" y="f48"/>
                    <a:pt x="f49" y="f48"/>
                    <a:pt x="f49" y="f48"/>
                  </a:cubicBezTo>
                  <a:cubicBezTo>
                    <a:pt x="f49" y="f48"/>
                    <a:pt x="f47" y="f50"/>
                    <a:pt x="f49" y="f50"/>
                  </a:cubicBezTo>
                  <a:cubicBezTo>
                    <a:pt x="f49" y="f50"/>
                    <a:pt x="f49" y="f50"/>
                    <a:pt x="f49" y="f48"/>
                  </a:cubicBezTo>
                  <a:cubicBezTo>
                    <a:pt x="f49" y="f50"/>
                    <a:pt x="f49" y="f50"/>
                    <a:pt x="f49" y="f51"/>
                  </a:cubicBezTo>
                  <a:cubicBezTo>
                    <a:pt x="f49" y="f51"/>
                    <a:pt x="f49" y="f51"/>
                    <a:pt x="f52" y="f51"/>
                  </a:cubicBezTo>
                  <a:cubicBezTo>
                    <a:pt x="f49" y="f51"/>
                    <a:pt x="f52" y="f51"/>
                    <a:pt x="f52" y="f53"/>
                  </a:cubicBezTo>
                  <a:cubicBezTo>
                    <a:pt x="f52" y="f53"/>
                    <a:pt x="f52" y="f53"/>
                    <a:pt x="f52" y="f53"/>
                  </a:cubicBezTo>
                  <a:cubicBezTo>
                    <a:pt x="f54" y="f53"/>
                    <a:pt x="f52" y="f53"/>
                    <a:pt x="f52" y="f55"/>
                  </a:cubicBezTo>
                  <a:cubicBezTo>
                    <a:pt x="f52" y="f53"/>
                    <a:pt x="f52" y="f53"/>
                    <a:pt x="f52" y="f53"/>
                  </a:cubicBezTo>
                  <a:cubicBezTo>
                    <a:pt x="f52" y="f55"/>
                    <a:pt x="f54" y="f56"/>
                    <a:pt x="f54" y="f56"/>
                  </a:cubicBezTo>
                  <a:cubicBezTo>
                    <a:pt x="f54" y="f56"/>
                    <a:pt x="f54" y="f56"/>
                    <a:pt x="f54" y="f56"/>
                  </a:cubicBezTo>
                  <a:cubicBezTo>
                    <a:pt x="f54" y="f57"/>
                    <a:pt x="f58" y="f57"/>
                    <a:pt x="f58" y="f59"/>
                  </a:cubicBezTo>
                  <a:cubicBezTo>
                    <a:pt x="f58" y="f59"/>
                    <a:pt x="f60" y="f57"/>
                    <a:pt x="f60" y="f59"/>
                  </a:cubicBezTo>
                  <a:cubicBezTo>
                    <a:pt x="f58" y="f59"/>
                    <a:pt x="f60" y="f61"/>
                    <a:pt x="f58" y="f61"/>
                  </a:cubicBezTo>
                  <a:cubicBezTo>
                    <a:pt x="f58" y="f62"/>
                    <a:pt x="f60" y="f62"/>
                    <a:pt x="f60" y="f63"/>
                  </a:cubicBezTo>
                  <a:cubicBezTo>
                    <a:pt x="f60" y="f62"/>
                    <a:pt x="f64" y="f62"/>
                    <a:pt x="f64" y="f62"/>
                  </a:cubicBezTo>
                  <a:cubicBezTo>
                    <a:pt x="f64" y="f62"/>
                    <a:pt x="f64" y="f62"/>
                    <a:pt x="f64" y="f62"/>
                  </a:cubicBezTo>
                  <a:cubicBezTo>
                    <a:pt x="f65" y="f62"/>
                    <a:pt x="f64" y="f62"/>
                    <a:pt x="f65" y="f62"/>
                  </a:cubicBezTo>
                  <a:cubicBezTo>
                    <a:pt x="f65" y="f63"/>
                    <a:pt x="f65" y="f63"/>
                    <a:pt x="f65" y="f63"/>
                  </a:cubicBezTo>
                  <a:cubicBezTo>
                    <a:pt x="f65" y="f63"/>
                    <a:pt x="f64" y="f66"/>
                    <a:pt x="f64" y="f67"/>
                  </a:cubicBezTo>
                  <a:cubicBezTo>
                    <a:pt x="f64" y="f66"/>
                    <a:pt x="f65" y="f67"/>
                    <a:pt x="f65" y="f66"/>
                  </a:cubicBezTo>
                  <a:cubicBezTo>
                    <a:pt x="f64" y="f68"/>
                    <a:pt x="f64" y="f68"/>
                    <a:pt x="f64" y="f68"/>
                  </a:cubicBezTo>
                  <a:cubicBezTo>
                    <a:pt x="f65" y="f68"/>
                    <a:pt x="f65" y="f68"/>
                    <a:pt x="f65" y="f68"/>
                  </a:cubicBezTo>
                  <a:cubicBezTo>
                    <a:pt x="f65" y="f68"/>
                    <a:pt x="f64" y="f68"/>
                    <a:pt x="f64" y="f69"/>
                  </a:cubicBezTo>
                  <a:cubicBezTo>
                    <a:pt x="f64" y="f69"/>
                    <a:pt x="f65" y="f70"/>
                    <a:pt x="f65" y="f69"/>
                  </a:cubicBezTo>
                  <a:cubicBezTo>
                    <a:pt x="f71" y="f69"/>
                    <a:pt x="f65" y="f69"/>
                    <a:pt x="f71" y="f69"/>
                  </a:cubicBezTo>
                  <a:cubicBezTo>
                    <a:pt x="f71" y="f69"/>
                    <a:pt x="f71" y="f69"/>
                    <a:pt x="f71" y="f70"/>
                  </a:cubicBezTo>
                  <a:cubicBezTo>
                    <a:pt x="f71" y="f70"/>
                    <a:pt x="f71" y="f70"/>
                    <a:pt x="f71" y="f70"/>
                  </a:cubicBezTo>
                  <a:cubicBezTo>
                    <a:pt x="f71" y="f72"/>
                    <a:pt x="f71" y="f72"/>
                    <a:pt x="f71" y="f72"/>
                  </a:cubicBezTo>
                  <a:cubicBezTo>
                    <a:pt x="f65" y="f70"/>
                    <a:pt x="f71" y="f70"/>
                    <a:pt x="f71" y="f70"/>
                  </a:cubicBezTo>
                  <a:cubicBezTo>
                    <a:pt x="f65" y="f72"/>
                    <a:pt x="f65" y="f72"/>
                    <a:pt x="f71" y="f73"/>
                  </a:cubicBezTo>
                  <a:cubicBezTo>
                    <a:pt x="f71" y="f72"/>
                    <a:pt x="f71" y="f72"/>
                    <a:pt x="f71" y="f72"/>
                  </a:cubicBezTo>
                  <a:cubicBezTo>
                    <a:pt x="f71" y="f73"/>
                    <a:pt x="f71" y="f74"/>
                    <a:pt x="f71" y="f74"/>
                  </a:cubicBezTo>
                  <a:cubicBezTo>
                    <a:pt x="f71" y="f74"/>
                    <a:pt x="f71" y="f74"/>
                    <a:pt x="f71" y="f74"/>
                  </a:cubicBezTo>
                  <a:cubicBezTo>
                    <a:pt x="f75" y="f74"/>
                    <a:pt x="f71" y="f76"/>
                    <a:pt x="f75" y="f76"/>
                  </a:cubicBezTo>
                  <a:cubicBezTo>
                    <a:pt x="f75" y="f76"/>
                    <a:pt x="f75" y="f76"/>
                    <a:pt x="f75" y="f76"/>
                  </a:cubicBezTo>
                  <a:cubicBezTo>
                    <a:pt x="f77" y="f76"/>
                    <a:pt x="f77" y="f76"/>
                    <a:pt x="f77" y="f76"/>
                  </a:cubicBezTo>
                  <a:cubicBezTo>
                    <a:pt x="f77" y="f8"/>
                    <a:pt x="f77" y="f8"/>
                    <a:pt x="f77" y="f8"/>
                  </a:cubicBezTo>
                  <a:cubicBezTo>
                    <a:pt x="f77" y="f8"/>
                    <a:pt x="f77" y="f8"/>
                    <a:pt x="f77" y="f8"/>
                  </a:cubicBezTo>
                  <a:cubicBezTo>
                    <a:pt x="f77" y="f8"/>
                    <a:pt x="f77" y="f78"/>
                    <a:pt x="f79" y="f78"/>
                  </a:cubicBezTo>
                  <a:cubicBezTo>
                    <a:pt x="f77" y="f11"/>
                    <a:pt x="f77" y="f11"/>
                    <a:pt x="f77" y="f11"/>
                  </a:cubicBezTo>
                  <a:cubicBezTo>
                    <a:pt x="f79" y="f11"/>
                    <a:pt x="f79" y="f11"/>
                    <a:pt x="f79" y="f11"/>
                  </a:cubicBezTo>
                  <a:cubicBezTo>
                    <a:pt x="f79" y="f11"/>
                    <a:pt x="f79" y="f11"/>
                    <a:pt x="f80" y="f11"/>
                  </a:cubicBezTo>
                  <a:cubicBezTo>
                    <a:pt x="f79" y="f14"/>
                    <a:pt x="f79" y="f81"/>
                    <a:pt x="f79" y="f78"/>
                  </a:cubicBezTo>
                  <a:cubicBezTo>
                    <a:pt x="f80" y="f78"/>
                    <a:pt x="f79" y="f11"/>
                    <a:pt x="f79" y="f11"/>
                  </a:cubicBezTo>
                  <a:cubicBezTo>
                    <a:pt x="f80" y="f11"/>
                    <a:pt x="f79" y="f14"/>
                    <a:pt x="f80" y="f14"/>
                  </a:cubicBezTo>
                  <a:cubicBezTo>
                    <a:pt x="f80" y="f14"/>
                    <a:pt x="f80" y="f11"/>
                    <a:pt x="f80" y="f14"/>
                  </a:cubicBezTo>
                  <a:cubicBezTo>
                    <a:pt x="f82" y="f14"/>
                    <a:pt x="f80" y="f14"/>
                    <a:pt x="f80" y="f14"/>
                  </a:cubicBezTo>
                  <a:cubicBezTo>
                    <a:pt x="f80" y="f83"/>
                    <a:pt x="f80" y="f83"/>
                    <a:pt x="f80" y="f83"/>
                  </a:cubicBezTo>
                  <a:cubicBezTo>
                    <a:pt x="f80" y="f83"/>
                    <a:pt x="f82" y="f83"/>
                    <a:pt x="f80" y="f83"/>
                  </a:cubicBezTo>
                  <a:cubicBezTo>
                    <a:pt x="f80" y="f83"/>
                    <a:pt x="f80" y="f18"/>
                    <a:pt x="f82" y="f18"/>
                  </a:cubicBezTo>
                  <a:cubicBezTo>
                    <a:pt x="f82" y="f83"/>
                    <a:pt x="f82" y="f83"/>
                    <a:pt x="f82" y="f83"/>
                  </a:cubicBezTo>
                  <a:cubicBezTo>
                    <a:pt x="f84" y="f83"/>
                    <a:pt x="f82" y="f18"/>
                    <a:pt x="f82" y="f18"/>
                  </a:cubicBezTo>
                  <a:cubicBezTo>
                    <a:pt x="f82" y="f18"/>
                    <a:pt x="f82" y="f18"/>
                    <a:pt x="f82" y="f18"/>
                  </a:cubicBezTo>
                  <a:cubicBezTo>
                    <a:pt x="f80" y="f20"/>
                    <a:pt x="f82" y="f20"/>
                    <a:pt x="f82" y="f20"/>
                  </a:cubicBezTo>
                  <a:cubicBezTo>
                    <a:pt x="f84" y="f85"/>
                    <a:pt x="f84" y="f85"/>
                    <a:pt x="f84" y="f85"/>
                  </a:cubicBezTo>
                  <a:cubicBezTo>
                    <a:pt x="f84" y="f27"/>
                    <a:pt x="f84" y="f27"/>
                    <a:pt x="f84" y="f27"/>
                  </a:cubicBezTo>
                  <a:cubicBezTo>
                    <a:pt x="f84" y="f27"/>
                    <a:pt x="f84" y="f27"/>
                    <a:pt x="f86" y="f27"/>
                  </a:cubicBezTo>
                  <a:cubicBezTo>
                    <a:pt x="f86" y="f27"/>
                    <a:pt x="f86" y="f27"/>
                    <a:pt x="f86" y="f29"/>
                  </a:cubicBezTo>
                  <a:cubicBezTo>
                    <a:pt x="f86" y="f27"/>
                    <a:pt x="f87" y="f29"/>
                    <a:pt x="f87" y="f29"/>
                  </a:cubicBezTo>
                  <a:cubicBezTo>
                    <a:pt x="f86" y="f88"/>
                    <a:pt x="f86" y="f88"/>
                    <a:pt x="f86" y="f88"/>
                  </a:cubicBezTo>
                  <a:cubicBezTo>
                    <a:pt x="f87" y="f88"/>
                    <a:pt x="f86" y="f89"/>
                    <a:pt x="f87" y="f89"/>
                  </a:cubicBezTo>
                  <a:cubicBezTo>
                    <a:pt x="f87" y="f89"/>
                    <a:pt x="f87" y="f88"/>
                    <a:pt x="f90" y="f88"/>
                  </a:cubicBezTo>
                  <a:cubicBezTo>
                    <a:pt x="f91" y="f88"/>
                    <a:pt x="f87" y="f89"/>
                    <a:pt x="f90" y="f36"/>
                  </a:cubicBezTo>
                  <a:cubicBezTo>
                    <a:pt x="f87" y="f36"/>
                    <a:pt x="f87" y="f36"/>
                    <a:pt x="f87" y="f36"/>
                  </a:cubicBezTo>
                  <a:cubicBezTo>
                    <a:pt x="f90" y="f36"/>
                    <a:pt x="f87" y="f41"/>
                    <a:pt x="f90" y="f36"/>
                  </a:cubicBezTo>
                  <a:cubicBezTo>
                    <a:pt x="f90" y="f41"/>
                    <a:pt x="f91" y="f41"/>
                    <a:pt x="f90" y="f41"/>
                  </a:cubicBezTo>
                  <a:cubicBezTo>
                    <a:pt x="f91" y="f43"/>
                    <a:pt x="f90" y="f45"/>
                    <a:pt x="f92" y="f45"/>
                  </a:cubicBezTo>
                  <a:cubicBezTo>
                    <a:pt x="f92" y="f45"/>
                    <a:pt x="f92" y="f45"/>
                    <a:pt x="f92" y="f93"/>
                  </a:cubicBezTo>
                  <a:cubicBezTo>
                    <a:pt x="f91" y="f93"/>
                    <a:pt x="f92" y="f45"/>
                    <a:pt x="f92" y="f45"/>
                  </a:cubicBezTo>
                  <a:cubicBezTo>
                    <a:pt x="f92" y="f45"/>
                    <a:pt x="f92" y="f93"/>
                    <a:pt x="f91" y="f93"/>
                  </a:cubicBezTo>
                  <a:cubicBezTo>
                    <a:pt x="f92" y="f93"/>
                    <a:pt x="f92" y="f93"/>
                    <a:pt x="f92" y="f45"/>
                  </a:cubicBezTo>
                  <a:cubicBezTo>
                    <a:pt x="f94" y="f93"/>
                    <a:pt x="f91" y="f49"/>
                    <a:pt x="f92" y="f49"/>
                  </a:cubicBezTo>
                  <a:cubicBezTo>
                    <a:pt x="f94" y="f49"/>
                    <a:pt x="f94" y="f49"/>
                    <a:pt x="f94" y="f49"/>
                  </a:cubicBezTo>
                  <a:cubicBezTo>
                    <a:pt x="f92" y="f52"/>
                    <a:pt x="f92" y="f52"/>
                    <a:pt x="f92" y="f52"/>
                  </a:cubicBezTo>
                  <a:cubicBezTo>
                    <a:pt x="f94" y="f52"/>
                    <a:pt x="f94" y="f52"/>
                    <a:pt x="f95" y="f49"/>
                  </a:cubicBezTo>
                  <a:cubicBezTo>
                    <a:pt x="f95" y="f52"/>
                    <a:pt x="f95" y="f52"/>
                    <a:pt x="f95" y="f52"/>
                  </a:cubicBezTo>
                  <a:cubicBezTo>
                    <a:pt x="f95" y="f52"/>
                    <a:pt x="f95" y="f52"/>
                    <a:pt x="f95" y="f52"/>
                  </a:cubicBezTo>
                  <a:cubicBezTo>
                    <a:pt x="f95" y="f96"/>
                    <a:pt x="f95" y="f96"/>
                    <a:pt x="f95" y="f96"/>
                  </a:cubicBezTo>
                  <a:cubicBezTo>
                    <a:pt x="f95" y="f96"/>
                    <a:pt x="f95" y="f96"/>
                    <a:pt x="f95" y="f96"/>
                  </a:cubicBezTo>
                  <a:cubicBezTo>
                    <a:pt x="f97" y="f96"/>
                    <a:pt x="f97" y="f96"/>
                    <a:pt x="f97" y="f96"/>
                  </a:cubicBezTo>
                  <a:cubicBezTo>
                    <a:pt x="f95" y="f96"/>
                    <a:pt x="f95" y="f96"/>
                    <a:pt x="f95" y="f96"/>
                  </a:cubicBezTo>
                  <a:cubicBezTo>
                    <a:pt x="f95" y="f96"/>
                    <a:pt x="f95" y="f96"/>
                    <a:pt x="f95" y="f98"/>
                  </a:cubicBezTo>
                  <a:cubicBezTo>
                    <a:pt x="f95" y="f96"/>
                    <a:pt x="f95" y="f98"/>
                    <a:pt x="f95" y="f98"/>
                  </a:cubicBezTo>
                  <a:cubicBezTo>
                    <a:pt x="f97" y="f98"/>
                    <a:pt x="f95" y="f58"/>
                    <a:pt x="f95" y="f58"/>
                  </a:cubicBezTo>
                  <a:cubicBezTo>
                    <a:pt x="f95" y="f58"/>
                    <a:pt x="f95" y="f58"/>
                    <a:pt x="f97" y="f58"/>
                  </a:cubicBezTo>
                  <a:cubicBezTo>
                    <a:pt x="f97" y="f58"/>
                    <a:pt x="f95" y="f58"/>
                    <a:pt x="f95" y="f98"/>
                  </a:cubicBezTo>
                  <a:cubicBezTo>
                    <a:pt x="f97" y="f98"/>
                    <a:pt x="f97" y="f98"/>
                    <a:pt x="f97" y="f58"/>
                  </a:cubicBezTo>
                  <a:cubicBezTo>
                    <a:pt x="f95" y="f58"/>
                    <a:pt x="f95" y="f58"/>
                    <a:pt x="f95" y="f58"/>
                  </a:cubicBezTo>
                  <a:cubicBezTo>
                    <a:pt x="f97" y="f58"/>
                    <a:pt x="f97" y="f58"/>
                    <a:pt x="f97" y="f58"/>
                  </a:cubicBezTo>
                  <a:cubicBezTo>
                    <a:pt x="f97" y="f58"/>
                    <a:pt x="f97" y="f58"/>
                    <a:pt x="f97" y="f58"/>
                  </a:cubicBezTo>
                  <a:cubicBezTo>
                    <a:pt x="f97" y="f58"/>
                    <a:pt x="f97" y="f58"/>
                    <a:pt x="f97" y="f58"/>
                  </a:cubicBezTo>
                  <a:cubicBezTo>
                    <a:pt x="f97" y="f58"/>
                    <a:pt x="f97" y="f58"/>
                    <a:pt x="f97" y="f58"/>
                  </a:cubicBezTo>
                  <a:cubicBezTo>
                    <a:pt x="f97" y="f64"/>
                    <a:pt x="f97" y="f64"/>
                    <a:pt x="f97" y="f64"/>
                  </a:cubicBezTo>
                  <a:cubicBezTo>
                    <a:pt x="f97" y="f65"/>
                    <a:pt x="f97" y="f65"/>
                    <a:pt x="f99" y="f65"/>
                  </a:cubicBezTo>
                  <a:cubicBezTo>
                    <a:pt x="f99" y="f65"/>
                    <a:pt x="f99" y="f65"/>
                    <a:pt x="f99" y="f65"/>
                  </a:cubicBezTo>
                  <a:cubicBezTo>
                    <a:pt x="f99" y="f65"/>
                    <a:pt x="f99" y="f65"/>
                    <a:pt x="f99" y="f71"/>
                  </a:cubicBezTo>
                  <a:cubicBezTo>
                    <a:pt x="f99" y="f71"/>
                    <a:pt x="f99" y="f71"/>
                    <a:pt x="f99" y="f71"/>
                  </a:cubicBezTo>
                  <a:cubicBezTo>
                    <a:pt x="f99" y="f71"/>
                    <a:pt x="f99" y="f71"/>
                    <a:pt x="f99" y="f71"/>
                  </a:cubicBezTo>
                  <a:cubicBezTo>
                    <a:pt x="f99" y="f100"/>
                    <a:pt x="f101" y="f71"/>
                    <a:pt x="f102" y="f71"/>
                  </a:cubicBezTo>
                  <a:cubicBezTo>
                    <a:pt x="f101" y="f100"/>
                    <a:pt x="f102" y="f100"/>
                    <a:pt x="f99" y="f100"/>
                  </a:cubicBezTo>
                  <a:cubicBezTo>
                    <a:pt x="f102" y="f77"/>
                    <a:pt x="f102" y="f79"/>
                    <a:pt x="f101" y="f79"/>
                  </a:cubicBezTo>
                  <a:cubicBezTo>
                    <a:pt x="f102" y="f79"/>
                    <a:pt x="f102" y="f79"/>
                    <a:pt x="f102" y="f79"/>
                  </a:cubicBezTo>
                  <a:cubicBezTo>
                    <a:pt x="f101" y="f103"/>
                    <a:pt x="f101" y="f104"/>
                    <a:pt x="f105" y="f104"/>
                  </a:cubicBezTo>
                  <a:cubicBezTo>
                    <a:pt x="f105" y="f82"/>
                    <a:pt x="f106" y="f104"/>
                    <a:pt x="f106" y="f82"/>
                  </a:cubicBezTo>
                  <a:cubicBezTo>
                    <a:pt x="f106" y="f104"/>
                    <a:pt x="f107" y="f82"/>
                    <a:pt x="f106" y="f104"/>
                  </a:cubicBezTo>
                  <a:cubicBezTo>
                    <a:pt x="f105" y="f104"/>
                    <a:pt x="f105" y="f104"/>
                    <a:pt x="f105" y="f104"/>
                  </a:cubicBezTo>
                  <a:cubicBezTo>
                    <a:pt x="f105" y="f108"/>
                    <a:pt x="f105" y="f87"/>
                    <a:pt x="f106" y="f87"/>
                  </a:cubicBezTo>
                  <a:cubicBezTo>
                    <a:pt x="f106" y="f87"/>
                    <a:pt x="f106" y="f87"/>
                    <a:pt x="f106" y="f87"/>
                  </a:cubicBezTo>
                  <a:cubicBezTo>
                    <a:pt x="f107" y="f87"/>
                    <a:pt x="f107" y="f87"/>
                    <a:pt x="f107" y="f87"/>
                  </a:cubicBezTo>
                  <a:cubicBezTo>
                    <a:pt x="f106" y="f90"/>
                    <a:pt x="f106" y="f90"/>
                    <a:pt x="f106" y="f90"/>
                  </a:cubicBezTo>
                  <a:cubicBezTo>
                    <a:pt x="f107" y="f90"/>
                    <a:pt x="f107" y="f90"/>
                    <a:pt x="f107" y="f90"/>
                  </a:cubicBezTo>
                  <a:cubicBezTo>
                    <a:pt x="f106" y="f90"/>
                    <a:pt x="f106" y="f90"/>
                    <a:pt x="f106" y="f90"/>
                  </a:cubicBezTo>
                  <a:cubicBezTo>
                    <a:pt x="f107" y="f90"/>
                    <a:pt x="f107" y="f90"/>
                    <a:pt x="f107" y="f90"/>
                  </a:cubicBezTo>
                  <a:cubicBezTo>
                    <a:pt x="f107" y="f109"/>
                    <a:pt x="f106" y="f109"/>
                    <a:pt x="f107" y="f109"/>
                  </a:cubicBezTo>
                  <a:cubicBezTo>
                    <a:pt x="f110" y="f109"/>
                    <a:pt x="f110" y="f109"/>
                    <a:pt x="f110" y="f109"/>
                  </a:cubicBezTo>
                  <a:cubicBezTo>
                    <a:pt x="f110" y="f92"/>
                    <a:pt x="f110" y="f92"/>
                    <a:pt x="f107" y="f92"/>
                  </a:cubicBezTo>
                  <a:cubicBezTo>
                    <a:pt x="f110" y="f92"/>
                    <a:pt x="f110" y="f94"/>
                    <a:pt x="f111" y="f92"/>
                  </a:cubicBezTo>
                  <a:cubicBezTo>
                    <a:pt x="f110" y="f112"/>
                    <a:pt x="f111" y="f99"/>
                    <a:pt x="f113" y="f114"/>
                  </a:cubicBezTo>
                  <a:cubicBezTo>
                    <a:pt x="f113" y="f99"/>
                    <a:pt x="f113" y="f99"/>
                    <a:pt x="f113" y="f99"/>
                  </a:cubicBezTo>
                  <a:cubicBezTo>
                    <a:pt x="f113" y="f114"/>
                    <a:pt x="f111" y="f114"/>
                    <a:pt x="f113" y="f114"/>
                  </a:cubicBezTo>
                  <a:cubicBezTo>
                    <a:pt x="f113" y="f114"/>
                    <a:pt x="f113" y="f114"/>
                    <a:pt x="f115" y="f99"/>
                  </a:cubicBezTo>
                  <a:cubicBezTo>
                    <a:pt x="f115" y="f114"/>
                    <a:pt x="f113" y="f114"/>
                    <a:pt x="f113" y="f101"/>
                  </a:cubicBezTo>
                  <a:cubicBezTo>
                    <a:pt x="f113" y="f101"/>
                    <a:pt x="f115" y="f114"/>
                    <a:pt x="f113" y="f101"/>
                  </a:cubicBezTo>
                  <a:cubicBezTo>
                    <a:pt x="f113" y="f101"/>
                    <a:pt x="f115" y="f101"/>
                    <a:pt x="f113" y="f101"/>
                  </a:cubicBezTo>
                  <a:cubicBezTo>
                    <a:pt x="f115" y="f101"/>
                    <a:pt x="f115" y="f101"/>
                    <a:pt x="f115" y="f101"/>
                  </a:cubicBezTo>
                  <a:cubicBezTo>
                    <a:pt x="f115" y="f101"/>
                    <a:pt x="f115" y="f101"/>
                    <a:pt x="f115" y="f101"/>
                  </a:cubicBezTo>
                  <a:cubicBezTo>
                    <a:pt x="f116" y="f101"/>
                    <a:pt x="f116" y="f114"/>
                    <a:pt x="f117" y="f114"/>
                  </a:cubicBezTo>
                  <a:cubicBezTo>
                    <a:pt x="f117" y="f114"/>
                    <a:pt x="f117" y="f114"/>
                    <a:pt x="f117" y="f114"/>
                  </a:cubicBezTo>
                  <a:cubicBezTo>
                    <a:pt x="f118" y="f114"/>
                    <a:pt x="f117" y="f99"/>
                    <a:pt x="f118" y="f99"/>
                  </a:cubicBezTo>
                  <a:cubicBezTo>
                    <a:pt x="f118" y="f114"/>
                    <a:pt x="f117" y="f101"/>
                    <a:pt x="f117" y="f101"/>
                  </a:cubicBezTo>
                  <a:cubicBezTo>
                    <a:pt x="f117" y="f101"/>
                    <a:pt x="f115" y="f119"/>
                    <a:pt x="f116" y="f119"/>
                  </a:cubicBezTo>
                  <a:cubicBezTo>
                    <a:pt x="f116" y="f119"/>
                    <a:pt x="f115" y="f119"/>
                    <a:pt x="f116" y="f119"/>
                  </a:cubicBezTo>
                  <a:cubicBezTo>
                    <a:pt x="f117" y="f119"/>
                    <a:pt x="f116" y="f119"/>
                    <a:pt x="f116" y="f119"/>
                  </a:cubicBezTo>
                  <a:cubicBezTo>
                    <a:pt x="f116" y="f105"/>
                    <a:pt x="f116" y="f105"/>
                    <a:pt x="f116" y="f105"/>
                  </a:cubicBezTo>
                  <a:cubicBezTo>
                    <a:pt x="f116" y="f105"/>
                    <a:pt x="f116" y="f105"/>
                    <a:pt x="f116" y="f105"/>
                  </a:cubicBezTo>
                  <a:cubicBezTo>
                    <a:pt x="f116" y="f105"/>
                    <a:pt x="f116" y="f107"/>
                    <a:pt x="f115" y="f107"/>
                  </a:cubicBezTo>
                  <a:cubicBezTo>
                    <a:pt x="f115" y="f107"/>
                    <a:pt x="f116" y="f107"/>
                    <a:pt x="f115" y="f107"/>
                  </a:cubicBezTo>
                  <a:cubicBezTo>
                    <a:pt x="f116" y="f107"/>
                    <a:pt x="f117" y="f105"/>
                    <a:pt x="f117" y="f107"/>
                  </a:cubicBezTo>
                  <a:cubicBezTo>
                    <a:pt x="f116" y="f107"/>
                    <a:pt x="f117" y="f110"/>
                    <a:pt x="f116" y="f110"/>
                  </a:cubicBezTo>
                  <a:cubicBezTo>
                    <a:pt x="f116" y="f110"/>
                    <a:pt x="f116" y="f110"/>
                    <a:pt x="f117" y="f107"/>
                  </a:cubicBezTo>
                  <a:cubicBezTo>
                    <a:pt x="f117" y="f107"/>
                    <a:pt x="f116" y="f120"/>
                    <a:pt x="f117" y="f110"/>
                  </a:cubicBezTo>
                  <a:cubicBezTo>
                    <a:pt x="f117" y="f110"/>
                    <a:pt x="f117" y="f110"/>
                    <a:pt x="f117" y="f110"/>
                  </a:cubicBezTo>
                  <a:cubicBezTo>
                    <a:pt x="f117" y="f110"/>
                    <a:pt x="f117" y="f110"/>
                    <a:pt x="f117" y="f110"/>
                  </a:cubicBezTo>
                  <a:cubicBezTo>
                    <a:pt x="f118" y="f120"/>
                    <a:pt x="f117" y="f113"/>
                    <a:pt x="f118" y="f120"/>
                  </a:cubicBezTo>
                  <a:cubicBezTo>
                    <a:pt x="f118" y="f113"/>
                    <a:pt x="f118" y="f113"/>
                    <a:pt x="f118" y="f113"/>
                  </a:cubicBezTo>
                  <a:cubicBezTo>
                    <a:pt x="f117" y="f113"/>
                    <a:pt x="f118" y="f120"/>
                    <a:pt x="f117" y="f113"/>
                  </a:cubicBezTo>
                  <a:cubicBezTo>
                    <a:pt x="f118" y="f120"/>
                    <a:pt x="f117" y="f113"/>
                    <a:pt x="f117" y="f113"/>
                  </a:cubicBezTo>
                  <a:cubicBezTo>
                    <a:pt x="f117" y="f113"/>
                    <a:pt x="f117" y="f113"/>
                    <a:pt x="f117" y="f113"/>
                  </a:cubicBezTo>
                  <a:cubicBezTo>
                    <a:pt x="f117" y="f115"/>
                    <a:pt x="f117" y="f115"/>
                    <a:pt x="f117" y="f115"/>
                  </a:cubicBezTo>
                  <a:cubicBezTo>
                    <a:pt x="f118" y="f115"/>
                    <a:pt x="f118" y="f115"/>
                    <a:pt x="f118" y="f115"/>
                  </a:cubicBezTo>
                  <a:cubicBezTo>
                    <a:pt x="f117" y="f115"/>
                    <a:pt x="f117" y="f115"/>
                    <a:pt x="f117" y="f115"/>
                  </a:cubicBezTo>
                  <a:cubicBezTo>
                    <a:pt x="f117" y="f121"/>
                    <a:pt x="f118" y="f115"/>
                    <a:pt x="f118" y="f115"/>
                  </a:cubicBezTo>
                  <a:cubicBezTo>
                    <a:pt x="f118" y="f115"/>
                    <a:pt x="f118" y="f115"/>
                    <a:pt x="f118" y="f115"/>
                  </a:cubicBezTo>
                  <a:cubicBezTo>
                    <a:pt x="f122" y="f115"/>
                    <a:pt x="f122" y="f115"/>
                    <a:pt x="f122" y="f115"/>
                  </a:cubicBezTo>
                  <a:cubicBezTo>
                    <a:pt x="f118" y="f121"/>
                    <a:pt x="f118" y="f121"/>
                    <a:pt x="f118" y="f121"/>
                  </a:cubicBezTo>
                  <a:cubicBezTo>
                    <a:pt x="f118" y="f121"/>
                    <a:pt x="f118" y="f121"/>
                    <a:pt x="f118" y="f121"/>
                  </a:cubicBezTo>
                  <a:cubicBezTo>
                    <a:pt x="f118" y="f121"/>
                    <a:pt x="f118" y="f121"/>
                    <a:pt x="f118" y="f121"/>
                  </a:cubicBezTo>
                  <a:cubicBezTo>
                    <a:pt x="f122" y="f121"/>
                    <a:pt x="f122" y="f121"/>
                    <a:pt x="f122" y="f121"/>
                  </a:cubicBezTo>
                  <a:cubicBezTo>
                    <a:pt x="f122" y="f121"/>
                    <a:pt x="f122" y="f117"/>
                    <a:pt x="f118" y="f117"/>
                  </a:cubicBezTo>
                  <a:cubicBezTo>
                    <a:pt x="f122" y="f117"/>
                    <a:pt x="f122" y="f117"/>
                    <a:pt x="f122" y="f117"/>
                  </a:cubicBezTo>
                  <a:cubicBezTo>
                    <a:pt x="f122" y="f117"/>
                    <a:pt x="f122" y="f117"/>
                    <a:pt x="f122" y="f117"/>
                  </a:cubicBezTo>
                  <a:cubicBezTo>
                    <a:pt x="f123" y="f124"/>
                    <a:pt x="f123" y="f124"/>
                    <a:pt x="f123" y="f124"/>
                  </a:cubicBezTo>
                  <a:cubicBezTo>
                    <a:pt x="f125" y="f117"/>
                    <a:pt x="f125" y="f117"/>
                    <a:pt x="f125" y="f117"/>
                  </a:cubicBezTo>
                  <a:cubicBezTo>
                    <a:pt x="f125" y="f117"/>
                    <a:pt x="f125" y="f117"/>
                    <a:pt x="f125" y="f117"/>
                  </a:cubicBezTo>
                  <a:cubicBezTo>
                    <a:pt x="f125" y="f121"/>
                    <a:pt x="f125" y="f117"/>
                    <a:pt x="f126" y="f121"/>
                  </a:cubicBezTo>
                  <a:cubicBezTo>
                    <a:pt x="f126" y="f117"/>
                    <a:pt x="f126" y="f117"/>
                    <a:pt x="f126" y="f117"/>
                  </a:cubicBezTo>
                  <a:cubicBezTo>
                    <a:pt x="f125" y="f117"/>
                    <a:pt x="f125" y="f124"/>
                    <a:pt x="f123" y="f118"/>
                  </a:cubicBezTo>
                  <a:cubicBezTo>
                    <a:pt x="f123" y="f118"/>
                    <a:pt x="f126" y="f124"/>
                    <a:pt x="f125" y="f118"/>
                  </a:cubicBezTo>
                  <a:cubicBezTo>
                    <a:pt x="f125" y="f118"/>
                    <a:pt x="f123" y="f123"/>
                    <a:pt x="f125" y="f123"/>
                  </a:cubicBezTo>
                  <a:cubicBezTo>
                    <a:pt x="f125" y="f123"/>
                    <a:pt x="f123" y="f123"/>
                    <a:pt x="f123" y="f125"/>
                  </a:cubicBezTo>
                  <a:cubicBezTo>
                    <a:pt x="f125" y="f123"/>
                    <a:pt x="f126" y="f123"/>
                    <a:pt x="f126" y="f123"/>
                  </a:cubicBezTo>
                  <a:cubicBezTo>
                    <a:pt x="f125" y="f118"/>
                    <a:pt x="f125" y="f118"/>
                    <a:pt x="f125" y="f118"/>
                  </a:cubicBezTo>
                  <a:cubicBezTo>
                    <a:pt x="f126" y="f118"/>
                    <a:pt x="f126" y="f118"/>
                    <a:pt x="f127" y="f118"/>
                  </a:cubicBezTo>
                  <a:cubicBezTo>
                    <a:pt x="f127" y="f118"/>
                    <a:pt x="f127" y="f123"/>
                    <a:pt x="f126" y="f123"/>
                  </a:cubicBezTo>
                  <a:cubicBezTo>
                    <a:pt x="f126" y="f123"/>
                    <a:pt x="f126" y="f123"/>
                    <a:pt x="f126" y="f123"/>
                  </a:cubicBezTo>
                  <a:cubicBezTo>
                    <a:pt x="f126" y="f125"/>
                    <a:pt x="f127" y="f123"/>
                    <a:pt x="f126" y="f125"/>
                  </a:cubicBezTo>
                  <a:cubicBezTo>
                    <a:pt x="f125" y="f125"/>
                    <a:pt x="f125" y="f125"/>
                    <a:pt x="f125" y="f125"/>
                  </a:cubicBezTo>
                  <a:cubicBezTo>
                    <a:pt x="f125" y="f128"/>
                    <a:pt x="f125" y="f128"/>
                    <a:pt x="f125" y="f128"/>
                  </a:cubicBezTo>
                  <a:cubicBezTo>
                    <a:pt x="f125" y="f125"/>
                    <a:pt x="f125" y="f125"/>
                    <a:pt x="f125" y="f125"/>
                  </a:cubicBezTo>
                  <a:cubicBezTo>
                    <a:pt x="f126" y="f128"/>
                    <a:pt x="f125" y="f128"/>
                    <a:pt x="f125" y="f128"/>
                  </a:cubicBezTo>
                  <a:cubicBezTo>
                    <a:pt x="f126" y="f128"/>
                    <a:pt x="f126" y="f128"/>
                    <a:pt x="f126" y="f128"/>
                  </a:cubicBezTo>
                  <a:cubicBezTo>
                    <a:pt x="f126" y="f128"/>
                    <a:pt x="f125" y="f128"/>
                    <a:pt x="f126" y="f125"/>
                  </a:cubicBezTo>
                  <a:cubicBezTo>
                    <a:pt x="f126" y="f128"/>
                    <a:pt x="f126" y="f128"/>
                    <a:pt x="f126" y="f128"/>
                  </a:cubicBezTo>
                  <a:cubicBezTo>
                    <a:pt x="f126" y="f128"/>
                    <a:pt x="f126" y="f128"/>
                    <a:pt x="f126" y="f128"/>
                  </a:cubicBezTo>
                  <a:cubicBezTo>
                    <a:pt x="f127" y="f128"/>
                    <a:pt x="f129" y="f125"/>
                    <a:pt x="f127" y="f128"/>
                  </a:cubicBezTo>
                  <a:cubicBezTo>
                    <a:pt x="f127" y="f127"/>
                    <a:pt x="f127" y="f128"/>
                    <a:pt x="f127" y="f127"/>
                  </a:cubicBezTo>
                  <a:cubicBezTo>
                    <a:pt x="f127" y="f129"/>
                    <a:pt x="f127" y="f129"/>
                    <a:pt x="f127" y="f129"/>
                  </a:cubicBezTo>
                  <a:cubicBezTo>
                    <a:pt x="f129" y="f129"/>
                    <a:pt x="f127" y="f130"/>
                    <a:pt x="f129" y="f129"/>
                  </a:cubicBezTo>
                  <a:cubicBezTo>
                    <a:pt x="f127" y="f129"/>
                    <a:pt x="f127" y="f127"/>
                    <a:pt x="f127" y="f128"/>
                  </a:cubicBezTo>
                  <a:cubicBezTo>
                    <a:pt x="f129" y="f128"/>
                    <a:pt x="f127" y="f128"/>
                    <a:pt x="f129" y="f125"/>
                  </a:cubicBezTo>
                  <a:cubicBezTo>
                    <a:pt x="f129" y="f128"/>
                    <a:pt x="f131" y="f125"/>
                    <a:pt x="f131" y="f125"/>
                  </a:cubicBezTo>
                  <a:cubicBezTo>
                    <a:pt x="f132" y="f125"/>
                    <a:pt x="f131" y="f128"/>
                    <a:pt x="f131" y="f128"/>
                  </a:cubicBezTo>
                  <a:cubicBezTo>
                    <a:pt x="f131" y="f128"/>
                    <a:pt x="f131" y="f128"/>
                    <a:pt x="f129" y="f128"/>
                  </a:cubicBezTo>
                  <a:cubicBezTo>
                    <a:pt x="f131" y="f127"/>
                    <a:pt x="f131" y="f127"/>
                    <a:pt x="f129" y="f129"/>
                  </a:cubicBezTo>
                  <a:cubicBezTo>
                    <a:pt x="f131" y="f129"/>
                    <a:pt x="f131" y="f129"/>
                    <a:pt x="f131" y="f127"/>
                  </a:cubicBezTo>
                  <a:cubicBezTo>
                    <a:pt x="f131" y="f129"/>
                    <a:pt x="f132" y="f130"/>
                    <a:pt x="f132" y="f130"/>
                  </a:cubicBezTo>
                  <a:cubicBezTo>
                    <a:pt x="f131" y="f130"/>
                    <a:pt x="f132" y="f132"/>
                    <a:pt x="f132" y="f132"/>
                  </a:cubicBezTo>
                  <a:cubicBezTo>
                    <a:pt x="f131" y="f132"/>
                    <a:pt x="f131" y="f132"/>
                    <a:pt x="f129" y="f132"/>
                  </a:cubicBezTo>
                  <a:cubicBezTo>
                    <a:pt x="f131" y="f132"/>
                    <a:pt x="f131" y="f132"/>
                    <a:pt x="f131" y="f132"/>
                  </a:cubicBezTo>
                  <a:cubicBezTo>
                    <a:pt x="f129" y="f133"/>
                    <a:pt x="f132" y="f132"/>
                    <a:pt x="f131" y="f133"/>
                  </a:cubicBezTo>
                  <a:cubicBezTo>
                    <a:pt x="f131" y="f132"/>
                    <a:pt x="f132" y="f132"/>
                    <a:pt x="f134" y="f132"/>
                  </a:cubicBezTo>
                  <a:cubicBezTo>
                    <a:pt x="f134" y="f132"/>
                    <a:pt x="f134" y="f130"/>
                    <a:pt x="f134" y="f132"/>
                  </a:cubicBezTo>
                  <a:cubicBezTo>
                    <a:pt x="f134" y="f133"/>
                    <a:pt x="f134" y="f133"/>
                    <a:pt x="f134" y="f133"/>
                  </a:cubicBezTo>
                  <a:cubicBezTo>
                    <a:pt x="f135" y="f134"/>
                    <a:pt x="f135" y="f136"/>
                    <a:pt x="f135" y="f136"/>
                  </a:cubicBezTo>
                  <a:cubicBezTo>
                    <a:pt x="f136" y="f137"/>
                    <a:pt x="f138" y="f136"/>
                    <a:pt x="f138" y="f136"/>
                  </a:cubicBezTo>
                  <a:cubicBezTo>
                    <a:pt x="f138" y="f137"/>
                    <a:pt x="f136" y="f136"/>
                    <a:pt x="f138" y="f137"/>
                  </a:cubicBezTo>
                  <a:cubicBezTo>
                    <a:pt x="f138" y="f137"/>
                    <a:pt x="f138" y="f137"/>
                    <a:pt x="f138" y="f137"/>
                  </a:cubicBezTo>
                  <a:cubicBezTo>
                    <a:pt x="f138" y="f137"/>
                    <a:pt x="f139" y="f137"/>
                    <a:pt x="f138" y="f138"/>
                  </a:cubicBezTo>
                  <a:cubicBezTo>
                    <a:pt x="f138" y="f137"/>
                    <a:pt x="f138" y="f137"/>
                    <a:pt x="f138" y="f137"/>
                  </a:cubicBezTo>
                  <a:cubicBezTo>
                    <a:pt x="f139" y="f137"/>
                    <a:pt x="f138" y="f138"/>
                    <a:pt x="f138" y="f138"/>
                  </a:cubicBezTo>
                  <a:cubicBezTo>
                    <a:pt x="f139" y="f138"/>
                    <a:pt x="f139" y="f138"/>
                    <a:pt x="f139" y="f137"/>
                  </a:cubicBezTo>
                  <a:cubicBezTo>
                    <a:pt x="f140" y="f137"/>
                    <a:pt x="f139" y="f138"/>
                    <a:pt x="f139" y="f138"/>
                  </a:cubicBezTo>
                  <a:cubicBezTo>
                    <a:pt x="f139" y="f138"/>
                    <a:pt x="f139" y="f138"/>
                    <a:pt x="f139" y="f138"/>
                  </a:cubicBezTo>
                  <a:cubicBezTo>
                    <a:pt x="f139" y="f140"/>
                    <a:pt x="f140" y="f140"/>
                    <a:pt x="f140" y="f5"/>
                  </a:cubicBezTo>
                  <a:cubicBezTo>
                    <a:pt x="f140" y="f5"/>
                    <a:pt x="f140" y="f5"/>
                    <a:pt x="f140" y="f5"/>
                  </a:cubicBezTo>
                  <a:cubicBezTo>
                    <a:pt x="f140" y="f5"/>
                    <a:pt x="f140" y="f5"/>
                    <a:pt x="f140" y="f5"/>
                  </a:cubicBezTo>
                  <a:cubicBezTo>
                    <a:pt x="f5" y="f5"/>
                    <a:pt x="f5" y="f5"/>
                    <a:pt x="f5" y="f5"/>
                  </a:cubicBezTo>
                  <a:cubicBezTo>
                    <a:pt x="f5" y="f140"/>
                    <a:pt x="f5" y="f140"/>
                    <a:pt x="f5" y="f140"/>
                  </a:cubicBezTo>
                  <a:cubicBezTo>
                    <a:pt x="f5" y="f140"/>
                    <a:pt x="f5" y="f140"/>
                    <a:pt x="f140" y="f5"/>
                  </a:cubicBezTo>
                  <a:cubicBezTo>
                    <a:pt x="f140" y="f140"/>
                    <a:pt x="f140" y="f140"/>
                    <a:pt x="f140" y="f140"/>
                  </a:cubicBezTo>
                  <a:cubicBezTo>
                    <a:pt x="f140" y="f140"/>
                    <a:pt x="f140" y="f140"/>
                    <a:pt x="f140" y="f140"/>
                  </a:cubicBezTo>
                  <a:cubicBezTo>
                    <a:pt x="f5" y="f140"/>
                    <a:pt x="f5" y="f140"/>
                    <a:pt x="f5" y="f138"/>
                  </a:cubicBezTo>
                  <a:cubicBezTo>
                    <a:pt x="f5" y="f138"/>
                    <a:pt x="f5" y="f138"/>
                    <a:pt x="f5" y="f140"/>
                  </a:cubicBezTo>
                  <a:cubicBezTo>
                    <a:pt x="f5" y="f138"/>
                    <a:pt x="f5" y="f138"/>
                    <a:pt x="f5" y="f138"/>
                  </a:cubicBezTo>
                  <a:cubicBezTo>
                    <a:pt x="f5" y="f138"/>
                    <a:pt x="f5" y="f138"/>
                    <a:pt x="f140" y="f138"/>
                  </a:cubicBezTo>
                  <a:cubicBezTo>
                    <a:pt x="f5" y="f137"/>
                    <a:pt x="f5" y="f137"/>
                    <a:pt x="f5" y="f137"/>
                  </a:cubicBezTo>
                  <a:cubicBezTo>
                    <a:pt x="f140" y="f137"/>
                    <a:pt x="f5" y="f136"/>
                    <a:pt x="f140" y="f134"/>
                  </a:cubicBezTo>
                  <a:cubicBezTo>
                    <a:pt x="f140" y="f136"/>
                    <a:pt x="f139" y="f136"/>
                    <a:pt x="f139" y="f137"/>
                  </a:cubicBezTo>
                  <a:cubicBezTo>
                    <a:pt x="f139" y="f136"/>
                    <a:pt x="f139" y="f136"/>
                    <a:pt x="f139" y="f136"/>
                  </a:cubicBezTo>
                  <a:cubicBezTo>
                    <a:pt x="f140" y="f134"/>
                    <a:pt x="f140" y="f134"/>
                    <a:pt x="f140" y="f134"/>
                  </a:cubicBezTo>
                  <a:cubicBezTo>
                    <a:pt x="f139" y="f134"/>
                    <a:pt x="f139" y="f134"/>
                    <a:pt x="f139" y="f134"/>
                  </a:cubicBezTo>
                  <a:cubicBezTo>
                    <a:pt x="f139" y="f134"/>
                    <a:pt x="f140" y="f133"/>
                    <a:pt x="f139" y="f133"/>
                  </a:cubicBezTo>
                  <a:cubicBezTo>
                    <a:pt x="f139" y="f132"/>
                    <a:pt x="f138" y="f130"/>
                    <a:pt x="f138" y="f130"/>
                  </a:cubicBezTo>
                  <a:cubicBezTo>
                    <a:pt x="f136" y="f130"/>
                    <a:pt x="f136" y="f130"/>
                    <a:pt x="f136" y="f130"/>
                  </a:cubicBezTo>
                  <a:cubicBezTo>
                    <a:pt x="f138" y="f129"/>
                    <a:pt x="f136" y="f129"/>
                    <a:pt x="f136" y="f127"/>
                  </a:cubicBezTo>
                  <a:cubicBezTo>
                    <a:pt x="f135" y="f127"/>
                    <a:pt x="f136" y="f125"/>
                    <a:pt x="f135" y="f125"/>
                  </a:cubicBezTo>
                  <a:cubicBezTo>
                    <a:pt x="f134" y="f123"/>
                    <a:pt x="f134" y="f124"/>
                    <a:pt x="f132" y="f117"/>
                  </a:cubicBezTo>
                  <a:cubicBezTo>
                    <a:pt x="f132" y="f124"/>
                    <a:pt x="f132" y="f124"/>
                    <a:pt x="f132" y="f124"/>
                  </a:cubicBezTo>
                  <a:cubicBezTo>
                    <a:pt x="f132" y="f117"/>
                    <a:pt x="f131" y="f124"/>
                    <a:pt x="f131" y="f117"/>
                  </a:cubicBezTo>
                  <a:cubicBezTo>
                    <a:pt x="f132" y="f117"/>
                    <a:pt x="f132" y="f117"/>
                    <a:pt x="f132" y="f121"/>
                  </a:cubicBezTo>
                  <a:cubicBezTo>
                    <a:pt x="f131" y="f121"/>
                    <a:pt x="f131" y="f115"/>
                    <a:pt x="f131" y="f113"/>
                  </a:cubicBezTo>
                  <a:cubicBezTo>
                    <a:pt x="f131" y="f113"/>
                    <a:pt x="f131" y="f113"/>
                    <a:pt x="f131" y="f113"/>
                  </a:cubicBezTo>
                  <a:cubicBezTo>
                    <a:pt x="f131" y="f120"/>
                    <a:pt x="f129" y="f120"/>
                    <a:pt x="f129" y="f110"/>
                  </a:cubicBezTo>
                  <a:cubicBezTo>
                    <a:pt x="f127" y="f110"/>
                    <a:pt x="f127" y="f110"/>
                    <a:pt x="f127" y="f110"/>
                  </a:cubicBezTo>
                  <a:cubicBezTo>
                    <a:pt x="f127" y="f107"/>
                    <a:pt x="f127" y="f107"/>
                    <a:pt x="f127" y="f105"/>
                  </a:cubicBezTo>
                  <a:cubicBezTo>
                    <a:pt x="f127" y="f105"/>
                    <a:pt x="f127" y="f119"/>
                    <a:pt x="f126" y="f119"/>
                  </a:cubicBezTo>
                  <a:cubicBezTo>
                    <a:pt x="f126" y="f114"/>
                    <a:pt x="f125" y="f99"/>
                    <a:pt x="f123" y="f112"/>
                  </a:cubicBezTo>
                  <a:cubicBezTo>
                    <a:pt x="f123" y="f112"/>
                    <a:pt x="f123" y="f112"/>
                    <a:pt x="f123" y="f112"/>
                  </a:cubicBezTo>
                  <a:cubicBezTo>
                    <a:pt x="f123" y="f92"/>
                    <a:pt x="f118" y="f109"/>
                    <a:pt x="f118" y="f87"/>
                  </a:cubicBezTo>
                  <a:cubicBezTo>
                    <a:pt x="f117" y="f90"/>
                    <a:pt x="f117" y="f90"/>
                    <a:pt x="f117" y="f90"/>
                  </a:cubicBezTo>
                  <a:cubicBezTo>
                    <a:pt x="f117" y="f87"/>
                    <a:pt x="f117" y="f87"/>
                    <a:pt x="f117" y="f108"/>
                  </a:cubicBezTo>
                  <a:cubicBezTo>
                    <a:pt x="f117" y="f108"/>
                    <a:pt x="f117" y="f104"/>
                    <a:pt x="f116" y="f104"/>
                  </a:cubicBezTo>
                  <a:cubicBezTo>
                    <a:pt x="f116" y="f104"/>
                    <a:pt x="f117" y="f104"/>
                    <a:pt x="f116" y="f82"/>
                  </a:cubicBezTo>
                  <a:cubicBezTo>
                    <a:pt x="f116" y="f103"/>
                    <a:pt x="f116" y="f103"/>
                    <a:pt x="f115" y="f79"/>
                  </a:cubicBezTo>
                  <a:cubicBezTo>
                    <a:pt x="f115" y="f79"/>
                    <a:pt x="f115" y="f79"/>
                    <a:pt x="f115" y="f79"/>
                  </a:cubicBezTo>
                  <a:cubicBezTo>
                    <a:pt x="f115" y="f103"/>
                    <a:pt x="f115" y="f103"/>
                    <a:pt x="f115" y="f103"/>
                  </a:cubicBezTo>
                  <a:cubicBezTo>
                    <a:pt x="f115" y="f79"/>
                    <a:pt x="f113" y="f79"/>
                    <a:pt x="f115" y="f77"/>
                  </a:cubicBezTo>
                  <a:cubicBezTo>
                    <a:pt x="f113" y="f77"/>
                    <a:pt x="f115" y="f71"/>
                    <a:pt x="f111" y="f71"/>
                  </a:cubicBezTo>
                  <a:cubicBezTo>
                    <a:pt x="f113" y="f71"/>
                    <a:pt x="f113" y="f65"/>
                    <a:pt x="f113" y="f65"/>
                  </a:cubicBezTo>
                  <a:cubicBezTo>
                    <a:pt x="f111" y="f64"/>
                    <a:pt x="f110" y="f64"/>
                    <a:pt x="f110" y="f58"/>
                  </a:cubicBezTo>
                  <a:cubicBezTo>
                    <a:pt x="f110" y="f58"/>
                    <a:pt x="f110" y="f64"/>
                    <a:pt x="f110" y="f58"/>
                  </a:cubicBezTo>
                  <a:cubicBezTo>
                    <a:pt x="f110" y="f58"/>
                    <a:pt x="f110" y="f58"/>
                    <a:pt x="f110" y="f58"/>
                  </a:cubicBezTo>
                  <a:cubicBezTo>
                    <a:pt x="f110" y="f96"/>
                    <a:pt x="f106" y="f96"/>
                    <a:pt x="f106" y="f49"/>
                  </a:cubicBezTo>
                  <a:cubicBezTo>
                    <a:pt x="f105" y="f45"/>
                    <a:pt x="f101" y="f41"/>
                    <a:pt x="f102" y="f89"/>
                  </a:cubicBezTo>
                  <a:cubicBezTo>
                    <a:pt x="f102" y="f36"/>
                    <a:pt x="f102" y="f36"/>
                    <a:pt x="f102" y="f36"/>
                  </a:cubicBezTo>
                  <a:cubicBezTo>
                    <a:pt x="f102" y="f89"/>
                    <a:pt x="f97" y="f89"/>
                    <a:pt x="f99" y="f29"/>
                  </a:cubicBezTo>
                  <a:cubicBezTo>
                    <a:pt x="f99" y="f29"/>
                    <a:pt x="f99" y="f29"/>
                    <a:pt x="f97" y="f29"/>
                  </a:cubicBezTo>
                  <a:cubicBezTo>
                    <a:pt x="f99" y="f27"/>
                    <a:pt x="f95" y="f27"/>
                    <a:pt x="f95" y="f85"/>
                  </a:cubicBezTo>
                  <a:cubicBezTo>
                    <a:pt x="f95" y="f85"/>
                    <a:pt x="f95" y="f85"/>
                    <a:pt x="f95" y="f85"/>
                  </a:cubicBezTo>
                  <a:cubicBezTo>
                    <a:pt x="f94" y="f85"/>
                    <a:pt x="f95" y="f20"/>
                    <a:pt x="f94" y="f18"/>
                  </a:cubicBezTo>
                  <a:cubicBezTo>
                    <a:pt x="f94" y="f20"/>
                    <a:pt x="f94" y="f20"/>
                    <a:pt x="f94" y="f20"/>
                  </a:cubicBezTo>
                  <a:cubicBezTo>
                    <a:pt x="f92" y="f20"/>
                    <a:pt x="f94" y="f83"/>
                    <a:pt x="f92" y="f18"/>
                  </a:cubicBezTo>
                  <a:cubicBezTo>
                    <a:pt x="f92" y="f18"/>
                    <a:pt x="f92" y="f83"/>
                    <a:pt x="f92" y="f18"/>
                  </a:cubicBezTo>
                  <a:cubicBezTo>
                    <a:pt x="f91" y="f14"/>
                    <a:pt x="f91" y="f78"/>
                    <a:pt x="f90" y="f8"/>
                  </a:cubicBezTo>
                  <a:cubicBezTo>
                    <a:pt x="f87" y="f76"/>
                    <a:pt x="f86" y="f81"/>
                    <a:pt x="f87" y="f8"/>
                  </a:cubicBezTo>
                  <a:cubicBezTo>
                    <a:pt x="f86" y="f8"/>
                    <a:pt x="f87" y="f76"/>
                    <a:pt x="f87" y="f76"/>
                  </a:cubicBezTo>
                  <a:cubicBezTo>
                    <a:pt x="f87" y="f76"/>
                    <a:pt x="f84" y="f76"/>
                    <a:pt x="f86" y="f76"/>
                  </a:cubicBezTo>
                  <a:cubicBezTo>
                    <a:pt x="f86" y="f76"/>
                    <a:pt x="f86" y="f76"/>
                    <a:pt x="f86" y="f141"/>
                  </a:cubicBezTo>
                  <a:cubicBezTo>
                    <a:pt x="f84" y="f141"/>
                    <a:pt x="f84" y="f141"/>
                    <a:pt x="f84" y="f74"/>
                  </a:cubicBezTo>
                  <a:cubicBezTo>
                    <a:pt x="f84" y="f74"/>
                    <a:pt x="f84" y="f74"/>
                    <a:pt x="f84" y="f74"/>
                  </a:cubicBezTo>
                  <a:cubicBezTo>
                    <a:pt x="f84" y="f73"/>
                    <a:pt x="f82" y="f72"/>
                    <a:pt x="f84" y="f70"/>
                  </a:cubicBezTo>
                  <a:cubicBezTo>
                    <a:pt x="f80" y="f66"/>
                    <a:pt x="f77" y="f59"/>
                    <a:pt x="f71" y="f53"/>
                  </a:cubicBezTo>
                  <a:cubicBezTo>
                    <a:pt x="f64" y="f48"/>
                    <a:pt x="f58" y="f142"/>
                    <a:pt x="f52" y="f38"/>
                  </a:cubicBezTo>
                  <a:cubicBezTo>
                    <a:pt x="f47" y="f38"/>
                    <a:pt x="f47" y="f38"/>
                    <a:pt x="f47" y="f37"/>
                  </a:cubicBezTo>
                  <a:cubicBezTo>
                    <a:pt x="f47" y="f37"/>
                    <a:pt x="f47" y="f37"/>
                    <a:pt x="f47" y="f37"/>
                  </a:cubicBezTo>
                  <a:cubicBezTo>
                    <a:pt x="f49" y="f35"/>
                    <a:pt x="f47" y="f35"/>
                    <a:pt x="f47" y="f35"/>
                  </a:cubicBezTo>
                  <a:cubicBezTo>
                    <a:pt x="f45" y="f31"/>
                    <a:pt x="f45" y="f32"/>
                    <a:pt x="f43" y="f143"/>
                  </a:cubicBezTo>
                  <a:cubicBezTo>
                    <a:pt x="f43" y="f30"/>
                    <a:pt x="f41" y="f30"/>
                    <a:pt x="f41" y="f30"/>
                  </a:cubicBezTo>
                  <a:cubicBezTo>
                    <a:pt x="f43" y="f143"/>
                    <a:pt x="f43" y="f143"/>
                    <a:pt x="f43" y="f143"/>
                  </a:cubicBezTo>
                  <a:cubicBezTo>
                    <a:pt x="f41" y="f143"/>
                    <a:pt x="f41" y="f143"/>
                    <a:pt x="f41" y="f143"/>
                  </a:cubicBezTo>
                  <a:cubicBezTo>
                    <a:pt x="f43" y="f143"/>
                    <a:pt x="f43" y="f143"/>
                    <a:pt x="f43" y="f143"/>
                  </a:cubicBezTo>
                  <a:cubicBezTo>
                    <a:pt x="f41" y="f144"/>
                    <a:pt x="f29" y="f19"/>
                    <a:pt x="f24" y="f15"/>
                  </a:cubicBezTo>
                  <a:cubicBezTo>
                    <a:pt x="f24" y="f15"/>
                    <a:pt x="f20" y="f13"/>
                    <a:pt x="f20" y="f145"/>
                  </a:cubicBezTo>
                  <a:cubicBezTo>
                    <a:pt x="f16" y="f10"/>
                    <a:pt x="f11" y="f146"/>
                    <a:pt x="f81" y="f7"/>
                  </a:cubicBezTo>
                  <a:cubicBezTo>
                    <a:pt x="f81" y="f7"/>
                    <a:pt x="f8" y="f147"/>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80" name="Freeform 144">
              <a:extLst>
                <a:ext uri="{FF2B5EF4-FFF2-40B4-BE49-F238E27FC236}">
                  <a16:creationId xmlns:a16="http://schemas.microsoft.com/office/drawing/2014/main" id="{3D0D482B-5CDE-472C-A1E1-B15433F0D1F8}"/>
                </a:ext>
              </a:extLst>
            </p:cNvPr>
            <p:cNvSpPr/>
            <p:nvPr/>
          </p:nvSpPr>
          <p:spPr>
            <a:xfrm flipH="1">
              <a:off x="9776956" y="2002764"/>
              <a:ext cx="287030" cy="465895"/>
            </a:xfrm>
            <a:custGeom>
              <a:avLst/>
              <a:gdLst>
                <a:gd name="f0" fmla="val 10800000"/>
                <a:gd name="f1" fmla="val 5400000"/>
                <a:gd name="f2" fmla="val 180"/>
                <a:gd name="f3" fmla="val w"/>
                <a:gd name="f4" fmla="val h"/>
                <a:gd name="f5" fmla="val 0"/>
                <a:gd name="f6" fmla="val 117"/>
                <a:gd name="f7" fmla="val 190"/>
                <a:gd name="f8" fmla="val 4"/>
                <a:gd name="f9" fmla="val 189"/>
                <a:gd name="f10" fmla="val 7"/>
                <a:gd name="f11" fmla="val 185"/>
                <a:gd name="f12" fmla="val 10"/>
                <a:gd name="f13" fmla="val 181"/>
                <a:gd name="f14" fmla="val 8"/>
                <a:gd name="f15" fmla="val 14"/>
                <a:gd name="f16" fmla="val 15"/>
                <a:gd name="f17" fmla="val 176"/>
                <a:gd name="f18" fmla="val 172"/>
                <a:gd name="f19" fmla="val 16"/>
                <a:gd name="f20" fmla="val 171"/>
                <a:gd name="f21" fmla="val 168"/>
                <a:gd name="f22" fmla="val 17"/>
                <a:gd name="f23" fmla="val 167"/>
                <a:gd name="f24" fmla="val 19"/>
                <a:gd name="f25" fmla="val 166"/>
                <a:gd name="f26" fmla="val 20"/>
                <a:gd name="f27" fmla="val 164"/>
                <a:gd name="f28" fmla="val 21"/>
                <a:gd name="f29" fmla="val 163"/>
                <a:gd name="f30" fmla="val 23"/>
                <a:gd name="f31" fmla="val 160"/>
                <a:gd name="f32" fmla="val 25"/>
                <a:gd name="f33" fmla="val 159"/>
                <a:gd name="f34" fmla="val 158"/>
                <a:gd name="f35" fmla="val 27"/>
                <a:gd name="f36" fmla="val 156"/>
                <a:gd name="f37" fmla="val 28"/>
                <a:gd name="f38" fmla="val 154"/>
                <a:gd name="f39" fmla="val 29"/>
                <a:gd name="f40" fmla="val 153"/>
                <a:gd name="f41" fmla="val 151"/>
                <a:gd name="f42" fmla="val 30"/>
                <a:gd name="f43" fmla="val 150"/>
                <a:gd name="f44" fmla="val 32"/>
                <a:gd name="f45" fmla="val 147"/>
                <a:gd name="f46" fmla="val 33"/>
                <a:gd name="f47" fmla="val 145"/>
                <a:gd name="f48" fmla="val 34"/>
                <a:gd name="f49" fmla="val 141"/>
                <a:gd name="f50" fmla="val 139"/>
                <a:gd name="f51" fmla="val 138"/>
                <a:gd name="f52" fmla="val 36"/>
                <a:gd name="f53" fmla="val 137"/>
                <a:gd name="f54" fmla="val 38"/>
                <a:gd name="f55" fmla="val 136"/>
                <a:gd name="f56" fmla="val 40"/>
                <a:gd name="f57" fmla="val 134"/>
                <a:gd name="f58" fmla="val 133"/>
                <a:gd name="f59" fmla="val 41"/>
                <a:gd name="f60" fmla="val 132"/>
                <a:gd name="f61" fmla="val 42"/>
                <a:gd name="f62" fmla="val 130"/>
                <a:gd name="f63" fmla="val 44"/>
                <a:gd name="f64" fmla="val 129"/>
                <a:gd name="f65" fmla="val 126"/>
                <a:gd name="f66" fmla="val 125"/>
                <a:gd name="f67" fmla="val 45"/>
                <a:gd name="f68" fmla="val 124"/>
                <a:gd name="f69" fmla="val 123"/>
                <a:gd name="f70" fmla="val 121"/>
                <a:gd name="f71" fmla="val 46"/>
                <a:gd name="f72" fmla="val 47"/>
                <a:gd name="f73" fmla="val 120"/>
                <a:gd name="f74" fmla="val 49"/>
                <a:gd name="f75" fmla="val 51"/>
                <a:gd name="f76" fmla="val 119"/>
                <a:gd name="f77" fmla="val 116"/>
                <a:gd name="f78" fmla="val 53"/>
                <a:gd name="f79" fmla="val 54"/>
                <a:gd name="f80" fmla="val 113"/>
                <a:gd name="f81" fmla="val 55"/>
                <a:gd name="f82" fmla="val 112"/>
                <a:gd name="f83" fmla="val 57"/>
                <a:gd name="f84" fmla="val 111"/>
                <a:gd name="f85" fmla="val 110"/>
                <a:gd name="f86" fmla="val 108"/>
                <a:gd name="f87" fmla="val 59"/>
                <a:gd name="f88" fmla="val 107"/>
                <a:gd name="f89" fmla="val 106"/>
                <a:gd name="f90" fmla="val 60"/>
                <a:gd name="f91" fmla="val 104"/>
                <a:gd name="f92" fmla="val 58"/>
                <a:gd name="f93" fmla="val 103"/>
                <a:gd name="f94" fmla="val 62"/>
                <a:gd name="f95" fmla="val 102"/>
                <a:gd name="f96" fmla="val 63"/>
                <a:gd name="f97" fmla="val 99"/>
                <a:gd name="f98" fmla="val 98"/>
                <a:gd name="f99" fmla="val 66"/>
                <a:gd name="f100" fmla="val 97"/>
                <a:gd name="f101" fmla="val 95"/>
                <a:gd name="f102" fmla="val 94"/>
                <a:gd name="f103" fmla="val 93"/>
                <a:gd name="f104" fmla="val 67"/>
                <a:gd name="f105" fmla="val 70"/>
                <a:gd name="f106" fmla="val 68"/>
                <a:gd name="f107" fmla="val 91"/>
                <a:gd name="f108" fmla="val 90"/>
                <a:gd name="f109" fmla="val 71"/>
                <a:gd name="f110" fmla="val 89"/>
                <a:gd name="f111" fmla="val 86"/>
                <a:gd name="f112" fmla="val 72"/>
                <a:gd name="f113" fmla="val 85"/>
                <a:gd name="f114" fmla="val 84"/>
                <a:gd name="f115" fmla="val 82"/>
                <a:gd name="f116" fmla="val 81"/>
                <a:gd name="f117" fmla="val 74"/>
                <a:gd name="f118" fmla="val 75"/>
                <a:gd name="f119" fmla="val 80"/>
                <a:gd name="f120" fmla="val 78"/>
                <a:gd name="f121" fmla="val 77"/>
                <a:gd name="f122" fmla="val 76"/>
                <a:gd name="f123" fmla="val 79"/>
                <a:gd name="f124" fmla="val 69"/>
                <a:gd name="f125" fmla="val 83"/>
                <a:gd name="f126" fmla="val 65"/>
                <a:gd name="f127" fmla="val 87"/>
                <a:gd name="f128" fmla="val 64"/>
                <a:gd name="f129" fmla="val 61"/>
                <a:gd name="f130" fmla="val 88"/>
                <a:gd name="f131" fmla="val 56"/>
                <a:gd name="f132" fmla="val 92"/>
                <a:gd name="f133" fmla="val 52"/>
                <a:gd name="f134" fmla="val 50"/>
                <a:gd name="f135" fmla="val 96"/>
                <a:gd name="f136" fmla="val 48"/>
                <a:gd name="f137" fmla="val 43"/>
                <a:gd name="f138" fmla="val 100"/>
                <a:gd name="f139" fmla="val 39"/>
                <a:gd name="f140" fmla="val 101"/>
                <a:gd name="f141" fmla="val 37"/>
                <a:gd name="f142" fmla="val 105"/>
                <a:gd name="f143" fmla="val 35"/>
                <a:gd name="f144" fmla="val 31"/>
                <a:gd name="f145" fmla="val 109"/>
                <a:gd name="f146" fmla="val 26"/>
                <a:gd name="f147" fmla="val 24"/>
                <a:gd name="f148" fmla="val 22"/>
                <a:gd name="f149" fmla="val 114"/>
                <a:gd name="f150" fmla="val 13"/>
                <a:gd name="f151" fmla="val 12"/>
                <a:gd name="f152" fmla="val 11"/>
                <a:gd name="f153" fmla="val 9"/>
                <a:gd name="f154" fmla="val 115"/>
                <a:gd name="f155" fmla="val 3"/>
                <a:gd name="f156" fmla="val 1"/>
                <a:gd name="f157" fmla="val 143"/>
                <a:gd name="f158" fmla="val 146"/>
                <a:gd name="f159" fmla="val 149"/>
                <a:gd name="f160" fmla="val 173"/>
                <a:gd name="f161" fmla="val 6"/>
                <a:gd name="f162" fmla="val 186"/>
                <a:gd name="f163" fmla="+- 0 0 -90"/>
                <a:gd name="f164" fmla="*/ f3 1 117"/>
                <a:gd name="f165" fmla="*/ f4 1 190"/>
                <a:gd name="f166" fmla="+- f7 0 f5"/>
                <a:gd name="f167" fmla="+- f6 0 f5"/>
                <a:gd name="f168" fmla="*/ f163 f0 1"/>
                <a:gd name="f169" fmla="*/ f167 1 117"/>
                <a:gd name="f170" fmla="*/ f166 1 190"/>
                <a:gd name="f171" fmla="*/ 16 f167 1"/>
                <a:gd name="f172" fmla="*/ 171 f166 1"/>
                <a:gd name="f173" fmla="*/ 19 f167 1"/>
                <a:gd name="f174" fmla="*/ 164 f166 1"/>
                <a:gd name="f175" fmla="*/ 28 f167 1"/>
                <a:gd name="f176" fmla="*/ 154 f166 1"/>
                <a:gd name="f177" fmla="*/ 30 f167 1"/>
                <a:gd name="f178" fmla="*/ 150 f166 1"/>
                <a:gd name="f179" fmla="*/ 38 f167 1"/>
                <a:gd name="f180" fmla="*/ 137 f166 1"/>
                <a:gd name="f181" fmla="*/ 40 f167 1"/>
                <a:gd name="f182" fmla="*/ 134 f166 1"/>
                <a:gd name="f183" fmla="*/ 45 f167 1"/>
                <a:gd name="f184" fmla="*/ 126 f166 1"/>
                <a:gd name="f185" fmla="*/ 47 f167 1"/>
                <a:gd name="f186" fmla="*/ 121 f166 1"/>
                <a:gd name="f187" fmla="*/ 49 f167 1"/>
                <a:gd name="f188" fmla="*/ 117 f166 1"/>
                <a:gd name="f189" fmla="*/ 53 f167 1"/>
                <a:gd name="f190" fmla="*/ 116 f166 1"/>
                <a:gd name="f191" fmla="*/ 57 f167 1"/>
                <a:gd name="f192" fmla="*/ 110 f166 1"/>
                <a:gd name="f193" fmla="*/ 59 f167 1"/>
                <a:gd name="f194" fmla="*/ 106 f166 1"/>
                <a:gd name="f195" fmla="*/ 62 f167 1"/>
                <a:gd name="f196" fmla="*/ 102 f166 1"/>
                <a:gd name="f197" fmla="*/ 63 f167 1"/>
                <a:gd name="f198" fmla="*/ 97 f166 1"/>
                <a:gd name="f199" fmla="*/ 68 f167 1"/>
                <a:gd name="f200" fmla="*/ 91 f166 1"/>
                <a:gd name="f201" fmla="*/ 71 f167 1"/>
                <a:gd name="f202" fmla="*/ 84 f166 1"/>
                <a:gd name="f203" fmla="*/ 74 f167 1"/>
                <a:gd name="f204" fmla="*/ 81 f166 1"/>
                <a:gd name="f205" fmla="*/ 78 f166 1"/>
                <a:gd name="f206" fmla="*/ 76 f167 1"/>
                <a:gd name="f207" fmla="*/ 76 f166 1"/>
                <a:gd name="f208" fmla="*/ 79 f167 1"/>
                <a:gd name="f209" fmla="*/ 80 f167 1"/>
                <a:gd name="f210" fmla="*/ 70 f166 1"/>
                <a:gd name="f211" fmla="*/ 85 f167 1"/>
                <a:gd name="f212" fmla="*/ 63 f166 1"/>
                <a:gd name="f213" fmla="*/ 88 f167 1"/>
                <a:gd name="f214" fmla="*/ 57 f166 1"/>
                <a:gd name="f215" fmla="*/ 89 f167 1"/>
                <a:gd name="f216" fmla="*/ 55 f166 1"/>
                <a:gd name="f217" fmla="*/ 94 f167 1"/>
                <a:gd name="f218" fmla="*/ 47 f166 1"/>
                <a:gd name="f219" fmla="*/ 93 f167 1"/>
                <a:gd name="f220" fmla="*/ 43 f166 1"/>
                <a:gd name="f221" fmla="*/ 97 f167 1"/>
                <a:gd name="f222" fmla="*/ 42 f166 1"/>
                <a:gd name="f223" fmla="*/ 101 f167 1"/>
                <a:gd name="f224" fmla="*/ 41 f166 1"/>
                <a:gd name="f225" fmla="*/ 102 f167 1"/>
                <a:gd name="f226" fmla="*/ 37 f166 1"/>
                <a:gd name="f227" fmla="*/ 105 f167 1"/>
                <a:gd name="f228" fmla="*/ 35 f166 1"/>
                <a:gd name="f229" fmla="*/ 30 f166 1"/>
                <a:gd name="f230" fmla="*/ 107 f167 1"/>
                <a:gd name="f231" fmla="*/ 28 f166 1"/>
                <a:gd name="f232" fmla="*/ 26 f166 1"/>
                <a:gd name="f233" fmla="*/ 110 f167 1"/>
                <a:gd name="f234" fmla="*/ 25 f166 1"/>
                <a:gd name="f235" fmla="*/ 111 f167 1"/>
                <a:gd name="f236" fmla="*/ 22 f166 1"/>
                <a:gd name="f237" fmla="*/ 109 f167 1"/>
                <a:gd name="f238" fmla="*/ 21 f166 1"/>
                <a:gd name="f239" fmla="*/ 113 f167 1"/>
                <a:gd name="f240" fmla="*/ 17 f166 1"/>
                <a:gd name="f241" fmla="*/ 8 f166 1"/>
                <a:gd name="f242" fmla="*/ 114 f167 1"/>
                <a:gd name="f243" fmla="*/ 7 f166 1"/>
                <a:gd name="f244" fmla="*/ 117 f167 1"/>
                <a:gd name="f245" fmla="*/ 0 f166 1"/>
                <a:gd name="f246" fmla="*/ 1 f166 1"/>
                <a:gd name="f247" fmla="*/ 106 f167 1"/>
                <a:gd name="f248" fmla="*/ 13 f166 1"/>
                <a:gd name="f249" fmla="*/ 87 f167 1"/>
                <a:gd name="f250" fmla="*/ 54 f166 1"/>
                <a:gd name="f251" fmla="*/ 104 f166 1"/>
                <a:gd name="f252" fmla="*/ 25 f167 1"/>
                <a:gd name="f253" fmla="*/ 143 f166 1"/>
                <a:gd name="f254" fmla="*/ 4 f167 1"/>
                <a:gd name="f255" fmla="*/ 189 f166 1"/>
                <a:gd name="f256" fmla="*/ f168 1 f2"/>
                <a:gd name="f257" fmla="*/ f171 1 117"/>
                <a:gd name="f258" fmla="*/ f172 1 190"/>
                <a:gd name="f259" fmla="*/ f173 1 117"/>
                <a:gd name="f260" fmla="*/ f174 1 190"/>
                <a:gd name="f261" fmla="*/ f175 1 117"/>
                <a:gd name="f262" fmla="*/ f176 1 190"/>
                <a:gd name="f263" fmla="*/ f177 1 117"/>
                <a:gd name="f264" fmla="*/ f178 1 190"/>
                <a:gd name="f265" fmla="*/ f179 1 117"/>
                <a:gd name="f266" fmla="*/ f180 1 190"/>
                <a:gd name="f267" fmla="*/ f181 1 117"/>
                <a:gd name="f268" fmla="*/ f182 1 190"/>
                <a:gd name="f269" fmla="*/ f183 1 117"/>
                <a:gd name="f270" fmla="*/ f184 1 190"/>
                <a:gd name="f271" fmla="*/ f185 1 117"/>
                <a:gd name="f272" fmla="*/ f186 1 190"/>
                <a:gd name="f273" fmla="*/ f187 1 117"/>
                <a:gd name="f274" fmla="*/ f188 1 190"/>
                <a:gd name="f275" fmla="*/ f189 1 117"/>
                <a:gd name="f276" fmla="*/ f190 1 190"/>
                <a:gd name="f277" fmla="*/ f191 1 117"/>
                <a:gd name="f278" fmla="*/ f192 1 190"/>
                <a:gd name="f279" fmla="*/ f193 1 117"/>
                <a:gd name="f280" fmla="*/ f194 1 190"/>
                <a:gd name="f281" fmla="*/ f195 1 117"/>
                <a:gd name="f282" fmla="*/ f196 1 190"/>
                <a:gd name="f283" fmla="*/ f197 1 117"/>
                <a:gd name="f284" fmla="*/ f198 1 190"/>
                <a:gd name="f285" fmla="*/ f199 1 117"/>
                <a:gd name="f286" fmla="*/ f200 1 190"/>
                <a:gd name="f287" fmla="*/ f201 1 117"/>
                <a:gd name="f288" fmla="*/ f202 1 190"/>
                <a:gd name="f289" fmla="*/ f203 1 117"/>
                <a:gd name="f290" fmla="*/ f204 1 190"/>
                <a:gd name="f291" fmla="*/ f205 1 190"/>
                <a:gd name="f292" fmla="*/ f206 1 117"/>
                <a:gd name="f293" fmla="*/ f207 1 190"/>
                <a:gd name="f294" fmla="*/ f208 1 117"/>
                <a:gd name="f295" fmla="*/ f209 1 117"/>
                <a:gd name="f296" fmla="*/ f210 1 190"/>
                <a:gd name="f297" fmla="*/ f211 1 117"/>
                <a:gd name="f298" fmla="*/ f212 1 190"/>
                <a:gd name="f299" fmla="*/ f213 1 117"/>
                <a:gd name="f300" fmla="*/ f214 1 190"/>
                <a:gd name="f301" fmla="*/ f215 1 117"/>
                <a:gd name="f302" fmla="*/ f216 1 190"/>
                <a:gd name="f303" fmla="*/ f217 1 117"/>
                <a:gd name="f304" fmla="*/ f218 1 190"/>
                <a:gd name="f305" fmla="*/ f219 1 117"/>
                <a:gd name="f306" fmla="*/ f220 1 190"/>
                <a:gd name="f307" fmla="*/ f221 1 117"/>
                <a:gd name="f308" fmla="*/ f222 1 190"/>
                <a:gd name="f309" fmla="*/ f223 1 117"/>
                <a:gd name="f310" fmla="*/ f224 1 190"/>
                <a:gd name="f311" fmla="*/ f225 1 117"/>
                <a:gd name="f312" fmla="*/ f226 1 190"/>
                <a:gd name="f313" fmla="*/ f227 1 117"/>
                <a:gd name="f314" fmla="*/ f228 1 190"/>
                <a:gd name="f315" fmla="*/ f229 1 190"/>
                <a:gd name="f316" fmla="*/ f230 1 117"/>
                <a:gd name="f317" fmla="*/ f231 1 190"/>
                <a:gd name="f318" fmla="*/ f232 1 190"/>
                <a:gd name="f319" fmla="*/ f233 1 117"/>
                <a:gd name="f320" fmla="*/ f234 1 190"/>
                <a:gd name="f321" fmla="*/ f235 1 117"/>
                <a:gd name="f322" fmla="*/ f236 1 190"/>
                <a:gd name="f323" fmla="*/ f237 1 117"/>
                <a:gd name="f324" fmla="*/ f238 1 190"/>
                <a:gd name="f325" fmla="*/ f239 1 117"/>
                <a:gd name="f326" fmla="*/ f240 1 190"/>
                <a:gd name="f327" fmla="*/ f241 1 190"/>
                <a:gd name="f328" fmla="*/ f242 1 117"/>
                <a:gd name="f329" fmla="*/ f243 1 190"/>
                <a:gd name="f330" fmla="*/ f244 1 117"/>
                <a:gd name="f331" fmla="*/ f245 1 190"/>
                <a:gd name="f332" fmla="*/ f246 1 190"/>
                <a:gd name="f333" fmla="*/ f247 1 117"/>
                <a:gd name="f334" fmla="*/ f248 1 190"/>
                <a:gd name="f335" fmla="*/ f249 1 117"/>
                <a:gd name="f336" fmla="*/ f250 1 190"/>
                <a:gd name="f337" fmla="*/ f251 1 190"/>
                <a:gd name="f338" fmla="*/ f252 1 117"/>
                <a:gd name="f339" fmla="*/ f253 1 190"/>
                <a:gd name="f340" fmla="*/ f254 1 117"/>
                <a:gd name="f341" fmla="*/ f255 1 190"/>
                <a:gd name="f342" fmla="*/ 0 1 f169"/>
                <a:gd name="f343" fmla="*/ f6 1 f169"/>
                <a:gd name="f344" fmla="*/ 0 1 f170"/>
                <a:gd name="f345" fmla="*/ f7 1 f170"/>
                <a:gd name="f346" fmla="+- f256 0 f1"/>
                <a:gd name="f347" fmla="*/ f257 1 f169"/>
                <a:gd name="f348" fmla="*/ f258 1 f170"/>
                <a:gd name="f349" fmla="*/ f259 1 f169"/>
                <a:gd name="f350" fmla="*/ f260 1 f170"/>
                <a:gd name="f351" fmla="*/ f261 1 f169"/>
                <a:gd name="f352" fmla="*/ f262 1 f170"/>
                <a:gd name="f353" fmla="*/ f263 1 f169"/>
                <a:gd name="f354" fmla="*/ f264 1 f170"/>
                <a:gd name="f355" fmla="*/ f265 1 f169"/>
                <a:gd name="f356" fmla="*/ f266 1 f170"/>
                <a:gd name="f357" fmla="*/ f267 1 f169"/>
                <a:gd name="f358" fmla="*/ f268 1 f170"/>
                <a:gd name="f359" fmla="*/ f269 1 f169"/>
                <a:gd name="f360" fmla="*/ f270 1 f170"/>
                <a:gd name="f361" fmla="*/ f271 1 f169"/>
                <a:gd name="f362" fmla="*/ f272 1 f170"/>
                <a:gd name="f363" fmla="*/ f273 1 f169"/>
                <a:gd name="f364" fmla="*/ f274 1 f170"/>
                <a:gd name="f365" fmla="*/ f275 1 f169"/>
                <a:gd name="f366" fmla="*/ f276 1 f170"/>
                <a:gd name="f367" fmla="*/ f277 1 f169"/>
                <a:gd name="f368" fmla="*/ f278 1 f170"/>
                <a:gd name="f369" fmla="*/ f279 1 f169"/>
                <a:gd name="f370" fmla="*/ f280 1 f170"/>
                <a:gd name="f371" fmla="*/ f281 1 f169"/>
                <a:gd name="f372" fmla="*/ f282 1 f170"/>
                <a:gd name="f373" fmla="*/ f283 1 f169"/>
                <a:gd name="f374" fmla="*/ f284 1 f170"/>
                <a:gd name="f375" fmla="*/ f285 1 f169"/>
                <a:gd name="f376" fmla="*/ f286 1 f170"/>
                <a:gd name="f377" fmla="*/ f287 1 f169"/>
                <a:gd name="f378" fmla="*/ f288 1 f170"/>
                <a:gd name="f379" fmla="*/ f289 1 f169"/>
                <a:gd name="f380" fmla="*/ f290 1 f170"/>
                <a:gd name="f381" fmla="*/ f291 1 f170"/>
                <a:gd name="f382" fmla="*/ f292 1 f169"/>
                <a:gd name="f383" fmla="*/ f293 1 f170"/>
                <a:gd name="f384" fmla="*/ f294 1 f169"/>
                <a:gd name="f385" fmla="*/ f295 1 f169"/>
                <a:gd name="f386" fmla="*/ f296 1 f170"/>
                <a:gd name="f387" fmla="*/ f297 1 f169"/>
                <a:gd name="f388" fmla="*/ f298 1 f170"/>
                <a:gd name="f389" fmla="*/ f299 1 f169"/>
                <a:gd name="f390" fmla="*/ f300 1 f170"/>
                <a:gd name="f391" fmla="*/ f301 1 f169"/>
                <a:gd name="f392" fmla="*/ f302 1 f170"/>
                <a:gd name="f393" fmla="*/ f303 1 f169"/>
                <a:gd name="f394" fmla="*/ f304 1 f170"/>
                <a:gd name="f395" fmla="*/ f305 1 f169"/>
                <a:gd name="f396" fmla="*/ f306 1 f170"/>
                <a:gd name="f397" fmla="*/ f307 1 f169"/>
                <a:gd name="f398" fmla="*/ f308 1 f170"/>
                <a:gd name="f399" fmla="*/ f309 1 f169"/>
                <a:gd name="f400" fmla="*/ f310 1 f170"/>
                <a:gd name="f401" fmla="*/ f311 1 f169"/>
                <a:gd name="f402" fmla="*/ f312 1 f170"/>
                <a:gd name="f403" fmla="*/ f313 1 f169"/>
                <a:gd name="f404" fmla="*/ f314 1 f170"/>
                <a:gd name="f405" fmla="*/ f315 1 f170"/>
                <a:gd name="f406" fmla="*/ f316 1 f169"/>
                <a:gd name="f407" fmla="*/ f317 1 f170"/>
                <a:gd name="f408" fmla="*/ f318 1 f170"/>
                <a:gd name="f409" fmla="*/ f319 1 f169"/>
                <a:gd name="f410" fmla="*/ f320 1 f170"/>
                <a:gd name="f411" fmla="*/ f321 1 f169"/>
                <a:gd name="f412" fmla="*/ f322 1 f170"/>
                <a:gd name="f413" fmla="*/ f323 1 f169"/>
                <a:gd name="f414" fmla="*/ f324 1 f170"/>
                <a:gd name="f415" fmla="*/ f325 1 f169"/>
                <a:gd name="f416" fmla="*/ f326 1 f170"/>
                <a:gd name="f417" fmla="*/ f327 1 f170"/>
                <a:gd name="f418" fmla="*/ f328 1 f169"/>
                <a:gd name="f419" fmla="*/ f329 1 f170"/>
                <a:gd name="f420" fmla="*/ f330 1 f169"/>
                <a:gd name="f421" fmla="*/ f331 1 f170"/>
                <a:gd name="f422" fmla="*/ f332 1 f170"/>
                <a:gd name="f423" fmla="*/ f333 1 f169"/>
                <a:gd name="f424" fmla="*/ f334 1 f170"/>
                <a:gd name="f425" fmla="*/ f335 1 f169"/>
                <a:gd name="f426" fmla="*/ f336 1 f170"/>
                <a:gd name="f427" fmla="*/ f337 1 f170"/>
                <a:gd name="f428" fmla="*/ f338 1 f169"/>
                <a:gd name="f429" fmla="*/ f339 1 f170"/>
                <a:gd name="f430" fmla="*/ f340 1 f169"/>
                <a:gd name="f431" fmla="*/ f341 1 f170"/>
                <a:gd name="f432" fmla="*/ f342 f164 1"/>
                <a:gd name="f433" fmla="*/ f343 f164 1"/>
                <a:gd name="f434" fmla="*/ f345 f165 1"/>
                <a:gd name="f435" fmla="*/ f344 f165 1"/>
                <a:gd name="f436" fmla="*/ f347 f164 1"/>
                <a:gd name="f437" fmla="*/ f348 f165 1"/>
                <a:gd name="f438" fmla="*/ f349 f164 1"/>
                <a:gd name="f439" fmla="*/ f350 f165 1"/>
                <a:gd name="f440" fmla="*/ f351 f164 1"/>
                <a:gd name="f441" fmla="*/ f352 f165 1"/>
                <a:gd name="f442" fmla="*/ f353 f164 1"/>
                <a:gd name="f443" fmla="*/ f354 f165 1"/>
                <a:gd name="f444" fmla="*/ f355 f164 1"/>
                <a:gd name="f445" fmla="*/ f356 f165 1"/>
                <a:gd name="f446" fmla="*/ f357 f164 1"/>
                <a:gd name="f447" fmla="*/ f358 f165 1"/>
                <a:gd name="f448" fmla="*/ f359 f164 1"/>
                <a:gd name="f449" fmla="*/ f360 f165 1"/>
                <a:gd name="f450" fmla="*/ f361 f164 1"/>
                <a:gd name="f451" fmla="*/ f362 f165 1"/>
                <a:gd name="f452" fmla="*/ f363 f164 1"/>
                <a:gd name="f453" fmla="*/ f364 f165 1"/>
                <a:gd name="f454" fmla="*/ f365 f164 1"/>
                <a:gd name="f455" fmla="*/ f366 f165 1"/>
                <a:gd name="f456" fmla="*/ f367 f164 1"/>
                <a:gd name="f457" fmla="*/ f368 f165 1"/>
                <a:gd name="f458" fmla="*/ f369 f164 1"/>
                <a:gd name="f459" fmla="*/ f370 f165 1"/>
                <a:gd name="f460" fmla="*/ f371 f164 1"/>
                <a:gd name="f461" fmla="*/ f372 f165 1"/>
                <a:gd name="f462" fmla="*/ f373 f164 1"/>
                <a:gd name="f463" fmla="*/ f374 f165 1"/>
                <a:gd name="f464" fmla="*/ f375 f164 1"/>
                <a:gd name="f465" fmla="*/ f376 f165 1"/>
                <a:gd name="f466" fmla="*/ f377 f164 1"/>
                <a:gd name="f467" fmla="*/ f378 f165 1"/>
                <a:gd name="f468" fmla="*/ f379 f164 1"/>
                <a:gd name="f469" fmla="*/ f380 f165 1"/>
                <a:gd name="f470" fmla="*/ f381 f165 1"/>
                <a:gd name="f471" fmla="*/ f382 f164 1"/>
                <a:gd name="f472" fmla="*/ f383 f165 1"/>
                <a:gd name="f473" fmla="*/ f384 f164 1"/>
                <a:gd name="f474" fmla="*/ f385 f164 1"/>
                <a:gd name="f475" fmla="*/ f386 f165 1"/>
                <a:gd name="f476" fmla="*/ f387 f164 1"/>
                <a:gd name="f477" fmla="*/ f388 f165 1"/>
                <a:gd name="f478" fmla="*/ f389 f164 1"/>
                <a:gd name="f479" fmla="*/ f390 f165 1"/>
                <a:gd name="f480" fmla="*/ f391 f164 1"/>
                <a:gd name="f481" fmla="*/ f392 f165 1"/>
                <a:gd name="f482" fmla="*/ f393 f164 1"/>
                <a:gd name="f483" fmla="*/ f394 f165 1"/>
                <a:gd name="f484" fmla="*/ f395 f164 1"/>
                <a:gd name="f485" fmla="*/ f396 f165 1"/>
                <a:gd name="f486" fmla="*/ f397 f164 1"/>
                <a:gd name="f487" fmla="*/ f398 f165 1"/>
                <a:gd name="f488" fmla="*/ f399 f164 1"/>
                <a:gd name="f489" fmla="*/ f400 f165 1"/>
                <a:gd name="f490" fmla="*/ f401 f164 1"/>
                <a:gd name="f491" fmla="*/ f402 f165 1"/>
                <a:gd name="f492" fmla="*/ f403 f164 1"/>
                <a:gd name="f493" fmla="*/ f404 f165 1"/>
                <a:gd name="f494" fmla="*/ f405 f165 1"/>
                <a:gd name="f495" fmla="*/ f406 f164 1"/>
                <a:gd name="f496" fmla="*/ f407 f165 1"/>
                <a:gd name="f497" fmla="*/ f408 f165 1"/>
                <a:gd name="f498" fmla="*/ f409 f164 1"/>
                <a:gd name="f499" fmla="*/ f410 f165 1"/>
                <a:gd name="f500" fmla="*/ f411 f164 1"/>
                <a:gd name="f501" fmla="*/ f412 f165 1"/>
                <a:gd name="f502" fmla="*/ f413 f164 1"/>
                <a:gd name="f503" fmla="*/ f414 f165 1"/>
                <a:gd name="f504" fmla="*/ f415 f164 1"/>
                <a:gd name="f505" fmla="*/ f416 f165 1"/>
                <a:gd name="f506" fmla="*/ f417 f165 1"/>
                <a:gd name="f507" fmla="*/ f418 f164 1"/>
                <a:gd name="f508" fmla="*/ f419 f165 1"/>
                <a:gd name="f509" fmla="*/ f420 f164 1"/>
                <a:gd name="f510" fmla="*/ f421 f165 1"/>
                <a:gd name="f511" fmla="*/ f422 f165 1"/>
                <a:gd name="f512" fmla="*/ f423 f164 1"/>
                <a:gd name="f513" fmla="*/ f424 f165 1"/>
                <a:gd name="f514" fmla="*/ f425 f164 1"/>
                <a:gd name="f515" fmla="*/ f426 f165 1"/>
                <a:gd name="f516" fmla="*/ f427 f165 1"/>
                <a:gd name="f517" fmla="*/ f428 f164 1"/>
                <a:gd name="f518" fmla="*/ f429 f165 1"/>
                <a:gd name="f519" fmla="*/ f430 f164 1"/>
                <a:gd name="f520" fmla="*/ f431 f165 1"/>
              </a:gdLst>
              <a:ahLst/>
              <a:cxnLst>
                <a:cxn ang="3cd4">
                  <a:pos x="hc" y="t"/>
                </a:cxn>
                <a:cxn ang="0">
                  <a:pos x="r" y="vc"/>
                </a:cxn>
                <a:cxn ang="cd4">
                  <a:pos x="hc" y="b"/>
                </a:cxn>
                <a:cxn ang="cd2">
                  <a:pos x="l" y="vc"/>
                </a:cxn>
                <a:cxn ang="f346">
                  <a:pos x="f436" y="f437"/>
                </a:cxn>
                <a:cxn ang="f346">
                  <a:pos x="f438" y="f439"/>
                </a:cxn>
                <a:cxn ang="f346">
                  <a:pos x="f440" y="f441"/>
                </a:cxn>
                <a:cxn ang="f346">
                  <a:pos x="f442" y="f443"/>
                </a:cxn>
                <a:cxn ang="f346">
                  <a:pos x="f444" y="f445"/>
                </a:cxn>
                <a:cxn ang="f346">
                  <a:pos x="f446" y="f447"/>
                </a:cxn>
                <a:cxn ang="f346">
                  <a:pos x="f448" y="f449"/>
                </a:cxn>
                <a:cxn ang="f346">
                  <a:pos x="f450" y="f451"/>
                </a:cxn>
                <a:cxn ang="f346">
                  <a:pos x="f452" y="f453"/>
                </a:cxn>
                <a:cxn ang="f346">
                  <a:pos x="f454" y="f455"/>
                </a:cxn>
                <a:cxn ang="f346">
                  <a:pos x="f456" y="f457"/>
                </a:cxn>
                <a:cxn ang="f346">
                  <a:pos x="f458" y="f459"/>
                </a:cxn>
                <a:cxn ang="f346">
                  <a:pos x="f460" y="f461"/>
                </a:cxn>
                <a:cxn ang="f346">
                  <a:pos x="f462" y="f463"/>
                </a:cxn>
                <a:cxn ang="f346">
                  <a:pos x="f464" y="f465"/>
                </a:cxn>
                <a:cxn ang="f346">
                  <a:pos x="f466" y="f467"/>
                </a:cxn>
                <a:cxn ang="f346">
                  <a:pos x="f468" y="f469"/>
                </a:cxn>
                <a:cxn ang="f346">
                  <a:pos x="f468" y="f470"/>
                </a:cxn>
                <a:cxn ang="f346">
                  <a:pos x="f471" y="f472"/>
                </a:cxn>
                <a:cxn ang="f346">
                  <a:pos x="f473" y="f472"/>
                </a:cxn>
                <a:cxn ang="f346">
                  <a:pos x="f474" y="f475"/>
                </a:cxn>
                <a:cxn ang="f346">
                  <a:pos x="f476" y="f477"/>
                </a:cxn>
                <a:cxn ang="f346">
                  <a:pos x="f478" y="f479"/>
                </a:cxn>
                <a:cxn ang="f346">
                  <a:pos x="f480" y="f481"/>
                </a:cxn>
                <a:cxn ang="f346">
                  <a:pos x="f482" y="f483"/>
                </a:cxn>
                <a:cxn ang="f346">
                  <a:pos x="f484" y="f485"/>
                </a:cxn>
                <a:cxn ang="f346">
                  <a:pos x="f486" y="f487"/>
                </a:cxn>
                <a:cxn ang="f346">
                  <a:pos x="f488" y="f489"/>
                </a:cxn>
                <a:cxn ang="f346">
                  <a:pos x="f490" y="f491"/>
                </a:cxn>
                <a:cxn ang="f346">
                  <a:pos x="f492" y="f491"/>
                </a:cxn>
                <a:cxn ang="f346">
                  <a:pos x="f492" y="f493"/>
                </a:cxn>
                <a:cxn ang="f346">
                  <a:pos x="f492" y="f494"/>
                </a:cxn>
                <a:cxn ang="f346">
                  <a:pos x="f495" y="f496"/>
                </a:cxn>
                <a:cxn ang="f346">
                  <a:pos x="f495" y="f497"/>
                </a:cxn>
                <a:cxn ang="f346">
                  <a:pos x="f498" y="f499"/>
                </a:cxn>
                <a:cxn ang="f346">
                  <a:pos x="f500" y="f501"/>
                </a:cxn>
                <a:cxn ang="f346">
                  <a:pos x="f502" y="f503"/>
                </a:cxn>
                <a:cxn ang="f346">
                  <a:pos x="f504" y="f505"/>
                </a:cxn>
                <a:cxn ang="f346">
                  <a:pos x="f504" y="f506"/>
                </a:cxn>
                <a:cxn ang="f346">
                  <a:pos x="f507" y="f508"/>
                </a:cxn>
                <a:cxn ang="f346">
                  <a:pos x="f509" y="f510"/>
                </a:cxn>
                <a:cxn ang="f346">
                  <a:pos x="f507" y="f511"/>
                </a:cxn>
                <a:cxn ang="f346">
                  <a:pos x="f504" y="f506"/>
                </a:cxn>
                <a:cxn ang="f346">
                  <a:pos x="f512" y="f513"/>
                </a:cxn>
                <a:cxn ang="f346">
                  <a:pos x="f486" y="f497"/>
                </a:cxn>
                <a:cxn ang="f346">
                  <a:pos x="f514" y="f489"/>
                </a:cxn>
                <a:cxn ang="f346">
                  <a:pos x="f474" y="f515"/>
                </a:cxn>
                <a:cxn ang="f346">
                  <a:pos x="f468" y="f477"/>
                </a:cxn>
                <a:cxn ang="f346">
                  <a:pos x="f462" y="f469"/>
                </a:cxn>
                <a:cxn ang="f346">
                  <a:pos x="f458" y="f465"/>
                </a:cxn>
                <a:cxn ang="f346">
                  <a:pos x="f454" y="f516"/>
                </a:cxn>
                <a:cxn ang="f346">
                  <a:pos x="f517" y="f518"/>
                </a:cxn>
                <a:cxn ang="f346">
                  <a:pos x="f438" y="f441"/>
                </a:cxn>
                <a:cxn ang="f346">
                  <a:pos x="f519" y="f520"/>
                </a:cxn>
              </a:cxnLst>
              <a:rect l="f432" t="f435" r="f433" b="f434"/>
              <a:pathLst>
                <a:path w="117" h="190">
                  <a:moveTo>
                    <a:pt x="f8" y="f9"/>
                  </a:moveTo>
                  <a:cubicBezTo>
                    <a:pt x="f10" y="f9"/>
                    <a:pt x="f10" y="f11"/>
                    <a:pt x="f12" y="f13"/>
                  </a:cubicBezTo>
                  <a:cubicBezTo>
                    <a:pt x="f12" y="f13"/>
                    <a:pt x="f14" y="f13"/>
                    <a:pt x="f12" y="f13"/>
                  </a:cubicBezTo>
                  <a:cubicBezTo>
                    <a:pt x="f15" y="f2"/>
                    <a:pt x="f16" y="f17"/>
                    <a:pt x="f16" y="f18"/>
                  </a:cubicBezTo>
                  <a:cubicBezTo>
                    <a:pt x="f16" y="f18"/>
                    <a:pt x="f16" y="f18"/>
                    <a:pt x="f16" y="f18"/>
                  </a:cubicBezTo>
                  <a:cubicBezTo>
                    <a:pt x="f16" y="f18"/>
                    <a:pt x="f19" y="f18"/>
                    <a:pt x="f19" y="f20"/>
                  </a:cubicBezTo>
                  <a:cubicBezTo>
                    <a:pt x="f19" y="f20"/>
                    <a:pt x="f19" y="f20"/>
                    <a:pt x="f16" y="f20"/>
                  </a:cubicBezTo>
                  <a:cubicBezTo>
                    <a:pt x="f19" y="f20"/>
                    <a:pt x="f19" y="f21"/>
                    <a:pt x="f22" y="f21"/>
                  </a:cubicBezTo>
                  <a:cubicBezTo>
                    <a:pt x="f19" y="f21"/>
                    <a:pt x="f19" y="f21"/>
                    <a:pt x="f19" y="f23"/>
                  </a:cubicBezTo>
                  <a:cubicBezTo>
                    <a:pt x="f22" y="f23"/>
                    <a:pt x="f22" y="f23"/>
                    <a:pt x="f22" y="f23"/>
                  </a:cubicBezTo>
                  <a:cubicBezTo>
                    <a:pt x="f24" y="f21"/>
                    <a:pt x="f22" y="f25"/>
                    <a:pt x="f26" y="f27"/>
                  </a:cubicBezTo>
                  <a:cubicBezTo>
                    <a:pt x="f24" y="f27"/>
                    <a:pt x="f24" y="f27"/>
                    <a:pt x="f24" y="f27"/>
                  </a:cubicBezTo>
                  <a:cubicBezTo>
                    <a:pt x="f28" y="f29"/>
                    <a:pt x="f30" y="f31"/>
                    <a:pt x="f32" y="f33"/>
                  </a:cubicBezTo>
                  <a:cubicBezTo>
                    <a:pt x="f32" y="f33"/>
                    <a:pt x="f30" y="f33"/>
                    <a:pt x="f30" y="f34"/>
                  </a:cubicBezTo>
                  <a:cubicBezTo>
                    <a:pt x="f32" y="f33"/>
                    <a:pt x="f32" y="f34"/>
                    <a:pt x="f35" y="f34"/>
                  </a:cubicBezTo>
                  <a:cubicBezTo>
                    <a:pt x="f32" y="f36"/>
                    <a:pt x="f37" y="f34"/>
                    <a:pt x="f37" y="f36"/>
                  </a:cubicBezTo>
                  <a:cubicBezTo>
                    <a:pt x="f37" y="f36"/>
                    <a:pt x="f37" y="f36"/>
                    <a:pt x="f37" y="f36"/>
                  </a:cubicBezTo>
                  <a:cubicBezTo>
                    <a:pt x="f37" y="f38"/>
                    <a:pt x="f37" y="f38"/>
                    <a:pt x="f37" y="f38"/>
                  </a:cubicBezTo>
                  <a:cubicBezTo>
                    <a:pt x="f37" y="f38"/>
                    <a:pt x="f37" y="f38"/>
                    <a:pt x="f37" y="f38"/>
                  </a:cubicBezTo>
                  <a:cubicBezTo>
                    <a:pt x="f39" y="f38"/>
                    <a:pt x="f37" y="f40"/>
                    <a:pt x="f39" y="f40"/>
                  </a:cubicBezTo>
                  <a:cubicBezTo>
                    <a:pt x="f39" y="f40"/>
                    <a:pt x="f39" y="f40"/>
                    <a:pt x="f39" y="f40"/>
                  </a:cubicBezTo>
                  <a:cubicBezTo>
                    <a:pt x="f39" y="f41"/>
                    <a:pt x="f39" y="f41"/>
                    <a:pt x="f39" y="f41"/>
                  </a:cubicBezTo>
                  <a:cubicBezTo>
                    <a:pt x="f39" y="f41"/>
                    <a:pt x="f39" y="f41"/>
                    <a:pt x="f39" y="f41"/>
                  </a:cubicBezTo>
                  <a:cubicBezTo>
                    <a:pt x="f42" y="f41"/>
                    <a:pt x="f39" y="f43"/>
                    <a:pt x="f42" y="f43"/>
                  </a:cubicBezTo>
                  <a:cubicBezTo>
                    <a:pt x="f42" y="f43"/>
                    <a:pt x="f39" y="f41"/>
                    <a:pt x="f39" y="f43"/>
                  </a:cubicBezTo>
                  <a:cubicBezTo>
                    <a:pt x="f44" y="f45"/>
                    <a:pt x="f46" y="f47"/>
                    <a:pt x="f48" y="f49"/>
                  </a:cubicBezTo>
                  <a:cubicBezTo>
                    <a:pt x="f48" y="f50"/>
                    <a:pt x="f48" y="f50"/>
                    <a:pt x="f48" y="f50"/>
                  </a:cubicBezTo>
                  <a:cubicBezTo>
                    <a:pt x="f48" y="f50"/>
                    <a:pt x="f48" y="f51"/>
                    <a:pt x="f52" y="f51"/>
                  </a:cubicBezTo>
                  <a:cubicBezTo>
                    <a:pt x="f52" y="f51"/>
                    <a:pt x="f52" y="f51"/>
                    <a:pt x="f52" y="f51"/>
                  </a:cubicBezTo>
                  <a:cubicBezTo>
                    <a:pt x="f52" y="f53"/>
                    <a:pt x="f54" y="f51"/>
                    <a:pt x="f54" y="f53"/>
                  </a:cubicBezTo>
                  <a:cubicBezTo>
                    <a:pt x="f52" y="f53"/>
                    <a:pt x="f52" y="f53"/>
                    <a:pt x="f52" y="f53"/>
                  </a:cubicBezTo>
                  <a:cubicBezTo>
                    <a:pt x="f54" y="f53"/>
                    <a:pt x="f54" y="f53"/>
                    <a:pt x="f54" y="f55"/>
                  </a:cubicBezTo>
                  <a:cubicBezTo>
                    <a:pt x="f54" y="f55"/>
                    <a:pt x="f54" y="f55"/>
                    <a:pt x="f54" y="f55"/>
                  </a:cubicBezTo>
                  <a:cubicBezTo>
                    <a:pt x="f56" y="f55"/>
                    <a:pt x="f54" y="f57"/>
                    <a:pt x="f56" y="f57"/>
                  </a:cubicBezTo>
                  <a:cubicBezTo>
                    <a:pt x="f54" y="f57"/>
                    <a:pt x="f54" y="f57"/>
                    <a:pt x="f54" y="f57"/>
                  </a:cubicBezTo>
                  <a:cubicBezTo>
                    <a:pt x="f54" y="f58"/>
                    <a:pt x="f56" y="f57"/>
                    <a:pt x="f56" y="f57"/>
                  </a:cubicBezTo>
                  <a:cubicBezTo>
                    <a:pt x="f56" y="f58"/>
                    <a:pt x="f56" y="f58"/>
                    <a:pt x="f56" y="f58"/>
                  </a:cubicBezTo>
                  <a:cubicBezTo>
                    <a:pt x="f59" y="f58"/>
                    <a:pt x="f59" y="f60"/>
                    <a:pt x="f59" y="f60"/>
                  </a:cubicBezTo>
                  <a:cubicBezTo>
                    <a:pt x="f59" y="f60"/>
                    <a:pt x="f59" y="f60"/>
                    <a:pt x="f59" y="f60"/>
                  </a:cubicBezTo>
                  <a:cubicBezTo>
                    <a:pt x="f61" y="f62"/>
                    <a:pt x="f61" y="f62"/>
                    <a:pt x="f63" y="f64"/>
                  </a:cubicBezTo>
                  <a:cubicBezTo>
                    <a:pt x="f61" y="f64"/>
                    <a:pt x="f61" y="f64"/>
                    <a:pt x="f61" y="f65"/>
                  </a:cubicBezTo>
                  <a:cubicBezTo>
                    <a:pt x="f63" y="f64"/>
                    <a:pt x="f63" y="f66"/>
                    <a:pt x="f67" y="f65"/>
                  </a:cubicBezTo>
                  <a:cubicBezTo>
                    <a:pt x="f67" y="f65"/>
                    <a:pt x="f67" y="f66"/>
                    <a:pt x="f67" y="f68"/>
                  </a:cubicBezTo>
                  <a:cubicBezTo>
                    <a:pt x="f67" y="f68"/>
                    <a:pt x="f67" y="f68"/>
                    <a:pt x="f63" y="f68"/>
                  </a:cubicBezTo>
                  <a:cubicBezTo>
                    <a:pt x="f63" y="f69"/>
                    <a:pt x="f63" y="f69"/>
                    <a:pt x="f63" y="f69"/>
                  </a:cubicBezTo>
                  <a:cubicBezTo>
                    <a:pt x="f63" y="f69"/>
                    <a:pt x="f63" y="f68"/>
                    <a:pt x="f63" y="f69"/>
                  </a:cubicBezTo>
                  <a:cubicBezTo>
                    <a:pt x="f63" y="f69"/>
                    <a:pt x="f63" y="f69"/>
                    <a:pt x="f63" y="f69"/>
                  </a:cubicBezTo>
                  <a:cubicBezTo>
                    <a:pt x="f67" y="f70"/>
                    <a:pt x="f71" y="f69"/>
                    <a:pt x="f72" y="f70"/>
                  </a:cubicBezTo>
                  <a:cubicBezTo>
                    <a:pt x="f71" y="f70"/>
                    <a:pt x="f71" y="f73"/>
                    <a:pt x="f71" y="f73"/>
                  </a:cubicBezTo>
                  <a:cubicBezTo>
                    <a:pt x="f74" y="f73"/>
                    <a:pt x="f74" y="f73"/>
                    <a:pt x="f74" y="f73"/>
                  </a:cubicBezTo>
                  <a:cubicBezTo>
                    <a:pt x="f74" y="f73"/>
                    <a:pt x="f72" y="f73"/>
                    <a:pt x="f74" y="f73"/>
                  </a:cubicBezTo>
                  <a:cubicBezTo>
                    <a:pt x="f74" y="f73"/>
                    <a:pt x="f74" y="f73"/>
                    <a:pt x="f74" y="f73"/>
                  </a:cubicBezTo>
                  <a:cubicBezTo>
                    <a:pt x="f74" y="f73"/>
                    <a:pt x="f75" y="f76"/>
                    <a:pt x="f74" y="f76"/>
                  </a:cubicBezTo>
                  <a:cubicBezTo>
                    <a:pt x="f74" y="f6"/>
                    <a:pt x="f74" y="f76"/>
                    <a:pt x="f74" y="f6"/>
                  </a:cubicBezTo>
                  <a:cubicBezTo>
                    <a:pt x="f74" y="f6"/>
                    <a:pt x="f74" y="f6"/>
                    <a:pt x="f74" y="f6"/>
                  </a:cubicBezTo>
                  <a:cubicBezTo>
                    <a:pt x="f74" y="f6"/>
                    <a:pt x="f74" y="f6"/>
                    <a:pt x="f74" y="f6"/>
                  </a:cubicBezTo>
                  <a:cubicBezTo>
                    <a:pt x="f74" y="f77"/>
                    <a:pt x="f75" y="f77"/>
                    <a:pt x="f75" y="f6"/>
                  </a:cubicBezTo>
                  <a:cubicBezTo>
                    <a:pt x="f75" y="f6"/>
                    <a:pt x="f75" y="f77"/>
                    <a:pt x="f75" y="f6"/>
                  </a:cubicBezTo>
                  <a:cubicBezTo>
                    <a:pt x="f78" y="f6"/>
                    <a:pt x="f78" y="f77"/>
                    <a:pt x="f78" y="f77"/>
                  </a:cubicBezTo>
                  <a:cubicBezTo>
                    <a:pt x="f78" y="f77"/>
                    <a:pt x="f78" y="f77"/>
                    <a:pt x="f78" y="f77"/>
                  </a:cubicBezTo>
                  <a:cubicBezTo>
                    <a:pt x="f78" y="f77"/>
                    <a:pt x="f79" y="f80"/>
                    <a:pt x="f81" y="f80"/>
                  </a:cubicBezTo>
                  <a:cubicBezTo>
                    <a:pt x="f79" y="f80"/>
                    <a:pt x="f79" y="f80"/>
                    <a:pt x="f79" y="f80"/>
                  </a:cubicBezTo>
                  <a:cubicBezTo>
                    <a:pt x="f79" y="f82"/>
                    <a:pt x="f83" y="f82"/>
                    <a:pt x="f81" y="f84"/>
                  </a:cubicBezTo>
                  <a:cubicBezTo>
                    <a:pt x="f83" y="f84"/>
                    <a:pt x="f83" y="f84"/>
                    <a:pt x="f83" y="f84"/>
                  </a:cubicBezTo>
                  <a:cubicBezTo>
                    <a:pt x="f83" y="f85"/>
                    <a:pt x="f81" y="f85"/>
                    <a:pt x="f83" y="f85"/>
                  </a:cubicBezTo>
                  <a:cubicBezTo>
                    <a:pt x="f81" y="f85"/>
                    <a:pt x="f83" y="f85"/>
                    <a:pt x="f83" y="f85"/>
                  </a:cubicBezTo>
                  <a:cubicBezTo>
                    <a:pt x="f83" y="f85"/>
                    <a:pt x="f83" y="f86"/>
                    <a:pt x="f83" y="f85"/>
                  </a:cubicBezTo>
                  <a:cubicBezTo>
                    <a:pt x="f83" y="f86"/>
                    <a:pt x="f87" y="f88"/>
                    <a:pt x="f87" y="f89"/>
                  </a:cubicBezTo>
                  <a:cubicBezTo>
                    <a:pt x="f90" y="f89"/>
                    <a:pt x="f90" y="f89"/>
                    <a:pt x="f90" y="f89"/>
                  </a:cubicBezTo>
                  <a:cubicBezTo>
                    <a:pt x="f87" y="f89"/>
                    <a:pt x="f87" y="f89"/>
                    <a:pt x="f87" y="f89"/>
                  </a:cubicBezTo>
                  <a:cubicBezTo>
                    <a:pt x="f87" y="f89"/>
                    <a:pt x="f90" y="f91"/>
                    <a:pt x="f87" y="f91"/>
                  </a:cubicBezTo>
                  <a:cubicBezTo>
                    <a:pt x="f90" y="f91"/>
                    <a:pt x="f92" y="f89"/>
                    <a:pt x="f87" y="f89"/>
                  </a:cubicBezTo>
                  <a:cubicBezTo>
                    <a:pt x="f92" y="f89"/>
                    <a:pt x="f90" y="f89"/>
                    <a:pt x="f87" y="f91"/>
                  </a:cubicBezTo>
                  <a:cubicBezTo>
                    <a:pt x="f87" y="f91"/>
                    <a:pt x="f90" y="f91"/>
                    <a:pt x="f90" y="f93"/>
                  </a:cubicBezTo>
                  <a:cubicBezTo>
                    <a:pt x="f90" y="f91"/>
                    <a:pt x="f87" y="f93"/>
                    <a:pt x="f87" y="f93"/>
                  </a:cubicBezTo>
                  <a:cubicBezTo>
                    <a:pt x="f90" y="f93"/>
                    <a:pt x="f87" y="f93"/>
                    <a:pt x="f90" y="f93"/>
                  </a:cubicBezTo>
                  <a:cubicBezTo>
                    <a:pt x="f90" y="f93"/>
                    <a:pt x="f90" y="f93"/>
                    <a:pt x="f90" y="f93"/>
                  </a:cubicBezTo>
                  <a:cubicBezTo>
                    <a:pt x="f94" y="f93"/>
                    <a:pt x="f90" y="f95"/>
                    <a:pt x="f94" y="f95"/>
                  </a:cubicBezTo>
                  <a:cubicBezTo>
                    <a:pt x="f90" y="f95"/>
                    <a:pt x="f96" y="f95"/>
                    <a:pt x="f94" y="f97"/>
                  </a:cubicBezTo>
                  <a:cubicBezTo>
                    <a:pt x="f90" y="f97"/>
                    <a:pt x="f90" y="f97"/>
                    <a:pt x="f90" y="f97"/>
                  </a:cubicBezTo>
                  <a:cubicBezTo>
                    <a:pt x="f94" y="f97"/>
                    <a:pt x="f94" y="f97"/>
                    <a:pt x="f94" y="f97"/>
                  </a:cubicBezTo>
                  <a:cubicBezTo>
                    <a:pt x="f94" y="f97"/>
                    <a:pt x="f94" y="f97"/>
                    <a:pt x="f94" y="f97"/>
                  </a:cubicBezTo>
                  <a:cubicBezTo>
                    <a:pt x="f96" y="f97"/>
                    <a:pt x="f94" y="f98"/>
                    <a:pt x="f96" y="f97"/>
                  </a:cubicBezTo>
                  <a:cubicBezTo>
                    <a:pt x="f96" y="f98"/>
                    <a:pt x="f99" y="f100"/>
                    <a:pt x="f96" y="f100"/>
                  </a:cubicBezTo>
                  <a:cubicBezTo>
                    <a:pt x="f99" y="f100"/>
                    <a:pt x="f99" y="f101"/>
                    <a:pt x="f99" y="f101"/>
                  </a:cubicBezTo>
                  <a:cubicBezTo>
                    <a:pt x="f99" y="f101"/>
                    <a:pt x="f99" y="f101"/>
                    <a:pt x="f99" y="f101"/>
                  </a:cubicBezTo>
                  <a:cubicBezTo>
                    <a:pt x="f99" y="f102"/>
                    <a:pt x="f99" y="f101"/>
                    <a:pt x="f99" y="f102"/>
                  </a:cubicBezTo>
                  <a:cubicBezTo>
                    <a:pt x="f99" y="f102"/>
                    <a:pt x="f99" y="f102"/>
                    <a:pt x="f99" y="f103"/>
                  </a:cubicBezTo>
                  <a:cubicBezTo>
                    <a:pt x="f104" y="f103"/>
                    <a:pt x="f104" y="f103"/>
                    <a:pt x="f104" y="f103"/>
                  </a:cubicBezTo>
                  <a:cubicBezTo>
                    <a:pt x="f104" y="f103"/>
                    <a:pt x="f105" y="f103"/>
                    <a:pt x="f106" y="f107"/>
                  </a:cubicBezTo>
                  <a:cubicBezTo>
                    <a:pt x="f104" y="f107"/>
                    <a:pt x="f104" y="f107"/>
                    <a:pt x="f104" y="f107"/>
                  </a:cubicBezTo>
                  <a:cubicBezTo>
                    <a:pt x="f99" y="f108"/>
                    <a:pt x="f106" y="f108"/>
                    <a:pt x="f106" y="f108"/>
                  </a:cubicBezTo>
                  <a:cubicBezTo>
                    <a:pt x="f105" y="f108"/>
                    <a:pt x="f105" y="f108"/>
                    <a:pt x="f105" y="f108"/>
                  </a:cubicBezTo>
                  <a:cubicBezTo>
                    <a:pt x="f106" y="f108"/>
                    <a:pt x="f109" y="f108"/>
                    <a:pt x="f105" y="f110"/>
                  </a:cubicBezTo>
                  <a:cubicBezTo>
                    <a:pt x="f105" y="f110"/>
                    <a:pt x="f105" y="f111"/>
                    <a:pt x="f109" y="f110"/>
                  </a:cubicBezTo>
                  <a:cubicBezTo>
                    <a:pt x="f109" y="f111"/>
                    <a:pt x="f112" y="f113"/>
                    <a:pt x="f109" y="f114"/>
                  </a:cubicBezTo>
                  <a:cubicBezTo>
                    <a:pt x="f109" y="f114"/>
                    <a:pt x="f112" y="f115"/>
                    <a:pt x="f112" y="f114"/>
                  </a:cubicBezTo>
                  <a:cubicBezTo>
                    <a:pt x="f112" y="f114"/>
                    <a:pt x="f109" y="f114"/>
                    <a:pt x="f112" y="f114"/>
                  </a:cubicBezTo>
                  <a:cubicBezTo>
                    <a:pt x="f112" y="f114"/>
                    <a:pt x="f112" y="f114"/>
                    <a:pt x="f112" y="f114"/>
                  </a:cubicBezTo>
                  <a:cubicBezTo>
                    <a:pt x="f112" y="f114"/>
                    <a:pt x="f112" y="f115"/>
                    <a:pt x="f109" y="f115"/>
                  </a:cubicBezTo>
                  <a:cubicBezTo>
                    <a:pt x="f109" y="f116"/>
                    <a:pt x="f117" y="f115"/>
                    <a:pt x="f117" y="f116"/>
                  </a:cubicBezTo>
                  <a:cubicBezTo>
                    <a:pt x="f117" y="f116"/>
                    <a:pt x="f117" y="f116"/>
                    <a:pt x="f117" y="f116"/>
                  </a:cubicBezTo>
                  <a:cubicBezTo>
                    <a:pt x="f118" y="f116"/>
                    <a:pt x="f118" y="f116"/>
                    <a:pt x="f118" y="f116"/>
                  </a:cubicBezTo>
                  <a:cubicBezTo>
                    <a:pt x="f118" y="f119"/>
                    <a:pt x="f117" y="f119"/>
                    <a:pt x="f117" y="f119"/>
                  </a:cubicBezTo>
                  <a:cubicBezTo>
                    <a:pt x="f117" y="f119"/>
                    <a:pt x="f117" y="f120"/>
                    <a:pt x="f118" y="f120"/>
                  </a:cubicBezTo>
                  <a:cubicBezTo>
                    <a:pt x="f117" y="f120"/>
                    <a:pt x="f117" y="f120"/>
                    <a:pt x="f117" y="f120"/>
                  </a:cubicBezTo>
                  <a:cubicBezTo>
                    <a:pt x="f117" y="f120"/>
                    <a:pt x="f117" y="f120"/>
                    <a:pt x="f118" y="f120"/>
                  </a:cubicBezTo>
                  <a:cubicBezTo>
                    <a:pt x="f117" y="f120"/>
                    <a:pt x="f117" y="f120"/>
                    <a:pt x="f117" y="f120"/>
                  </a:cubicBezTo>
                  <a:cubicBezTo>
                    <a:pt x="f117" y="f121"/>
                    <a:pt x="f118" y="f121"/>
                    <a:pt x="f118" y="f121"/>
                  </a:cubicBezTo>
                  <a:cubicBezTo>
                    <a:pt x="f118" y="f120"/>
                    <a:pt x="f118" y="f120"/>
                    <a:pt x="f118" y="f120"/>
                  </a:cubicBezTo>
                  <a:cubicBezTo>
                    <a:pt x="f118" y="f120"/>
                    <a:pt x="f118" y="f120"/>
                    <a:pt x="f122" y="f120"/>
                  </a:cubicBezTo>
                  <a:cubicBezTo>
                    <a:pt x="f118" y="f121"/>
                    <a:pt x="f122" y="f121"/>
                    <a:pt x="f122" y="f121"/>
                  </a:cubicBezTo>
                  <a:cubicBezTo>
                    <a:pt x="f122" y="f121"/>
                    <a:pt x="f122" y="f121"/>
                    <a:pt x="f122" y="f121"/>
                  </a:cubicBezTo>
                  <a:cubicBezTo>
                    <a:pt x="f122" y="f121"/>
                    <a:pt x="f123" y="f122"/>
                    <a:pt x="f122" y="f122"/>
                  </a:cubicBezTo>
                  <a:cubicBezTo>
                    <a:pt x="f122" y="f121"/>
                    <a:pt x="f122" y="f121"/>
                    <a:pt x="f122" y="f121"/>
                  </a:cubicBezTo>
                  <a:cubicBezTo>
                    <a:pt x="f122" y="f122"/>
                    <a:pt x="f118" y="f122"/>
                    <a:pt x="f122" y="f122"/>
                  </a:cubicBezTo>
                  <a:cubicBezTo>
                    <a:pt x="f122" y="f122"/>
                    <a:pt x="f123" y="f121"/>
                    <a:pt x="f123" y="f122"/>
                  </a:cubicBezTo>
                  <a:cubicBezTo>
                    <a:pt x="f122" y="f122"/>
                    <a:pt x="f122" y="f122"/>
                    <a:pt x="f122" y="f122"/>
                  </a:cubicBezTo>
                  <a:cubicBezTo>
                    <a:pt x="f122" y="f117"/>
                    <a:pt x="f122" y="f117"/>
                    <a:pt x="f122" y="f117"/>
                  </a:cubicBezTo>
                  <a:cubicBezTo>
                    <a:pt x="f123" y="f122"/>
                    <a:pt x="f123" y="f122"/>
                    <a:pt x="f123" y="f122"/>
                  </a:cubicBezTo>
                  <a:cubicBezTo>
                    <a:pt x="f123" y="f117"/>
                    <a:pt x="f122" y="f117"/>
                    <a:pt x="f122" y="f117"/>
                  </a:cubicBezTo>
                  <a:cubicBezTo>
                    <a:pt x="f123" y="f122"/>
                    <a:pt x="f123" y="f117"/>
                    <a:pt x="f119" y="f117"/>
                  </a:cubicBezTo>
                  <a:cubicBezTo>
                    <a:pt x="f119" y="f112"/>
                    <a:pt x="f119" y="f112"/>
                    <a:pt x="f119" y="f112"/>
                  </a:cubicBezTo>
                  <a:cubicBezTo>
                    <a:pt x="f119" y="f112"/>
                    <a:pt x="f119" y="f112"/>
                    <a:pt x="f119" y="f112"/>
                  </a:cubicBezTo>
                  <a:cubicBezTo>
                    <a:pt x="f123" y="f112"/>
                    <a:pt x="f119" y="f105"/>
                    <a:pt x="f119" y="f105"/>
                  </a:cubicBezTo>
                  <a:cubicBezTo>
                    <a:pt x="f119" y="f105"/>
                    <a:pt x="f119" y="f105"/>
                    <a:pt x="f119" y="f105"/>
                  </a:cubicBezTo>
                  <a:cubicBezTo>
                    <a:pt x="f119" y="f105"/>
                    <a:pt x="f119" y="f105"/>
                    <a:pt x="f116" y="f105"/>
                  </a:cubicBezTo>
                  <a:cubicBezTo>
                    <a:pt x="f116" y="f124"/>
                    <a:pt x="f123" y="f124"/>
                    <a:pt x="f119" y="f124"/>
                  </a:cubicBezTo>
                  <a:cubicBezTo>
                    <a:pt x="f119" y="f106"/>
                    <a:pt x="f116" y="f124"/>
                    <a:pt x="f116" y="f124"/>
                  </a:cubicBezTo>
                  <a:cubicBezTo>
                    <a:pt x="f116" y="f106"/>
                    <a:pt x="f114" y="f106"/>
                    <a:pt x="f125" y="f104"/>
                  </a:cubicBezTo>
                  <a:cubicBezTo>
                    <a:pt x="f114" y="f104"/>
                    <a:pt x="f114" y="f104"/>
                    <a:pt x="f114" y="f104"/>
                  </a:cubicBezTo>
                  <a:cubicBezTo>
                    <a:pt x="f114" y="f126"/>
                    <a:pt x="f127" y="f128"/>
                    <a:pt x="f113" y="f96"/>
                  </a:cubicBezTo>
                  <a:cubicBezTo>
                    <a:pt x="f113" y="f96"/>
                    <a:pt x="f113" y="f129"/>
                    <a:pt x="f114" y="f129"/>
                  </a:cubicBezTo>
                  <a:cubicBezTo>
                    <a:pt x="f113" y="f129"/>
                    <a:pt x="f114" y="f129"/>
                    <a:pt x="f113" y="f129"/>
                  </a:cubicBezTo>
                  <a:cubicBezTo>
                    <a:pt x="f113" y="f129"/>
                    <a:pt x="f113" y="f129"/>
                    <a:pt x="f113" y="f96"/>
                  </a:cubicBezTo>
                  <a:cubicBezTo>
                    <a:pt x="f127" y="f129"/>
                    <a:pt x="f130" y="f129"/>
                    <a:pt x="f127" y="f87"/>
                  </a:cubicBezTo>
                  <a:cubicBezTo>
                    <a:pt x="f130" y="f87"/>
                    <a:pt x="f130" y="f87"/>
                    <a:pt x="f130" y="f87"/>
                  </a:cubicBezTo>
                  <a:cubicBezTo>
                    <a:pt x="f127" y="f87"/>
                    <a:pt x="f127" y="f83"/>
                    <a:pt x="f130" y="f83"/>
                  </a:cubicBezTo>
                  <a:cubicBezTo>
                    <a:pt x="f130" y="f83"/>
                    <a:pt x="f130" y="f83"/>
                    <a:pt x="f130" y="f83"/>
                  </a:cubicBezTo>
                  <a:cubicBezTo>
                    <a:pt x="f130" y="f83"/>
                    <a:pt x="f130" y="f83"/>
                    <a:pt x="f130" y="f83"/>
                  </a:cubicBezTo>
                  <a:cubicBezTo>
                    <a:pt x="f110" y="f83"/>
                    <a:pt x="f110" y="f83"/>
                    <a:pt x="f110" y="f83"/>
                  </a:cubicBezTo>
                  <a:cubicBezTo>
                    <a:pt x="f130" y="f83"/>
                    <a:pt x="f130" y="f131"/>
                    <a:pt x="f130" y="f131"/>
                  </a:cubicBezTo>
                  <a:cubicBezTo>
                    <a:pt x="f110" y="f131"/>
                    <a:pt x="f132" y="f131"/>
                    <a:pt x="f110" y="f131"/>
                  </a:cubicBezTo>
                  <a:cubicBezTo>
                    <a:pt x="f110" y="f81"/>
                    <a:pt x="f110" y="f81"/>
                    <a:pt x="f110" y="f81"/>
                  </a:cubicBezTo>
                  <a:cubicBezTo>
                    <a:pt x="f132" y="f81"/>
                    <a:pt x="f132" y="f81"/>
                    <a:pt x="f132" y="f81"/>
                  </a:cubicBezTo>
                  <a:cubicBezTo>
                    <a:pt x="f132" y="f79"/>
                    <a:pt x="f132" y="f79"/>
                    <a:pt x="f132" y="f133"/>
                  </a:cubicBezTo>
                  <a:cubicBezTo>
                    <a:pt x="f103" y="f133"/>
                    <a:pt x="f102" y="f134"/>
                    <a:pt x="f135" y="f136"/>
                  </a:cubicBezTo>
                  <a:cubicBezTo>
                    <a:pt x="f135" y="f136"/>
                    <a:pt x="f135" y="f136"/>
                    <a:pt x="f135" y="f136"/>
                  </a:cubicBezTo>
                  <a:cubicBezTo>
                    <a:pt x="f135" y="f136"/>
                    <a:pt x="f135" y="f136"/>
                    <a:pt x="f135" y="f136"/>
                  </a:cubicBezTo>
                  <a:cubicBezTo>
                    <a:pt x="f135" y="f136"/>
                    <a:pt x="f135" y="f72"/>
                    <a:pt x="f102" y="f72"/>
                  </a:cubicBezTo>
                  <a:cubicBezTo>
                    <a:pt x="f135" y="f72"/>
                    <a:pt x="f135" y="f72"/>
                    <a:pt x="f135" y="f72"/>
                  </a:cubicBezTo>
                  <a:cubicBezTo>
                    <a:pt x="f100" y="f72"/>
                    <a:pt x="f135" y="f72"/>
                    <a:pt x="f100" y="f72"/>
                  </a:cubicBezTo>
                  <a:cubicBezTo>
                    <a:pt x="f100" y="f63"/>
                    <a:pt x="f100" y="f63"/>
                    <a:pt x="f100" y="f63"/>
                  </a:cubicBezTo>
                  <a:cubicBezTo>
                    <a:pt x="f100" y="f63"/>
                    <a:pt x="f100" y="f63"/>
                    <a:pt x="f135" y="f63"/>
                  </a:cubicBezTo>
                  <a:cubicBezTo>
                    <a:pt x="f100" y="f63"/>
                    <a:pt x="f100" y="f63"/>
                    <a:pt x="f100" y="f63"/>
                  </a:cubicBezTo>
                  <a:cubicBezTo>
                    <a:pt x="f135" y="f137"/>
                    <a:pt x="f102" y="f63"/>
                    <a:pt x="f103" y="f137"/>
                  </a:cubicBezTo>
                  <a:cubicBezTo>
                    <a:pt x="f102" y="f137"/>
                    <a:pt x="f102" y="f137"/>
                    <a:pt x="f102" y="f137"/>
                  </a:cubicBezTo>
                  <a:cubicBezTo>
                    <a:pt x="f103" y="f61"/>
                    <a:pt x="f103" y="f137"/>
                    <a:pt x="f103" y="f61"/>
                  </a:cubicBezTo>
                  <a:cubicBezTo>
                    <a:pt x="f103" y="f61"/>
                    <a:pt x="f102" y="f61"/>
                    <a:pt x="f102" y="f137"/>
                  </a:cubicBezTo>
                  <a:cubicBezTo>
                    <a:pt x="f135" y="f61"/>
                    <a:pt x="f100" y="f137"/>
                    <a:pt x="f100" y="f137"/>
                  </a:cubicBezTo>
                  <a:cubicBezTo>
                    <a:pt x="f100" y="f61"/>
                    <a:pt x="f100" y="f137"/>
                    <a:pt x="f135" y="f137"/>
                  </a:cubicBezTo>
                  <a:cubicBezTo>
                    <a:pt x="f135" y="f61"/>
                    <a:pt x="f100" y="f61"/>
                    <a:pt x="f100" y="f61"/>
                  </a:cubicBezTo>
                  <a:cubicBezTo>
                    <a:pt x="f100" y="f61"/>
                    <a:pt x="f98" y="f137"/>
                    <a:pt x="f98" y="f61"/>
                  </a:cubicBezTo>
                  <a:cubicBezTo>
                    <a:pt x="f98" y="f61"/>
                    <a:pt x="f100" y="f61"/>
                    <a:pt x="f98" y="f61"/>
                  </a:cubicBezTo>
                  <a:cubicBezTo>
                    <a:pt x="f138" y="f61"/>
                    <a:pt x="f138" y="f61"/>
                    <a:pt x="f138" y="f61"/>
                  </a:cubicBezTo>
                  <a:cubicBezTo>
                    <a:pt x="f138" y="f61"/>
                    <a:pt x="f138" y="f61"/>
                    <a:pt x="f138" y="f61"/>
                  </a:cubicBezTo>
                  <a:cubicBezTo>
                    <a:pt x="f138" y="f59"/>
                    <a:pt x="f98" y="f59"/>
                    <a:pt x="f98" y="f59"/>
                  </a:cubicBezTo>
                  <a:cubicBezTo>
                    <a:pt x="f98" y="f59"/>
                    <a:pt x="f138" y="f139"/>
                    <a:pt x="f140" y="f59"/>
                  </a:cubicBezTo>
                  <a:cubicBezTo>
                    <a:pt x="f138" y="f59"/>
                    <a:pt x="f138" y="f59"/>
                    <a:pt x="f138" y="f59"/>
                  </a:cubicBezTo>
                  <a:cubicBezTo>
                    <a:pt x="f138" y="f139"/>
                    <a:pt x="f140" y="f139"/>
                    <a:pt x="f138" y="f139"/>
                  </a:cubicBezTo>
                  <a:cubicBezTo>
                    <a:pt x="f140" y="f139"/>
                    <a:pt x="f140" y="f139"/>
                    <a:pt x="f140" y="f139"/>
                  </a:cubicBezTo>
                  <a:cubicBezTo>
                    <a:pt x="f140" y="f139"/>
                    <a:pt x="f140" y="f139"/>
                    <a:pt x="f138" y="f54"/>
                  </a:cubicBezTo>
                  <a:cubicBezTo>
                    <a:pt x="f138" y="f54"/>
                    <a:pt x="f95" y="f54"/>
                    <a:pt x="f140" y="f141"/>
                  </a:cubicBezTo>
                  <a:cubicBezTo>
                    <a:pt x="f140" y="f141"/>
                    <a:pt x="f140" y="f141"/>
                    <a:pt x="f95" y="f141"/>
                  </a:cubicBezTo>
                  <a:cubicBezTo>
                    <a:pt x="f95" y="f54"/>
                    <a:pt x="f140" y="f54"/>
                    <a:pt x="f95" y="f54"/>
                  </a:cubicBezTo>
                  <a:cubicBezTo>
                    <a:pt x="f140" y="f54"/>
                    <a:pt x="f95" y="f54"/>
                    <a:pt x="f95" y="f54"/>
                  </a:cubicBezTo>
                  <a:cubicBezTo>
                    <a:pt x="f95" y="f141"/>
                    <a:pt x="f95" y="f141"/>
                    <a:pt x="f95" y="f141"/>
                  </a:cubicBezTo>
                  <a:cubicBezTo>
                    <a:pt x="f95" y="f141"/>
                    <a:pt x="f95" y="f141"/>
                    <a:pt x="f142" y="f141"/>
                  </a:cubicBezTo>
                  <a:cubicBezTo>
                    <a:pt x="f95" y="f141"/>
                    <a:pt x="f95" y="f141"/>
                    <a:pt x="f95" y="f141"/>
                  </a:cubicBezTo>
                  <a:cubicBezTo>
                    <a:pt x="f142" y="f141"/>
                    <a:pt x="f142" y="f141"/>
                    <a:pt x="f142" y="f141"/>
                  </a:cubicBezTo>
                  <a:cubicBezTo>
                    <a:pt x="f95" y="f143"/>
                    <a:pt x="f95" y="f143"/>
                    <a:pt x="f95" y="f143"/>
                  </a:cubicBezTo>
                  <a:cubicBezTo>
                    <a:pt x="f95" y="f143"/>
                    <a:pt x="f95" y="f143"/>
                    <a:pt x="f95" y="f143"/>
                  </a:cubicBezTo>
                  <a:cubicBezTo>
                    <a:pt x="f95" y="f143"/>
                    <a:pt x="f95" y="f143"/>
                    <a:pt x="f95" y="f48"/>
                  </a:cubicBezTo>
                  <a:cubicBezTo>
                    <a:pt x="f142" y="f143"/>
                    <a:pt x="f142" y="f143"/>
                    <a:pt x="f142" y="f143"/>
                  </a:cubicBezTo>
                  <a:cubicBezTo>
                    <a:pt x="f89" y="f143"/>
                    <a:pt x="f142" y="f48"/>
                    <a:pt x="f89" y="f48"/>
                  </a:cubicBezTo>
                  <a:cubicBezTo>
                    <a:pt x="f142" y="f143"/>
                    <a:pt x="f142" y="f143"/>
                    <a:pt x="f142" y="f143"/>
                  </a:cubicBezTo>
                  <a:cubicBezTo>
                    <a:pt x="f142" y="f48"/>
                    <a:pt x="f95" y="f48"/>
                    <a:pt x="f95" y="f144"/>
                  </a:cubicBezTo>
                  <a:cubicBezTo>
                    <a:pt x="f142" y="f144"/>
                    <a:pt x="f89" y="f144"/>
                    <a:pt x="f89" y="f48"/>
                  </a:cubicBezTo>
                  <a:cubicBezTo>
                    <a:pt x="f89" y="f48"/>
                    <a:pt x="f89" y="f144"/>
                    <a:pt x="f142" y="f144"/>
                  </a:cubicBezTo>
                  <a:cubicBezTo>
                    <a:pt x="f89" y="f144"/>
                    <a:pt x="f89" y="f48"/>
                    <a:pt x="f89" y="f144"/>
                  </a:cubicBezTo>
                  <a:cubicBezTo>
                    <a:pt x="f89" y="f42"/>
                    <a:pt x="f89" y="f42"/>
                    <a:pt x="f89" y="f42"/>
                  </a:cubicBezTo>
                  <a:cubicBezTo>
                    <a:pt x="f142" y="f42"/>
                    <a:pt x="f142" y="f42"/>
                    <a:pt x="f142" y="f42"/>
                  </a:cubicBezTo>
                  <a:cubicBezTo>
                    <a:pt x="f142" y="f39"/>
                    <a:pt x="f142" y="f39"/>
                    <a:pt x="f142" y="f39"/>
                  </a:cubicBezTo>
                  <a:cubicBezTo>
                    <a:pt x="f95" y="f39"/>
                    <a:pt x="f95" y="f39"/>
                    <a:pt x="f95" y="f39"/>
                  </a:cubicBezTo>
                  <a:cubicBezTo>
                    <a:pt x="f95" y="f39"/>
                    <a:pt x="f95" y="f39"/>
                    <a:pt x="f95" y="f37"/>
                  </a:cubicBezTo>
                  <a:cubicBezTo>
                    <a:pt x="f142" y="f42"/>
                    <a:pt x="f89" y="f39"/>
                    <a:pt x="f88" y="f39"/>
                  </a:cubicBezTo>
                  <a:cubicBezTo>
                    <a:pt x="f88" y="f39"/>
                    <a:pt x="f142" y="f37"/>
                    <a:pt x="f88" y="f37"/>
                  </a:cubicBezTo>
                  <a:cubicBezTo>
                    <a:pt x="f88" y="f37"/>
                    <a:pt x="f145" y="f37"/>
                    <a:pt x="f88" y="f37"/>
                  </a:cubicBezTo>
                  <a:cubicBezTo>
                    <a:pt x="f88" y="f37"/>
                    <a:pt x="f145" y="f39"/>
                    <a:pt x="f145" y="f37"/>
                  </a:cubicBezTo>
                  <a:cubicBezTo>
                    <a:pt x="f145" y="f37"/>
                    <a:pt x="f145" y="f146"/>
                    <a:pt x="f88" y="f146"/>
                  </a:cubicBezTo>
                  <a:cubicBezTo>
                    <a:pt x="f88" y="f37"/>
                    <a:pt x="f88" y="f37"/>
                    <a:pt x="f88" y="f37"/>
                  </a:cubicBezTo>
                  <a:cubicBezTo>
                    <a:pt x="f89" y="f146"/>
                    <a:pt x="f89" y="f146"/>
                    <a:pt x="f89" y="f146"/>
                  </a:cubicBezTo>
                  <a:cubicBezTo>
                    <a:pt x="f89" y="f32"/>
                    <a:pt x="f89" y="f32"/>
                    <a:pt x="f88" y="f32"/>
                  </a:cubicBezTo>
                  <a:cubicBezTo>
                    <a:pt x="f88" y="f146"/>
                    <a:pt x="f88" y="f146"/>
                    <a:pt x="f88" y="f146"/>
                  </a:cubicBezTo>
                  <a:cubicBezTo>
                    <a:pt x="f145" y="f146"/>
                    <a:pt x="f88" y="f32"/>
                    <a:pt x="f145" y="f32"/>
                  </a:cubicBezTo>
                  <a:cubicBezTo>
                    <a:pt x="f145" y="f146"/>
                    <a:pt x="f145" y="f146"/>
                    <a:pt x="f85" y="f146"/>
                  </a:cubicBezTo>
                  <a:cubicBezTo>
                    <a:pt x="f85" y="f146"/>
                    <a:pt x="f85" y="f146"/>
                    <a:pt x="f85" y="f146"/>
                  </a:cubicBezTo>
                  <a:cubicBezTo>
                    <a:pt x="f85" y="f146"/>
                    <a:pt x="f85" y="f146"/>
                    <a:pt x="f85" y="f146"/>
                  </a:cubicBezTo>
                  <a:cubicBezTo>
                    <a:pt x="f85" y="f32"/>
                    <a:pt x="f85" y="f146"/>
                    <a:pt x="f84" y="f32"/>
                  </a:cubicBezTo>
                  <a:cubicBezTo>
                    <a:pt x="f85" y="f32"/>
                    <a:pt x="f85" y="f32"/>
                    <a:pt x="f85" y="f32"/>
                  </a:cubicBezTo>
                  <a:cubicBezTo>
                    <a:pt x="f145" y="f147"/>
                    <a:pt x="f85" y="f146"/>
                    <a:pt x="f145" y="f32"/>
                  </a:cubicBezTo>
                  <a:cubicBezTo>
                    <a:pt x="f145" y="f32"/>
                    <a:pt x="f85" y="f32"/>
                    <a:pt x="f85" y="f147"/>
                  </a:cubicBezTo>
                  <a:cubicBezTo>
                    <a:pt x="f145" y="f147"/>
                    <a:pt x="f145" y="f147"/>
                    <a:pt x="f145" y="f147"/>
                  </a:cubicBezTo>
                  <a:cubicBezTo>
                    <a:pt x="f145" y="f147"/>
                    <a:pt x="f88" y="f148"/>
                    <a:pt x="f145" y="f148"/>
                  </a:cubicBezTo>
                  <a:cubicBezTo>
                    <a:pt x="f85" y="f148"/>
                    <a:pt x="f85" y="f148"/>
                    <a:pt x="f85" y="f147"/>
                  </a:cubicBezTo>
                  <a:cubicBezTo>
                    <a:pt x="f85" y="f148"/>
                    <a:pt x="f84" y="f148"/>
                    <a:pt x="f84" y="f148"/>
                  </a:cubicBezTo>
                  <a:cubicBezTo>
                    <a:pt x="f85" y="f28"/>
                    <a:pt x="f80" y="f28"/>
                    <a:pt x="f84" y="f28"/>
                  </a:cubicBezTo>
                  <a:cubicBezTo>
                    <a:pt x="f85" y="f148"/>
                    <a:pt x="f85" y="f148"/>
                    <a:pt x="f85" y="f148"/>
                  </a:cubicBezTo>
                  <a:cubicBezTo>
                    <a:pt x="f145" y="f28"/>
                    <a:pt x="f145" y="f147"/>
                    <a:pt x="f88" y="f148"/>
                  </a:cubicBezTo>
                  <a:cubicBezTo>
                    <a:pt x="f145" y="f148"/>
                    <a:pt x="f88" y="f28"/>
                    <a:pt x="f89" y="f28"/>
                  </a:cubicBezTo>
                  <a:cubicBezTo>
                    <a:pt x="f88" y="f28"/>
                    <a:pt x="f88" y="f28"/>
                    <a:pt x="f88" y="f28"/>
                  </a:cubicBezTo>
                  <a:cubicBezTo>
                    <a:pt x="f88" y="f28"/>
                    <a:pt x="f88" y="f28"/>
                    <a:pt x="f145" y="f28"/>
                  </a:cubicBezTo>
                  <a:cubicBezTo>
                    <a:pt x="f85" y="f26"/>
                    <a:pt x="f85" y="f26"/>
                    <a:pt x="f85" y="f26"/>
                  </a:cubicBezTo>
                  <a:cubicBezTo>
                    <a:pt x="f85" y="f26"/>
                    <a:pt x="f85" y="f26"/>
                    <a:pt x="f145" y="f26"/>
                  </a:cubicBezTo>
                  <a:cubicBezTo>
                    <a:pt x="f85" y="f22"/>
                    <a:pt x="f85" y="f22"/>
                    <a:pt x="f84" y="f19"/>
                  </a:cubicBezTo>
                  <a:cubicBezTo>
                    <a:pt x="f84" y="f22"/>
                    <a:pt x="f84" y="f16"/>
                    <a:pt x="f80" y="f19"/>
                  </a:cubicBezTo>
                  <a:cubicBezTo>
                    <a:pt x="f80" y="f19"/>
                    <a:pt x="f80" y="f22"/>
                    <a:pt x="f149" y="f22"/>
                  </a:cubicBezTo>
                  <a:cubicBezTo>
                    <a:pt x="f80" y="f22"/>
                    <a:pt x="f80" y="f22"/>
                    <a:pt x="f80" y="f22"/>
                  </a:cubicBezTo>
                  <a:cubicBezTo>
                    <a:pt x="f149" y="f22"/>
                    <a:pt x="f80" y="f19"/>
                    <a:pt x="f80" y="f19"/>
                  </a:cubicBezTo>
                  <a:cubicBezTo>
                    <a:pt x="f80" y="f22"/>
                    <a:pt x="f84" y="f19"/>
                    <a:pt x="f84" y="f16"/>
                  </a:cubicBezTo>
                  <a:cubicBezTo>
                    <a:pt x="f85" y="f16"/>
                    <a:pt x="f85" y="f16"/>
                    <a:pt x="f85" y="f16"/>
                  </a:cubicBezTo>
                  <a:cubicBezTo>
                    <a:pt x="f84" y="f150"/>
                    <a:pt x="f80" y="f150"/>
                    <a:pt x="f80" y="f150"/>
                  </a:cubicBezTo>
                  <a:cubicBezTo>
                    <a:pt x="f80" y="f151"/>
                    <a:pt x="f149" y="f152"/>
                    <a:pt x="f149" y="f153"/>
                  </a:cubicBezTo>
                  <a:cubicBezTo>
                    <a:pt x="f149" y="f153"/>
                    <a:pt x="f80" y="f153"/>
                    <a:pt x="f80" y="f14"/>
                  </a:cubicBezTo>
                  <a:cubicBezTo>
                    <a:pt x="f149" y="f14"/>
                    <a:pt x="f149" y="f153"/>
                    <a:pt x="f149" y="f14"/>
                  </a:cubicBezTo>
                  <a:cubicBezTo>
                    <a:pt x="f149" y="f14"/>
                    <a:pt x="f149" y="f14"/>
                    <a:pt x="f149" y="f14"/>
                  </a:cubicBezTo>
                  <a:cubicBezTo>
                    <a:pt x="f149" y="f14"/>
                    <a:pt x="f149" y="f10"/>
                    <a:pt x="f154" y="f10"/>
                  </a:cubicBezTo>
                  <a:cubicBezTo>
                    <a:pt x="f149" y="f10"/>
                    <a:pt x="f149" y="f10"/>
                    <a:pt x="f149" y="f10"/>
                  </a:cubicBezTo>
                  <a:cubicBezTo>
                    <a:pt x="f149" y="f10"/>
                    <a:pt x="f149" y="f10"/>
                    <a:pt x="f154" y="f10"/>
                  </a:cubicBezTo>
                  <a:cubicBezTo>
                    <a:pt x="f149" y="f10"/>
                    <a:pt x="f149" y="f10"/>
                    <a:pt x="f149" y="f10"/>
                  </a:cubicBezTo>
                  <a:cubicBezTo>
                    <a:pt x="f149" y="f8"/>
                    <a:pt x="f149" y="f8"/>
                    <a:pt x="f154" y="f8"/>
                  </a:cubicBezTo>
                  <a:cubicBezTo>
                    <a:pt x="f154" y="f8"/>
                    <a:pt x="f154" y="f8"/>
                    <a:pt x="f154" y="f8"/>
                  </a:cubicBezTo>
                  <a:cubicBezTo>
                    <a:pt x="f6" y="f8"/>
                    <a:pt x="f154" y="f155"/>
                    <a:pt x="f6" y="f155"/>
                  </a:cubicBezTo>
                  <a:cubicBezTo>
                    <a:pt x="f154" y="f156"/>
                    <a:pt x="f154" y="f156"/>
                    <a:pt x="f154" y="f156"/>
                  </a:cubicBezTo>
                  <a:cubicBezTo>
                    <a:pt x="f6" y="f156"/>
                    <a:pt x="f6" y="f156"/>
                    <a:pt x="f6" y="f156"/>
                  </a:cubicBezTo>
                  <a:cubicBezTo>
                    <a:pt x="f154" y="f156"/>
                    <a:pt x="f154" y="f5"/>
                    <a:pt x="f6" y="f5"/>
                  </a:cubicBezTo>
                  <a:cubicBezTo>
                    <a:pt x="f149" y="f156"/>
                    <a:pt x="f149" y="f156"/>
                    <a:pt x="f149" y="f156"/>
                  </a:cubicBezTo>
                  <a:cubicBezTo>
                    <a:pt x="f154" y="f156"/>
                    <a:pt x="f154" y="f156"/>
                    <a:pt x="f154" y="f156"/>
                  </a:cubicBezTo>
                  <a:cubicBezTo>
                    <a:pt x="f6" y="f155"/>
                    <a:pt x="f154" y="f155"/>
                    <a:pt x="f154" y="f155"/>
                  </a:cubicBezTo>
                  <a:cubicBezTo>
                    <a:pt x="f154" y="f155"/>
                    <a:pt x="f154" y="f155"/>
                    <a:pt x="f154" y="f155"/>
                  </a:cubicBezTo>
                  <a:cubicBezTo>
                    <a:pt x="f149" y="f156"/>
                    <a:pt x="f149" y="f155"/>
                    <a:pt x="f149" y="f156"/>
                  </a:cubicBezTo>
                  <a:cubicBezTo>
                    <a:pt x="f149" y="f156"/>
                    <a:pt x="f149" y="f156"/>
                    <a:pt x="f149" y="f156"/>
                  </a:cubicBezTo>
                  <a:cubicBezTo>
                    <a:pt x="f149" y="f156"/>
                    <a:pt x="f80" y="f156"/>
                    <a:pt x="f80" y="f155"/>
                  </a:cubicBezTo>
                  <a:cubicBezTo>
                    <a:pt x="f149" y="f155"/>
                    <a:pt x="f80" y="f155"/>
                    <a:pt x="f149" y="f155"/>
                  </a:cubicBezTo>
                  <a:cubicBezTo>
                    <a:pt x="f80" y="f155"/>
                    <a:pt x="f80" y="f155"/>
                    <a:pt x="f80" y="f8"/>
                  </a:cubicBezTo>
                  <a:cubicBezTo>
                    <a:pt x="f80" y="f8"/>
                    <a:pt x="f84" y="f8"/>
                    <a:pt x="f84" y="f10"/>
                  </a:cubicBezTo>
                  <a:cubicBezTo>
                    <a:pt x="f80" y="f10"/>
                    <a:pt x="f80" y="f10"/>
                    <a:pt x="f80" y="f10"/>
                  </a:cubicBezTo>
                  <a:cubicBezTo>
                    <a:pt x="f80" y="f10"/>
                    <a:pt x="f80" y="f10"/>
                    <a:pt x="f80" y="f14"/>
                  </a:cubicBezTo>
                  <a:cubicBezTo>
                    <a:pt x="f80" y="f14"/>
                    <a:pt x="f84" y="f10"/>
                    <a:pt x="f85" y="f14"/>
                  </a:cubicBezTo>
                  <a:cubicBezTo>
                    <a:pt x="f84" y="f14"/>
                    <a:pt x="f84" y="f14"/>
                    <a:pt x="f84" y="f14"/>
                  </a:cubicBezTo>
                  <a:cubicBezTo>
                    <a:pt x="f85" y="f14"/>
                    <a:pt x="f85" y="f14"/>
                    <a:pt x="f85" y="f14"/>
                  </a:cubicBezTo>
                  <a:cubicBezTo>
                    <a:pt x="f145" y="f153"/>
                    <a:pt x="f145" y="f152"/>
                    <a:pt x="f88" y="f151"/>
                  </a:cubicBezTo>
                  <a:cubicBezTo>
                    <a:pt x="f145" y="f151"/>
                    <a:pt x="f145" y="f151"/>
                    <a:pt x="f145" y="f151"/>
                  </a:cubicBezTo>
                  <a:cubicBezTo>
                    <a:pt x="f88" y="f151"/>
                    <a:pt x="f88" y="f150"/>
                    <a:pt x="f89" y="f150"/>
                  </a:cubicBezTo>
                  <a:cubicBezTo>
                    <a:pt x="f89" y="f16"/>
                    <a:pt x="f142" y="f19"/>
                    <a:pt x="f142" y="f22"/>
                  </a:cubicBezTo>
                  <a:cubicBezTo>
                    <a:pt x="f95" y="f26"/>
                    <a:pt x="f140" y="f28"/>
                    <a:pt x="f138" y="f147"/>
                  </a:cubicBezTo>
                  <a:cubicBezTo>
                    <a:pt x="f140" y="f147"/>
                    <a:pt x="f140" y="f147"/>
                    <a:pt x="f140" y="f147"/>
                  </a:cubicBezTo>
                  <a:cubicBezTo>
                    <a:pt x="f138" y="f147"/>
                    <a:pt x="f140" y="f147"/>
                    <a:pt x="f140" y="f32"/>
                  </a:cubicBezTo>
                  <a:cubicBezTo>
                    <a:pt x="f140" y="f147"/>
                    <a:pt x="f138" y="f32"/>
                    <a:pt x="f138" y="f147"/>
                  </a:cubicBezTo>
                  <a:cubicBezTo>
                    <a:pt x="f138" y="f32"/>
                    <a:pt x="f98" y="f146"/>
                    <a:pt x="f100" y="f146"/>
                  </a:cubicBezTo>
                  <a:cubicBezTo>
                    <a:pt x="f100" y="f37"/>
                    <a:pt x="f100" y="f37"/>
                    <a:pt x="f100" y="f37"/>
                  </a:cubicBezTo>
                  <a:cubicBezTo>
                    <a:pt x="f135" y="f37"/>
                    <a:pt x="f135" y="f39"/>
                    <a:pt x="f135" y="f42"/>
                  </a:cubicBezTo>
                  <a:cubicBezTo>
                    <a:pt x="f135" y="f42"/>
                    <a:pt x="f100" y="f42"/>
                    <a:pt x="f135" y="f42"/>
                  </a:cubicBezTo>
                  <a:cubicBezTo>
                    <a:pt x="f102" y="f144"/>
                    <a:pt x="f102" y="f144"/>
                    <a:pt x="f102" y="f144"/>
                  </a:cubicBezTo>
                  <a:cubicBezTo>
                    <a:pt x="f103" y="f48"/>
                    <a:pt x="f103" y="f48"/>
                    <a:pt x="f103" y="f143"/>
                  </a:cubicBezTo>
                  <a:cubicBezTo>
                    <a:pt x="f110" y="f141"/>
                    <a:pt x="f110" y="f139"/>
                    <a:pt x="f127" y="f59"/>
                  </a:cubicBezTo>
                  <a:cubicBezTo>
                    <a:pt x="f130" y="f61"/>
                    <a:pt x="f130" y="f61"/>
                    <a:pt x="f130" y="f61"/>
                  </a:cubicBezTo>
                  <a:cubicBezTo>
                    <a:pt x="f113" y="f137"/>
                    <a:pt x="f114" y="f136"/>
                    <a:pt x="f125" y="f134"/>
                  </a:cubicBezTo>
                  <a:cubicBezTo>
                    <a:pt x="f114" y="f134"/>
                    <a:pt x="f114" y="f134"/>
                    <a:pt x="f114" y="f134"/>
                  </a:cubicBezTo>
                  <a:cubicBezTo>
                    <a:pt x="f114" y="f75"/>
                    <a:pt x="f125" y="f75"/>
                    <a:pt x="f125" y="f134"/>
                  </a:cubicBezTo>
                  <a:cubicBezTo>
                    <a:pt x="f125" y="f75"/>
                    <a:pt x="f116" y="f75"/>
                    <a:pt x="f116" y="f133"/>
                  </a:cubicBezTo>
                  <a:cubicBezTo>
                    <a:pt x="f116" y="f79"/>
                    <a:pt x="f119" y="f133"/>
                    <a:pt x="f119" y="f79"/>
                  </a:cubicBezTo>
                  <a:cubicBezTo>
                    <a:pt x="f119" y="f81"/>
                    <a:pt x="f123" y="f81"/>
                    <a:pt x="f123" y="f131"/>
                  </a:cubicBezTo>
                  <a:cubicBezTo>
                    <a:pt x="f123" y="f131"/>
                    <a:pt x="f123" y="f131"/>
                    <a:pt x="f123" y="f131"/>
                  </a:cubicBezTo>
                  <a:cubicBezTo>
                    <a:pt x="f123" y="f131"/>
                    <a:pt x="f119" y="f131"/>
                    <a:pt x="f123" y="f131"/>
                  </a:cubicBezTo>
                  <a:cubicBezTo>
                    <a:pt x="f123" y="f131"/>
                    <a:pt x="f123" y="f83"/>
                    <a:pt x="f122" y="f131"/>
                  </a:cubicBezTo>
                  <a:cubicBezTo>
                    <a:pt x="f122" y="f87"/>
                    <a:pt x="f117" y="f87"/>
                    <a:pt x="f118" y="f96"/>
                  </a:cubicBezTo>
                  <a:cubicBezTo>
                    <a:pt x="f117" y="f129"/>
                    <a:pt x="f117" y="f96"/>
                    <a:pt x="f117" y="f96"/>
                  </a:cubicBezTo>
                  <a:cubicBezTo>
                    <a:pt x="f117" y="f96"/>
                    <a:pt x="f117" y="f126"/>
                    <a:pt x="f112" y="f126"/>
                  </a:cubicBezTo>
                  <a:cubicBezTo>
                    <a:pt x="f112" y="f126"/>
                    <a:pt x="f112" y="f126"/>
                    <a:pt x="f112" y="f126"/>
                  </a:cubicBezTo>
                  <a:cubicBezTo>
                    <a:pt x="f112" y="f126"/>
                    <a:pt x="f112" y="f126"/>
                    <a:pt x="f112" y="f126"/>
                  </a:cubicBezTo>
                  <a:cubicBezTo>
                    <a:pt x="f105" y="f104"/>
                    <a:pt x="f109" y="f124"/>
                    <a:pt x="f105" y="f105"/>
                  </a:cubicBezTo>
                  <a:cubicBezTo>
                    <a:pt x="f104" y="f117"/>
                    <a:pt x="f99" y="f120"/>
                    <a:pt x="f96" y="f119"/>
                  </a:cubicBezTo>
                  <a:cubicBezTo>
                    <a:pt x="f96" y="f116"/>
                    <a:pt x="f96" y="f116"/>
                    <a:pt x="f96" y="f116"/>
                  </a:cubicBezTo>
                  <a:cubicBezTo>
                    <a:pt x="f94" y="f116"/>
                    <a:pt x="f96" y="f114"/>
                    <a:pt x="f90" y="f115"/>
                  </a:cubicBezTo>
                  <a:cubicBezTo>
                    <a:pt x="f90" y="f114"/>
                    <a:pt x="f90" y="f114"/>
                    <a:pt x="f90" y="f114"/>
                  </a:cubicBezTo>
                  <a:cubicBezTo>
                    <a:pt x="f90" y="f114"/>
                    <a:pt x="f90" y="f111"/>
                    <a:pt x="f87" y="f111"/>
                  </a:cubicBezTo>
                  <a:cubicBezTo>
                    <a:pt x="f87" y="f111"/>
                    <a:pt x="f87" y="f111"/>
                    <a:pt x="f87" y="f111"/>
                  </a:cubicBezTo>
                  <a:cubicBezTo>
                    <a:pt x="f87" y="f110"/>
                    <a:pt x="f92" y="f108"/>
                    <a:pt x="f92" y="f107"/>
                  </a:cubicBezTo>
                  <a:cubicBezTo>
                    <a:pt x="f92" y="f107"/>
                    <a:pt x="f92" y="f107"/>
                    <a:pt x="f87" y="f107"/>
                  </a:cubicBezTo>
                  <a:cubicBezTo>
                    <a:pt x="f87" y="f107"/>
                    <a:pt x="f83" y="f107"/>
                    <a:pt x="f92" y="f103"/>
                  </a:cubicBezTo>
                  <a:cubicBezTo>
                    <a:pt x="f92" y="f103"/>
                    <a:pt x="f92" y="f103"/>
                    <a:pt x="f92" y="f107"/>
                  </a:cubicBezTo>
                  <a:cubicBezTo>
                    <a:pt x="f83" y="f101"/>
                    <a:pt x="f79" y="f100"/>
                    <a:pt x="f78" y="f97"/>
                  </a:cubicBezTo>
                  <a:cubicBezTo>
                    <a:pt x="f78" y="f93"/>
                    <a:pt x="f79" y="f95"/>
                    <a:pt x="f78" y="f93"/>
                  </a:cubicBezTo>
                  <a:cubicBezTo>
                    <a:pt x="f78" y="f93"/>
                    <a:pt x="f78" y="f95"/>
                    <a:pt x="f78" y="f93"/>
                  </a:cubicBezTo>
                  <a:cubicBezTo>
                    <a:pt x="f75" y="f93"/>
                    <a:pt x="f79" y="f91"/>
                    <a:pt x="f78" y="f91"/>
                  </a:cubicBezTo>
                  <a:cubicBezTo>
                    <a:pt x="f75" y="f93"/>
                    <a:pt x="f75" y="f91"/>
                    <a:pt x="f75" y="f91"/>
                  </a:cubicBezTo>
                  <a:cubicBezTo>
                    <a:pt x="f75" y="f89"/>
                    <a:pt x="f75" y="f89"/>
                    <a:pt x="f75" y="f88"/>
                  </a:cubicBezTo>
                  <a:cubicBezTo>
                    <a:pt x="f75" y="f88"/>
                    <a:pt x="f75" y="f88"/>
                    <a:pt x="f75" y="f88"/>
                  </a:cubicBezTo>
                  <a:cubicBezTo>
                    <a:pt x="f74" y="f88"/>
                    <a:pt x="f74" y="f86"/>
                    <a:pt x="f71" y="f86"/>
                  </a:cubicBezTo>
                  <a:cubicBezTo>
                    <a:pt x="f61" y="f80"/>
                    <a:pt x="f56" y="f73"/>
                    <a:pt x="f48" y="f66"/>
                  </a:cubicBezTo>
                  <a:cubicBezTo>
                    <a:pt x="f44" y="f60"/>
                    <a:pt x="f37" y="f53"/>
                    <a:pt x="f32" y="f157"/>
                  </a:cubicBezTo>
                  <a:cubicBezTo>
                    <a:pt x="f32" y="f158"/>
                    <a:pt x="f32" y="f158"/>
                    <a:pt x="f30" y="f45"/>
                  </a:cubicBezTo>
                  <a:cubicBezTo>
                    <a:pt x="f32" y="f45"/>
                    <a:pt x="f32" y="f45"/>
                    <a:pt x="f32" y="f45"/>
                  </a:cubicBezTo>
                  <a:cubicBezTo>
                    <a:pt x="f30" y="f45"/>
                    <a:pt x="f30" y="f159"/>
                    <a:pt x="f28" y="f45"/>
                  </a:cubicBezTo>
                  <a:cubicBezTo>
                    <a:pt x="f28" y="f43"/>
                    <a:pt x="f26" y="f41"/>
                    <a:pt x="f24" y="f38"/>
                  </a:cubicBezTo>
                  <a:cubicBezTo>
                    <a:pt x="f24" y="f38"/>
                    <a:pt x="f26" y="f38"/>
                    <a:pt x="f24" y="f38"/>
                  </a:cubicBezTo>
                  <a:cubicBezTo>
                    <a:pt x="f24" y="f38"/>
                    <a:pt x="f24" y="f38"/>
                    <a:pt x="f24" y="f38"/>
                  </a:cubicBezTo>
                  <a:cubicBezTo>
                    <a:pt x="f24" y="f38"/>
                    <a:pt x="f24" y="f38"/>
                    <a:pt x="f24" y="f38"/>
                  </a:cubicBezTo>
                  <a:cubicBezTo>
                    <a:pt x="f24" y="f36"/>
                    <a:pt x="f22" y="f36"/>
                    <a:pt x="f22" y="f38"/>
                  </a:cubicBezTo>
                  <a:cubicBezTo>
                    <a:pt x="f15" y="f31"/>
                    <a:pt x="f151" y="f23"/>
                    <a:pt x="f14" y="f18"/>
                  </a:cubicBezTo>
                  <a:cubicBezTo>
                    <a:pt x="f14" y="f160"/>
                    <a:pt x="f10" y="f17"/>
                    <a:pt x="f161" y="f17"/>
                  </a:cubicBezTo>
                  <a:cubicBezTo>
                    <a:pt x="f8" y="f13"/>
                    <a:pt x="f155" y="f162"/>
                    <a:pt x="f5" y="f7"/>
                  </a:cubicBezTo>
                  <a:cubicBezTo>
                    <a:pt x="f5" y="f7"/>
                    <a:pt x="f155" y="f7"/>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81" name="Freeform 145">
              <a:extLst>
                <a:ext uri="{FF2B5EF4-FFF2-40B4-BE49-F238E27FC236}">
                  <a16:creationId xmlns:a16="http://schemas.microsoft.com/office/drawing/2014/main" id="{0C04B79E-A174-4AC6-93FD-DF6478091D08}"/>
                </a:ext>
              </a:extLst>
            </p:cNvPr>
            <p:cNvSpPr/>
            <p:nvPr/>
          </p:nvSpPr>
          <p:spPr>
            <a:xfrm flipH="1">
              <a:off x="9773829" y="2549786"/>
              <a:ext cx="284945" cy="466938"/>
            </a:xfrm>
            <a:custGeom>
              <a:avLst/>
              <a:gdLst>
                <a:gd name="f0" fmla="val 10800000"/>
                <a:gd name="f1" fmla="val 5400000"/>
                <a:gd name="f2" fmla="val 180"/>
                <a:gd name="f3" fmla="val w"/>
                <a:gd name="f4" fmla="val h"/>
                <a:gd name="f5" fmla="val 0"/>
                <a:gd name="f6" fmla="val 116"/>
                <a:gd name="f7" fmla="val 190"/>
                <a:gd name="f8" fmla="val 4"/>
                <a:gd name="f9" fmla="val 189"/>
                <a:gd name="f10" fmla="val 6"/>
                <a:gd name="f11" fmla="val 184"/>
                <a:gd name="f12" fmla="val 10"/>
                <a:gd name="f13" fmla="val 183"/>
                <a:gd name="f14" fmla="val 181"/>
                <a:gd name="f15" fmla="val 9"/>
                <a:gd name="f16" fmla="val 13"/>
                <a:gd name="f17" fmla="val 14"/>
                <a:gd name="f18" fmla="val 176"/>
                <a:gd name="f19" fmla="val 172"/>
                <a:gd name="f20" fmla="val 16"/>
                <a:gd name="f21" fmla="val 170"/>
                <a:gd name="f22" fmla="val 168"/>
                <a:gd name="f23" fmla="val 17"/>
                <a:gd name="f24" fmla="val 167"/>
                <a:gd name="f25" fmla="val 18"/>
                <a:gd name="f26" fmla="val 166"/>
                <a:gd name="f27" fmla="val 19"/>
                <a:gd name="f28" fmla="val 164"/>
                <a:gd name="f29" fmla="val 21"/>
                <a:gd name="f30" fmla="val 163"/>
                <a:gd name="f31" fmla="val 22"/>
                <a:gd name="f32" fmla="val 160"/>
                <a:gd name="f33" fmla="val 25"/>
                <a:gd name="f34" fmla="val 159"/>
                <a:gd name="f35" fmla="val 157"/>
                <a:gd name="f36" fmla="val 26"/>
                <a:gd name="f37" fmla="val 155"/>
                <a:gd name="f38" fmla="val 27"/>
                <a:gd name="f39" fmla="val 154"/>
                <a:gd name="f40" fmla="val 29"/>
                <a:gd name="f41" fmla="val 153"/>
                <a:gd name="f42" fmla="val 151"/>
                <a:gd name="f43" fmla="val 30"/>
                <a:gd name="f44" fmla="val 150"/>
                <a:gd name="f45" fmla="val 31"/>
                <a:gd name="f46" fmla="val 147"/>
                <a:gd name="f47" fmla="val 33"/>
                <a:gd name="f48" fmla="val 145"/>
                <a:gd name="f49" fmla="val 34"/>
                <a:gd name="f50" fmla="val 141"/>
                <a:gd name="f51" fmla="val 140"/>
                <a:gd name="f52" fmla="val 138"/>
                <a:gd name="f53" fmla="val 35"/>
                <a:gd name="f54" fmla="val 137"/>
                <a:gd name="f55" fmla="val 36"/>
                <a:gd name="f56" fmla="val 136"/>
                <a:gd name="f57" fmla="val 134"/>
                <a:gd name="f58" fmla="val 39"/>
                <a:gd name="f59" fmla="val 133"/>
                <a:gd name="f60" fmla="val 40"/>
                <a:gd name="f61" fmla="val 132"/>
                <a:gd name="f62" fmla="val 42"/>
                <a:gd name="f63" fmla="val 129"/>
                <a:gd name="f64" fmla="val 43"/>
                <a:gd name="f65" fmla="val 128"/>
                <a:gd name="f66" fmla="val 127"/>
                <a:gd name="f67" fmla="val 125"/>
                <a:gd name="f68" fmla="val 44"/>
                <a:gd name="f69" fmla="val 124"/>
                <a:gd name="f70" fmla="val 123"/>
                <a:gd name="f71" fmla="val 121"/>
                <a:gd name="f72" fmla="val 46"/>
                <a:gd name="f73" fmla="val 47"/>
                <a:gd name="f74" fmla="val 120"/>
                <a:gd name="f75" fmla="val 48"/>
                <a:gd name="f76" fmla="val 49"/>
                <a:gd name="f77" fmla="val 119"/>
                <a:gd name="f78" fmla="val 117"/>
                <a:gd name="f79" fmla="val 115"/>
                <a:gd name="f80" fmla="val 51"/>
                <a:gd name="f81" fmla="val 52"/>
                <a:gd name="f82" fmla="val 113"/>
                <a:gd name="f83" fmla="val 55"/>
                <a:gd name="f84" fmla="val 112"/>
                <a:gd name="f85" fmla="val 56"/>
                <a:gd name="f86" fmla="val 111"/>
                <a:gd name="f87" fmla="val 110"/>
                <a:gd name="f88" fmla="val 108"/>
                <a:gd name="f89" fmla="val 59"/>
                <a:gd name="f90" fmla="val 107"/>
                <a:gd name="f91" fmla="val 106"/>
                <a:gd name="f92" fmla="val 60"/>
                <a:gd name="f93" fmla="val 104"/>
                <a:gd name="f94" fmla="val 57"/>
                <a:gd name="f95" fmla="val 102"/>
                <a:gd name="f96" fmla="val 61"/>
                <a:gd name="f97" fmla="val 100"/>
                <a:gd name="f98" fmla="val 99"/>
                <a:gd name="f99" fmla="val 63"/>
                <a:gd name="f100" fmla="val 98"/>
                <a:gd name="f101" fmla="val 64"/>
                <a:gd name="f102" fmla="val 96"/>
                <a:gd name="f103" fmla="val 95"/>
                <a:gd name="f104" fmla="val 94"/>
                <a:gd name="f105" fmla="val 93"/>
                <a:gd name="f106" fmla="val 65"/>
                <a:gd name="f107" fmla="val 66"/>
                <a:gd name="f108" fmla="val 91"/>
                <a:gd name="f109" fmla="val 90"/>
                <a:gd name="f110" fmla="val 69"/>
                <a:gd name="f111" fmla="val 70"/>
                <a:gd name="f112" fmla="val 87"/>
                <a:gd name="f113" fmla="val 86"/>
                <a:gd name="f114" fmla="val 72"/>
                <a:gd name="f115" fmla="val 85"/>
                <a:gd name="f116" fmla="val 83"/>
                <a:gd name="f117" fmla="val 82"/>
                <a:gd name="f118" fmla="val 81"/>
                <a:gd name="f119" fmla="val 73"/>
                <a:gd name="f120" fmla="val 74"/>
                <a:gd name="f121" fmla="val 80"/>
                <a:gd name="f122" fmla="val 78"/>
                <a:gd name="f123" fmla="val 77"/>
                <a:gd name="f124" fmla="val 76"/>
                <a:gd name="f125" fmla="val 68"/>
                <a:gd name="f126" fmla="val 89"/>
                <a:gd name="f127" fmla="val 53"/>
                <a:gd name="f128" fmla="val 50"/>
                <a:gd name="f129" fmla="val 38"/>
                <a:gd name="f130" fmla="val 103"/>
                <a:gd name="f131" fmla="val 23"/>
                <a:gd name="f132" fmla="val 12"/>
                <a:gd name="f133" fmla="val 8"/>
                <a:gd name="f134" fmla="val 5"/>
                <a:gd name="f135" fmla="val 3"/>
                <a:gd name="f136" fmla="val 1"/>
                <a:gd name="f137" fmla="val 142"/>
                <a:gd name="f138" fmla="val 146"/>
                <a:gd name="f139" fmla="val 149"/>
                <a:gd name="f140" fmla="val 173"/>
                <a:gd name="f141" fmla="val 187"/>
                <a:gd name="f142" fmla="+- 0 0 -90"/>
                <a:gd name="f143" fmla="*/ f3 1 116"/>
                <a:gd name="f144" fmla="*/ f4 1 190"/>
                <a:gd name="f145" fmla="+- f7 0 f5"/>
                <a:gd name="f146" fmla="+- f6 0 f5"/>
                <a:gd name="f147" fmla="*/ f142 f0 1"/>
                <a:gd name="f148" fmla="*/ f146 1 116"/>
                <a:gd name="f149" fmla="*/ f145 1 190"/>
                <a:gd name="f150" fmla="*/ 16 f146 1"/>
                <a:gd name="f151" fmla="*/ 170 f145 1"/>
                <a:gd name="f152" fmla="*/ 18 f146 1"/>
                <a:gd name="f153" fmla="*/ 164 f145 1"/>
                <a:gd name="f154" fmla="*/ 27 f146 1"/>
                <a:gd name="f155" fmla="*/ 154 f145 1"/>
                <a:gd name="f156" fmla="*/ 30 f146 1"/>
                <a:gd name="f157" fmla="*/ 150 f145 1"/>
                <a:gd name="f158" fmla="*/ 36 f146 1"/>
                <a:gd name="f159" fmla="*/ 137 f145 1"/>
                <a:gd name="f160" fmla="*/ 39 f146 1"/>
                <a:gd name="f161" fmla="*/ 134 f145 1"/>
                <a:gd name="f162" fmla="*/ 44 f146 1"/>
                <a:gd name="f163" fmla="*/ 127 f145 1"/>
                <a:gd name="f164" fmla="*/ 47 f146 1"/>
                <a:gd name="f165" fmla="*/ 121 f145 1"/>
                <a:gd name="f166" fmla="*/ 48 f146 1"/>
                <a:gd name="f167" fmla="*/ 117 f145 1"/>
                <a:gd name="f168" fmla="*/ 51 f146 1"/>
                <a:gd name="f169" fmla="*/ 115 f145 1"/>
                <a:gd name="f170" fmla="*/ 56 f146 1"/>
                <a:gd name="f171" fmla="*/ 110 f145 1"/>
                <a:gd name="f172" fmla="*/ 59 f146 1"/>
                <a:gd name="f173" fmla="*/ 106 f145 1"/>
                <a:gd name="f174" fmla="*/ 61 f146 1"/>
                <a:gd name="f175" fmla="*/ 102 f145 1"/>
                <a:gd name="f176" fmla="*/ 63 f146 1"/>
                <a:gd name="f177" fmla="*/ 96 f145 1"/>
                <a:gd name="f178" fmla="*/ 66 f146 1"/>
                <a:gd name="f179" fmla="*/ 91 f145 1"/>
                <a:gd name="f180" fmla="*/ 70 f146 1"/>
                <a:gd name="f181" fmla="*/ 83 f145 1"/>
                <a:gd name="f182" fmla="*/ 73 f146 1"/>
                <a:gd name="f183" fmla="*/ 81 f145 1"/>
                <a:gd name="f184" fmla="*/ 78 f145 1"/>
                <a:gd name="f185" fmla="*/ 76 f146 1"/>
                <a:gd name="f186" fmla="*/ 74 f145 1"/>
                <a:gd name="f187" fmla="*/ 77 f146 1"/>
                <a:gd name="f188" fmla="*/ 78 f146 1"/>
                <a:gd name="f189" fmla="*/ 70 f145 1"/>
                <a:gd name="f190" fmla="*/ 85 f146 1"/>
                <a:gd name="f191" fmla="*/ 63 f145 1"/>
                <a:gd name="f192" fmla="*/ 87 f146 1"/>
                <a:gd name="f193" fmla="*/ 57 f145 1"/>
                <a:gd name="f194" fmla="*/ 89 f146 1"/>
                <a:gd name="f195" fmla="*/ 55 f145 1"/>
                <a:gd name="f196" fmla="*/ 93 f146 1"/>
                <a:gd name="f197" fmla="*/ 46 f145 1"/>
                <a:gd name="f198" fmla="*/ 91 f146 1"/>
                <a:gd name="f199" fmla="*/ 43 f145 1"/>
                <a:gd name="f200" fmla="*/ 95 f146 1"/>
                <a:gd name="f201" fmla="*/ 42 f145 1"/>
                <a:gd name="f202" fmla="*/ 100 f146 1"/>
                <a:gd name="f203" fmla="*/ 40 f145 1"/>
                <a:gd name="f204" fmla="*/ 102 f146 1"/>
                <a:gd name="f205" fmla="*/ 36 f145 1"/>
                <a:gd name="f206" fmla="*/ 103 f146 1"/>
                <a:gd name="f207" fmla="*/ 35 f145 1"/>
                <a:gd name="f208" fmla="*/ 30 f145 1"/>
                <a:gd name="f209" fmla="*/ 106 f146 1"/>
                <a:gd name="f210" fmla="*/ 27 f145 1"/>
                <a:gd name="f211" fmla="*/ 26 f145 1"/>
                <a:gd name="f212" fmla="*/ 108 f146 1"/>
                <a:gd name="f213" fmla="*/ 25 f145 1"/>
                <a:gd name="f214" fmla="*/ 110 f146 1"/>
                <a:gd name="f215" fmla="*/ 22 f145 1"/>
                <a:gd name="f216" fmla="*/ 107 f146 1"/>
                <a:gd name="f217" fmla="*/ 19 f145 1"/>
                <a:gd name="f218" fmla="*/ 111 f146 1"/>
                <a:gd name="f219" fmla="*/ 17 f145 1"/>
                <a:gd name="f220" fmla="*/ 8 f145 1"/>
                <a:gd name="f221" fmla="*/ 113 f146 1"/>
                <a:gd name="f222" fmla="*/ 5 f145 1"/>
                <a:gd name="f223" fmla="*/ 116 f146 1"/>
                <a:gd name="f224" fmla="*/ 0 f145 1"/>
                <a:gd name="f225" fmla="*/ 1 f145 1"/>
                <a:gd name="f226" fmla="*/ 104 f146 1"/>
                <a:gd name="f227" fmla="*/ 13 f145 1"/>
                <a:gd name="f228" fmla="*/ 86 f146 1"/>
                <a:gd name="f229" fmla="*/ 53 f145 1"/>
                <a:gd name="f230" fmla="*/ 57 f146 1"/>
                <a:gd name="f231" fmla="*/ 104 f145 1"/>
                <a:gd name="f232" fmla="*/ 25 f146 1"/>
                <a:gd name="f233" fmla="*/ 142 f145 1"/>
                <a:gd name="f234" fmla="*/ 4 f146 1"/>
                <a:gd name="f235" fmla="*/ 189 f145 1"/>
                <a:gd name="f236" fmla="*/ f147 1 f2"/>
                <a:gd name="f237" fmla="*/ f150 1 116"/>
                <a:gd name="f238" fmla="*/ f151 1 190"/>
                <a:gd name="f239" fmla="*/ f152 1 116"/>
                <a:gd name="f240" fmla="*/ f153 1 190"/>
                <a:gd name="f241" fmla="*/ f154 1 116"/>
                <a:gd name="f242" fmla="*/ f155 1 190"/>
                <a:gd name="f243" fmla="*/ f156 1 116"/>
                <a:gd name="f244" fmla="*/ f157 1 190"/>
                <a:gd name="f245" fmla="*/ f158 1 116"/>
                <a:gd name="f246" fmla="*/ f159 1 190"/>
                <a:gd name="f247" fmla="*/ f160 1 116"/>
                <a:gd name="f248" fmla="*/ f161 1 190"/>
                <a:gd name="f249" fmla="*/ f162 1 116"/>
                <a:gd name="f250" fmla="*/ f163 1 190"/>
                <a:gd name="f251" fmla="*/ f164 1 116"/>
                <a:gd name="f252" fmla="*/ f165 1 190"/>
                <a:gd name="f253" fmla="*/ f166 1 116"/>
                <a:gd name="f254" fmla="*/ f167 1 190"/>
                <a:gd name="f255" fmla="*/ f168 1 116"/>
                <a:gd name="f256" fmla="*/ f169 1 190"/>
                <a:gd name="f257" fmla="*/ f170 1 116"/>
                <a:gd name="f258" fmla="*/ f171 1 190"/>
                <a:gd name="f259" fmla="*/ f172 1 116"/>
                <a:gd name="f260" fmla="*/ f173 1 190"/>
                <a:gd name="f261" fmla="*/ f174 1 116"/>
                <a:gd name="f262" fmla="*/ f175 1 190"/>
                <a:gd name="f263" fmla="*/ f176 1 116"/>
                <a:gd name="f264" fmla="*/ f177 1 190"/>
                <a:gd name="f265" fmla="*/ f178 1 116"/>
                <a:gd name="f266" fmla="*/ f179 1 190"/>
                <a:gd name="f267" fmla="*/ f180 1 116"/>
                <a:gd name="f268" fmla="*/ f181 1 190"/>
                <a:gd name="f269" fmla="*/ f182 1 116"/>
                <a:gd name="f270" fmla="*/ f183 1 190"/>
                <a:gd name="f271" fmla="*/ f184 1 190"/>
                <a:gd name="f272" fmla="*/ f185 1 116"/>
                <a:gd name="f273" fmla="*/ f186 1 190"/>
                <a:gd name="f274" fmla="*/ f187 1 116"/>
                <a:gd name="f275" fmla="*/ f188 1 116"/>
                <a:gd name="f276" fmla="*/ f189 1 190"/>
                <a:gd name="f277" fmla="*/ f190 1 116"/>
                <a:gd name="f278" fmla="*/ f191 1 190"/>
                <a:gd name="f279" fmla="*/ f192 1 116"/>
                <a:gd name="f280" fmla="*/ f193 1 190"/>
                <a:gd name="f281" fmla="*/ f194 1 116"/>
                <a:gd name="f282" fmla="*/ f195 1 190"/>
                <a:gd name="f283" fmla="*/ f196 1 116"/>
                <a:gd name="f284" fmla="*/ f197 1 190"/>
                <a:gd name="f285" fmla="*/ f198 1 116"/>
                <a:gd name="f286" fmla="*/ f199 1 190"/>
                <a:gd name="f287" fmla="*/ f200 1 116"/>
                <a:gd name="f288" fmla="*/ f201 1 190"/>
                <a:gd name="f289" fmla="*/ f202 1 116"/>
                <a:gd name="f290" fmla="*/ f203 1 190"/>
                <a:gd name="f291" fmla="*/ f204 1 116"/>
                <a:gd name="f292" fmla="*/ f205 1 190"/>
                <a:gd name="f293" fmla="*/ f206 1 116"/>
                <a:gd name="f294" fmla="*/ f207 1 190"/>
                <a:gd name="f295" fmla="*/ f208 1 190"/>
                <a:gd name="f296" fmla="*/ f209 1 116"/>
                <a:gd name="f297" fmla="*/ f210 1 190"/>
                <a:gd name="f298" fmla="*/ f211 1 190"/>
                <a:gd name="f299" fmla="*/ f212 1 116"/>
                <a:gd name="f300" fmla="*/ f213 1 190"/>
                <a:gd name="f301" fmla="*/ f214 1 116"/>
                <a:gd name="f302" fmla="*/ f215 1 190"/>
                <a:gd name="f303" fmla="*/ f216 1 116"/>
                <a:gd name="f304" fmla="*/ f217 1 190"/>
                <a:gd name="f305" fmla="*/ f218 1 116"/>
                <a:gd name="f306" fmla="*/ f219 1 190"/>
                <a:gd name="f307" fmla="*/ f220 1 190"/>
                <a:gd name="f308" fmla="*/ f221 1 116"/>
                <a:gd name="f309" fmla="*/ f222 1 190"/>
                <a:gd name="f310" fmla="*/ f223 1 116"/>
                <a:gd name="f311" fmla="*/ f224 1 190"/>
                <a:gd name="f312" fmla="*/ f225 1 190"/>
                <a:gd name="f313" fmla="*/ f226 1 116"/>
                <a:gd name="f314" fmla="*/ f227 1 190"/>
                <a:gd name="f315" fmla="*/ f228 1 116"/>
                <a:gd name="f316" fmla="*/ f229 1 190"/>
                <a:gd name="f317" fmla="*/ f230 1 116"/>
                <a:gd name="f318" fmla="*/ f231 1 190"/>
                <a:gd name="f319" fmla="*/ f232 1 116"/>
                <a:gd name="f320" fmla="*/ f233 1 190"/>
                <a:gd name="f321" fmla="*/ f234 1 116"/>
                <a:gd name="f322" fmla="*/ f235 1 190"/>
                <a:gd name="f323" fmla="*/ 0 1 f148"/>
                <a:gd name="f324" fmla="*/ f6 1 f148"/>
                <a:gd name="f325" fmla="*/ 0 1 f149"/>
                <a:gd name="f326" fmla="*/ f7 1 f149"/>
                <a:gd name="f327" fmla="+- f236 0 f1"/>
                <a:gd name="f328" fmla="*/ f237 1 f148"/>
                <a:gd name="f329" fmla="*/ f238 1 f149"/>
                <a:gd name="f330" fmla="*/ f239 1 f148"/>
                <a:gd name="f331" fmla="*/ f240 1 f149"/>
                <a:gd name="f332" fmla="*/ f241 1 f148"/>
                <a:gd name="f333" fmla="*/ f242 1 f149"/>
                <a:gd name="f334" fmla="*/ f243 1 f148"/>
                <a:gd name="f335" fmla="*/ f244 1 f149"/>
                <a:gd name="f336" fmla="*/ f245 1 f148"/>
                <a:gd name="f337" fmla="*/ f246 1 f149"/>
                <a:gd name="f338" fmla="*/ f247 1 f148"/>
                <a:gd name="f339" fmla="*/ f248 1 f149"/>
                <a:gd name="f340" fmla="*/ f249 1 f148"/>
                <a:gd name="f341" fmla="*/ f250 1 f149"/>
                <a:gd name="f342" fmla="*/ f251 1 f148"/>
                <a:gd name="f343" fmla="*/ f252 1 f149"/>
                <a:gd name="f344" fmla="*/ f253 1 f148"/>
                <a:gd name="f345" fmla="*/ f254 1 f149"/>
                <a:gd name="f346" fmla="*/ f255 1 f148"/>
                <a:gd name="f347" fmla="*/ f256 1 f149"/>
                <a:gd name="f348" fmla="*/ f257 1 f148"/>
                <a:gd name="f349" fmla="*/ f258 1 f149"/>
                <a:gd name="f350" fmla="*/ f259 1 f148"/>
                <a:gd name="f351" fmla="*/ f260 1 f149"/>
                <a:gd name="f352" fmla="*/ f261 1 f148"/>
                <a:gd name="f353" fmla="*/ f262 1 f149"/>
                <a:gd name="f354" fmla="*/ f263 1 f148"/>
                <a:gd name="f355" fmla="*/ f264 1 f149"/>
                <a:gd name="f356" fmla="*/ f265 1 f148"/>
                <a:gd name="f357" fmla="*/ f266 1 f149"/>
                <a:gd name="f358" fmla="*/ f267 1 f148"/>
                <a:gd name="f359" fmla="*/ f268 1 f149"/>
                <a:gd name="f360" fmla="*/ f269 1 f148"/>
                <a:gd name="f361" fmla="*/ f270 1 f149"/>
                <a:gd name="f362" fmla="*/ f271 1 f149"/>
                <a:gd name="f363" fmla="*/ f272 1 f148"/>
                <a:gd name="f364" fmla="*/ f273 1 f149"/>
                <a:gd name="f365" fmla="*/ f274 1 f148"/>
                <a:gd name="f366" fmla="*/ f275 1 f148"/>
                <a:gd name="f367" fmla="*/ f276 1 f149"/>
                <a:gd name="f368" fmla="*/ f277 1 f148"/>
                <a:gd name="f369" fmla="*/ f278 1 f149"/>
                <a:gd name="f370" fmla="*/ f279 1 f148"/>
                <a:gd name="f371" fmla="*/ f280 1 f149"/>
                <a:gd name="f372" fmla="*/ f281 1 f148"/>
                <a:gd name="f373" fmla="*/ f282 1 f149"/>
                <a:gd name="f374" fmla="*/ f283 1 f148"/>
                <a:gd name="f375" fmla="*/ f284 1 f149"/>
                <a:gd name="f376" fmla="*/ f285 1 f148"/>
                <a:gd name="f377" fmla="*/ f286 1 f149"/>
                <a:gd name="f378" fmla="*/ f287 1 f148"/>
                <a:gd name="f379" fmla="*/ f288 1 f149"/>
                <a:gd name="f380" fmla="*/ f289 1 f148"/>
                <a:gd name="f381" fmla="*/ f290 1 f149"/>
                <a:gd name="f382" fmla="*/ f291 1 f148"/>
                <a:gd name="f383" fmla="*/ f292 1 f149"/>
                <a:gd name="f384" fmla="*/ f293 1 f148"/>
                <a:gd name="f385" fmla="*/ f294 1 f149"/>
                <a:gd name="f386" fmla="*/ f295 1 f149"/>
                <a:gd name="f387" fmla="*/ f296 1 f148"/>
                <a:gd name="f388" fmla="*/ f297 1 f149"/>
                <a:gd name="f389" fmla="*/ f298 1 f149"/>
                <a:gd name="f390" fmla="*/ f299 1 f148"/>
                <a:gd name="f391" fmla="*/ f300 1 f149"/>
                <a:gd name="f392" fmla="*/ f301 1 f148"/>
                <a:gd name="f393" fmla="*/ f302 1 f149"/>
                <a:gd name="f394" fmla="*/ f303 1 f148"/>
                <a:gd name="f395" fmla="*/ f304 1 f149"/>
                <a:gd name="f396" fmla="*/ f305 1 f148"/>
                <a:gd name="f397" fmla="*/ f306 1 f149"/>
                <a:gd name="f398" fmla="*/ f307 1 f149"/>
                <a:gd name="f399" fmla="*/ f308 1 f148"/>
                <a:gd name="f400" fmla="*/ f309 1 f149"/>
                <a:gd name="f401" fmla="*/ f310 1 f148"/>
                <a:gd name="f402" fmla="*/ f311 1 f149"/>
                <a:gd name="f403" fmla="*/ f312 1 f149"/>
                <a:gd name="f404" fmla="*/ f313 1 f148"/>
                <a:gd name="f405" fmla="*/ f314 1 f149"/>
                <a:gd name="f406" fmla="*/ f315 1 f148"/>
                <a:gd name="f407" fmla="*/ f316 1 f149"/>
                <a:gd name="f408" fmla="*/ f317 1 f148"/>
                <a:gd name="f409" fmla="*/ f318 1 f149"/>
                <a:gd name="f410" fmla="*/ f319 1 f148"/>
                <a:gd name="f411" fmla="*/ f320 1 f149"/>
                <a:gd name="f412" fmla="*/ f321 1 f148"/>
                <a:gd name="f413" fmla="*/ f322 1 f149"/>
                <a:gd name="f414" fmla="*/ f323 f143 1"/>
                <a:gd name="f415" fmla="*/ f324 f143 1"/>
                <a:gd name="f416" fmla="*/ f326 f144 1"/>
                <a:gd name="f417" fmla="*/ f325 f144 1"/>
                <a:gd name="f418" fmla="*/ f328 f143 1"/>
                <a:gd name="f419" fmla="*/ f329 f144 1"/>
                <a:gd name="f420" fmla="*/ f330 f143 1"/>
                <a:gd name="f421" fmla="*/ f331 f144 1"/>
                <a:gd name="f422" fmla="*/ f332 f143 1"/>
                <a:gd name="f423" fmla="*/ f333 f144 1"/>
                <a:gd name="f424" fmla="*/ f334 f143 1"/>
                <a:gd name="f425" fmla="*/ f335 f144 1"/>
                <a:gd name="f426" fmla="*/ f336 f143 1"/>
                <a:gd name="f427" fmla="*/ f337 f144 1"/>
                <a:gd name="f428" fmla="*/ f338 f143 1"/>
                <a:gd name="f429" fmla="*/ f339 f144 1"/>
                <a:gd name="f430" fmla="*/ f340 f143 1"/>
                <a:gd name="f431" fmla="*/ f341 f144 1"/>
                <a:gd name="f432" fmla="*/ f342 f143 1"/>
                <a:gd name="f433" fmla="*/ f343 f144 1"/>
                <a:gd name="f434" fmla="*/ f344 f143 1"/>
                <a:gd name="f435" fmla="*/ f345 f144 1"/>
                <a:gd name="f436" fmla="*/ f346 f143 1"/>
                <a:gd name="f437" fmla="*/ f347 f144 1"/>
                <a:gd name="f438" fmla="*/ f348 f143 1"/>
                <a:gd name="f439" fmla="*/ f349 f144 1"/>
                <a:gd name="f440" fmla="*/ f350 f143 1"/>
                <a:gd name="f441" fmla="*/ f351 f144 1"/>
                <a:gd name="f442" fmla="*/ f352 f143 1"/>
                <a:gd name="f443" fmla="*/ f353 f144 1"/>
                <a:gd name="f444" fmla="*/ f354 f143 1"/>
                <a:gd name="f445" fmla="*/ f355 f144 1"/>
                <a:gd name="f446" fmla="*/ f356 f143 1"/>
                <a:gd name="f447" fmla="*/ f357 f144 1"/>
                <a:gd name="f448" fmla="*/ f358 f143 1"/>
                <a:gd name="f449" fmla="*/ f359 f144 1"/>
                <a:gd name="f450" fmla="*/ f360 f143 1"/>
                <a:gd name="f451" fmla="*/ f361 f144 1"/>
                <a:gd name="f452" fmla="*/ f362 f144 1"/>
                <a:gd name="f453" fmla="*/ f363 f143 1"/>
                <a:gd name="f454" fmla="*/ f364 f144 1"/>
                <a:gd name="f455" fmla="*/ f365 f143 1"/>
                <a:gd name="f456" fmla="*/ f366 f143 1"/>
                <a:gd name="f457" fmla="*/ f367 f144 1"/>
                <a:gd name="f458" fmla="*/ f368 f143 1"/>
                <a:gd name="f459" fmla="*/ f369 f144 1"/>
                <a:gd name="f460" fmla="*/ f370 f143 1"/>
                <a:gd name="f461" fmla="*/ f371 f144 1"/>
                <a:gd name="f462" fmla="*/ f372 f143 1"/>
                <a:gd name="f463" fmla="*/ f373 f144 1"/>
                <a:gd name="f464" fmla="*/ f374 f143 1"/>
                <a:gd name="f465" fmla="*/ f375 f144 1"/>
                <a:gd name="f466" fmla="*/ f376 f143 1"/>
                <a:gd name="f467" fmla="*/ f377 f144 1"/>
                <a:gd name="f468" fmla="*/ f378 f143 1"/>
                <a:gd name="f469" fmla="*/ f379 f144 1"/>
                <a:gd name="f470" fmla="*/ f380 f143 1"/>
                <a:gd name="f471" fmla="*/ f381 f144 1"/>
                <a:gd name="f472" fmla="*/ f382 f143 1"/>
                <a:gd name="f473" fmla="*/ f383 f144 1"/>
                <a:gd name="f474" fmla="*/ f384 f143 1"/>
                <a:gd name="f475" fmla="*/ f385 f144 1"/>
                <a:gd name="f476" fmla="*/ f386 f144 1"/>
                <a:gd name="f477" fmla="*/ f387 f143 1"/>
                <a:gd name="f478" fmla="*/ f388 f144 1"/>
                <a:gd name="f479" fmla="*/ f389 f144 1"/>
                <a:gd name="f480" fmla="*/ f390 f143 1"/>
                <a:gd name="f481" fmla="*/ f391 f144 1"/>
                <a:gd name="f482" fmla="*/ f392 f143 1"/>
                <a:gd name="f483" fmla="*/ f393 f144 1"/>
                <a:gd name="f484" fmla="*/ f394 f143 1"/>
                <a:gd name="f485" fmla="*/ f395 f144 1"/>
                <a:gd name="f486" fmla="*/ f396 f143 1"/>
                <a:gd name="f487" fmla="*/ f397 f144 1"/>
                <a:gd name="f488" fmla="*/ f398 f144 1"/>
                <a:gd name="f489" fmla="*/ f399 f143 1"/>
                <a:gd name="f490" fmla="*/ f400 f144 1"/>
                <a:gd name="f491" fmla="*/ f401 f143 1"/>
                <a:gd name="f492" fmla="*/ f402 f144 1"/>
                <a:gd name="f493" fmla="*/ f403 f144 1"/>
                <a:gd name="f494" fmla="*/ f404 f143 1"/>
                <a:gd name="f495" fmla="*/ f405 f144 1"/>
                <a:gd name="f496" fmla="*/ f406 f143 1"/>
                <a:gd name="f497" fmla="*/ f407 f144 1"/>
                <a:gd name="f498" fmla="*/ f408 f143 1"/>
                <a:gd name="f499" fmla="*/ f409 f144 1"/>
                <a:gd name="f500" fmla="*/ f410 f143 1"/>
                <a:gd name="f501" fmla="*/ f411 f144 1"/>
                <a:gd name="f502" fmla="*/ f412 f143 1"/>
                <a:gd name="f503" fmla="*/ f413 f144 1"/>
              </a:gdLst>
              <a:ahLst/>
              <a:cxnLst>
                <a:cxn ang="3cd4">
                  <a:pos x="hc" y="t"/>
                </a:cxn>
                <a:cxn ang="0">
                  <a:pos x="r" y="vc"/>
                </a:cxn>
                <a:cxn ang="cd4">
                  <a:pos x="hc" y="b"/>
                </a:cxn>
                <a:cxn ang="cd2">
                  <a:pos x="l" y="vc"/>
                </a:cxn>
                <a:cxn ang="f327">
                  <a:pos x="f418" y="f419"/>
                </a:cxn>
                <a:cxn ang="f327">
                  <a:pos x="f420" y="f421"/>
                </a:cxn>
                <a:cxn ang="f327">
                  <a:pos x="f422" y="f423"/>
                </a:cxn>
                <a:cxn ang="f327">
                  <a:pos x="f424" y="f425"/>
                </a:cxn>
                <a:cxn ang="f327">
                  <a:pos x="f426" y="f427"/>
                </a:cxn>
                <a:cxn ang="f327">
                  <a:pos x="f428" y="f429"/>
                </a:cxn>
                <a:cxn ang="f327">
                  <a:pos x="f430" y="f431"/>
                </a:cxn>
                <a:cxn ang="f327">
                  <a:pos x="f432" y="f433"/>
                </a:cxn>
                <a:cxn ang="f327">
                  <a:pos x="f434" y="f435"/>
                </a:cxn>
                <a:cxn ang="f327">
                  <a:pos x="f436" y="f437"/>
                </a:cxn>
                <a:cxn ang="f327">
                  <a:pos x="f438" y="f439"/>
                </a:cxn>
                <a:cxn ang="f327">
                  <a:pos x="f440" y="f441"/>
                </a:cxn>
                <a:cxn ang="f327">
                  <a:pos x="f442" y="f443"/>
                </a:cxn>
                <a:cxn ang="f327">
                  <a:pos x="f444" y="f445"/>
                </a:cxn>
                <a:cxn ang="f327">
                  <a:pos x="f446" y="f447"/>
                </a:cxn>
                <a:cxn ang="f327">
                  <a:pos x="f448" y="f449"/>
                </a:cxn>
                <a:cxn ang="f327">
                  <a:pos x="f450" y="f451"/>
                </a:cxn>
                <a:cxn ang="f327">
                  <a:pos x="f450" y="f452"/>
                </a:cxn>
                <a:cxn ang="f327">
                  <a:pos x="f453" y="f454"/>
                </a:cxn>
                <a:cxn ang="f327">
                  <a:pos x="f455" y="f454"/>
                </a:cxn>
                <a:cxn ang="f327">
                  <a:pos x="f456" y="f457"/>
                </a:cxn>
                <a:cxn ang="f327">
                  <a:pos x="f458" y="f459"/>
                </a:cxn>
                <a:cxn ang="f327">
                  <a:pos x="f460" y="f461"/>
                </a:cxn>
                <a:cxn ang="f327">
                  <a:pos x="f462" y="f463"/>
                </a:cxn>
                <a:cxn ang="f327">
                  <a:pos x="f464" y="f465"/>
                </a:cxn>
                <a:cxn ang="f327">
                  <a:pos x="f466" y="f467"/>
                </a:cxn>
                <a:cxn ang="f327">
                  <a:pos x="f468" y="f469"/>
                </a:cxn>
                <a:cxn ang="f327">
                  <a:pos x="f470" y="f471"/>
                </a:cxn>
                <a:cxn ang="f327">
                  <a:pos x="f472" y="f473"/>
                </a:cxn>
                <a:cxn ang="f327">
                  <a:pos x="f474" y="f473"/>
                </a:cxn>
                <a:cxn ang="f327">
                  <a:pos x="f474" y="f475"/>
                </a:cxn>
                <a:cxn ang="f327">
                  <a:pos x="f474" y="f476"/>
                </a:cxn>
                <a:cxn ang="f327">
                  <a:pos x="f477" y="f478"/>
                </a:cxn>
                <a:cxn ang="f327">
                  <a:pos x="f477" y="f479"/>
                </a:cxn>
                <a:cxn ang="f327">
                  <a:pos x="f480" y="f481"/>
                </a:cxn>
                <a:cxn ang="f327">
                  <a:pos x="f482" y="f483"/>
                </a:cxn>
                <a:cxn ang="f327">
                  <a:pos x="f484" y="f485"/>
                </a:cxn>
                <a:cxn ang="f327">
                  <a:pos x="f486" y="f487"/>
                </a:cxn>
                <a:cxn ang="f327">
                  <a:pos x="f486" y="f488"/>
                </a:cxn>
                <a:cxn ang="f327">
                  <a:pos x="f489" y="f490"/>
                </a:cxn>
                <a:cxn ang="f327">
                  <a:pos x="f491" y="f492"/>
                </a:cxn>
                <a:cxn ang="f327">
                  <a:pos x="f489" y="f493"/>
                </a:cxn>
                <a:cxn ang="f327">
                  <a:pos x="f486" y="f488"/>
                </a:cxn>
                <a:cxn ang="f327">
                  <a:pos x="f494" y="f495"/>
                </a:cxn>
                <a:cxn ang="f327">
                  <a:pos x="f468" y="f479"/>
                </a:cxn>
                <a:cxn ang="f327">
                  <a:pos x="f496" y="f471"/>
                </a:cxn>
                <a:cxn ang="f327">
                  <a:pos x="f456" y="f497"/>
                </a:cxn>
                <a:cxn ang="f327">
                  <a:pos x="f450" y="f459"/>
                </a:cxn>
                <a:cxn ang="f327">
                  <a:pos x="f444" y="f451"/>
                </a:cxn>
                <a:cxn ang="f327">
                  <a:pos x="f498" y="f447"/>
                </a:cxn>
                <a:cxn ang="f327">
                  <a:pos x="f436" y="f499"/>
                </a:cxn>
                <a:cxn ang="f327">
                  <a:pos x="f500" y="f501"/>
                </a:cxn>
                <a:cxn ang="f327">
                  <a:pos x="f420" y="f423"/>
                </a:cxn>
                <a:cxn ang="f327">
                  <a:pos x="f502" y="f503"/>
                </a:cxn>
              </a:cxnLst>
              <a:rect l="f414" t="f417" r="f415" b="f416"/>
              <a:pathLst>
                <a:path w="116" h="190">
                  <a:moveTo>
                    <a:pt x="f8" y="f9"/>
                  </a:moveTo>
                  <a:cubicBezTo>
                    <a:pt x="f10" y="f9"/>
                    <a:pt x="f10" y="f11"/>
                    <a:pt x="f12" y="f13"/>
                  </a:cubicBezTo>
                  <a:cubicBezTo>
                    <a:pt x="f12" y="f14"/>
                    <a:pt x="f15" y="f14"/>
                    <a:pt x="f12" y="f14"/>
                  </a:cubicBezTo>
                  <a:cubicBezTo>
                    <a:pt x="f16" y="f2"/>
                    <a:pt x="f17" y="f18"/>
                    <a:pt x="f17" y="f19"/>
                  </a:cubicBezTo>
                  <a:cubicBezTo>
                    <a:pt x="f17" y="f19"/>
                    <a:pt x="f17" y="f19"/>
                    <a:pt x="f17" y="f19"/>
                  </a:cubicBezTo>
                  <a:cubicBezTo>
                    <a:pt x="f17" y="f19"/>
                    <a:pt x="f20" y="f19"/>
                    <a:pt x="f20" y="f21"/>
                  </a:cubicBezTo>
                  <a:cubicBezTo>
                    <a:pt x="f20" y="f21"/>
                    <a:pt x="f20" y="f21"/>
                    <a:pt x="f17" y="f21"/>
                  </a:cubicBezTo>
                  <a:cubicBezTo>
                    <a:pt x="f20" y="f21"/>
                    <a:pt x="f20" y="f22"/>
                    <a:pt x="f23" y="f22"/>
                  </a:cubicBezTo>
                  <a:cubicBezTo>
                    <a:pt x="f20" y="f22"/>
                    <a:pt x="f20" y="f22"/>
                    <a:pt x="f20" y="f24"/>
                  </a:cubicBezTo>
                  <a:cubicBezTo>
                    <a:pt x="f23" y="f22"/>
                    <a:pt x="f23" y="f22"/>
                    <a:pt x="f23" y="f22"/>
                  </a:cubicBezTo>
                  <a:cubicBezTo>
                    <a:pt x="f25" y="f22"/>
                    <a:pt x="f23" y="f26"/>
                    <a:pt x="f27" y="f28"/>
                  </a:cubicBezTo>
                  <a:cubicBezTo>
                    <a:pt x="f25" y="f28"/>
                    <a:pt x="f25" y="f28"/>
                    <a:pt x="f25" y="f28"/>
                  </a:cubicBezTo>
                  <a:cubicBezTo>
                    <a:pt x="f29" y="f30"/>
                    <a:pt x="f31" y="f32"/>
                    <a:pt x="f33" y="f34"/>
                  </a:cubicBezTo>
                  <a:cubicBezTo>
                    <a:pt x="f33" y="f34"/>
                    <a:pt x="f31" y="f34"/>
                    <a:pt x="f31" y="f35"/>
                  </a:cubicBezTo>
                  <a:cubicBezTo>
                    <a:pt x="f33" y="f34"/>
                    <a:pt x="f33" y="f35"/>
                    <a:pt x="f36" y="f35"/>
                  </a:cubicBezTo>
                  <a:cubicBezTo>
                    <a:pt x="f33" y="f37"/>
                    <a:pt x="f38" y="f35"/>
                    <a:pt x="f38" y="f37"/>
                  </a:cubicBezTo>
                  <a:cubicBezTo>
                    <a:pt x="f38" y="f37"/>
                    <a:pt x="f38" y="f37"/>
                    <a:pt x="f38" y="f37"/>
                  </a:cubicBezTo>
                  <a:cubicBezTo>
                    <a:pt x="f38" y="f37"/>
                    <a:pt x="f36" y="f39"/>
                    <a:pt x="f38" y="f39"/>
                  </a:cubicBezTo>
                  <a:cubicBezTo>
                    <a:pt x="f38" y="f39"/>
                    <a:pt x="f38" y="f39"/>
                    <a:pt x="f38" y="f39"/>
                  </a:cubicBezTo>
                  <a:cubicBezTo>
                    <a:pt x="f40" y="f39"/>
                    <a:pt x="f38" y="f41"/>
                    <a:pt x="f40" y="f41"/>
                  </a:cubicBezTo>
                  <a:cubicBezTo>
                    <a:pt x="f40" y="f41"/>
                    <a:pt x="f40" y="f41"/>
                    <a:pt x="f40" y="f41"/>
                  </a:cubicBezTo>
                  <a:cubicBezTo>
                    <a:pt x="f40" y="f42"/>
                    <a:pt x="f40" y="f42"/>
                    <a:pt x="f40" y="f42"/>
                  </a:cubicBezTo>
                  <a:cubicBezTo>
                    <a:pt x="f40" y="f42"/>
                    <a:pt x="f40" y="f42"/>
                    <a:pt x="f40" y="f42"/>
                  </a:cubicBezTo>
                  <a:cubicBezTo>
                    <a:pt x="f43" y="f42"/>
                    <a:pt x="f40" y="f44"/>
                    <a:pt x="f43" y="f44"/>
                  </a:cubicBezTo>
                  <a:cubicBezTo>
                    <a:pt x="f43" y="f44"/>
                    <a:pt x="f40" y="f42"/>
                    <a:pt x="f40" y="f44"/>
                  </a:cubicBezTo>
                  <a:cubicBezTo>
                    <a:pt x="f45" y="f46"/>
                    <a:pt x="f47" y="f48"/>
                    <a:pt x="f49" y="f50"/>
                  </a:cubicBezTo>
                  <a:cubicBezTo>
                    <a:pt x="f49" y="f51"/>
                    <a:pt x="f49" y="f51"/>
                    <a:pt x="f49" y="f51"/>
                  </a:cubicBezTo>
                  <a:cubicBezTo>
                    <a:pt x="f49" y="f51"/>
                    <a:pt x="f49" y="f52"/>
                    <a:pt x="f53" y="f52"/>
                  </a:cubicBezTo>
                  <a:cubicBezTo>
                    <a:pt x="f53" y="f51"/>
                    <a:pt x="f53" y="f52"/>
                    <a:pt x="f53" y="f52"/>
                  </a:cubicBezTo>
                  <a:cubicBezTo>
                    <a:pt x="f53" y="f54"/>
                    <a:pt x="f55" y="f52"/>
                    <a:pt x="f55" y="f54"/>
                  </a:cubicBezTo>
                  <a:cubicBezTo>
                    <a:pt x="f53" y="f54"/>
                    <a:pt x="f53" y="f54"/>
                    <a:pt x="f53" y="f54"/>
                  </a:cubicBezTo>
                  <a:cubicBezTo>
                    <a:pt x="f53" y="f54"/>
                    <a:pt x="f55" y="f54"/>
                    <a:pt x="f55" y="f56"/>
                  </a:cubicBezTo>
                  <a:cubicBezTo>
                    <a:pt x="f55" y="f56"/>
                    <a:pt x="f55" y="f56"/>
                    <a:pt x="f55" y="f56"/>
                  </a:cubicBezTo>
                  <a:cubicBezTo>
                    <a:pt x="f55" y="f56"/>
                    <a:pt x="f55" y="f57"/>
                    <a:pt x="f58" y="f57"/>
                  </a:cubicBezTo>
                  <a:cubicBezTo>
                    <a:pt x="f55" y="f57"/>
                    <a:pt x="f55" y="f57"/>
                    <a:pt x="f55" y="f57"/>
                  </a:cubicBezTo>
                  <a:cubicBezTo>
                    <a:pt x="f55" y="f59"/>
                    <a:pt x="f58" y="f57"/>
                    <a:pt x="f58" y="f57"/>
                  </a:cubicBezTo>
                  <a:cubicBezTo>
                    <a:pt x="f58" y="f57"/>
                    <a:pt x="f58" y="f57"/>
                    <a:pt x="f58" y="f59"/>
                  </a:cubicBezTo>
                  <a:cubicBezTo>
                    <a:pt x="f60" y="f59"/>
                    <a:pt x="f60" y="f61"/>
                    <a:pt x="f60" y="f61"/>
                  </a:cubicBezTo>
                  <a:cubicBezTo>
                    <a:pt x="f60" y="f61"/>
                    <a:pt x="f60" y="f61"/>
                    <a:pt x="f60" y="f61"/>
                  </a:cubicBezTo>
                  <a:cubicBezTo>
                    <a:pt x="f62" y="f63"/>
                    <a:pt x="f62" y="f63"/>
                    <a:pt x="f64" y="f65"/>
                  </a:cubicBezTo>
                  <a:cubicBezTo>
                    <a:pt x="f62" y="f65"/>
                    <a:pt x="f62" y="f65"/>
                    <a:pt x="f62" y="f66"/>
                  </a:cubicBezTo>
                  <a:cubicBezTo>
                    <a:pt x="f64" y="f65"/>
                    <a:pt x="f64" y="f67"/>
                    <a:pt x="f68" y="f66"/>
                  </a:cubicBezTo>
                  <a:cubicBezTo>
                    <a:pt x="f68" y="f66"/>
                    <a:pt x="f68" y="f67"/>
                    <a:pt x="f68" y="f69"/>
                  </a:cubicBezTo>
                  <a:cubicBezTo>
                    <a:pt x="f68" y="f69"/>
                    <a:pt x="f68" y="f69"/>
                    <a:pt x="f64" y="f69"/>
                  </a:cubicBezTo>
                  <a:cubicBezTo>
                    <a:pt x="f64" y="f70"/>
                    <a:pt x="f64" y="f70"/>
                    <a:pt x="f64" y="f70"/>
                  </a:cubicBezTo>
                  <a:cubicBezTo>
                    <a:pt x="f64" y="f70"/>
                    <a:pt x="f64" y="f69"/>
                    <a:pt x="f64" y="f70"/>
                  </a:cubicBezTo>
                  <a:cubicBezTo>
                    <a:pt x="f64" y="f70"/>
                    <a:pt x="f64" y="f70"/>
                    <a:pt x="f64" y="f70"/>
                  </a:cubicBezTo>
                  <a:cubicBezTo>
                    <a:pt x="f68" y="f71"/>
                    <a:pt x="f72" y="f70"/>
                    <a:pt x="f73" y="f71"/>
                  </a:cubicBezTo>
                  <a:cubicBezTo>
                    <a:pt x="f72" y="f71"/>
                    <a:pt x="f72" y="f74"/>
                    <a:pt x="f72" y="f74"/>
                  </a:cubicBezTo>
                  <a:cubicBezTo>
                    <a:pt x="f75" y="f74"/>
                    <a:pt x="f75" y="f74"/>
                    <a:pt x="f75" y="f74"/>
                  </a:cubicBezTo>
                  <a:cubicBezTo>
                    <a:pt x="f75" y="f74"/>
                    <a:pt x="f73" y="f74"/>
                    <a:pt x="f75" y="f74"/>
                  </a:cubicBezTo>
                  <a:cubicBezTo>
                    <a:pt x="f75" y="f74"/>
                    <a:pt x="f75" y="f74"/>
                    <a:pt x="f75" y="f74"/>
                  </a:cubicBezTo>
                  <a:cubicBezTo>
                    <a:pt x="f75" y="f74"/>
                    <a:pt x="f76" y="f77"/>
                    <a:pt x="f75" y="f77"/>
                  </a:cubicBezTo>
                  <a:cubicBezTo>
                    <a:pt x="f75" y="f78"/>
                    <a:pt x="f75" y="f77"/>
                    <a:pt x="f75" y="f78"/>
                  </a:cubicBezTo>
                  <a:cubicBezTo>
                    <a:pt x="f75" y="f78"/>
                    <a:pt x="f75" y="f78"/>
                    <a:pt x="f75" y="f78"/>
                  </a:cubicBezTo>
                  <a:cubicBezTo>
                    <a:pt x="f75" y="f78"/>
                    <a:pt x="f75" y="f78"/>
                    <a:pt x="f75" y="f78"/>
                  </a:cubicBezTo>
                  <a:cubicBezTo>
                    <a:pt x="f75" y="f79"/>
                    <a:pt x="f76" y="f79"/>
                    <a:pt x="f76" y="f78"/>
                  </a:cubicBezTo>
                  <a:cubicBezTo>
                    <a:pt x="f76" y="f78"/>
                    <a:pt x="f76" y="f79"/>
                    <a:pt x="f76" y="f78"/>
                  </a:cubicBezTo>
                  <a:cubicBezTo>
                    <a:pt x="f80" y="f78"/>
                    <a:pt x="f80" y="f79"/>
                    <a:pt x="f80" y="f79"/>
                  </a:cubicBezTo>
                  <a:cubicBezTo>
                    <a:pt x="f80" y="f79"/>
                    <a:pt x="f80" y="f79"/>
                    <a:pt x="f80" y="f79"/>
                  </a:cubicBezTo>
                  <a:cubicBezTo>
                    <a:pt x="f80" y="f79"/>
                    <a:pt x="f81" y="f82"/>
                    <a:pt x="f83" y="f82"/>
                  </a:cubicBezTo>
                  <a:cubicBezTo>
                    <a:pt x="f81" y="f82"/>
                    <a:pt x="f81" y="f82"/>
                    <a:pt x="f81" y="f82"/>
                  </a:cubicBezTo>
                  <a:cubicBezTo>
                    <a:pt x="f81" y="f84"/>
                    <a:pt x="f85" y="f84"/>
                    <a:pt x="f83" y="f86"/>
                  </a:cubicBezTo>
                  <a:cubicBezTo>
                    <a:pt x="f85" y="f86"/>
                    <a:pt x="f85" y="f86"/>
                    <a:pt x="f85" y="f86"/>
                  </a:cubicBezTo>
                  <a:cubicBezTo>
                    <a:pt x="f85" y="f87"/>
                    <a:pt x="f83" y="f87"/>
                    <a:pt x="f85" y="f87"/>
                  </a:cubicBezTo>
                  <a:cubicBezTo>
                    <a:pt x="f83" y="f87"/>
                    <a:pt x="f85" y="f87"/>
                    <a:pt x="f85" y="f87"/>
                  </a:cubicBezTo>
                  <a:cubicBezTo>
                    <a:pt x="f85" y="f87"/>
                    <a:pt x="f85" y="f88"/>
                    <a:pt x="f85" y="f87"/>
                  </a:cubicBezTo>
                  <a:cubicBezTo>
                    <a:pt x="f85" y="f88"/>
                    <a:pt x="f89" y="f90"/>
                    <a:pt x="f89" y="f91"/>
                  </a:cubicBezTo>
                  <a:cubicBezTo>
                    <a:pt x="f92" y="f91"/>
                    <a:pt x="f92" y="f91"/>
                    <a:pt x="f92" y="f91"/>
                  </a:cubicBezTo>
                  <a:cubicBezTo>
                    <a:pt x="f89" y="f91"/>
                    <a:pt x="f89" y="f91"/>
                    <a:pt x="f89" y="f91"/>
                  </a:cubicBezTo>
                  <a:cubicBezTo>
                    <a:pt x="f89" y="f91"/>
                    <a:pt x="f92" y="f93"/>
                    <a:pt x="f89" y="f93"/>
                  </a:cubicBezTo>
                  <a:cubicBezTo>
                    <a:pt x="f92" y="f93"/>
                    <a:pt x="f94" y="f91"/>
                    <a:pt x="f89" y="f91"/>
                  </a:cubicBezTo>
                  <a:cubicBezTo>
                    <a:pt x="f94" y="f91"/>
                    <a:pt x="f92" y="f91"/>
                    <a:pt x="f89" y="f93"/>
                  </a:cubicBezTo>
                  <a:cubicBezTo>
                    <a:pt x="f89" y="f93"/>
                    <a:pt x="f92" y="f93"/>
                    <a:pt x="f92" y="f95"/>
                  </a:cubicBezTo>
                  <a:cubicBezTo>
                    <a:pt x="f92" y="f93"/>
                    <a:pt x="f89" y="f95"/>
                    <a:pt x="f89" y="f95"/>
                  </a:cubicBezTo>
                  <a:cubicBezTo>
                    <a:pt x="f92" y="f95"/>
                    <a:pt x="f89" y="f95"/>
                    <a:pt x="f92" y="f95"/>
                  </a:cubicBezTo>
                  <a:cubicBezTo>
                    <a:pt x="f92" y="f95"/>
                    <a:pt x="f92" y="f95"/>
                    <a:pt x="f92" y="f95"/>
                  </a:cubicBezTo>
                  <a:cubicBezTo>
                    <a:pt x="f96" y="f95"/>
                    <a:pt x="f92" y="f97"/>
                    <a:pt x="f96" y="f95"/>
                  </a:cubicBezTo>
                  <a:cubicBezTo>
                    <a:pt x="f92" y="f97"/>
                    <a:pt x="f96" y="f97"/>
                    <a:pt x="f96" y="f98"/>
                  </a:cubicBezTo>
                  <a:cubicBezTo>
                    <a:pt x="f92" y="f98"/>
                    <a:pt x="f92" y="f98"/>
                    <a:pt x="f92" y="f98"/>
                  </a:cubicBezTo>
                  <a:cubicBezTo>
                    <a:pt x="f96" y="f98"/>
                    <a:pt x="f96" y="f98"/>
                    <a:pt x="f96" y="f98"/>
                  </a:cubicBezTo>
                  <a:cubicBezTo>
                    <a:pt x="f96" y="f98"/>
                    <a:pt x="f96" y="f98"/>
                    <a:pt x="f96" y="f98"/>
                  </a:cubicBezTo>
                  <a:cubicBezTo>
                    <a:pt x="f99" y="f98"/>
                    <a:pt x="f96" y="f100"/>
                    <a:pt x="f99" y="f98"/>
                  </a:cubicBezTo>
                  <a:cubicBezTo>
                    <a:pt x="f99" y="f100"/>
                    <a:pt x="f101" y="f102"/>
                    <a:pt x="f99" y="f102"/>
                  </a:cubicBezTo>
                  <a:cubicBezTo>
                    <a:pt x="f101" y="f102"/>
                    <a:pt x="f101" y="f103"/>
                    <a:pt x="f101" y="f103"/>
                  </a:cubicBezTo>
                  <a:cubicBezTo>
                    <a:pt x="f101" y="f103"/>
                    <a:pt x="f101" y="f103"/>
                    <a:pt x="f101" y="f103"/>
                  </a:cubicBezTo>
                  <a:cubicBezTo>
                    <a:pt x="f101" y="f104"/>
                    <a:pt x="f101" y="f103"/>
                    <a:pt x="f101" y="f104"/>
                  </a:cubicBezTo>
                  <a:cubicBezTo>
                    <a:pt x="f101" y="f104"/>
                    <a:pt x="f101" y="f104"/>
                    <a:pt x="f101" y="f105"/>
                  </a:cubicBezTo>
                  <a:cubicBezTo>
                    <a:pt x="f106" y="f105"/>
                    <a:pt x="f106" y="f105"/>
                    <a:pt x="f106" y="f105"/>
                  </a:cubicBezTo>
                  <a:cubicBezTo>
                    <a:pt x="f106" y="f105"/>
                    <a:pt x="f107" y="f105"/>
                    <a:pt x="f107" y="f108"/>
                  </a:cubicBezTo>
                  <a:cubicBezTo>
                    <a:pt x="f106" y="f108"/>
                    <a:pt x="f106" y="f108"/>
                    <a:pt x="f106" y="f108"/>
                  </a:cubicBezTo>
                  <a:cubicBezTo>
                    <a:pt x="f101" y="f109"/>
                    <a:pt x="f107" y="f109"/>
                    <a:pt x="f107" y="f109"/>
                  </a:cubicBezTo>
                  <a:cubicBezTo>
                    <a:pt x="f110" y="f109"/>
                    <a:pt x="f110" y="f109"/>
                    <a:pt x="f110" y="f109"/>
                  </a:cubicBezTo>
                  <a:cubicBezTo>
                    <a:pt x="f107" y="f109"/>
                    <a:pt x="f111" y="f109"/>
                    <a:pt x="f110" y="f112"/>
                  </a:cubicBezTo>
                  <a:cubicBezTo>
                    <a:pt x="f110" y="f112"/>
                    <a:pt x="f110" y="f112"/>
                    <a:pt x="f111" y="f112"/>
                  </a:cubicBezTo>
                  <a:cubicBezTo>
                    <a:pt x="f111" y="f113"/>
                    <a:pt x="f114" y="f115"/>
                    <a:pt x="f111" y="f116"/>
                  </a:cubicBezTo>
                  <a:cubicBezTo>
                    <a:pt x="f111" y="f116"/>
                    <a:pt x="f114" y="f117"/>
                    <a:pt x="f114" y="f116"/>
                  </a:cubicBezTo>
                  <a:cubicBezTo>
                    <a:pt x="f114" y="f116"/>
                    <a:pt x="f111" y="f116"/>
                    <a:pt x="f114" y="f116"/>
                  </a:cubicBezTo>
                  <a:cubicBezTo>
                    <a:pt x="f114" y="f116"/>
                    <a:pt x="f114" y="f116"/>
                    <a:pt x="f114" y="f116"/>
                  </a:cubicBezTo>
                  <a:cubicBezTo>
                    <a:pt x="f114" y="f116"/>
                    <a:pt x="f114" y="f117"/>
                    <a:pt x="f111" y="f117"/>
                  </a:cubicBezTo>
                  <a:cubicBezTo>
                    <a:pt x="f111" y="f118"/>
                    <a:pt x="f119" y="f117"/>
                    <a:pt x="f119" y="f118"/>
                  </a:cubicBezTo>
                  <a:cubicBezTo>
                    <a:pt x="f119" y="f118"/>
                    <a:pt x="f119" y="f118"/>
                    <a:pt x="f119" y="f118"/>
                  </a:cubicBezTo>
                  <a:cubicBezTo>
                    <a:pt x="f120" y="f118"/>
                    <a:pt x="f120" y="f118"/>
                    <a:pt x="f120" y="f118"/>
                  </a:cubicBezTo>
                  <a:cubicBezTo>
                    <a:pt x="f120" y="f121"/>
                    <a:pt x="f119" y="f121"/>
                    <a:pt x="f119" y="f121"/>
                  </a:cubicBezTo>
                  <a:cubicBezTo>
                    <a:pt x="f119" y="f122"/>
                    <a:pt x="f119" y="f122"/>
                    <a:pt x="f119" y="f122"/>
                  </a:cubicBezTo>
                  <a:cubicBezTo>
                    <a:pt x="f119" y="f122"/>
                    <a:pt x="f119" y="f122"/>
                    <a:pt x="f119" y="f122"/>
                  </a:cubicBezTo>
                  <a:cubicBezTo>
                    <a:pt x="f119" y="f122"/>
                    <a:pt x="f119" y="f122"/>
                    <a:pt x="f120" y="f122"/>
                  </a:cubicBezTo>
                  <a:cubicBezTo>
                    <a:pt x="f119" y="f122"/>
                    <a:pt x="f119" y="f122"/>
                    <a:pt x="f119" y="f122"/>
                  </a:cubicBezTo>
                  <a:cubicBezTo>
                    <a:pt x="f120" y="f123"/>
                    <a:pt x="f120" y="f123"/>
                    <a:pt x="f120" y="f123"/>
                  </a:cubicBezTo>
                  <a:cubicBezTo>
                    <a:pt x="f120" y="f122"/>
                    <a:pt x="f120" y="f122"/>
                    <a:pt x="f120" y="f122"/>
                  </a:cubicBezTo>
                  <a:cubicBezTo>
                    <a:pt x="f120" y="f122"/>
                    <a:pt x="f120" y="f122"/>
                    <a:pt x="f124" y="f122"/>
                  </a:cubicBezTo>
                  <a:cubicBezTo>
                    <a:pt x="f120" y="f123"/>
                    <a:pt x="f124" y="f123"/>
                    <a:pt x="f124" y="f123"/>
                  </a:cubicBezTo>
                  <a:cubicBezTo>
                    <a:pt x="f124" y="f123"/>
                    <a:pt x="f124" y="f123"/>
                    <a:pt x="f124" y="f123"/>
                  </a:cubicBezTo>
                  <a:cubicBezTo>
                    <a:pt x="f124" y="f123"/>
                    <a:pt x="f123" y="f120"/>
                    <a:pt x="f124" y="f120"/>
                  </a:cubicBezTo>
                  <a:cubicBezTo>
                    <a:pt x="f124" y="f123"/>
                    <a:pt x="f124" y="f123"/>
                    <a:pt x="f124" y="f123"/>
                  </a:cubicBezTo>
                  <a:cubicBezTo>
                    <a:pt x="f124" y="f120"/>
                    <a:pt x="f120" y="f120"/>
                    <a:pt x="f124" y="f120"/>
                  </a:cubicBezTo>
                  <a:cubicBezTo>
                    <a:pt x="f124" y="f120"/>
                    <a:pt x="f123" y="f123"/>
                    <a:pt x="f123" y="f120"/>
                  </a:cubicBezTo>
                  <a:cubicBezTo>
                    <a:pt x="f124" y="f120"/>
                    <a:pt x="f124" y="f120"/>
                    <a:pt x="f124" y="f120"/>
                  </a:cubicBezTo>
                  <a:cubicBezTo>
                    <a:pt x="f124" y="f119"/>
                    <a:pt x="f124" y="f119"/>
                    <a:pt x="f124" y="f119"/>
                  </a:cubicBezTo>
                  <a:cubicBezTo>
                    <a:pt x="f123" y="f120"/>
                    <a:pt x="f123" y="f120"/>
                    <a:pt x="f123" y="f120"/>
                  </a:cubicBezTo>
                  <a:cubicBezTo>
                    <a:pt x="f124" y="f119"/>
                    <a:pt x="f124" y="f119"/>
                    <a:pt x="f124" y="f119"/>
                  </a:cubicBezTo>
                  <a:cubicBezTo>
                    <a:pt x="f123" y="f120"/>
                    <a:pt x="f123" y="f119"/>
                    <a:pt x="f122" y="f119"/>
                  </a:cubicBezTo>
                  <a:cubicBezTo>
                    <a:pt x="f122" y="f119"/>
                    <a:pt x="f123" y="f114"/>
                    <a:pt x="f122" y="f114"/>
                  </a:cubicBezTo>
                  <a:cubicBezTo>
                    <a:pt x="f122" y="f114"/>
                    <a:pt x="f122" y="f114"/>
                    <a:pt x="f122" y="f114"/>
                  </a:cubicBezTo>
                  <a:cubicBezTo>
                    <a:pt x="f123" y="f114"/>
                    <a:pt x="f122" y="f111"/>
                    <a:pt x="f122" y="f111"/>
                  </a:cubicBezTo>
                  <a:cubicBezTo>
                    <a:pt x="f122" y="f111"/>
                    <a:pt x="f122" y="f111"/>
                    <a:pt x="f122" y="f111"/>
                  </a:cubicBezTo>
                  <a:cubicBezTo>
                    <a:pt x="f122" y="f111"/>
                    <a:pt x="f122" y="f111"/>
                    <a:pt x="f121" y="f111"/>
                  </a:cubicBezTo>
                  <a:cubicBezTo>
                    <a:pt x="f121" y="f110"/>
                    <a:pt x="f123" y="f110"/>
                    <a:pt x="f122" y="f110"/>
                  </a:cubicBezTo>
                  <a:cubicBezTo>
                    <a:pt x="f122" y="f125"/>
                    <a:pt x="f121" y="f110"/>
                    <a:pt x="f121" y="f110"/>
                  </a:cubicBezTo>
                  <a:cubicBezTo>
                    <a:pt x="f121" y="f125"/>
                    <a:pt x="f116" y="f125"/>
                    <a:pt x="f118" y="f107"/>
                  </a:cubicBezTo>
                  <a:cubicBezTo>
                    <a:pt x="f116" y="f107"/>
                    <a:pt x="f116" y="f107"/>
                    <a:pt x="f116" y="f107"/>
                  </a:cubicBezTo>
                  <a:cubicBezTo>
                    <a:pt x="f116" y="f106"/>
                    <a:pt x="f113" y="f101"/>
                    <a:pt x="f115" y="f99"/>
                  </a:cubicBezTo>
                  <a:cubicBezTo>
                    <a:pt x="f115" y="f99"/>
                    <a:pt x="f115" y="f92"/>
                    <a:pt x="f116" y="f92"/>
                  </a:cubicBezTo>
                  <a:cubicBezTo>
                    <a:pt x="f115" y="f92"/>
                    <a:pt x="f116" y="f92"/>
                    <a:pt x="f115" y="f92"/>
                  </a:cubicBezTo>
                  <a:cubicBezTo>
                    <a:pt x="f115" y="f99"/>
                    <a:pt x="f115" y="f99"/>
                    <a:pt x="f115" y="f99"/>
                  </a:cubicBezTo>
                  <a:cubicBezTo>
                    <a:pt x="f113" y="f92"/>
                    <a:pt x="f112" y="f92"/>
                    <a:pt x="f113" y="f89"/>
                  </a:cubicBezTo>
                  <a:cubicBezTo>
                    <a:pt x="f112" y="f89"/>
                    <a:pt x="f112" y="f89"/>
                    <a:pt x="f112" y="f89"/>
                  </a:cubicBezTo>
                  <a:cubicBezTo>
                    <a:pt x="f113" y="f89"/>
                    <a:pt x="f113" y="f94"/>
                    <a:pt x="f112" y="f94"/>
                  </a:cubicBezTo>
                  <a:cubicBezTo>
                    <a:pt x="f112" y="f94"/>
                    <a:pt x="f112" y="f94"/>
                    <a:pt x="f112" y="f94"/>
                  </a:cubicBezTo>
                  <a:cubicBezTo>
                    <a:pt x="f112" y="f94"/>
                    <a:pt x="f112" y="f94"/>
                    <a:pt x="f112" y="f94"/>
                  </a:cubicBezTo>
                  <a:cubicBezTo>
                    <a:pt x="f126" y="f94"/>
                    <a:pt x="f126" y="f94"/>
                    <a:pt x="f126" y="f94"/>
                  </a:cubicBezTo>
                  <a:cubicBezTo>
                    <a:pt x="f112" y="f94"/>
                    <a:pt x="f112" y="f85"/>
                    <a:pt x="f112" y="f85"/>
                  </a:cubicBezTo>
                  <a:cubicBezTo>
                    <a:pt x="f126" y="f85"/>
                    <a:pt x="f109" y="f85"/>
                    <a:pt x="f126" y="f85"/>
                  </a:cubicBezTo>
                  <a:cubicBezTo>
                    <a:pt x="f126" y="f83"/>
                    <a:pt x="f126" y="f83"/>
                    <a:pt x="f126" y="f83"/>
                  </a:cubicBezTo>
                  <a:cubicBezTo>
                    <a:pt x="f109" y="f83"/>
                    <a:pt x="f109" y="f83"/>
                    <a:pt x="f109" y="f83"/>
                  </a:cubicBezTo>
                  <a:cubicBezTo>
                    <a:pt x="f109" y="f127"/>
                    <a:pt x="f109" y="f127"/>
                    <a:pt x="f126" y="f81"/>
                  </a:cubicBezTo>
                  <a:cubicBezTo>
                    <a:pt x="f108" y="f81"/>
                    <a:pt x="f105" y="f128"/>
                    <a:pt x="f104" y="f73"/>
                  </a:cubicBezTo>
                  <a:cubicBezTo>
                    <a:pt x="f104" y="f73"/>
                    <a:pt x="f104" y="f73"/>
                    <a:pt x="f104" y="f73"/>
                  </a:cubicBezTo>
                  <a:cubicBezTo>
                    <a:pt x="f104" y="f73"/>
                    <a:pt x="f104" y="f73"/>
                    <a:pt x="f104" y="f73"/>
                  </a:cubicBezTo>
                  <a:cubicBezTo>
                    <a:pt x="f104" y="f73"/>
                    <a:pt x="f104" y="f72"/>
                    <a:pt x="f105" y="f72"/>
                  </a:cubicBezTo>
                  <a:cubicBezTo>
                    <a:pt x="f104" y="f72"/>
                    <a:pt x="f104" y="f72"/>
                    <a:pt x="f104" y="f72"/>
                  </a:cubicBezTo>
                  <a:cubicBezTo>
                    <a:pt x="f103" y="f72"/>
                    <a:pt x="f104" y="f72"/>
                    <a:pt x="f103" y="f72"/>
                  </a:cubicBezTo>
                  <a:cubicBezTo>
                    <a:pt x="f103" y="f72"/>
                    <a:pt x="f103" y="f68"/>
                    <a:pt x="f103" y="f72"/>
                  </a:cubicBezTo>
                  <a:cubicBezTo>
                    <a:pt x="f103" y="f68"/>
                    <a:pt x="f103" y="f68"/>
                    <a:pt x="f104" y="f68"/>
                  </a:cubicBezTo>
                  <a:cubicBezTo>
                    <a:pt x="f103" y="f68"/>
                    <a:pt x="f103" y="f68"/>
                    <a:pt x="f103" y="f68"/>
                  </a:cubicBezTo>
                  <a:cubicBezTo>
                    <a:pt x="f104" y="f64"/>
                    <a:pt x="f105" y="f68"/>
                    <a:pt x="f108" y="f64"/>
                  </a:cubicBezTo>
                  <a:cubicBezTo>
                    <a:pt x="f105" y="f64"/>
                    <a:pt x="f105" y="f64"/>
                    <a:pt x="f105" y="f64"/>
                  </a:cubicBezTo>
                  <a:cubicBezTo>
                    <a:pt x="f108" y="f62"/>
                    <a:pt x="f108" y="f64"/>
                    <a:pt x="f108" y="f62"/>
                  </a:cubicBezTo>
                  <a:cubicBezTo>
                    <a:pt x="f105" y="f64"/>
                    <a:pt x="f105" y="f64"/>
                    <a:pt x="f105" y="f64"/>
                  </a:cubicBezTo>
                  <a:cubicBezTo>
                    <a:pt x="f104" y="f62"/>
                    <a:pt x="f103" y="f64"/>
                    <a:pt x="f103" y="f64"/>
                  </a:cubicBezTo>
                  <a:cubicBezTo>
                    <a:pt x="f103" y="f62"/>
                    <a:pt x="f103" y="f64"/>
                    <a:pt x="f104" y="f64"/>
                  </a:cubicBezTo>
                  <a:cubicBezTo>
                    <a:pt x="f104" y="f62"/>
                    <a:pt x="f103" y="f62"/>
                    <a:pt x="f103" y="f62"/>
                  </a:cubicBezTo>
                  <a:cubicBezTo>
                    <a:pt x="f103" y="f62"/>
                    <a:pt x="f102" y="f64"/>
                    <a:pt x="f102" y="f62"/>
                  </a:cubicBezTo>
                  <a:cubicBezTo>
                    <a:pt x="f102" y="f62"/>
                    <a:pt x="f103" y="f62"/>
                    <a:pt x="f102" y="f62"/>
                  </a:cubicBezTo>
                  <a:cubicBezTo>
                    <a:pt x="f102" y="f62"/>
                    <a:pt x="f102" y="f62"/>
                    <a:pt x="f98" y="f62"/>
                  </a:cubicBezTo>
                  <a:cubicBezTo>
                    <a:pt x="f98" y="f62"/>
                    <a:pt x="f98" y="f62"/>
                    <a:pt x="f98" y="f62"/>
                  </a:cubicBezTo>
                  <a:cubicBezTo>
                    <a:pt x="f98" y="f60"/>
                    <a:pt x="f102" y="f60"/>
                    <a:pt x="f102" y="f60"/>
                  </a:cubicBezTo>
                  <a:cubicBezTo>
                    <a:pt x="f102" y="f60"/>
                    <a:pt x="f98" y="f58"/>
                    <a:pt x="f97" y="f60"/>
                  </a:cubicBezTo>
                  <a:cubicBezTo>
                    <a:pt x="f98" y="f60"/>
                    <a:pt x="f98" y="f60"/>
                    <a:pt x="f98" y="f60"/>
                  </a:cubicBezTo>
                  <a:cubicBezTo>
                    <a:pt x="f98" y="f58"/>
                    <a:pt x="f97" y="f58"/>
                    <a:pt x="f98" y="f58"/>
                  </a:cubicBezTo>
                  <a:cubicBezTo>
                    <a:pt x="f97" y="f58"/>
                    <a:pt x="f97" y="f58"/>
                    <a:pt x="f97" y="f58"/>
                  </a:cubicBezTo>
                  <a:cubicBezTo>
                    <a:pt x="f97" y="f58"/>
                    <a:pt x="f98" y="f58"/>
                    <a:pt x="f98" y="f129"/>
                  </a:cubicBezTo>
                  <a:cubicBezTo>
                    <a:pt x="f98" y="f129"/>
                    <a:pt x="f97" y="f129"/>
                    <a:pt x="f97" y="f55"/>
                  </a:cubicBezTo>
                  <a:cubicBezTo>
                    <a:pt x="f97" y="f55"/>
                    <a:pt x="f97" y="f55"/>
                    <a:pt x="f95" y="f55"/>
                  </a:cubicBezTo>
                  <a:cubicBezTo>
                    <a:pt x="f95" y="f129"/>
                    <a:pt x="f97" y="f129"/>
                    <a:pt x="f95" y="f129"/>
                  </a:cubicBezTo>
                  <a:cubicBezTo>
                    <a:pt x="f97" y="f129"/>
                    <a:pt x="f95" y="f129"/>
                    <a:pt x="f95" y="f129"/>
                  </a:cubicBezTo>
                  <a:cubicBezTo>
                    <a:pt x="f95" y="f55"/>
                    <a:pt x="f95" y="f55"/>
                    <a:pt x="f95" y="f55"/>
                  </a:cubicBezTo>
                  <a:cubicBezTo>
                    <a:pt x="f95" y="f55"/>
                    <a:pt x="f95" y="f55"/>
                    <a:pt x="f130" y="f55"/>
                  </a:cubicBezTo>
                  <a:cubicBezTo>
                    <a:pt x="f95" y="f55"/>
                    <a:pt x="f95" y="f55"/>
                    <a:pt x="f95" y="f55"/>
                  </a:cubicBezTo>
                  <a:cubicBezTo>
                    <a:pt x="f130" y="f55"/>
                    <a:pt x="f130" y="f55"/>
                    <a:pt x="f130" y="f55"/>
                  </a:cubicBezTo>
                  <a:cubicBezTo>
                    <a:pt x="f95" y="f53"/>
                    <a:pt x="f95" y="f53"/>
                    <a:pt x="f95" y="f53"/>
                  </a:cubicBezTo>
                  <a:cubicBezTo>
                    <a:pt x="f95" y="f53"/>
                    <a:pt x="f95" y="f53"/>
                    <a:pt x="f95" y="f53"/>
                  </a:cubicBezTo>
                  <a:cubicBezTo>
                    <a:pt x="f95" y="f53"/>
                    <a:pt x="f95" y="f53"/>
                    <a:pt x="f95" y="f47"/>
                  </a:cubicBezTo>
                  <a:cubicBezTo>
                    <a:pt x="f130" y="f53"/>
                    <a:pt x="f130" y="f53"/>
                    <a:pt x="f130" y="f53"/>
                  </a:cubicBezTo>
                  <a:cubicBezTo>
                    <a:pt x="f93" y="f53"/>
                    <a:pt x="f130" y="f47"/>
                    <a:pt x="f93" y="f47"/>
                  </a:cubicBezTo>
                  <a:cubicBezTo>
                    <a:pt x="f130" y="f53"/>
                    <a:pt x="f130" y="f53"/>
                    <a:pt x="f130" y="f53"/>
                  </a:cubicBezTo>
                  <a:cubicBezTo>
                    <a:pt x="f130" y="f47"/>
                    <a:pt x="f95" y="f47"/>
                    <a:pt x="f95" y="f45"/>
                  </a:cubicBezTo>
                  <a:cubicBezTo>
                    <a:pt x="f130" y="f45"/>
                    <a:pt x="f93" y="f45"/>
                    <a:pt x="f93" y="f47"/>
                  </a:cubicBezTo>
                  <a:cubicBezTo>
                    <a:pt x="f93" y="f47"/>
                    <a:pt x="f93" y="f45"/>
                    <a:pt x="f130" y="f45"/>
                  </a:cubicBezTo>
                  <a:cubicBezTo>
                    <a:pt x="f93" y="f45"/>
                    <a:pt x="f93" y="f47"/>
                    <a:pt x="f93" y="f45"/>
                  </a:cubicBezTo>
                  <a:cubicBezTo>
                    <a:pt x="f93" y="f43"/>
                    <a:pt x="f93" y="f43"/>
                    <a:pt x="f93" y="f43"/>
                  </a:cubicBezTo>
                  <a:cubicBezTo>
                    <a:pt x="f130" y="f43"/>
                    <a:pt x="f130" y="f43"/>
                    <a:pt x="f130" y="f43"/>
                  </a:cubicBezTo>
                  <a:cubicBezTo>
                    <a:pt x="f130" y="f40"/>
                    <a:pt x="f130" y="f40"/>
                    <a:pt x="f130" y="f40"/>
                  </a:cubicBezTo>
                  <a:cubicBezTo>
                    <a:pt x="f95" y="f40"/>
                    <a:pt x="f95" y="f40"/>
                    <a:pt x="f95" y="f40"/>
                  </a:cubicBezTo>
                  <a:cubicBezTo>
                    <a:pt x="f95" y="f40"/>
                    <a:pt x="f95" y="f40"/>
                    <a:pt x="f95" y="f38"/>
                  </a:cubicBezTo>
                  <a:cubicBezTo>
                    <a:pt x="f130" y="f43"/>
                    <a:pt x="f93" y="f40"/>
                    <a:pt x="f91" y="f40"/>
                  </a:cubicBezTo>
                  <a:cubicBezTo>
                    <a:pt x="f91" y="f40"/>
                    <a:pt x="f130" y="f38"/>
                    <a:pt x="f91" y="f38"/>
                  </a:cubicBezTo>
                  <a:cubicBezTo>
                    <a:pt x="f91" y="f38"/>
                    <a:pt x="f90" y="f38"/>
                    <a:pt x="f91" y="f38"/>
                  </a:cubicBezTo>
                  <a:cubicBezTo>
                    <a:pt x="f91" y="f38"/>
                    <a:pt x="f90" y="f40"/>
                    <a:pt x="f90" y="f38"/>
                  </a:cubicBezTo>
                  <a:cubicBezTo>
                    <a:pt x="f91" y="f36"/>
                    <a:pt x="f91" y="f36"/>
                    <a:pt x="f91" y="f36"/>
                  </a:cubicBezTo>
                  <a:cubicBezTo>
                    <a:pt x="f91" y="f38"/>
                    <a:pt x="f91" y="f38"/>
                    <a:pt x="f91" y="f38"/>
                  </a:cubicBezTo>
                  <a:cubicBezTo>
                    <a:pt x="f93" y="f36"/>
                    <a:pt x="f93" y="f36"/>
                    <a:pt x="f93" y="f36"/>
                  </a:cubicBezTo>
                  <a:cubicBezTo>
                    <a:pt x="f93" y="f36"/>
                    <a:pt x="f93" y="f33"/>
                    <a:pt x="f91" y="f33"/>
                  </a:cubicBezTo>
                  <a:cubicBezTo>
                    <a:pt x="f91" y="f36"/>
                    <a:pt x="f93" y="f36"/>
                    <a:pt x="f91" y="f36"/>
                  </a:cubicBezTo>
                  <a:cubicBezTo>
                    <a:pt x="f90" y="f36"/>
                    <a:pt x="f91" y="f33"/>
                    <a:pt x="f90" y="f33"/>
                  </a:cubicBezTo>
                  <a:cubicBezTo>
                    <a:pt x="f90" y="f36"/>
                    <a:pt x="f90" y="f36"/>
                    <a:pt x="f88" y="f36"/>
                  </a:cubicBezTo>
                  <a:cubicBezTo>
                    <a:pt x="f88" y="f36"/>
                    <a:pt x="f88" y="f36"/>
                    <a:pt x="f88" y="f36"/>
                  </a:cubicBezTo>
                  <a:cubicBezTo>
                    <a:pt x="f88" y="f36"/>
                    <a:pt x="f88" y="f36"/>
                    <a:pt x="f88" y="f36"/>
                  </a:cubicBezTo>
                  <a:cubicBezTo>
                    <a:pt x="f88" y="f33"/>
                    <a:pt x="f88" y="f36"/>
                    <a:pt x="f87" y="f33"/>
                  </a:cubicBezTo>
                  <a:cubicBezTo>
                    <a:pt x="f88" y="f33"/>
                    <a:pt x="f88" y="f33"/>
                    <a:pt x="f88" y="f33"/>
                  </a:cubicBezTo>
                  <a:cubicBezTo>
                    <a:pt x="f90" y="f131"/>
                    <a:pt x="f88" y="f36"/>
                    <a:pt x="f90" y="f33"/>
                  </a:cubicBezTo>
                  <a:cubicBezTo>
                    <a:pt x="f90" y="f33"/>
                    <a:pt x="f88" y="f33"/>
                    <a:pt x="f88" y="f131"/>
                  </a:cubicBezTo>
                  <a:cubicBezTo>
                    <a:pt x="f90" y="f131"/>
                    <a:pt x="f90" y="f131"/>
                    <a:pt x="f90" y="f131"/>
                  </a:cubicBezTo>
                  <a:cubicBezTo>
                    <a:pt x="f90" y="f131"/>
                    <a:pt x="f91" y="f31"/>
                    <a:pt x="f90" y="f31"/>
                  </a:cubicBezTo>
                  <a:cubicBezTo>
                    <a:pt x="f88" y="f31"/>
                    <a:pt x="f88" y="f31"/>
                    <a:pt x="f88" y="f131"/>
                  </a:cubicBezTo>
                  <a:cubicBezTo>
                    <a:pt x="f88" y="f31"/>
                    <a:pt x="f87" y="f31"/>
                    <a:pt x="f87" y="f31"/>
                  </a:cubicBezTo>
                  <a:cubicBezTo>
                    <a:pt x="f88" y="f27"/>
                    <a:pt x="f86" y="f27"/>
                    <a:pt x="f87" y="f27"/>
                  </a:cubicBezTo>
                  <a:cubicBezTo>
                    <a:pt x="f87" y="f27"/>
                    <a:pt x="f88" y="f31"/>
                    <a:pt x="f90" y="f31"/>
                  </a:cubicBezTo>
                  <a:cubicBezTo>
                    <a:pt x="f90" y="f27"/>
                    <a:pt x="f90" y="f131"/>
                    <a:pt x="f91" y="f31"/>
                  </a:cubicBezTo>
                  <a:cubicBezTo>
                    <a:pt x="f90" y="f31"/>
                    <a:pt x="f91" y="f27"/>
                    <a:pt x="f93" y="f27"/>
                  </a:cubicBezTo>
                  <a:cubicBezTo>
                    <a:pt x="f91" y="f27"/>
                    <a:pt x="f91" y="f27"/>
                    <a:pt x="f91" y="f27"/>
                  </a:cubicBezTo>
                  <a:cubicBezTo>
                    <a:pt x="f91" y="f27"/>
                    <a:pt x="f91" y="f27"/>
                    <a:pt x="f90" y="f27"/>
                  </a:cubicBezTo>
                  <a:cubicBezTo>
                    <a:pt x="f88" y="f25"/>
                    <a:pt x="f88" y="f25"/>
                    <a:pt x="f88" y="f25"/>
                  </a:cubicBezTo>
                  <a:cubicBezTo>
                    <a:pt x="f88" y="f25"/>
                    <a:pt x="f88" y="f25"/>
                    <a:pt x="f90" y="f25"/>
                  </a:cubicBezTo>
                  <a:cubicBezTo>
                    <a:pt x="f88" y="f23"/>
                    <a:pt x="f88" y="f23"/>
                    <a:pt x="f87" y="f20"/>
                  </a:cubicBezTo>
                  <a:cubicBezTo>
                    <a:pt x="f87" y="f23"/>
                    <a:pt x="f87" y="f17"/>
                    <a:pt x="f86" y="f20"/>
                  </a:cubicBezTo>
                  <a:cubicBezTo>
                    <a:pt x="f86" y="f20"/>
                    <a:pt x="f86" y="f23"/>
                    <a:pt x="f82" y="f23"/>
                  </a:cubicBezTo>
                  <a:cubicBezTo>
                    <a:pt x="f86" y="f23"/>
                    <a:pt x="f86" y="f23"/>
                    <a:pt x="f86" y="f23"/>
                  </a:cubicBezTo>
                  <a:cubicBezTo>
                    <a:pt x="f82" y="f23"/>
                    <a:pt x="f86" y="f20"/>
                    <a:pt x="f86" y="f20"/>
                  </a:cubicBezTo>
                  <a:cubicBezTo>
                    <a:pt x="f86" y="f23"/>
                    <a:pt x="f87" y="f20"/>
                    <a:pt x="f87" y="f17"/>
                  </a:cubicBezTo>
                  <a:cubicBezTo>
                    <a:pt x="f88" y="f17"/>
                    <a:pt x="f88" y="f17"/>
                    <a:pt x="f88" y="f17"/>
                  </a:cubicBezTo>
                  <a:cubicBezTo>
                    <a:pt x="f87" y="f16"/>
                    <a:pt x="f86" y="f16"/>
                    <a:pt x="f86" y="f16"/>
                  </a:cubicBezTo>
                  <a:cubicBezTo>
                    <a:pt x="f86" y="f132"/>
                    <a:pt x="f82" y="f12"/>
                    <a:pt x="f82" y="f15"/>
                  </a:cubicBezTo>
                  <a:cubicBezTo>
                    <a:pt x="f82" y="f15"/>
                    <a:pt x="f86" y="f15"/>
                    <a:pt x="f86" y="f133"/>
                  </a:cubicBezTo>
                  <a:cubicBezTo>
                    <a:pt x="f82" y="f133"/>
                    <a:pt x="f82" y="f15"/>
                    <a:pt x="f82" y="f133"/>
                  </a:cubicBezTo>
                  <a:cubicBezTo>
                    <a:pt x="f82" y="f133"/>
                    <a:pt x="f82" y="f133"/>
                    <a:pt x="f82" y="f133"/>
                  </a:cubicBezTo>
                  <a:cubicBezTo>
                    <a:pt x="f82" y="f133"/>
                    <a:pt x="f82" y="f134"/>
                    <a:pt x="f79" y="f134"/>
                  </a:cubicBezTo>
                  <a:cubicBezTo>
                    <a:pt x="f82" y="f134"/>
                    <a:pt x="f82" y="f134"/>
                    <a:pt x="f82" y="f134"/>
                  </a:cubicBezTo>
                  <a:cubicBezTo>
                    <a:pt x="f82" y="f134"/>
                    <a:pt x="f82" y="f134"/>
                    <a:pt x="f79" y="f134"/>
                  </a:cubicBezTo>
                  <a:cubicBezTo>
                    <a:pt x="f82" y="f134"/>
                    <a:pt x="f82" y="f134"/>
                    <a:pt x="f82" y="f134"/>
                  </a:cubicBezTo>
                  <a:cubicBezTo>
                    <a:pt x="f86" y="f8"/>
                    <a:pt x="f82" y="f8"/>
                    <a:pt x="f79" y="f8"/>
                  </a:cubicBezTo>
                  <a:cubicBezTo>
                    <a:pt x="f79" y="f8"/>
                    <a:pt x="f79" y="f8"/>
                    <a:pt x="f79" y="f8"/>
                  </a:cubicBezTo>
                  <a:cubicBezTo>
                    <a:pt x="f6" y="f8"/>
                    <a:pt x="f79" y="f135"/>
                    <a:pt x="f6" y="f135"/>
                  </a:cubicBezTo>
                  <a:cubicBezTo>
                    <a:pt x="f79" y="f136"/>
                    <a:pt x="f79" y="f136"/>
                    <a:pt x="f79" y="f136"/>
                  </a:cubicBezTo>
                  <a:cubicBezTo>
                    <a:pt x="f6" y="f136"/>
                    <a:pt x="f6" y="f136"/>
                    <a:pt x="f6" y="f136"/>
                  </a:cubicBezTo>
                  <a:cubicBezTo>
                    <a:pt x="f79" y="f136"/>
                    <a:pt x="f79" y="f5"/>
                    <a:pt x="f6" y="f5"/>
                  </a:cubicBezTo>
                  <a:cubicBezTo>
                    <a:pt x="f82" y="f136"/>
                    <a:pt x="f82" y="f136"/>
                    <a:pt x="f82" y="f136"/>
                  </a:cubicBezTo>
                  <a:cubicBezTo>
                    <a:pt x="f79" y="f136"/>
                    <a:pt x="f79" y="f136"/>
                    <a:pt x="f79" y="f136"/>
                  </a:cubicBezTo>
                  <a:cubicBezTo>
                    <a:pt x="f6" y="f135"/>
                    <a:pt x="f79" y="f135"/>
                    <a:pt x="f79" y="f135"/>
                  </a:cubicBezTo>
                  <a:cubicBezTo>
                    <a:pt x="f79" y="f135"/>
                    <a:pt x="f79" y="f135"/>
                    <a:pt x="f79" y="f135"/>
                  </a:cubicBezTo>
                  <a:cubicBezTo>
                    <a:pt x="f82" y="f136"/>
                    <a:pt x="f82" y="f135"/>
                    <a:pt x="f82" y="f136"/>
                  </a:cubicBezTo>
                  <a:cubicBezTo>
                    <a:pt x="f82" y="f136"/>
                    <a:pt x="f82" y="f136"/>
                    <a:pt x="f82" y="f136"/>
                  </a:cubicBezTo>
                  <a:cubicBezTo>
                    <a:pt x="f82" y="f136"/>
                    <a:pt x="f86" y="f136"/>
                    <a:pt x="f86" y="f135"/>
                  </a:cubicBezTo>
                  <a:cubicBezTo>
                    <a:pt x="f82" y="f135"/>
                    <a:pt x="f86" y="f135"/>
                    <a:pt x="f82" y="f135"/>
                  </a:cubicBezTo>
                  <a:cubicBezTo>
                    <a:pt x="f86" y="f135"/>
                    <a:pt x="f86" y="f135"/>
                    <a:pt x="f86" y="f8"/>
                  </a:cubicBezTo>
                  <a:cubicBezTo>
                    <a:pt x="f86" y="f8"/>
                    <a:pt x="f87" y="f8"/>
                    <a:pt x="f87" y="f134"/>
                  </a:cubicBezTo>
                  <a:cubicBezTo>
                    <a:pt x="f86" y="f134"/>
                    <a:pt x="f86" y="f134"/>
                    <a:pt x="f86" y="f134"/>
                  </a:cubicBezTo>
                  <a:cubicBezTo>
                    <a:pt x="f86" y="f134"/>
                    <a:pt x="f86" y="f134"/>
                    <a:pt x="f86" y="f133"/>
                  </a:cubicBezTo>
                  <a:cubicBezTo>
                    <a:pt x="f86" y="f133"/>
                    <a:pt x="f87" y="f134"/>
                    <a:pt x="f88" y="f133"/>
                  </a:cubicBezTo>
                  <a:cubicBezTo>
                    <a:pt x="f87" y="f133"/>
                    <a:pt x="f87" y="f133"/>
                    <a:pt x="f87" y="f133"/>
                  </a:cubicBezTo>
                  <a:cubicBezTo>
                    <a:pt x="f88" y="f133"/>
                    <a:pt x="f88" y="f133"/>
                    <a:pt x="f88" y="f133"/>
                  </a:cubicBezTo>
                  <a:cubicBezTo>
                    <a:pt x="f90" y="f15"/>
                    <a:pt x="f90" y="f12"/>
                    <a:pt x="f91" y="f132"/>
                  </a:cubicBezTo>
                  <a:cubicBezTo>
                    <a:pt x="f90" y="f132"/>
                    <a:pt x="f90" y="f132"/>
                    <a:pt x="f90" y="f132"/>
                  </a:cubicBezTo>
                  <a:cubicBezTo>
                    <a:pt x="f91" y="f132"/>
                    <a:pt x="f91" y="f16"/>
                    <a:pt x="f93" y="f16"/>
                  </a:cubicBezTo>
                  <a:cubicBezTo>
                    <a:pt x="f93" y="f17"/>
                    <a:pt x="f130" y="f20"/>
                    <a:pt x="f130" y="f23"/>
                  </a:cubicBezTo>
                  <a:cubicBezTo>
                    <a:pt x="f95" y="f25"/>
                    <a:pt x="f97" y="f27"/>
                    <a:pt x="f98" y="f131"/>
                  </a:cubicBezTo>
                  <a:cubicBezTo>
                    <a:pt x="f97" y="f131"/>
                    <a:pt x="f97" y="f131"/>
                    <a:pt x="f97" y="f131"/>
                  </a:cubicBezTo>
                  <a:cubicBezTo>
                    <a:pt x="f98" y="f131"/>
                    <a:pt x="f97" y="f131"/>
                    <a:pt x="f97" y="f33"/>
                  </a:cubicBezTo>
                  <a:cubicBezTo>
                    <a:pt x="f97" y="f131"/>
                    <a:pt x="f98" y="f33"/>
                    <a:pt x="f98" y="f33"/>
                  </a:cubicBezTo>
                  <a:cubicBezTo>
                    <a:pt x="f98" y="f33"/>
                    <a:pt x="f102" y="f36"/>
                    <a:pt x="f103" y="f36"/>
                  </a:cubicBezTo>
                  <a:cubicBezTo>
                    <a:pt x="f103" y="f38"/>
                    <a:pt x="f103" y="f38"/>
                    <a:pt x="f103" y="f38"/>
                  </a:cubicBezTo>
                  <a:cubicBezTo>
                    <a:pt x="f104" y="f38"/>
                    <a:pt x="f104" y="f40"/>
                    <a:pt x="f104" y="f43"/>
                  </a:cubicBezTo>
                  <a:cubicBezTo>
                    <a:pt x="f104" y="f43"/>
                    <a:pt x="f103" y="f43"/>
                    <a:pt x="f104" y="f45"/>
                  </a:cubicBezTo>
                  <a:cubicBezTo>
                    <a:pt x="f105" y="f45"/>
                    <a:pt x="f105" y="f45"/>
                    <a:pt x="f105" y="f45"/>
                  </a:cubicBezTo>
                  <a:cubicBezTo>
                    <a:pt x="f108" y="f47"/>
                    <a:pt x="f108" y="f47"/>
                    <a:pt x="f108" y="f53"/>
                  </a:cubicBezTo>
                  <a:cubicBezTo>
                    <a:pt x="f126" y="f55"/>
                    <a:pt x="f126" y="f58"/>
                    <a:pt x="f113" y="f60"/>
                  </a:cubicBezTo>
                  <a:cubicBezTo>
                    <a:pt x="f112" y="f62"/>
                    <a:pt x="f112" y="f62"/>
                    <a:pt x="f112" y="f62"/>
                  </a:cubicBezTo>
                  <a:cubicBezTo>
                    <a:pt x="f115" y="f64"/>
                    <a:pt x="f116" y="f73"/>
                    <a:pt x="f118" y="f128"/>
                  </a:cubicBezTo>
                  <a:cubicBezTo>
                    <a:pt x="f116" y="f128"/>
                    <a:pt x="f116" y="f128"/>
                    <a:pt x="f116" y="f128"/>
                  </a:cubicBezTo>
                  <a:cubicBezTo>
                    <a:pt x="f116" y="f80"/>
                    <a:pt x="f118" y="f80"/>
                    <a:pt x="f118" y="f128"/>
                  </a:cubicBezTo>
                  <a:cubicBezTo>
                    <a:pt x="f118" y="f80"/>
                    <a:pt x="f122" y="f80"/>
                    <a:pt x="f121" y="f81"/>
                  </a:cubicBezTo>
                  <a:cubicBezTo>
                    <a:pt x="f121" y="f127"/>
                    <a:pt x="f122" y="f81"/>
                    <a:pt x="f122" y="f127"/>
                  </a:cubicBezTo>
                  <a:cubicBezTo>
                    <a:pt x="f122" y="f83"/>
                    <a:pt x="f123" y="f83"/>
                    <a:pt x="f123" y="f85"/>
                  </a:cubicBezTo>
                  <a:cubicBezTo>
                    <a:pt x="f123" y="f85"/>
                    <a:pt x="f123" y="f85"/>
                    <a:pt x="f123" y="f85"/>
                  </a:cubicBezTo>
                  <a:cubicBezTo>
                    <a:pt x="f123" y="f85"/>
                    <a:pt x="f123" y="f85"/>
                    <a:pt x="f123" y="f85"/>
                  </a:cubicBezTo>
                  <a:cubicBezTo>
                    <a:pt x="f123" y="f85"/>
                    <a:pt x="f123" y="f94"/>
                    <a:pt x="f124" y="f85"/>
                  </a:cubicBezTo>
                  <a:cubicBezTo>
                    <a:pt x="f124" y="f89"/>
                    <a:pt x="f119" y="f89"/>
                    <a:pt x="f120" y="f99"/>
                  </a:cubicBezTo>
                  <a:cubicBezTo>
                    <a:pt x="f119" y="f92"/>
                    <a:pt x="f119" y="f99"/>
                    <a:pt x="f119" y="f99"/>
                  </a:cubicBezTo>
                  <a:cubicBezTo>
                    <a:pt x="f119" y="f99"/>
                    <a:pt x="f119" y="f106"/>
                    <a:pt x="f114" y="f106"/>
                  </a:cubicBezTo>
                  <a:cubicBezTo>
                    <a:pt x="f114" y="f106"/>
                    <a:pt x="f114" y="f106"/>
                    <a:pt x="f114" y="f106"/>
                  </a:cubicBezTo>
                  <a:cubicBezTo>
                    <a:pt x="f114" y="f106"/>
                    <a:pt x="f114" y="f106"/>
                    <a:pt x="f114" y="f106"/>
                  </a:cubicBezTo>
                  <a:cubicBezTo>
                    <a:pt x="f110" y="f107"/>
                    <a:pt x="f110" y="f110"/>
                    <a:pt x="f110" y="f111"/>
                  </a:cubicBezTo>
                  <a:cubicBezTo>
                    <a:pt x="f106" y="f119"/>
                    <a:pt x="f101" y="f122"/>
                    <a:pt x="f99" y="f121"/>
                  </a:cubicBezTo>
                  <a:cubicBezTo>
                    <a:pt x="f99" y="f118"/>
                    <a:pt x="f99" y="f118"/>
                    <a:pt x="f99" y="f118"/>
                  </a:cubicBezTo>
                  <a:cubicBezTo>
                    <a:pt x="f96" y="f118"/>
                    <a:pt x="f99" y="f116"/>
                    <a:pt x="f92" y="f116"/>
                  </a:cubicBezTo>
                  <a:cubicBezTo>
                    <a:pt x="f92" y="f116"/>
                    <a:pt x="f92" y="f116"/>
                    <a:pt x="f92" y="f116"/>
                  </a:cubicBezTo>
                  <a:cubicBezTo>
                    <a:pt x="f92" y="f116"/>
                    <a:pt x="f92" y="f113"/>
                    <a:pt x="f89" y="f113"/>
                  </a:cubicBezTo>
                  <a:cubicBezTo>
                    <a:pt x="f89" y="f113"/>
                    <a:pt x="f89" y="f113"/>
                    <a:pt x="f89" y="f113"/>
                  </a:cubicBezTo>
                  <a:cubicBezTo>
                    <a:pt x="f89" y="f112"/>
                    <a:pt x="f94" y="f109"/>
                    <a:pt x="f94" y="f108"/>
                  </a:cubicBezTo>
                  <a:cubicBezTo>
                    <a:pt x="f94" y="f108"/>
                    <a:pt x="f94" y="f108"/>
                    <a:pt x="f94" y="f108"/>
                  </a:cubicBezTo>
                  <a:cubicBezTo>
                    <a:pt x="f89" y="f108"/>
                    <a:pt x="f85" y="f108"/>
                    <a:pt x="f94" y="f105"/>
                  </a:cubicBezTo>
                  <a:cubicBezTo>
                    <a:pt x="f94" y="f105"/>
                    <a:pt x="f85" y="f105"/>
                    <a:pt x="f94" y="f108"/>
                  </a:cubicBezTo>
                  <a:cubicBezTo>
                    <a:pt x="f85" y="f103"/>
                    <a:pt x="f81" y="f102"/>
                    <a:pt x="f80" y="f98"/>
                  </a:cubicBezTo>
                  <a:cubicBezTo>
                    <a:pt x="f80" y="f95"/>
                    <a:pt x="f81" y="f97"/>
                    <a:pt x="f80" y="f95"/>
                  </a:cubicBezTo>
                  <a:cubicBezTo>
                    <a:pt x="f80" y="f95"/>
                    <a:pt x="f80" y="f97"/>
                    <a:pt x="f80" y="f95"/>
                  </a:cubicBezTo>
                  <a:cubicBezTo>
                    <a:pt x="f76" y="f95"/>
                    <a:pt x="f81" y="f93"/>
                    <a:pt x="f80" y="f93"/>
                  </a:cubicBezTo>
                  <a:cubicBezTo>
                    <a:pt x="f76" y="f95"/>
                    <a:pt x="f76" y="f93"/>
                    <a:pt x="f76" y="f93"/>
                  </a:cubicBezTo>
                  <a:cubicBezTo>
                    <a:pt x="f76" y="f91"/>
                    <a:pt x="f76" y="f91"/>
                    <a:pt x="f76" y="f90"/>
                  </a:cubicBezTo>
                  <a:cubicBezTo>
                    <a:pt x="f76" y="f90"/>
                    <a:pt x="f76" y="f90"/>
                    <a:pt x="f76" y="f90"/>
                  </a:cubicBezTo>
                  <a:cubicBezTo>
                    <a:pt x="f75" y="f90"/>
                    <a:pt x="f75" y="f88"/>
                    <a:pt x="f72" y="f88"/>
                  </a:cubicBezTo>
                  <a:cubicBezTo>
                    <a:pt x="f62" y="f82"/>
                    <a:pt x="f55" y="f74"/>
                    <a:pt x="f49" y="f67"/>
                  </a:cubicBezTo>
                  <a:cubicBezTo>
                    <a:pt x="f45" y="f61"/>
                    <a:pt x="f38" y="f54"/>
                    <a:pt x="f33" y="f137"/>
                  </a:cubicBezTo>
                  <a:cubicBezTo>
                    <a:pt x="f33" y="f138"/>
                    <a:pt x="f33" y="f138"/>
                    <a:pt x="f31" y="f46"/>
                  </a:cubicBezTo>
                  <a:cubicBezTo>
                    <a:pt x="f33" y="f46"/>
                    <a:pt x="f33" y="f46"/>
                    <a:pt x="f33" y="f46"/>
                  </a:cubicBezTo>
                  <a:cubicBezTo>
                    <a:pt x="f31" y="f46"/>
                    <a:pt x="f31" y="f139"/>
                    <a:pt x="f29" y="f46"/>
                  </a:cubicBezTo>
                  <a:cubicBezTo>
                    <a:pt x="f29" y="f44"/>
                    <a:pt x="f27" y="f42"/>
                    <a:pt x="f25" y="f39"/>
                  </a:cubicBezTo>
                  <a:cubicBezTo>
                    <a:pt x="f25" y="f39"/>
                    <a:pt x="f27" y="f39"/>
                    <a:pt x="f25" y="f39"/>
                  </a:cubicBezTo>
                  <a:cubicBezTo>
                    <a:pt x="f25" y="f39"/>
                    <a:pt x="f25" y="f39"/>
                    <a:pt x="f25" y="f39"/>
                  </a:cubicBezTo>
                  <a:cubicBezTo>
                    <a:pt x="f25" y="f39"/>
                    <a:pt x="f25" y="f39"/>
                    <a:pt x="f25" y="f39"/>
                  </a:cubicBezTo>
                  <a:cubicBezTo>
                    <a:pt x="f25" y="f37"/>
                    <a:pt x="f23" y="f37"/>
                    <a:pt x="f23" y="f39"/>
                  </a:cubicBezTo>
                  <a:cubicBezTo>
                    <a:pt x="f16" y="f32"/>
                    <a:pt x="f132" y="f24"/>
                    <a:pt x="f15" y="f19"/>
                  </a:cubicBezTo>
                  <a:cubicBezTo>
                    <a:pt x="f15" y="f140"/>
                    <a:pt x="f10" y="f18"/>
                    <a:pt x="f134" y="f18"/>
                  </a:cubicBezTo>
                  <a:cubicBezTo>
                    <a:pt x="f8" y="f14"/>
                    <a:pt x="f135" y="f141"/>
                    <a:pt x="f5" y="f7"/>
                  </a:cubicBezTo>
                  <a:cubicBezTo>
                    <a:pt x="f5" y="f7"/>
                    <a:pt x="f135" y="f7"/>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82" name="Freeform 146">
              <a:extLst>
                <a:ext uri="{FF2B5EF4-FFF2-40B4-BE49-F238E27FC236}">
                  <a16:creationId xmlns:a16="http://schemas.microsoft.com/office/drawing/2014/main" id="{9BCF5B8B-8929-4F7E-995F-7B0091BBDCFB}"/>
                </a:ext>
              </a:extLst>
            </p:cNvPr>
            <p:cNvSpPr/>
            <p:nvPr/>
          </p:nvSpPr>
          <p:spPr>
            <a:xfrm flipH="1">
              <a:off x="9776956" y="3216392"/>
              <a:ext cx="281827" cy="458617"/>
            </a:xfrm>
            <a:custGeom>
              <a:avLst/>
              <a:gdLst>
                <a:gd name="f0" fmla="val 10800000"/>
                <a:gd name="f1" fmla="val 5400000"/>
                <a:gd name="f2" fmla="val 180"/>
                <a:gd name="f3" fmla="val w"/>
                <a:gd name="f4" fmla="val h"/>
                <a:gd name="f5" fmla="val 0"/>
                <a:gd name="f6" fmla="val 115"/>
                <a:gd name="f7" fmla="val 187"/>
                <a:gd name="f8" fmla="val 5"/>
                <a:gd name="f9" fmla="val 186"/>
                <a:gd name="f10" fmla="val 9"/>
                <a:gd name="f11" fmla="val 184"/>
                <a:gd name="f12" fmla="val 8"/>
                <a:gd name="f13" fmla="val 10"/>
                <a:gd name="f14" fmla="val 179"/>
                <a:gd name="f15" fmla="val 13"/>
                <a:gd name="f16" fmla="val 176"/>
                <a:gd name="f17" fmla="val 16"/>
                <a:gd name="f18" fmla="val 172"/>
                <a:gd name="f19" fmla="val 169"/>
                <a:gd name="f20" fmla="val 167"/>
                <a:gd name="f21" fmla="val 17"/>
                <a:gd name="f22" fmla="val 166"/>
                <a:gd name="f23" fmla="val 18"/>
                <a:gd name="f24" fmla="val 165"/>
                <a:gd name="f25" fmla="val 19"/>
                <a:gd name="f26" fmla="val 162"/>
                <a:gd name="f27" fmla="val 21"/>
                <a:gd name="f28" fmla="val 161"/>
                <a:gd name="f29" fmla="val 22"/>
                <a:gd name="f30" fmla="val 159"/>
                <a:gd name="f31" fmla="val 23"/>
                <a:gd name="f32" fmla="val 157"/>
                <a:gd name="f33" fmla="val 25"/>
                <a:gd name="f34" fmla="val 155"/>
                <a:gd name="f35" fmla="val 154"/>
                <a:gd name="f36" fmla="val 26"/>
                <a:gd name="f37" fmla="val 29"/>
                <a:gd name="f38" fmla="val 153"/>
                <a:gd name="f39" fmla="val 152"/>
                <a:gd name="f40" fmla="val 30"/>
                <a:gd name="f41" fmla="val 149"/>
                <a:gd name="f42" fmla="val 148"/>
                <a:gd name="f43" fmla="val 146"/>
                <a:gd name="f44" fmla="val 31"/>
                <a:gd name="f45" fmla="val 145"/>
                <a:gd name="f46" fmla="val 34"/>
                <a:gd name="f47" fmla="val 141"/>
                <a:gd name="f48" fmla="val 35"/>
                <a:gd name="f49" fmla="val 139"/>
                <a:gd name="f50" fmla="val 136"/>
                <a:gd name="f51" fmla="val 135"/>
                <a:gd name="f52" fmla="val 36"/>
                <a:gd name="f53" fmla="val 133"/>
                <a:gd name="f54" fmla="val 38"/>
                <a:gd name="f55" fmla="val 132"/>
                <a:gd name="f56" fmla="val 131"/>
                <a:gd name="f57" fmla="val 39"/>
                <a:gd name="f58" fmla="val 129"/>
                <a:gd name="f59" fmla="val 42"/>
                <a:gd name="f60" fmla="val 128"/>
                <a:gd name="f61" fmla="val 127"/>
                <a:gd name="f62" fmla="val 43"/>
                <a:gd name="f63" fmla="val 125"/>
                <a:gd name="f64" fmla="val 123"/>
                <a:gd name="f65" fmla="val 44"/>
                <a:gd name="f66" fmla="val 122"/>
                <a:gd name="f67" fmla="val 46"/>
                <a:gd name="f68" fmla="val 120"/>
                <a:gd name="f69" fmla="val 119"/>
                <a:gd name="f70" fmla="val 47"/>
                <a:gd name="f71" fmla="val 118"/>
                <a:gd name="f72" fmla="val 48"/>
                <a:gd name="f73" fmla="val 116"/>
                <a:gd name="f74" fmla="val 49"/>
                <a:gd name="f75" fmla="val 114"/>
                <a:gd name="f76" fmla="val 51"/>
                <a:gd name="f77" fmla="val 53"/>
                <a:gd name="f78" fmla="val 112"/>
                <a:gd name="f79" fmla="val 55"/>
                <a:gd name="f80" fmla="val 110"/>
                <a:gd name="f81" fmla="val 56"/>
                <a:gd name="f82" fmla="val 108"/>
                <a:gd name="f83" fmla="val 107"/>
                <a:gd name="f84" fmla="val 106"/>
                <a:gd name="f85" fmla="val 57"/>
                <a:gd name="f86" fmla="val 59"/>
                <a:gd name="f87" fmla="val 105"/>
                <a:gd name="f88" fmla="val 103"/>
                <a:gd name="f89" fmla="val 60"/>
                <a:gd name="f90" fmla="val 102"/>
                <a:gd name="f91" fmla="val 101"/>
                <a:gd name="f92" fmla="val 99"/>
                <a:gd name="f93" fmla="val 61"/>
                <a:gd name="f94" fmla="val 62"/>
                <a:gd name="f95" fmla="val 98"/>
                <a:gd name="f96" fmla="val 95"/>
                <a:gd name="f97" fmla="val 64"/>
                <a:gd name="f98" fmla="val 94"/>
                <a:gd name="f99" fmla="val 93"/>
                <a:gd name="f100" fmla="val 92"/>
                <a:gd name="f101" fmla="val 90"/>
                <a:gd name="f102" fmla="val 66"/>
                <a:gd name="f103" fmla="val 68"/>
                <a:gd name="f104" fmla="val 89"/>
                <a:gd name="f105" fmla="val 88"/>
                <a:gd name="f106" fmla="val 69"/>
                <a:gd name="f107" fmla="val 70"/>
                <a:gd name="f108" fmla="val 86"/>
                <a:gd name="f109" fmla="val 85"/>
                <a:gd name="f110" fmla="val 72"/>
                <a:gd name="f111" fmla="val 82"/>
                <a:gd name="f112" fmla="val 81"/>
                <a:gd name="f113" fmla="val 80"/>
                <a:gd name="f114" fmla="val 73"/>
                <a:gd name="f115" fmla="val 78"/>
                <a:gd name="f116" fmla="val 74"/>
                <a:gd name="f117" fmla="val 77"/>
                <a:gd name="f118" fmla="val 76"/>
                <a:gd name="f119" fmla="val 75"/>
                <a:gd name="f120" fmla="val 79"/>
                <a:gd name="f121" fmla="val 67"/>
                <a:gd name="f122" fmla="val 65"/>
                <a:gd name="f123" fmla="val 83"/>
                <a:gd name="f124" fmla="val 63"/>
                <a:gd name="f125" fmla="val 87"/>
                <a:gd name="f126" fmla="val 54"/>
                <a:gd name="f127" fmla="val 52"/>
                <a:gd name="f128" fmla="val 96"/>
                <a:gd name="f129" fmla="val 41"/>
                <a:gd name="f130" fmla="val 37"/>
                <a:gd name="f131" fmla="val 100"/>
                <a:gd name="f132" fmla="val 33"/>
                <a:gd name="f133" fmla="val 28"/>
                <a:gd name="f134" fmla="val 24"/>
                <a:gd name="f135" fmla="val 109"/>
                <a:gd name="f136" fmla="val 20"/>
                <a:gd name="f137" fmla="val 14"/>
                <a:gd name="f138" fmla="val 111"/>
                <a:gd name="f139" fmla="val 12"/>
                <a:gd name="f140" fmla="val 11"/>
                <a:gd name="f141" fmla="val 7"/>
                <a:gd name="f142" fmla="val 113"/>
                <a:gd name="f143" fmla="val 3"/>
                <a:gd name="f144" fmla="val 1"/>
                <a:gd name="f145" fmla="val 50"/>
                <a:gd name="f146" fmla="val 142"/>
                <a:gd name="f147" fmla="val 144"/>
                <a:gd name="f148" fmla="val 170"/>
                <a:gd name="f149" fmla="val 171"/>
                <a:gd name="f150" fmla="val 6"/>
                <a:gd name="f151" fmla="val 4"/>
                <a:gd name="f152" fmla="val 183"/>
                <a:gd name="f153" fmla="+- 0 0 -90"/>
                <a:gd name="f154" fmla="*/ f3 1 115"/>
                <a:gd name="f155" fmla="*/ f4 1 187"/>
                <a:gd name="f156" fmla="+- f7 0 f5"/>
                <a:gd name="f157" fmla="+- f6 0 f5"/>
                <a:gd name="f158" fmla="*/ f153 f0 1"/>
                <a:gd name="f159" fmla="*/ f157 1 115"/>
                <a:gd name="f160" fmla="*/ f156 1 187"/>
                <a:gd name="f161" fmla="*/ 17 f157 1"/>
                <a:gd name="f162" fmla="*/ 167 f156 1"/>
                <a:gd name="f163" fmla="*/ 19 f157 1"/>
                <a:gd name="f164" fmla="*/ 161 f156 1"/>
                <a:gd name="f165" fmla="*/ 29 f157 1"/>
                <a:gd name="f166" fmla="*/ 152 f156 1"/>
                <a:gd name="f167" fmla="*/ 31 f157 1"/>
                <a:gd name="f168" fmla="*/ 148 f156 1"/>
                <a:gd name="f169" fmla="*/ 36 f157 1"/>
                <a:gd name="f170" fmla="*/ 135 f156 1"/>
                <a:gd name="f171" fmla="*/ 39 f157 1"/>
                <a:gd name="f172" fmla="*/ 131 f156 1"/>
                <a:gd name="f173" fmla="*/ 44 f157 1"/>
                <a:gd name="f174" fmla="*/ 125 f156 1"/>
                <a:gd name="f175" fmla="*/ 47 f157 1"/>
                <a:gd name="f176" fmla="*/ 119 f156 1"/>
                <a:gd name="f177" fmla="*/ 48 f157 1"/>
                <a:gd name="f178" fmla="*/ 115 f156 1"/>
                <a:gd name="f179" fmla="*/ 51 f157 1"/>
                <a:gd name="f180" fmla="*/ 114 f156 1"/>
                <a:gd name="f181" fmla="*/ 56 f157 1"/>
                <a:gd name="f182" fmla="*/ 106 f156 1"/>
                <a:gd name="f183" fmla="*/ 59 f157 1"/>
                <a:gd name="f184" fmla="*/ 103 f156 1"/>
                <a:gd name="f185" fmla="*/ 61 f157 1"/>
                <a:gd name="f186" fmla="*/ 99 f156 1"/>
                <a:gd name="f187" fmla="*/ 62 f157 1"/>
                <a:gd name="f188" fmla="*/ 94 f156 1"/>
                <a:gd name="f189" fmla="*/ 68 f157 1"/>
                <a:gd name="f190" fmla="*/ 89 f156 1"/>
                <a:gd name="f191" fmla="*/ 70 f157 1"/>
                <a:gd name="f192" fmla="*/ 81 f156 1"/>
                <a:gd name="f193" fmla="*/ 73 f157 1"/>
                <a:gd name="f194" fmla="*/ 78 f156 1"/>
                <a:gd name="f195" fmla="*/ 76 f156 1"/>
                <a:gd name="f196" fmla="*/ 76 f157 1"/>
                <a:gd name="f197" fmla="*/ 75 f156 1"/>
                <a:gd name="f198" fmla="*/ 73 f156 1"/>
                <a:gd name="f199" fmla="*/ 79 f157 1"/>
                <a:gd name="f200" fmla="*/ 69 f156 1"/>
                <a:gd name="f201" fmla="*/ 85 f157 1"/>
                <a:gd name="f202" fmla="*/ 60 f156 1"/>
                <a:gd name="f203" fmla="*/ 86 f157 1"/>
                <a:gd name="f204" fmla="*/ 56 f156 1"/>
                <a:gd name="f205" fmla="*/ 87 f157 1"/>
                <a:gd name="f206" fmla="*/ 52 f156 1"/>
                <a:gd name="f207" fmla="*/ 92 f157 1"/>
                <a:gd name="f208" fmla="*/ 46 f156 1"/>
                <a:gd name="f209" fmla="*/ 42 f156 1"/>
                <a:gd name="f210" fmla="*/ 95 f157 1"/>
                <a:gd name="f211" fmla="*/ 41 f156 1"/>
                <a:gd name="f212" fmla="*/ 99 f157 1"/>
                <a:gd name="f213" fmla="*/ 39 f156 1"/>
                <a:gd name="f214" fmla="*/ 100 f157 1"/>
                <a:gd name="f215" fmla="*/ 35 f156 1"/>
                <a:gd name="f216" fmla="*/ 102 f157 1"/>
                <a:gd name="f217" fmla="*/ 33 f156 1"/>
                <a:gd name="f218" fmla="*/ 29 f156 1"/>
                <a:gd name="f219" fmla="*/ 105 f157 1"/>
                <a:gd name="f220" fmla="*/ 26 f156 1"/>
                <a:gd name="f221" fmla="*/ 25 f156 1"/>
                <a:gd name="f222" fmla="*/ 108 f157 1"/>
                <a:gd name="f223" fmla="*/ 24 f156 1"/>
                <a:gd name="f224" fmla="*/ 109 f157 1"/>
                <a:gd name="f225" fmla="*/ 21 f156 1"/>
                <a:gd name="f226" fmla="*/ 107 f157 1"/>
                <a:gd name="f227" fmla="*/ 111 f157 1"/>
                <a:gd name="f228" fmla="*/ 16 f156 1"/>
                <a:gd name="f229" fmla="*/ 8 f156 1"/>
                <a:gd name="f230" fmla="*/ 112 f157 1"/>
                <a:gd name="f231" fmla="*/ 5 f156 1"/>
                <a:gd name="f232" fmla="*/ 115 f157 1"/>
                <a:gd name="f233" fmla="*/ 0 f156 1"/>
                <a:gd name="f234" fmla="*/ 1 f156 1"/>
                <a:gd name="f235" fmla="*/ 7 f156 1"/>
                <a:gd name="f236" fmla="*/ 103 f157 1"/>
                <a:gd name="f237" fmla="*/ 13 f156 1"/>
                <a:gd name="f238" fmla="*/ 77 f157 1"/>
                <a:gd name="f239" fmla="*/ 51 f156 1"/>
                <a:gd name="f240" fmla="*/ 57 f157 1"/>
                <a:gd name="f241" fmla="*/ 102 f156 1"/>
                <a:gd name="f242" fmla="*/ 25 f157 1"/>
                <a:gd name="f243" fmla="*/ 141 f156 1"/>
                <a:gd name="f244" fmla="*/ 5 f157 1"/>
                <a:gd name="f245" fmla="*/ 186 f156 1"/>
                <a:gd name="f246" fmla="*/ f158 1 f2"/>
                <a:gd name="f247" fmla="*/ f161 1 115"/>
                <a:gd name="f248" fmla="*/ f162 1 187"/>
                <a:gd name="f249" fmla="*/ f163 1 115"/>
                <a:gd name="f250" fmla="*/ f164 1 187"/>
                <a:gd name="f251" fmla="*/ f165 1 115"/>
                <a:gd name="f252" fmla="*/ f166 1 187"/>
                <a:gd name="f253" fmla="*/ f167 1 115"/>
                <a:gd name="f254" fmla="*/ f168 1 187"/>
                <a:gd name="f255" fmla="*/ f169 1 115"/>
                <a:gd name="f256" fmla="*/ f170 1 187"/>
                <a:gd name="f257" fmla="*/ f171 1 115"/>
                <a:gd name="f258" fmla="*/ f172 1 187"/>
                <a:gd name="f259" fmla="*/ f173 1 115"/>
                <a:gd name="f260" fmla="*/ f174 1 187"/>
                <a:gd name="f261" fmla="*/ f175 1 115"/>
                <a:gd name="f262" fmla="*/ f176 1 187"/>
                <a:gd name="f263" fmla="*/ f177 1 115"/>
                <a:gd name="f264" fmla="*/ f178 1 187"/>
                <a:gd name="f265" fmla="*/ f179 1 115"/>
                <a:gd name="f266" fmla="*/ f180 1 187"/>
                <a:gd name="f267" fmla="*/ f181 1 115"/>
                <a:gd name="f268" fmla="*/ f182 1 187"/>
                <a:gd name="f269" fmla="*/ f183 1 115"/>
                <a:gd name="f270" fmla="*/ f184 1 187"/>
                <a:gd name="f271" fmla="*/ f185 1 115"/>
                <a:gd name="f272" fmla="*/ f186 1 187"/>
                <a:gd name="f273" fmla="*/ f187 1 115"/>
                <a:gd name="f274" fmla="*/ f188 1 187"/>
                <a:gd name="f275" fmla="*/ f189 1 115"/>
                <a:gd name="f276" fmla="*/ f190 1 187"/>
                <a:gd name="f277" fmla="*/ f191 1 115"/>
                <a:gd name="f278" fmla="*/ f192 1 187"/>
                <a:gd name="f279" fmla="*/ f193 1 115"/>
                <a:gd name="f280" fmla="*/ f194 1 187"/>
                <a:gd name="f281" fmla="*/ f195 1 187"/>
                <a:gd name="f282" fmla="*/ f196 1 115"/>
                <a:gd name="f283" fmla="*/ f197 1 187"/>
                <a:gd name="f284" fmla="*/ f198 1 187"/>
                <a:gd name="f285" fmla="*/ f199 1 115"/>
                <a:gd name="f286" fmla="*/ f200 1 187"/>
                <a:gd name="f287" fmla="*/ f201 1 115"/>
                <a:gd name="f288" fmla="*/ f202 1 187"/>
                <a:gd name="f289" fmla="*/ f203 1 115"/>
                <a:gd name="f290" fmla="*/ f204 1 187"/>
                <a:gd name="f291" fmla="*/ f205 1 115"/>
                <a:gd name="f292" fmla="*/ f206 1 187"/>
                <a:gd name="f293" fmla="*/ f207 1 115"/>
                <a:gd name="f294" fmla="*/ f208 1 187"/>
                <a:gd name="f295" fmla="*/ f209 1 187"/>
                <a:gd name="f296" fmla="*/ f210 1 115"/>
                <a:gd name="f297" fmla="*/ f211 1 187"/>
                <a:gd name="f298" fmla="*/ f212 1 115"/>
                <a:gd name="f299" fmla="*/ f213 1 187"/>
                <a:gd name="f300" fmla="*/ f214 1 115"/>
                <a:gd name="f301" fmla="*/ f215 1 187"/>
                <a:gd name="f302" fmla="*/ f216 1 115"/>
                <a:gd name="f303" fmla="*/ f217 1 187"/>
                <a:gd name="f304" fmla="*/ f218 1 187"/>
                <a:gd name="f305" fmla="*/ f219 1 115"/>
                <a:gd name="f306" fmla="*/ f220 1 187"/>
                <a:gd name="f307" fmla="*/ f221 1 187"/>
                <a:gd name="f308" fmla="*/ f222 1 115"/>
                <a:gd name="f309" fmla="*/ f223 1 187"/>
                <a:gd name="f310" fmla="*/ f224 1 115"/>
                <a:gd name="f311" fmla="*/ f225 1 187"/>
                <a:gd name="f312" fmla="*/ f226 1 115"/>
                <a:gd name="f313" fmla="*/ f227 1 115"/>
                <a:gd name="f314" fmla="*/ f228 1 187"/>
                <a:gd name="f315" fmla="*/ f229 1 187"/>
                <a:gd name="f316" fmla="*/ f230 1 115"/>
                <a:gd name="f317" fmla="*/ f231 1 187"/>
                <a:gd name="f318" fmla="*/ f232 1 115"/>
                <a:gd name="f319" fmla="*/ f233 1 187"/>
                <a:gd name="f320" fmla="*/ f234 1 187"/>
                <a:gd name="f321" fmla="*/ f235 1 187"/>
                <a:gd name="f322" fmla="*/ f236 1 115"/>
                <a:gd name="f323" fmla="*/ f237 1 187"/>
                <a:gd name="f324" fmla="*/ f238 1 115"/>
                <a:gd name="f325" fmla="*/ f239 1 187"/>
                <a:gd name="f326" fmla="*/ f240 1 115"/>
                <a:gd name="f327" fmla="*/ f241 1 187"/>
                <a:gd name="f328" fmla="*/ f242 1 115"/>
                <a:gd name="f329" fmla="*/ f243 1 187"/>
                <a:gd name="f330" fmla="*/ f244 1 115"/>
                <a:gd name="f331" fmla="*/ f245 1 187"/>
                <a:gd name="f332" fmla="*/ 0 1 f159"/>
                <a:gd name="f333" fmla="*/ f6 1 f159"/>
                <a:gd name="f334" fmla="*/ 0 1 f160"/>
                <a:gd name="f335" fmla="*/ f7 1 f160"/>
                <a:gd name="f336" fmla="+- f246 0 f1"/>
                <a:gd name="f337" fmla="*/ f247 1 f159"/>
                <a:gd name="f338" fmla="*/ f248 1 f160"/>
                <a:gd name="f339" fmla="*/ f249 1 f159"/>
                <a:gd name="f340" fmla="*/ f250 1 f160"/>
                <a:gd name="f341" fmla="*/ f251 1 f159"/>
                <a:gd name="f342" fmla="*/ f252 1 f160"/>
                <a:gd name="f343" fmla="*/ f253 1 f159"/>
                <a:gd name="f344" fmla="*/ f254 1 f160"/>
                <a:gd name="f345" fmla="*/ f255 1 f159"/>
                <a:gd name="f346" fmla="*/ f256 1 f160"/>
                <a:gd name="f347" fmla="*/ f257 1 f159"/>
                <a:gd name="f348" fmla="*/ f258 1 f160"/>
                <a:gd name="f349" fmla="*/ f259 1 f159"/>
                <a:gd name="f350" fmla="*/ f260 1 f160"/>
                <a:gd name="f351" fmla="*/ f261 1 f159"/>
                <a:gd name="f352" fmla="*/ f262 1 f160"/>
                <a:gd name="f353" fmla="*/ f263 1 f159"/>
                <a:gd name="f354" fmla="*/ f264 1 f160"/>
                <a:gd name="f355" fmla="*/ f265 1 f159"/>
                <a:gd name="f356" fmla="*/ f266 1 f160"/>
                <a:gd name="f357" fmla="*/ f267 1 f159"/>
                <a:gd name="f358" fmla="*/ f268 1 f160"/>
                <a:gd name="f359" fmla="*/ f269 1 f159"/>
                <a:gd name="f360" fmla="*/ f270 1 f160"/>
                <a:gd name="f361" fmla="*/ f271 1 f159"/>
                <a:gd name="f362" fmla="*/ f272 1 f160"/>
                <a:gd name="f363" fmla="*/ f273 1 f159"/>
                <a:gd name="f364" fmla="*/ f274 1 f160"/>
                <a:gd name="f365" fmla="*/ f275 1 f159"/>
                <a:gd name="f366" fmla="*/ f276 1 f160"/>
                <a:gd name="f367" fmla="*/ f277 1 f159"/>
                <a:gd name="f368" fmla="*/ f278 1 f160"/>
                <a:gd name="f369" fmla="*/ f279 1 f159"/>
                <a:gd name="f370" fmla="*/ f280 1 f160"/>
                <a:gd name="f371" fmla="*/ f281 1 f160"/>
                <a:gd name="f372" fmla="*/ f282 1 f159"/>
                <a:gd name="f373" fmla="*/ f283 1 f160"/>
                <a:gd name="f374" fmla="*/ f284 1 f160"/>
                <a:gd name="f375" fmla="*/ f285 1 f159"/>
                <a:gd name="f376" fmla="*/ f286 1 f160"/>
                <a:gd name="f377" fmla="*/ f287 1 f159"/>
                <a:gd name="f378" fmla="*/ f288 1 f160"/>
                <a:gd name="f379" fmla="*/ f289 1 f159"/>
                <a:gd name="f380" fmla="*/ f290 1 f160"/>
                <a:gd name="f381" fmla="*/ f291 1 f159"/>
                <a:gd name="f382" fmla="*/ f292 1 f160"/>
                <a:gd name="f383" fmla="*/ f293 1 f159"/>
                <a:gd name="f384" fmla="*/ f294 1 f160"/>
                <a:gd name="f385" fmla="*/ f295 1 f160"/>
                <a:gd name="f386" fmla="*/ f296 1 f159"/>
                <a:gd name="f387" fmla="*/ f297 1 f160"/>
                <a:gd name="f388" fmla="*/ f298 1 f159"/>
                <a:gd name="f389" fmla="*/ f299 1 f160"/>
                <a:gd name="f390" fmla="*/ f300 1 f159"/>
                <a:gd name="f391" fmla="*/ f301 1 f160"/>
                <a:gd name="f392" fmla="*/ f302 1 f159"/>
                <a:gd name="f393" fmla="*/ f303 1 f160"/>
                <a:gd name="f394" fmla="*/ f304 1 f160"/>
                <a:gd name="f395" fmla="*/ f305 1 f159"/>
                <a:gd name="f396" fmla="*/ f306 1 f160"/>
                <a:gd name="f397" fmla="*/ f307 1 f160"/>
                <a:gd name="f398" fmla="*/ f308 1 f159"/>
                <a:gd name="f399" fmla="*/ f309 1 f160"/>
                <a:gd name="f400" fmla="*/ f310 1 f159"/>
                <a:gd name="f401" fmla="*/ f311 1 f160"/>
                <a:gd name="f402" fmla="*/ f312 1 f159"/>
                <a:gd name="f403" fmla="*/ f313 1 f159"/>
                <a:gd name="f404" fmla="*/ f314 1 f160"/>
                <a:gd name="f405" fmla="*/ f315 1 f160"/>
                <a:gd name="f406" fmla="*/ f316 1 f159"/>
                <a:gd name="f407" fmla="*/ f317 1 f160"/>
                <a:gd name="f408" fmla="*/ f318 1 f159"/>
                <a:gd name="f409" fmla="*/ f319 1 f160"/>
                <a:gd name="f410" fmla="*/ f320 1 f160"/>
                <a:gd name="f411" fmla="*/ f321 1 f160"/>
                <a:gd name="f412" fmla="*/ f322 1 f159"/>
                <a:gd name="f413" fmla="*/ f323 1 f160"/>
                <a:gd name="f414" fmla="*/ f324 1 f159"/>
                <a:gd name="f415" fmla="*/ f325 1 f160"/>
                <a:gd name="f416" fmla="*/ f326 1 f159"/>
                <a:gd name="f417" fmla="*/ f327 1 f160"/>
                <a:gd name="f418" fmla="*/ f328 1 f159"/>
                <a:gd name="f419" fmla="*/ f329 1 f160"/>
                <a:gd name="f420" fmla="*/ f330 1 f159"/>
                <a:gd name="f421" fmla="*/ f331 1 f160"/>
                <a:gd name="f422" fmla="*/ f332 f154 1"/>
                <a:gd name="f423" fmla="*/ f333 f154 1"/>
                <a:gd name="f424" fmla="*/ f335 f155 1"/>
                <a:gd name="f425" fmla="*/ f334 f155 1"/>
                <a:gd name="f426" fmla="*/ f337 f154 1"/>
                <a:gd name="f427" fmla="*/ f338 f155 1"/>
                <a:gd name="f428" fmla="*/ f339 f154 1"/>
                <a:gd name="f429" fmla="*/ f340 f155 1"/>
                <a:gd name="f430" fmla="*/ f341 f154 1"/>
                <a:gd name="f431" fmla="*/ f342 f155 1"/>
                <a:gd name="f432" fmla="*/ f343 f154 1"/>
                <a:gd name="f433" fmla="*/ f344 f155 1"/>
                <a:gd name="f434" fmla="*/ f345 f154 1"/>
                <a:gd name="f435" fmla="*/ f346 f155 1"/>
                <a:gd name="f436" fmla="*/ f347 f154 1"/>
                <a:gd name="f437" fmla="*/ f348 f155 1"/>
                <a:gd name="f438" fmla="*/ f349 f154 1"/>
                <a:gd name="f439" fmla="*/ f350 f155 1"/>
                <a:gd name="f440" fmla="*/ f351 f154 1"/>
                <a:gd name="f441" fmla="*/ f352 f155 1"/>
                <a:gd name="f442" fmla="*/ f353 f154 1"/>
                <a:gd name="f443" fmla="*/ f354 f155 1"/>
                <a:gd name="f444" fmla="*/ f355 f154 1"/>
                <a:gd name="f445" fmla="*/ f356 f155 1"/>
                <a:gd name="f446" fmla="*/ f357 f154 1"/>
                <a:gd name="f447" fmla="*/ f358 f155 1"/>
                <a:gd name="f448" fmla="*/ f359 f154 1"/>
                <a:gd name="f449" fmla="*/ f360 f155 1"/>
                <a:gd name="f450" fmla="*/ f361 f154 1"/>
                <a:gd name="f451" fmla="*/ f362 f155 1"/>
                <a:gd name="f452" fmla="*/ f363 f154 1"/>
                <a:gd name="f453" fmla="*/ f364 f155 1"/>
                <a:gd name="f454" fmla="*/ f365 f154 1"/>
                <a:gd name="f455" fmla="*/ f366 f155 1"/>
                <a:gd name="f456" fmla="*/ f367 f154 1"/>
                <a:gd name="f457" fmla="*/ f368 f155 1"/>
                <a:gd name="f458" fmla="*/ f369 f154 1"/>
                <a:gd name="f459" fmla="*/ f370 f155 1"/>
                <a:gd name="f460" fmla="*/ f371 f155 1"/>
                <a:gd name="f461" fmla="*/ f372 f154 1"/>
                <a:gd name="f462" fmla="*/ f373 f155 1"/>
                <a:gd name="f463" fmla="*/ f374 f155 1"/>
                <a:gd name="f464" fmla="*/ f375 f154 1"/>
                <a:gd name="f465" fmla="*/ f376 f155 1"/>
                <a:gd name="f466" fmla="*/ f377 f154 1"/>
                <a:gd name="f467" fmla="*/ f378 f155 1"/>
                <a:gd name="f468" fmla="*/ f379 f154 1"/>
                <a:gd name="f469" fmla="*/ f380 f155 1"/>
                <a:gd name="f470" fmla="*/ f381 f154 1"/>
                <a:gd name="f471" fmla="*/ f382 f155 1"/>
                <a:gd name="f472" fmla="*/ f383 f154 1"/>
                <a:gd name="f473" fmla="*/ f384 f155 1"/>
                <a:gd name="f474" fmla="*/ f385 f155 1"/>
                <a:gd name="f475" fmla="*/ f386 f154 1"/>
                <a:gd name="f476" fmla="*/ f387 f155 1"/>
                <a:gd name="f477" fmla="*/ f388 f154 1"/>
                <a:gd name="f478" fmla="*/ f389 f155 1"/>
                <a:gd name="f479" fmla="*/ f390 f154 1"/>
                <a:gd name="f480" fmla="*/ f391 f155 1"/>
                <a:gd name="f481" fmla="*/ f392 f154 1"/>
                <a:gd name="f482" fmla="*/ f393 f155 1"/>
                <a:gd name="f483" fmla="*/ f394 f155 1"/>
                <a:gd name="f484" fmla="*/ f395 f154 1"/>
                <a:gd name="f485" fmla="*/ f396 f155 1"/>
                <a:gd name="f486" fmla="*/ f397 f155 1"/>
                <a:gd name="f487" fmla="*/ f398 f154 1"/>
                <a:gd name="f488" fmla="*/ f399 f155 1"/>
                <a:gd name="f489" fmla="*/ f400 f154 1"/>
                <a:gd name="f490" fmla="*/ f401 f155 1"/>
                <a:gd name="f491" fmla="*/ f402 f154 1"/>
                <a:gd name="f492" fmla="*/ f403 f154 1"/>
                <a:gd name="f493" fmla="*/ f404 f155 1"/>
                <a:gd name="f494" fmla="*/ f405 f155 1"/>
                <a:gd name="f495" fmla="*/ f406 f154 1"/>
                <a:gd name="f496" fmla="*/ f407 f155 1"/>
                <a:gd name="f497" fmla="*/ f408 f154 1"/>
                <a:gd name="f498" fmla="*/ f409 f155 1"/>
                <a:gd name="f499" fmla="*/ f410 f155 1"/>
                <a:gd name="f500" fmla="*/ f411 f155 1"/>
                <a:gd name="f501" fmla="*/ f412 f154 1"/>
                <a:gd name="f502" fmla="*/ f413 f155 1"/>
                <a:gd name="f503" fmla="*/ f414 f154 1"/>
                <a:gd name="f504" fmla="*/ f415 f155 1"/>
                <a:gd name="f505" fmla="*/ f416 f154 1"/>
                <a:gd name="f506" fmla="*/ f417 f155 1"/>
                <a:gd name="f507" fmla="*/ f418 f154 1"/>
                <a:gd name="f508" fmla="*/ f419 f155 1"/>
                <a:gd name="f509" fmla="*/ f420 f154 1"/>
                <a:gd name="f510" fmla="*/ f421 f155 1"/>
              </a:gdLst>
              <a:ahLst/>
              <a:cxnLst>
                <a:cxn ang="3cd4">
                  <a:pos x="hc" y="t"/>
                </a:cxn>
                <a:cxn ang="0">
                  <a:pos x="r" y="vc"/>
                </a:cxn>
                <a:cxn ang="cd4">
                  <a:pos x="hc" y="b"/>
                </a:cxn>
                <a:cxn ang="cd2">
                  <a:pos x="l" y="vc"/>
                </a:cxn>
                <a:cxn ang="f336">
                  <a:pos x="f426" y="f427"/>
                </a:cxn>
                <a:cxn ang="f336">
                  <a:pos x="f428" y="f429"/>
                </a:cxn>
                <a:cxn ang="f336">
                  <a:pos x="f430" y="f431"/>
                </a:cxn>
                <a:cxn ang="f336">
                  <a:pos x="f432" y="f433"/>
                </a:cxn>
                <a:cxn ang="f336">
                  <a:pos x="f434" y="f435"/>
                </a:cxn>
                <a:cxn ang="f336">
                  <a:pos x="f436" y="f437"/>
                </a:cxn>
                <a:cxn ang="f336">
                  <a:pos x="f438" y="f439"/>
                </a:cxn>
                <a:cxn ang="f336">
                  <a:pos x="f440" y="f441"/>
                </a:cxn>
                <a:cxn ang="f336">
                  <a:pos x="f442" y="f443"/>
                </a:cxn>
                <a:cxn ang="f336">
                  <a:pos x="f444" y="f445"/>
                </a:cxn>
                <a:cxn ang="f336">
                  <a:pos x="f446" y="f447"/>
                </a:cxn>
                <a:cxn ang="f336">
                  <a:pos x="f448" y="f449"/>
                </a:cxn>
                <a:cxn ang="f336">
                  <a:pos x="f450" y="f451"/>
                </a:cxn>
                <a:cxn ang="f336">
                  <a:pos x="f452" y="f453"/>
                </a:cxn>
                <a:cxn ang="f336">
                  <a:pos x="f454" y="f455"/>
                </a:cxn>
                <a:cxn ang="f336">
                  <a:pos x="f456" y="f457"/>
                </a:cxn>
                <a:cxn ang="f336">
                  <a:pos x="f458" y="f459"/>
                </a:cxn>
                <a:cxn ang="f336">
                  <a:pos x="f458" y="f460"/>
                </a:cxn>
                <a:cxn ang="f336">
                  <a:pos x="f461" y="f462"/>
                </a:cxn>
                <a:cxn ang="f336">
                  <a:pos x="f461" y="f463"/>
                </a:cxn>
                <a:cxn ang="f336">
                  <a:pos x="f464" y="f465"/>
                </a:cxn>
                <a:cxn ang="f336">
                  <a:pos x="f466" y="f467"/>
                </a:cxn>
                <a:cxn ang="f336">
                  <a:pos x="f468" y="f469"/>
                </a:cxn>
                <a:cxn ang="f336">
                  <a:pos x="f470" y="f471"/>
                </a:cxn>
                <a:cxn ang="f336">
                  <a:pos x="f472" y="f473"/>
                </a:cxn>
                <a:cxn ang="f336">
                  <a:pos x="f472" y="f474"/>
                </a:cxn>
                <a:cxn ang="f336">
                  <a:pos x="f475" y="f476"/>
                </a:cxn>
                <a:cxn ang="f336">
                  <a:pos x="f477" y="f478"/>
                </a:cxn>
                <a:cxn ang="f336">
                  <a:pos x="f479" y="f480"/>
                </a:cxn>
                <a:cxn ang="f336">
                  <a:pos x="f481" y="f480"/>
                </a:cxn>
                <a:cxn ang="f336">
                  <a:pos x="f481" y="f482"/>
                </a:cxn>
                <a:cxn ang="f336">
                  <a:pos x="f481" y="f483"/>
                </a:cxn>
                <a:cxn ang="f336">
                  <a:pos x="f484" y="f485"/>
                </a:cxn>
                <a:cxn ang="f336">
                  <a:pos x="f484" y="f486"/>
                </a:cxn>
                <a:cxn ang="f336">
                  <a:pos x="f487" y="f488"/>
                </a:cxn>
                <a:cxn ang="f336">
                  <a:pos x="f489" y="f490"/>
                </a:cxn>
                <a:cxn ang="f336">
                  <a:pos x="f491" y="f490"/>
                </a:cxn>
                <a:cxn ang="f336">
                  <a:pos x="f492" y="f493"/>
                </a:cxn>
                <a:cxn ang="f336">
                  <a:pos x="f492" y="f494"/>
                </a:cxn>
                <a:cxn ang="f336">
                  <a:pos x="f495" y="f496"/>
                </a:cxn>
                <a:cxn ang="f336">
                  <a:pos x="f497" y="f498"/>
                </a:cxn>
                <a:cxn ang="f336">
                  <a:pos x="f495" y="f499"/>
                </a:cxn>
                <a:cxn ang="f336">
                  <a:pos x="f492" y="f500"/>
                </a:cxn>
                <a:cxn ang="f336">
                  <a:pos x="f501" y="f502"/>
                </a:cxn>
                <a:cxn ang="f336">
                  <a:pos x="f475" y="f486"/>
                </a:cxn>
                <a:cxn ang="f336">
                  <a:pos x="f466" y="f478"/>
                </a:cxn>
                <a:cxn ang="f336">
                  <a:pos x="f503" y="f504"/>
                </a:cxn>
                <a:cxn ang="f336">
                  <a:pos x="f458" y="f467"/>
                </a:cxn>
                <a:cxn ang="f336">
                  <a:pos x="f452" y="f459"/>
                </a:cxn>
                <a:cxn ang="f336">
                  <a:pos x="f505" y="f455"/>
                </a:cxn>
                <a:cxn ang="f336">
                  <a:pos x="f444" y="f506"/>
                </a:cxn>
                <a:cxn ang="f336">
                  <a:pos x="f507" y="f508"/>
                </a:cxn>
                <a:cxn ang="f336">
                  <a:pos x="f428" y="f431"/>
                </a:cxn>
                <a:cxn ang="f336">
                  <a:pos x="f509" y="f510"/>
                </a:cxn>
              </a:cxnLst>
              <a:rect l="f422" t="f425" r="f423" b="f424"/>
              <a:pathLst>
                <a:path w="115" h="187">
                  <a:moveTo>
                    <a:pt x="f8" y="f9"/>
                  </a:moveTo>
                  <a:cubicBezTo>
                    <a:pt x="f10" y="f11"/>
                    <a:pt x="f12" y="f2"/>
                    <a:pt x="f13" y="f14"/>
                  </a:cubicBezTo>
                  <a:cubicBezTo>
                    <a:pt x="f13" y="f14"/>
                    <a:pt x="f10" y="f14"/>
                    <a:pt x="f13" y="f14"/>
                  </a:cubicBezTo>
                  <a:cubicBezTo>
                    <a:pt x="f15" y="f16"/>
                    <a:pt x="f17" y="f18"/>
                    <a:pt x="f17" y="f19"/>
                  </a:cubicBezTo>
                  <a:cubicBezTo>
                    <a:pt x="f17" y="f19"/>
                    <a:pt x="f17" y="f19"/>
                    <a:pt x="f17" y="f19"/>
                  </a:cubicBezTo>
                  <a:cubicBezTo>
                    <a:pt x="f17" y="f20"/>
                    <a:pt x="f21" y="f20"/>
                    <a:pt x="f21" y="f20"/>
                  </a:cubicBezTo>
                  <a:cubicBezTo>
                    <a:pt x="f21" y="f20"/>
                    <a:pt x="f21" y="f20"/>
                    <a:pt x="f17" y="f20"/>
                  </a:cubicBezTo>
                  <a:cubicBezTo>
                    <a:pt x="f21" y="f20"/>
                    <a:pt x="f21" y="f22"/>
                    <a:pt x="f23" y="f22"/>
                  </a:cubicBezTo>
                  <a:cubicBezTo>
                    <a:pt x="f21" y="f22"/>
                    <a:pt x="f21" y="f22"/>
                    <a:pt x="f21" y="f24"/>
                  </a:cubicBezTo>
                  <a:cubicBezTo>
                    <a:pt x="f23" y="f22"/>
                    <a:pt x="f23" y="f22"/>
                    <a:pt x="f23" y="f22"/>
                  </a:cubicBezTo>
                  <a:cubicBezTo>
                    <a:pt x="f25" y="f22"/>
                    <a:pt x="f23" y="f26"/>
                    <a:pt x="f27" y="f28"/>
                  </a:cubicBezTo>
                  <a:cubicBezTo>
                    <a:pt x="f25" y="f28"/>
                    <a:pt x="f25" y="f28"/>
                    <a:pt x="f25" y="f28"/>
                  </a:cubicBezTo>
                  <a:cubicBezTo>
                    <a:pt x="f29" y="f30"/>
                    <a:pt x="f31" y="f32"/>
                    <a:pt x="f33" y="f34"/>
                  </a:cubicBezTo>
                  <a:cubicBezTo>
                    <a:pt x="f31" y="f34"/>
                    <a:pt x="f31" y="f34"/>
                    <a:pt x="f31" y="f34"/>
                  </a:cubicBezTo>
                  <a:cubicBezTo>
                    <a:pt x="f33" y="f34"/>
                    <a:pt x="f33" y="f35"/>
                    <a:pt x="f36" y="f35"/>
                  </a:cubicBezTo>
                  <a:cubicBezTo>
                    <a:pt x="f33" y="f35"/>
                    <a:pt x="f37" y="f35"/>
                    <a:pt x="f37" y="f38"/>
                  </a:cubicBezTo>
                  <a:cubicBezTo>
                    <a:pt x="f36" y="f38"/>
                    <a:pt x="f36" y="f38"/>
                    <a:pt x="f36" y="f38"/>
                  </a:cubicBezTo>
                  <a:cubicBezTo>
                    <a:pt x="f37" y="f38"/>
                    <a:pt x="f36" y="f39"/>
                    <a:pt x="f37" y="f39"/>
                  </a:cubicBezTo>
                  <a:cubicBezTo>
                    <a:pt x="f37" y="f39"/>
                    <a:pt x="f37" y="f39"/>
                    <a:pt x="f37" y="f39"/>
                  </a:cubicBezTo>
                  <a:cubicBezTo>
                    <a:pt x="f40" y="f39"/>
                    <a:pt x="f37" y="f41"/>
                    <a:pt x="f37" y="f41"/>
                  </a:cubicBezTo>
                  <a:cubicBezTo>
                    <a:pt x="f40" y="f41"/>
                    <a:pt x="f40" y="f41"/>
                    <a:pt x="f40" y="f41"/>
                  </a:cubicBezTo>
                  <a:cubicBezTo>
                    <a:pt x="f40" y="f41"/>
                    <a:pt x="f40" y="f41"/>
                    <a:pt x="f40" y="f42"/>
                  </a:cubicBezTo>
                  <a:cubicBezTo>
                    <a:pt x="f40" y="f42"/>
                    <a:pt x="f40" y="f42"/>
                    <a:pt x="f40" y="f42"/>
                  </a:cubicBezTo>
                  <a:cubicBezTo>
                    <a:pt x="f40" y="f42"/>
                    <a:pt x="f40" y="f43"/>
                    <a:pt x="f44" y="f42"/>
                  </a:cubicBezTo>
                  <a:cubicBezTo>
                    <a:pt x="f40" y="f43"/>
                    <a:pt x="f40" y="f42"/>
                    <a:pt x="f40" y="f43"/>
                  </a:cubicBezTo>
                  <a:cubicBezTo>
                    <a:pt x="f44" y="f45"/>
                    <a:pt x="f46" y="f47"/>
                    <a:pt x="f48" y="f49"/>
                  </a:cubicBezTo>
                  <a:cubicBezTo>
                    <a:pt x="f48" y="f49"/>
                    <a:pt x="f48" y="f49"/>
                    <a:pt x="f46" y="f49"/>
                  </a:cubicBezTo>
                  <a:cubicBezTo>
                    <a:pt x="f48" y="f50"/>
                    <a:pt x="f48" y="f50"/>
                    <a:pt x="f48" y="f50"/>
                  </a:cubicBezTo>
                  <a:cubicBezTo>
                    <a:pt x="f48" y="f50"/>
                    <a:pt x="f48" y="f50"/>
                    <a:pt x="f48" y="f51"/>
                  </a:cubicBezTo>
                  <a:cubicBezTo>
                    <a:pt x="f52" y="f51"/>
                    <a:pt x="f52" y="f51"/>
                    <a:pt x="f52" y="f51"/>
                  </a:cubicBezTo>
                  <a:cubicBezTo>
                    <a:pt x="f52" y="f51"/>
                    <a:pt x="f52" y="f51"/>
                    <a:pt x="f48" y="f51"/>
                  </a:cubicBezTo>
                  <a:cubicBezTo>
                    <a:pt x="f52" y="f51"/>
                    <a:pt x="f52" y="f53"/>
                    <a:pt x="f54" y="f53"/>
                  </a:cubicBezTo>
                  <a:cubicBezTo>
                    <a:pt x="f52" y="f53"/>
                    <a:pt x="f52" y="f53"/>
                    <a:pt x="f52" y="f53"/>
                  </a:cubicBezTo>
                  <a:cubicBezTo>
                    <a:pt x="f54" y="f53"/>
                    <a:pt x="f54" y="f55"/>
                    <a:pt x="f54" y="f55"/>
                  </a:cubicBezTo>
                  <a:cubicBezTo>
                    <a:pt x="f54" y="f55"/>
                    <a:pt x="f54" y="f55"/>
                    <a:pt x="f54" y="f55"/>
                  </a:cubicBezTo>
                  <a:cubicBezTo>
                    <a:pt x="f54" y="f56"/>
                    <a:pt x="f57" y="f55"/>
                    <a:pt x="f57" y="f56"/>
                  </a:cubicBezTo>
                  <a:cubicBezTo>
                    <a:pt x="f54" y="f56"/>
                    <a:pt x="f54" y="f56"/>
                    <a:pt x="f54" y="f56"/>
                  </a:cubicBezTo>
                  <a:cubicBezTo>
                    <a:pt x="f57" y="f56"/>
                    <a:pt x="f57" y="f58"/>
                    <a:pt x="f59" y="f60"/>
                  </a:cubicBezTo>
                  <a:cubicBezTo>
                    <a:pt x="f59" y="f60"/>
                    <a:pt x="f59" y="f60"/>
                    <a:pt x="f59" y="f60"/>
                  </a:cubicBezTo>
                  <a:cubicBezTo>
                    <a:pt x="f59" y="f60"/>
                    <a:pt x="f59" y="f61"/>
                    <a:pt x="f62" y="f61"/>
                  </a:cubicBezTo>
                  <a:cubicBezTo>
                    <a:pt x="f62" y="f63"/>
                    <a:pt x="f59" y="f63"/>
                    <a:pt x="f59" y="f63"/>
                  </a:cubicBezTo>
                  <a:cubicBezTo>
                    <a:pt x="f62" y="f63"/>
                    <a:pt x="f62" y="f64"/>
                    <a:pt x="f65" y="f63"/>
                  </a:cubicBezTo>
                  <a:cubicBezTo>
                    <a:pt x="f65" y="f64"/>
                    <a:pt x="f65" y="f66"/>
                    <a:pt x="f67" y="f66"/>
                  </a:cubicBezTo>
                  <a:cubicBezTo>
                    <a:pt x="f65" y="f66"/>
                    <a:pt x="f65" y="f68"/>
                    <a:pt x="f65" y="f66"/>
                  </a:cubicBezTo>
                  <a:cubicBezTo>
                    <a:pt x="f62" y="f68"/>
                    <a:pt x="f62" y="f68"/>
                    <a:pt x="f62" y="f68"/>
                  </a:cubicBezTo>
                  <a:cubicBezTo>
                    <a:pt x="f62" y="f68"/>
                    <a:pt x="f62" y="f68"/>
                    <a:pt x="f62" y="f68"/>
                  </a:cubicBezTo>
                  <a:cubicBezTo>
                    <a:pt x="f65" y="f69"/>
                    <a:pt x="f65" y="f69"/>
                    <a:pt x="f65" y="f69"/>
                  </a:cubicBezTo>
                  <a:cubicBezTo>
                    <a:pt x="f67" y="f69"/>
                    <a:pt x="f70" y="f69"/>
                    <a:pt x="f70" y="f69"/>
                  </a:cubicBezTo>
                  <a:cubicBezTo>
                    <a:pt x="f67" y="f71"/>
                    <a:pt x="f67" y="f71"/>
                    <a:pt x="f67" y="f71"/>
                  </a:cubicBezTo>
                  <a:cubicBezTo>
                    <a:pt x="f72" y="f71"/>
                    <a:pt x="f72" y="f71"/>
                    <a:pt x="f72" y="f71"/>
                  </a:cubicBezTo>
                  <a:cubicBezTo>
                    <a:pt x="f72" y="f71"/>
                    <a:pt x="f70" y="f71"/>
                    <a:pt x="f72" y="f71"/>
                  </a:cubicBezTo>
                  <a:cubicBezTo>
                    <a:pt x="f72" y="f71"/>
                    <a:pt x="f72" y="f71"/>
                    <a:pt x="f72" y="f71"/>
                  </a:cubicBezTo>
                  <a:cubicBezTo>
                    <a:pt x="f72" y="f73"/>
                    <a:pt x="f74" y="f73"/>
                    <a:pt x="f72" y="f6"/>
                  </a:cubicBezTo>
                  <a:cubicBezTo>
                    <a:pt x="f72" y="f6"/>
                    <a:pt x="f72" y="f73"/>
                    <a:pt x="f72" y="f6"/>
                  </a:cubicBezTo>
                  <a:cubicBezTo>
                    <a:pt x="f72" y="f6"/>
                    <a:pt x="f72" y="f6"/>
                    <a:pt x="f74" y="f6"/>
                  </a:cubicBezTo>
                  <a:cubicBezTo>
                    <a:pt x="f74" y="f75"/>
                    <a:pt x="f74" y="f75"/>
                    <a:pt x="f74" y="f75"/>
                  </a:cubicBezTo>
                  <a:cubicBezTo>
                    <a:pt x="f74" y="f75"/>
                    <a:pt x="f74" y="f75"/>
                    <a:pt x="f76" y="f75"/>
                  </a:cubicBezTo>
                  <a:cubicBezTo>
                    <a:pt x="f76" y="f6"/>
                    <a:pt x="f74" y="f75"/>
                    <a:pt x="f74" y="f75"/>
                  </a:cubicBezTo>
                  <a:cubicBezTo>
                    <a:pt x="f76" y="f6"/>
                    <a:pt x="f76" y="f75"/>
                    <a:pt x="f76" y="f75"/>
                  </a:cubicBezTo>
                  <a:cubicBezTo>
                    <a:pt x="f76" y="f75"/>
                    <a:pt x="f76" y="f75"/>
                    <a:pt x="f76" y="f75"/>
                  </a:cubicBezTo>
                  <a:cubicBezTo>
                    <a:pt x="f77" y="f78"/>
                    <a:pt x="f77" y="f78"/>
                    <a:pt x="f79" y="f78"/>
                  </a:cubicBezTo>
                  <a:cubicBezTo>
                    <a:pt x="f79" y="f78"/>
                    <a:pt x="f77" y="f80"/>
                    <a:pt x="f77" y="f78"/>
                  </a:cubicBezTo>
                  <a:cubicBezTo>
                    <a:pt x="f77" y="f80"/>
                    <a:pt x="f81" y="f82"/>
                    <a:pt x="f79" y="f83"/>
                  </a:cubicBezTo>
                  <a:cubicBezTo>
                    <a:pt x="f81" y="f82"/>
                    <a:pt x="f81" y="f82"/>
                    <a:pt x="f81" y="f82"/>
                  </a:cubicBezTo>
                  <a:cubicBezTo>
                    <a:pt x="f81" y="f83"/>
                    <a:pt x="f79" y="f83"/>
                    <a:pt x="f81" y="f83"/>
                  </a:cubicBezTo>
                  <a:cubicBezTo>
                    <a:pt x="f79" y="f83"/>
                    <a:pt x="f81" y="f83"/>
                    <a:pt x="f81" y="f84"/>
                  </a:cubicBezTo>
                  <a:cubicBezTo>
                    <a:pt x="f85" y="f84"/>
                    <a:pt x="f81" y="f84"/>
                    <a:pt x="f81" y="f83"/>
                  </a:cubicBezTo>
                  <a:cubicBezTo>
                    <a:pt x="f81" y="f84"/>
                    <a:pt x="f86" y="f87"/>
                    <a:pt x="f86" y="f88"/>
                  </a:cubicBezTo>
                  <a:cubicBezTo>
                    <a:pt x="f89" y="f88"/>
                    <a:pt x="f89" y="f88"/>
                    <a:pt x="f89" y="f88"/>
                  </a:cubicBezTo>
                  <a:cubicBezTo>
                    <a:pt x="f86" y="f88"/>
                    <a:pt x="f86" y="f88"/>
                    <a:pt x="f86" y="f88"/>
                  </a:cubicBezTo>
                  <a:cubicBezTo>
                    <a:pt x="f86" y="f90"/>
                    <a:pt x="f89" y="f90"/>
                    <a:pt x="f86" y="f90"/>
                  </a:cubicBezTo>
                  <a:cubicBezTo>
                    <a:pt x="f89" y="f90"/>
                    <a:pt x="f85" y="f88"/>
                    <a:pt x="f86" y="f88"/>
                  </a:cubicBezTo>
                  <a:cubicBezTo>
                    <a:pt x="f85" y="f90"/>
                    <a:pt x="f89" y="f88"/>
                    <a:pt x="f86" y="f90"/>
                  </a:cubicBezTo>
                  <a:cubicBezTo>
                    <a:pt x="f86" y="f90"/>
                    <a:pt x="f89" y="f90"/>
                    <a:pt x="f89" y="f91"/>
                  </a:cubicBezTo>
                  <a:cubicBezTo>
                    <a:pt x="f86" y="f91"/>
                    <a:pt x="f86" y="f91"/>
                    <a:pt x="f86" y="f91"/>
                  </a:cubicBezTo>
                  <a:cubicBezTo>
                    <a:pt x="f89" y="f92"/>
                    <a:pt x="f89" y="f91"/>
                    <a:pt x="f89" y="f91"/>
                  </a:cubicBezTo>
                  <a:cubicBezTo>
                    <a:pt x="f89" y="f92"/>
                    <a:pt x="f89" y="f92"/>
                    <a:pt x="f89" y="f92"/>
                  </a:cubicBezTo>
                  <a:cubicBezTo>
                    <a:pt x="f93" y="f91"/>
                    <a:pt x="f89" y="f92"/>
                    <a:pt x="f93" y="f92"/>
                  </a:cubicBezTo>
                  <a:cubicBezTo>
                    <a:pt x="f93" y="f92"/>
                    <a:pt x="f94" y="f92"/>
                    <a:pt x="f93" y="f95"/>
                  </a:cubicBezTo>
                  <a:cubicBezTo>
                    <a:pt x="f89" y="f95"/>
                    <a:pt x="f89" y="f95"/>
                    <a:pt x="f89" y="f95"/>
                  </a:cubicBezTo>
                  <a:cubicBezTo>
                    <a:pt x="f93" y="f95"/>
                    <a:pt x="f93" y="f95"/>
                    <a:pt x="f93" y="f95"/>
                  </a:cubicBezTo>
                  <a:cubicBezTo>
                    <a:pt x="f93" y="f95"/>
                    <a:pt x="f93" y="f95"/>
                    <a:pt x="f93" y="f95"/>
                  </a:cubicBezTo>
                  <a:cubicBezTo>
                    <a:pt x="f94" y="f95"/>
                    <a:pt x="f93" y="f96"/>
                    <a:pt x="f94" y="f95"/>
                  </a:cubicBezTo>
                  <a:cubicBezTo>
                    <a:pt x="f94" y="f96"/>
                    <a:pt x="f97" y="f98"/>
                    <a:pt x="f94" y="f98"/>
                  </a:cubicBezTo>
                  <a:cubicBezTo>
                    <a:pt x="f97" y="f98"/>
                    <a:pt x="f97" y="f99"/>
                    <a:pt x="f97" y="f99"/>
                  </a:cubicBezTo>
                  <a:cubicBezTo>
                    <a:pt x="f97" y="f99"/>
                    <a:pt x="f97" y="f99"/>
                    <a:pt x="f97" y="f99"/>
                  </a:cubicBezTo>
                  <a:cubicBezTo>
                    <a:pt x="f97" y="f99"/>
                    <a:pt x="f97" y="f99"/>
                    <a:pt x="f97" y="f100"/>
                  </a:cubicBezTo>
                  <a:cubicBezTo>
                    <a:pt x="f97" y="f100"/>
                    <a:pt x="f97" y="f100"/>
                    <a:pt x="f97" y="f101"/>
                  </a:cubicBezTo>
                  <a:cubicBezTo>
                    <a:pt x="f102" y="f101"/>
                    <a:pt x="f102" y="f101"/>
                    <a:pt x="f102" y="f100"/>
                  </a:cubicBezTo>
                  <a:cubicBezTo>
                    <a:pt x="f102" y="f101"/>
                    <a:pt x="f103" y="f101"/>
                    <a:pt x="f103" y="f104"/>
                  </a:cubicBezTo>
                  <a:cubicBezTo>
                    <a:pt x="f102" y="f104"/>
                    <a:pt x="f102" y="f104"/>
                    <a:pt x="f102" y="f104"/>
                  </a:cubicBezTo>
                  <a:cubicBezTo>
                    <a:pt x="f97" y="f105"/>
                    <a:pt x="f103" y="f104"/>
                    <a:pt x="f103" y="f105"/>
                  </a:cubicBezTo>
                  <a:cubicBezTo>
                    <a:pt x="f106" y="f105"/>
                    <a:pt x="f106" y="f105"/>
                    <a:pt x="f106" y="f105"/>
                  </a:cubicBezTo>
                  <a:cubicBezTo>
                    <a:pt x="f103" y="f105"/>
                    <a:pt x="f107" y="f105"/>
                    <a:pt x="f106" y="f108"/>
                  </a:cubicBezTo>
                  <a:cubicBezTo>
                    <a:pt x="f106" y="f108"/>
                    <a:pt x="f106" y="f108"/>
                    <a:pt x="f107" y="f108"/>
                  </a:cubicBezTo>
                  <a:cubicBezTo>
                    <a:pt x="f106" y="f109"/>
                    <a:pt x="f110" y="f111"/>
                    <a:pt x="f107" y="f112"/>
                  </a:cubicBezTo>
                  <a:cubicBezTo>
                    <a:pt x="f107" y="f112"/>
                    <a:pt x="f107" y="f112"/>
                    <a:pt x="f110" y="f112"/>
                  </a:cubicBezTo>
                  <a:cubicBezTo>
                    <a:pt x="f107" y="f112"/>
                    <a:pt x="f107" y="f112"/>
                    <a:pt x="f107" y="f112"/>
                  </a:cubicBezTo>
                  <a:cubicBezTo>
                    <a:pt x="f110" y="f112"/>
                    <a:pt x="f110" y="f112"/>
                    <a:pt x="f110" y="f112"/>
                  </a:cubicBezTo>
                  <a:cubicBezTo>
                    <a:pt x="f110" y="f112"/>
                    <a:pt x="f110" y="f112"/>
                    <a:pt x="f107" y="f112"/>
                  </a:cubicBezTo>
                  <a:cubicBezTo>
                    <a:pt x="f107" y="f113"/>
                    <a:pt x="f114" y="f112"/>
                    <a:pt x="f114" y="f113"/>
                  </a:cubicBezTo>
                  <a:cubicBezTo>
                    <a:pt x="f114" y="f113"/>
                    <a:pt x="f110" y="f115"/>
                    <a:pt x="f114" y="f115"/>
                  </a:cubicBezTo>
                  <a:cubicBezTo>
                    <a:pt x="f114" y="f115"/>
                    <a:pt x="f114" y="f115"/>
                    <a:pt x="f114" y="f115"/>
                  </a:cubicBezTo>
                  <a:cubicBezTo>
                    <a:pt x="f116" y="f115"/>
                    <a:pt x="f114" y="f117"/>
                    <a:pt x="f110" y="f117"/>
                  </a:cubicBezTo>
                  <a:cubicBezTo>
                    <a:pt x="f114" y="f117"/>
                    <a:pt x="f114" y="f117"/>
                    <a:pt x="f114" y="f117"/>
                  </a:cubicBezTo>
                  <a:cubicBezTo>
                    <a:pt x="f114" y="f118"/>
                    <a:pt x="f114" y="f118"/>
                    <a:pt x="f114" y="f118"/>
                  </a:cubicBezTo>
                  <a:cubicBezTo>
                    <a:pt x="f114" y="f117"/>
                    <a:pt x="f114" y="f118"/>
                    <a:pt x="f114" y="f118"/>
                  </a:cubicBezTo>
                  <a:cubicBezTo>
                    <a:pt x="f114" y="f118"/>
                    <a:pt x="f114" y="f118"/>
                    <a:pt x="f114" y="f118"/>
                  </a:cubicBezTo>
                  <a:cubicBezTo>
                    <a:pt x="f114" y="f118"/>
                    <a:pt x="f114" y="f118"/>
                    <a:pt x="f114" y="f119"/>
                  </a:cubicBezTo>
                  <a:cubicBezTo>
                    <a:pt x="f116" y="f118"/>
                    <a:pt x="f116" y="f118"/>
                    <a:pt x="f116" y="f118"/>
                  </a:cubicBezTo>
                  <a:cubicBezTo>
                    <a:pt x="f116" y="f118"/>
                    <a:pt x="f116" y="f118"/>
                    <a:pt x="f116" y="f118"/>
                  </a:cubicBezTo>
                  <a:cubicBezTo>
                    <a:pt x="f116" y="f119"/>
                    <a:pt x="f116" y="f119"/>
                    <a:pt x="f116" y="f119"/>
                  </a:cubicBezTo>
                  <a:cubicBezTo>
                    <a:pt x="f118" y="f119"/>
                    <a:pt x="f118" y="f119"/>
                    <a:pt x="f118" y="f119"/>
                  </a:cubicBezTo>
                  <a:cubicBezTo>
                    <a:pt x="f118" y="f119"/>
                    <a:pt x="f118" y="f119"/>
                    <a:pt x="f118" y="f119"/>
                  </a:cubicBezTo>
                  <a:cubicBezTo>
                    <a:pt x="f118" y="f119"/>
                    <a:pt x="f118" y="f119"/>
                    <a:pt x="f118" y="f119"/>
                  </a:cubicBezTo>
                  <a:cubicBezTo>
                    <a:pt x="f116" y="f119"/>
                    <a:pt x="f116" y="f114"/>
                    <a:pt x="f118" y="f114"/>
                  </a:cubicBezTo>
                  <a:cubicBezTo>
                    <a:pt x="f118" y="f114"/>
                    <a:pt x="f117" y="f119"/>
                    <a:pt x="f118" y="f114"/>
                  </a:cubicBezTo>
                  <a:cubicBezTo>
                    <a:pt x="f118" y="f114"/>
                    <a:pt x="f118" y="f114"/>
                    <a:pt x="f118" y="f114"/>
                  </a:cubicBezTo>
                  <a:cubicBezTo>
                    <a:pt x="f118" y="f114"/>
                    <a:pt x="f118" y="f114"/>
                    <a:pt x="f118" y="f114"/>
                  </a:cubicBezTo>
                  <a:cubicBezTo>
                    <a:pt x="f118" y="f114"/>
                    <a:pt x="f118" y="f114"/>
                    <a:pt x="f118" y="f114"/>
                  </a:cubicBezTo>
                  <a:cubicBezTo>
                    <a:pt x="f118" y="f114"/>
                    <a:pt x="f118" y="f114"/>
                    <a:pt x="f118" y="f114"/>
                  </a:cubicBezTo>
                  <a:cubicBezTo>
                    <a:pt x="f117" y="f114"/>
                    <a:pt x="f117" y="f110"/>
                    <a:pt x="f117" y="f110"/>
                  </a:cubicBezTo>
                  <a:cubicBezTo>
                    <a:pt x="f117" y="f110"/>
                    <a:pt x="f117" y="f110"/>
                    <a:pt x="f117" y="f106"/>
                  </a:cubicBezTo>
                  <a:cubicBezTo>
                    <a:pt x="f117" y="f110"/>
                    <a:pt x="f117" y="f110"/>
                    <a:pt x="f117" y="f110"/>
                  </a:cubicBezTo>
                  <a:cubicBezTo>
                    <a:pt x="f117" y="f106"/>
                    <a:pt x="f117" y="f106"/>
                    <a:pt x="f120" y="f106"/>
                  </a:cubicBezTo>
                  <a:cubicBezTo>
                    <a:pt x="f120" y="f106"/>
                    <a:pt x="f120" y="f106"/>
                    <a:pt x="f120" y="f106"/>
                  </a:cubicBezTo>
                  <a:cubicBezTo>
                    <a:pt x="f120" y="f103"/>
                    <a:pt x="f120" y="f103"/>
                    <a:pt x="f120" y="f103"/>
                  </a:cubicBezTo>
                  <a:cubicBezTo>
                    <a:pt x="f120" y="f103"/>
                    <a:pt x="f117" y="f121"/>
                    <a:pt x="f120" y="f121"/>
                  </a:cubicBezTo>
                  <a:cubicBezTo>
                    <a:pt x="f112" y="f121"/>
                    <a:pt x="f112" y="f121"/>
                    <a:pt x="f112" y="f121"/>
                  </a:cubicBezTo>
                  <a:cubicBezTo>
                    <a:pt x="f112" y="f121"/>
                    <a:pt x="f111" y="f122"/>
                    <a:pt x="f111" y="f97"/>
                  </a:cubicBezTo>
                  <a:cubicBezTo>
                    <a:pt x="f111" y="f97"/>
                    <a:pt x="f111" y="f97"/>
                    <a:pt x="f111" y="f97"/>
                  </a:cubicBezTo>
                  <a:cubicBezTo>
                    <a:pt x="f123" y="f124"/>
                    <a:pt x="f109" y="f124"/>
                    <a:pt x="f109" y="f89"/>
                  </a:cubicBezTo>
                  <a:cubicBezTo>
                    <a:pt x="f123" y="f89"/>
                    <a:pt x="f123" y="f89"/>
                    <a:pt x="f123" y="f89"/>
                  </a:cubicBezTo>
                  <a:cubicBezTo>
                    <a:pt x="f123" y="f89"/>
                    <a:pt x="f123" y="f86"/>
                    <a:pt x="f123" y="f89"/>
                  </a:cubicBezTo>
                  <a:cubicBezTo>
                    <a:pt x="f109" y="f89"/>
                    <a:pt x="f109" y="f89"/>
                    <a:pt x="f109" y="f89"/>
                  </a:cubicBezTo>
                  <a:cubicBezTo>
                    <a:pt x="f108" y="f89"/>
                    <a:pt x="f108" y="f86"/>
                    <a:pt x="f108" y="f86"/>
                  </a:cubicBezTo>
                  <a:cubicBezTo>
                    <a:pt x="f108" y="f86"/>
                    <a:pt x="f108" y="f86"/>
                    <a:pt x="f108" y="f86"/>
                  </a:cubicBezTo>
                  <a:cubicBezTo>
                    <a:pt x="f108" y="f81"/>
                    <a:pt x="f108" y="f81"/>
                    <a:pt x="f108" y="f81"/>
                  </a:cubicBezTo>
                  <a:cubicBezTo>
                    <a:pt x="f125" y="f81"/>
                    <a:pt x="f125" y="f81"/>
                    <a:pt x="f125" y="f81"/>
                  </a:cubicBezTo>
                  <a:cubicBezTo>
                    <a:pt x="f108" y="f79"/>
                    <a:pt x="f108" y="f79"/>
                    <a:pt x="f108" y="f79"/>
                  </a:cubicBezTo>
                  <a:cubicBezTo>
                    <a:pt x="f125" y="f79"/>
                    <a:pt x="f125" y="f81"/>
                    <a:pt x="f125" y="f79"/>
                  </a:cubicBezTo>
                  <a:cubicBezTo>
                    <a:pt x="f125" y="f79"/>
                    <a:pt x="f125" y="f79"/>
                    <a:pt x="f125" y="f79"/>
                  </a:cubicBezTo>
                  <a:cubicBezTo>
                    <a:pt x="f125" y="f79"/>
                    <a:pt x="f104" y="f79"/>
                    <a:pt x="f104" y="f126"/>
                  </a:cubicBezTo>
                  <a:cubicBezTo>
                    <a:pt x="f125" y="f127"/>
                    <a:pt x="f125" y="f127"/>
                    <a:pt x="f125" y="f127"/>
                  </a:cubicBezTo>
                  <a:cubicBezTo>
                    <a:pt x="f104" y="f127"/>
                    <a:pt x="f104" y="f127"/>
                    <a:pt x="f104" y="f126"/>
                  </a:cubicBezTo>
                  <a:cubicBezTo>
                    <a:pt x="f104" y="f127"/>
                    <a:pt x="f104" y="f76"/>
                    <a:pt x="f104" y="f76"/>
                  </a:cubicBezTo>
                  <a:cubicBezTo>
                    <a:pt x="f100" y="f76"/>
                    <a:pt x="f98" y="f72"/>
                    <a:pt x="f98" y="f70"/>
                  </a:cubicBezTo>
                  <a:cubicBezTo>
                    <a:pt x="f98" y="f70"/>
                    <a:pt x="f98" y="f70"/>
                    <a:pt x="f98" y="f70"/>
                  </a:cubicBezTo>
                  <a:cubicBezTo>
                    <a:pt x="f98" y="f67"/>
                    <a:pt x="f96" y="f70"/>
                    <a:pt x="f98" y="f70"/>
                  </a:cubicBezTo>
                  <a:cubicBezTo>
                    <a:pt x="f98" y="f67"/>
                    <a:pt x="f98" y="f67"/>
                    <a:pt x="f100" y="f67"/>
                  </a:cubicBezTo>
                  <a:cubicBezTo>
                    <a:pt x="f100" y="f62"/>
                    <a:pt x="f98" y="f67"/>
                    <a:pt x="f96" y="f62"/>
                  </a:cubicBezTo>
                  <a:cubicBezTo>
                    <a:pt x="f96" y="f67"/>
                    <a:pt x="f98" y="f67"/>
                    <a:pt x="f96" y="f67"/>
                  </a:cubicBezTo>
                  <a:cubicBezTo>
                    <a:pt x="f96" y="f67"/>
                    <a:pt x="f96" y="f62"/>
                    <a:pt x="f128" y="f62"/>
                  </a:cubicBezTo>
                  <a:cubicBezTo>
                    <a:pt x="f96" y="f62"/>
                    <a:pt x="f96" y="f62"/>
                    <a:pt x="f96" y="f62"/>
                  </a:cubicBezTo>
                  <a:cubicBezTo>
                    <a:pt x="f96" y="f62"/>
                    <a:pt x="f96" y="f62"/>
                    <a:pt x="f96" y="f62"/>
                  </a:cubicBezTo>
                  <a:cubicBezTo>
                    <a:pt x="f96" y="f59"/>
                    <a:pt x="f100" y="f62"/>
                    <a:pt x="f100" y="f59"/>
                  </a:cubicBezTo>
                  <a:cubicBezTo>
                    <a:pt x="f100" y="f59"/>
                    <a:pt x="f100" y="f59"/>
                    <a:pt x="f100" y="f59"/>
                  </a:cubicBezTo>
                  <a:cubicBezTo>
                    <a:pt x="f101" y="f129"/>
                    <a:pt x="f101" y="f59"/>
                    <a:pt x="f101" y="f129"/>
                  </a:cubicBezTo>
                  <a:cubicBezTo>
                    <a:pt x="f101" y="f129"/>
                    <a:pt x="f100" y="f129"/>
                    <a:pt x="f98" y="f59"/>
                  </a:cubicBezTo>
                  <a:cubicBezTo>
                    <a:pt x="f98" y="f129"/>
                    <a:pt x="f96" y="f59"/>
                    <a:pt x="f96" y="f59"/>
                  </a:cubicBezTo>
                  <a:cubicBezTo>
                    <a:pt x="f96" y="f129"/>
                    <a:pt x="f96" y="f59"/>
                    <a:pt x="f96" y="f59"/>
                  </a:cubicBezTo>
                  <a:cubicBezTo>
                    <a:pt x="f98" y="f129"/>
                    <a:pt x="f96" y="f129"/>
                    <a:pt x="f96" y="f129"/>
                  </a:cubicBezTo>
                  <a:cubicBezTo>
                    <a:pt x="f128" y="f129"/>
                    <a:pt x="f128" y="f129"/>
                    <a:pt x="f128" y="f129"/>
                  </a:cubicBezTo>
                  <a:cubicBezTo>
                    <a:pt x="f128" y="f129"/>
                    <a:pt x="f128" y="f129"/>
                    <a:pt x="f128" y="f129"/>
                  </a:cubicBezTo>
                  <a:cubicBezTo>
                    <a:pt x="f128" y="f129"/>
                    <a:pt x="f95" y="f57"/>
                    <a:pt x="f95" y="f129"/>
                  </a:cubicBezTo>
                  <a:cubicBezTo>
                    <a:pt x="f92" y="f129"/>
                    <a:pt x="f95" y="f57"/>
                    <a:pt x="f92" y="f57"/>
                  </a:cubicBezTo>
                  <a:cubicBezTo>
                    <a:pt x="f95" y="f57"/>
                    <a:pt x="f128" y="f57"/>
                    <a:pt x="f128" y="f57"/>
                  </a:cubicBezTo>
                  <a:cubicBezTo>
                    <a:pt x="f95" y="f57"/>
                    <a:pt x="f95" y="f54"/>
                    <a:pt x="f92" y="f57"/>
                  </a:cubicBezTo>
                  <a:cubicBezTo>
                    <a:pt x="f92" y="f57"/>
                    <a:pt x="f95" y="f57"/>
                    <a:pt x="f95" y="f54"/>
                  </a:cubicBezTo>
                  <a:cubicBezTo>
                    <a:pt x="f95" y="f54"/>
                    <a:pt x="f92" y="f54"/>
                    <a:pt x="f95" y="f54"/>
                  </a:cubicBezTo>
                  <a:cubicBezTo>
                    <a:pt x="f92" y="f54"/>
                    <a:pt x="f92" y="f54"/>
                    <a:pt x="f92" y="f54"/>
                  </a:cubicBezTo>
                  <a:cubicBezTo>
                    <a:pt x="f92" y="f54"/>
                    <a:pt x="f92" y="f130"/>
                    <a:pt x="f95" y="f130"/>
                  </a:cubicBezTo>
                  <a:cubicBezTo>
                    <a:pt x="f92" y="f130"/>
                    <a:pt x="f131" y="f130"/>
                    <a:pt x="f92" y="f48"/>
                  </a:cubicBezTo>
                  <a:cubicBezTo>
                    <a:pt x="f92" y="f48"/>
                    <a:pt x="f92" y="f48"/>
                    <a:pt x="f131" y="f48"/>
                  </a:cubicBezTo>
                  <a:cubicBezTo>
                    <a:pt x="f131" y="f130"/>
                    <a:pt x="f92" y="f48"/>
                    <a:pt x="f131" y="f130"/>
                  </a:cubicBezTo>
                  <a:cubicBezTo>
                    <a:pt x="f92" y="f48"/>
                    <a:pt x="f131" y="f130"/>
                    <a:pt x="f131" y="f48"/>
                  </a:cubicBezTo>
                  <a:cubicBezTo>
                    <a:pt x="f131" y="f48"/>
                    <a:pt x="f131" y="f48"/>
                    <a:pt x="f131" y="f48"/>
                  </a:cubicBezTo>
                  <a:cubicBezTo>
                    <a:pt x="f131" y="f48"/>
                    <a:pt x="f131" y="f48"/>
                    <a:pt x="f90" y="f48"/>
                  </a:cubicBezTo>
                  <a:cubicBezTo>
                    <a:pt x="f131" y="f48"/>
                    <a:pt x="f131" y="f48"/>
                    <a:pt x="f131" y="f48"/>
                  </a:cubicBezTo>
                  <a:cubicBezTo>
                    <a:pt x="f90" y="f48"/>
                    <a:pt x="f90" y="f48"/>
                    <a:pt x="f90" y="f48"/>
                  </a:cubicBezTo>
                  <a:cubicBezTo>
                    <a:pt x="f90" y="f48"/>
                    <a:pt x="f131" y="f46"/>
                    <a:pt x="f90" y="f46"/>
                  </a:cubicBezTo>
                  <a:cubicBezTo>
                    <a:pt x="f131" y="f46"/>
                    <a:pt x="f131" y="f46"/>
                    <a:pt x="f131" y="f46"/>
                  </a:cubicBezTo>
                  <a:cubicBezTo>
                    <a:pt x="f131" y="f46"/>
                    <a:pt x="f131" y="f46"/>
                    <a:pt x="f131" y="f132"/>
                  </a:cubicBezTo>
                  <a:cubicBezTo>
                    <a:pt x="f90" y="f46"/>
                    <a:pt x="f90" y="f46"/>
                    <a:pt x="f90" y="f46"/>
                  </a:cubicBezTo>
                  <a:cubicBezTo>
                    <a:pt x="f88" y="f46"/>
                    <a:pt x="f90" y="f132"/>
                    <a:pt x="f88" y="f132"/>
                  </a:cubicBezTo>
                  <a:cubicBezTo>
                    <a:pt x="f90" y="f132"/>
                    <a:pt x="f90" y="f132"/>
                    <a:pt x="f90" y="f132"/>
                  </a:cubicBezTo>
                  <a:cubicBezTo>
                    <a:pt x="f90" y="f132"/>
                    <a:pt x="f131" y="f132"/>
                    <a:pt x="f90" y="f40"/>
                  </a:cubicBezTo>
                  <a:cubicBezTo>
                    <a:pt x="f90" y="f40"/>
                    <a:pt x="f88" y="f40"/>
                    <a:pt x="f88" y="f132"/>
                  </a:cubicBezTo>
                  <a:cubicBezTo>
                    <a:pt x="f88" y="f132"/>
                    <a:pt x="f88" y="f40"/>
                    <a:pt x="f90" y="f40"/>
                  </a:cubicBezTo>
                  <a:cubicBezTo>
                    <a:pt x="f88" y="f40"/>
                    <a:pt x="f88" y="f40"/>
                    <a:pt x="f88" y="f40"/>
                  </a:cubicBezTo>
                  <a:cubicBezTo>
                    <a:pt x="f88" y="f37"/>
                    <a:pt x="f88" y="f37"/>
                    <a:pt x="f88" y="f37"/>
                  </a:cubicBezTo>
                  <a:cubicBezTo>
                    <a:pt x="f90" y="f37"/>
                    <a:pt x="f90" y="f37"/>
                    <a:pt x="f90" y="f37"/>
                  </a:cubicBezTo>
                  <a:cubicBezTo>
                    <a:pt x="f90" y="f133"/>
                    <a:pt x="f90" y="f133"/>
                    <a:pt x="f90" y="f133"/>
                  </a:cubicBezTo>
                  <a:cubicBezTo>
                    <a:pt x="f131" y="f133"/>
                    <a:pt x="f131" y="f133"/>
                    <a:pt x="f131" y="f133"/>
                  </a:cubicBezTo>
                  <a:cubicBezTo>
                    <a:pt x="f131" y="f133"/>
                    <a:pt x="f131" y="f133"/>
                    <a:pt x="f131" y="f36"/>
                  </a:cubicBezTo>
                  <a:cubicBezTo>
                    <a:pt x="f90" y="f37"/>
                    <a:pt x="f88" y="f133"/>
                    <a:pt x="f87" y="f133"/>
                  </a:cubicBezTo>
                  <a:cubicBezTo>
                    <a:pt x="f87" y="f133"/>
                    <a:pt x="f90" y="f36"/>
                    <a:pt x="f87" y="f36"/>
                  </a:cubicBezTo>
                  <a:cubicBezTo>
                    <a:pt x="f87" y="f36"/>
                    <a:pt x="f83" y="f36"/>
                    <a:pt x="f87" y="f36"/>
                  </a:cubicBezTo>
                  <a:cubicBezTo>
                    <a:pt x="f87" y="f36"/>
                    <a:pt x="f83" y="f133"/>
                    <a:pt x="f83" y="f36"/>
                  </a:cubicBezTo>
                  <a:cubicBezTo>
                    <a:pt x="f87" y="f33"/>
                    <a:pt x="f87" y="f33"/>
                    <a:pt x="f87" y="f33"/>
                  </a:cubicBezTo>
                  <a:cubicBezTo>
                    <a:pt x="f87" y="f36"/>
                    <a:pt x="f87" y="f36"/>
                    <a:pt x="f87" y="f36"/>
                  </a:cubicBezTo>
                  <a:cubicBezTo>
                    <a:pt x="f88" y="f33"/>
                    <a:pt x="f88" y="f33"/>
                    <a:pt x="f88" y="f33"/>
                  </a:cubicBezTo>
                  <a:cubicBezTo>
                    <a:pt x="f88" y="f33"/>
                    <a:pt x="f88" y="f134"/>
                    <a:pt x="f87" y="f33"/>
                  </a:cubicBezTo>
                  <a:cubicBezTo>
                    <a:pt x="f87" y="f33"/>
                    <a:pt x="f88" y="f33"/>
                    <a:pt x="f87" y="f33"/>
                  </a:cubicBezTo>
                  <a:cubicBezTo>
                    <a:pt x="f83" y="f33"/>
                    <a:pt x="f87" y="f134"/>
                    <a:pt x="f83" y="f134"/>
                  </a:cubicBezTo>
                  <a:cubicBezTo>
                    <a:pt x="f83" y="f33"/>
                    <a:pt x="f83" y="f33"/>
                    <a:pt x="f82" y="f33"/>
                  </a:cubicBezTo>
                  <a:cubicBezTo>
                    <a:pt x="f82" y="f33"/>
                    <a:pt x="f82" y="f33"/>
                    <a:pt x="f82" y="f33"/>
                  </a:cubicBezTo>
                  <a:cubicBezTo>
                    <a:pt x="f82" y="f33"/>
                    <a:pt x="f82" y="f33"/>
                    <a:pt x="f82" y="f33"/>
                  </a:cubicBezTo>
                  <a:cubicBezTo>
                    <a:pt x="f82" y="f134"/>
                    <a:pt x="f82" y="f33"/>
                    <a:pt x="f135" y="f134"/>
                  </a:cubicBezTo>
                  <a:cubicBezTo>
                    <a:pt x="f82" y="f134"/>
                    <a:pt x="f82" y="f134"/>
                    <a:pt x="f82" y="f134"/>
                  </a:cubicBezTo>
                  <a:cubicBezTo>
                    <a:pt x="f83" y="f134"/>
                    <a:pt x="f82" y="f33"/>
                    <a:pt x="f83" y="f134"/>
                  </a:cubicBezTo>
                  <a:cubicBezTo>
                    <a:pt x="f83" y="f134"/>
                    <a:pt x="f82" y="f134"/>
                    <a:pt x="f82" y="f29"/>
                  </a:cubicBezTo>
                  <a:cubicBezTo>
                    <a:pt x="f83" y="f29"/>
                    <a:pt x="f83" y="f29"/>
                    <a:pt x="f83" y="f29"/>
                  </a:cubicBezTo>
                  <a:cubicBezTo>
                    <a:pt x="f83" y="f29"/>
                    <a:pt x="f87" y="f27"/>
                    <a:pt x="f83" y="f27"/>
                  </a:cubicBezTo>
                  <a:cubicBezTo>
                    <a:pt x="f82" y="f27"/>
                    <a:pt x="f82" y="f27"/>
                    <a:pt x="f82" y="f29"/>
                  </a:cubicBezTo>
                  <a:cubicBezTo>
                    <a:pt x="f82" y="f27"/>
                    <a:pt x="f135" y="f27"/>
                    <a:pt x="f135" y="f27"/>
                  </a:cubicBezTo>
                  <a:cubicBezTo>
                    <a:pt x="f82" y="f136"/>
                    <a:pt x="f135" y="f136"/>
                    <a:pt x="f135" y="f136"/>
                  </a:cubicBezTo>
                  <a:cubicBezTo>
                    <a:pt x="f135" y="f136"/>
                    <a:pt x="f82" y="f27"/>
                    <a:pt x="f83" y="f27"/>
                  </a:cubicBezTo>
                  <a:cubicBezTo>
                    <a:pt x="f83" y="f136"/>
                    <a:pt x="f83" y="f29"/>
                    <a:pt x="f87" y="f27"/>
                  </a:cubicBezTo>
                  <a:cubicBezTo>
                    <a:pt x="f83" y="f27"/>
                    <a:pt x="f87" y="f136"/>
                    <a:pt x="f88" y="f136"/>
                  </a:cubicBezTo>
                  <a:cubicBezTo>
                    <a:pt x="f87" y="f136"/>
                    <a:pt x="f87" y="f136"/>
                    <a:pt x="f87" y="f136"/>
                  </a:cubicBezTo>
                  <a:cubicBezTo>
                    <a:pt x="f87" y="f136"/>
                    <a:pt x="f87" y="f136"/>
                    <a:pt x="f83" y="f27"/>
                  </a:cubicBezTo>
                  <a:cubicBezTo>
                    <a:pt x="f83" y="f136"/>
                    <a:pt x="f83" y="f136"/>
                    <a:pt x="f82" y="f136"/>
                  </a:cubicBezTo>
                  <a:cubicBezTo>
                    <a:pt x="f82" y="f23"/>
                    <a:pt x="f83" y="f23"/>
                    <a:pt x="f83" y="f23"/>
                  </a:cubicBezTo>
                  <a:cubicBezTo>
                    <a:pt x="f82" y="f23"/>
                    <a:pt x="f82" y="f17"/>
                    <a:pt x="f82" y="f137"/>
                  </a:cubicBezTo>
                  <a:cubicBezTo>
                    <a:pt x="f135" y="f17"/>
                    <a:pt x="f135" y="f137"/>
                    <a:pt x="f138" y="f137"/>
                  </a:cubicBezTo>
                  <a:cubicBezTo>
                    <a:pt x="f138" y="f17"/>
                    <a:pt x="f138" y="f17"/>
                    <a:pt x="f138" y="f17"/>
                  </a:cubicBezTo>
                  <a:cubicBezTo>
                    <a:pt x="f138" y="f17"/>
                    <a:pt x="f138" y="f17"/>
                    <a:pt x="f138" y="f17"/>
                  </a:cubicBezTo>
                  <a:cubicBezTo>
                    <a:pt x="f78" y="f17"/>
                    <a:pt x="f135" y="f137"/>
                    <a:pt x="f138" y="f137"/>
                  </a:cubicBezTo>
                  <a:cubicBezTo>
                    <a:pt x="f138" y="f17"/>
                    <a:pt x="f135" y="f137"/>
                    <a:pt x="f135" y="f15"/>
                  </a:cubicBezTo>
                  <a:cubicBezTo>
                    <a:pt x="f82" y="f15"/>
                    <a:pt x="f82" y="f15"/>
                    <a:pt x="f82" y="f15"/>
                  </a:cubicBezTo>
                  <a:cubicBezTo>
                    <a:pt x="f135" y="f15"/>
                    <a:pt x="f135" y="f139"/>
                    <a:pt x="f138" y="f139"/>
                  </a:cubicBezTo>
                  <a:cubicBezTo>
                    <a:pt x="f138" y="f140"/>
                    <a:pt x="f78" y="f10"/>
                    <a:pt x="f78" y="f10"/>
                  </a:cubicBezTo>
                  <a:cubicBezTo>
                    <a:pt x="f78" y="f12"/>
                    <a:pt x="f138" y="f12"/>
                    <a:pt x="f138" y="f12"/>
                  </a:cubicBezTo>
                  <a:cubicBezTo>
                    <a:pt x="f138" y="f141"/>
                    <a:pt x="f78" y="f12"/>
                    <a:pt x="f78" y="f12"/>
                  </a:cubicBezTo>
                  <a:cubicBezTo>
                    <a:pt x="f78" y="f12"/>
                    <a:pt x="f78" y="f12"/>
                    <a:pt x="f78" y="f12"/>
                  </a:cubicBezTo>
                  <a:cubicBezTo>
                    <a:pt x="f78" y="f12"/>
                    <a:pt x="f78" y="f8"/>
                    <a:pt x="f142" y="f141"/>
                  </a:cubicBezTo>
                  <a:cubicBezTo>
                    <a:pt x="f78" y="f8"/>
                    <a:pt x="f78" y="f8"/>
                    <a:pt x="f78" y="f8"/>
                  </a:cubicBezTo>
                  <a:cubicBezTo>
                    <a:pt x="f78" y="f8"/>
                    <a:pt x="f78" y="f8"/>
                    <a:pt x="f78" y="f8"/>
                  </a:cubicBezTo>
                  <a:cubicBezTo>
                    <a:pt x="f78" y="f8"/>
                    <a:pt x="f78" y="f8"/>
                    <a:pt x="f78" y="f8"/>
                  </a:cubicBezTo>
                  <a:cubicBezTo>
                    <a:pt x="f138" y="f143"/>
                    <a:pt x="f78" y="f143"/>
                    <a:pt x="f78" y="f143"/>
                  </a:cubicBezTo>
                  <a:cubicBezTo>
                    <a:pt x="f142" y="f8"/>
                    <a:pt x="f142" y="f8"/>
                    <a:pt x="f142" y="f8"/>
                  </a:cubicBezTo>
                  <a:cubicBezTo>
                    <a:pt x="f142" y="f143"/>
                    <a:pt x="f142" y="f144"/>
                    <a:pt x="f6" y="f144"/>
                  </a:cubicBezTo>
                  <a:cubicBezTo>
                    <a:pt x="f142" y="f144"/>
                    <a:pt x="f142" y="f144"/>
                    <a:pt x="f142" y="f144"/>
                  </a:cubicBezTo>
                  <a:cubicBezTo>
                    <a:pt x="f6" y="f5"/>
                    <a:pt x="f6" y="f5"/>
                    <a:pt x="f6" y="f5"/>
                  </a:cubicBezTo>
                  <a:cubicBezTo>
                    <a:pt x="f142" y="f5"/>
                    <a:pt x="f142" y="f5"/>
                    <a:pt x="f6" y="f5"/>
                  </a:cubicBezTo>
                  <a:cubicBezTo>
                    <a:pt x="f78" y="f5"/>
                    <a:pt x="f78" y="f5"/>
                    <a:pt x="f78" y="f5"/>
                  </a:cubicBezTo>
                  <a:cubicBezTo>
                    <a:pt x="f78" y="f144"/>
                    <a:pt x="f142" y="f5"/>
                    <a:pt x="f142" y="f144"/>
                  </a:cubicBezTo>
                  <a:cubicBezTo>
                    <a:pt x="f142" y="f144"/>
                    <a:pt x="f142" y="f144"/>
                    <a:pt x="f78" y="f144"/>
                  </a:cubicBezTo>
                  <a:cubicBezTo>
                    <a:pt x="f142" y="f144"/>
                    <a:pt x="f142" y="f144"/>
                    <a:pt x="f142" y="f144"/>
                  </a:cubicBezTo>
                  <a:cubicBezTo>
                    <a:pt x="f78" y="f144"/>
                    <a:pt x="f78" y="f144"/>
                    <a:pt x="f138" y="f144"/>
                  </a:cubicBezTo>
                  <a:cubicBezTo>
                    <a:pt x="f78" y="f144"/>
                    <a:pt x="f138" y="f5"/>
                    <a:pt x="f78" y="f144"/>
                  </a:cubicBezTo>
                  <a:cubicBezTo>
                    <a:pt x="f138" y="f144"/>
                    <a:pt x="f138" y="f144"/>
                    <a:pt x="f138" y="f144"/>
                  </a:cubicBezTo>
                  <a:cubicBezTo>
                    <a:pt x="f138" y="f144"/>
                    <a:pt x="f138" y="f144"/>
                    <a:pt x="f138" y="f144"/>
                  </a:cubicBezTo>
                  <a:cubicBezTo>
                    <a:pt x="f138" y="f144"/>
                    <a:pt x="f135" y="f144"/>
                    <a:pt x="f135" y="f143"/>
                  </a:cubicBezTo>
                  <a:cubicBezTo>
                    <a:pt x="f138" y="f8"/>
                    <a:pt x="f82" y="f8"/>
                    <a:pt x="f82" y="f8"/>
                  </a:cubicBezTo>
                  <a:cubicBezTo>
                    <a:pt x="f135" y="f8"/>
                    <a:pt x="f138" y="f8"/>
                    <a:pt x="f138" y="f8"/>
                  </a:cubicBezTo>
                  <a:cubicBezTo>
                    <a:pt x="f138" y="f141"/>
                    <a:pt x="f138" y="f8"/>
                    <a:pt x="f138" y="f141"/>
                  </a:cubicBezTo>
                  <a:cubicBezTo>
                    <a:pt x="f135" y="f141"/>
                    <a:pt x="f135" y="f141"/>
                    <a:pt x="f82" y="f141"/>
                  </a:cubicBezTo>
                  <a:cubicBezTo>
                    <a:pt x="f135" y="f141"/>
                    <a:pt x="f135" y="f141"/>
                    <a:pt x="f135" y="f141"/>
                  </a:cubicBezTo>
                  <a:cubicBezTo>
                    <a:pt x="f82" y="f141"/>
                    <a:pt x="f82" y="f141"/>
                    <a:pt x="f83" y="f12"/>
                  </a:cubicBezTo>
                  <a:cubicBezTo>
                    <a:pt x="f83" y="f10"/>
                    <a:pt x="f83" y="f10"/>
                    <a:pt x="f87" y="f140"/>
                  </a:cubicBezTo>
                  <a:cubicBezTo>
                    <a:pt x="f83" y="f140"/>
                    <a:pt x="f83" y="f140"/>
                    <a:pt x="f83" y="f140"/>
                  </a:cubicBezTo>
                  <a:cubicBezTo>
                    <a:pt x="f87" y="f140"/>
                    <a:pt x="f87" y="f139"/>
                    <a:pt x="f88" y="f15"/>
                  </a:cubicBezTo>
                  <a:cubicBezTo>
                    <a:pt x="f88" y="f137"/>
                    <a:pt x="f90" y="f137"/>
                    <a:pt x="f90" y="f17"/>
                  </a:cubicBezTo>
                  <a:cubicBezTo>
                    <a:pt x="f131" y="f23"/>
                    <a:pt x="f92" y="f136"/>
                    <a:pt x="f95" y="f29"/>
                  </a:cubicBezTo>
                  <a:cubicBezTo>
                    <a:pt x="f92" y="f29"/>
                    <a:pt x="f92" y="f29"/>
                    <a:pt x="f92" y="f29"/>
                  </a:cubicBezTo>
                  <a:cubicBezTo>
                    <a:pt x="f95" y="f29"/>
                    <a:pt x="f92" y="f29"/>
                    <a:pt x="f92" y="f134"/>
                  </a:cubicBezTo>
                  <a:cubicBezTo>
                    <a:pt x="f92" y="f29"/>
                    <a:pt x="f95" y="f134"/>
                    <a:pt x="f95" y="f134"/>
                  </a:cubicBezTo>
                  <a:cubicBezTo>
                    <a:pt x="f95" y="f134"/>
                    <a:pt x="f128" y="f33"/>
                    <a:pt x="f96" y="f33"/>
                  </a:cubicBezTo>
                  <a:cubicBezTo>
                    <a:pt x="f96" y="f36"/>
                    <a:pt x="f96" y="f36"/>
                    <a:pt x="f96" y="f36"/>
                  </a:cubicBezTo>
                  <a:cubicBezTo>
                    <a:pt x="f98" y="f36"/>
                    <a:pt x="f98" y="f133"/>
                    <a:pt x="f98" y="f37"/>
                  </a:cubicBezTo>
                  <a:cubicBezTo>
                    <a:pt x="f98" y="f37"/>
                    <a:pt x="f96" y="f37"/>
                    <a:pt x="f98" y="f37"/>
                  </a:cubicBezTo>
                  <a:cubicBezTo>
                    <a:pt x="f100" y="f40"/>
                    <a:pt x="f100" y="f40"/>
                    <a:pt x="f100" y="f40"/>
                  </a:cubicBezTo>
                  <a:cubicBezTo>
                    <a:pt x="f101" y="f40"/>
                    <a:pt x="f101" y="f132"/>
                    <a:pt x="f101" y="f46"/>
                  </a:cubicBezTo>
                  <a:cubicBezTo>
                    <a:pt x="f125" y="f48"/>
                    <a:pt x="f125" y="f54"/>
                    <a:pt x="f109" y="f57"/>
                  </a:cubicBezTo>
                  <a:cubicBezTo>
                    <a:pt x="f108" y="f129"/>
                    <a:pt x="f108" y="f129"/>
                    <a:pt x="f108" y="f129"/>
                  </a:cubicBezTo>
                  <a:cubicBezTo>
                    <a:pt x="f123" y="f59"/>
                    <a:pt x="f123" y="f67"/>
                    <a:pt x="f112" y="f70"/>
                  </a:cubicBezTo>
                  <a:cubicBezTo>
                    <a:pt x="f111" y="f72"/>
                    <a:pt x="f111" y="f72"/>
                    <a:pt x="f111" y="f72"/>
                  </a:cubicBezTo>
                  <a:cubicBezTo>
                    <a:pt x="f111" y="f72"/>
                    <a:pt x="f112" y="f145"/>
                    <a:pt x="f112" y="f72"/>
                  </a:cubicBezTo>
                  <a:cubicBezTo>
                    <a:pt x="f112" y="f145"/>
                    <a:pt x="f120" y="f145"/>
                    <a:pt x="f120" y="f76"/>
                  </a:cubicBezTo>
                  <a:cubicBezTo>
                    <a:pt x="f120" y="f76"/>
                    <a:pt x="f120" y="f76"/>
                    <a:pt x="f117" y="f76"/>
                  </a:cubicBezTo>
                  <a:cubicBezTo>
                    <a:pt x="f117" y="f127"/>
                    <a:pt x="f117" y="f126"/>
                    <a:pt x="f118" y="f126"/>
                  </a:cubicBezTo>
                  <a:cubicBezTo>
                    <a:pt x="f118" y="f126"/>
                    <a:pt x="f118" y="f126"/>
                    <a:pt x="f118" y="f126"/>
                  </a:cubicBezTo>
                  <a:cubicBezTo>
                    <a:pt x="f117" y="f126"/>
                    <a:pt x="f117" y="f126"/>
                    <a:pt x="f117" y="f79"/>
                  </a:cubicBezTo>
                  <a:cubicBezTo>
                    <a:pt x="f118" y="f79"/>
                    <a:pt x="f118" y="f81"/>
                    <a:pt x="f118" y="f79"/>
                  </a:cubicBezTo>
                  <a:cubicBezTo>
                    <a:pt x="f118" y="f81"/>
                    <a:pt x="f114" y="f86"/>
                    <a:pt x="f114" y="f89"/>
                  </a:cubicBezTo>
                  <a:cubicBezTo>
                    <a:pt x="f114" y="f89"/>
                    <a:pt x="f114" y="f89"/>
                    <a:pt x="f114" y="f89"/>
                  </a:cubicBezTo>
                  <a:cubicBezTo>
                    <a:pt x="f110" y="f93"/>
                    <a:pt x="f110" y="f124"/>
                    <a:pt x="f107" y="f124"/>
                  </a:cubicBezTo>
                  <a:cubicBezTo>
                    <a:pt x="f107" y="f97"/>
                    <a:pt x="f110" y="f124"/>
                    <a:pt x="f110" y="f97"/>
                  </a:cubicBezTo>
                  <a:cubicBezTo>
                    <a:pt x="f107" y="f97"/>
                    <a:pt x="f107" y="f97"/>
                    <a:pt x="f107" y="f97"/>
                  </a:cubicBezTo>
                  <a:cubicBezTo>
                    <a:pt x="f106" y="f122"/>
                    <a:pt x="f106" y="f103"/>
                    <a:pt x="f103" y="f106"/>
                  </a:cubicBezTo>
                  <a:cubicBezTo>
                    <a:pt x="f102" y="f110"/>
                    <a:pt x="f97" y="f118"/>
                    <a:pt x="f93" y="f115"/>
                  </a:cubicBezTo>
                  <a:cubicBezTo>
                    <a:pt x="f94" y="f115"/>
                    <a:pt x="f94" y="f115"/>
                    <a:pt x="f94" y="f115"/>
                  </a:cubicBezTo>
                  <a:cubicBezTo>
                    <a:pt x="f89" y="f115"/>
                    <a:pt x="f94" y="f112"/>
                    <a:pt x="f89" y="f112"/>
                  </a:cubicBezTo>
                  <a:cubicBezTo>
                    <a:pt x="f89" y="f112"/>
                    <a:pt x="f89" y="f112"/>
                    <a:pt x="f89" y="f112"/>
                  </a:cubicBezTo>
                  <a:cubicBezTo>
                    <a:pt x="f86" y="f111"/>
                    <a:pt x="f89" y="f109"/>
                    <a:pt x="f86" y="f108"/>
                  </a:cubicBezTo>
                  <a:cubicBezTo>
                    <a:pt x="f86" y="f109"/>
                    <a:pt x="f86" y="f109"/>
                    <a:pt x="f86" y="f109"/>
                  </a:cubicBezTo>
                  <a:cubicBezTo>
                    <a:pt x="f86" y="f108"/>
                    <a:pt x="f85" y="f105"/>
                    <a:pt x="f85" y="f104"/>
                  </a:cubicBezTo>
                  <a:cubicBezTo>
                    <a:pt x="f85" y="f104"/>
                    <a:pt x="f85" y="f104"/>
                    <a:pt x="f85" y="f104"/>
                  </a:cubicBezTo>
                  <a:cubicBezTo>
                    <a:pt x="f86" y="f104"/>
                    <a:pt x="f81" y="f104"/>
                    <a:pt x="f85" y="f101"/>
                  </a:cubicBezTo>
                  <a:cubicBezTo>
                    <a:pt x="f85" y="f101"/>
                    <a:pt x="f81" y="f101"/>
                    <a:pt x="f85" y="f101"/>
                  </a:cubicBezTo>
                  <a:cubicBezTo>
                    <a:pt x="f81" y="f99"/>
                    <a:pt x="f77" y="f98"/>
                    <a:pt x="f76" y="f95"/>
                  </a:cubicBezTo>
                  <a:cubicBezTo>
                    <a:pt x="f76" y="f91"/>
                    <a:pt x="f77" y="f92"/>
                    <a:pt x="f76" y="f92"/>
                  </a:cubicBezTo>
                  <a:cubicBezTo>
                    <a:pt x="f76" y="f91"/>
                    <a:pt x="f76" y="f92"/>
                    <a:pt x="f76" y="f92"/>
                  </a:cubicBezTo>
                  <a:cubicBezTo>
                    <a:pt x="f74" y="f91"/>
                    <a:pt x="f77" y="f90"/>
                    <a:pt x="f76" y="f90"/>
                  </a:cubicBezTo>
                  <a:cubicBezTo>
                    <a:pt x="f74" y="f91"/>
                    <a:pt x="f76" y="f90"/>
                    <a:pt x="f74" y="f90"/>
                  </a:cubicBezTo>
                  <a:cubicBezTo>
                    <a:pt x="f74" y="f88"/>
                    <a:pt x="f76" y="f88"/>
                    <a:pt x="f74" y="f88"/>
                  </a:cubicBezTo>
                  <a:cubicBezTo>
                    <a:pt x="f74" y="f87"/>
                    <a:pt x="f74" y="f87"/>
                    <a:pt x="f74" y="f87"/>
                  </a:cubicBezTo>
                  <a:cubicBezTo>
                    <a:pt x="f72" y="f87"/>
                    <a:pt x="f72" y="f84"/>
                    <a:pt x="f67" y="f84"/>
                  </a:cubicBezTo>
                  <a:cubicBezTo>
                    <a:pt x="f62" y="f78"/>
                    <a:pt x="f54" y="f71"/>
                    <a:pt x="f46" y="f64"/>
                  </a:cubicBezTo>
                  <a:cubicBezTo>
                    <a:pt x="f44" y="f58"/>
                    <a:pt x="f37" y="f53"/>
                    <a:pt x="f33" y="f47"/>
                  </a:cubicBezTo>
                  <a:cubicBezTo>
                    <a:pt x="f33" y="f146"/>
                    <a:pt x="f33" y="f146"/>
                    <a:pt x="f31" y="f147"/>
                  </a:cubicBezTo>
                  <a:cubicBezTo>
                    <a:pt x="f31" y="f147"/>
                    <a:pt x="f31" y="f147"/>
                    <a:pt x="f31" y="f147"/>
                  </a:cubicBezTo>
                  <a:cubicBezTo>
                    <a:pt x="f31" y="f147"/>
                    <a:pt x="f31" y="f45"/>
                    <a:pt x="f29" y="f45"/>
                  </a:cubicBezTo>
                  <a:cubicBezTo>
                    <a:pt x="f27" y="f43"/>
                    <a:pt x="f25" y="f41"/>
                    <a:pt x="f25" y="f39"/>
                  </a:cubicBezTo>
                  <a:cubicBezTo>
                    <a:pt x="f25" y="f39"/>
                    <a:pt x="f25" y="f39"/>
                    <a:pt x="f25" y="f39"/>
                  </a:cubicBezTo>
                  <a:cubicBezTo>
                    <a:pt x="f25" y="f39"/>
                    <a:pt x="f25" y="f39"/>
                    <a:pt x="f25" y="f39"/>
                  </a:cubicBezTo>
                  <a:cubicBezTo>
                    <a:pt x="f25" y="f38"/>
                    <a:pt x="f25" y="f38"/>
                    <a:pt x="f25" y="f38"/>
                  </a:cubicBezTo>
                  <a:cubicBezTo>
                    <a:pt x="f25" y="f38"/>
                    <a:pt x="f23" y="f38"/>
                    <a:pt x="f23" y="f39"/>
                  </a:cubicBezTo>
                  <a:cubicBezTo>
                    <a:pt x="f15" y="f32"/>
                    <a:pt x="f139" y="f24"/>
                    <a:pt x="f10" y="f19"/>
                  </a:cubicBezTo>
                  <a:cubicBezTo>
                    <a:pt x="f10" y="f148"/>
                    <a:pt x="f12" y="f149"/>
                    <a:pt x="f150" y="f18"/>
                  </a:cubicBezTo>
                  <a:cubicBezTo>
                    <a:pt x="f8" y="f14"/>
                    <a:pt x="f151" y="f152"/>
                    <a:pt x="f5" y="f9"/>
                  </a:cubicBezTo>
                  <a:cubicBezTo>
                    <a:pt x="f5" y="f9"/>
                    <a:pt x="f151" y="f7"/>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83" name="Freeform 147">
              <a:extLst>
                <a:ext uri="{FF2B5EF4-FFF2-40B4-BE49-F238E27FC236}">
                  <a16:creationId xmlns:a16="http://schemas.microsoft.com/office/drawing/2014/main" id="{58FAE38F-A859-4EF3-A70C-79D000CDB496}"/>
                </a:ext>
              </a:extLst>
            </p:cNvPr>
            <p:cNvSpPr/>
            <p:nvPr/>
          </p:nvSpPr>
          <p:spPr>
            <a:xfrm flipH="1">
              <a:off x="9941265" y="3465987"/>
              <a:ext cx="2075" cy="3118"/>
            </a:xfrm>
            <a:custGeom>
              <a:avLst/>
              <a:gdLst>
                <a:gd name="f0" fmla="val 10800000"/>
                <a:gd name="f1" fmla="val 5400000"/>
                <a:gd name="f2" fmla="val 180"/>
                <a:gd name="f3" fmla="val w"/>
                <a:gd name="f4" fmla="val h"/>
                <a:gd name="f5" fmla="val 0"/>
                <a:gd name="f6" fmla="val 2"/>
                <a:gd name="f7" fmla="val 3"/>
                <a:gd name="f8" fmla="+- 0 0 -90"/>
                <a:gd name="f9" fmla="*/ f3 1 2"/>
                <a:gd name="f10" fmla="*/ f4 1 3"/>
                <a:gd name="f11" fmla="+- f7 0 f5"/>
                <a:gd name="f12" fmla="+- f6 0 f5"/>
                <a:gd name="f13" fmla="*/ f8 f0 1"/>
                <a:gd name="f14" fmla="*/ f11 1 3"/>
                <a:gd name="f15" fmla="*/ f12 1 2"/>
                <a:gd name="f16" fmla="*/ 2 f12 1"/>
                <a:gd name="f17" fmla="*/ 0 f11 1"/>
                <a:gd name="f18" fmla="*/ 0 f12 1"/>
                <a:gd name="f19" fmla="*/ 3 f11 1"/>
                <a:gd name="f20" fmla="*/ f13 1 f2"/>
                <a:gd name="f21" fmla="*/ f16 1 2"/>
                <a:gd name="f22" fmla="*/ f17 1 3"/>
                <a:gd name="f23" fmla="*/ f18 1 2"/>
                <a:gd name="f24" fmla="*/ f19 1 3"/>
                <a:gd name="f25" fmla="*/ 0 1 f15"/>
                <a:gd name="f26" fmla="*/ f6 1 f15"/>
                <a:gd name="f27" fmla="*/ 0 1 f14"/>
                <a:gd name="f28" fmla="*/ f7 1 f14"/>
                <a:gd name="f29" fmla="+- f20 0 f1"/>
                <a:gd name="f30" fmla="*/ f21 1 f15"/>
                <a:gd name="f31" fmla="*/ f22 1 f14"/>
                <a:gd name="f32" fmla="*/ f23 1 f15"/>
                <a:gd name="f33" fmla="*/ f24 1 f14"/>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 ang="f29">
                  <a:pos x="f38" y="f39"/>
                </a:cxn>
                <a:cxn ang="f29">
                  <a:pos x="f38" y="f39"/>
                </a:cxn>
                <a:cxn ang="f29">
                  <a:pos x="f38" y="f39"/>
                </a:cxn>
              </a:cxnLst>
              <a:rect l="f34" t="f37" r="f35" b="f36"/>
              <a:pathLst>
                <a:path w="2" h="3">
                  <a:moveTo>
                    <a:pt x="f6" y="f5"/>
                  </a:moveTo>
                  <a:lnTo>
                    <a:pt x="f5" y="f5"/>
                  </a:lnTo>
                  <a:lnTo>
                    <a:pt x="f5" y="f7"/>
                  </a:lnTo>
                  <a:lnTo>
                    <a:pt x="f6" y="f7"/>
                  </a:lnTo>
                  <a:lnTo>
                    <a:pt x="f6" y="f5"/>
                  </a:lnTo>
                  <a:lnTo>
                    <a:pt x="f6" y="f5"/>
                  </a:lnTo>
                  <a:lnTo>
                    <a:pt x="f6" y="f5"/>
                  </a:lnTo>
                  <a:lnTo>
                    <a:pt x="f6" y="f5"/>
                  </a:ln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84" name="Freeform 148">
              <a:extLst>
                <a:ext uri="{FF2B5EF4-FFF2-40B4-BE49-F238E27FC236}">
                  <a16:creationId xmlns:a16="http://schemas.microsoft.com/office/drawing/2014/main" id="{FF90B11D-B1EE-4D9B-AA0C-539659B55746}"/>
                </a:ext>
              </a:extLst>
            </p:cNvPr>
            <p:cNvSpPr/>
            <p:nvPr/>
          </p:nvSpPr>
          <p:spPr>
            <a:xfrm flipH="1">
              <a:off x="9771753" y="3790453"/>
              <a:ext cx="277666" cy="461744"/>
            </a:xfrm>
            <a:custGeom>
              <a:avLst/>
              <a:gdLst>
                <a:gd name="f0" fmla="val 10800000"/>
                <a:gd name="f1" fmla="val 5400000"/>
                <a:gd name="f2" fmla="val 180"/>
                <a:gd name="f3" fmla="val w"/>
                <a:gd name="f4" fmla="val h"/>
                <a:gd name="f5" fmla="val 0"/>
                <a:gd name="f6" fmla="val 113"/>
                <a:gd name="f7" fmla="val 188"/>
                <a:gd name="f8" fmla="val 4"/>
                <a:gd name="f9" fmla="val 185"/>
                <a:gd name="f10" fmla="val 8"/>
                <a:gd name="f11" fmla="val 184"/>
                <a:gd name="f12" fmla="val 6"/>
                <a:gd name="f13" fmla="val 9"/>
                <a:gd name="f14" fmla="val 178"/>
                <a:gd name="f15" fmla="val 13"/>
                <a:gd name="f16" fmla="val 177"/>
                <a:gd name="f17" fmla="val 14"/>
                <a:gd name="f18" fmla="val 172"/>
                <a:gd name="f19" fmla="val 168"/>
                <a:gd name="f20" fmla="val 15"/>
                <a:gd name="f21" fmla="val 167"/>
                <a:gd name="f22" fmla="val 165"/>
                <a:gd name="f23" fmla="val 17"/>
                <a:gd name="f24" fmla="val 164"/>
                <a:gd name="f25" fmla="val 18"/>
                <a:gd name="f26" fmla="val 163"/>
                <a:gd name="f27" fmla="val 19"/>
                <a:gd name="f28" fmla="val 161"/>
                <a:gd name="f29" fmla="val 21"/>
                <a:gd name="f30" fmla="val 159"/>
                <a:gd name="f31" fmla="val 22"/>
                <a:gd name="f32" fmla="val 158"/>
                <a:gd name="f33" fmla="val 23"/>
                <a:gd name="f34" fmla="val 155"/>
                <a:gd name="f35" fmla="val 24"/>
                <a:gd name="f36" fmla="val 154"/>
                <a:gd name="f37" fmla="val 27"/>
                <a:gd name="f38" fmla="val 152"/>
                <a:gd name="f39" fmla="val 151"/>
                <a:gd name="f40" fmla="val 28"/>
                <a:gd name="f41" fmla="val 150"/>
                <a:gd name="f42" fmla="val 148"/>
                <a:gd name="f43" fmla="val 146"/>
                <a:gd name="f44" fmla="val 30"/>
                <a:gd name="f45" fmla="val 31"/>
                <a:gd name="f46" fmla="val 145"/>
                <a:gd name="f47" fmla="val 32"/>
                <a:gd name="f48" fmla="val 141"/>
                <a:gd name="f49" fmla="val 34"/>
                <a:gd name="f50" fmla="val 138"/>
                <a:gd name="f51" fmla="val 137"/>
                <a:gd name="f52" fmla="val 135"/>
                <a:gd name="f53" fmla="val 35"/>
                <a:gd name="f54" fmla="val 134"/>
                <a:gd name="f55" fmla="val 36"/>
                <a:gd name="f56" fmla="val 132"/>
                <a:gd name="f57" fmla="val 130"/>
                <a:gd name="f58" fmla="val 37"/>
                <a:gd name="f59" fmla="val 129"/>
                <a:gd name="f60" fmla="val 40"/>
                <a:gd name="f61" fmla="val 128"/>
                <a:gd name="f62" fmla="val 126"/>
                <a:gd name="f63" fmla="val 41"/>
                <a:gd name="f64" fmla="val 125"/>
                <a:gd name="f65" fmla="val 124"/>
                <a:gd name="f66" fmla="val 43"/>
                <a:gd name="f67" fmla="val 122"/>
                <a:gd name="f68" fmla="val 44"/>
                <a:gd name="f69" fmla="val 121"/>
                <a:gd name="f70" fmla="val 118"/>
                <a:gd name="f71" fmla="val 45"/>
                <a:gd name="f72" fmla="val 117"/>
                <a:gd name="f73" fmla="val 47"/>
                <a:gd name="f74" fmla="val 48"/>
                <a:gd name="f75" fmla="val 116"/>
                <a:gd name="f76" fmla="val 115"/>
                <a:gd name="f77" fmla="val 49"/>
                <a:gd name="f78" fmla="val 51"/>
                <a:gd name="f79" fmla="val 112"/>
                <a:gd name="f80" fmla="val 52"/>
                <a:gd name="f81" fmla="val 111"/>
                <a:gd name="f82" fmla="val 54"/>
                <a:gd name="f83" fmla="val 108"/>
                <a:gd name="f84" fmla="val 109"/>
                <a:gd name="f85" fmla="val 56"/>
                <a:gd name="f86" fmla="val 105"/>
                <a:gd name="f87" fmla="val 57"/>
                <a:gd name="f88" fmla="val 104"/>
                <a:gd name="f89" fmla="val 103"/>
                <a:gd name="f90" fmla="val 58"/>
                <a:gd name="f91" fmla="val 102"/>
                <a:gd name="f92" fmla="val 100"/>
                <a:gd name="f93" fmla="val 60"/>
                <a:gd name="f94" fmla="val 99"/>
                <a:gd name="f95" fmla="val 61"/>
                <a:gd name="f96" fmla="val 98"/>
                <a:gd name="f97" fmla="val 96"/>
                <a:gd name="f98" fmla="val 62"/>
                <a:gd name="f99" fmla="val 95"/>
                <a:gd name="f100" fmla="val 92"/>
                <a:gd name="f101" fmla="val 91"/>
                <a:gd name="f102" fmla="val 90"/>
                <a:gd name="f103" fmla="val 64"/>
                <a:gd name="f104" fmla="val 65"/>
                <a:gd name="f105" fmla="val 88"/>
                <a:gd name="f106" fmla="val 87"/>
                <a:gd name="f107" fmla="val 67"/>
                <a:gd name="f108" fmla="val 69"/>
                <a:gd name="f109" fmla="val 86"/>
                <a:gd name="f110" fmla="val 85"/>
                <a:gd name="f111" fmla="val 70"/>
                <a:gd name="f112" fmla="val 83"/>
                <a:gd name="f113" fmla="val 82"/>
                <a:gd name="f114" fmla="val 79"/>
                <a:gd name="f115" fmla="val 71"/>
                <a:gd name="f116" fmla="val 78"/>
                <a:gd name="f117" fmla="val 73"/>
                <a:gd name="f118" fmla="val 77"/>
                <a:gd name="f119" fmla="val 75"/>
                <a:gd name="f120" fmla="val 74"/>
                <a:gd name="f121" fmla="val 72"/>
                <a:gd name="f122" fmla="val 66"/>
                <a:gd name="f123" fmla="val 59"/>
                <a:gd name="f124" fmla="val 84"/>
                <a:gd name="f125" fmla="val 55"/>
                <a:gd name="f126" fmla="val 42"/>
                <a:gd name="f127" fmla="val 97"/>
                <a:gd name="f128" fmla="val 39"/>
                <a:gd name="f129" fmla="val 38"/>
                <a:gd name="f130" fmla="val 101"/>
                <a:gd name="f131" fmla="val 29"/>
                <a:gd name="f132" fmla="val 26"/>
                <a:gd name="f133" fmla="val 25"/>
                <a:gd name="f134" fmla="val 107"/>
                <a:gd name="f135" fmla="val 16"/>
                <a:gd name="f136" fmla="val 110"/>
                <a:gd name="f137" fmla="val 12"/>
                <a:gd name="f138" fmla="val 10"/>
                <a:gd name="f139" fmla="val 5"/>
                <a:gd name="f140" fmla="val 2"/>
                <a:gd name="f141" fmla="val 142"/>
                <a:gd name="f142" fmla="val 143"/>
                <a:gd name="f143" fmla="val 156"/>
                <a:gd name="f144" fmla="val 169"/>
                <a:gd name="f145" fmla="val 171"/>
                <a:gd name="f146" fmla="val 182"/>
                <a:gd name="f147" fmla="+- 0 0 -90"/>
                <a:gd name="f148" fmla="*/ f3 1 113"/>
                <a:gd name="f149" fmla="*/ f4 1 188"/>
                <a:gd name="f150" fmla="+- f7 0 f5"/>
                <a:gd name="f151" fmla="+- f6 0 f5"/>
                <a:gd name="f152" fmla="*/ f147 f0 1"/>
                <a:gd name="f153" fmla="*/ f151 1 113"/>
                <a:gd name="f154" fmla="*/ f150 1 188"/>
                <a:gd name="f155" fmla="*/ 15 f151 1"/>
                <a:gd name="f156" fmla="*/ 167 f150 1"/>
                <a:gd name="f157" fmla="*/ 18 f151 1"/>
                <a:gd name="f158" fmla="*/ 161 f150 1"/>
                <a:gd name="f159" fmla="*/ 27 f151 1"/>
                <a:gd name="f160" fmla="*/ 151 f150 1"/>
                <a:gd name="f161" fmla="*/ 30 f151 1"/>
                <a:gd name="f162" fmla="*/ 148 f150 1"/>
                <a:gd name="f163" fmla="*/ 35 f151 1"/>
                <a:gd name="f164" fmla="*/ 135 f150 1"/>
                <a:gd name="f165" fmla="*/ 37 f151 1"/>
                <a:gd name="f166" fmla="*/ 130 f150 1"/>
                <a:gd name="f167" fmla="*/ 43 f151 1"/>
                <a:gd name="f168" fmla="*/ 125 f150 1"/>
                <a:gd name="f169" fmla="*/ 45 f151 1"/>
                <a:gd name="f170" fmla="*/ 118 f150 1"/>
                <a:gd name="f171" fmla="*/ 47 f151 1"/>
                <a:gd name="f172" fmla="*/ 115 f150 1"/>
                <a:gd name="f173" fmla="*/ 49 f151 1"/>
                <a:gd name="f174" fmla="*/ 113 f150 1"/>
                <a:gd name="f175" fmla="*/ 54 f151 1"/>
                <a:gd name="f176" fmla="*/ 108 f150 1"/>
                <a:gd name="f177" fmla="*/ 57 f151 1"/>
                <a:gd name="f178" fmla="*/ 103 f150 1"/>
                <a:gd name="f179" fmla="*/ 60 f151 1"/>
                <a:gd name="f180" fmla="*/ 100 f150 1"/>
                <a:gd name="f181" fmla="*/ 61 f151 1"/>
                <a:gd name="f182" fmla="*/ 95 f150 1"/>
                <a:gd name="f183" fmla="*/ 65 f151 1"/>
                <a:gd name="f184" fmla="*/ 88 f150 1"/>
                <a:gd name="f185" fmla="*/ 69 f151 1"/>
                <a:gd name="f186" fmla="*/ 82 f150 1"/>
                <a:gd name="f187" fmla="*/ 71 f151 1"/>
                <a:gd name="f188" fmla="*/ 78 f150 1"/>
                <a:gd name="f189" fmla="*/ 75 f150 1"/>
                <a:gd name="f190" fmla="*/ 74 f151 1"/>
                <a:gd name="f191" fmla="*/ 74 f150 1"/>
                <a:gd name="f192" fmla="*/ 73 f150 1"/>
                <a:gd name="f193" fmla="*/ 77 f151 1"/>
                <a:gd name="f194" fmla="*/ 70 f150 1"/>
                <a:gd name="f195" fmla="*/ 83 f151 1"/>
                <a:gd name="f196" fmla="*/ 60 f150 1"/>
                <a:gd name="f197" fmla="*/ 84 f151 1"/>
                <a:gd name="f198" fmla="*/ 57 f150 1"/>
                <a:gd name="f199" fmla="*/ 86 f151 1"/>
                <a:gd name="f200" fmla="*/ 55 f150 1"/>
                <a:gd name="f201" fmla="*/ 91 f151 1"/>
                <a:gd name="f202" fmla="*/ 45 f150 1"/>
                <a:gd name="f203" fmla="*/ 90 f151 1"/>
                <a:gd name="f204" fmla="*/ 43 f150 1"/>
                <a:gd name="f205" fmla="*/ 92 f151 1"/>
                <a:gd name="f206" fmla="*/ 42 f150 1"/>
                <a:gd name="f207" fmla="*/ 97 f151 1"/>
                <a:gd name="f208" fmla="*/ 39 f150 1"/>
                <a:gd name="f209" fmla="*/ 99 f151 1"/>
                <a:gd name="f210" fmla="*/ 35 f150 1"/>
                <a:gd name="f211" fmla="*/ 100 f151 1"/>
                <a:gd name="f212" fmla="*/ 34 f150 1"/>
                <a:gd name="f213" fmla="*/ 30 f150 1"/>
                <a:gd name="f214" fmla="*/ 103 f151 1"/>
                <a:gd name="f215" fmla="*/ 26 f150 1"/>
                <a:gd name="f216" fmla="*/ 25 f150 1"/>
                <a:gd name="f217" fmla="*/ 105 f151 1"/>
                <a:gd name="f218" fmla="*/ 23 f150 1"/>
                <a:gd name="f219" fmla="*/ 107 f151 1"/>
                <a:gd name="f220" fmla="*/ 21 f150 1"/>
                <a:gd name="f221" fmla="*/ 104 f151 1"/>
                <a:gd name="f222" fmla="*/ 109 f151 1"/>
                <a:gd name="f223" fmla="*/ 17 f150 1"/>
                <a:gd name="f224" fmla="*/ 8 f150 1"/>
                <a:gd name="f225" fmla="*/ 110 f151 1"/>
                <a:gd name="f226" fmla="*/ 5 f150 1"/>
                <a:gd name="f227" fmla="*/ 113 f151 1"/>
                <a:gd name="f228" fmla="*/ 0 f150 1"/>
                <a:gd name="f229" fmla="*/ 2 f150 1"/>
                <a:gd name="f230" fmla="*/ 6 f150 1"/>
                <a:gd name="f231" fmla="*/ 101 f151 1"/>
                <a:gd name="f232" fmla="*/ 13 f150 1"/>
                <a:gd name="f233" fmla="*/ 75 f151 1"/>
                <a:gd name="f234" fmla="*/ 51 f150 1"/>
                <a:gd name="f235" fmla="*/ 56 f151 1"/>
                <a:gd name="f236" fmla="*/ 102 f150 1"/>
                <a:gd name="f237" fmla="*/ 23 f151 1"/>
                <a:gd name="f238" fmla="*/ 141 f150 1"/>
                <a:gd name="f239" fmla="*/ 4 f151 1"/>
                <a:gd name="f240" fmla="*/ 185 f150 1"/>
                <a:gd name="f241" fmla="*/ f152 1 f2"/>
                <a:gd name="f242" fmla="*/ f155 1 113"/>
                <a:gd name="f243" fmla="*/ f156 1 188"/>
                <a:gd name="f244" fmla="*/ f157 1 113"/>
                <a:gd name="f245" fmla="*/ f158 1 188"/>
                <a:gd name="f246" fmla="*/ f159 1 113"/>
                <a:gd name="f247" fmla="*/ f160 1 188"/>
                <a:gd name="f248" fmla="*/ f161 1 113"/>
                <a:gd name="f249" fmla="*/ f162 1 188"/>
                <a:gd name="f250" fmla="*/ f163 1 113"/>
                <a:gd name="f251" fmla="*/ f164 1 188"/>
                <a:gd name="f252" fmla="*/ f165 1 113"/>
                <a:gd name="f253" fmla="*/ f166 1 188"/>
                <a:gd name="f254" fmla="*/ f167 1 113"/>
                <a:gd name="f255" fmla="*/ f168 1 188"/>
                <a:gd name="f256" fmla="*/ f169 1 113"/>
                <a:gd name="f257" fmla="*/ f170 1 188"/>
                <a:gd name="f258" fmla="*/ f171 1 113"/>
                <a:gd name="f259" fmla="*/ f172 1 188"/>
                <a:gd name="f260" fmla="*/ f173 1 113"/>
                <a:gd name="f261" fmla="*/ f174 1 188"/>
                <a:gd name="f262" fmla="*/ f175 1 113"/>
                <a:gd name="f263" fmla="*/ f176 1 188"/>
                <a:gd name="f264" fmla="*/ f177 1 113"/>
                <a:gd name="f265" fmla="*/ f178 1 188"/>
                <a:gd name="f266" fmla="*/ f179 1 113"/>
                <a:gd name="f267" fmla="*/ f180 1 188"/>
                <a:gd name="f268" fmla="*/ f181 1 113"/>
                <a:gd name="f269" fmla="*/ f182 1 188"/>
                <a:gd name="f270" fmla="*/ f183 1 113"/>
                <a:gd name="f271" fmla="*/ f184 1 188"/>
                <a:gd name="f272" fmla="*/ f185 1 113"/>
                <a:gd name="f273" fmla="*/ f186 1 188"/>
                <a:gd name="f274" fmla="*/ f187 1 113"/>
                <a:gd name="f275" fmla="*/ f188 1 188"/>
                <a:gd name="f276" fmla="*/ f189 1 188"/>
                <a:gd name="f277" fmla="*/ f190 1 113"/>
                <a:gd name="f278" fmla="*/ f191 1 188"/>
                <a:gd name="f279" fmla="*/ f192 1 188"/>
                <a:gd name="f280" fmla="*/ f193 1 113"/>
                <a:gd name="f281" fmla="*/ f194 1 188"/>
                <a:gd name="f282" fmla="*/ f195 1 113"/>
                <a:gd name="f283" fmla="*/ f196 1 188"/>
                <a:gd name="f284" fmla="*/ f197 1 113"/>
                <a:gd name="f285" fmla="*/ f198 1 188"/>
                <a:gd name="f286" fmla="*/ f199 1 113"/>
                <a:gd name="f287" fmla="*/ f200 1 188"/>
                <a:gd name="f288" fmla="*/ f201 1 113"/>
                <a:gd name="f289" fmla="*/ f202 1 188"/>
                <a:gd name="f290" fmla="*/ f203 1 113"/>
                <a:gd name="f291" fmla="*/ f204 1 188"/>
                <a:gd name="f292" fmla="*/ f205 1 113"/>
                <a:gd name="f293" fmla="*/ f206 1 188"/>
                <a:gd name="f294" fmla="*/ f207 1 113"/>
                <a:gd name="f295" fmla="*/ f208 1 188"/>
                <a:gd name="f296" fmla="*/ f209 1 113"/>
                <a:gd name="f297" fmla="*/ f210 1 188"/>
                <a:gd name="f298" fmla="*/ f211 1 113"/>
                <a:gd name="f299" fmla="*/ f212 1 188"/>
                <a:gd name="f300" fmla="*/ f213 1 188"/>
                <a:gd name="f301" fmla="*/ f214 1 113"/>
                <a:gd name="f302" fmla="*/ f215 1 188"/>
                <a:gd name="f303" fmla="*/ f216 1 188"/>
                <a:gd name="f304" fmla="*/ f217 1 113"/>
                <a:gd name="f305" fmla="*/ f218 1 188"/>
                <a:gd name="f306" fmla="*/ f219 1 113"/>
                <a:gd name="f307" fmla="*/ f220 1 188"/>
                <a:gd name="f308" fmla="*/ f221 1 113"/>
                <a:gd name="f309" fmla="*/ f222 1 113"/>
                <a:gd name="f310" fmla="*/ f223 1 188"/>
                <a:gd name="f311" fmla="*/ f224 1 188"/>
                <a:gd name="f312" fmla="*/ f225 1 113"/>
                <a:gd name="f313" fmla="*/ f226 1 188"/>
                <a:gd name="f314" fmla="*/ f227 1 113"/>
                <a:gd name="f315" fmla="*/ f228 1 188"/>
                <a:gd name="f316" fmla="*/ f229 1 188"/>
                <a:gd name="f317" fmla="*/ f230 1 188"/>
                <a:gd name="f318" fmla="*/ f231 1 113"/>
                <a:gd name="f319" fmla="*/ f232 1 188"/>
                <a:gd name="f320" fmla="*/ f233 1 113"/>
                <a:gd name="f321" fmla="*/ f234 1 188"/>
                <a:gd name="f322" fmla="*/ f235 1 113"/>
                <a:gd name="f323" fmla="*/ f236 1 188"/>
                <a:gd name="f324" fmla="*/ f237 1 113"/>
                <a:gd name="f325" fmla="*/ f238 1 188"/>
                <a:gd name="f326" fmla="*/ f239 1 113"/>
                <a:gd name="f327" fmla="*/ f240 1 188"/>
                <a:gd name="f328" fmla="*/ 0 1 f153"/>
                <a:gd name="f329" fmla="*/ f6 1 f153"/>
                <a:gd name="f330" fmla="*/ 0 1 f154"/>
                <a:gd name="f331" fmla="*/ f7 1 f154"/>
                <a:gd name="f332" fmla="+- f241 0 f1"/>
                <a:gd name="f333" fmla="*/ f242 1 f153"/>
                <a:gd name="f334" fmla="*/ f243 1 f154"/>
                <a:gd name="f335" fmla="*/ f244 1 f153"/>
                <a:gd name="f336" fmla="*/ f245 1 f154"/>
                <a:gd name="f337" fmla="*/ f246 1 f153"/>
                <a:gd name="f338" fmla="*/ f247 1 f154"/>
                <a:gd name="f339" fmla="*/ f248 1 f153"/>
                <a:gd name="f340" fmla="*/ f249 1 f154"/>
                <a:gd name="f341" fmla="*/ f250 1 f153"/>
                <a:gd name="f342" fmla="*/ f251 1 f154"/>
                <a:gd name="f343" fmla="*/ f252 1 f153"/>
                <a:gd name="f344" fmla="*/ f253 1 f154"/>
                <a:gd name="f345" fmla="*/ f254 1 f153"/>
                <a:gd name="f346" fmla="*/ f255 1 f154"/>
                <a:gd name="f347" fmla="*/ f256 1 f153"/>
                <a:gd name="f348" fmla="*/ f257 1 f154"/>
                <a:gd name="f349" fmla="*/ f258 1 f153"/>
                <a:gd name="f350" fmla="*/ f259 1 f154"/>
                <a:gd name="f351" fmla="*/ f260 1 f153"/>
                <a:gd name="f352" fmla="*/ f261 1 f154"/>
                <a:gd name="f353" fmla="*/ f262 1 f153"/>
                <a:gd name="f354" fmla="*/ f263 1 f154"/>
                <a:gd name="f355" fmla="*/ f264 1 f153"/>
                <a:gd name="f356" fmla="*/ f265 1 f154"/>
                <a:gd name="f357" fmla="*/ f266 1 f153"/>
                <a:gd name="f358" fmla="*/ f267 1 f154"/>
                <a:gd name="f359" fmla="*/ f268 1 f153"/>
                <a:gd name="f360" fmla="*/ f269 1 f154"/>
                <a:gd name="f361" fmla="*/ f270 1 f153"/>
                <a:gd name="f362" fmla="*/ f271 1 f154"/>
                <a:gd name="f363" fmla="*/ f272 1 f153"/>
                <a:gd name="f364" fmla="*/ f273 1 f154"/>
                <a:gd name="f365" fmla="*/ f274 1 f153"/>
                <a:gd name="f366" fmla="*/ f275 1 f154"/>
                <a:gd name="f367" fmla="*/ f276 1 f154"/>
                <a:gd name="f368" fmla="*/ f277 1 f153"/>
                <a:gd name="f369" fmla="*/ f278 1 f154"/>
                <a:gd name="f370" fmla="*/ f279 1 f154"/>
                <a:gd name="f371" fmla="*/ f280 1 f153"/>
                <a:gd name="f372" fmla="*/ f281 1 f154"/>
                <a:gd name="f373" fmla="*/ f282 1 f153"/>
                <a:gd name="f374" fmla="*/ f283 1 f154"/>
                <a:gd name="f375" fmla="*/ f284 1 f153"/>
                <a:gd name="f376" fmla="*/ f285 1 f154"/>
                <a:gd name="f377" fmla="*/ f286 1 f153"/>
                <a:gd name="f378" fmla="*/ f287 1 f154"/>
                <a:gd name="f379" fmla="*/ f288 1 f153"/>
                <a:gd name="f380" fmla="*/ f289 1 f154"/>
                <a:gd name="f381" fmla="*/ f290 1 f153"/>
                <a:gd name="f382" fmla="*/ f291 1 f154"/>
                <a:gd name="f383" fmla="*/ f292 1 f153"/>
                <a:gd name="f384" fmla="*/ f293 1 f154"/>
                <a:gd name="f385" fmla="*/ f294 1 f153"/>
                <a:gd name="f386" fmla="*/ f295 1 f154"/>
                <a:gd name="f387" fmla="*/ f296 1 f153"/>
                <a:gd name="f388" fmla="*/ f297 1 f154"/>
                <a:gd name="f389" fmla="*/ f298 1 f153"/>
                <a:gd name="f390" fmla="*/ f299 1 f154"/>
                <a:gd name="f391" fmla="*/ f300 1 f154"/>
                <a:gd name="f392" fmla="*/ f301 1 f153"/>
                <a:gd name="f393" fmla="*/ f302 1 f154"/>
                <a:gd name="f394" fmla="*/ f303 1 f154"/>
                <a:gd name="f395" fmla="*/ f304 1 f153"/>
                <a:gd name="f396" fmla="*/ f305 1 f154"/>
                <a:gd name="f397" fmla="*/ f306 1 f153"/>
                <a:gd name="f398" fmla="*/ f307 1 f154"/>
                <a:gd name="f399" fmla="*/ f308 1 f153"/>
                <a:gd name="f400" fmla="*/ f309 1 f153"/>
                <a:gd name="f401" fmla="*/ f310 1 f154"/>
                <a:gd name="f402" fmla="*/ f311 1 f154"/>
                <a:gd name="f403" fmla="*/ f312 1 f153"/>
                <a:gd name="f404" fmla="*/ f313 1 f154"/>
                <a:gd name="f405" fmla="*/ f314 1 f153"/>
                <a:gd name="f406" fmla="*/ f315 1 f154"/>
                <a:gd name="f407" fmla="*/ f316 1 f154"/>
                <a:gd name="f408" fmla="*/ f317 1 f154"/>
                <a:gd name="f409" fmla="*/ f318 1 f153"/>
                <a:gd name="f410" fmla="*/ f319 1 f154"/>
                <a:gd name="f411" fmla="*/ f320 1 f153"/>
                <a:gd name="f412" fmla="*/ f321 1 f154"/>
                <a:gd name="f413" fmla="*/ f322 1 f153"/>
                <a:gd name="f414" fmla="*/ f323 1 f154"/>
                <a:gd name="f415" fmla="*/ f324 1 f153"/>
                <a:gd name="f416" fmla="*/ f325 1 f154"/>
                <a:gd name="f417" fmla="*/ f326 1 f153"/>
                <a:gd name="f418" fmla="*/ f327 1 f154"/>
                <a:gd name="f419" fmla="*/ f328 f148 1"/>
                <a:gd name="f420" fmla="*/ f329 f148 1"/>
                <a:gd name="f421" fmla="*/ f331 f149 1"/>
                <a:gd name="f422" fmla="*/ f330 f149 1"/>
                <a:gd name="f423" fmla="*/ f333 f148 1"/>
                <a:gd name="f424" fmla="*/ f334 f149 1"/>
                <a:gd name="f425" fmla="*/ f335 f148 1"/>
                <a:gd name="f426" fmla="*/ f336 f149 1"/>
                <a:gd name="f427" fmla="*/ f337 f148 1"/>
                <a:gd name="f428" fmla="*/ f338 f149 1"/>
                <a:gd name="f429" fmla="*/ f339 f148 1"/>
                <a:gd name="f430" fmla="*/ f340 f149 1"/>
                <a:gd name="f431" fmla="*/ f341 f148 1"/>
                <a:gd name="f432" fmla="*/ f342 f149 1"/>
                <a:gd name="f433" fmla="*/ f343 f148 1"/>
                <a:gd name="f434" fmla="*/ f344 f149 1"/>
                <a:gd name="f435" fmla="*/ f345 f148 1"/>
                <a:gd name="f436" fmla="*/ f346 f149 1"/>
                <a:gd name="f437" fmla="*/ f347 f148 1"/>
                <a:gd name="f438" fmla="*/ f348 f149 1"/>
                <a:gd name="f439" fmla="*/ f349 f148 1"/>
                <a:gd name="f440" fmla="*/ f350 f149 1"/>
                <a:gd name="f441" fmla="*/ f351 f148 1"/>
                <a:gd name="f442" fmla="*/ f352 f149 1"/>
                <a:gd name="f443" fmla="*/ f353 f148 1"/>
                <a:gd name="f444" fmla="*/ f354 f149 1"/>
                <a:gd name="f445" fmla="*/ f355 f148 1"/>
                <a:gd name="f446" fmla="*/ f356 f149 1"/>
                <a:gd name="f447" fmla="*/ f357 f148 1"/>
                <a:gd name="f448" fmla="*/ f358 f149 1"/>
                <a:gd name="f449" fmla="*/ f359 f148 1"/>
                <a:gd name="f450" fmla="*/ f360 f149 1"/>
                <a:gd name="f451" fmla="*/ f361 f148 1"/>
                <a:gd name="f452" fmla="*/ f362 f149 1"/>
                <a:gd name="f453" fmla="*/ f363 f148 1"/>
                <a:gd name="f454" fmla="*/ f364 f149 1"/>
                <a:gd name="f455" fmla="*/ f365 f148 1"/>
                <a:gd name="f456" fmla="*/ f366 f149 1"/>
                <a:gd name="f457" fmla="*/ f367 f149 1"/>
                <a:gd name="f458" fmla="*/ f368 f148 1"/>
                <a:gd name="f459" fmla="*/ f369 f149 1"/>
                <a:gd name="f460" fmla="*/ f370 f149 1"/>
                <a:gd name="f461" fmla="*/ f371 f148 1"/>
                <a:gd name="f462" fmla="*/ f372 f149 1"/>
                <a:gd name="f463" fmla="*/ f373 f148 1"/>
                <a:gd name="f464" fmla="*/ f374 f149 1"/>
                <a:gd name="f465" fmla="*/ f375 f148 1"/>
                <a:gd name="f466" fmla="*/ f376 f149 1"/>
                <a:gd name="f467" fmla="*/ f377 f148 1"/>
                <a:gd name="f468" fmla="*/ f378 f149 1"/>
                <a:gd name="f469" fmla="*/ f379 f148 1"/>
                <a:gd name="f470" fmla="*/ f380 f149 1"/>
                <a:gd name="f471" fmla="*/ f381 f148 1"/>
                <a:gd name="f472" fmla="*/ f382 f149 1"/>
                <a:gd name="f473" fmla="*/ f383 f148 1"/>
                <a:gd name="f474" fmla="*/ f384 f149 1"/>
                <a:gd name="f475" fmla="*/ f385 f148 1"/>
                <a:gd name="f476" fmla="*/ f386 f149 1"/>
                <a:gd name="f477" fmla="*/ f387 f148 1"/>
                <a:gd name="f478" fmla="*/ f388 f149 1"/>
                <a:gd name="f479" fmla="*/ f389 f148 1"/>
                <a:gd name="f480" fmla="*/ f390 f149 1"/>
                <a:gd name="f481" fmla="*/ f391 f149 1"/>
                <a:gd name="f482" fmla="*/ f392 f148 1"/>
                <a:gd name="f483" fmla="*/ f393 f149 1"/>
                <a:gd name="f484" fmla="*/ f394 f149 1"/>
                <a:gd name="f485" fmla="*/ f395 f148 1"/>
                <a:gd name="f486" fmla="*/ f396 f149 1"/>
                <a:gd name="f487" fmla="*/ f397 f148 1"/>
                <a:gd name="f488" fmla="*/ f398 f149 1"/>
                <a:gd name="f489" fmla="*/ f399 f148 1"/>
                <a:gd name="f490" fmla="*/ f400 f148 1"/>
                <a:gd name="f491" fmla="*/ f401 f149 1"/>
                <a:gd name="f492" fmla="*/ f402 f149 1"/>
                <a:gd name="f493" fmla="*/ f403 f148 1"/>
                <a:gd name="f494" fmla="*/ f404 f149 1"/>
                <a:gd name="f495" fmla="*/ f405 f148 1"/>
                <a:gd name="f496" fmla="*/ f406 f149 1"/>
                <a:gd name="f497" fmla="*/ f407 f149 1"/>
                <a:gd name="f498" fmla="*/ f408 f149 1"/>
                <a:gd name="f499" fmla="*/ f409 f148 1"/>
                <a:gd name="f500" fmla="*/ f410 f149 1"/>
                <a:gd name="f501" fmla="*/ f411 f148 1"/>
                <a:gd name="f502" fmla="*/ f412 f149 1"/>
                <a:gd name="f503" fmla="*/ f413 f148 1"/>
                <a:gd name="f504" fmla="*/ f414 f149 1"/>
                <a:gd name="f505" fmla="*/ f415 f148 1"/>
                <a:gd name="f506" fmla="*/ f416 f149 1"/>
                <a:gd name="f507" fmla="*/ f417 f148 1"/>
                <a:gd name="f508" fmla="*/ f418 f149 1"/>
              </a:gdLst>
              <a:ahLst/>
              <a:cxnLst>
                <a:cxn ang="3cd4">
                  <a:pos x="hc" y="t"/>
                </a:cxn>
                <a:cxn ang="0">
                  <a:pos x="r" y="vc"/>
                </a:cxn>
                <a:cxn ang="cd4">
                  <a:pos x="hc" y="b"/>
                </a:cxn>
                <a:cxn ang="cd2">
                  <a:pos x="l" y="vc"/>
                </a:cxn>
                <a:cxn ang="f332">
                  <a:pos x="f423" y="f424"/>
                </a:cxn>
                <a:cxn ang="f332">
                  <a:pos x="f425" y="f426"/>
                </a:cxn>
                <a:cxn ang="f332">
                  <a:pos x="f427" y="f428"/>
                </a:cxn>
                <a:cxn ang="f332">
                  <a:pos x="f429" y="f430"/>
                </a:cxn>
                <a:cxn ang="f332">
                  <a:pos x="f431" y="f432"/>
                </a:cxn>
                <a:cxn ang="f332">
                  <a:pos x="f433" y="f434"/>
                </a:cxn>
                <a:cxn ang="f332">
                  <a:pos x="f435" y="f436"/>
                </a:cxn>
                <a:cxn ang="f332">
                  <a:pos x="f437" y="f438"/>
                </a:cxn>
                <a:cxn ang="f332">
                  <a:pos x="f439" y="f440"/>
                </a:cxn>
                <a:cxn ang="f332">
                  <a:pos x="f441" y="f442"/>
                </a:cxn>
                <a:cxn ang="f332">
                  <a:pos x="f443" y="f444"/>
                </a:cxn>
                <a:cxn ang="f332">
                  <a:pos x="f445" y="f446"/>
                </a:cxn>
                <a:cxn ang="f332">
                  <a:pos x="f447" y="f448"/>
                </a:cxn>
                <a:cxn ang="f332">
                  <a:pos x="f449" y="f450"/>
                </a:cxn>
                <a:cxn ang="f332">
                  <a:pos x="f451" y="f452"/>
                </a:cxn>
                <a:cxn ang="f332">
                  <a:pos x="f453" y="f454"/>
                </a:cxn>
                <a:cxn ang="f332">
                  <a:pos x="f455" y="f456"/>
                </a:cxn>
                <a:cxn ang="f332">
                  <a:pos x="f455" y="f457"/>
                </a:cxn>
                <a:cxn ang="f332">
                  <a:pos x="f458" y="f459"/>
                </a:cxn>
                <a:cxn ang="f332">
                  <a:pos x="f458" y="f460"/>
                </a:cxn>
                <a:cxn ang="f332">
                  <a:pos x="f461" y="f462"/>
                </a:cxn>
                <a:cxn ang="f332">
                  <a:pos x="f463" y="f464"/>
                </a:cxn>
                <a:cxn ang="f332">
                  <a:pos x="f465" y="f466"/>
                </a:cxn>
                <a:cxn ang="f332">
                  <a:pos x="f467" y="f468"/>
                </a:cxn>
                <a:cxn ang="f332">
                  <a:pos x="f469" y="f470"/>
                </a:cxn>
                <a:cxn ang="f332">
                  <a:pos x="f471" y="f472"/>
                </a:cxn>
                <a:cxn ang="f332">
                  <a:pos x="f473" y="f474"/>
                </a:cxn>
                <a:cxn ang="f332">
                  <a:pos x="f475" y="f476"/>
                </a:cxn>
                <a:cxn ang="f332">
                  <a:pos x="f477" y="f478"/>
                </a:cxn>
                <a:cxn ang="f332">
                  <a:pos x="f479" y="f478"/>
                </a:cxn>
                <a:cxn ang="f332">
                  <a:pos x="f479" y="f480"/>
                </a:cxn>
                <a:cxn ang="f332">
                  <a:pos x="f479" y="f481"/>
                </a:cxn>
                <a:cxn ang="f332">
                  <a:pos x="f482" y="f483"/>
                </a:cxn>
                <a:cxn ang="f332">
                  <a:pos x="f482" y="f484"/>
                </a:cxn>
                <a:cxn ang="f332">
                  <a:pos x="f485" y="f486"/>
                </a:cxn>
                <a:cxn ang="f332">
                  <a:pos x="f487" y="f488"/>
                </a:cxn>
                <a:cxn ang="f332">
                  <a:pos x="f489" y="f488"/>
                </a:cxn>
                <a:cxn ang="f332">
                  <a:pos x="f490" y="f491"/>
                </a:cxn>
                <a:cxn ang="f332">
                  <a:pos x="f490" y="f492"/>
                </a:cxn>
                <a:cxn ang="f332">
                  <a:pos x="f493" y="f494"/>
                </a:cxn>
                <a:cxn ang="f332">
                  <a:pos x="f495" y="f496"/>
                </a:cxn>
                <a:cxn ang="f332">
                  <a:pos x="f493" y="f497"/>
                </a:cxn>
                <a:cxn ang="f332">
                  <a:pos x="f490" y="f498"/>
                </a:cxn>
                <a:cxn ang="f332">
                  <a:pos x="f499" y="f500"/>
                </a:cxn>
                <a:cxn ang="f332">
                  <a:pos x="f473" y="f484"/>
                </a:cxn>
                <a:cxn ang="f332">
                  <a:pos x="f463" y="f476"/>
                </a:cxn>
                <a:cxn ang="f332">
                  <a:pos x="f501" y="f502"/>
                </a:cxn>
                <a:cxn ang="f332">
                  <a:pos x="f455" y="f464"/>
                </a:cxn>
                <a:cxn ang="f332">
                  <a:pos x="f449" y="f456"/>
                </a:cxn>
                <a:cxn ang="f332">
                  <a:pos x="f503" y="f452"/>
                </a:cxn>
                <a:cxn ang="f332">
                  <a:pos x="f441" y="f504"/>
                </a:cxn>
                <a:cxn ang="f332">
                  <a:pos x="f505" y="f506"/>
                </a:cxn>
                <a:cxn ang="f332">
                  <a:pos x="f425" y="f428"/>
                </a:cxn>
                <a:cxn ang="f332">
                  <a:pos x="f507" y="f508"/>
                </a:cxn>
              </a:cxnLst>
              <a:rect l="f419" t="f422" r="f420" b="f421"/>
              <a:pathLst>
                <a:path w="113" h="188">
                  <a:moveTo>
                    <a:pt x="f8" y="f9"/>
                  </a:moveTo>
                  <a:cubicBezTo>
                    <a:pt x="f10" y="f11"/>
                    <a:pt x="f12" y="f2"/>
                    <a:pt x="f13" y="f14"/>
                  </a:cubicBezTo>
                  <a:cubicBezTo>
                    <a:pt x="f13" y="f14"/>
                    <a:pt x="f10" y="f14"/>
                    <a:pt x="f13" y="f14"/>
                  </a:cubicBezTo>
                  <a:cubicBezTo>
                    <a:pt x="f15" y="f16"/>
                    <a:pt x="f17" y="f18"/>
                    <a:pt x="f17" y="f19"/>
                  </a:cubicBezTo>
                  <a:cubicBezTo>
                    <a:pt x="f17" y="f19"/>
                    <a:pt x="f17" y="f19"/>
                    <a:pt x="f17" y="f19"/>
                  </a:cubicBezTo>
                  <a:cubicBezTo>
                    <a:pt x="f17" y="f19"/>
                    <a:pt x="f20" y="f19"/>
                    <a:pt x="f20" y="f21"/>
                  </a:cubicBezTo>
                  <a:cubicBezTo>
                    <a:pt x="f20" y="f21"/>
                    <a:pt x="f20" y="f21"/>
                    <a:pt x="f17" y="f21"/>
                  </a:cubicBezTo>
                  <a:cubicBezTo>
                    <a:pt x="f20" y="f21"/>
                    <a:pt x="f20" y="f22"/>
                    <a:pt x="f23" y="f22"/>
                  </a:cubicBezTo>
                  <a:cubicBezTo>
                    <a:pt x="f20" y="f22"/>
                    <a:pt x="f20" y="f22"/>
                    <a:pt x="f20" y="f24"/>
                  </a:cubicBezTo>
                  <a:cubicBezTo>
                    <a:pt x="f23" y="f22"/>
                    <a:pt x="f23" y="f22"/>
                    <a:pt x="f23" y="f22"/>
                  </a:cubicBezTo>
                  <a:cubicBezTo>
                    <a:pt x="f25" y="f22"/>
                    <a:pt x="f25" y="f26"/>
                    <a:pt x="f27" y="f28"/>
                  </a:cubicBezTo>
                  <a:cubicBezTo>
                    <a:pt x="f25" y="f28"/>
                    <a:pt x="f25" y="f28"/>
                    <a:pt x="f25" y="f28"/>
                  </a:cubicBezTo>
                  <a:cubicBezTo>
                    <a:pt x="f29" y="f30"/>
                    <a:pt x="f31" y="f32"/>
                    <a:pt x="f33" y="f34"/>
                  </a:cubicBezTo>
                  <a:cubicBezTo>
                    <a:pt x="f31" y="f34"/>
                    <a:pt x="f31" y="f34"/>
                    <a:pt x="f31" y="f34"/>
                  </a:cubicBezTo>
                  <a:cubicBezTo>
                    <a:pt x="f33" y="f34"/>
                    <a:pt x="f33" y="f34"/>
                    <a:pt x="f35" y="f36"/>
                  </a:cubicBezTo>
                  <a:cubicBezTo>
                    <a:pt x="f33" y="f36"/>
                    <a:pt x="f37" y="f36"/>
                    <a:pt x="f37" y="f38"/>
                  </a:cubicBezTo>
                  <a:cubicBezTo>
                    <a:pt x="f35" y="f38"/>
                    <a:pt x="f35" y="f38"/>
                    <a:pt x="f35" y="f38"/>
                  </a:cubicBezTo>
                  <a:cubicBezTo>
                    <a:pt x="f37" y="f38"/>
                    <a:pt x="f35" y="f39"/>
                    <a:pt x="f37" y="f39"/>
                  </a:cubicBezTo>
                  <a:cubicBezTo>
                    <a:pt x="f37" y="f39"/>
                    <a:pt x="f37" y="f39"/>
                    <a:pt x="f37" y="f39"/>
                  </a:cubicBezTo>
                  <a:cubicBezTo>
                    <a:pt x="f40" y="f39"/>
                    <a:pt x="f37" y="f41"/>
                    <a:pt x="f37" y="f41"/>
                  </a:cubicBezTo>
                  <a:cubicBezTo>
                    <a:pt x="f40" y="f41"/>
                    <a:pt x="f40" y="f41"/>
                    <a:pt x="f40" y="f41"/>
                  </a:cubicBezTo>
                  <a:cubicBezTo>
                    <a:pt x="f40" y="f41"/>
                    <a:pt x="f40" y="f41"/>
                    <a:pt x="f40" y="f42"/>
                  </a:cubicBezTo>
                  <a:cubicBezTo>
                    <a:pt x="f40" y="f42"/>
                    <a:pt x="f40" y="f42"/>
                    <a:pt x="f40" y="f42"/>
                  </a:cubicBezTo>
                  <a:cubicBezTo>
                    <a:pt x="f40" y="f42"/>
                    <a:pt x="f40" y="f43"/>
                    <a:pt x="f44" y="f42"/>
                  </a:cubicBezTo>
                  <a:cubicBezTo>
                    <a:pt x="f40" y="f43"/>
                    <a:pt x="f40" y="f42"/>
                    <a:pt x="f40" y="f43"/>
                  </a:cubicBezTo>
                  <a:cubicBezTo>
                    <a:pt x="f45" y="f46"/>
                    <a:pt x="f47" y="f48"/>
                    <a:pt x="f49" y="f50"/>
                  </a:cubicBezTo>
                  <a:cubicBezTo>
                    <a:pt x="f49" y="f50"/>
                    <a:pt x="f49" y="f50"/>
                    <a:pt x="f47" y="f50"/>
                  </a:cubicBezTo>
                  <a:cubicBezTo>
                    <a:pt x="f49" y="f51"/>
                    <a:pt x="f49" y="f51"/>
                    <a:pt x="f49" y="f51"/>
                  </a:cubicBezTo>
                  <a:cubicBezTo>
                    <a:pt x="f49" y="f51"/>
                    <a:pt x="f49" y="f51"/>
                    <a:pt x="f49" y="f52"/>
                  </a:cubicBezTo>
                  <a:cubicBezTo>
                    <a:pt x="f53" y="f52"/>
                    <a:pt x="f53" y="f52"/>
                    <a:pt x="f53" y="f52"/>
                  </a:cubicBezTo>
                  <a:cubicBezTo>
                    <a:pt x="f53" y="f52"/>
                    <a:pt x="f53" y="f52"/>
                    <a:pt x="f49" y="f52"/>
                  </a:cubicBezTo>
                  <a:cubicBezTo>
                    <a:pt x="f53" y="f52"/>
                    <a:pt x="f53" y="f54"/>
                    <a:pt x="f55" y="f54"/>
                  </a:cubicBezTo>
                  <a:cubicBezTo>
                    <a:pt x="f53" y="f54"/>
                    <a:pt x="f53" y="f54"/>
                    <a:pt x="f53" y="f54"/>
                  </a:cubicBezTo>
                  <a:cubicBezTo>
                    <a:pt x="f55" y="f54"/>
                    <a:pt x="f55" y="f56"/>
                    <a:pt x="f55" y="f56"/>
                  </a:cubicBezTo>
                  <a:cubicBezTo>
                    <a:pt x="f55" y="f56"/>
                    <a:pt x="f55" y="f56"/>
                    <a:pt x="f55" y="f56"/>
                  </a:cubicBezTo>
                  <a:cubicBezTo>
                    <a:pt x="f55" y="f57"/>
                    <a:pt x="f58" y="f56"/>
                    <a:pt x="f58" y="f57"/>
                  </a:cubicBezTo>
                  <a:cubicBezTo>
                    <a:pt x="f55" y="f57"/>
                    <a:pt x="f55" y="f57"/>
                    <a:pt x="f55" y="f57"/>
                  </a:cubicBezTo>
                  <a:cubicBezTo>
                    <a:pt x="f58" y="f57"/>
                    <a:pt x="f58" y="f59"/>
                    <a:pt x="f60" y="f59"/>
                  </a:cubicBezTo>
                  <a:cubicBezTo>
                    <a:pt x="f60" y="f61"/>
                    <a:pt x="f60" y="f61"/>
                    <a:pt x="f60" y="f61"/>
                  </a:cubicBezTo>
                  <a:cubicBezTo>
                    <a:pt x="f60" y="f61"/>
                    <a:pt x="f60" y="f62"/>
                    <a:pt x="f63" y="f62"/>
                  </a:cubicBezTo>
                  <a:cubicBezTo>
                    <a:pt x="f63" y="f64"/>
                    <a:pt x="f60" y="f64"/>
                    <a:pt x="f63" y="f64"/>
                  </a:cubicBezTo>
                  <a:cubicBezTo>
                    <a:pt x="f63" y="f64"/>
                    <a:pt x="f63" y="f65"/>
                    <a:pt x="f66" y="f64"/>
                  </a:cubicBezTo>
                  <a:cubicBezTo>
                    <a:pt x="f66" y="f65"/>
                    <a:pt x="f66" y="f67"/>
                    <a:pt x="f68" y="f67"/>
                  </a:cubicBezTo>
                  <a:cubicBezTo>
                    <a:pt x="f66" y="f67"/>
                    <a:pt x="f66" y="f69"/>
                    <a:pt x="f66" y="f67"/>
                  </a:cubicBezTo>
                  <a:cubicBezTo>
                    <a:pt x="f63" y="f69"/>
                    <a:pt x="f63" y="f69"/>
                    <a:pt x="f63" y="f69"/>
                  </a:cubicBezTo>
                  <a:cubicBezTo>
                    <a:pt x="f63" y="f69"/>
                    <a:pt x="f63" y="f67"/>
                    <a:pt x="f63" y="f69"/>
                  </a:cubicBezTo>
                  <a:cubicBezTo>
                    <a:pt x="f63" y="f69"/>
                    <a:pt x="f66" y="f69"/>
                    <a:pt x="f66" y="f70"/>
                  </a:cubicBezTo>
                  <a:cubicBezTo>
                    <a:pt x="f68" y="f70"/>
                    <a:pt x="f71" y="f70"/>
                    <a:pt x="f71" y="f70"/>
                  </a:cubicBezTo>
                  <a:cubicBezTo>
                    <a:pt x="f68" y="f72"/>
                    <a:pt x="f68" y="f72"/>
                    <a:pt x="f68" y="f72"/>
                  </a:cubicBezTo>
                  <a:cubicBezTo>
                    <a:pt x="f73" y="f72"/>
                    <a:pt x="f73" y="f72"/>
                    <a:pt x="f73" y="f72"/>
                  </a:cubicBezTo>
                  <a:cubicBezTo>
                    <a:pt x="f73" y="f72"/>
                    <a:pt x="f73" y="f72"/>
                    <a:pt x="f73" y="f72"/>
                  </a:cubicBezTo>
                  <a:cubicBezTo>
                    <a:pt x="f73" y="f72"/>
                    <a:pt x="f73" y="f72"/>
                    <a:pt x="f74" y="f72"/>
                  </a:cubicBezTo>
                  <a:cubicBezTo>
                    <a:pt x="f73" y="f72"/>
                    <a:pt x="f74" y="f75"/>
                    <a:pt x="f73" y="f76"/>
                  </a:cubicBezTo>
                  <a:cubicBezTo>
                    <a:pt x="f73" y="f76"/>
                    <a:pt x="f73" y="f75"/>
                    <a:pt x="f73" y="f76"/>
                  </a:cubicBezTo>
                  <a:cubicBezTo>
                    <a:pt x="f74" y="f76"/>
                    <a:pt x="f74" y="f76"/>
                    <a:pt x="f74" y="f76"/>
                  </a:cubicBezTo>
                  <a:cubicBezTo>
                    <a:pt x="f74" y="f76"/>
                    <a:pt x="f74" y="f76"/>
                    <a:pt x="f74" y="f76"/>
                  </a:cubicBezTo>
                  <a:cubicBezTo>
                    <a:pt x="f74" y="f6"/>
                    <a:pt x="f74" y="f6"/>
                    <a:pt x="f77" y="f6"/>
                  </a:cubicBezTo>
                  <a:cubicBezTo>
                    <a:pt x="f77" y="f76"/>
                    <a:pt x="f74" y="f6"/>
                    <a:pt x="f74" y="f76"/>
                  </a:cubicBezTo>
                  <a:cubicBezTo>
                    <a:pt x="f77" y="f76"/>
                    <a:pt x="f77" y="f6"/>
                    <a:pt x="f77" y="f6"/>
                  </a:cubicBezTo>
                  <a:cubicBezTo>
                    <a:pt x="f77" y="f6"/>
                    <a:pt x="f77" y="f6"/>
                    <a:pt x="f77" y="f6"/>
                  </a:cubicBezTo>
                  <a:cubicBezTo>
                    <a:pt x="f78" y="f6"/>
                    <a:pt x="f78" y="f79"/>
                    <a:pt x="f80" y="f79"/>
                  </a:cubicBezTo>
                  <a:cubicBezTo>
                    <a:pt x="f80" y="f79"/>
                    <a:pt x="f78" y="f81"/>
                    <a:pt x="f78" y="f79"/>
                  </a:cubicBezTo>
                  <a:cubicBezTo>
                    <a:pt x="f78" y="f81"/>
                    <a:pt x="f82" y="f81"/>
                    <a:pt x="f80" y="f83"/>
                  </a:cubicBezTo>
                  <a:cubicBezTo>
                    <a:pt x="f80" y="f84"/>
                    <a:pt x="f82" y="f84"/>
                    <a:pt x="f82" y="f84"/>
                  </a:cubicBezTo>
                  <a:cubicBezTo>
                    <a:pt x="f82" y="f83"/>
                    <a:pt x="f80" y="f83"/>
                    <a:pt x="f82" y="f83"/>
                  </a:cubicBezTo>
                  <a:cubicBezTo>
                    <a:pt x="f80" y="f83"/>
                    <a:pt x="f82" y="f83"/>
                    <a:pt x="f82" y="f83"/>
                  </a:cubicBezTo>
                  <a:cubicBezTo>
                    <a:pt x="f85" y="f83"/>
                    <a:pt x="f82" y="f86"/>
                    <a:pt x="f82" y="f83"/>
                  </a:cubicBezTo>
                  <a:cubicBezTo>
                    <a:pt x="f82" y="f86"/>
                    <a:pt x="f87" y="f88"/>
                    <a:pt x="f87" y="f89"/>
                  </a:cubicBezTo>
                  <a:cubicBezTo>
                    <a:pt x="f90" y="f89"/>
                    <a:pt x="f90" y="f89"/>
                    <a:pt x="f90" y="f89"/>
                  </a:cubicBezTo>
                  <a:cubicBezTo>
                    <a:pt x="f87" y="f89"/>
                    <a:pt x="f87" y="f89"/>
                    <a:pt x="f87" y="f89"/>
                  </a:cubicBezTo>
                  <a:cubicBezTo>
                    <a:pt x="f87" y="f89"/>
                    <a:pt x="f90" y="f91"/>
                    <a:pt x="f87" y="f91"/>
                  </a:cubicBezTo>
                  <a:cubicBezTo>
                    <a:pt x="f90" y="f91"/>
                    <a:pt x="f85" y="f89"/>
                    <a:pt x="f87" y="f89"/>
                  </a:cubicBezTo>
                  <a:cubicBezTo>
                    <a:pt x="f85" y="f89"/>
                    <a:pt x="f90" y="f89"/>
                    <a:pt x="f87" y="f91"/>
                  </a:cubicBezTo>
                  <a:cubicBezTo>
                    <a:pt x="f87" y="f91"/>
                    <a:pt x="f90" y="f91"/>
                    <a:pt x="f90" y="f92"/>
                  </a:cubicBezTo>
                  <a:cubicBezTo>
                    <a:pt x="f90" y="f91"/>
                    <a:pt x="f87" y="f92"/>
                    <a:pt x="f87" y="f92"/>
                  </a:cubicBezTo>
                  <a:cubicBezTo>
                    <a:pt x="f90" y="f92"/>
                    <a:pt x="f90" y="f92"/>
                    <a:pt x="f90" y="f92"/>
                  </a:cubicBezTo>
                  <a:cubicBezTo>
                    <a:pt x="f90" y="f92"/>
                    <a:pt x="f90" y="f92"/>
                    <a:pt x="f90" y="f92"/>
                  </a:cubicBezTo>
                  <a:cubicBezTo>
                    <a:pt x="f93" y="f92"/>
                    <a:pt x="f93" y="f94"/>
                    <a:pt x="f93" y="f92"/>
                  </a:cubicBezTo>
                  <a:cubicBezTo>
                    <a:pt x="f93" y="f94"/>
                    <a:pt x="f95" y="f94"/>
                    <a:pt x="f93" y="f94"/>
                  </a:cubicBezTo>
                  <a:cubicBezTo>
                    <a:pt x="f90" y="f96"/>
                    <a:pt x="f90" y="f96"/>
                    <a:pt x="f90" y="f96"/>
                  </a:cubicBezTo>
                  <a:cubicBezTo>
                    <a:pt x="f93" y="f96"/>
                    <a:pt x="f93" y="f96"/>
                    <a:pt x="f93" y="f96"/>
                  </a:cubicBezTo>
                  <a:cubicBezTo>
                    <a:pt x="f93" y="f96"/>
                    <a:pt x="f93" y="f96"/>
                    <a:pt x="f93" y="f96"/>
                  </a:cubicBezTo>
                  <a:cubicBezTo>
                    <a:pt x="f95" y="f96"/>
                    <a:pt x="f93" y="f97"/>
                    <a:pt x="f95" y="f96"/>
                  </a:cubicBezTo>
                  <a:cubicBezTo>
                    <a:pt x="f95" y="f97"/>
                    <a:pt x="f98" y="f99"/>
                    <a:pt x="f95" y="f99"/>
                  </a:cubicBezTo>
                  <a:cubicBezTo>
                    <a:pt x="f98" y="f99"/>
                    <a:pt x="f98" y="f100"/>
                    <a:pt x="f98" y="f100"/>
                  </a:cubicBezTo>
                  <a:cubicBezTo>
                    <a:pt x="f98" y="f100"/>
                    <a:pt x="f98" y="f100"/>
                    <a:pt x="f98" y="f100"/>
                  </a:cubicBezTo>
                  <a:cubicBezTo>
                    <a:pt x="f98" y="f100"/>
                    <a:pt x="f98" y="f100"/>
                    <a:pt x="f98" y="f100"/>
                  </a:cubicBezTo>
                  <a:cubicBezTo>
                    <a:pt x="f98" y="f100"/>
                    <a:pt x="f98" y="f101"/>
                    <a:pt x="f98" y="f102"/>
                  </a:cubicBezTo>
                  <a:cubicBezTo>
                    <a:pt x="f103" y="f102"/>
                    <a:pt x="f103" y="f102"/>
                    <a:pt x="f103" y="f101"/>
                  </a:cubicBezTo>
                  <a:cubicBezTo>
                    <a:pt x="f103" y="f102"/>
                    <a:pt x="f104" y="f102"/>
                    <a:pt x="f104" y="f105"/>
                  </a:cubicBezTo>
                  <a:cubicBezTo>
                    <a:pt x="f103" y="f105"/>
                    <a:pt x="f103" y="f105"/>
                    <a:pt x="f103" y="f105"/>
                  </a:cubicBezTo>
                  <a:cubicBezTo>
                    <a:pt x="f98" y="f106"/>
                    <a:pt x="f104" y="f105"/>
                    <a:pt x="f104" y="f106"/>
                  </a:cubicBezTo>
                  <a:cubicBezTo>
                    <a:pt x="f107" y="f106"/>
                    <a:pt x="f107" y="f106"/>
                    <a:pt x="f107" y="f106"/>
                  </a:cubicBezTo>
                  <a:cubicBezTo>
                    <a:pt x="f104" y="f106"/>
                    <a:pt x="f108" y="f106"/>
                    <a:pt x="f107" y="f109"/>
                  </a:cubicBezTo>
                  <a:cubicBezTo>
                    <a:pt x="f107" y="f109"/>
                    <a:pt x="f107" y="f109"/>
                    <a:pt x="f108" y="f109"/>
                  </a:cubicBezTo>
                  <a:cubicBezTo>
                    <a:pt x="f107" y="f110"/>
                    <a:pt x="f111" y="f112"/>
                    <a:pt x="f108" y="f113"/>
                  </a:cubicBezTo>
                  <a:cubicBezTo>
                    <a:pt x="f108" y="f113"/>
                    <a:pt x="f108" y="f113"/>
                    <a:pt x="f111" y="f113"/>
                  </a:cubicBezTo>
                  <a:cubicBezTo>
                    <a:pt x="f108" y="f113"/>
                    <a:pt x="f108" y="f113"/>
                    <a:pt x="f108" y="f113"/>
                  </a:cubicBezTo>
                  <a:cubicBezTo>
                    <a:pt x="f111" y="f113"/>
                    <a:pt x="f111" y="f113"/>
                    <a:pt x="f111" y="f113"/>
                  </a:cubicBezTo>
                  <a:cubicBezTo>
                    <a:pt x="f111" y="f113"/>
                    <a:pt x="f111" y="f113"/>
                    <a:pt x="f108" y="f113"/>
                  </a:cubicBezTo>
                  <a:cubicBezTo>
                    <a:pt x="f108" y="f114"/>
                    <a:pt x="f115" y="f113"/>
                    <a:pt x="f115" y="f114"/>
                  </a:cubicBezTo>
                  <a:cubicBezTo>
                    <a:pt x="f115" y="f114"/>
                    <a:pt x="f115" y="f114"/>
                    <a:pt x="f115" y="f116"/>
                  </a:cubicBezTo>
                  <a:cubicBezTo>
                    <a:pt x="f115" y="f116"/>
                    <a:pt x="f115" y="f116"/>
                    <a:pt x="f115" y="f116"/>
                  </a:cubicBezTo>
                  <a:cubicBezTo>
                    <a:pt x="f117" y="f116"/>
                    <a:pt x="f115" y="f116"/>
                    <a:pt x="f111" y="f118"/>
                  </a:cubicBezTo>
                  <a:cubicBezTo>
                    <a:pt x="f115" y="f118"/>
                    <a:pt x="f115" y="f118"/>
                    <a:pt x="f115" y="f118"/>
                  </a:cubicBezTo>
                  <a:cubicBezTo>
                    <a:pt x="f115" y="f119"/>
                    <a:pt x="f115" y="f119"/>
                    <a:pt x="f115" y="f119"/>
                  </a:cubicBezTo>
                  <a:cubicBezTo>
                    <a:pt x="f115" y="f118"/>
                    <a:pt x="f115" y="f119"/>
                    <a:pt x="f115" y="f119"/>
                  </a:cubicBezTo>
                  <a:cubicBezTo>
                    <a:pt x="f115" y="f119"/>
                    <a:pt x="f115" y="f119"/>
                    <a:pt x="f115" y="f119"/>
                  </a:cubicBezTo>
                  <a:cubicBezTo>
                    <a:pt x="f115" y="f119"/>
                    <a:pt x="f115" y="f119"/>
                    <a:pt x="f117" y="f119"/>
                  </a:cubicBezTo>
                  <a:cubicBezTo>
                    <a:pt x="f117" y="f119"/>
                    <a:pt x="f117" y="f119"/>
                    <a:pt x="f117" y="f119"/>
                  </a:cubicBezTo>
                  <a:cubicBezTo>
                    <a:pt x="f117" y="f119"/>
                    <a:pt x="f117" y="f119"/>
                    <a:pt x="f120" y="f119"/>
                  </a:cubicBezTo>
                  <a:cubicBezTo>
                    <a:pt x="f117" y="f119"/>
                    <a:pt x="f117" y="f120"/>
                    <a:pt x="f117" y="f120"/>
                  </a:cubicBezTo>
                  <a:cubicBezTo>
                    <a:pt x="f120" y="f120"/>
                    <a:pt x="f120" y="f120"/>
                    <a:pt x="f120" y="f120"/>
                  </a:cubicBezTo>
                  <a:cubicBezTo>
                    <a:pt x="f120" y="f120"/>
                    <a:pt x="f120" y="f120"/>
                    <a:pt x="f120" y="f120"/>
                  </a:cubicBezTo>
                  <a:cubicBezTo>
                    <a:pt x="f120" y="f120"/>
                    <a:pt x="f120" y="f120"/>
                    <a:pt x="f120" y="f120"/>
                  </a:cubicBezTo>
                  <a:cubicBezTo>
                    <a:pt x="f120" y="f120"/>
                    <a:pt x="f117" y="f120"/>
                    <a:pt x="f120" y="f117"/>
                  </a:cubicBezTo>
                  <a:cubicBezTo>
                    <a:pt x="f120" y="f117"/>
                    <a:pt x="f119" y="f120"/>
                    <a:pt x="f120" y="f117"/>
                  </a:cubicBezTo>
                  <a:cubicBezTo>
                    <a:pt x="f120" y="f117"/>
                    <a:pt x="f120" y="f117"/>
                    <a:pt x="f120" y="f117"/>
                  </a:cubicBezTo>
                  <a:cubicBezTo>
                    <a:pt x="f120" y="f117"/>
                    <a:pt x="f120" y="f117"/>
                    <a:pt x="f120" y="f117"/>
                  </a:cubicBezTo>
                  <a:cubicBezTo>
                    <a:pt x="f120" y="f117"/>
                    <a:pt x="f120" y="f117"/>
                    <a:pt x="f120" y="f117"/>
                  </a:cubicBezTo>
                  <a:cubicBezTo>
                    <a:pt x="f120" y="f117"/>
                    <a:pt x="f120" y="f117"/>
                    <a:pt x="f120" y="f117"/>
                  </a:cubicBezTo>
                  <a:cubicBezTo>
                    <a:pt x="f119" y="f117"/>
                    <a:pt x="f119" y="f121"/>
                    <a:pt x="f119" y="f121"/>
                  </a:cubicBezTo>
                  <a:cubicBezTo>
                    <a:pt x="f119" y="f121"/>
                    <a:pt x="f119" y="f121"/>
                    <a:pt x="f119" y="f121"/>
                  </a:cubicBezTo>
                  <a:cubicBezTo>
                    <a:pt x="f119" y="f121"/>
                    <a:pt x="f119" y="f121"/>
                    <a:pt x="f119" y="f121"/>
                  </a:cubicBezTo>
                  <a:cubicBezTo>
                    <a:pt x="f119" y="f111"/>
                    <a:pt x="f119" y="f111"/>
                    <a:pt x="f118" y="f111"/>
                  </a:cubicBezTo>
                  <a:cubicBezTo>
                    <a:pt x="f118" y="f111"/>
                    <a:pt x="f118" y="f111"/>
                    <a:pt x="f118" y="f111"/>
                  </a:cubicBezTo>
                  <a:cubicBezTo>
                    <a:pt x="f118" y="f108"/>
                    <a:pt x="f118" y="f108"/>
                    <a:pt x="f118" y="f108"/>
                  </a:cubicBezTo>
                  <a:cubicBezTo>
                    <a:pt x="f118" y="f108"/>
                    <a:pt x="f119" y="f122"/>
                    <a:pt x="f118" y="f122"/>
                  </a:cubicBezTo>
                  <a:cubicBezTo>
                    <a:pt x="f116" y="f122"/>
                    <a:pt x="f116" y="f122"/>
                    <a:pt x="f116" y="f122"/>
                  </a:cubicBezTo>
                  <a:cubicBezTo>
                    <a:pt x="f116" y="f122"/>
                    <a:pt x="f114" y="f104"/>
                    <a:pt x="f114" y="f103"/>
                  </a:cubicBezTo>
                  <a:cubicBezTo>
                    <a:pt x="f114" y="f103"/>
                    <a:pt x="f114" y="f103"/>
                    <a:pt x="f114" y="f103"/>
                  </a:cubicBezTo>
                  <a:cubicBezTo>
                    <a:pt x="f113" y="f98"/>
                    <a:pt x="f112" y="f98"/>
                    <a:pt x="f112" y="f93"/>
                  </a:cubicBezTo>
                  <a:cubicBezTo>
                    <a:pt x="f113" y="f93"/>
                    <a:pt x="f113" y="f93"/>
                    <a:pt x="f113" y="f93"/>
                  </a:cubicBezTo>
                  <a:cubicBezTo>
                    <a:pt x="f113" y="f93"/>
                    <a:pt x="f113" y="f123"/>
                    <a:pt x="f113" y="f93"/>
                  </a:cubicBezTo>
                  <a:cubicBezTo>
                    <a:pt x="f112" y="f93"/>
                    <a:pt x="f112" y="f93"/>
                    <a:pt x="f112" y="f93"/>
                  </a:cubicBezTo>
                  <a:cubicBezTo>
                    <a:pt x="f124" y="f93"/>
                    <a:pt x="f124" y="f123"/>
                    <a:pt x="f124" y="f123"/>
                  </a:cubicBezTo>
                  <a:cubicBezTo>
                    <a:pt x="f124" y="f123"/>
                    <a:pt x="f124" y="f123"/>
                    <a:pt x="f124" y="f123"/>
                  </a:cubicBezTo>
                  <a:cubicBezTo>
                    <a:pt x="f124" y="f87"/>
                    <a:pt x="f124" y="f87"/>
                    <a:pt x="f124" y="f87"/>
                  </a:cubicBezTo>
                  <a:cubicBezTo>
                    <a:pt x="f109" y="f87"/>
                    <a:pt x="f109" y="f87"/>
                    <a:pt x="f109" y="f87"/>
                  </a:cubicBezTo>
                  <a:cubicBezTo>
                    <a:pt x="f124" y="f87"/>
                    <a:pt x="f124" y="f87"/>
                    <a:pt x="f124" y="f87"/>
                  </a:cubicBezTo>
                  <a:cubicBezTo>
                    <a:pt x="f109" y="f85"/>
                    <a:pt x="f109" y="f87"/>
                    <a:pt x="f109" y="f85"/>
                  </a:cubicBezTo>
                  <a:cubicBezTo>
                    <a:pt x="f109" y="f85"/>
                    <a:pt x="f109" y="f85"/>
                    <a:pt x="f109" y="f85"/>
                  </a:cubicBezTo>
                  <a:cubicBezTo>
                    <a:pt x="f109" y="f85"/>
                    <a:pt x="f106" y="f85"/>
                    <a:pt x="f106" y="f125"/>
                  </a:cubicBezTo>
                  <a:cubicBezTo>
                    <a:pt x="f109" y="f125"/>
                    <a:pt x="f109" y="f125"/>
                    <a:pt x="f109" y="f125"/>
                  </a:cubicBezTo>
                  <a:cubicBezTo>
                    <a:pt x="f106" y="f80"/>
                    <a:pt x="f106" y="f80"/>
                    <a:pt x="f106" y="f125"/>
                  </a:cubicBezTo>
                  <a:cubicBezTo>
                    <a:pt x="f106" y="f80"/>
                    <a:pt x="f106" y="f80"/>
                    <a:pt x="f106" y="f78"/>
                  </a:cubicBezTo>
                  <a:cubicBezTo>
                    <a:pt x="f102" y="f78"/>
                    <a:pt x="f101" y="f74"/>
                    <a:pt x="f101" y="f73"/>
                  </a:cubicBezTo>
                  <a:cubicBezTo>
                    <a:pt x="f101" y="f73"/>
                    <a:pt x="f101" y="f73"/>
                    <a:pt x="f101" y="f73"/>
                  </a:cubicBezTo>
                  <a:cubicBezTo>
                    <a:pt x="f101" y="f71"/>
                    <a:pt x="f100" y="f73"/>
                    <a:pt x="f100" y="f73"/>
                  </a:cubicBezTo>
                  <a:cubicBezTo>
                    <a:pt x="f101" y="f73"/>
                    <a:pt x="f101" y="f71"/>
                    <a:pt x="f101" y="f71"/>
                  </a:cubicBezTo>
                  <a:cubicBezTo>
                    <a:pt x="f102" y="f68"/>
                    <a:pt x="f101" y="f71"/>
                    <a:pt x="f100" y="f71"/>
                  </a:cubicBezTo>
                  <a:cubicBezTo>
                    <a:pt x="f100" y="f71"/>
                    <a:pt x="f101" y="f71"/>
                    <a:pt x="f100" y="f71"/>
                  </a:cubicBezTo>
                  <a:cubicBezTo>
                    <a:pt x="f100" y="f71"/>
                    <a:pt x="f100" y="f68"/>
                    <a:pt x="f99" y="f68"/>
                  </a:cubicBezTo>
                  <a:cubicBezTo>
                    <a:pt x="f100" y="f68"/>
                    <a:pt x="f100" y="f68"/>
                    <a:pt x="f100" y="f68"/>
                  </a:cubicBezTo>
                  <a:cubicBezTo>
                    <a:pt x="f100" y="f68"/>
                    <a:pt x="f100" y="f68"/>
                    <a:pt x="f100" y="f68"/>
                  </a:cubicBezTo>
                  <a:cubicBezTo>
                    <a:pt x="f100" y="f66"/>
                    <a:pt x="f102" y="f68"/>
                    <a:pt x="f102" y="f66"/>
                  </a:cubicBezTo>
                  <a:cubicBezTo>
                    <a:pt x="f102" y="f66"/>
                    <a:pt x="f102" y="f66"/>
                    <a:pt x="f102" y="f66"/>
                  </a:cubicBezTo>
                  <a:cubicBezTo>
                    <a:pt x="f105" y="f126"/>
                    <a:pt x="f105" y="f66"/>
                    <a:pt x="f105" y="f126"/>
                  </a:cubicBezTo>
                  <a:cubicBezTo>
                    <a:pt x="f105" y="f126"/>
                    <a:pt x="f102" y="f126"/>
                    <a:pt x="f101" y="f66"/>
                  </a:cubicBezTo>
                  <a:cubicBezTo>
                    <a:pt x="f101" y="f126"/>
                    <a:pt x="f100" y="f66"/>
                    <a:pt x="f99" y="f66"/>
                  </a:cubicBezTo>
                  <a:cubicBezTo>
                    <a:pt x="f100" y="f126"/>
                    <a:pt x="f100" y="f66"/>
                    <a:pt x="f100" y="f66"/>
                  </a:cubicBezTo>
                  <a:cubicBezTo>
                    <a:pt x="f101" y="f126"/>
                    <a:pt x="f100" y="f126"/>
                    <a:pt x="f100" y="f126"/>
                  </a:cubicBezTo>
                  <a:cubicBezTo>
                    <a:pt x="f99" y="f126"/>
                    <a:pt x="f99" y="f126"/>
                    <a:pt x="f99" y="f126"/>
                  </a:cubicBezTo>
                  <a:cubicBezTo>
                    <a:pt x="f99" y="f126"/>
                    <a:pt x="f99" y="f126"/>
                    <a:pt x="f99" y="f126"/>
                  </a:cubicBezTo>
                  <a:cubicBezTo>
                    <a:pt x="f97" y="f126"/>
                    <a:pt x="f97" y="f126"/>
                    <a:pt x="f97" y="f126"/>
                  </a:cubicBezTo>
                  <a:cubicBezTo>
                    <a:pt x="f127" y="f126"/>
                    <a:pt x="f97" y="f128"/>
                    <a:pt x="f127" y="f126"/>
                  </a:cubicBezTo>
                  <a:cubicBezTo>
                    <a:pt x="f97" y="f128"/>
                    <a:pt x="f99" y="f128"/>
                    <a:pt x="f99" y="f128"/>
                  </a:cubicBezTo>
                  <a:cubicBezTo>
                    <a:pt x="f97" y="f128"/>
                    <a:pt x="f97" y="f129"/>
                    <a:pt x="f127" y="f128"/>
                  </a:cubicBezTo>
                  <a:cubicBezTo>
                    <a:pt x="f97" y="f128"/>
                    <a:pt x="f97" y="f128"/>
                    <a:pt x="f97" y="f128"/>
                  </a:cubicBezTo>
                  <a:cubicBezTo>
                    <a:pt x="f97" y="f129"/>
                    <a:pt x="f127" y="f129"/>
                    <a:pt x="f97" y="f129"/>
                  </a:cubicBezTo>
                  <a:cubicBezTo>
                    <a:pt x="f127" y="f129"/>
                    <a:pt x="f127" y="f129"/>
                    <a:pt x="f127" y="f129"/>
                  </a:cubicBezTo>
                  <a:cubicBezTo>
                    <a:pt x="f127" y="f129"/>
                    <a:pt x="f127" y="f129"/>
                    <a:pt x="f97" y="f55"/>
                  </a:cubicBezTo>
                  <a:cubicBezTo>
                    <a:pt x="f127" y="f55"/>
                    <a:pt x="f94" y="f55"/>
                    <a:pt x="f127" y="f53"/>
                  </a:cubicBezTo>
                  <a:cubicBezTo>
                    <a:pt x="f127" y="f53"/>
                    <a:pt x="f127" y="f53"/>
                    <a:pt x="f94" y="f53"/>
                  </a:cubicBezTo>
                  <a:cubicBezTo>
                    <a:pt x="f94" y="f55"/>
                    <a:pt x="f127" y="f53"/>
                    <a:pt x="f94" y="f55"/>
                  </a:cubicBezTo>
                  <a:cubicBezTo>
                    <a:pt x="f127" y="f53"/>
                    <a:pt x="f94" y="f55"/>
                    <a:pt x="f94" y="f55"/>
                  </a:cubicBezTo>
                  <a:cubicBezTo>
                    <a:pt x="f94" y="f53"/>
                    <a:pt x="f94" y="f53"/>
                    <a:pt x="f94" y="f53"/>
                  </a:cubicBezTo>
                  <a:cubicBezTo>
                    <a:pt x="f94" y="f53"/>
                    <a:pt x="f94" y="f53"/>
                    <a:pt x="f92" y="f53"/>
                  </a:cubicBezTo>
                  <a:cubicBezTo>
                    <a:pt x="f94" y="f53"/>
                    <a:pt x="f94" y="f53"/>
                    <a:pt x="f94" y="f53"/>
                  </a:cubicBezTo>
                  <a:cubicBezTo>
                    <a:pt x="f92" y="f53"/>
                    <a:pt x="f92" y="f53"/>
                    <a:pt x="f92" y="f53"/>
                  </a:cubicBezTo>
                  <a:cubicBezTo>
                    <a:pt x="f92" y="f53"/>
                    <a:pt x="f94" y="f49"/>
                    <a:pt x="f92" y="f49"/>
                  </a:cubicBezTo>
                  <a:cubicBezTo>
                    <a:pt x="f94" y="f49"/>
                    <a:pt x="f94" y="f49"/>
                    <a:pt x="f94" y="f49"/>
                  </a:cubicBezTo>
                  <a:cubicBezTo>
                    <a:pt x="f94" y="f49"/>
                    <a:pt x="f94" y="f49"/>
                    <a:pt x="f94" y="f47"/>
                  </a:cubicBezTo>
                  <a:cubicBezTo>
                    <a:pt x="f130" y="f49"/>
                    <a:pt x="f130" y="f49"/>
                    <a:pt x="f130" y="f49"/>
                  </a:cubicBezTo>
                  <a:cubicBezTo>
                    <a:pt x="f130" y="f49"/>
                    <a:pt x="f92" y="f47"/>
                    <a:pt x="f130" y="f47"/>
                  </a:cubicBezTo>
                  <a:cubicBezTo>
                    <a:pt x="f92" y="f49"/>
                    <a:pt x="f92" y="f49"/>
                    <a:pt x="f92" y="f49"/>
                  </a:cubicBezTo>
                  <a:cubicBezTo>
                    <a:pt x="f92" y="f47"/>
                    <a:pt x="f94" y="f47"/>
                    <a:pt x="f92" y="f45"/>
                  </a:cubicBezTo>
                  <a:cubicBezTo>
                    <a:pt x="f92" y="f45"/>
                    <a:pt x="f130" y="f45"/>
                    <a:pt x="f130" y="f47"/>
                  </a:cubicBezTo>
                  <a:cubicBezTo>
                    <a:pt x="f130" y="f47"/>
                    <a:pt x="f130" y="f45"/>
                    <a:pt x="f92" y="f45"/>
                  </a:cubicBezTo>
                  <a:cubicBezTo>
                    <a:pt x="f130" y="f45"/>
                    <a:pt x="f130" y="f47"/>
                    <a:pt x="f130" y="f45"/>
                  </a:cubicBezTo>
                  <a:cubicBezTo>
                    <a:pt x="f130" y="f44"/>
                    <a:pt x="f130" y="f44"/>
                    <a:pt x="f130" y="f44"/>
                  </a:cubicBezTo>
                  <a:cubicBezTo>
                    <a:pt x="f92" y="f44"/>
                    <a:pt x="f92" y="f44"/>
                    <a:pt x="f92" y="f44"/>
                  </a:cubicBezTo>
                  <a:cubicBezTo>
                    <a:pt x="f92" y="f44"/>
                    <a:pt x="f92" y="f44"/>
                    <a:pt x="f92" y="f44"/>
                  </a:cubicBezTo>
                  <a:cubicBezTo>
                    <a:pt x="f94" y="f131"/>
                    <a:pt x="f94" y="f131"/>
                    <a:pt x="f94" y="f131"/>
                  </a:cubicBezTo>
                  <a:cubicBezTo>
                    <a:pt x="f94" y="f131"/>
                    <a:pt x="f94" y="f131"/>
                    <a:pt x="f94" y="f131"/>
                  </a:cubicBezTo>
                  <a:cubicBezTo>
                    <a:pt x="f92" y="f44"/>
                    <a:pt x="f130" y="f131"/>
                    <a:pt x="f89" y="f131"/>
                  </a:cubicBezTo>
                  <a:cubicBezTo>
                    <a:pt x="f89" y="f131"/>
                    <a:pt x="f92" y="f132"/>
                    <a:pt x="f89" y="f132"/>
                  </a:cubicBezTo>
                  <a:cubicBezTo>
                    <a:pt x="f89" y="f132"/>
                    <a:pt x="f88" y="f132"/>
                    <a:pt x="f89" y="f132"/>
                  </a:cubicBezTo>
                  <a:cubicBezTo>
                    <a:pt x="f89" y="f132"/>
                    <a:pt x="f88" y="f131"/>
                    <a:pt x="f88" y="f132"/>
                  </a:cubicBezTo>
                  <a:cubicBezTo>
                    <a:pt x="f88" y="f132"/>
                    <a:pt x="f88" y="f133"/>
                    <a:pt x="f89" y="f133"/>
                  </a:cubicBezTo>
                  <a:cubicBezTo>
                    <a:pt x="f89" y="f132"/>
                    <a:pt x="f89" y="f132"/>
                    <a:pt x="f89" y="f132"/>
                  </a:cubicBezTo>
                  <a:cubicBezTo>
                    <a:pt x="f130" y="f133"/>
                    <a:pt x="f130" y="f133"/>
                    <a:pt x="f130" y="f133"/>
                  </a:cubicBezTo>
                  <a:cubicBezTo>
                    <a:pt x="f130" y="f133"/>
                    <a:pt x="f130" y="f33"/>
                    <a:pt x="f89" y="f133"/>
                  </a:cubicBezTo>
                  <a:cubicBezTo>
                    <a:pt x="f89" y="f133"/>
                    <a:pt x="f89" y="f133"/>
                    <a:pt x="f89" y="f133"/>
                  </a:cubicBezTo>
                  <a:cubicBezTo>
                    <a:pt x="f88" y="f133"/>
                    <a:pt x="f89" y="f33"/>
                    <a:pt x="f88" y="f33"/>
                  </a:cubicBezTo>
                  <a:cubicBezTo>
                    <a:pt x="f88" y="f133"/>
                    <a:pt x="f88" y="f133"/>
                    <a:pt x="f86" y="f133"/>
                  </a:cubicBezTo>
                  <a:cubicBezTo>
                    <a:pt x="f86" y="f133"/>
                    <a:pt x="f86" y="f133"/>
                    <a:pt x="f86" y="f133"/>
                  </a:cubicBezTo>
                  <a:cubicBezTo>
                    <a:pt x="f86" y="f133"/>
                    <a:pt x="f86" y="f133"/>
                    <a:pt x="f86" y="f133"/>
                  </a:cubicBezTo>
                  <a:cubicBezTo>
                    <a:pt x="f86" y="f33"/>
                    <a:pt x="f86" y="f133"/>
                    <a:pt x="f134" y="f33"/>
                  </a:cubicBezTo>
                  <a:cubicBezTo>
                    <a:pt x="f86" y="f33"/>
                    <a:pt x="f86" y="f33"/>
                    <a:pt x="f86" y="f33"/>
                  </a:cubicBezTo>
                  <a:cubicBezTo>
                    <a:pt x="f88" y="f33"/>
                    <a:pt x="f86" y="f133"/>
                    <a:pt x="f88" y="f33"/>
                  </a:cubicBezTo>
                  <a:cubicBezTo>
                    <a:pt x="f88" y="f33"/>
                    <a:pt x="f86" y="f33"/>
                    <a:pt x="f86" y="f31"/>
                  </a:cubicBezTo>
                  <a:cubicBezTo>
                    <a:pt x="f88" y="f31"/>
                    <a:pt x="f88" y="f33"/>
                    <a:pt x="f88" y="f33"/>
                  </a:cubicBezTo>
                  <a:cubicBezTo>
                    <a:pt x="f88" y="f31"/>
                    <a:pt x="f89" y="f31"/>
                    <a:pt x="f88" y="f29"/>
                  </a:cubicBezTo>
                  <a:cubicBezTo>
                    <a:pt x="f86" y="f29"/>
                    <a:pt x="f86" y="f31"/>
                    <a:pt x="f86" y="f31"/>
                  </a:cubicBezTo>
                  <a:cubicBezTo>
                    <a:pt x="f86" y="f29"/>
                    <a:pt x="f134" y="f29"/>
                    <a:pt x="f134" y="f29"/>
                  </a:cubicBezTo>
                  <a:cubicBezTo>
                    <a:pt x="f86" y="f27"/>
                    <a:pt x="f84" y="f27"/>
                    <a:pt x="f134" y="f27"/>
                  </a:cubicBezTo>
                  <a:cubicBezTo>
                    <a:pt x="f134" y="f29"/>
                    <a:pt x="f86" y="f29"/>
                    <a:pt x="f88" y="f29"/>
                  </a:cubicBezTo>
                  <a:cubicBezTo>
                    <a:pt x="f88" y="f29"/>
                    <a:pt x="f88" y="f31"/>
                    <a:pt x="f89" y="f29"/>
                  </a:cubicBezTo>
                  <a:cubicBezTo>
                    <a:pt x="f88" y="f29"/>
                    <a:pt x="f89" y="f27"/>
                    <a:pt x="f130" y="f27"/>
                  </a:cubicBezTo>
                  <a:cubicBezTo>
                    <a:pt x="f89" y="f27"/>
                    <a:pt x="f89" y="f27"/>
                    <a:pt x="f89" y="f27"/>
                  </a:cubicBezTo>
                  <a:cubicBezTo>
                    <a:pt x="f89" y="f27"/>
                    <a:pt x="f89" y="f27"/>
                    <a:pt x="f88" y="f29"/>
                  </a:cubicBezTo>
                  <a:cubicBezTo>
                    <a:pt x="f88" y="f27"/>
                    <a:pt x="f86" y="f27"/>
                    <a:pt x="f86" y="f27"/>
                  </a:cubicBezTo>
                  <a:cubicBezTo>
                    <a:pt x="f86" y="f25"/>
                    <a:pt x="f86" y="f25"/>
                    <a:pt x="f88" y="f25"/>
                  </a:cubicBezTo>
                  <a:cubicBezTo>
                    <a:pt x="f86" y="f25"/>
                    <a:pt x="f86" y="f23"/>
                    <a:pt x="f86" y="f135"/>
                  </a:cubicBezTo>
                  <a:cubicBezTo>
                    <a:pt x="f134" y="f23"/>
                    <a:pt x="f134" y="f135"/>
                    <a:pt x="f84" y="f135"/>
                  </a:cubicBezTo>
                  <a:cubicBezTo>
                    <a:pt x="f84" y="f23"/>
                    <a:pt x="f84" y="f23"/>
                    <a:pt x="f84" y="f23"/>
                  </a:cubicBezTo>
                  <a:cubicBezTo>
                    <a:pt x="f136" y="f23"/>
                    <a:pt x="f84" y="f23"/>
                    <a:pt x="f84" y="f23"/>
                  </a:cubicBezTo>
                  <a:cubicBezTo>
                    <a:pt x="f136" y="f23"/>
                    <a:pt x="f134" y="f135"/>
                    <a:pt x="f84" y="f135"/>
                  </a:cubicBezTo>
                  <a:cubicBezTo>
                    <a:pt x="f84" y="f23"/>
                    <a:pt x="f134" y="f135"/>
                    <a:pt x="f134" y="f135"/>
                  </a:cubicBezTo>
                  <a:cubicBezTo>
                    <a:pt x="f134" y="f15"/>
                    <a:pt x="f86" y="f15"/>
                    <a:pt x="f86" y="f15"/>
                  </a:cubicBezTo>
                  <a:cubicBezTo>
                    <a:pt x="f134" y="f15"/>
                    <a:pt x="f84" y="f137"/>
                    <a:pt x="f84" y="f137"/>
                  </a:cubicBezTo>
                  <a:cubicBezTo>
                    <a:pt x="f84" y="f138"/>
                    <a:pt x="f136" y="f13"/>
                    <a:pt x="f136" y="f13"/>
                  </a:cubicBezTo>
                  <a:cubicBezTo>
                    <a:pt x="f136" y="f10"/>
                    <a:pt x="f84" y="f10"/>
                    <a:pt x="f84" y="f10"/>
                  </a:cubicBezTo>
                  <a:cubicBezTo>
                    <a:pt x="f84" y="f12"/>
                    <a:pt x="f136" y="f10"/>
                    <a:pt x="f136" y="f10"/>
                  </a:cubicBezTo>
                  <a:cubicBezTo>
                    <a:pt x="f136" y="f10"/>
                    <a:pt x="f136" y="f10"/>
                    <a:pt x="f136" y="f10"/>
                  </a:cubicBezTo>
                  <a:cubicBezTo>
                    <a:pt x="f136" y="f10"/>
                    <a:pt x="f136" y="f139"/>
                    <a:pt x="f79" y="f12"/>
                  </a:cubicBezTo>
                  <a:cubicBezTo>
                    <a:pt x="f136" y="f12"/>
                    <a:pt x="f136" y="f12"/>
                    <a:pt x="f136" y="f12"/>
                  </a:cubicBezTo>
                  <a:cubicBezTo>
                    <a:pt x="f136" y="f139"/>
                    <a:pt x="f136" y="f139"/>
                    <a:pt x="f136" y="f139"/>
                  </a:cubicBezTo>
                  <a:cubicBezTo>
                    <a:pt x="f136" y="f139"/>
                    <a:pt x="f136" y="f139"/>
                    <a:pt x="f136" y="f139"/>
                  </a:cubicBezTo>
                  <a:cubicBezTo>
                    <a:pt x="f84" y="f8"/>
                    <a:pt x="f136" y="f8"/>
                    <a:pt x="f136" y="f8"/>
                  </a:cubicBezTo>
                  <a:cubicBezTo>
                    <a:pt x="f79" y="f139"/>
                    <a:pt x="f79" y="f139"/>
                    <a:pt x="f79" y="f139"/>
                  </a:cubicBezTo>
                  <a:cubicBezTo>
                    <a:pt x="f79" y="f8"/>
                    <a:pt x="f79" y="f140"/>
                    <a:pt x="f6" y="f140"/>
                  </a:cubicBezTo>
                  <a:cubicBezTo>
                    <a:pt x="f79" y="f140"/>
                    <a:pt x="f79" y="f140"/>
                    <a:pt x="f79" y="f140"/>
                  </a:cubicBezTo>
                  <a:cubicBezTo>
                    <a:pt x="f6" y="f140"/>
                    <a:pt x="f6" y="f140"/>
                    <a:pt x="f6" y="f140"/>
                  </a:cubicBezTo>
                  <a:cubicBezTo>
                    <a:pt x="f79" y="f5"/>
                    <a:pt x="f79" y="f5"/>
                    <a:pt x="f6" y="f5"/>
                  </a:cubicBezTo>
                  <a:cubicBezTo>
                    <a:pt x="f136" y="f5"/>
                    <a:pt x="f136" y="f5"/>
                    <a:pt x="f136" y="f5"/>
                  </a:cubicBezTo>
                  <a:cubicBezTo>
                    <a:pt x="f136" y="f140"/>
                    <a:pt x="f79" y="f5"/>
                    <a:pt x="f79" y="f140"/>
                  </a:cubicBezTo>
                  <a:cubicBezTo>
                    <a:pt x="f79" y="f140"/>
                    <a:pt x="f79" y="f140"/>
                    <a:pt x="f136" y="f140"/>
                  </a:cubicBezTo>
                  <a:cubicBezTo>
                    <a:pt x="f79" y="f140"/>
                    <a:pt x="f79" y="f140"/>
                    <a:pt x="f79" y="f140"/>
                  </a:cubicBezTo>
                  <a:cubicBezTo>
                    <a:pt x="f136" y="f140"/>
                    <a:pt x="f136" y="f140"/>
                    <a:pt x="f136" y="f140"/>
                  </a:cubicBezTo>
                  <a:cubicBezTo>
                    <a:pt x="f136" y="f140"/>
                    <a:pt x="f84" y="f140"/>
                    <a:pt x="f136" y="f140"/>
                  </a:cubicBezTo>
                  <a:cubicBezTo>
                    <a:pt x="f84" y="f140"/>
                    <a:pt x="f84" y="f140"/>
                    <a:pt x="f84" y="f140"/>
                  </a:cubicBezTo>
                  <a:cubicBezTo>
                    <a:pt x="f84" y="f8"/>
                    <a:pt x="f84" y="f8"/>
                    <a:pt x="f84" y="f8"/>
                  </a:cubicBezTo>
                  <a:cubicBezTo>
                    <a:pt x="f84" y="f140"/>
                    <a:pt x="f134" y="f140"/>
                    <a:pt x="f134" y="f8"/>
                  </a:cubicBezTo>
                  <a:cubicBezTo>
                    <a:pt x="f84" y="f139"/>
                    <a:pt x="f86" y="f139"/>
                    <a:pt x="f86" y="f139"/>
                  </a:cubicBezTo>
                  <a:cubicBezTo>
                    <a:pt x="f134" y="f139"/>
                    <a:pt x="f84" y="f139"/>
                    <a:pt x="f84" y="f139"/>
                  </a:cubicBezTo>
                  <a:cubicBezTo>
                    <a:pt x="f84" y="f12"/>
                    <a:pt x="f84" y="f12"/>
                    <a:pt x="f84" y="f12"/>
                  </a:cubicBezTo>
                  <a:cubicBezTo>
                    <a:pt x="f134" y="f12"/>
                    <a:pt x="f134" y="f12"/>
                    <a:pt x="f86" y="f12"/>
                  </a:cubicBezTo>
                  <a:cubicBezTo>
                    <a:pt x="f134" y="f12"/>
                    <a:pt x="f134" y="f12"/>
                    <a:pt x="f134" y="f12"/>
                  </a:cubicBezTo>
                  <a:cubicBezTo>
                    <a:pt x="f86" y="f12"/>
                    <a:pt x="f86" y="f12"/>
                    <a:pt x="f88" y="f10"/>
                  </a:cubicBezTo>
                  <a:cubicBezTo>
                    <a:pt x="f88" y="f13"/>
                    <a:pt x="f88" y="f13"/>
                    <a:pt x="f89" y="f138"/>
                  </a:cubicBezTo>
                  <a:cubicBezTo>
                    <a:pt x="f88" y="f138"/>
                    <a:pt x="f88" y="f138"/>
                    <a:pt x="f88" y="f138"/>
                  </a:cubicBezTo>
                  <a:cubicBezTo>
                    <a:pt x="f89" y="f138"/>
                    <a:pt x="f89" y="f137"/>
                    <a:pt x="f130" y="f15"/>
                  </a:cubicBezTo>
                  <a:cubicBezTo>
                    <a:pt x="f130" y="f135"/>
                    <a:pt x="f92" y="f135"/>
                    <a:pt x="f92" y="f23"/>
                  </a:cubicBezTo>
                  <a:cubicBezTo>
                    <a:pt x="f94" y="f25"/>
                    <a:pt x="f127" y="f27"/>
                    <a:pt x="f97" y="f31"/>
                  </a:cubicBezTo>
                  <a:cubicBezTo>
                    <a:pt x="f127" y="f31"/>
                    <a:pt x="f127" y="f31"/>
                    <a:pt x="f127" y="f31"/>
                  </a:cubicBezTo>
                  <a:cubicBezTo>
                    <a:pt x="f97" y="f31"/>
                    <a:pt x="f127" y="f31"/>
                    <a:pt x="f127" y="f33"/>
                  </a:cubicBezTo>
                  <a:cubicBezTo>
                    <a:pt x="f127" y="f31"/>
                    <a:pt x="f97" y="f33"/>
                    <a:pt x="f97" y="f33"/>
                  </a:cubicBezTo>
                  <a:cubicBezTo>
                    <a:pt x="f97" y="f133"/>
                    <a:pt x="f99" y="f133"/>
                    <a:pt x="f100" y="f133"/>
                  </a:cubicBezTo>
                  <a:cubicBezTo>
                    <a:pt x="f100" y="f132"/>
                    <a:pt x="f100" y="f132"/>
                    <a:pt x="f100" y="f132"/>
                  </a:cubicBezTo>
                  <a:cubicBezTo>
                    <a:pt x="f101" y="f132"/>
                    <a:pt x="f100" y="f131"/>
                    <a:pt x="f101" y="f44"/>
                  </a:cubicBezTo>
                  <a:cubicBezTo>
                    <a:pt x="f101" y="f44"/>
                    <a:pt x="f100" y="f44"/>
                    <a:pt x="f101" y="f44"/>
                  </a:cubicBezTo>
                  <a:cubicBezTo>
                    <a:pt x="f101" y="f45"/>
                    <a:pt x="f102" y="f45"/>
                    <a:pt x="f102" y="f45"/>
                  </a:cubicBezTo>
                  <a:cubicBezTo>
                    <a:pt x="f105" y="f47"/>
                    <a:pt x="f105" y="f47"/>
                    <a:pt x="f105" y="f49"/>
                  </a:cubicBezTo>
                  <a:cubicBezTo>
                    <a:pt x="f109" y="f53"/>
                    <a:pt x="f109" y="f129"/>
                    <a:pt x="f112" y="f128"/>
                  </a:cubicBezTo>
                  <a:cubicBezTo>
                    <a:pt x="f124" y="f126"/>
                    <a:pt x="f124" y="f126"/>
                    <a:pt x="f124" y="f126"/>
                  </a:cubicBezTo>
                  <a:cubicBezTo>
                    <a:pt x="f113" y="f66"/>
                    <a:pt x="f113" y="f71"/>
                    <a:pt x="f116" y="f73"/>
                  </a:cubicBezTo>
                  <a:cubicBezTo>
                    <a:pt x="f114" y="f74"/>
                    <a:pt x="f114" y="f74"/>
                    <a:pt x="f114" y="f74"/>
                  </a:cubicBezTo>
                  <a:cubicBezTo>
                    <a:pt x="f114" y="f74"/>
                    <a:pt x="f116" y="f77"/>
                    <a:pt x="f116" y="f74"/>
                  </a:cubicBezTo>
                  <a:cubicBezTo>
                    <a:pt x="f116" y="f77"/>
                    <a:pt x="f118" y="f77"/>
                    <a:pt x="f118" y="f78"/>
                  </a:cubicBezTo>
                  <a:cubicBezTo>
                    <a:pt x="f118" y="f78"/>
                    <a:pt x="f118" y="f78"/>
                    <a:pt x="f119" y="f78"/>
                  </a:cubicBezTo>
                  <a:cubicBezTo>
                    <a:pt x="f119" y="f80"/>
                    <a:pt x="f119" y="f125"/>
                    <a:pt x="f120" y="f125"/>
                  </a:cubicBezTo>
                  <a:cubicBezTo>
                    <a:pt x="f120" y="f125"/>
                    <a:pt x="f120" y="f125"/>
                    <a:pt x="f120" y="f125"/>
                  </a:cubicBezTo>
                  <a:cubicBezTo>
                    <a:pt x="f119" y="f125"/>
                    <a:pt x="f119" y="f125"/>
                    <a:pt x="f119" y="f85"/>
                  </a:cubicBezTo>
                  <a:cubicBezTo>
                    <a:pt x="f120" y="f85"/>
                    <a:pt x="f120" y="f87"/>
                    <a:pt x="f120" y="f85"/>
                  </a:cubicBezTo>
                  <a:cubicBezTo>
                    <a:pt x="f120" y="f87"/>
                    <a:pt x="f115" y="f123"/>
                    <a:pt x="f115" y="f93"/>
                  </a:cubicBezTo>
                  <a:cubicBezTo>
                    <a:pt x="f115" y="f93"/>
                    <a:pt x="f115" y="f93"/>
                    <a:pt x="f115" y="f93"/>
                  </a:cubicBezTo>
                  <a:cubicBezTo>
                    <a:pt x="f111" y="f95"/>
                    <a:pt x="f111" y="f98"/>
                    <a:pt x="f108" y="f98"/>
                  </a:cubicBezTo>
                  <a:cubicBezTo>
                    <a:pt x="f108" y="f103"/>
                    <a:pt x="f111" y="f103"/>
                    <a:pt x="f111" y="f103"/>
                  </a:cubicBezTo>
                  <a:cubicBezTo>
                    <a:pt x="f108" y="f103"/>
                    <a:pt x="f108" y="f103"/>
                    <a:pt x="f108" y="f103"/>
                  </a:cubicBezTo>
                  <a:cubicBezTo>
                    <a:pt x="f107" y="f104"/>
                    <a:pt x="f107" y="f108"/>
                    <a:pt x="f104" y="f111"/>
                  </a:cubicBezTo>
                  <a:cubicBezTo>
                    <a:pt x="f103" y="f117"/>
                    <a:pt x="f98" y="f119"/>
                    <a:pt x="f93" y="f116"/>
                  </a:cubicBezTo>
                  <a:cubicBezTo>
                    <a:pt x="f95" y="f116"/>
                    <a:pt x="f95" y="f116"/>
                    <a:pt x="f95" y="f116"/>
                  </a:cubicBezTo>
                  <a:cubicBezTo>
                    <a:pt x="f93" y="f116"/>
                    <a:pt x="f95" y="f113"/>
                    <a:pt x="f90" y="f113"/>
                  </a:cubicBezTo>
                  <a:cubicBezTo>
                    <a:pt x="f90" y="f113"/>
                    <a:pt x="f90" y="f113"/>
                    <a:pt x="f90" y="f112"/>
                  </a:cubicBezTo>
                  <a:cubicBezTo>
                    <a:pt x="f87" y="f112"/>
                    <a:pt x="f90" y="f110"/>
                    <a:pt x="f87" y="f109"/>
                  </a:cubicBezTo>
                  <a:cubicBezTo>
                    <a:pt x="f87" y="f109"/>
                    <a:pt x="f87" y="f109"/>
                    <a:pt x="f87" y="f109"/>
                  </a:cubicBezTo>
                  <a:cubicBezTo>
                    <a:pt x="f87" y="f106"/>
                    <a:pt x="f85" y="f106"/>
                    <a:pt x="f85" y="f105"/>
                  </a:cubicBezTo>
                  <a:cubicBezTo>
                    <a:pt x="f85" y="f105"/>
                    <a:pt x="f85" y="f105"/>
                    <a:pt x="f85" y="f105"/>
                  </a:cubicBezTo>
                  <a:cubicBezTo>
                    <a:pt x="f87" y="f105"/>
                    <a:pt x="f82" y="f105"/>
                    <a:pt x="f85" y="f102"/>
                  </a:cubicBezTo>
                  <a:cubicBezTo>
                    <a:pt x="f85" y="f102"/>
                    <a:pt x="f82" y="f102"/>
                    <a:pt x="f85" y="f102"/>
                  </a:cubicBezTo>
                  <a:cubicBezTo>
                    <a:pt x="f82" y="f100"/>
                    <a:pt x="f78" y="f99"/>
                    <a:pt x="f77" y="f96"/>
                  </a:cubicBezTo>
                  <a:cubicBezTo>
                    <a:pt x="f77" y="f92"/>
                    <a:pt x="f80" y="f94"/>
                    <a:pt x="f77" y="f92"/>
                  </a:cubicBezTo>
                  <a:cubicBezTo>
                    <a:pt x="f77" y="f92"/>
                    <a:pt x="f77" y="f94"/>
                    <a:pt x="f77" y="f92"/>
                  </a:cubicBezTo>
                  <a:cubicBezTo>
                    <a:pt x="f74" y="f92"/>
                    <a:pt x="f78" y="f91"/>
                    <a:pt x="f77" y="f91"/>
                  </a:cubicBezTo>
                  <a:cubicBezTo>
                    <a:pt x="f74" y="f92"/>
                    <a:pt x="f77" y="f91"/>
                    <a:pt x="f74" y="f91"/>
                  </a:cubicBezTo>
                  <a:cubicBezTo>
                    <a:pt x="f74" y="f89"/>
                    <a:pt x="f77" y="f89"/>
                    <a:pt x="f74" y="f89"/>
                  </a:cubicBezTo>
                  <a:cubicBezTo>
                    <a:pt x="f74" y="f88"/>
                    <a:pt x="f74" y="f88"/>
                    <a:pt x="f74" y="f88"/>
                  </a:cubicBezTo>
                  <a:cubicBezTo>
                    <a:pt x="f73" y="f88"/>
                    <a:pt x="f73" y="f86"/>
                    <a:pt x="f68" y="f86"/>
                  </a:cubicBezTo>
                  <a:cubicBezTo>
                    <a:pt x="f63" y="f79"/>
                    <a:pt x="f55" y="f72"/>
                    <a:pt x="f47" y="f65"/>
                  </a:cubicBezTo>
                  <a:cubicBezTo>
                    <a:pt x="f44" y="f59"/>
                    <a:pt x="f37" y="f54"/>
                    <a:pt x="f33" y="f48"/>
                  </a:cubicBezTo>
                  <a:cubicBezTo>
                    <a:pt x="f33" y="f141"/>
                    <a:pt x="f33" y="f141"/>
                    <a:pt x="f31" y="f142"/>
                  </a:cubicBezTo>
                  <a:cubicBezTo>
                    <a:pt x="f31" y="f142"/>
                    <a:pt x="f31" y="f142"/>
                    <a:pt x="f31" y="f142"/>
                  </a:cubicBezTo>
                  <a:cubicBezTo>
                    <a:pt x="f31" y="f142"/>
                    <a:pt x="f31" y="f46"/>
                    <a:pt x="f29" y="f46"/>
                  </a:cubicBezTo>
                  <a:cubicBezTo>
                    <a:pt x="f27" y="f43"/>
                    <a:pt x="f25" y="f41"/>
                    <a:pt x="f25" y="f39"/>
                  </a:cubicBezTo>
                  <a:cubicBezTo>
                    <a:pt x="f25" y="f39"/>
                    <a:pt x="f25" y="f39"/>
                    <a:pt x="f25" y="f39"/>
                  </a:cubicBezTo>
                  <a:cubicBezTo>
                    <a:pt x="f25" y="f39"/>
                    <a:pt x="f25" y="f39"/>
                    <a:pt x="f25" y="f39"/>
                  </a:cubicBezTo>
                  <a:cubicBezTo>
                    <a:pt x="f25" y="f38"/>
                    <a:pt x="f25" y="f38"/>
                    <a:pt x="f25" y="f38"/>
                  </a:cubicBezTo>
                  <a:cubicBezTo>
                    <a:pt x="f25" y="f38"/>
                    <a:pt x="f23" y="f38"/>
                    <a:pt x="f23" y="f39"/>
                  </a:cubicBezTo>
                  <a:cubicBezTo>
                    <a:pt x="f15" y="f143"/>
                    <a:pt x="f138" y="f24"/>
                    <a:pt x="f10" y="f19"/>
                  </a:cubicBezTo>
                  <a:cubicBezTo>
                    <a:pt x="f10" y="f144"/>
                    <a:pt x="f12" y="f145"/>
                    <a:pt x="f139" y="f18"/>
                  </a:cubicBezTo>
                  <a:cubicBezTo>
                    <a:pt x="f8" y="f14"/>
                    <a:pt x="f140" y="f146"/>
                    <a:pt x="f5" y="f9"/>
                  </a:cubicBezTo>
                  <a:cubicBezTo>
                    <a:pt x="f5" y="f9"/>
                    <a:pt x="f140" y="f7"/>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85" name="Freeform 149">
              <a:extLst>
                <a:ext uri="{FF2B5EF4-FFF2-40B4-BE49-F238E27FC236}">
                  <a16:creationId xmlns:a16="http://schemas.microsoft.com/office/drawing/2014/main" id="{84FD89F5-BED6-48AA-80D1-708271AA09D4}"/>
                </a:ext>
              </a:extLst>
            </p:cNvPr>
            <p:cNvSpPr/>
            <p:nvPr/>
          </p:nvSpPr>
          <p:spPr>
            <a:xfrm flipH="1">
              <a:off x="9764475" y="4478895"/>
              <a:ext cx="277666" cy="458617"/>
            </a:xfrm>
            <a:custGeom>
              <a:avLst/>
              <a:gdLst>
                <a:gd name="f0" fmla="val 10800000"/>
                <a:gd name="f1" fmla="val 5400000"/>
                <a:gd name="f2" fmla="val 180"/>
                <a:gd name="f3" fmla="val w"/>
                <a:gd name="f4" fmla="val h"/>
                <a:gd name="f5" fmla="val 0"/>
                <a:gd name="f6" fmla="val 113"/>
                <a:gd name="f7" fmla="val 187"/>
                <a:gd name="f8" fmla="val 5"/>
                <a:gd name="f9" fmla="val 186"/>
                <a:gd name="f10" fmla="val 7"/>
                <a:gd name="f11" fmla="val 184"/>
                <a:gd name="f12" fmla="val 179"/>
                <a:gd name="f13" fmla="val 10"/>
                <a:gd name="f14" fmla="val 178"/>
                <a:gd name="f15" fmla="val 9"/>
                <a:gd name="f16" fmla="val 176"/>
                <a:gd name="f17" fmla="val 11"/>
                <a:gd name="f18" fmla="val 175"/>
                <a:gd name="f19" fmla="val 13"/>
                <a:gd name="f20" fmla="val 171"/>
                <a:gd name="f21" fmla="val 169"/>
                <a:gd name="f22" fmla="val 166"/>
                <a:gd name="f23" fmla="val 14"/>
                <a:gd name="f24" fmla="val 15"/>
                <a:gd name="f25" fmla="val 165"/>
                <a:gd name="f26" fmla="val 163"/>
                <a:gd name="f27" fmla="val 19"/>
                <a:gd name="f28" fmla="val 17"/>
                <a:gd name="f29" fmla="val 162"/>
                <a:gd name="f30" fmla="val 161"/>
                <a:gd name="f31" fmla="val 20"/>
                <a:gd name="f32" fmla="val 159"/>
                <a:gd name="f33" fmla="val 22"/>
                <a:gd name="f34" fmla="val 157"/>
                <a:gd name="f35" fmla="val 23"/>
                <a:gd name="f36" fmla="val 156"/>
                <a:gd name="f37" fmla="val 153"/>
                <a:gd name="f38" fmla="val 24"/>
                <a:gd name="f39" fmla="val 152"/>
                <a:gd name="f40" fmla="val 26"/>
                <a:gd name="f41" fmla="val 27"/>
                <a:gd name="f42" fmla="val 150"/>
                <a:gd name="f43" fmla="val 149"/>
                <a:gd name="f44" fmla="val 148"/>
                <a:gd name="f45" fmla="val 28"/>
                <a:gd name="f46" fmla="val 146"/>
                <a:gd name="f47" fmla="val 30"/>
                <a:gd name="f48" fmla="val 144"/>
                <a:gd name="f49" fmla="val 32"/>
                <a:gd name="f50" fmla="val 140"/>
                <a:gd name="f51" fmla="val 33"/>
                <a:gd name="f52" fmla="val 137"/>
                <a:gd name="f53" fmla="val 136"/>
                <a:gd name="f54" fmla="val 35"/>
                <a:gd name="f55" fmla="val 135"/>
                <a:gd name="f56" fmla="val 36"/>
                <a:gd name="f57" fmla="val 133"/>
                <a:gd name="f58" fmla="val 132"/>
                <a:gd name="f59" fmla="val 37"/>
                <a:gd name="f60" fmla="val 131"/>
                <a:gd name="f61" fmla="val 129"/>
                <a:gd name="f62" fmla="val 39"/>
                <a:gd name="f63" fmla="val 127"/>
                <a:gd name="f64" fmla="val 40"/>
                <a:gd name="f65" fmla="val 126"/>
                <a:gd name="f66" fmla="val 124"/>
                <a:gd name="f67" fmla="val 41"/>
                <a:gd name="f68" fmla="val 123"/>
                <a:gd name="f69" fmla="val 43"/>
                <a:gd name="f70" fmla="val 122"/>
                <a:gd name="f71" fmla="val 120"/>
                <a:gd name="f72" fmla="val 119"/>
                <a:gd name="f73" fmla="val 45"/>
                <a:gd name="f74" fmla="val 46"/>
                <a:gd name="f75" fmla="val 118"/>
                <a:gd name="f76" fmla="val 48"/>
                <a:gd name="f77" fmla="val 116"/>
                <a:gd name="f78" fmla="val 49"/>
                <a:gd name="f79" fmla="val 114"/>
                <a:gd name="f80" fmla="val 112"/>
                <a:gd name="f81" fmla="val 50"/>
                <a:gd name="f82" fmla="val 111"/>
                <a:gd name="f83" fmla="val 52"/>
                <a:gd name="f84" fmla="val 110"/>
                <a:gd name="f85" fmla="val 53"/>
                <a:gd name="f86" fmla="val 109"/>
                <a:gd name="f87" fmla="val 107"/>
                <a:gd name="f88" fmla="val 106"/>
                <a:gd name="f89" fmla="val 54"/>
                <a:gd name="f90" fmla="val 56"/>
                <a:gd name="f91" fmla="val 105"/>
                <a:gd name="f92" fmla="val 103"/>
                <a:gd name="f93" fmla="val 57"/>
                <a:gd name="f94" fmla="val 102"/>
                <a:gd name="f95" fmla="val 60"/>
                <a:gd name="f96" fmla="val 99"/>
                <a:gd name="f97" fmla="val 98"/>
                <a:gd name="f98" fmla="val 61"/>
                <a:gd name="f99" fmla="val 97"/>
                <a:gd name="f100" fmla="val 96"/>
                <a:gd name="f101" fmla="val 62"/>
                <a:gd name="f102" fmla="val 94"/>
                <a:gd name="f103" fmla="val 93"/>
                <a:gd name="f104" fmla="val 63"/>
                <a:gd name="f105" fmla="val 92"/>
                <a:gd name="f106" fmla="val 90"/>
                <a:gd name="f107" fmla="val 65"/>
                <a:gd name="f108" fmla="val 89"/>
                <a:gd name="f109" fmla="val 66"/>
                <a:gd name="f110" fmla="val 86"/>
                <a:gd name="f111" fmla="val 67"/>
                <a:gd name="f112" fmla="val 85"/>
                <a:gd name="f113" fmla="val 84"/>
                <a:gd name="f114" fmla="val 70"/>
                <a:gd name="f115" fmla="val 82"/>
                <a:gd name="f116" fmla="val 69"/>
                <a:gd name="f117" fmla="val 81"/>
                <a:gd name="f118" fmla="val 80"/>
                <a:gd name="f119" fmla="val 79"/>
                <a:gd name="f120" fmla="val 73"/>
                <a:gd name="f121" fmla="val 77"/>
                <a:gd name="f122" fmla="val 76"/>
                <a:gd name="f123" fmla="val 74"/>
                <a:gd name="f124" fmla="val 75"/>
                <a:gd name="f125" fmla="val 72"/>
                <a:gd name="f126" fmla="val 71"/>
                <a:gd name="f127" fmla="val 68"/>
                <a:gd name="f128" fmla="val 78"/>
                <a:gd name="f129" fmla="val 64"/>
                <a:gd name="f130" fmla="val 83"/>
                <a:gd name="f131" fmla="val 59"/>
                <a:gd name="f132" fmla="val 58"/>
                <a:gd name="f133" fmla="val 55"/>
                <a:gd name="f134" fmla="val 87"/>
                <a:gd name="f135" fmla="val 88"/>
                <a:gd name="f136" fmla="val 51"/>
                <a:gd name="f137" fmla="val 91"/>
                <a:gd name="f138" fmla="val 47"/>
                <a:gd name="f139" fmla="val 42"/>
                <a:gd name="f140" fmla="val 95"/>
                <a:gd name="f141" fmla="val 38"/>
                <a:gd name="f142" fmla="val 100"/>
                <a:gd name="f143" fmla="val 101"/>
                <a:gd name="f144" fmla="val 29"/>
                <a:gd name="f145" fmla="val 104"/>
                <a:gd name="f146" fmla="val 25"/>
                <a:gd name="f147" fmla="val 108"/>
                <a:gd name="f148" fmla="val 18"/>
                <a:gd name="f149" fmla="val 16"/>
                <a:gd name="f150" fmla="val 12"/>
                <a:gd name="f151" fmla="val 4"/>
                <a:gd name="f152" fmla="val 3"/>
                <a:gd name="f153" fmla="val 1"/>
                <a:gd name="f154" fmla="val 143"/>
                <a:gd name="f155" fmla="val 145"/>
                <a:gd name="f156" fmla="val 170"/>
                <a:gd name="f157" fmla="val 6"/>
                <a:gd name="f158" fmla="val 173"/>
                <a:gd name="f159" fmla="val 2"/>
                <a:gd name="f160" fmla="val 183"/>
                <a:gd name="f161" fmla="+- 0 0 -90"/>
                <a:gd name="f162" fmla="*/ f3 1 113"/>
                <a:gd name="f163" fmla="*/ f4 1 187"/>
                <a:gd name="f164" fmla="+- f7 0 f5"/>
                <a:gd name="f165" fmla="+- f6 0 f5"/>
                <a:gd name="f166" fmla="*/ f161 f0 1"/>
                <a:gd name="f167" fmla="*/ f165 1 113"/>
                <a:gd name="f168" fmla="*/ f164 1 187"/>
                <a:gd name="f169" fmla="*/ 14 f165 1"/>
                <a:gd name="f170" fmla="*/ 166 f164 1"/>
                <a:gd name="f171" fmla="*/ 19 f165 1"/>
                <a:gd name="f172" fmla="*/ 161 f164 1"/>
                <a:gd name="f173" fmla="*/ 27 f165 1"/>
                <a:gd name="f174" fmla="*/ 150 f164 1"/>
                <a:gd name="f175" fmla="*/ 28 f165 1"/>
                <a:gd name="f176" fmla="*/ 146 f164 1"/>
                <a:gd name="f177" fmla="*/ 36 f165 1"/>
                <a:gd name="f178" fmla="*/ 135 f164 1"/>
                <a:gd name="f179" fmla="*/ 37 f165 1"/>
                <a:gd name="f180" fmla="*/ 131 f164 1"/>
                <a:gd name="f181" fmla="*/ 43 f165 1"/>
                <a:gd name="f182" fmla="*/ 124 f164 1"/>
                <a:gd name="f183" fmla="*/ 46 f165 1"/>
                <a:gd name="f184" fmla="*/ 118 f164 1"/>
                <a:gd name="f185" fmla="*/ 114 f164 1"/>
                <a:gd name="f186" fmla="*/ 49 f165 1"/>
                <a:gd name="f187" fmla="*/ 111 f164 1"/>
                <a:gd name="f188" fmla="*/ 54 f165 1"/>
                <a:gd name="f189" fmla="*/ 106 f164 1"/>
                <a:gd name="f190" fmla="*/ 56 f165 1"/>
                <a:gd name="f191" fmla="*/ 103 f164 1"/>
                <a:gd name="f192" fmla="*/ 60 f165 1"/>
                <a:gd name="f193" fmla="*/ 98 f164 1"/>
                <a:gd name="f194" fmla="*/ 62 f165 1"/>
                <a:gd name="f195" fmla="*/ 94 f164 1"/>
                <a:gd name="f196" fmla="*/ 65 f165 1"/>
                <a:gd name="f197" fmla="*/ 89 f164 1"/>
                <a:gd name="f198" fmla="*/ 69 f165 1"/>
                <a:gd name="f199" fmla="*/ 81 f164 1"/>
                <a:gd name="f200" fmla="*/ 70 f165 1"/>
                <a:gd name="f201" fmla="*/ 79 f164 1"/>
                <a:gd name="f202" fmla="*/ 73 f165 1"/>
                <a:gd name="f203" fmla="*/ 76 f164 1"/>
                <a:gd name="f204" fmla="*/ 74 f165 1"/>
                <a:gd name="f205" fmla="*/ 72 f164 1"/>
                <a:gd name="f206" fmla="*/ 75 f165 1"/>
                <a:gd name="f207" fmla="*/ 76 f165 1"/>
                <a:gd name="f208" fmla="*/ 69 f164 1"/>
                <a:gd name="f209" fmla="*/ 82 f165 1"/>
                <a:gd name="f210" fmla="*/ 59 f164 1"/>
                <a:gd name="f211" fmla="*/ 86 f165 1"/>
                <a:gd name="f212" fmla="*/ 56 f164 1"/>
                <a:gd name="f213" fmla="*/ 87 f165 1"/>
                <a:gd name="f214" fmla="*/ 52 f164 1"/>
                <a:gd name="f215" fmla="*/ 91 f165 1"/>
                <a:gd name="f216" fmla="*/ 45 f164 1"/>
                <a:gd name="f217" fmla="*/ 89 f165 1"/>
                <a:gd name="f218" fmla="*/ 42 f164 1"/>
                <a:gd name="f219" fmla="*/ 93 f165 1"/>
                <a:gd name="f220" fmla="*/ 41 f164 1"/>
                <a:gd name="f221" fmla="*/ 96 f165 1"/>
                <a:gd name="f222" fmla="*/ 39 f164 1"/>
                <a:gd name="f223" fmla="*/ 99 f165 1"/>
                <a:gd name="f224" fmla="*/ 35 f164 1"/>
                <a:gd name="f225" fmla="*/ 100 f165 1"/>
                <a:gd name="f226" fmla="*/ 32 f164 1"/>
                <a:gd name="f227" fmla="*/ 29 f164 1"/>
                <a:gd name="f228" fmla="*/ 104 f165 1"/>
                <a:gd name="f229" fmla="*/ 26 f164 1"/>
                <a:gd name="f230" fmla="*/ 25 f164 1"/>
                <a:gd name="f231" fmla="*/ 105 f165 1"/>
                <a:gd name="f232" fmla="*/ 24 f164 1"/>
                <a:gd name="f233" fmla="*/ 108 f165 1"/>
                <a:gd name="f234" fmla="*/ 20 f164 1"/>
                <a:gd name="f235" fmla="*/ 18 f164 1"/>
                <a:gd name="f236" fmla="*/ 16 f164 1"/>
                <a:gd name="f237" fmla="*/ 109 f165 1"/>
                <a:gd name="f238" fmla="*/ 5 f164 1"/>
                <a:gd name="f239" fmla="*/ 4 f164 1"/>
                <a:gd name="f240" fmla="*/ 113 f165 1"/>
                <a:gd name="f241" fmla="*/ 0 f164 1"/>
                <a:gd name="f242" fmla="*/ 101 f165 1"/>
                <a:gd name="f243" fmla="*/ 12 f164 1"/>
                <a:gd name="f244" fmla="*/ 92 f165 1"/>
                <a:gd name="f245" fmla="*/ 83 f165 1"/>
                <a:gd name="f246" fmla="*/ 51 f164 1"/>
                <a:gd name="f247" fmla="*/ 61 f165 1"/>
                <a:gd name="f248" fmla="*/ 102 f164 1"/>
                <a:gd name="f249" fmla="*/ 23 f165 1"/>
                <a:gd name="f250" fmla="*/ 140 f164 1"/>
                <a:gd name="f251" fmla="*/ 17 f165 1"/>
                <a:gd name="f252" fmla="*/ 5 f165 1"/>
                <a:gd name="f253" fmla="*/ 186 f164 1"/>
                <a:gd name="f254" fmla="*/ f166 1 f2"/>
                <a:gd name="f255" fmla="*/ f169 1 113"/>
                <a:gd name="f256" fmla="*/ f170 1 187"/>
                <a:gd name="f257" fmla="*/ f171 1 113"/>
                <a:gd name="f258" fmla="*/ f172 1 187"/>
                <a:gd name="f259" fmla="*/ f173 1 113"/>
                <a:gd name="f260" fmla="*/ f174 1 187"/>
                <a:gd name="f261" fmla="*/ f175 1 113"/>
                <a:gd name="f262" fmla="*/ f176 1 187"/>
                <a:gd name="f263" fmla="*/ f177 1 113"/>
                <a:gd name="f264" fmla="*/ f178 1 187"/>
                <a:gd name="f265" fmla="*/ f179 1 113"/>
                <a:gd name="f266" fmla="*/ f180 1 187"/>
                <a:gd name="f267" fmla="*/ f181 1 113"/>
                <a:gd name="f268" fmla="*/ f182 1 187"/>
                <a:gd name="f269" fmla="*/ f183 1 113"/>
                <a:gd name="f270" fmla="*/ f184 1 187"/>
                <a:gd name="f271" fmla="*/ f185 1 187"/>
                <a:gd name="f272" fmla="*/ f186 1 113"/>
                <a:gd name="f273" fmla="*/ f187 1 187"/>
                <a:gd name="f274" fmla="*/ f188 1 113"/>
                <a:gd name="f275" fmla="*/ f189 1 187"/>
                <a:gd name="f276" fmla="*/ f190 1 113"/>
                <a:gd name="f277" fmla="*/ f191 1 187"/>
                <a:gd name="f278" fmla="*/ f192 1 113"/>
                <a:gd name="f279" fmla="*/ f193 1 187"/>
                <a:gd name="f280" fmla="*/ f194 1 113"/>
                <a:gd name="f281" fmla="*/ f195 1 187"/>
                <a:gd name="f282" fmla="*/ f196 1 113"/>
                <a:gd name="f283" fmla="*/ f197 1 187"/>
                <a:gd name="f284" fmla="*/ f198 1 113"/>
                <a:gd name="f285" fmla="*/ f199 1 187"/>
                <a:gd name="f286" fmla="*/ f200 1 113"/>
                <a:gd name="f287" fmla="*/ f201 1 187"/>
                <a:gd name="f288" fmla="*/ f202 1 113"/>
                <a:gd name="f289" fmla="*/ f203 1 187"/>
                <a:gd name="f290" fmla="*/ f204 1 113"/>
                <a:gd name="f291" fmla="*/ f205 1 187"/>
                <a:gd name="f292" fmla="*/ f206 1 113"/>
                <a:gd name="f293" fmla="*/ f207 1 113"/>
                <a:gd name="f294" fmla="*/ f208 1 187"/>
                <a:gd name="f295" fmla="*/ f209 1 113"/>
                <a:gd name="f296" fmla="*/ f210 1 187"/>
                <a:gd name="f297" fmla="*/ f211 1 113"/>
                <a:gd name="f298" fmla="*/ f212 1 187"/>
                <a:gd name="f299" fmla="*/ f213 1 113"/>
                <a:gd name="f300" fmla="*/ f214 1 187"/>
                <a:gd name="f301" fmla="*/ f215 1 113"/>
                <a:gd name="f302" fmla="*/ f216 1 187"/>
                <a:gd name="f303" fmla="*/ f217 1 113"/>
                <a:gd name="f304" fmla="*/ f218 1 187"/>
                <a:gd name="f305" fmla="*/ f219 1 113"/>
                <a:gd name="f306" fmla="*/ f220 1 187"/>
                <a:gd name="f307" fmla="*/ f221 1 113"/>
                <a:gd name="f308" fmla="*/ f222 1 187"/>
                <a:gd name="f309" fmla="*/ f223 1 113"/>
                <a:gd name="f310" fmla="*/ f224 1 187"/>
                <a:gd name="f311" fmla="*/ f225 1 113"/>
                <a:gd name="f312" fmla="*/ f226 1 187"/>
                <a:gd name="f313" fmla="*/ f227 1 187"/>
                <a:gd name="f314" fmla="*/ f228 1 113"/>
                <a:gd name="f315" fmla="*/ f229 1 187"/>
                <a:gd name="f316" fmla="*/ f230 1 187"/>
                <a:gd name="f317" fmla="*/ f231 1 113"/>
                <a:gd name="f318" fmla="*/ f232 1 187"/>
                <a:gd name="f319" fmla="*/ f233 1 113"/>
                <a:gd name="f320" fmla="*/ f234 1 187"/>
                <a:gd name="f321" fmla="*/ f235 1 187"/>
                <a:gd name="f322" fmla="*/ f236 1 187"/>
                <a:gd name="f323" fmla="*/ f237 1 113"/>
                <a:gd name="f324" fmla="*/ f238 1 187"/>
                <a:gd name="f325" fmla="*/ f239 1 187"/>
                <a:gd name="f326" fmla="*/ f240 1 113"/>
                <a:gd name="f327" fmla="*/ f241 1 187"/>
                <a:gd name="f328" fmla="*/ f242 1 113"/>
                <a:gd name="f329" fmla="*/ f243 1 187"/>
                <a:gd name="f330" fmla="*/ f244 1 113"/>
                <a:gd name="f331" fmla="*/ f245 1 113"/>
                <a:gd name="f332" fmla="*/ f246 1 187"/>
                <a:gd name="f333" fmla="*/ f247 1 113"/>
                <a:gd name="f334" fmla="*/ f248 1 187"/>
                <a:gd name="f335" fmla="*/ f249 1 113"/>
                <a:gd name="f336" fmla="*/ f250 1 187"/>
                <a:gd name="f337" fmla="*/ f251 1 113"/>
                <a:gd name="f338" fmla="*/ f252 1 113"/>
                <a:gd name="f339" fmla="*/ f253 1 187"/>
                <a:gd name="f340" fmla="*/ 0 1 f167"/>
                <a:gd name="f341" fmla="*/ f6 1 f167"/>
                <a:gd name="f342" fmla="*/ 0 1 f168"/>
                <a:gd name="f343" fmla="*/ f7 1 f168"/>
                <a:gd name="f344" fmla="+- f254 0 f1"/>
                <a:gd name="f345" fmla="*/ f255 1 f167"/>
                <a:gd name="f346" fmla="*/ f256 1 f168"/>
                <a:gd name="f347" fmla="*/ f257 1 f167"/>
                <a:gd name="f348" fmla="*/ f258 1 f168"/>
                <a:gd name="f349" fmla="*/ f259 1 f167"/>
                <a:gd name="f350" fmla="*/ f260 1 f168"/>
                <a:gd name="f351" fmla="*/ f261 1 f167"/>
                <a:gd name="f352" fmla="*/ f262 1 f168"/>
                <a:gd name="f353" fmla="*/ f263 1 f167"/>
                <a:gd name="f354" fmla="*/ f264 1 f168"/>
                <a:gd name="f355" fmla="*/ f265 1 f167"/>
                <a:gd name="f356" fmla="*/ f266 1 f168"/>
                <a:gd name="f357" fmla="*/ f267 1 f167"/>
                <a:gd name="f358" fmla="*/ f268 1 f168"/>
                <a:gd name="f359" fmla="*/ f269 1 f167"/>
                <a:gd name="f360" fmla="*/ f270 1 f168"/>
                <a:gd name="f361" fmla="*/ f271 1 f168"/>
                <a:gd name="f362" fmla="*/ f272 1 f167"/>
                <a:gd name="f363" fmla="*/ f273 1 f168"/>
                <a:gd name="f364" fmla="*/ f274 1 f167"/>
                <a:gd name="f365" fmla="*/ f275 1 f168"/>
                <a:gd name="f366" fmla="*/ f276 1 f167"/>
                <a:gd name="f367" fmla="*/ f277 1 f168"/>
                <a:gd name="f368" fmla="*/ f278 1 f167"/>
                <a:gd name="f369" fmla="*/ f279 1 f168"/>
                <a:gd name="f370" fmla="*/ f280 1 f167"/>
                <a:gd name="f371" fmla="*/ f281 1 f168"/>
                <a:gd name="f372" fmla="*/ f282 1 f167"/>
                <a:gd name="f373" fmla="*/ f283 1 f168"/>
                <a:gd name="f374" fmla="*/ f284 1 f167"/>
                <a:gd name="f375" fmla="*/ f285 1 f168"/>
                <a:gd name="f376" fmla="*/ f286 1 f167"/>
                <a:gd name="f377" fmla="*/ f287 1 f168"/>
                <a:gd name="f378" fmla="*/ f288 1 f167"/>
                <a:gd name="f379" fmla="*/ f289 1 f168"/>
                <a:gd name="f380" fmla="*/ f290 1 f167"/>
                <a:gd name="f381" fmla="*/ f291 1 f168"/>
                <a:gd name="f382" fmla="*/ f292 1 f167"/>
                <a:gd name="f383" fmla="*/ f293 1 f167"/>
                <a:gd name="f384" fmla="*/ f294 1 f168"/>
                <a:gd name="f385" fmla="*/ f295 1 f167"/>
                <a:gd name="f386" fmla="*/ f296 1 f168"/>
                <a:gd name="f387" fmla="*/ f297 1 f167"/>
                <a:gd name="f388" fmla="*/ f298 1 f168"/>
                <a:gd name="f389" fmla="*/ f299 1 f167"/>
                <a:gd name="f390" fmla="*/ f300 1 f168"/>
                <a:gd name="f391" fmla="*/ f301 1 f167"/>
                <a:gd name="f392" fmla="*/ f302 1 f168"/>
                <a:gd name="f393" fmla="*/ f303 1 f167"/>
                <a:gd name="f394" fmla="*/ f304 1 f168"/>
                <a:gd name="f395" fmla="*/ f305 1 f167"/>
                <a:gd name="f396" fmla="*/ f306 1 f168"/>
                <a:gd name="f397" fmla="*/ f307 1 f167"/>
                <a:gd name="f398" fmla="*/ f308 1 f168"/>
                <a:gd name="f399" fmla="*/ f309 1 f167"/>
                <a:gd name="f400" fmla="*/ f310 1 f168"/>
                <a:gd name="f401" fmla="*/ f311 1 f167"/>
                <a:gd name="f402" fmla="*/ f312 1 f168"/>
                <a:gd name="f403" fmla="*/ f313 1 f168"/>
                <a:gd name="f404" fmla="*/ f314 1 f167"/>
                <a:gd name="f405" fmla="*/ f315 1 f168"/>
                <a:gd name="f406" fmla="*/ f316 1 f168"/>
                <a:gd name="f407" fmla="*/ f317 1 f167"/>
                <a:gd name="f408" fmla="*/ f318 1 f168"/>
                <a:gd name="f409" fmla="*/ f319 1 f167"/>
                <a:gd name="f410" fmla="*/ f320 1 f168"/>
                <a:gd name="f411" fmla="*/ f321 1 f168"/>
                <a:gd name="f412" fmla="*/ f322 1 f168"/>
                <a:gd name="f413" fmla="*/ f323 1 f167"/>
                <a:gd name="f414" fmla="*/ f324 1 f168"/>
                <a:gd name="f415" fmla="*/ f325 1 f168"/>
                <a:gd name="f416" fmla="*/ f326 1 f167"/>
                <a:gd name="f417" fmla="*/ f327 1 f168"/>
                <a:gd name="f418" fmla="*/ f328 1 f167"/>
                <a:gd name="f419" fmla="*/ f329 1 f168"/>
                <a:gd name="f420" fmla="*/ f330 1 f167"/>
                <a:gd name="f421" fmla="*/ f331 1 f167"/>
                <a:gd name="f422" fmla="*/ f332 1 f168"/>
                <a:gd name="f423" fmla="*/ f333 1 f167"/>
                <a:gd name="f424" fmla="*/ f334 1 f168"/>
                <a:gd name="f425" fmla="*/ f335 1 f167"/>
                <a:gd name="f426" fmla="*/ f336 1 f168"/>
                <a:gd name="f427" fmla="*/ f337 1 f167"/>
                <a:gd name="f428" fmla="*/ f338 1 f167"/>
                <a:gd name="f429" fmla="*/ f339 1 f168"/>
                <a:gd name="f430" fmla="*/ f340 f162 1"/>
                <a:gd name="f431" fmla="*/ f341 f162 1"/>
                <a:gd name="f432" fmla="*/ f343 f163 1"/>
                <a:gd name="f433" fmla="*/ f342 f163 1"/>
                <a:gd name="f434" fmla="*/ f345 f162 1"/>
                <a:gd name="f435" fmla="*/ f346 f163 1"/>
                <a:gd name="f436" fmla="*/ f347 f162 1"/>
                <a:gd name="f437" fmla="*/ f348 f163 1"/>
                <a:gd name="f438" fmla="*/ f349 f162 1"/>
                <a:gd name="f439" fmla="*/ f350 f163 1"/>
                <a:gd name="f440" fmla="*/ f351 f162 1"/>
                <a:gd name="f441" fmla="*/ f352 f163 1"/>
                <a:gd name="f442" fmla="*/ f353 f162 1"/>
                <a:gd name="f443" fmla="*/ f354 f163 1"/>
                <a:gd name="f444" fmla="*/ f355 f162 1"/>
                <a:gd name="f445" fmla="*/ f356 f163 1"/>
                <a:gd name="f446" fmla="*/ f357 f162 1"/>
                <a:gd name="f447" fmla="*/ f358 f163 1"/>
                <a:gd name="f448" fmla="*/ f359 f162 1"/>
                <a:gd name="f449" fmla="*/ f360 f163 1"/>
                <a:gd name="f450" fmla="*/ f361 f163 1"/>
                <a:gd name="f451" fmla="*/ f362 f162 1"/>
                <a:gd name="f452" fmla="*/ f363 f163 1"/>
                <a:gd name="f453" fmla="*/ f364 f162 1"/>
                <a:gd name="f454" fmla="*/ f365 f163 1"/>
                <a:gd name="f455" fmla="*/ f366 f162 1"/>
                <a:gd name="f456" fmla="*/ f367 f163 1"/>
                <a:gd name="f457" fmla="*/ f368 f162 1"/>
                <a:gd name="f458" fmla="*/ f369 f163 1"/>
                <a:gd name="f459" fmla="*/ f370 f162 1"/>
                <a:gd name="f460" fmla="*/ f371 f163 1"/>
                <a:gd name="f461" fmla="*/ f372 f162 1"/>
                <a:gd name="f462" fmla="*/ f373 f163 1"/>
                <a:gd name="f463" fmla="*/ f374 f162 1"/>
                <a:gd name="f464" fmla="*/ f375 f163 1"/>
                <a:gd name="f465" fmla="*/ f376 f162 1"/>
                <a:gd name="f466" fmla="*/ f377 f163 1"/>
                <a:gd name="f467" fmla="*/ f378 f162 1"/>
                <a:gd name="f468" fmla="*/ f379 f163 1"/>
                <a:gd name="f469" fmla="*/ f380 f162 1"/>
                <a:gd name="f470" fmla="*/ f381 f163 1"/>
                <a:gd name="f471" fmla="*/ f382 f162 1"/>
                <a:gd name="f472" fmla="*/ f383 f162 1"/>
                <a:gd name="f473" fmla="*/ f384 f163 1"/>
                <a:gd name="f474" fmla="*/ f385 f162 1"/>
                <a:gd name="f475" fmla="*/ f386 f163 1"/>
                <a:gd name="f476" fmla="*/ f387 f162 1"/>
                <a:gd name="f477" fmla="*/ f388 f163 1"/>
                <a:gd name="f478" fmla="*/ f389 f162 1"/>
                <a:gd name="f479" fmla="*/ f390 f163 1"/>
                <a:gd name="f480" fmla="*/ f391 f162 1"/>
                <a:gd name="f481" fmla="*/ f392 f163 1"/>
                <a:gd name="f482" fmla="*/ f393 f162 1"/>
                <a:gd name="f483" fmla="*/ f394 f163 1"/>
                <a:gd name="f484" fmla="*/ f395 f162 1"/>
                <a:gd name="f485" fmla="*/ f396 f163 1"/>
                <a:gd name="f486" fmla="*/ f397 f162 1"/>
                <a:gd name="f487" fmla="*/ f398 f163 1"/>
                <a:gd name="f488" fmla="*/ f399 f162 1"/>
                <a:gd name="f489" fmla="*/ f400 f163 1"/>
                <a:gd name="f490" fmla="*/ f401 f162 1"/>
                <a:gd name="f491" fmla="*/ f402 f163 1"/>
                <a:gd name="f492" fmla="*/ f403 f163 1"/>
                <a:gd name="f493" fmla="*/ f404 f162 1"/>
                <a:gd name="f494" fmla="*/ f405 f163 1"/>
                <a:gd name="f495" fmla="*/ f406 f163 1"/>
                <a:gd name="f496" fmla="*/ f407 f162 1"/>
                <a:gd name="f497" fmla="*/ f408 f163 1"/>
                <a:gd name="f498" fmla="*/ f409 f162 1"/>
                <a:gd name="f499" fmla="*/ f410 f163 1"/>
                <a:gd name="f500" fmla="*/ f411 f163 1"/>
                <a:gd name="f501" fmla="*/ f412 f163 1"/>
                <a:gd name="f502" fmla="*/ f413 f162 1"/>
                <a:gd name="f503" fmla="*/ f414 f163 1"/>
                <a:gd name="f504" fmla="*/ f415 f163 1"/>
                <a:gd name="f505" fmla="*/ f416 f162 1"/>
                <a:gd name="f506" fmla="*/ f417 f163 1"/>
                <a:gd name="f507" fmla="*/ f418 f162 1"/>
                <a:gd name="f508" fmla="*/ f419 f163 1"/>
                <a:gd name="f509" fmla="*/ f420 f162 1"/>
                <a:gd name="f510" fmla="*/ f421 f162 1"/>
                <a:gd name="f511" fmla="*/ f422 f163 1"/>
                <a:gd name="f512" fmla="*/ f423 f162 1"/>
                <a:gd name="f513" fmla="*/ f424 f163 1"/>
                <a:gd name="f514" fmla="*/ f425 f162 1"/>
                <a:gd name="f515" fmla="*/ f426 f163 1"/>
                <a:gd name="f516" fmla="*/ f427 f162 1"/>
                <a:gd name="f517" fmla="*/ f428 f162 1"/>
                <a:gd name="f518" fmla="*/ f429 f163 1"/>
              </a:gdLst>
              <a:ahLst/>
              <a:cxnLst>
                <a:cxn ang="3cd4">
                  <a:pos x="hc" y="t"/>
                </a:cxn>
                <a:cxn ang="0">
                  <a:pos x="r" y="vc"/>
                </a:cxn>
                <a:cxn ang="cd4">
                  <a:pos x="hc" y="b"/>
                </a:cxn>
                <a:cxn ang="cd2">
                  <a:pos x="l" y="vc"/>
                </a:cxn>
                <a:cxn ang="f344">
                  <a:pos x="f434" y="f435"/>
                </a:cxn>
                <a:cxn ang="f344">
                  <a:pos x="f436" y="f437"/>
                </a:cxn>
                <a:cxn ang="f344">
                  <a:pos x="f438" y="f439"/>
                </a:cxn>
                <a:cxn ang="f344">
                  <a:pos x="f440" y="f441"/>
                </a:cxn>
                <a:cxn ang="f344">
                  <a:pos x="f442" y="f443"/>
                </a:cxn>
                <a:cxn ang="f344">
                  <a:pos x="f444" y="f445"/>
                </a:cxn>
                <a:cxn ang="f344">
                  <a:pos x="f446" y="f447"/>
                </a:cxn>
                <a:cxn ang="f344">
                  <a:pos x="f448" y="f449"/>
                </a:cxn>
                <a:cxn ang="f344">
                  <a:pos x="f448" y="f450"/>
                </a:cxn>
                <a:cxn ang="f344">
                  <a:pos x="f451" y="f452"/>
                </a:cxn>
                <a:cxn ang="f344">
                  <a:pos x="f453" y="f454"/>
                </a:cxn>
                <a:cxn ang="f344">
                  <a:pos x="f455" y="f456"/>
                </a:cxn>
                <a:cxn ang="f344">
                  <a:pos x="f457" y="f458"/>
                </a:cxn>
                <a:cxn ang="f344">
                  <a:pos x="f459" y="f460"/>
                </a:cxn>
                <a:cxn ang="f344">
                  <a:pos x="f461" y="f462"/>
                </a:cxn>
                <a:cxn ang="f344">
                  <a:pos x="f463" y="f464"/>
                </a:cxn>
                <a:cxn ang="f344">
                  <a:pos x="f465" y="f466"/>
                </a:cxn>
                <a:cxn ang="f344">
                  <a:pos x="f467" y="f468"/>
                </a:cxn>
                <a:cxn ang="f344">
                  <a:pos x="f469" y="f470"/>
                </a:cxn>
                <a:cxn ang="f344">
                  <a:pos x="f471" y="f470"/>
                </a:cxn>
                <a:cxn ang="f344">
                  <a:pos x="f472" y="f473"/>
                </a:cxn>
                <a:cxn ang="f344">
                  <a:pos x="f474" y="f475"/>
                </a:cxn>
                <a:cxn ang="f344">
                  <a:pos x="f476" y="f477"/>
                </a:cxn>
                <a:cxn ang="f344">
                  <a:pos x="f478" y="f479"/>
                </a:cxn>
                <a:cxn ang="f344">
                  <a:pos x="f480" y="f481"/>
                </a:cxn>
                <a:cxn ang="f344">
                  <a:pos x="f482" y="f483"/>
                </a:cxn>
                <a:cxn ang="f344">
                  <a:pos x="f484" y="f485"/>
                </a:cxn>
                <a:cxn ang="f344">
                  <a:pos x="f486" y="f487"/>
                </a:cxn>
                <a:cxn ang="f344">
                  <a:pos x="f488" y="f489"/>
                </a:cxn>
                <a:cxn ang="f344">
                  <a:pos x="f490" y="f489"/>
                </a:cxn>
                <a:cxn ang="f344">
                  <a:pos x="f490" y="f491"/>
                </a:cxn>
                <a:cxn ang="f344">
                  <a:pos x="f490" y="f492"/>
                </a:cxn>
                <a:cxn ang="f344">
                  <a:pos x="f493" y="f494"/>
                </a:cxn>
                <a:cxn ang="f344">
                  <a:pos x="f493" y="f495"/>
                </a:cxn>
                <a:cxn ang="f344">
                  <a:pos x="f496" y="f497"/>
                </a:cxn>
                <a:cxn ang="f344">
                  <a:pos x="f498" y="f499"/>
                </a:cxn>
                <a:cxn ang="f344">
                  <a:pos x="f493" y="f500"/>
                </a:cxn>
                <a:cxn ang="f344">
                  <a:pos x="f498" y="f501"/>
                </a:cxn>
                <a:cxn ang="f344">
                  <a:pos x="f502" y="f503"/>
                </a:cxn>
                <a:cxn ang="f344">
                  <a:pos x="f502" y="f504"/>
                </a:cxn>
                <a:cxn ang="f344">
                  <a:pos x="f505" y="f506"/>
                </a:cxn>
                <a:cxn ang="f344">
                  <a:pos x="f502" y="f506"/>
                </a:cxn>
                <a:cxn ang="f344">
                  <a:pos x="f498" y="f503"/>
                </a:cxn>
                <a:cxn ang="f344">
                  <a:pos x="f507" y="f508"/>
                </a:cxn>
                <a:cxn ang="f344">
                  <a:pos x="f509" y="f495"/>
                </a:cxn>
                <a:cxn ang="f344">
                  <a:pos x="f510" y="f487"/>
                </a:cxn>
                <a:cxn ang="f344">
                  <a:pos x="f472" y="f511"/>
                </a:cxn>
                <a:cxn ang="f344">
                  <a:pos x="f465" y="f475"/>
                </a:cxn>
                <a:cxn ang="f344">
                  <a:pos x="f512" y="f466"/>
                </a:cxn>
                <a:cxn ang="f344">
                  <a:pos x="f455" y="f462"/>
                </a:cxn>
                <a:cxn ang="f344">
                  <a:pos x="f451" y="f513"/>
                </a:cxn>
                <a:cxn ang="f344">
                  <a:pos x="f514" y="f515"/>
                </a:cxn>
                <a:cxn ang="f344">
                  <a:pos x="f516" y="f439"/>
                </a:cxn>
                <a:cxn ang="f344">
                  <a:pos x="f517" y="f518"/>
                </a:cxn>
              </a:cxnLst>
              <a:rect l="f430" t="f433" r="f431" b="f432"/>
              <a:pathLst>
                <a:path w="113" h="187">
                  <a:moveTo>
                    <a:pt x="f8" y="f9"/>
                  </a:moveTo>
                  <a:cubicBezTo>
                    <a:pt x="f10" y="f11"/>
                    <a:pt x="f10" y="f12"/>
                    <a:pt x="f13" y="f14"/>
                  </a:cubicBezTo>
                  <a:cubicBezTo>
                    <a:pt x="f13" y="f14"/>
                    <a:pt x="f15" y="f14"/>
                    <a:pt x="f15" y="f16"/>
                  </a:cubicBezTo>
                  <a:cubicBezTo>
                    <a:pt x="f17" y="f18"/>
                    <a:pt x="f19" y="f20"/>
                    <a:pt x="f19" y="f21"/>
                  </a:cubicBezTo>
                  <a:cubicBezTo>
                    <a:pt x="f19" y="f21"/>
                    <a:pt x="f19" y="f21"/>
                    <a:pt x="f19" y="f21"/>
                  </a:cubicBezTo>
                  <a:cubicBezTo>
                    <a:pt x="f19" y="f22"/>
                    <a:pt x="f23" y="f22"/>
                    <a:pt x="f23" y="f22"/>
                  </a:cubicBezTo>
                  <a:cubicBezTo>
                    <a:pt x="f23" y="f22"/>
                    <a:pt x="f23" y="f22"/>
                    <a:pt x="f23" y="f22"/>
                  </a:cubicBezTo>
                  <a:cubicBezTo>
                    <a:pt x="f24" y="f25"/>
                    <a:pt x="f24" y="f25"/>
                    <a:pt x="f24" y="f25"/>
                  </a:cubicBezTo>
                  <a:cubicBezTo>
                    <a:pt x="f24" y="f25"/>
                    <a:pt x="f24" y="f25"/>
                    <a:pt x="f23" y="f26"/>
                  </a:cubicBezTo>
                  <a:cubicBezTo>
                    <a:pt x="f24" y="f26"/>
                    <a:pt x="f24" y="f26"/>
                    <a:pt x="f24" y="f26"/>
                  </a:cubicBezTo>
                  <a:cubicBezTo>
                    <a:pt x="f27" y="f26"/>
                    <a:pt x="f28" y="f29"/>
                    <a:pt x="f27" y="f30"/>
                  </a:cubicBezTo>
                  <a:cubicBezTo>
                    <a:pt x="f27" y="f30"/>
                    <a:pt x="f27" y="f30"/>
                    <a:pt x="f27" y="f30"/>
                  </a:cubicBezTo>
                  <a:cubicBezTo>
                    <a:pt x="f31" y="f32"/>
                    <a:pt x="f33" y="f34"/>
                    <a:pt x="f35" y="f36"/>
                  </a:cubicBezTo>
                  <a:cubicBezTo>
                    <a:pt x="f35" y="f36"/>
                    <a:pt x="f35" y="f36"/>
                    <a:pt x="f35" y="f37"/>
                  </a:cubicBezTo>
                  <a:cubicBezTo>
                    <a:pt x="f35" y="f36"/>
                    <a:pt x="f38" y="f37"/>
                    <a:pt x="f38" y="f37"/>
                  </a:cubicBezTo>
                  <a:cubicBezTo>
                    <a:pt x="f38" y="f39"/>
                    <a:pt x="f40" y="f37"/>
                    <a:pt x="f40" y="f39"/>
                  </a:cubicBezTo>
                  <a:cubicBezTo>
                    <a:pt x="f40" y="f39"/>
                    <a:pt x="f40" y="f39"/>
                    <a:pt x="f40" y="f39"/>
                  </a:cubicBezTo>
                  <a:cubicBezTo>
                    <a:pt x="f41" y="f39"/>
                    <a:pt x="f40" y="f42"/>
                    <a:pt x="f41" y="f42"/>
                  </a:cubicBezTo>
                  <a:cubicBezTo>
                    <a:pt x="f40" y="f42"/>
                    <a:pt x="f40" y="f42"/>
                    <a:pt x="f40" y="f42"/>
                  </a:cubicBezTo>
                  <a:cubicBezTo>
                    <a:pt x="f41" y="f42"/>
                    <a:pt x="f40" y="f43"/>
                    <a:pt x="f41" y="f43"/>
                  </a:cubicBezTo>
                  <a:cubicBezTo>
                    <a:pt x="f41" y="f43"/>
                    <a:pt x="f41" y="f43"/>
                    <a:pt x="f41" y="f43"/>
                  </a:cubicBezTo>
                  <a:cubicBezTo>
                    <a:pt x="f41" y="f44"/>
                    <a:pt x="f41" y="f44"/>
                    <a:pt x="f41" y="f44"/>
                  </a:cubicBezTo>
                  <a:cubicBezTo>
                    <a:pt x="f41" y="f44"/>
                    <a:pt x="f41" y="f44"/>
                    <a:pt x="f41" y="f44"/>
                  </a:cubicBezTo>
                  <a:cubicBezTo>
                    <a:pt x="f45" y="f44"/>
                    <a:pt x="f45" y="f46"/>
                    <a:pt x="f45" y="f46"/>
                  </a:cubicBezTo>
                  <a:cubicBezTo>
                    <a:pt x="f45" y="f46"/>
                    <a:pt x="f45" y="f44"/>
                    <a:pt x="f41" y="f46"/>
                  </a:cubicBezTo>
                  <a:cubicBezTo>
                    <a:pt x="f47" y="f48"/>
                    <a:pt x="f49" y="f50"/>
                    <a:pt x="f51" y="f52"/>
                  </a:cubicBezTo>
                  <a:cubicBezTo>
                    <a:pt x="f51" y="f52"/>
                    <a:pt x="f51" y="f52"/>
                    <a:pt x="f51" y="f53"/>
                  </a:cubicBezTo>
                  <a:cubicBezTo>
                    <a:pt x="f51" y="f53"/>
                    <a:pt x="f51" y="f53"/>
                    <a:pt x="f54" y="f53"/>
                  </a:cubicBezTo>
                  <a:cubicBezTo>
                    <a:pt x="f54" y="f55"/>
                    <a:pt x="f54" y="f55"/>
                    <a:pt x="f54" y="f55"/>
                  </a:cubicBezTo>
                  <a:cubicBezTo>
                    <a:pt x="f56" y="f55"/>
                    <a:pt x="f56" y="f55"/>
                    <a:pt x="f56" y="f55"/>
                  </a:cubicBezTo>
                  <a:cubicBezTo>
                    <a:pt x="f54" y="f55"/>
                    <a:pt x="f54" y="f55"/>
                    <a:pt x="f54" y="f57"/>
                  </a:cubicBezTo>
                  <a:cubicBezTo>
                    <a:pt x="f56" y="f57"/>
                    <a:pt x="f56" y="f57"/>
                    <a:pt x="f56" y="f57"/>
                  </a:cubicBezTo>
                  <a:cubicBezTo>
                    <a:pt x="f56" y="f57"/>
                    <a:pt x="f56" y="f57"/>
                    <a:pt x="f56" y="f58"/>
                  </a:cubicBezTo>
                  <a:cubicBezTo>
                    <a:pt x="f59" y="f58"/>
                    <a:pt x="f56" y="f58"/>
                    <a:pt x="f59" y="f60"/>
                  </a:cubicBezTo>
                  <a:cubicBezTo>
                    <a:pt x="f56" y="f60"/>
                    <a:pt x="f56" y="f60"/>
                    <a:pt x="f56" y="f60"/>
                  </a:cubicBezTo>
                  <a:cubicBezTo>
                    <a:pt x="f56" y="f61"/>
                    <a:pt x="f59" y="f58"/>
                    <a:pt x="f59" y="f60"/>
                  </a:cubicBezTo>
                  <a:cubicBezTo>
                    <a:pt x="f59" y="f60"/>
                    <a:pt x="f59" y="f60"/>
                    <a:pt x="f59" y="f60"/>
                  </a:cubicBezTo>
                  <a:cubicBezTo>
                    <a:pt x="f62" y="f60"/>
                    <a:pt x="f62" y="f61"/>
                    <a:pt x="f62" y="f63"/>
                  </a:cubicBezTo>
                  <a:cubicBezTo>
                    <a:pt x="f62" y="f63"/>
                    <a:pt x="f62" y="f63"/>
                    <a:pt x="f62" y="f63"/>
                  </a:cubicBezTo>
                  <a:cubicBezTo>
                    <a:pt x="f64" y="f63"/>
                    <a:pt x="f64" y="f65"/>
                    <a:pt x="f64" y="f65"/>
                  </a:cubicBezTo>
                  <a:cubicBezTo>
                    <a:pt x="f64" y="f66"/>
                    <a:pt x="f62" y="f66"/>
                    <a:pt x="f64" y="f66"/>
                  </a:cubicBezTo>
                  <a:cubicBezTo>
                    <a:pt x="f67" y="f66"/>
                    <a:pt x="f67" y="f68"/>
                    <a:pt x="f69" y="f66"/>
                  </a:cubicBezTo>
                  <a:cubicBezTo>
                    <a:pt x="f69" y="f68"/>
                    <a:pt x="f69" y="f70"/>
                    <a:pt x="f69" y="f70"/>
                  </a:cubicBezTo>
                  <a:cubicBezTo>
                    <a:pt x="f67" y="f71"/>
                    <a:pt x="f67" y="f71"/>
                    <a:pt x="f67" y="f71"/>
                  </a:cubicBezTo>
                  <a:cubicBezTo>
                    <a:pt x="f67" y="f71"/>
                    <a:pt x="f67" y="f71"/>
                    <a:pt x="f67" y="f71"/>
                  </a:cubicBezTo>
                  <a:cubicBezTo>
                    <a:pt x="f67" y="f71"/>
                    <a:pt x="f67" y="f71"/>
                    <a:pt x="f64" y="f71"/>
                  </a:cubicBezTo>
                  <a:cubicBezTo>
                    <a:pt x="f67" y="f71"/>
                    <a:pt x="f67" y="f72"/>
                    <a:pt x="f67" y="f72"/>
                  </a:cubicBezTo>
                  <a:cubicBezTo>
                    <a:pt x="f69" y="f72"/>
                    <a:pt x="f73" y="f72"/>
                    <a:pt x="f74" y="f75"/>
                  </a:cubicBezTo>
                  <a:cubicBezTo>
                    <a:pt x="f73" y="f72"/>
                    <a:pt x="f73" y="f75"/>
                    <a:pt x="f73" y="f75"/>
                  </a:cubicBezTo>
                  <a:cubicBezTo>
                    <a:pt x="f76" y="f75"/>
                    <a:pt x="f76" y="f75"/>
                    <a:pt x="f76" y="f75"/>
                  </a:cubicBezTo>
                  <a:cubicBezTo>
                    <a:pt x="f76" y="f75"/>
                    <a:pt x="f74" y="f75"/>
                    <a:pt x="f74" y="f77"/>
                  </a:cubicBezTo>
                  <a:cubicBezTo>
                    <a:pt x="f76" y="f77"/>
                    <a:pt x="f76" y="f77"/>
                    <a:pt x="f76" y="f77"/>
                  </a:cubicBezTo>
                  <a:cubicBezTo>
                    <a:pt x="f76" y="f77"/>
                    <a:pt x="f78" y="f77"/>
                    <a:pt x="f76" y="f79"/>
                  </a:cubicBezTo>
                  <a:cubicBezTo>
                    <a:pt x="f76" y="f79"/>
                    <a:pt x="f76" y="f79"/>
                    <a:pt x="f74" y="f79"/>
                  </a:cubicBezTo>
                  <a:cubicBezTo>
                    <a:pt x="f76" y="f79"/>
                    <a:pt x="f76" y="f79"/>
                    <a:pt x="f76" y="f80"/>
                  </a:cubicBezTo>
                  <a:cubicBezTo>
                    <a:pt x="f76" y="f80"/>
                    <a:pt x="f76" y="f80"/>
                    <a:pt x="f76" y="f80"/>
                  </a:cubicBezTo>
                  <a:cubicBezTo>
                    <a:pt x="f78" y="f80"/>
                    <a:pt x="f78" y="f80"/>
                    <a:pt x="f78" y="f80"/>
                  </a:cubicBezTo>
                  <a:cubicBezTo>
                    <a:pt x="f78" y="f80"/>
                    <a:pt x="f78" y="f80"/>
                    <a:pt x="f78" y="f80"/>
                  </a:cubicBezTo>
                  <a:cubicBezTo>
                    <a:pt x="f81" y="f80"/>
                    <a:pt x="f81" y="f80"/>
                    <a:pt x="f81" y="f80"/>
                  </a:cubicBezTo>
                  <a:cubicBezTo>
                    <a:pt x="f81" y="f80"/>
                    <a:pt x="f81" y="f80"/>
                    <a:pt x="f78" y="f82"/>
                  </a:cubicBezTo>
                  <a:cubicBezTo>
                    <a:pt x="f81" y="f82"/>
                    <a:pt x="f83" y="f82"/>
                    <a:pt x="f83" y="f84"/>
                  </a:cubicBezTo>
                  <a:cubicBezTo>
                    <a:pt x="f85" y="f82"/>
                    <a:pt x="f81" y="f84"/>
                    <a:pt x="f83" y="f84"/>
                  </a:cubicBezTo>
                  <a:cubicBezTo>
                    <a:pt x="f83" y="f86"/>
                    <a:pt x="f85" y="f86"/>
                    <a:pt x="f85" y="f87"/>
                  </a:cubicBezTo>
                  <a:cubicBezTo>
                    <a:pt x="f85" y="f86"/>
                    <a:pt x="f85" y="f86"/>
                    <a:pt x="f85" y="f86"/>
                  </a:cubicBezTo>
                  <a:cubicBezTo>
                    <a:pt x="f85" y="f87"/>
                    <a:pt x="f85" y="f87"/>
                    <a:pt x="f85" y="f87"/>
                  </a:cubicBezTo>
                  <a:cubicBezTo>
                    <a:pt x="f85" y="f87"/>
                    <a:pt x="f85" y="f88"/>
                    <a:pt x="f89" y="f88"/>
                  </a:cubicBezTo>
                  <a:cubicBezTo>
                    <a:pt x="f89" y="f88"/>
                    <a:pt x="f89" y="f88"/>
                    <a:pt x="f85" y="f88"/>
                  </a:cubicBezTo>
                  <a:cubicBezTo>
                    <a:pt x="f89" y="f88"/>
                    <a:pt x="f90" y="f91"/>
                    <a:pt x="f90" y="f92"/>
                  </a:cubicBezTo>
                  <a:cubicBezTo>
                    <a:pt x="f93" y="f92"/>
                    <a:pt x="f93" y="f92"/>
                    <a:pt x="f93" y="f92"/>
                  </a:cubicBezTo>
                  <a:cubicBezTo>
                    <a:pt x="f93" y="f92"/>
                    <a:pt x="f93" y="f92"/>
                    <a:pt x="f93" y="f92"/>
                  </a:cubicBezTo>
                  <a:cubicBezTo>
                    <a:pt x="f93" y="f94"/>
                    <a:pt x="f93" y="f94"/>
                    <a:pt x="f93" y="f94"/>
                  </a:cubicBezTo>
                  <a:cubicBezTo>
                    <a:pt x="f95" y="f94"/>
                    <a:pt x="f89" y="f92"/>
                    <a:pt x="f90" y="f92"/>
                  </a:cubicBezTo>
                  <a:cubicBezTo>
                    <a:pt x="f90" y="f94"/>
                    <a:pt x="f93" y="f94"/>
                    <a:pt x="f93" y="f94"/>
                  </a:cubicBezTo>
                  <a:cubicBezTo>
                    <a:pt x="f93" y="f94"/>
                    <a:pt x="f95" y="f94"/>
                    <a:pt x="f93" y="f96"/>
                  </a:cubicBezTo>
                  <a:cubicBezTo>
                    <a:pt x="f93" y="f96"/>
                    <a:pt x="f90" y="f96"/>
                    <a:pt x="f93" y="f96"/>
                  </a:cubicBezTo>
                  <a:cubicBezTo>
                    <a:pt x="f93" y="f97"/>
                    <a:pt x="f93" y="f96"/>
                    <a:pt x="f93" y="f97"/>
                  </a:cubicBezTo>
                  <a:cubicBezTo>
                    <a:pt x="f95" y="f97"/>
                    <a:pt x="f95" y="f97"/>
                    <a:pt x="f95" y="f97"/>
                  </a:cubicBezTo>
                  <a:cubicBezTo>
                    <a:pt x="f95" y="f96"/>
                    <a:pt x="f95" y="f97"/>
                    <a:pt x="f95" y="f97"/>
                  </a:cubicBezTo>
                  <a:cubicBezTo>
                    <a:pt x="f95" y="f97"/>
                    <a:pt x="f98" y="f97"/>
                    <a:pt x="f95" y="f99"/>
                  </a:cubicBezTo>
                  <a:cubicBezTo>
                    <a:pt x="f95" y="f99"/>
                    <a:pt x="f95" y="f99"/>
                    <a:pt x="f95" y="f99"/>
                  </a:cubicBezTo>
                  <a:cubicBezTo>
                    <a:pt x="f95" y="f99"/>
                    <a:pt x="f95" y="f99"/>
                    <a:pt x="f98" y="f99"/>
                  </a:cubicBezTo>
                  <a:cubicBezTo>
                    <a:pt x="f98" y="f99"/>
                    <a:pt x="f98" y="f99"/>
                    <a:pt x="f98" y="f99"/>
                  </a:cubicBezTo>
                  <a:cubicBezTo>
                    <a:pt x="f98" y="f99"/>
                    <a:pt x="f98" y="f100"/>
                    <a:pt x="f101" y="f100"/>
                  </a:cubicBezTo>
                  <a:cubicBezTo>
                    <a:pt x="f101" y="f102"/>
                    <a:pt x="f101" y="f102"/>
                    <a:pt x="f101" y="f102"/>
                  </a:cubicBezTo>
                  <a:cubicBezTo>
                    <a:pt x="f101" y="f103"/>
                    <a:pt x="f104" y="f103"/>
                    <a:pt x="f104" y="f103"/>
                  </a:cubicBezTo>
                  <a:cubicBezTo>
                    <a:pt x="f104" y="f103"/>
                    <a:pt x="f104" y="f103"/>
                    <a:pt x="f101" y="f103"/>
                  </a:cubicBezTo>
                  <a:cubicBezTo>
                    <a:pt x="f101" y="f105"/>
                    <a:pt x="f104" y="f105"/>
                    <a:pt x="f104" y="f105"/>
                  </a:cubicBezTo>
                  <a:cubicBezTo>
                    <a:pt x="f104" y="f105"/>
                    <a:pt x="f104" y="f106"/>
                    <a:pt x="f101" y="f106"/>
                  </a:cubicBezTo>
                  <a:cubicBezTo>
                    <a:pt x="f104" y="f106"/>
                    <a:pt x="f104" y="f106"/>
                    <a:pt x="f107" y="f106"/>
                  </a:cubicBezTo>
                  <a:cubicBezTo>
                    <a:pt x="f104" y="f108"/>
                    <a:pt x="f109" y="f106"/>
                    <a:pt x="f107" y="f108"/>
                  </a:cubicBezTo>
                  <a:cubicBezTo>
                    <a:pt x="f107" y="f108"/>
                    <a:pt x="f107" y="f108"/>
                    <a:pt x="f104" y="f108"/>
                  </a:cubicBezTo>
                  <a:cubicBezTo>
                    <a:pt x="f104" y="f110"/>
                    <a:pt x="f109" y="f110"/>
                    <a:pt x="f107" y="f110"/>
                  </a:cubicBezTo>
                  <a:cubicBezTo>
                    <a:pt x="f109" y="f110"/>
                    <a:pt x="f109" y="f110"/>
                    <a:pt x="f109" y="f110"/>
                  </a:cubicBezTo>
                  <a:cubicBezTo>
                    <a:pt x="f109" y="f110"/>
                    <a:pt x="f111" y="f110"/>
                    <a:pt x="f109" y="f112"/>
                  </a:cubicBezTo>
                  <a:cubicBezTo>
                    <a:pt x="f111" y="f112"/>
                    <a:pt x="f109" y="f113"/>
                    <a:pt x="f111" y="f112"/>
                  </a:cubicBezTo>
                  <a:cubicBezTo>
                    <a:pt x="f111" y="f113"/>
                    <a:pt x="f114" y="f115"/>
                    <a:pt x="f116" y="f117"/>
                  </a:cubicBezTo>
                  <a:cubicBezTo>
                    <a:pt x="f116" y="f117"/>
                    <a:pt x="f116" y="f118"/>
                    <a:pt x="f116" y="f117"/>
                  </a:cubicBezTo>
                  <a:cubicBezTo>
                    <a:pt x="f116" y="f117"/>
                    <a:pt x="f116" y="f117"/>
                    <a:pt x="f116" y="f117"/>
                  </a:cubicBezTo>
                  <a:cubicBezTo>
                    <a:pt x="f116" y="f117"/>
                    <a:pt x="f116" y="f117"/>
                    <a:pt x="f116" y="f117"/>
                  </a:cubicBezTo>
                  <a:cubicBezTo>
                    <a:pt x="f116" y="f118"/>
                    <a:pt x="f116" y="f118"/>
                    <a:pt x="f116" y="f118"/>
                  </a:cubicBezTo>
                  <a:cubicBezTo>
                    <a:pt x="f111" y="f119"/>
                    <a:pt x="f114" y="f118"/>
                    <a:pt x="f114" y="f118"/>
                  </a:cubicBezTo>
                  <a:cubicBezTo>
                    <a:pt x="f114" y="f119"/>
                    <a:pt x="f114" y="f119"/>
                    <a:pt x="f114" y="f119"/>
                  </a:cubicBezTo>
                  <a:cubicBezTo>
                    <a:pt x="f120" y="f119"/>
                    <a:pt x="f120" y="f119"/>
                    <a:pt x="f120" y="f119"/>
                  </a:cubicBezTo>
                  <a:cubicBezTo>
                    <a:pt x="f120" y="f121"/>
                    <a:pt x="f114" y="f121"/>
                    <a:pt x="f114" y="f121"/>
                  </a:cubicBezTo>
                  <a:cubicBezTo>
                    <a:pt x="f114" y="f121"/>
                    <a:pt x="f114" y="f122"/>
                    <a:pt x="f120" y="f121"/>
                  </a:cubicBezTo>
                  <a:cubicBezTo>
                    <a:pt x="f114" y="f122"/>
                    <a:pt x="f114" y="f122"/>
                    <a:pt x="f114" y="f122"/>
                  </a:cubicBezTo>
                  <a:cubicBezTo>
                    <a:pt x="f120" y="f122"/>
                    <a:pt x="f120" y="f122"/>
                    <a:pt x="f120" y="f122"/>
                  </a:cubicBezTo>
                  <a:cubicBezTo>
                    <a:pt x="f120" y="f122"/>
                    <a:pt x="f120" y="f122"/>
                    <a:pt x="f120" y="f122"/>
                  </a:cubicBezTo>
                  <a:cubicBezTo>
                    <a:pt x="f114" y="f122"/>
                    <a:pt x="f120" y="f120"/>
                    <a:pt x="f120" y="f120"/>
                  </a:cubicBezTo>
                  <a:cubicBezTo>
                    <a:pt x="f120" y="f122"/>
                    <a:pt x="f120" y="f122"/>
                    <a:pt x="f120" y="f122"/>
                  </a:cubicBezTo>
                  <a:cubicBezTo>
                    <a:pt x="f123" y="f122"/>
                    <a:pt x="f123" y="f122"/>
                    <a:pt x="f123" y="f122"/>
                  </a:cubicBezTo>
                  <a:cubicBezTo>
                    <a:pt x="f120" y="f122"/>
                    <a:pt x="f123" y="f120"/>
                    <a:pt x="f123" y="f120"/>
                  </a:cubicBezTo>
                  <a:cubicBezTo>
                    <a:pt x="f123" y="f120"/>
                    <a:pt x="f123" y="f120"/>
                    <a:pt x="f124" y="f120"/>
                  </a:cubicBezTo>
                  <a:cubicBezTo>
                    <a:pt x="f123" y="f120"/>
                    <a:pt x="f124" y="f125"/>
                    <a:pt x="f123" y="f125"/>
                  </a:cubicBezTo>
                  <a:cubicBezTo>
                    <a:pt x="f123" y="f120"/>
                    <a:pt x="f123" y="f120"/>
                    <a:pt x="f123" y="f120"/>
                  </a:cubicBezTo>
                  <a:cubicBezTo>
                    <a:pt x="f123" y="f125"/>
                    <a:pt x="f120" y="f125"/>
                    <a:pt x="f123" y="f125"/>
                  </a:cubicBezTo>
                  <a:cubicBezTo>
                    <a:pt x="f123" y="f125"/>
                    <a:pt x="f124" y="f120"/>
                    <a:pt x="f124" y="f125"/>
                  </a:cubicBezTo>
                  <a:cubicBezTo>
                    <a:pt x="f124" y="f125"/>
                    <a:pt x="f124" y="f125"/>
                    <a:pt x="f123" y="f125"/>
                  </a:cubicBezTo>
                  <a:cubicBezTo>
                    <a:pt x="f123" y="f126"/>
                    <a:pt x="f123" y="f126"/>
                    <a:pt x="f123" y="f126"/>
                  </a:cubicBezTo>
                  <a:cubicBezTo>
                    <a:pt x="f124" y="f125"/>
                    <a:pt x="f124" y="f125"/>
                    <a:pt x="f124" y="f125"/>
                  </a:cubicBezTo>
                  <a:cubicBezTo>
                    <a:pt x="f124" y="f125"/>
                    <a:pt x="f124" y="f125"/>
                    <a:pt x="f124" y="f125"/>
                  </a:cubicBezTo>
                  <a:cubicBezTo>
                    <a:pt x="f124" y="f125"/>
                    <a:pt x="f124" y="f126"/>
                    <a:pt x="f122" y="f126"/>
                  </a:cubicBezTo>
                  <a:cubicBezTo>
                    <a:pt x="f122" y="f126"/>
                    <a:pt x="f122" y="f126"/>
                    <a:pt x="f122" y="f116"/>
                  </a:cubicBezTo>
                  <a:cubicBezTo>
                    <a:pt x="f122" y="f116"/>
                    <a:pt x="f122" y="f116"/>
                    <a:pt x="f122" y="f116"/>
                  </a:cubicBezTo>
                  <a:cubicBezTo>
                    <a:pt x="f122" y="f116"/>
                    <a:pt x="f122" y="f116"/>
                    <a:pt x="f122" y="f116"/>
                  </a:cubicBezTo>
                  <a:cubicBezTo>
                    <a:pt x="f122" y="f116"/>
                    <a:pt x="f122" y="f116"/>
                    <a:pt x="f122" y="f116"/>
                  </a:cubicBezTo>
                  <a:cubicBezTo>
                    <a:pt x="f122" y="f127"/>
                    <a:pt x="f128" y="f127"/>
                    <a:pt x="f128" y="f127"/>
                  </a:cubicBezTo>
                  <a:cubicBezTo>
                    <a:pt x="f128" y="f127"/>
                    <a:pt x="f124" y="f111"/>
                    <a:pt x="f122" y="f111"/>
                  </a:cubicBezTo>
                  <a:cubicBezTo>
                    <a:pt x="f128" y="f111"/>
                    <a:pt x="f128" y="f111"/>
                    <a:pt x="f128" y="f111"/>
                  </a:cubicBezTo>
                  <a:cubicBezTo>
                    <a:pt x="f128" y="f107"/>
                    <a:pt x="f118" y="f107"/>
                    <a:pt x="f119" y="f129"/>
                  </a:cubicBezTo>
                  <a:cubicBezTo>
                    <a:pt x="f118" y="f129"/>
                    <a:pt x="f118" y="f129"/>
                    <a:pt x="f118" y="f129"/>
                  </a:cubicBezTo>
                  <a:cubicBezTo>
                    <a:pt x="f118" y="f104"/>
                    <a:pt x="f130" y="f95"/>
                    <a:pt x="f115" y="f131"/>
                  </a:cubicBezTo>
                  <a:cubicBezTo>
                    <a:pt x="f115" y="f131"/>
                    <a:pt x="f115" y="f131"/>
                    <a:pt x="f118" y="f131"/>
                  </a:cubicBezTo>
                  <a:cubicBezTo>
                    <a:pt x="f115" y="f131"/>
                    <a:pt x="f118" y="f132"/>
                    <a:pt x="f115" y="f132"/>
                  </a:cubicBezTo>
                  <a:cubicBezTo>
                    <a:pt x="f115" y="f131"/>
                    <a:pt x="f115" y="f131"/>
                    <a:pt x="f115" y="f131"/>
                  </a:cubicBezTo>
                  <a:cubicBezTo>
                    <a:pt x="f130" y="f131"/>
                    <a:pt x="f130" y="f132"/>
                    <a:pt x="f130" y="f90"/>
                  </a:cubicBezTo>
                  <a:cubicBezTo>
                    <a:pt x="f130" y="f132"/>
                    <a:pt x="f110" y="f132"/>
                    <a:pt x="f110" y="f132"/>
                  </a:cubicBezTo>
                  <a:cubicBezTo>
                    <a:pt x="f130" y="f90"/>
                    <a:pt x="f130" y="f90"/>
                    <a:pt x="f110" y="f90"/>
                  </a:cubicBezTo>
                  <a:cubicBezTo>
                    <a:pt x="f110" y="f90"/>
                    <a:pt x="f110" y="f90"/>
                    <a:pt x="f110" y="f90"/>
                  </a:cubicBezTo>
                  <a:cubicBezTo>
                    <a:pt x="f110" y="f133"/>
                    <a:pt x="f110" y="f133"/>
                    <a:pt x="f110" y="f133"/>
                  </a:cubicBezTo>
                  <a:cubicBezTo>
                    <a:pt x="f110" y="f133"/>
                    <a:pt x="f134" y="f90"/>
                    <a:pt x="f110" y="f133"/>
                  </a:cubicBezTo>
                  <a:cubicBezTo>
                    <a:pt x="f110" y="f133"/>
                    <a:pt x="f110" y="f133"/>
                    <a:pt x="f110" y="f133"/>
                  </a:cubicBezTo>
                  <a:cubicBezTo>
                    <a:pt x="f134" y="f133"/>
                    <a:pt x="f134" y="f89"/>
                    <a:pt x="f134" y="f89"/>
                  </a:cubicBezTo>
                  <a:cubicBezTo>
                    <a:pt x="f134" y="f83"/>
                    <a:pt x="f134" y="f83"/>
                    <a:pt x="f134" y="f83"/>
                  </a:cubicBezTo>
                  <a:cubicBezTo>
                    <a:pt x="f135" y="f83"/>
                    <a:pt x="f135" y="f83"/>
                    <a:pt x="f135" y="f83"/>
                  </a:cubicBezTo>
                  <a:cubicBezTo>
                    <a:pt x="f135" y="f83"/>
                    <a:pt x="f135" y="f136"/>
                    <a:pt x="f134" y="f136"/>
                  </a:cubicBezTo>
                  <a:cubicBezTo>
                    <a:pt x="f108" y="f81"/>
                    <a:pt x="f137" y="f138"/>
                    <a:pt x="f105" y="f74"/>
                  </a:cubicBezTo>
                  <a:cubicBezTo>
                    <a:pt x="f137" y="f74"/>
                    <a:pt x="f137" y="f74"/>
                    <a:pt x="f137" y="f74"/>
                  </a:cubicBezTo>
                  <a:cubicBezTo>
                    <a:pt x="f137" y="f73"/>
                    <a:pt x="f105" y="f74"/>
                    <a:pt x="f105" y="f73"/>
                  </a:cubicBezTo>
                  <a:cubicBezTo>
                    <a:pt x="f137" y="f73"/>
                    <a:pt x="f137" y="f73"/>
                    <a:pt x="f137" y="f73"/>
                  </a:cubicBezTo>
                  <a:cubicBezTo>
                    <a:pt x="f137" y="f69"/>
                    <a:pt x="f105" y="f73"/>
                    <a:pt x="f105" y="f69"/>
                  </a:cubicBezTo>
                  <a:cubicBezTo>
                    <a:pt x="f103" y="f69"/>
                    <a:pt x="f105" y="f69"/>
                    <a:pt x="f105" y="f73"/>
                  </a:cubicBezTo>
                  <a:cubicBezTo>
                    <a:pt x="f105" y="f73"/>
                    <a:pt x="f105" y="f69"/>
                    <a:pt x="f103" y="f69"/>
                  </a:cubicBezTo>
                  <a:cubicBezTo>
                    <a:pt x="f105" y="f69"/>
                    <a:pt x="f105" y="f69"/>
                    <a:pt x="f105" y="f69"/>
                  </a:cubicBezTo>
                  <a:cubicBezTo>
                    <a:pt x="f105" y="f139"/>
                    <a:pt x="f105" y="f139"/>
                    <a:pt x="f105" y="f139"/>
                  </a:cubicBezTo>
                  <a:cubicBezTo>
                    <a:pt x="f105" y="f139"/>
                    <a:pt x="f137" y="f69"/>
                    <a:pt x="f108" y="f139"/>
                  </a:cubicBezTo>
                  <a:cubicBezTo>
                    <a:pt x="f108" y="f67"/>
                    <a:pt x="f108" y="f67"/>
                    <a:pt x="f108" y="f67"/>
                  </a:cubicBezTo>
                  <a:cubicBezTo>
                    <a:pt x="f108" y="f67"/>
                    <a:pt x="f135" y="f139"/>
                    <a:pt x="f135" y="f67"/>
                  </a:cubicBezTo>
                  <a:cubicBezTo>
                    <a:pt x="f108" y="f67"/>
                    <a:pt x="f137" y="f67"/>
                    <a:pt x="f137" y="f67"/>
                  </a:cubicBezTo>
                  <a:cubicBezTo>
                    <a:pt x="f105" y="f67"/>
                    <a:pt x="f103" y="f139"/>
                    <a:pt x="f103" y="f67"/>
                  </a:cubicBezTo>
                  <a:cubicBezTo>
                    <a:pt x="f103" y="f67"/>
                    <a:pt x="f103" y="f139"/>
                    <a:pt x="f105" y="f67"/>
                  </a:cubicBezTo>
                  <a:cubicBezTo>
                    <a:pt x="f103" y="f67"/>
                    <a:pt x="f103" y="f67"/>
                    <a:pt x="f103" y="f67"/>
                  </a:cubicBezTo>
                  <a:cubicBezTo>
                    <a:pt x="f140" y="f67"/>
                    <a:pt x="f140" y="f67"/>
                    <a:pt x="f140" y="f67"/>
                  </a:cubicBezTo>
                  <a:cubicBezTo>
                    <a:pt x="f140" y="f67"/>
                    <a:pt x="f103" y="f67"/>
                    <a:pt x="f103" y="f62"/>
                  </a:cubicBezTo>
                  <a:cubicBezTo>
                    <a:pt x="f140" y="f67"/>
                    <a:pt x="f140" y="f62"/>
                    <a:pt x="f140" y="f67"/>
                  </a:cubicBezTo>
                  <a:cubicBezTo>
                    <a:pt x="f100" y="f67"/>
                    <a:pt x="f140" y="f62"/>
                    <a:pt x="f100" y="f62"/>
                  </a:cubicBezTo>
                  <a:cubicBezTo>
                    <a:pt x="f100" y="f62"/>
                    <a:pt x="f103" y="f62"/>
                    <a:pt x="f103" y="f141"/>
                  </a:cubicBezTo>
                  <a:cubicBezTo>
                    <a:pt x="f140" y="f62"/>
                    <a:pt x="f100" y="f141"/>
                    <a:pt x="f100" y="f62"/>
                  </a:cubicBezTo>
                  <a:cubicBezTo>
                    <a:pt x="f100" y="f62"/>
                    <a:pt x="f100" y="f141"/>
                    <a:pt x="f140" y="f141"/>
                  </a:cubicBezTo>
                  <a:cubicBezTo>
                    <a:pt x="f140" y="f141"/>
                    <a:pt x="f96" y="f141"/>
                    <a:pt x="f100" y="f59"/>
                  </a:cubicBezTo>
                  <a:cubicBezTo>
                    <a:pt x="f100" y="f141"/>
                    <a:pt x="f100" y="f141"/>
                    <a:pt x="f100" y="f141"/>
                  </a:cubicBezTo>
                  <a:cubicBezTo>
                    <a:pt x="f100" y="f59"/>
                    <a:pt x="f100" y="f59"/>
                    <a:pt x="f100" y="f59"/>
                  </a:cubicBezTo>
                  <a:cubicBezTo>
                    <a:pt x="f100" y="f59"/>
                    <a:pt x="f96" y="f59"/>
                    <a:pt x="f100" y="f54"/>
                  </a:cubicBezTo>
                  <a:cubicBezTo>
                    <a:pt x="f100" y="f54"/>
                    <a:pt x="f96" y="f51"/>
                    <a:pt x="f96" y="f54"/>
                  </a:cubicBezTo>
                  <a:cubicBezTo>
                    <a:pt x="f96" y="f59"/>
                    <a:pt x="f100" y="f54"/>
                    <a:pt x="f96" y="f59"/>
                  </a:cubicBezTo>
                  <a:cubicBezTo>
                    <a:pt x="f96" y="f54"/>
                    <a:pt x="f142" y="f54"/>
                    <a:pt x="f142" y="f54"/>
                  </a:cubicBezTo>
                  <a:cubicBezTo>
                    <a:pt x="f142" y="f54"/>
                    <a:pt x="f142" y="f54"/>
                    <a:pt x="f142" y="f54"/>
                  </a:cubicBezTo>
                  <a:cubicBezTo>
                    <a:pt x="f142" y="f54"/>
                    <a:pt x="f142" y="f54"/>
                    <a:pt x="f142" y="f54"/>
                  </a:cubicBezTo>
                  <a:cubicBezTo>
                    <a:pt x="f142" y="f54"/>
                    <a:pt x="f142" y="f54"/>
                    <a:pt x="f142" y="f54"/>
                  </a:cubicBezTo>
                  <a:cubicBezTo>
                    <a:pt x="f142" y="f54"/>
                    <a:pt x="f142" y="f54"/>
                    <a:pt x="f142" y="f54"/>
                  </a:cubicBezTo>
                  <a:cubicBezTo>
                    <a:pt x="f143" y="f51"/>
                    <a:pt x="f142" y="f51"/>
                    <a:pt x="f142" y="f51"/>
                  </a:cubicBezTo>
                  <a:cubicBezTo>
                    <a:pt x="f96" y="f51"/>
                    <a:pt x="f96" y="f51"/>
                    <a:pt x="f96" y="f51"/>
                  </a:cubicBezTo>
                  <a:cubicBezTo>
                    <a:pt x="f142" y="f51"/>
                    <a:pt x="f96" y="f49"/>
                    <a:pt x="f96" y="f49"/>
                  </a:cubicBezTo>
                  <a:cubicBezTo>
                    <a:pt x="f143" y="f51"/>
                    <a:pt x="f143" y="f51"/>
                    <a:pt x="f143" y="f51"/>
                  </a:cubicBezTo>
                  <a:cubicBezTo>
                    <a:pt x="f143" y="f49"/>
                    <a:pt x="f143" y="f49"/>
                    <a:pt x="f143" y="f49"/>
                  </a:cubicBezTo>
                  <a:cubicBezTo>
                    <a:pt x="f142" y="f49"/>
                    <a:pt x="f142" y="f49"/>
                    <a:pt x="f142" y="f49"/>
                  </a:cubicBezTo>
                  <a:cubicBezTo>
                    <a:pt x="f142" y="f49"/>
                    <a:pt x="f142" y="f49"/>
                    <a:pt x="f142" y="f47"/>
                  </a:cubicBezTo>
                  <a:cubicBezTo>
                    <a:pt x="f142" y="f47"/>
                    <a:pt x="f143" y="f47"/>
                    <a:pt x="f143" y="f49"/>
                  </a:cubicBezTo>
                  <a:cubicBezTo>
                    <a:pt x="f143" y="f47"/>
                    <a:pt x="f143" y="f47"/>
                    <a:pt x="f143" y="f47"/>
                  </a:cubicBezTo>
                  <a:cubicBezTo>
                    <a:pt x="f143" y="f47"/>
                    <a:pt x="f143" y="f47"/>
                    <a:pt x="f94" y="f47"/>
                  </a:cubicBezTo>
                  <a:cubicBezTo>
                    <a:pt x="f143" y="f47"/>
                    <a:pt x="f143" y="f144"/>
                    <a:pt x="f143" y="f144"/>
                  </a:cubicBezTo>
                  <a:cubicBezTo>
                    <a:pt x="f142" y="f144"/>
                    <a:pt x="f142" y="f144"/>
                    <a:pt x="f142" y="f144"/>
                  </a:cubicBezTo>
                  <a:cubicBezTo>
                    <a:pt x="f142" y="f45"/>
                    <a:pt x="f142" y="f45"/>
                    <a:pt x="f142" y="f45"/>
                  </a:cubicBezTo>
                  <a:cubicBezTo>
                    <a:pt x="f96" y="f45"/>
                    <a:pt x="f142" y="f45"/>
                    <a:pt x="f96" y="f45"/>
                  </a:cubicBezTo>
                  <a:cubicBezTo>
                    <a:pt x="f96" y="f40"/>
                    <a:pt x="f96" y="f40"/>
                    <a:pt x="f142" y="f40"/>
                  </a:cubicBezTo>
                  <a:cubicBezTo>
                    <a:pt x="f142" y="f45"/>
                    <a:pt x="f143" y="f45"/>
                    <a:pt x="f94" y="f45"/>
                  </a:cubicBezTo>
                  <a:cubicBezTo>
                    <a:pt x="f145" y="f45"/>
                    <a:pt x="f142" y="f146"/>
                    <a:pt x="f94" y="f40"/>
                  </a:cubicBezTo>
                  <a:cubicBezTo>
                    <a:pt x="f145" y="f40"/>
                    <a:pt x="f145" y="f40"/>
                    <a:pt x="f145" y="f40"/>
                  </a:cubicBezTo>
                  <a:cubicBezTo>
                    <a:pt x="f91" y="f40"/>
                    <a:pt x="f91" y="f40"/>
                    <a:pt x="f91" y="f40"/>
                  </a:cubicBezTo>
                  <a:cubicBezTo>
                    <a:pt x="f145" y="f40"/>
                    <a:pt x="f145" y="f146"/>
                    <a:pt x="f94" y="f146"/>
                  </a:cubicBezTo>
                  <a:cubicBezTo>
                    <a:pt x="f94" y="f146"/>
                    <a:pt x="f94" y="f146"/>
                    <a:pt x="f94" y="f146"/>
                  </a:cubicBezTo>
                  <a:cubicBezTo>
                    <a:pt x="f143" y="f146"/>
                    <a:pt x="f143" y="f146"/>
                    <a:pt x="f143" y="f146"/>
                  </a:cubicBezTo>
                  <a:cubicBezTo>
                    <a:pt x="f94" y="f38"/>
                    <a:pt x="f94" y="f38"/>
                    <a:pt x="f94" y="f38"/>
                  </a:cubicBezTo>
                  <a:cubicBezTo>
                    <a:pt x="f145" y="f146"/>
                    <a:pt x="f94" y="f146"/>
                    <a:pt x="f145" y="f146"/>
                  </a:cubicBezTo>
                  <a:cubicBezTo>
                    <a:pt x="f145" y="f38"/>
                    <a:pt x="f94" y="f38"/>
                    <a:pt x="f145" y="f38"/>
                  </a:cubicBezTo>
                  <a:cubicBezTo>
                    <a:pt x="f91" y="f146"/>
                    <a:pt x="f91" y="f146"/>
                    <a:pt x="f91" y="f146"/>
                  </a:cubicBezTo>
                  <a:cubicBezTo>
                    <a:pt x="f91" y="f146"/>
                    <a:pt x="f91" y="f146"/>
                    <a:pt x="f91" y="f146"/>
                  </a:cubicBezTo>
                  <a:cubicBezTo>
                    <a:pt x="f91" y="f146"/>
                    <a:pt x="f91" y="f146"/>
                    <a:pt x="f91" y="f146"/>
                  </a:cubicBezTo>
                  <a:cubicBezTo>
                    <a:pt x="f91" y="f38"/>
                    <a:pt x="f88" y="f146"/>
                    <a:pt x="f88" y="f38"/>
                  </a:cubicBezTo>
                  <a:cubicBezTo>
                    <a:pt x="f91" y="f38"/>
                    <a:pt x="f91" y="f38"/>
                    <a:pt x="f91" y="f38"/>
                  </a:cubicBezTo>
                  <a:cubicBezTo>
                    <a:pt x="f91" y="f33"/>
                    <a:pt x="f91" y="f146"/>
                    <a:pt x="f145" y="f38"/>
                  </a:cubicBezTo>
                  <a:cubicBezTo>
                    <a:pt x="f91" y="f33"/>
                    <a:pt x="f91" y="f38"/>
                    <a:pt x="f91" y="f33"/>
                  </a:cubicBezTo>
                  <a:cubicBezTo>
                    <a:pt x="f91" y="f33"/>
                    <a:pt x="f91" y="f33"/>
                    <a:pt x="f91" y="f33"/>
                  </a:cubicBezTo>
                  <a:cubicBezTo>
                    <a:pt x="f91" y="f33"/>
                    <a:pt x="f145" y="f31"/>
                    <a:pt x="f91" y="f31"/>
                  </a:cubicBezTo>
                  <a:cubicBezTo>
                    <a:pt x="f91" y="f31"/>
                    <a:pt x="f91" y="f31"/>
                    <a:pt x="f91" y="f31"/>
                  </a:cubicBezTo>
                  <a:cubicBezTo>
                    <a:pt x="f88" y="f31"/>
                    <a:pt x="f88" y="f31"/>
                    <a:pt x="f147" y="f31"/>
                  </a:cubicBezTo>
                  <a:cubicBezTo>
                    <a:pt x="f88" y="f148"/>
                    <a:pt x="f147" y="f148"/>
                    <a:pt x="f88" y="f148"/>
                  </a:cubicBezTo>
                  <a:cubicBezTo>
                    <a:pt x="f88" y="f148"/>
                    <a:pt x="f88" y="f31"/>
                    <a:pt x="f91" y="f31"/>
                  </a:cubicBezTo>
                  <a:cubicBezTo>
                    <a:pt x="f145" y="f148"/>
                    <a:pt x="f91" y="f33"/>
                    <a:pt x="f145" y="f31"/>
                  </a:cubicBezTo>
                  <a:cubicBezTo>
                    <a:pt x="f94" y="f148"/>
                    <a:pt x="f94" y="f148"/>
                    <a:pt x="f94" y="f148"/>
                  </a:cubicBezTo>
                  <a:cubicBezTo>
                    <a:pt x="f94" y="f148"/>
                    <a:pt x="f94" y="f148"/>
                    <a:pt x="f94" y="f148"/>
                  </a:cubicBezTo>
                  <a:cubicBezTo>
                    <a:pt x="f145" y="f148"/>
                    <a:pt x="f145" y="f148"/>
                    <a:pt x="f145" y="f148"/>
                  </a:cubicBezTo>
                  <a:cubicBezTo>
                    <a:pt x="f145" y="f148"/>
                    <a:pt x="f91" y="f28"/>
                    <a:pt x="f88" y="f28"/>
                  </a:cubicBezTo>
                  <a:cubicBezTo>
                    <a:pt x="f91" y="f28"/>
                    <a:pt x="f91" y="f28"/>
                    <a:pt x="f91" y="f28"/>
                  </a:cubicBezTo>
                  <a:cubicBezTo>
                    <a:pt x="f91" y="f149"/>
                    <a:pt x="f88" y="f149"/>
                    <a:pt x="f88" y="f24"/>
                  </a:cubicBezTo>
                  <a:cubicBezTo>
                    <a:pt x="f88" y="f149"/>
                    <a:pt x="f88" y="f19"/>
                    <a:pt x="f147" y="f24"/>
                  </a:cubicBezTo>
                  <a:cubicBezTo>
                    <a:pt x="f147" y="f24"/>
                    <a:pt x="f147" y="f149"/>
                    <a:pt x="f86" y="f149"/>
                  </a:cubicBezTo>
                  <a:cubicBezTo>
                    <a:pt x="f147" y="f149"/>
                    <a:pt x="f147" y="f149"/>
                    <a:pt x="f147" y="f149"/>
                  </a:cubicBezTo>
                  <a:cubicBezTo>
                    <a:pt x="f86" y="f149"/>
                    <a:pt x="f147" y="f24"/>
                    <a:pt x="f86" y="f24"/>
                  </a:cubicBezTo>
                  <a:cubicBezTo>
                    <a:pt x="f147" y="f24"/>
                    <a:pt x="f147" y="f24"/>
                    <a:pt x="f88" y="f19"/>
                  </a:cubicBezTo>
                  <a:cubicBezTo>
                    <a:pt x="f147" y="f19"/>
                    <a:pt x="f91" y="f19"/>
                    <a:pt x="f88" y="f19"/>
                  </a:cubicBezTo>
                  <a:cubicBezTo>
                    <a:pt x="f88" y="f150"/>
                    <a:pt x="f147" y="f150"/>
                    <a:pt x="f147" y="f150"/>
                  </a:cubicBezTo>
                  <a:cubicBezTo>
                    <a:pt x="f147" y="f17"/>
                    <a:pt x="f86" y="f15"/>
                    <a:pt x="f84" y="f15"/>
                  </a:cubicBezTo>
                  <a:cubicBezTo>
                    <a:pt x="f86" y="f10"/>
                    <a:pt x="f86" y="f10"/>
                    <a:pt x="f86" y="f8"/>
                  </a:cubicBezTo>
                  <a:cubicBezTo>
                    <a:pt x="f86" y="f8"/>
                    <a:pt x="f86" y="f10"/>
                    <a:pt x="f86" y="f8"/>
                  </a:cubicBezTo>
                  <a:cubicBezTo>
                    <a:pt x="f86" y="f8"/>
                    <a:pt x="f86" y="f8"/>
                    <a:pt x="f86" y="f8"/>
                  </a:cubicBezTo>
                  <a:cubicBezTo>
                    <a:pt x="f86" y="f8"/>
                    <a:pt x="f86" y="f151"/>
                    <a:pt x="f84" y="f8"/>
                  </a:cubicBezTo>
                  <a:cubicBezTo>
                    <a:pt x="f86" y="f151"/>
                    <a:pt x="f86" y="f151"/>
                    <a:pt x="f86" y="f151"/>
                  </a:cubicBezTo>
                  <a:cubicBezTo>
                    <a:pt x="f84" y="f151"/>
                    <a:pt x="f84" y="f151"/>
                    <a:pt x="f84" y="f151"/>
                  </a:cubicBezTo>
                  <a:cubicBezTo>
                    <a:pt x="f86" y="f151"/>
                    <a:pt x="f86" y="f151"/>
                    <a:pt x="f86" y="f151"/>
                  </a:cubicBezTo>
                  <a:cubicBezTo>
                    <a:pt x="f86" y="f152"/>
                    <a:pt x="f84" y="f152"/>
                    <a:pt x="f84" y="f152"/>
                  </a:cubicBezTo>
                  <a:cubicBezTo>
                    <a:pt x="f84" y="f152"/>
                    <a:pt x="f84" y="f152"/>
                    <a:pt x="f84" y="f152"/>
                  </a:cubicBezTo>
                  <a:cubicBezTo>
                    <a:pt x="f6" y="f152"/>
                    <a:pt x="f6" y="f153"/>
                    <a:pt x="f6" y="f153"/>
                  </a:cubicBezTo>
                  <a:cubicBezTo>
                    <a:pt x="f6" y="f5"/>
                    <a:pt x="f6" y="f5"/>
                    <a:pt x="f6" y="f5"/>
                  </a:cubicBezTo>
                  <a:cubicBezTo>
                    <a:pt x="f6" y="f5"/>
                    <a:pt x="f6" y="f5"/>
                    <a:pt x="f6" y="f5"/>
                  </a:cubicBezTo>
                  <a:cubicBezTo>
                    <a:pt x="f6" y="f5"/>
                    <a:pt x="f84" y="f5"/>
                    <a:pt x="f6" y="f5"/>
                  </a:cubicBezTo>
                  <a:cubicBezTo>
                    <a:pt x="f86" y="f5"/>
                    <a:pt x="f86" y="f5"/>
                    <a:pt x="f86" y="f5"/>
                  </a:cubicBezTo>
                  <a:cubicBezTo>
                    <a:pt x="f84" y="f5"/>
                    <a:pt x="f84" y="f5"/>
                    <a:pt x="f84" y="f5"/>
                  </a:cubicBezTo>
                  <a:cubicBezTo>
                    <a:pt x="f6" y="f153"/>
                    <a:pt x="f84" y="f153"/>
                    <a:pt x="f84" y="f153"/>
                  </a:cubicBezTo>
                  <a:cubicBezTo>
                    <a:pt x="f84" y="f153"/>
                    <a:pt x="f84" y="f153"/>
                    <a:pt x="f84" y="f153"/>
                  </a:cubicBezTo>
                  <a:cubicBezTo>
                    <a:pt x="f84" y="f5"/>
                    <a:pt x="f86" y="f153"/>
                    <a:pt x="f86" y="f153"/>
                  </a:cubicBezTo>
                  <a:cubicBezTo>
                    <a:pt x="f86" y="f5"/>
                    <a:pt x="f86" y="f5"/>
                    <a:pt x="f86" y="f5"/>
                  </a:cubicBezTo>
                  <a:cubicBezTo>
                    <a:pt x="f86" y="f5"/>
                    <a:pt x="f86" y="f153"/>
                    <a:pt x="f147" y="f153"/>
                  </a:cubicBezTo>
                  <a:cubicBezTo>
                    <a:pt x="f86" y="f153"/>
                    <a:pt x="f86" y="f153"/>
                    <a:pt x="f86" y="f153"/>
                  </a:cubicBezTo>
                  <a:cubicBezTo>
                    <a:pt x="f147" y="f153"/>
                    <a:pt x="f147" y="f153"/>
                    <a:pt x="f147" y="f152"/>
                  </a:cubicBezTo>
                  <a:cubicBezTo>
                    <a:pt x="f147" y="f152"/>
                    <a:pt x="f88" y="f152"/>
                    <a:pt x="f88" y="f151"/>
                  </a:cubicBezTo>
                  <a:cubicBezTo>
                    <a:pt x="f88" y="f151"/>
                    <a:pt x="f147" y="f151"/>
                    <a:pt x="f86" y="f151"/>
                  </a:cubicBezTo>
                  <a:cubicBezTo>
                    <a:pt x="f86" y="f151"/>
                    <a:pt x="f147" y="f151"/>
                    <a:pt x="f147" y="f8"/>
                  </a:cubicBezTo>
                  <a:cubicBezTo>
                    <a:pt x="f147" y="f8"/>
                    <a:pt x="f88" y="f151"/>
                    <a:pt x="f88" y="f8"/>
                  </a:cubicBezTo>
                  <a:cubicBezTo>
                    <a:pt x="f88" y="f8"/>
                    <a:pt x="f88" y="f8"/>
                    <a:pt x="f88" y="f8"/>
                  </a:cubicBezTo>
                  <a:cubicBezTo>
                    <a:pt x="f91" y="f8"/>
                    <a:pt x="f91" y="f8"/>
                    <a:pt x="f91" y="f8"/>
                  </a:cubicBezTo>
                  <a:cubicBezTo>
                    <a:pt x="f91" y="f10"/>
                    <a:pt x="f145" y="f15"/>
                    <a:pt x="f145" y="f17"/>
                  </a:cubicBezTo>
                  <a:cubicBezTo>
                    <a:pt x="f145" y="f17"/>
                    <a:pt x="f145" y="f17"/>
                    <a:pt x="f145" y="f17"/>
                  </a:cubicBezTo>
                  <a:cubicBezTo>
                    <a:pt x="f94" y="f17"/>
                    <a:pt x="f94" y="f150"/>
                    <a:pt x="f143" y="f150"/>
                  </a:cubicBezTo>
                  <a:cubicBezTo>
                    <a:pt x="f143" y="f19"/>
                    <a:pt x="f142" y="f24"/>
                    <a:pt x="f143" y="f149"/>
                  </a:cubicBezTo>
                  <a:cubicBezTo>
                    <a:pt x="f96" y="f28"/>
                    <a:pt x="f100" y="f148"/>
                    <a:pt x="f100" y="f33"/>
                  </a:cubicBezTo>
                  <a:cubicBezTo>
                    <a:pt x="f100" y="f33"/>
                    <a:pt x="f100" y="f33"/>
                    <a:pt x="f100" y="f33"/>
                  </a:cubicBezTo>
                  <a:cubicBezTo>
                    <a:pt x="f100" y="f33"/>
                    <a:pt x="f96" y="f33"/>
                    <a:pt x="f100" y="f33"/>
                  </a:cubicBezTo>
                  <a:cubicBezTo>
                    <a:pt x="f100" y="f33"/>
                    <a:pt x="f100" y="f33"/>
                    <a:pt x="f140" y="f33"/>
                  </a:cubicBezTo>
                  <a:cubicBezTo>
                    <a:pt x="f140" y="f38"/>
                    <a:pt x="f103" y="f146"/>
                    <a:pt x="f105" y="f146"/>
                  </a:cubicBezTo>
                  <a:cubicBezTo>
                    <a:pt x="f103" y="f146"/>
                    <a:pt x="f103" y="f146"/>
                    <a:pt x="f103" y="f146"/>
                  </a:cubicBezTo>
                  <a:cubicBezTo>
                    <a:pt x="f105" y="f40"/>
                    <a:pt x="f105" y="f45"/>
                    <a:pt x="f105" y="f45"/>
                  </a:cubicBezTo>
                  <a:cubicBezTo>
                    <a:pt x="f105" y="f144"/>
                    <a:pt x="f105" y="f144"/>
                    <a:pt x="f105" y="f144"/>
                  </a:cubicBezTo>
                  <a:cubicBezTo>
                    <a:pt x="f137" y="f144"/>
                    <a:pt x="f137" y="f144"/>
                    <a:pt x="f108" y="f47"/>
                  </a:cubicBezTo>
                  <a:cubicBezTo>
                    <a:pt x="f108" y="f47"/>
                    <a:pt x="f108" y="f49"/>
                    <a:pt x="f108" y="f51"/>
                  </a:cubicBezTo>
                  <a:cubicBezTo>
                    <a:pt x="f134" y="f54"/>
                    <a:pt x="f110" y="f141"/>
                    <a:pt x="f130" y="f62"/>
                  </a:cubicBezTo>
                  <a:cubicBezTo>
                    <a:pt x="f130" y="f62"/>
                    <a:pt x="f130" y="f62"/>
                    <a:pt x="f130" y="f62"/>
                  </a:cubicBezTo>
                  <a:cubicBezTo>
                    <a:pt x="f118" y="f67"/>
                    <a:pt x="f118" y="f73"/>
                    <a:pt x="f119" y="f74"/>
                  </a:cubicBezTo>
                  <a:cubicBezTo>
                    <a:pt x="f118" y="f74"/>
                    <a:pt x="f118" y="f74"/>
                    <a:pt x="f118" y="f74"/>
                  </a:cubicBezTo>
                  <a:cubicBezTo>
                    <a:pt x="f118" y="f138"/>
                    <a:pt x="f119" y="f138"/>
                    <a:pt x="f128" y="f138"/>
                  </a:cubicBezTo>
                  <a:cubicBezTo>
                    <a:pt x="f128" y="f138"/>
                    <a:pt x="f122" y="f81"/>
                    <a:pt x="f128" y="f81"/>
                  </a:cubicBezTo>
                  <a:cubicBezTo>
                    <a:pt x="f128" y="f136"/>
                    <a:pt x="f122" y="f136"/>
                    <a:pt x="f122" y="f136"/>
                  </a:cubicBezTo>
                  <a:cubicBezTo>
                    <a:pt x="f122" y="f83"/>
                    <a:pt x="f124" y="f83"/>
                    <a:pt x="f124" y="f89"/>
                  </a:cubicBezTo>
                  <a:cubicBezTo>
                    <a:pt x="f124" y="f89"/>
                    <a:pt x="f124" y="f89"/>
                    <a:pt x="f124" y="f89"/>
                  </a:cubicBezTo>
                  <a:cubicBezTo>
                    <a:pt x="f124" y="f89"/>
                    <a:pt x="f124" y="f89"/>
                    <a:pt x="f124" y="f89"/>
                  </a:cubicBezTo>
                  <a:cubicBezTo>
                    <a:pt x="f124" y="f133"/>
                    <a:pt x="f124" y="f90"/>
                    <a:pt x="f123" y="f133"/>
                  </a:cubicBezTo>
                  <a:cubicBezTo>
                    <a:pt x="f123" y="f90"/>
                    <a:pt x="f114" y="f132"/>
                    <a:pt x="f120" y="f131"/>
                  </a:cubicBezTo>
                  <a:cubicBezTo>
                    <a:pt x="f114" y="f131"/>
                    <a:pt x="f114" y="f131"/>
                    <a:pt x="f114" y="f131"/>
                  </a:cubicBezTo>
                  <a:cubicBezTo>
                    <a:pt x="f114" y="f95"/>
                    <a:pt x="f114" y="f104"/>
                    <a:pt x="f116" y="f104"/>
                  </a:cubicBezTo>
                  <a:cubicBezTo>
                    <a:pt x="f116" y="f104"/>
                    <a:pt x="f116" y="f104"/>
                    <a:pt x="f116" y="f129"/>
                  </a:cubicBezTo>
                  <a:cubicBezTo>
                    <a:pt x="f116" y="f129"/>
                    <a:pt x="f116" y="f104"/>
                    <a:pt x="f116" y="f129"/>
                  </a:cubicBezTo>
                  <a:cubicBezTo>
                    <a:pt x="f109" y="f107"/>
                    <a:pt x="f111" y="f111"/>
                    <a:pt x="f109" y="f116"/>
                  </a:cubicBezTo>
                  <a:cubicBezTo>
                    <a:pt x="f104" y="f126"/>
                    <a:pt x="f101" y="f122"/>
                    <a:pt x="f98" y="f119"/>
                  </a:cubicBezTo>
                  <a:cubicBezTo>
                    <a:pt x="f98" y="f119"/>
                    <a:pt x="f98" y="f119"/>
                    <a:pt x="f98" y="f119"/>
                  </a:cubicBezTo>
                  <a:cubicBezTo>
                    <a:pt x="f95" y="f119"/>
                    <a:pt x="f98" y="f117"/>
                    <a:pt x="f95" y="f118"/>
                  </a:cubicBezTo>
                  <a:cubicBezTo>
                    <a:pt x="f95" y="f117"/>
                    <a:pt x="f93" y="f117"/>
                    <a:pt x="f95" y="f117"/>
                  </a:cubicBezTo>
                  <a:cubicBezTo>
                    <a:pt x="f93" y="f117"/>
                    <a:pt x="f93" y="f113"/>
                    <a:pt x="f90" y="f113"/>
                  </a:cubicBezTo>
                  <a:cubicBezTo>
                    <a:pt x="f90" y="f113"/>
                    <a:pt x="f90" y="f113"/>
                    <a:pt x="f90" y="f113"/>
                  </a:cubicBezTo>
                  <a:cubicBezTo>
                    <a:pt x="f90" y="f112"/>
                    <a:pt x="f89" y="f110"/>
                    <a:pt x="f89" y="f108"/>
                  </a:cubicBezTo>
                  <a:cubicBezTo>
                    <a:pt x="f90" y="f108"/>
                    <a:pt x="f90" y="f108"/>
                    <a:pt x="f90" y="f108"/>
                  </a:cubicBezTo>
                  <a:cubicBezTo>
                    <a:pt x="f90" y="f108"/>
                    <a:pt x="f89" y="f108"/>
                    <a:pt x="f89" y="f106"/>
                  </a:cubicBezTo>
                  <a:cubicBezTo>
                    <a:pt x="f89" y="f108"/>
                    <a:pt x="f89" y="f108"/>
                    <a:pt x="f89" y="f108"/>
                  </a:cubicBezTo>
                  <a:cubicBezTo>
                    <a:pt x="f85" y="f105"/>
                    <a:pt x="f83" y="f102"/>
                    <a:pt x="f78" y="f99"/>
                  </a:cubicBezTo>
                  <a:cubicBezTo>
                    <a:pt x="f78" y="f97"/>
                    <a:pt x="f83" y="f97"/>
                    <a:pt x="f81" y="f97"/>
                  </a:cubicBezTo>
                  <a:cubicBezTo>
                    <a:pt x="f78" y="f97"/>
                    <a:pt x="f78" y="f97"/>
                    <a:pt x="f78" y="f97"/>
                  </a:cubicBezTo>
                  <a:cubicBezTo>
                    <a:pt x="f78" y="f96"/>
                    <a:pt x="f81" y="f94"/>
                    <a:pt x="f78" y="f94"/>
                  </a:cubicBezTo>
                  <a:cubicBezTo>
                    <a:pt x="f78" y="f96"/>
                    <a:pt x="f78" y="f94"/>
                    <a:pt x="f78" y="f96"/>
                  </a:cubicBezTo>
                  <a:cubicBezTo>
                    <a:pt x="f78" y="f94"/>
                    <a:pt x="f78" y="f92"/>
                    <a:pt x="f76" y="f92"/>
                  </a:cubicBezTo>
                  <a:cubicBezTo>
                    <a:pt x="f78" y="f92"/>
                    <a:pt x="f78" y="f92"/>
                    <a:pt x="f78" y="f92"/>
                  </a:cubicBezTo>
                  <a:cubicBezTo>
                    <a:pt x="f74" y="f91"/>
                    <a:pt x="f74" y="f88"/>
                    <a:pt x="f73" y="f88"/>
                  </a:cubicBezTo>
                  <a:cubicBezTo>
                    <a:pt x="f64" y="f82"/>
                    <a:pt x="f56" y="f77"/>
                    <a:pt x="f51" y="f70"/>
                  </a:cubicBezTo>
                  <a:cubicBezTo>
                    <a:pt x="f47" y="f61"/>
                    <a:pt x="f40" y="f57"/>
                    <a:pt x="f35" y="f50"/>
                  </a:cubicBezTo>
                  <a:cubicBezTo>
                    <a:pt x="f38" y="f154"/>
                    <a:pt x="f35" y="f154"/>
                    <a:pt x="f35" y="f48"/>
                  </a:cubicBezTo>
                  <a:cubicBezTo>
                    <a:pt x="f35" y="f48"/>
                    <a:pt x="f35" y="f48"/>
                    <a:pt x="f35" y="f48"/>
                  </a:cubicBezTo>
                  <a:cubicBezTo>
                    <a:pt x="f33" y="f48"/>
                    <a:pt x="f33" y="f155"/>
                    <a:pt x="f33" y="f48"/>
                  </a:cubicBezTo>
                  <a:cubicBezTo>
                    <a:pt x="f31" y="f46"/>
                    <a:pt x="f27" y="f44"/>
                    <a:pt x="f28" y="f42"/>
                  </a:cubicBezTo>
                  <a:cubicBezTo>
                    <a:pt x="f27" y="f42"/>
                    <a:pt x="f27" y="f42"/>
                    <a:pt x="f27" y="f42"/>
                  </a:cubicBezTo>
                  <a:cubicBezTo>
                    <a:pt x="f28" y="f42"/>
                    <a:pt x="f28" y="f42"/>
                    <a:pt x="f28" y="f42"/>
                  </a:cubicBezTo>
                  <a:cubicBezTo>
                    <a:pt x="f28" y="f42"/>
                    <a:pt x="f28" y="f42"/>
                    <a:pt x="f28" y="f42"/>
                  </a:cubicBezTo>
                  <a:cubicBezTo>
                    <a:pt x="f28" y="f42"/>
                    <a:pt x="f28" y="f39"/>
                    <a:pt x="f24" y="f42"/>
                  </a:cubicBezTo>
                  <a:cubicBezTo>
                    <a:pt x="f19" y="f34"/>
                    <a:pt x="f17" y="f29"/>
                    <a:pt x="f10" y="f21"/>
                  </a:cubicBezTo>
                  <a:cubicBezTo>
                    <a:pt x="f10" y="f156"/>
                    <a:pt x="f157" y="f20"/>
                    <a:pt x="f8" y="f158"/>
                  </a:cubicBezTo>
                  <a:cubicBezTo>
                    <a:pt x="f8" y="f14"/>
                    <a:pt x="f159" y="f160"/>
                    <a:pt x="f5" y="f9"/>
                  </a:cubicBezTo>
                  <a:cubicBezTo>
                    <a:pt x="f5" y="f9"/>
                    <a:pt x="f159" y="f7"/>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86" name="Freeform 150">
              <a:extLst>
                <a:ext uri="{FF2B5EF4-FFF2-40B4-BE49-F238E27FC236}">
                  <a16:creationId xmlns:a16="http://schemas.microsoft.com/office/drawing/2014/main" id="{A28DF209-2B7D-46B3-BA08-DEEAD6998B87}"/>
                </a:ext>
              </a:extLst>
            </p:cNvPr>
            <p:cNvSpPr/>
            <p:nvPr/>
          </p:nvSpPr>
          <p:spPr>
            <a:xfrm flipH="1">
              <a:off x="10049420" y="3936043"/>
              <a:ext cx="270388" cy="490859"/>
            </a:xfrm>
            <a:custGeom>
              <a:avLst/>
              <a:gdLst>
                <a:gd name="f0" fmla="val 10800000"/>
                <a:gd name="f1" fmla="val 5400000"/>
                <a:gd name="f2" fmla="val 180"/>
                <a:gd name="f3" fmla="val w"/>
                <a:gd name="f4" fmla="val h"/>
                <a:gd name="f5" fmla="val 0"/>
                <a:gd name="f6" fmla="val 110"/>
                <a:gd name="f7" fmla="val 200"/>
                <a:gd name="f8" fmla="val 107"/>
                <a:gd name="f9" fmla="val 195"/>
                <a:gd name="f10" fmla="val 191"/>
                <a:gd name="f11" fmla="val 105"/>
                <a:gd name="f12" fmla="val 190"/>
                <a:gd name="f13" fmla="val 187"/>
                <a:gd name="f14" fmla="val 103"/>
                <a:gd name="f15" fmla="val 182"/>
                <a:gd name="f16" fmla="val 101"/>
                <a:gd name="f17" fmla="val 179"/>
                <a:gd name="f18" fmla="val 98"/>
                <a:gd name="f19" fmla="val 177"/>
                <a:gd name="f20" fmla="val 178"/>
                <a:gd name="f21" fmla="val 97"/>
                <a:gd name="f22" fmla="val 175"/>
                <a:gd name="f23" fmla="val 174"/>
                <a:gd name="f24" fmla="val 95"/>
                <a:gd name="f25" fmla="val 171"/>
                <a:gd name="f26" fmla="val 169"/>
                <a:gd name="f27" fmla="val 93"/>
                <a:gd name="f28" fmla="val 166"/>
                <a:gd name="f29" fmla="val 91"/>
                <a:gd name="f30" fmla="val 164"/>
                <a:gd name="f31" fmla="val 161"/>
                <a:gd name="f32" fmla="val 162"/>
                <a:gd name="f33" fmla="val 90"/>
                <a:gd name="f34" fmla="val 160"/>
                <a:gd name="f35" fmla="val 89"/>
                <a:gd name="f36" fmla="val 158"/>
                <a:gd name="f37" fmla="val 156"/>
                <a:gd name="f38" fmla="val 155"/>
                <a:gd name="f39" fmla="val 88"/>
                <a:gd name="f40" fmla="val 153"/>
                <a:gd name="f41" fmla="val 86"/>
                <a:gd name="f42" fmla="val 152"/>
                <a:gd name="f43" fmla="val 85"/>
                <a:gd name="f44" fmla="val 149"/>
                <a:gd name="f45" fmla="val 84"/>
                <a:gd name="f46" fmla="val 147"/>
                <a:gd name="f47" fmla="val 82"/>
                <a:gd name="f48" fmla="val 144"/>
                <a:gd name="f49" fmla="val 80"/>
                <a:gd name="f50" fmla="val 142"/>
                <a:gd name="f51" fmla="val 78"/>
                <a:gd name="f52" fmla="val 140"/>
                <a:gd name="f53" fmla="val 139"/>
                <a:gd name="f54" fmla="val 138"/>
                <a:gd name="f55" fmla="val 77"/>
                <a:gd name="f56" fmla="val 136"/>
                <a:gd name="f57" fmla="val 76"/>
                <a:gd name="f58" fmla="val 135"/>
                <a:gd name="f59" fmla="val 134"/>
                <a:gd name="f60" fmla="val 132"/>
                <a:gd name="f61" fmla="val 75"/>
                <a:gd name="f62" fmla="val 131"/>
                <a:gd name="f63" fmla="val 73"/>
                <a:gd name="f64" fmla="val 129"/>
                <a:gd name="f65" fmla="val 127"/>
                <a:gd name="f66" fmla="val 72"/>
                <a:gd name="f67" fmla="val 126"/>
                <a:gd name="f68" fmla="val 71"/>
                <a:gd name="f69" fmla="val 69"/>
                <a:gd name="f70" fmla="val 125"/>
                <a:gd name="f71" fmla="val 123"/>
                <a:gd name="f72" fmla="val 122"/>
                <a:gd name="f73" fmla="val 121"/>
                <a:gd name="f74" fmla="val 119"/>
                <a:gd name="f75" fmla="val 68"/>
                <a:gd name="f76" fmla="val 118"/>
                <a:gd name="f77" fmla="val 116"/>
                <a:gd name="f78" fmla="val 114"/>
                <a:gd name="f79" fmla="val 113"/>
                <a:gd name="f80" fmla="val 112"/>
                <a:gd name="f81" fmla="val 65"/>
                <a:gd name="f82" fmla="val 64"/>
                <a:gd name="f83" fmla="val 109"/>
                <a:gd name="f84" fmla="val 108"/>
                <a:gd name="f85" fmla="val 106"/>
                <a:gd name="f86" fmla="val 63"/>
                <a:gd name="f87" fmla="val 62"/>
                <a:gd name="f88" fmla="val 60"/>
                <a:gd name="f89" fmla="val 100"/>
                <a:gd name="f90" fmla="val 99"/>
                <a:gd name="f91" fmla="val 59"/>
                <a:gd name="f92" fmla="val 96"/>
                <a:gd name="f93" fmla="val 58"/>
                <a:gd name="f94" fmla="val 56"/>
                <a:gd name="f95" fmla="val 55"/>
                <a:gd name="f96" fmla="val 92"/>
                <a:gd name="f97" fmla="val 52"/>
                <a:gd name="f98" fmla="val 51"/>
                <a:gd name="f99" fmla="val 87"/>
                <a:gd name="f100" fmla="val 50"/>
                <a:gd name="f101" fmla="val 49"/>
                <a:gd name="f102" fmla="val 47"/>
                <a:gd name="f103" fmla="val 79"/>
                <a:gd name="f104" fmla="val 46"/>
                <a:gd name="f105" fmla="val 74"/>
                <a:gd name="f106" fmla="val 45"/>
                <a:gd name="f107" fmla="val 70"/>
                <a:gd name="f108" fmla="val 43"/>
                <a:gd name="f109" fmla="val 67"/>
                <a:gd name="f110" fmla="val 41"/>
                <a:gd name="f111" fmla="val 42"/>
                <a:gd name="f112" fmla="val 66"/>
                <a:gd name="f113" fmla="val 61"/>
                <a:gd name="f114" fmla="val 37"/>
                <a:gd name="f115" fmla="val 35"/>
                <a:gd name="f116" fmla="val 38"/>
                <a:gd name="f117" fmla="val 57"/>
                <a:gd name="f118" fmla="val 54"/>
                <a:gd name="f119" fmla="val 53"/>
                <a:gd name="f120" fmla="val 34"/>
                <a:gd name="f121" fmla="val 33"/>
                <a:gd name="f122" fmla="val 32"/>
                <a:gd name="f123" fmla="val 44"/>
                <a:gd name="f124" fmla="val 30"/>
                <a:gd name="f125" fmla="val 29"/>
                <a:gd name="f126" fmla="val 40"/>
                <a:gd name="f127" fmla="val 28"/>
                <a:gd name="f128" fmla="val 25"/>
                <a:gd name="f129" fmla="val 24"/>
                <a:gd name="f130" fmla="val 39"/>
                <a:gd name="f131" fmla="val 36"/>
                <a:gd name="f132" fmla="val 31"/>
                <a:gd name="f133" fmla="val 22"/>
                <a:gd name="f134" fmla="val 27"/>
                <a:gd name="f135" fmla="val 21"/>
                <a:gd name="f136" fmla="val 26"/>
                <a:gd name="f137" fmla="val 20"/>
                <a:gd name="f138" fmla="val 19"/>
                <a:gd name="f139" fmla="val 17"/>
                <a:gd name="f140" fmla="val 23"/>
                <a:gd name="f141" fmla="val 16"/>
                <a:gd name="f142" fmla="val 18"/>
                <a:gd name="f143" fmla="val 15"/>
                <a:gd name="f144" fmla="val 14"/>
                <a:gd name="f145" fmla="val 13"/>
                <a:gd name="f146" fmla="val 11"/>
                <a:gd name="f147" fmla="val 9"/>
                <a:gd name="f148" fmla="val 12"/>
                <a:gd name="f149" fmla="val 8"/>
                <a:gd name="f150" fmla="val 7"/>
                <a:gd name="f151" fmla="val 6"/>
                <a:gd name="f152" fmla="val 5"/>
                <a:gd name="f153" fmla="val 4"/>
                <a:gd name="f154" fmla="val 3"/>
                <a:gd name="f155" fmla="val 1"/>
                <a:gd name="f156" fmla="val 2"/>
                <a:gd name="f157" fmla="val 148"/>
                <a:gd name="f158" fmla="val 165"/>
                <a:gd name="f159" fmla="val 173"/>
                <a:gd name="f160" fmla="val 184"/>
                <a:gd name="f161" fmla="val 186"/>
                <a:gd name="f162" fmla="val 188"/>
                <a:gd name="f163" fmla="val 102"/>
                <a:gd name="f164" fmla="val 194"/>
                <a:gd name="f165" fmla="val 199"/>
                <a:gd name="f166" fmla="+- 0 0 -90"/>
                <a:gd name="f167" fmla="*/ f3 1 110"/>
                <a:gd name="f168" fmla="*/ f4 1 200"/>
                <a:gd name="f169" fmla="+- f7 0 f5"/>
                <a:gd name="f170" fmla="+- f6 0 f5"/>
                <a:gd name="f171" fmla="*/ f166 f0 1"/>
                <a:gd name="f172" fmla="*/ f170 1 110"/>
                <a:gd name="f173" fmla="*/ f169 1 200"/>
                <a:gd name="f174" fmla="*/ 98 f170 1"/>
                <a:gd name="f175" fmla="*/ 175 f169 1"/>
                <a:gd name="f176" fmla="*/ 95 f170 1"/>
                <a:gd name="f177" fmla="*/ 169 f169 1"/>
                <a:gd name="f178" fmla="*/ 89 f170 1"/>
                <a:gd name="f179" fmla="*/ 156 f169 1"/>
                <a:gd name="f180" fmla="*/ 88 f170 1"/>
                <a:gd name="f181" fmla="*/ 152 f169 1"/>
                <a:gd name="f182" fmla="*/ 78 f170 1"/>
                <a:gd name="f183" fmla="*/ 140 f169 1"/>
                <a:gd name="f184" fmla="*/ 77 f170 1"/>
                <a:gd name="f185" fmla="*/ 136 f169 1"/>
                <a:gd name="f186" fmla="*/ 75 f170 1"/>
                <a:gd name="f187" fmla="*/ 127 f169 1"/>
                <a:gd name="f188" fmla="*/ 71 f170 1"/>
                <a:gd name="f189" fmla="*/ 122 f169 1"/>
                <a:gd name="f190" fmla="*/ 68 f170 1"/>
                <a:gd name="f191" fmla="*/ 119 f169 1"/>
                <a:gd name="f192" fmla="*/ 116 f169 1"/>
                <a:gd name="f193" fmla="*/ 64 f170 1"/>
                <a:gd name="f194" fmla="*/ 109 f169 1"/>
                <a:gd name="f195" fmla="*/ 62 f170 1"/>
                <a:gd name="f196" fmla="*/ 105 f169 1"/>
                <a:gd name="f197" fmla="*/ 60 f170 1"/>
                <a:gd name="f198" fmla="*/ 100 f169 1"/>
                <a:gd name="f199" fmla="*/ 58 f170 1"/>
                <a:gd name="f200" fmla="*/ 95 f169 1"/>
                <a:gd name="f201" fmla="*/ 55 f170 1"/>
                <a:gd name="f202" fmla="*/ 88 f169 1"/>
                <a:gd name="f203" fmla="*/ 50 f170 1"/>
                <a:gd name="f204" fmla="*/ 82 f169 1"/>
                <a:gd name="f205" fmla="*/ 49 f170 1"/>
                <a:gd name="f206" fmla="*/ 79 f169 1"/>
                <a:gd name="f207" fmla="*/ 46 f170 1"/>
                <a:gd name="f208" fmla="*/ 75 f169 1"/>
                <a:gd name="f209" fmla="*/ 73 f169 1"/>
                <a:gd name="f210" fmla="*/ 45 f170 1"/>
                <a:gd name="f211" fmla="*/ 71 f169 1"/>
                <a:gd name="f212" fmla="*/ 43 f170 1"/>
                <a:gd name="f213" fmla="*/ 69 f169 1"/>
                <a:gd name="f214" fmla="*/ 37 f170 1"/>
                <a:gd name="f215" fmla="*/ 58 f169 1"/>
                <a:gd name="f216" fmla="*/ 35 f170 1"/>
                <a:gd name="f217" fmla="*/ 54 f169 1"/>
                <a:gd name="f218" fmla="*/ 34 f170 1"/>
                <a:gd name="f219" fmla="*/ 52 f169 1"/>
                <a:gd name="f220" fmla="*/ 29 f170 1"/>
                <a:gd name="f221" fmla="*/ 43 f169 1"/>
                <a:gd name="f222" fmla="*/ 25 f170 1"/>
                <a:gd name="f223" fmla="*/ 28 f170 1"/>
                <a:gd name="f224" fmla="*/ 39 f169 1"/>
                <a:gd name="f225" fmla="*/ 34 f169 1"/>
                <a:gd name="f226" fmla="*/ 24 f170 1"/>
                <a:gd name="f227" fmla="*/ 31 f169 1"/>
                <a:gd name="f228" fmla="*/ 30 f169 1"/>
                <a:gd name="f229" fmla="*/ 22 f170 1"/>
                <a:gd name="f230" fmla="*/ 28 f169 1"/>
                <a:gd name="f231" fmla="*/ 20 f170 1"/>
                <a:gd name="f232" fmla="*/ 27 f169 1"/>
                <a:gd name="f233" fmla="*/ 22 f169 1"/>
                <a:gd name="f234" fmla="*/ 17 f170 1"/>
                <a:gd name="f235" fmla="*/ 21 f169 1"/>
                <a:gd name="f236" fmla="*/ 18 f169 1"/>
                <a:gd name="f237" fmla="*/ 16 f170 1"/>
                <a:gd name="f238" fmla="*/ 16 f169 1"/>
                <a:gd name="f239" fmla="*/ 15 f170 1"/>
                <a:gd name="f240" fmla="*/ 13 f170 1"/>
                <a:gd name="f241" fmla="*/ 12 f169 1"/>
                <a:gd name="f242" fmla="*/ 6 f170 1"/>
                <a:gd name="f243" fmla="*/ 6 f169 1"/>
                <a:gd name="f244" fmla="*/ 3 f170 1"/>
                <a:gd name="f245" fmla="*/ 4 f169 1"/>
                <a:gd name="f246" fmla="*/ 2 f170 1"/>
                <a:gd name="f247" fmla="*/ 0 f169 1"/>
                <a:gd name="f248" fmla="*/ 0 f170 1"/>
                <a:gd name="f249" fmla="*/ 3 f169 1"/>
                <a:gd name="f250" fmla="*/ 4 f170 1"/>
                <a:gd name="f251" fmla="*/ 7 f170 1"/>
                <a:gd name="f252" fmla="*/ 21 f170 1"/>
                <a:gd name="f253" fmla="*/ 47 f169 1"/>
                <a:gd name="f254" fmla="*/ 32 f170 1"/>
                <a:gd name="f255" fmla="*/ 87 f169 1"/>
                <a:gd name="f256" fmla="*/ 97 f169 1"/>
                <a:gd name="f257" fmla="*/ 153 f169 1"/>
                <a:gd name="f258" fmla="*/ 85 f170 1"/>
                <a:gd name="f259" fmla="*/ 165 f169 1"/>
                <a:gd name="f260" fmla="*/ 107 f170 1"/>
                <a:gd name="f261" fmla="*/ 195 f169 1"/>
                <a:gd name="f262" fmla="*/ f171 1 f2"/>
                <a:gd name="f263" fmla="*/ f174 1 110"/>
                <a:gd name="f264" fmla="*/ f175 1 200"/>
                <a:gd name="f265" fmla="*/ f176 1 110"/>
                <a:gd name="f266" fmla="*/ f177 1 200"/>
                <a:gd name="f267" fmla="*/ f178 1 110"/>
                <a:gd name="f268" fmla="*/ f179 1 200"/>
                <a:gd name="f269" fmla="*/ f180 1 110"/>
                <a:gd name="f270" fmla="*/ f181 1 200"/>
                <a:gd name="f271" fmla="*/ f182 1 110"/>
                <a:gd name="f272" fmla="*/ f183 1 200"/>
                <a:gd name="f273" fmla="*/ f184 1 110"/>
                <a:gd name="f274" fmla="*/ f185 1 200"/>
                <a:gd name="f275" fmla="*/ f186 1 110"/>
                <a:gd name="f276" fmla="*/ f187 1 200"/>
                <a:gd name="f277" fmla="*/ f188 1 110"/>
                <a:gd name="f278" fmla="*/ f189 1 200"/>
                <a:gd name="f279" fmla="*/ f190 1 110"/>
                <a:gd name="f280" fmla="*/ f191 1 200"/>
                <a:gd name="f281" fmla="*/ f192 1 200"/>
                <a:gd name="f282" fmla="*/ f193 1 110"/>
                <a:gd name="f283" fmla="*/ f194 1 200"/>
                <a:gd name="f284" fmla="*/ f195 1 110"/>
                <a:gd name="f285" fmla="*/ f196 1 200"/>
                <a:gd name="f286" fmla="*/ f197 1 110"/>
                <a:gd name="f287" fmla="*/ f198 1 200"/>
                <a:gd name="f288" fmla="*/ f199 1 110"/>
                <a:gd name="f289" fmla="*/ f200 1 200"/>
                <a:gd name="f290" fmla="*/ f201 1 110"/>
                <a:gd name="f291" fmla="*/ f202 1 200"/>
                <a:gd name="f292" fmla="*/ f203 1 110"/>
                <a:gd name="f293" fmla="*/ f204 1 200"/>
                <a:gd name="f294" fmla="*/ f205 1 110"/>
                <a:gd name="f295" fmla="*/ f206 1 200"/>
                <a:gd name="f296" fmla="*/ f207 1 110"/>
                <a:gd name="f297" fmla="*/ f208 1 200"/>
                <a:gd name="f298" fmla="*/ f209 1 200"/>
                <a:gd name="f299" fmla="*/ f210 1 110"/>
                <a:gd name="f300" fmla="*/ f211 1 200"/>
                <a:gd name="f301" fmla="*/ f212 1 110"/>
                <a:gd name="f302" fmla="*/ f213 1 200"/>
                <a:gd name="f303" fmla="*/ f214 1 110"/>
                <a:gd name="f304" fmla="*/ f215 1 200"/>
                <a:gd name="f305" fmla="*/ f216 1 110"/>
                <a:gd name="f306" fmla="*/ f217 1 200"/>
                <a:gd name="f307" fmla="*/ f218 1 110"/>
                <a:gd name="f308" fmla="*/ f219 1 200"/>
                <a:gd name="f309" fmla="*/ f220 1 110"/>
                <a:gd name="f310" fmla="*/ f221 1 200"/>
                <a:gd name="f311" fmla="*/ f222 1 110"/>
                <a:gd name="f312" fmla="*/ f223 1 110"/>
                <a:gd name="f313" fmla="*/ f224 1 200"/>
                <a:gd name="f314" fmla="*/ f225 1 200"/>
                <a:gd name="f315" fmla="*/ f226 1 110"/>
                <a:gd name="f316" fmla="*/ f227 1 200"/>
                <a:gd name="f317" fmla="*/ f228 1 200"/>
                <a:gd name="f318" fmla="*/ f229 1 110"/>
                <a:gd name="f319" fmla="*/ f230 1 200"/>
                <a:gd name="f320" fmla="*/ f231 1 110"/>
                <a:gd name="f321" fmla="*/ f232 1 200"/>
                <a:gd name="f322" fmla="*/ f233 1 200"/>
                <a:gd name="f323" fmla="*/ f234 1 110"/>
                <a:gd name="f324" fmla="*/ f235 1 200"/>
                <a:gd name="f325" fmla="*/ f236 1 200"/>
                <a:gd name="f326" fmla="*/ f237 1 110"/>
                <a:gd name="f327" fmla="*/ f238 1 200"/>
                <a:gd name="f328" fmla="*/ f239 1 110"/>
                <a:gd name="f329" fmla="*/ f240 1 110"/>
                <a:gd name="f330" fmla="*/ f241 1 200"/>
                <a:gd name="f331" fmla="*/ f242 1 110"/>
                <a:gd name="f332" fmla="*/ f243 1 200"/>
                <a:gd name="f333" fmla="*/ f244 1 110"/>
                <a:gd name="f334" fmla="*/ f245 1 200"/>
                <a:gd name="f335" fmla="*/ f246 1 110"/>
                <a:gd name="f336" fmla="*/ f247 1 200"/>
                <a:gd name="f337" fmla="*/ f248 1 110"/>
                <a:gd name="f338" fmla="*/ f249 1 200"/>
                <a:gd name="f339" fmla="*/ f250 1 110"/>
                <a:gd name="f340" fmla="*/ f251 1 110"/>
                <a:gd name="f341" fmla="*/ f252 1 110"/>
                <a:gd name="f342" fmla="*/ f253 1 200"/>
                <a:gd name="f343" fmla="*/ f254 1 110"/>
                <a:gd name="f344" fmla="*/ f255 1 200"/>
                <a:gd name="f345" fmla="*/ f256 1 200"/>
                <a:gd name="f346" fmla="*/ f257 1 200"/>
                <a:gd name="f347" fmla="*/ f258 1 110"/>
                <a:gd name="f348" fmla="*/ f259 1 200"/>
                <a:gd name="f349" fmla="*/ f260 1 110"/>
                <a:gd name="f350" fmla="*/ f261 1 200"/>
                <a:gd name="f351" fmla="*/ 0 1 f172"/>
                <a:gd name="f352" fmla="*/ f6 1 f172"/>
                <a:gd name="f353" fmla="*/ 0 1 f173"/>
                <a:gd name="f354" fmla="*/ f7 1 f173"/>
                <a:gd name="f355" fmla="+- f262 0 f1"/>
                <a:gd name="f356" fmla="*/ f263 1 f172"/>
                <a:gd name="f357" fmla="*/ f264 1 f173"/>
                <a:gd name="f358" fmla="*/ f265 1 f172"/>
                <a:gd name="f359" fmla="*/ f266 1 f173"/>
                <a:gd name="f360" fmla="*/ f267 1 f172"/>
                <a:gd name="f361" fmla="*/ f268 1 f173"/>
                <a:gd name="f362" fmla="*/ f269 1 f172"/>
                <a:gd name="f363" fmla="*/ f270 1 f173"/>
                <a:gd name="f364" fmla="*/ f271 1 f172"/>
                <a:gd name="f365" fmla="*/ f272 1 f173"/>
                <a:gd name="f366" fmla="*/ f273 1 f172"/>
                <a:gd name="f367" fmla="*/ f274 1 f173"/>
                <a:gd name="f368" fmla="*/ f275 1 f172"/>
                <a:gd name="f369" fmla="*/ f276 1 f173"/>
                <a:gd name="f370" fmla="*/ f277 1 f172"/>
                <a:gd name="f371" fmla="*/ f278 1 f173"/>
                <a:gd name="f372" fmla="*/ f279 1 f172"/>
                <a:gd name="f373" fmla="*/ f280 1 f173"/>
                <a:gd name="f374" fmla="*/ f281 1 f173"/>
                <a:gd name="f375" fmla="*/ f282 1 f172"/>
                <a:gd name="f376" fmla="*/ f283 1 f173"/>
                <a:gd name="f377" fmla="*/ f284 1 f172"/>
                <a:gd name="f378" fmla="*/ f285 1 f173"/>
                <a:gd name="f379" fmla="*/ f286 1 f172"/>
                <a:gd name="f380" fmla="*/ f287 1 f173"/>
                <a:gd name="f381" fmla="*/ f288 1 f172"/>
                <a:gd name="f382" fmla="*/ f289 1 f173"/>
                <a:gd name="f383" fmla="*/ f290 1 f172"/>
                <a:gd name="f384" fmla="*/ f291 1 f173"/>
                <a:gd name="f385" fmla="*/ f292 1 f172"/>
                <a:gd name="f386" fmla="*/ f293 1 f173"/>
                <a:gd name="f387" fmla="*/ f294 1 f172"/>
                <a:gd name="f388" fmla="*/ f295 1 f173"/>
                <a:gd name="f389" fmla="*/ f296 1 f172"/>
                <a:gd name="f390" fmla="*/ f297 1 f173"/>
                <a:gd name="f391" fmla="*/ f298 1 f173"/>
                <a:gd name="f392" fmla="*/ f299 1 f172"/>
                <a:gd name="f393" fmla="*/ f300 1 f173"/>
                <a:gd name="f394" fmla="*/ f301 1 f172"/>
                <a:gd name="f395" fmla="*/ f302 1 f173"/>
                <a:gd name="f396" fmla="*/ f303 1 f172"/>
                <a:gd name="f397" fmla="*/ f304 1 f173"/>
                <a:gd name="f398" fmla="*/ f305 1 f172"/>
                <a:gd name="f399" fmla="*/ f306 1 f173"/>
                <a:gd name="f400" fmla="*/ f307 1 f172"/>
                <a:gd name="f401" fmla="*/ f308 1 f173"/>
                <a:gd name="f402" fmla="*/ f309 1 f172"/>
                <a:gd name="f403" fmla="*/ f310 1 f173"/>
                <a:gd name="f404" fmla="*/ f311 1 f172"/>
                <a:gd name="f405" fmla="*/ f312 1 f172"/>
                <a:gd name="f406" fmla="*/ f313 1 f173"/>
                <a:gd name="f407" fmla="*/ f314 1 f173"/>
                <a:gd name="f408" fmla="*/ f315 1 f172"/>
                <a:gd name="f409" fmla="*/ f316 1 f173"/>
                <a:gd name="f410" fmla="*/ f317 1 f173"/>
                <a:gd name="f411" fmla="*/ f318 1 f172"/>
                <a:gd name="f412" fmla="*/ f319 1 f173"/>
                <a:gd name="f413" fmla="*/ f320 1 f172"/>
                <a:gd name="f414" fmla="*/ f321 1 f173"/>
                <a:gd name="f415" fmla="*/ f322 1 f173"/>
                <a:gd name="f416" fmla="*/ f323 1 f172"/>
                <a:gd name="f417" fmla="*/ f324 1 f173"/>
                <a:gd name="f418" fmla="*/ f325 1 f173"/>
                <a:gd name="f419" fmla="*/ f326 1 f172"/>
                <a:gd name="f420" fmla="*/ f327 1 f173"/>
                <a:gd name="f421" fmla="*/ f328 1 f172"/>
                <a:gd name="f422" fmla="*/ f329 1 f172"/>
                <a:gd name="f423" fmla="*/ f330 1 f173"/>
                <a:gd name="f424" fmla="*/ f331 1 f172"/>
                <a:gd name="f425" fmla="*/ f332 1 f173"/>
                <a:gd name="f426" fmla="*/ f333 1 f172"/>
                <a:gd name="f427" fmla="*/ f334 1 f173"/>
                <a:gd name="f428" fmla="*/ f335 1 f172"/>
                <a:gd name="f429" fmla="*/ f336 1 f173"/>
                <a:gd name="f430" fmla="*/ f337 1 f172"/>
                <a:gd name="f431" fmla="*/ f338 1 f173"/>
                <a:gd name="f432" fmla="*/ f339 1 f172"/>
                <a:gd name="f433" fmla="*/ f340 1 f172"/>
                <a:gd name="f434" fmla="*/ f341 1 f172"/>
                <a:gd name="f435" fmla="*/ f342 1 f173"/>
                <a:gd name="f436" fmla="*/ f343 1 f172"/>
                <a:gd name="f437" fmla="*/ f344 1 f173"/>
                <a:gd name="f438" fmla="*/ f345 1 f173"/>
                <a:gd name="f439" fmla="*/ f346 1 f173"/>
                <a:gd name="f440" fmla="*/ f347 1 f172"/>
                <a:gd name="f441" fmla="*/ f348 1 f173"/>
                <a:gd name="f442" fmla="*/ f349 1 f172"/>
                <a:gd name="f443" fmla="*/ f350 1 f173"/>
                <a:gd name="f444" fmla="*/ f351 f167 1"/>
                <a:gd name="f445" fmla="*/ f352 f167 1"/>
                <a:gd name="f446" fmla="*/ f354 f168 1"/>
                <a:gd name="f447" fmla="*/ f353 f168 1"/>
                <a:gd name="f448" fmla="*/ f356 f167 1"/>
                <a:gd name="f449" fmla="*/ f357 f168 1"/>
                <a:gd name="f450" fmla="*/ f358 f167 1"/>
                <a:gd name="f451" fmla="*/ f359 f168 1"/>
                <a:gd name="f452" fmla="*/ f360 f167 1"/>
                <a:gd name="f453" fmla="*/ f361 f168 1"/>
                <a:gd name="f454" fmla="*/ f362 f167 1"/>
                <a:gd name="f455" fmla="*/ f363 f168 1"/>
                <a:gd name="f456" fmla="*/ f364 f167 1"/>
                <a:gd name="f457" fmla="*/ f365 f168 1"/>
                <a:gd name="f458" fmla="*/ f366 f167 1"/>
                <a:gd name="f459" fmla="*/ f367 f168 1"/>
                <a:gd name="f460" fmla="*/ f368 f167 1"/>
                <a:gd name="f461" fmla="*/ f369 f168 1"/>
                <a:gd name="f462" fmla="*/ f370 f167 1"/>
                <a:gd name="f463" fmla="*/ f371 f168 1"/>
                <a:gd name="f464" fmla="*/ f372 f167 1"/>
                <a:gd name="f465" fmla="*/ f373 f168 1"/>
                <a:gd name="f466" fmla="*/ f374 f168 1"/>
                <a:gd name="f467" fmla="*/ f375 f167 1"/>
                <a:gd name="f468" fmla="*/ f376 f168 1"/>
                <a:gd name="f469" fmla="*/ f377 f167 1"/>
                <a:gd name="f470" fmla="*/ f378 f168 1"/>
                <a:gd name="f471" fmla="*/ f379 f167 1"/>
                <a:gd name="f472" fmla="*/ f380 f168 1"/>
                <a:gd name="f473" fmla="*/ f381 f167 1"/>
                <a:gd name="f474" fmla="*/ f382 f168 1"/>
                <a:gd name="f475" fmla="*/ f383 f167 1"/>
                <a:gd name="f476" fmla="*/ f384 f168 1"/>
                <a:gd name="f477" fmla="*/ f385 f167 1"/>
                <a:gd name="f478" fmla="*/ f386 f168 1"/>
                <a:gd name="f479" fmla="*/ f387 f167 1"/>
                <a:gd name="f480" fmla="*/ f388 f168 1"/>
                <a:gd name="f481" fmla="*/ f389 f167 1"/>
                <a:gd name="f482" fmla="*/ f390 f168 1"/>
                <a:gd name="f483" fmla="*/ f391 f168 1"/>
                <a:gd name="f484" fmla="*/ f392 f167 1"/>
                <a:gd name="f485" fmla="*/ f393 f168 1"/>
                <a:gd name="f486" fmla="*/ f394 f167 1"/>
                <a:gd name="f487" fmla="*/ f395 f168 1"/>
                <a:gd name="f488" fmla="*/ f396 f167 1"/>
                <a:gd name="f489" fmla="*/ f397 f168 1"/>
                <a:gd name="f490" fmla="*/ f398 f167 1"/>
                <a:gd name="f491" fmla="*/ f399 f168 1"/>
                <a:gd name="f492" fmla="*/ f400 f167 1"/>
                <a:gd name="f493" fmla="*/ f401 f168 1"/>
                <a:gd name="f494" fmla="*/ f402 f167 1"/>
                <a:gd name="f495" fmla="*/ f403 f168 1"/>
                <a:gd name="f496" fmla="*/ f404 f167 1"/>
                <a:gd name="f497" fmla="*/ f405 f167 1"/>
                <a:gd name="f498" fmla="*/ f406 f168 1"/>
                <a:gd name="f499" fmla="*/ f407 f168 1"/>
                <a:gd name="f500" fmla="*/ f408 f167 1"/>
                <a:gd name="f501" fmla="*/ f409 f168 1"/>
                <a:gd name="f502" fmla="*/ f410 f168 1"/>
                <a:gd name="f503" fmla="*/ f411 f167 1"/>
                <a:gd name="f504" fmla="*/ f412 f168 1"/>
                <a:gd name="f505" fmla="*/ f413 f167 1"/>
                <a:gd name="f506" fmla="*/ f414 f168 1"/>
                <a:gd name="f507" fmla="*/ f415 f168 1"/>
                <a:gd name="f508" fmla="*/ f416 f167 1"/>
                <a:gd name="f509" fmla="*/ f417 f168 1"/>
                <a:gd name="f510" fmla="*/ f418 f168 1"/>
                <a:gd name="f511" fmla="*/ f419 f167 1"/>
                <a:gd name="f512" fmla="*/ f420 f168 1"/>
                <a:gd name="f513" fmla="*/ f421 f167 1"/>
                <a:gd name="f514" fmla="*/ f422 f167 1"/>
                <a:gd name="f515" fmla="*/ f423 f168 1"/>
                <a:gd name="f516" fmla="*/ f424 f167 1"/>
                <a:gd name="f517" fmla="*/ f425 f168 1"/>
                <a:gd name="f518" fmla="*/ f426 f167 1"/>
                <a:gd name="f519" fmla="*/ f427 f168 1"/>
                <a:gd name="f520" fmla="*/ f428 f167 1"/>
                <a:gd name="f521" fmla="*/ f429 f168 1"/>
                <a:gd name="f522" fmla="*/ f430 f167 1"/>
                <a:gd name="f523" fmla="*/ f431 f168 1"/>
                <a:gd name="f524" fmla="*/ f432 f167 1"/>
                <a:gd name="f525" fmla="*/ f433 f167 1"/>
                <a:gd name="f526" fmla="*/ f434 f167 1"/>
                <a:gd name="f527" fmla="*/ f435 f168 1"/>
                <a:gd name="f528" fmla="*/ f436 f167 1"/>
                <a:gd name="f529" fmla="*/ f437 f168 1"/>
                <a:gd name="f530" fmla="*/ f438 f168 1"/>
                <a:gd name="f531" fmla="*/ f439 f168 1"/>
                <a:gd name="f532" fmla="*/ f440 f167 1"/>
                <a:gd name="f533" fmla="*/ f441 f168 1"/>
                <a:gd name="f534" fmla="*/ f442 f167 1"/>
                <a:gd name="f535" fmla="*/ f443 f168 1"/>
              </a:gdLst>
              <a:ahLst/>
              <a:cxnLst>
                <a:cxn ang="3cd4">
                  <a:pos x="hc" y="t"/>
                </a:cxn>
                <a:cxn ang="0">
                  <a:pos x="r" y="vc"/>
                </a:cxn>
                <a:cxn ang="cd4">
                  <a:pos x="hc" y="b"/>
                </a:cxn>
                <a:cxn ang="cd2">
                  <a:pos x="l" y="vc"/>
                </a:cxn>
                <a:cxn ang="f355">
                  <a:pos x="f448" y="f449"/>
                </a:cxn>
                <a:cxn ang="f355">
                  <a:pos x="f450" y="f451"/>
                </a:cxn>
                <a:cxn ang="f355">
                  <a:pos x="f452" y="f453"/>
                </a:cxn>
                <a:cxn ang="f355">
                  <a:pos x="f454" y="f455"/>
                </a:cxn>
                <a:cxn ang="f355">
                  <a:pos x="f456" y="f457"/>
                </a:cxn>
                <a:cxn ang="f355">
                  <a:pos x="f458" y="f459"/>
                </a:cxn>
                <a:cxn ang="f355">
                  <a:pos x="f460" y="f461"/>
                </a:cxn>
                <a:cxn ang="f355">
                  <a:pos x="f462" y="f463"/>
                </a:cxn>
                <a:cxn ang="f355">
                  <a:pos x="f464" y="f465"/>
                </a:cxn>
                <a:cxn ang="f355">
                  <a:pos x="f464" y="f466"/>
                </a:cxn>
                <a:cxn ang="f355">
                  <a:pos x="f467" y="f468"/>
                </a:cxn>
                <a:cxn ang="f355">
                  <a:pos x="f469" y="f470"/>
                </a:cxn>
                <a:cxn ang="f355">
                  <a:pos x="f471" y="f472"/>
                </a:cxn>
                <a:cxn ang="f355">
                  <a:pos x="f473" y="f474"/>
                </a:cxn>
                <a:cxn ang="f355">
                  <a:pos x="f475" y="f476"/>
                </a:cxn>
                <a:cxn ang="f355">
                  <a:pos x="f477" y="f478"/>
                </a:cxn>
                <a:cxn ang="f355">
                  <a:pos x="f479" y="f480"/>
                </a:cxn>
                <a:cxn ang="f355">
                  <a:pos x="f481" y="f482"/>
                </a:cxn>
                <a:cxn ang="f355">
                  <a:pos x="f481" y="f483"/>
                </a:cxn>
                <a:cxn ang="f355">
                  <a:pos x="f484" y="f485"/>
                </a:cxn>
                <a:cxn ang="f355">
                  <a:pos x="f486" y="f487"/>
                </a:cxn>
                <a:cxn ang="f355">
                  <a:pos x="f488" y="f489"/>
                </a:cxn>
                <a:cxn ang="f355">
                  <a:pos x="f490" y="f491"/>
                </a:cxn>
                <a:cxn ang="f355">
                  <a:pos x="f492" y="f493"/>
                </a:cxn>
                <a:cxn ang="f355">
                  <a:pos x="f494" y="f495"/>
                </a:cxn>
                <a:cxn ang="f355">
                  <a:pos x="f496" y="f495"/>
                </a:cxn>
                <a:cxn ang="f355">
                  <a:pos x="f497" y="f498"/>
                </a:cxn>
                <a:cxn ang="f355">
                  <a:pos x="f497" y="f499"/>
                </a:cxn>
                <a:cxn ang="f355">
                  <a:pos x="f500" y="f501"/>
                </a:cxn>
                <a:cxn ang="f355">
                  <a:pos x="f500" y="f502"/>
                </a:cxn>
                <a:cxn ang="f355">
                  <a:pos x="f503" y="f504"/>
                </a:cxn>
                <a:cxn ang="f355">
                  <a:pos x="f505" y="f506"/>
                </a:cxn>
                <a:cxn ang="f355">
                  <a:pos x="f505" y="f507"/>
                </a:cxn>
                <a:cxn ang="f355">
                  <a:pos x="f508" y="f509"/>
                </a:cxn>
                <a:cxn ang="f355">
                  <a:pos x="f508" y="f510"/>
                </a:cxn>
                <a:cxn ang="f355">
                  <a:pos x="f511" y="f512"/>
                </a:cxn>
                <a:cxn ang="f355">
                  <a:pos x="f513" y="f510"/>
                </a:cxn>
                <a:cxn ang="f355">
                  <a:pos x="f514" y="f515"/>
                </a:cxn>
                <a:cxn ang="f355">
                  <a:pos x="f516" y="f517"/>
                </a:cxn>
                <a:cxn ang="f355">
                  <a:pos x="f518" y="f519"/>
                </a:cxn>
                <a:cxn ang="f355">
                  <a:pos x="f520" y="f521"/>
                </a:cxn>
                <a:cxn ang="f355">
                  <a:pos x="f522" y="f523"/>
                </a:cxn>
                <a:cxn ang="f355">
                  <a:pos x="f524" y="f517"/>
                </a:cxn>
                <a:cxn ang="f355">
                  <a:pos x="f525" y="f512"/>
                </a:cxn>
                <a:cxn ang="f355">
                  <a:pos x="f514" y="f501"/>
                </a:cxn>
                <a:cxn ang="f355">
                  <a:pos x="f526" y="f527"/>
                </a:cxn>
                <a:cxn ang="f355">
                  <a:pos x="f497" y="f489"/>
                </a:cxn>
                <a:cxn ang="f355">
                  <a:pos x="f528" y="f487"/>
                </a:cxn>
                <a:cxn ang="f355">
                  <a:pos x="f486" y="f529"/>
                </a:cxn>
                <a:cxn ang="f355">
                  <a:pos x="f479" y="f530"/>
                </a:cxn>
                <a:cxn ang="f355">
                  <a:pos x="f473" y="f468"/>
                </a:cxn>
                <a:cxn ang="f355">
                  <a:pos x="f456" y="f531"/>
                </a:cxn>
                <a:cxn ang="f355">
                  <a:pos x="f532" y="f533"/>
                </a:cxn>
                <a:cxn ang="f355">
                  <a:pos x="f534" y="f535"/>
                </a:cxn>
              </a:cxnLst>
              <a:rect l="f444" t="f447" r="f445" b="f446"/>
              <a:pathLst>
                <a:path w="110" h="200">
                  <a:moveTo>
                    <a:pt x="f8" y="f9"/>
                  </a:moveTo>
                  <a:cubicBezTo>
                    <a:pt x="f6" y="f10"/>
                    <a:pt x="f11" y="f12"/>
                    <a:pt x="f11" y="f13"/>
                  </a:cubicBezTo>
                  <a:cubicBezTo>
                    <a:pt x="f14" y="f13"/>
                    <a:pt x="f14" y="f13"/>
                    <a:pt x="f14" y="f13"/>
                  </a:cubicBezTo>
                  <a:cubicBezTo>
                    <a:pt x="f14" y="f15"/>
                    <a:pt x="f16" y="f17"/>
                    <a:pt x="f18" y="f19"/>
                  </a:cubicBezTo>
                  <a:cubicBezTo>
                    <a:pt x="f18" y="f20"/>
                    <a:pt x="f18" y="f20"/>
                    <a:pt x="f18" y="f20"/>
                  </a:cubicBezTo>
                  <a:cubicBezTo>
                    <a:pt x="f21" y="f19"/>
                    <a:pt x="f18" y="f22"/>
                    <a:pt x="f18" y="f22"/>
                  </a:cubicBezTo>
                  <a:cubicBezTo>
                    <a:pt x="f21" y="f22"/>
                    <a:pt x="f21" y="f22"/>
                    <a:pt x="f21" y="f22"/>
                  </a:cubicBezTo>
                  <a:cubicBezTo>
                    <a:pt x="f18" y="f22"/>
                    <a:pt x="f21" y="f22"/>
                    <a:pt x="f21" y="f23"/>
                  </a:cubicBezTo>
                  <a:cubicBezTo>
                    <a:pt x="f21" y="f23"/>
                    <a:pt x="f21" y="f23"/>
                    <a:pt x="f24" y="f23"/>
                  </a:cubicBezTo>
                  <a:cubicBezTo>
                    <a:pt x="f21" y="f23"/>
                    <a:pt x="f21" y="f23"/>
                    <a:pt x="f21" y="f23"/>
                  </a:cubicBezTo>
                  <a:cubicBezTo>
                    <a:pt x="f18" y="f25"/>
                    <a:pt x="f24" y="f25"/>
                    <a:pt x="f24" y="f26"/>
                  </a:cubicBezTo>
                  <a:cubicBezTo>
                    <a:pt x="f24" y="f26"/>
                    <a:pt x="f24" y="f26"/>
                    <a:pt x="f24" y="f26"/>
                  </a:cubicBezTo>
                  <a:cubicBezTo>
                    <a:pt x="f27" y="f28"/>
                    <a:pt x="f29" y="f30"/>
                    <a:pt x="f29" y="f31"/>
                  </a:cubicBezTo>
                  <a:cubicBezTo>
                    <a:pt x="f29" y="f32"/>
                    <a:pt x="f33" y="f32"/>
                    <a:pt x="f33" y="f32"/>
                  </a:cubicBezTo>
                  <a:cubicBezTo>
                    <a:pt x="f33" y="f32"/>
                    <a:pt x="f33" y="f31"/>
                    <a:pt x="f33" y="f34"/>
                  </a:cubicBezTo>
                  <a:cubicBezTo>
                    <a:pt x="f35" y="f31"/>
                    <a:pt x="f33" y="f36"/>
                    <a:pt x="f33" y="f36"/>
                  </a:cubicBezTo>
                  <a:cubicBezTo>
                    <a:pt x="f33" y="f36"/>
                    <a:pt x="f33" y="f36"/>
                    <a:pt x="f33" y="f36"/>
                  </a:cubicBezTo>
                  <a:cubicBezTo>
                    <a:pt x="f33" y="f37"/>
                    <a:pt x="f35" y="f36"/>
                    <a:pt x="f35" y="f37"/>
                  </a:cubicBezTo>
                  <a:cubicBezTo>
                    <a:pt x="f35" y="f37"/>
                    <a:pt x="f35" y="f37"/>
                    <a:pt x="f35" y="f37"/>
                  </a:cubicBezTo>
                  <a:cubicBezTo>
                    <a:pt x="f33" y="f38"/>
                    <a:pt x="f39" y="f37"/>
                    <a:pt x="f39" y="f38"/>
                  </a:cubicBezTo>
                  <a:cubicBezTo>
                    <a:pt x="f35" y="f38"/>
                    <a:pt x="f35" y="f38"/>
                    <a:pt x="f35" y="f38"/>
                  </a:cubicBezTo>
                  <a:cubicBezTo>
                    <a:pt x="f35" y="f38"/>
                    <a:pt x="f39" y="f38"/>
                    <a:pt x="f39" y="f40"/>
                  </a:cubicBezTo>
                  <a:cubicBezTo>
                    <a:pt x="f39" y="f40"/>
                    <a:pt x="f39" y="f40"/>
                    <a:pt x="f39" y="f40"/>
                  </a:cubicBezTo>
                  <a:cubicBezTo>
                    <a:pt x="f39" y="f40"/>
                    <a:pt x="f41" y="f40"/>
                    <a:pt x="f39" y="f42"/>
                  </a:cubicBezTo>
                  <a:cubicBezTo>
                    <a:pt x="f41" y="f42"/>
                    <a:pt x="f39" y="f40"/>
                    <a:pt x="f41" y="f40"/>
                  </a:cubicBezTo>
                  <a:cubicBezTo>
                    <a:pt x="f43" y="f44"/>
                    <a:pt x="f45" y="f46"/>
                    <a:pt x="f47" y="f48"/>
                  </a:cubicBezTo>
                  <a:cubicBezTo>
                    <a:pt x="f49" y="f48"/>
                    <a:pt x="f49" y="f48"/>
                    <a:pt x="f49" y="f48"/>
                  </a:cubicBezTo>
                  <a:cubicBezTo>
                    <a:pt x="f49" y="f50"/>
                    <a:pt x="f49" y="f50"/>
                    <a:pt x="f49" y="f50"/>
                  </a:cubicBezTo>
                  <a:cubicBezTo>
                    <a:pt x="f51" y="f50"/>
                    <a:pt x="f51" y="f50"/>
                    <a:pt x="f51" y="f50"/>
                  </a:cubicBezTo>
                  <a:cubicBezTo>
                    <a:pt x="f51" y="f52"/>
                    <a:pt x="f49" y="f52"/>
                    <a:pt x="f51" y="f52"/>
                  </a:cubicBezTo>
                  <a:cubicBezTo>
                    <a:pt x="f51" y="f52"/>
                    <a:pt x="f51" y="f52"/>
                    <a:pt x="f51" y="f52"/>
                  </a:cubicBezTo>
                  <a:cubicBezTo>
                    <a:pt x="f51" y="f53"/>
                    <a:pt x="f51" y="f53"/>
                    <a:pt x="f51" y="f54"/>
                  </a:cubicBezTo>
                  <a:cubicBezTo>
                    <a:pt x="f51" y="f53"/>
                    <a:pt x="f51" y="f53"/>
                    <a:pt x="f55" y="f53"/>
                  </a:cubicBezTo>
                  <a:cubicBezTo>
                    <a:pt x="f51" y="f54"/>
                    <a:pt x="f55" y="f54"/>
                    <a:pt x="f55" y="f56"/>
                  </a:cubicBezTo>
                  <a:cubicBezTo>
                    <a:pt x="f55" y="f54"/>
                    <a:pt x="f55" y="f54"/>
                    <a:pt x="f55" y="f54"/>
                  </a:cubicBezTo>
                  <a:cubicBezTo>
                    <a:pt x="f57" y="f56"/>
                    <a:pt x="f55" y="f56"/>
                    <a:pt x="f55" y="f56"/>
                  </a:cubicBezTo>
                  <a:cubicBezTo>
                    <a:pt x="f57" y="f56"/>
                    <a:pt x="f57" y="f56"/>
                    <a:pt x="f57" y="f56"/>
                  </a:cubicBezTo>
                  <a:cubicBezTo>
                    <a:pt x="f55" y="f58"/>
                    <a:pt x="f57" y="f59"/>
                    <a:pt x="f57" y="f59"/>
                  </a:cubicBezTo>
                  <a:cubicBezTo>
                    <a:pt x="f57" y="f59"/>
                    <a:pt x="f57" y="f59"/>
                    <a:pt x="f57" y="f59"/>
                  </a:cubicBezTo>
                  <a:cubicBezTo>
                    <a:pt x="f57" y="f60"/>
                    <a:pt x="f61" y="f60"/>
                    <a:pt x="f61" y="f62"/>
                  </a:cubicBezTo>
                  <a:cubicBezTo>
                    <a:pt x="f63" y="f62"/>
                    <a:pt x="f63" y="f62"/>
                    <a:pt x="f63" y="f62"/>
                  </a:cubicBezTo>
                  <a:cubicBezTo>
                    <a:pt x="f61" y="f64"/>
                    <a:pt x="f63" y="f64"/>
                    <a:pt x="f61" y="f65"/>
                  </a:cubicBezTo>
                  <a:cubicBezTo>
                    <a:pt x="f63" y="f65"/>
                    <a:pt x="f66" y="f67"/>
                    <a:pt x="f66" y="f67"/>
                  </a:cubicBezTo>
                  <a:cubicBezTo>
                    <a:pt x="f66" y="f67"/>
                    <a:pt x="f68" y="f67"/>
                    <a:pt x="f66" y="f65"/>
                  </a:cubicBezTo>
                  <a:cubicBezTo>
                    <a:pt x="f68" y="f67"/>
                    <a:pt x="f68" y="f67"/>
                    <a:pt x="f68" y="f67"/>
                  </a:cubicBezTo>
                  <a:cubicBezTo>
                    <a:pt x="f68" y="f65"/>
                    <a:pt x="f68" y="f65"/>
                    <a:pt x="f68" y="f65"/>
                  </a:cubicBezTo>
                  <a:cubicBezTo>
                    <a:pt x="f68" y="f65"/>
                    <a:pt x="f68" y="f67"/>
                    <a:pt x="f69" y="f67"/>
                  </a:cubicBezTo>
                  <a:cubicBezTo>
                    <a:pt x="f68" y="f70"/>
                    <a:pt x="f68" y="f71"/>
                    <a:pt x="f68" y="f72"/>
                  </a:cubicBezTo>
                  <a:cubicBezTo>
                    <a:pt x="f68" y="f71"/>
                    <a:pt x="f69" y="f71"/>
                    <a:pt x="f69" y="f71"/>
                  </a:cubicBezTo>
                  <a:cubicBezTo>
                    <a:pt x="f68" y="f73"/>
                    <a:pt x="f68" y="f73"/>
                    <a:pt x="f68" y="f73"/>
                  </a:cubicBezTo>
                  <a:cubicBezTo>
                    <a:pt x="f68" y="f73"/>
                    <a:pt x="f69" y="f72"/>
                    <a:pt x="f69" y="f73"/>
                  </a:cubicBezTo>
                  <a:cubicBezTo>
                    <a:pt x="f68" y="f73"/>
                    <a:pt x="f68" y="f73"/>
                    <a:pt x="f68" y="f73"/>
                  </a:cubicBezTo>
                  <a:cubicBezTo>
                    <a:pt x="f69" y="f74"/>
                    <a:pt x="f69" y="f74"/>
                    <a:pt x="f69" y="f74"/>
                  </a:cubicBezTo>
                  <a:cubicBezTo>
                    <a:pt x="f75" y="f74"/>
                    <a:pt x="f69" y="f74"/>
                    <a:pt x="f75" y="f74"/>
                  </a:cubicBezTo>
                  <a:cubicBezTo>
                    <a:pt x="f75" y="f74"/>
                    <a:pt x="f75" y="f74"/>
                    <a:pt x="f75" y="f76"/>
                  </a:cubicBezTo>
                  <a:cubicBezTo>
                    <a:pt x="f75" y="f76"/>
                    <a:pt x="f75" y="f76"/>
                    <a:pt x="f75" y="f76"/>
                  </a:cubicBezTo>
                  <a:cubicBezTo>
                    <a:pt x="f75" y="f77"/>
                    <a:pt x="f75" y="f77"/>
                    <a:pt x="f75" y="f77"/>
                  </a:cubicBezTo>
                  <a:cubicBezTo>
                    <a:pt x="f69" y="f76"/>
                    <a:pt x="f75" y="f76"/>
                    <a:pt x="f75" y="f76"/>
                  </a:cubicBezTo>
                  <a:cubicBezTo>
                    <a:pt x="f69" y="f77"/>
                    <a:pt x="f69" y="f77"/>
                    <a:pt x="f75" y="f78"/>
                  </a:cubicBezTo>
                  <a:cubicBezTo>
                    <a:pt x="f75" y="f77"/>
                    <a:pt x="f75" y="f77"/>
                    <a:pt x="f75" y="f77"/>
                  </a:cubicBezTo>
                  <a:cubicBezTo>
                    <a:pt x="f75" y="f78"/>
                    <a:pt x="f75" y="f79"/>
                    <a:pt x="f75" y="f80"/>
                  </a:cubicBezTo>
                  <a:cubicBezTo>
                    <a:pt x="f75" y="f80"/>
                    <a:pt x="f81" y="f79"/>
                    <a:pt x="f75" y="f79"/>
                  </a:cubicBezTo>
                  <a:cubicBezTo>
                    <a:pt x="f81" y="f79"/>
                    <a:pt x="f81" y="f6"/>
                    <a:pt x="f82" y="f6"/>
                  </a:cubicBezTo>
                  <a:cubicBezTo>
                    <a:pt x="f81" y="f6"/>
                    <a:pt x="f81" y="f6"/>
                    <a:pt x="f81" y="f6"/>
                  </a:cubicBezTo>
                  <a:cubicBezTo>
                    <a:pt x="f81" y="f83"/>
                    <a:pt x="f82" y="f6"/>
                    <a:pt x="f82" y="f83"/>
                  </a:cubicBezTo>
                  <a:cubicBezTo>
                    <a:pt x="f82" y="f83"/>
                    <a:pt x="f82" y="f83"/>
                    <a:pt x="f82" y="f83"/>
                  </a:cubicBezTo>
                  <a:cubicBezTo>
                    <a:pt x="f82" y="f84"/>
                    <a:pt x="f82" y="f83"/>
                    <a:pt x="f82" y="f83"/>
                  </a:cubicBezTo>
                  <a:cubicBezTo>
                    <a:pt x="f82" y="f84"/>
                    <a:pt x="f82" y="f85"/>
                    <a:pt x="f86" y="f11"/>
                  </a:cubicBezTo>
                  <a:cubicBezTo>
                    <a:pt x="f86" y="f14"/>
                    <a:pt x="f86" y="f14"/>
                    <a:pt x="f86" y="f14"/>
                  </a:cubicBezTo>
                  <a:cubicBezTo>
                    <a:pt x="f86" y="f14"/>
                    <a:pt x="f86" y="f14"/>
                    <a:pt x="f86" y="f14"/>
                  </a:cubicBezTo>
                  <a:cubicBezTo>
                    <a:pt x="f87" y="f14"/>
                    <a:pt x="f87" y="f14"/>
                    <a:pt x="f87" y="f14"/>
                  </a:cubicBezTo>
                  <a:cubicBezTo>
                    <a:pt x="f87" y="f16"/>
                    <a:pt x="f87" y="f85"/>
                    <a:pt x="f87" y="f11"/>
                  </a:cubicBezTo>
                  <a:cubicBezTo>
                    <a:pt x="f87" y="f11"/>
                    <a:pt x="f86" y="f14"/>
                    <a:pt x="f87" y="f14"/>
                  </a:cubicBezTo>
                  <a:cubicBezTo>
                    <a:pt x="f87" y="f16"/>
                    <a:pt x="f87" y="f16"/>
                    <a:pt x="f87" y="f16"/>
                  </a:cubicBezTo>
                  <a:cubicBezTo>
                    <a:pt x="f87" y="f16"/>
                    <a:pt x="f88" y="f14"/>
                    <a:pt x="f88" y="f16"/>
                  </a:cubicBezTo>
                  <a:cubicBezTo>
                    <a:pt x="f88" y="f16"/>
                    <a:pt x="f88" y="f16"/>
                    <a:pt x="f88" y="f16"/>
                  </a:cubicBezTo>
                  <a:cubicBezTo>
                    <a:pt x="f88" y="f89"/>
                    <a:pt x="f88" y="f89"/>
                    <a:pt x="f88" y="f89"/>
                  </a:cubicBezTo>
                  <a:cubicBezTo>
                    <a:pt x="f87" y="f89"/>
                    <a:pt x="f88" y="f89"/>
                    <a:pt x="f88" y="f89"/>
                  </a:cubicBezTo>
                  <a:cubicBezTo>
                    <a:pt x="f88" y="f89"/>
                    <a:pt x="f88" y="f90"/>
                    <a:pt x="f91" y="f90"/>
                  </a:cubicBezTo>
                  <a:cubicBezTo>
                    <a:pt x="f91" y="f89"/>
                    <a:pt x="f91" y="f89"/>
                    <a:pt x="f91" y="f89"/>
                  </a:cubicBezTo>
                  <a:cubicBezTo>
                    <a:pt x="f91" y="f90"/>
                    <a:pt x="f91" y="f90"/>
                    <a:pt x="f91" y="f90"/>
                  </a:cubicBezTo>
                  <a:cubicBezTo>
                    <a:pt x="f91" y="f90"/>
                    <a:pt x="f91" y="f90"/>
                    <a:pt x="f91" y="f90"/>
                  </a:cubicBezTo>
                  <a:cubicBezTo>
                    <a:pt x="f88" y="f21"/>
                    <a:pt x="f91" y="f21"/>
                    <a:pt x="f91" y="f92"/>
                  </a:cubicBezTo>
                  <a:cubicBezTo>
                    <a:pt x="f91" y="f92"/>
                    <a:pt x="f91" y="f24"/>
                    <a:pt x="f93" y="f24"/>
                  </a:cubicBezTo>
                  <a:cubicBezTo>
                    <a:pt x="f93" y="f27"/>
                    <a:pt x="f93" y="f27"/>
                    <a:pt x="f93" y="f27"/>
                  </a:cubicBezTo>
                  <a:cubicBezTo>
                    <a:pt x="f93" y="f27"/>
                    <a:pt x="f93" y="f27"/>
                    <a:pt x="f94" y="f27"/>
                  </a:cubicBezTo>
                  <a:cubicBezTo>
                    <a:pt x="f94" y="f27"/>
                    <a:pt x="f94" y="f27"/>
                    <a:pt x="f94" y="f27"/>
                  </a:cubicBezTo>
                  <a:cubicBezTo>
                    <a:pt x="f95" y="f96"/>
                    <a:pt x="f95" y="f96"/>
                    <a:pt x="f95" y="f96"/>
                  </a:cubicBezTo>
                  <a:cubicBezTo>
                    <a:pt x="f95" y="f96"/>
                    <a:pt x="f94" y="f96"/>
                    <a:pt x="f94" y="f33"/>
                  </a:cubicBezTo>
                  <a:cubicBezTo>
                    <a:pt x="f95" y="f96"/>
                    <a:pt x="f94" y="f39"/>
                    <a:pt x="f95" y="f39"/>
                  </a:cubicBezTo>
                  <a:cubicBezTo>
                    <a:pt x="f95" y="f39"/>
                    <a:pt x="f95" y="f33"/>
                    <a:pt x="f97" y="f33"/>
                  </a:cubicBezTo>
                  <a:cubicBezTo>
                    <a:pt x="f98" y="f33"/>
                    <a:pt x="f95" y="f39"/>
                    <a:pt x="f97" y="f99"/>
                  </a:cubicBezTo>
                  <a:cubicBezTo>
                    <a:pt x="f95" y="f99"/>
                    <a:pt x="f95" y="f99"/>
                    <a:pt x="f95" y="f99"/>
                  </a:cubicBezTo>
                  <a:cubicBezTo>
                    <a:pt x="f97" y="f99"/>
                    <a:pt x="f95" y="f41"/>
                    <a:pt x="f97" y="f41"/>
                  </a:cubicBezTo>
                  <a:cubicBezTo>
                    <a:pt x="f97" y="f41"/>
                    <a:pt x="f98" y="f41"/>
                    <a:pt x="f97" y="f41"/>
                  </a:cubicBezTo>
                  <a:cubicBezTo>
                    <a:pt x="f98" y="f45"/>
                    <a:pt x="f98" y="f47"/>
                    <a:pt x="f100" y="f47"/>
                  </a:cubicBezTo>
                  <a:cubicBezTo>
                    <a:pt x="f100" y="f47"/>
                    <a:pt x="f101" y="f47"/>
                    <a:pt x="f100" y="f47"/>
                  </a:cubicBezTo>
                  <a:cubicBezTo>
                    <a:pt x="f100" y="f47"/>
                    <a:pt x="f100" y="f47"/>
                    <a:pt x="f100" y="f47"/>
                  </a:cubicBezTo>
                  <a:cubicBezTo>
                    <a:pt x="f100" y="f47"/>
                    <a:pt x="f100" y="f47"/>
                    <a:pt x="f100" y="f47"/>
                  </a:cubicBezTo>
                  <a:cubicBezTo>
                    <a:pt x="f100" y="f47"/>
                    <a:pt x="f100" y="f49"/>
                    <a:pt x="f101" y="f47"/>
                  </a:cubicBezTo>
                  <a:cubicBezTo>
                    <a:pt x="f102" y="f47"/>
                    <a:pt x="f100" y="f49"/>
                    <a:pt x="f101" y="f103"/>
                  </a:cubicBezTo>
                  <a:cubicBezTo>
                    <a:pt x="f101" y="f103"/>
                    <a:pt x="f101" y="f103"/>
                    <a:pt x="f101" y="f103"/>
                  </a:cubicBezTo>
                  <a:cubicBezTo>
                    <a:pt x="f101" y="f51"/>
                    <a:pt x="f101" y="f51"/>
                    <a:pt x="f101" y="f51"/>
                  </a:cubicBezTo>
                  <a:cubicBezTo>
                    <a:pt x="f101" y="f51"/>
                    <a:pt x="f102" y="f51"/>
                    <a:pt x="f102" y="f103"/>
                  </a:cubicBezTo>
                  <a:cubicBezTo>
                    <a:pt x="f102" y="f51"/>
                    <a:pt x="f104" y="f51"/>
                    <a:pt x="f102" y="f51"/>
                  </a:cubicBezTo>
                  <a:cubicBezTo>
                    <a:pt x="f104" y="f51"/>
                    <a:pt x="f104" y="f51"/>
                    <a:pt x="f104" y="f51"/>
                  </a:cubicBezTo>
                  <a:cubicBezTo>
                    <a:pt x="f102" y="f51"/>
                    <a:pt x="f104" y="f61"/>
                    <a:pt x="f104" y="f61"/>
                  </a:cubicBezTo>
                  <a:cubicBezTo>
                    <a:pt x="f104" y="f61"/>
                    <a:pt x="f104" y="f61"/>
                    <a:pt x="f104" y="f61"/>
                  </a:cubicBezTo>
                  <a:cubicBezTo>
                    <a:pt x="f104" y="f61"/>
                    <a:pt x="f104" y="f61"/>
                    <a:pt x="f104" y="f61"/>
                  </a:cubicBezTo>
                  <a:cubicBezTo>
                    <a:pt x="f104" y="f61"/>
                    <a:pt x="f104" y="f61"/>
                    <a:pt x="f102" y="f61"/>
                  </a:cubicBezTo>
                  <a:cubicBezTo>
                    <a:pt x="f102" y="f61"/>
                    <a:pt x="f102" y="f61"/>
                    <a:pt x="f102" y="f105"/>
                  </a:cubicBezTo>
                  <a:cubicBezTo>
                    <a:pt x="f104" y="f61"/>
                    <a:pt x="f104" y="f105"/>
                    <a:pt x="f104" y="f105"/>
                  </a:cubicBezTo>
                  <a:cubicBezTo>
                    <a:pt x="f104" y="f63"/>
                    <a:pt x="f104" y="f63"/>
                    <a:pt x="f104" y="f63"/>
                  </a:cubicBezTo>
                  <a:cubicBezTo>
                    <a:pt x="f104" y="f63"/>
                    <a:pt x="f104" y="f63"/>
                    <a:pt x="f104" y="f63"/>
                  </a:cubicBezTo>
                  <a:cubicBezTo>
                    <a:pt x="f104" y="f63"/>
                    <a:pt x="f104" y="f63"/>
                    <a:pt x="f104" y="f105"/>
                  </a:cubicBezTo>
                  <a:cubicBezTo>
                    <a:pt x="f104" y="f63"/>
                    <a:pt x="f106" y="f105"/>
                    <a:pt x="f106" y="f63"/>
                  </a:cubicBezTo>
                  <a:cubicBezTo>
                    <a:pt x="f106" y="f63"/>
                    <a:pt x="f104" y="f63"/>
                    <a:pt x="f104" y="f68"/>
                  </a:cubicBezTo>
                  <a:cubicBezTo>
                    <a:pt x="f104" y="f63"/>
                    <a:pt x="f104" y="f63"/>
                    <a:pt x="f106" y="f63"/>
                  </a:cubicBezTo>
                  <a:cubicBezTo>
                    <a:pt x="f106" y="f63"/>
                    <a:pt x="f106" y="f63"/>
                    <a:pt x="f106" y="f63"/>
                  </a:cubicBezTo>
                  <a:cubicBezTo>
                    <a:pt x="f106" y="f68"/>
                    <a:pt x="f106" y="f68"/>
                    <a:pt x="f106" y="f68"/>
                  </a:cubicBezTo>
                  <a:cubicBezTo>
                    <a:pt x="f106" y="f68"/>
                    <a:pt x="f106" y="f68"/>
                    <a:pt x="f106" y="f68"/>
                  </a:cubicBezTo>
                  <a:cubicBezTo>
                    <a:pt x="f106" y="f68"/>
                    <a:pt x="f106" y="f68"/>
                    <a:pt x="f106" y="f107"/>
                  </a:cubicBezTo>
                  <a:cubicBezTo>
                    <a:pt x="f106" y="f107"/>
                    <a:pt x="f106" y="f107"/>
                    <a:pt x="f106" y="f107"/>
                  </a:cubicBezTo>
                  <a:cubicBezTo>
                    <a:pt x="f106" y="f107"/>
                    <a:pt x="f106" y="f107"/>
                    <a:pt x="f106" y="f107"/>
                  </a:cubicBezTo>
                  <a:cubicBezTo>
                    <a:pt x="f108" y="f107"/>
                    <a:pt x="f108" y="f69"/>
                    <a:pt x="f108" y="f69"/>
                  </a:cubicBezTo>
                  <a:cubicBezTo>
                    <a:pt x="f108" y="f69"/>
                    <a:pt x="f108" y="f69"/>
                    <a:pt x="f108" y="f69"/>
                  </a:cubicBezTo>
                  <a:cubicBezTo>
                    <a:pt x="f108" y="f109"/>
                    <a:pt x="f108" y="f109"/>
                    <a:pt x="f108" y="f109"/>
                  </a:cubicBezTo>
                  <a:cubicBezTo>
                    <a:pt x="f108" y="f109"/>
                    <a:pt x="f110" y="f69"/>
                    <a:pt x="f111" y="f109"/>
                  </a:cubicBezTo>
                  <a:cubicBezTo>
                    <a:pt x="f110" y="f109"/>
                    <a:pt x="f111" y="f112"/>
                    <a:pt x="f108" y="f112"/>
                  </a:cubicBezTo>
                  <a:cubicBezTo>
                    <a:pt x="f111" y="f112"/>
                    <a:pt x="f111" y="f87"/>
                    <a:pt x="f110" y="f87"/>
                  </a:cubicBezTo>
                  <a:cubicBezTo>
                    <a:pt x="f110" y="f87"/>
                    <a:pt x="f110" y="f87"/>
                    <a:pt x="f110" y="f87"/>
                  </a:cubicBezTo>
                  <a:cubicBezTo>
                    <a:pt x="f110" y="f113"/>
                    <a:pt x="f110" y="f93"/>
                    <a:pt x="f114" y="f93"/>
                  </a:cubicBezTo>
                  <a:cubicBezTo>
                    <a:pt x="f114" y="f93"/>
                    <a:pt x="f114" y="f93"/>
                    <a:pt x="f114" y="f93"/>
                  </a:cubicBezTo>
                  <a:cubicBezTo>
                    <a:pt x="f114" y="f93"/>
                    <a:pt x="f115" y="f93"/>
                    <a:pt x="f114" y="f93"/>
                  </a:cubicBezTo>
                  <a:cubicBezTo>
                    <a:pt x="f114" y="f93"/>
                    <a:pt x="f114" y="f93"/>
                    <a:pt x="f116" y="f93"/>
                  </a:cubicBezTo>
                  <a:cubicBezTo>
                    <a:pt x="f116" y="f117"/>
                    <a:pt x="f114" y="f94"/>
                    <a:pt x="f114" y="f94"/>
                  </a:cubicBezTo>
                  <a:cubicBezTo>
                    <a:pt x="f114" y="f94"/>
                    <a:pt x="f114" y="f94"/>
                    <a:pt x="f114" y="f94"/>
                  </a:cubicBezTo>
                  <a:cubicBezTo>
                    <a:pt x="f115" y="f94"/>
                    <a:pt x="f115" y="f94"/>
                    <a:pt x="f115" y="f118"/>
                  </a:cubicBezTo>
                  <a:cubicBezTo>
                    <a:pt x="f115" y="f118"/>
                    <a:pt x="f115" y="f118"/>
                    <a:pt x="f115" y="f118"/>
                  </a:cubicBezTo>
                  <a:cubicBezTo>
                    <a:pt x="f115" y="f118"/>
                    <a:pt x="f115" y="f118"/>
                    <a:pt x="f115" y="f118"/>
                  </a:cubicBezTo>
                  <a:cubicBezTo>
                    <a:pt x="f115" y="f118"/>
                    <a:pt x="f114" y="f119"/>
                    <a:pt x="f115" y="f119"/>
                  </a:cubicBezTo>
                  <a:cubicBezTo>
                    <a:pt x="f115" y="f119"/>
                    <a:pt x="f115" y="f119"/>
                    <a:pt x="f115" y="f119"/>
                  </a:cubicBezTo>
                  <a:cubicBezTo>
                    <a:pt x="f115" y="f119"/>
                    <a:pt x="f115" y="f97"/>
                    <a:pt x="f120" y="f97"/>
                  </a:cubicBezTo>
                  <a:cubicBezTo>
                    <a:pt x="f120" y="f97"/>
                    <a:pt x="f120" y="f97"/>
                    <a:pt x="f120" y="f97"/>
                  </a:cubicBezTo>
                  <a:cubicBezTo>
                    <a:pt x="f120" y="f101"/>
                    <a:pt x="f120" y="f101"/>
                    <a:pt x="f120" y="f101"/>
                  </a:cubicBezTo>
                  <a:cubicBezTo>
                    <a:pt x="f121" y="f101"/>
                    <a:pt x="f121" y="f101"/>
                    <a:pt x="f121" y="f101"/>
                  </a:cubicBezTo>
                  <a:cubicBezTo>
                    <a:pt x="f121" y="f102"/>
                    <a:pt x="f122" y="f123"/>
                    <a:pt x="f122" y="f108"/>
                  </a:cubicBezTo>
                  <a:cubicBezTo>
                    <a:pt x="f124" y="f108"/>
                    <a:pt x="f124" y="f108"/>
                    <a:pt x="f124" y="f108"/>
                  </a:cubicBezTo>
                  <a:cubicBezTo>
                    <a:pt x="f124" y="f108"/>
                    <a:pt x="f122" y="f108"/>
                    <a:pt x="f124" y="f108"/>
                  </a:cubicBezTo>
                  <a:cubicBezTo>
                    <a:pt x="f124" y="f108"/>
                    <a:pt x="f124" y="f108"/>
                    <a:pt x="f125" y="f108"/>
                  </a:cubicBezTo>
                  <a:cubicBezTo>
                    <a:pt x="f124" y="f110"/>
                    <a:pt x="f124" y="f110"/>
                    <a:pt x="f124" y="f110"/>
                  </a:cubicBezTo>
                  <a:cubicBezTo>
                    <a:pt x="f124" y="f110"/>
                    <a:pt x="f125" y="f110"/>
                    <a:pt x="f124" y="f110"/>
                  </a:cubicBezTo>
                  <a:cubicBezTo>
                    <a:pt x="f124" y="f110"/>
                    <a:pt x="f125" y="f126"/>
                    <a:pt x="f124" y="f126"/>
                  </a:cubicBezTo>
                  <a:cubicBezTo>
                    <a:pt x="f125" y="f126"/>
                    <a:pt x="f125" y="f126"/>
                    <a:pt x="f125" y="f110"/>
                  </a:cubicBezTo>
                  <a:cubicBezTo>
                    <a:pt x="f125" y="f126"/>
                    <a:pt x="f125" y="f126"/>
                    <a:pt x="f125" y="f126"/>
                  </a:cubicBezTo>
                  <a:cubicBezTo>
                    <a:pt x="f127" y="f126"/>
                    <a:pt x="f127" y="f108"/>
                    <a:pt x="f128" y="f108"/>
                  </a:cubicBezTo>
                  <a:cubicBezTo>
                    <a:pt x="f128" y="f110"/>
                    <a:pt x="f128" y="f110"/>
                    <a:pt x="f128" y="f110"/>
                  </a:cubicBezTo>
                  <a:cubicBezTo>
                    <a:pt x="f129" y="f108"/>
                    <a:pt x="f128" y="f123"/>
                    <a:pt x="f129" y="f108"/>
                  </a:cubicBezTo>
                  <a:cubicBezTo>
                    <a:pt x="f128" y="f110"/>
                    <a:pt x="f128" y="f110"/>
                    <a:pt x="f128" y="f110"/>
                  </a:cubicBezTo>
                  <a:cubicBezTo>
                    <a:pt x="f128" y="f126"/>
                    <a:pt x="f125" y="f126"/>
                    <a:pt x="f127" y="f130"/>
                  </a:cubicBezTo>
                  <a:cubicBezTo>
                    <a:pt x="f127" y="f126"/>
                    <a:pt x="f127" y="f126"/>
                    <a:pt x="f127" y="f126"/>
                  </a:cubicBezTo>
                  <a:cubicBezTo>
                    <a:pt x="f128" y="f126"/>
                    <a:pt x="f127" y="f130"/>
                    <a:pt x="f127" y="f130"/>
                  </a:cubicBezTo>
                  <a:cubicBezTo>
                    <a:pt x="f127" y="f130"/>
                    <a:pt x="f127" y="f130"/>
                    <a:pt x="f127" y="f131"/>
                  </a:cubicBezTo>
                  <a:cubicBezTo>
                    <a:pt x="f127" y="f131"/>
                    <a:pt x="f127" y="f130"/>
                    <a:pt x="f127" y="f131"/>
                  </a:cubicBezTo>
                  <a:cubicBezTo>
                    <a:pt x="f127" y="f131"/>
                    <a:pt x="f127" y="f115"/>
                    <a:pt x="f127" y="f131"/>
                  </a:cubicBezTo>
                  <a:cubicBezTo>
                    <a:pt x="f125" y="f115"/>
                    <a:pt x="f127" y="f115"/>
                    <a:pt x="f127" y="f115"/>
                  </a:cubicBezTo>
                  <a:cubicBezTo>
                    <a:pt x="f128" y="f131"/>
                    <a:pt x="f128" y="f131"/>
                    <a:pt x="f128" y="f131"/>
                  </a:cubicBezTo>
                  <a:cubicBezTo>
                    <a:pt x="f128" y="f115"/>
                    <a:pt x="f128" y="f115"/>
                    <a:pt x="f127" y="f120"/>
                  </a:cubicBezTo>
                  <a:cubicBezTo>
                    <a:pt x="f127" y="f120"/>
                    <a:pt x="f128" y="f120"/>
                    <a:pt x="f128" y="f115"/>
                  </a:cubicBezTo>
                  <a:cubicBezTo>
                    <a:pt x="f128" y="f115"/>
                    <a:pt x="f127" y="f120"/>
                    <a:pt x="f128" y="f120"/>
                  </a:cubicBezTo>
                  <a:cubicBezTo>
                    <a:pt x="f128" y="f120"/>
                    <a:pt x="f128" y="f120"/>
                    <a:pt x="f128" y="f120"/>
                  </a:cubicBezTo>
                  <a:cubicBezTo>
                    <a:pt x="f128" y="f120"/>
                    <a:pt x="f128" y="f120"/>
                    <a:pt x="f129" y="f120"/>
                  </a:cubicBezTo>
                  <a:cubicBezTo>
                    <a:pt x="f129" y="f122"/>
                    <a:pt x="f128" y="f132"/>
                    <a:pt x="f129" y="f122"/>
                  </a:cubicBezTo>
                  <a:cubicBezTo>
                    <a:pt x="f129" y="f122"/>
                    <a:pt x="f133" y="f132"/>
                    <a:pt x="f129" y="f132"/>
                  </a:cubicBezTo>
                  <a:cubicBezTo>
                    <a:pt x="f128" y="f132"/>
                    <a:pt x="f129" y="f122"/>
                    <a:pt x="f128" y="f132"/>
                  </a:cubicBezTo>
                  <a:cubicBezTo>
                    <a:pt x="f129" y="f122"/>
                    <a:pt x="f128" y="f132"/>
                    <a:pt x="f128" y="f124"/>
                  </a:cubicBezTo>
                  <a:cubicBezTo>
                    <a:pt x="f129" y="f132"/>
                    <a:pt x="f129" y="f132"/>
                    <a:pt x="f129" y="f132"/>
                  </a:cubicBezTo>
                  <a:cubicBezTo>
                    <a:pt x="f129" y="f124"/>
                    <a:pt x="f129" y="f124"/>
                    <a:pt x="f129" y="f124"/>
                  </a:cubicBezTo>
                  <a:cubicBezTo>
                    <a:pt x="f129" y="f124"/>
                    <a:pt x="f129" y="f124"/>
                    <a:pt x="f129" y="f124"/>
                  </a:cubicBezTo>
                  <a:cubicBezTo>
                    <a:pt x="f129" y="f124"/>
                    <a:pt x="f129" y="f124"/>
                    <a:pt x="f129" y="f124"/>
                  </a:cubicBezTo>
                  <a:cubicBezTo>
                    <a:pt x="f129" y="f127"/>
                    <a:pt x="f133" y="f124"/>
                    <a:pt x="f133" y="f127"/>
                  </a:cubicBezTo>
                  <a:cubicBezTo>
                    <a:pt x="f133" y="f124"/>
                    <a:pt x="f133" y="f124"/>
                    <a:pt x="f133" y="f124"/>
                  </a:cubicBezTo>
                  <a:cubicBezTo>
                    <a:pt x="f133" y="f124"/>
                    <a:pt x="f133" y="f124"/>
                    <a:pt x="f133" y="f124"/>
                  </a:cubicBezTo>
                  <a:cubicBezTo>
                    <a:pt x="f129" y="f127"/>
                    <a:pt x="f129" y="f127"/>
                    <a:pt x="f129" y="f127"/>
                  </a:cubicBezTo>
                  <a:cubicBezTo>
                    <a:pt x="f129" y="f134"/>
                    <a:pt x="f133" y="f127"/>
                    <a:pt x="f133" y="f134"/>
                  </a:cubicBezTo>
                  <a:cubicBezTo>
                    <a:pt x="f133" y="f127"/>
                    <a:pt x="f133" y="f127"/>
                    <a:pt x="f133" y="f127"/>
                  </a:cubicBezTo>
                  <a:cubicBezTo>
                    <a:pt x="f135" y="f127"/>
                    <a:pt x="f135" y="f127"/>
                    <a:pt x="f135" y="f127"/>
                  </a:cubicBezTo>
                  <a:cubicBezTo>
                    <a:pt x="f135" y="f134"/>
                    <a:pt x="f133" y="f134"/>
                    <a:pt x="f133" y="f134"/>
                  </a:cubicBezTo>
                  <a:cubicBezTo>
                    <a:pt x="f135" y="f134"/>
                    <a:pt x="f135" y="f134"/>
                    <a:pt x="f135" y="f134"/>
                  </a:cubicBezTo>
                  <a:cubicBezTo>
                    <a:pt x="f135" y="f136"/>
                    <a:pt x="f133" y="f134"/>
                    <a:pt x="f133" y="f136"/>
                  </a:cubicBezTo>
                  <a:cubicBezTo>
                    <a:pt x="f135" y="f136"/>
                    <a:pt x="f135" y="f136"/>
                    <a:pt x="f137" y="f136"/>
                  </a:cubicBezTo>
                  <a:cubicBezTo>
                    <a:pt x="f137" y="f134"/>
                    <a:pt x="f137" y="f134"/>
                    <a:pt x="f137" y="f134"/>
                  </a:cubicBezTo>
                  <a:cubicBezTo>
                    <a:pt x="f138" y="f136"/>
                    <a:pt x="f138" y="f136"/>
                    <a:pt x="f138" y="f136"/>
                  </a:cubicBezTo>
                  <a:cubicBezTo>
                    <a:pt x="f138" y="f134"/>
                    <a:pt x="f138" y="f134"/>
                    <a:pt x="f139" y="f134"/>
                  </a:cubicBezTo>
                  <a:cubicBezTo>
                    <a:pt x="f139" y="f134"/>
                    <a:pt x="f139" y="f134"/>
                    <a:pt x="f139" y="f136"/>
                  </a:cubicBezTo>
                  <a:cubicBezTo>
                    <a:pt x="f137" y="f136"/>
                    <a:pt x="f138" y="f140"/>
                    <a:pt x="f137" y="f140"/>
                  </a:cubicBezTo>
                  <a:cubicBezTo>
                    <a:pt x="f137" y="f133"/>
                    <a:pt x="f139" y="f140"/>
                    <a:pt x="f138" y="f133"/>
                  </a:cubicBezTo>
                  <a:cubicBezTo>
                    <a:pt x="f138" y="f133"/>
                    <a:pt x="f137" y="f135"/>
                    <a:pt x="f137" y="f133"/>
                  </a:cubicBezTo>
                  <a:cubicBezTo>
                    <a:pt x="f138" y="f135"/>
                    <a:pt x="f137" y="f135"/>
                    <a:pt x="f137" y="f135"/>
                  </a:cubicBezTo>
                  <a:cubicBezTo>
                    <a:pt x="f137" y="f135"/>
                    <a:pt x="f138" y="f135"/>
                    <a:pt x="f139" y="f133"/>
                  </a:cubicBezTo>
                  <a:cubicBezTo>
                    <a:pt x="f138" y="f135"/>
                    <a:pt x="f138" y="f133"/>
                    <a:pt x="f138" y="f133"/>
                  </a:cubicBezTo>
                  <a:cubicBezTo>
                    <a:pt x="f139" y="f133"/>
                    <a:pt x="f139" y="f133"/>
                    <a:pt x="f139" y="f133"/>
                  </a:cubicBezTo>
                  <a:cubicBezTo>
                    <a:pt x="f139" y="f133"/>
                    <a:pt x="f141" y="f135"/>
                    <a:pt x="f139" y="f135"/>
                  </a:cubicBezTo>
                  <a:cubicBezTo>
                    <a:pt x="f139" y="f135"/>
                    <a:pt x="f139" y="f133"/>
                    <a:pt x="f139" y="f135"/>
                  </a:cubicBezTo>
                  <a:cubicBezTo>
                    <a:pt x="f139" y="f138"/>
                    <a:pt x="f141" y="f135"/>
                    <a:pt x="f139" y="f138"/>
                  </a:cubicBezTo>
                  <a:cubicBezTo>
                    <a:pt x="f138" y="f138"/>
                    <a:pt x="f138" y="f138"/>
                    <a:pt x="f138" y="f138"/>
                  </a:cubicBezTo>
                  <a:cubicBezTo>
                    <a:pt x="f138" y="f142"/>
                    <a:pt x="f138" y="f142"/>
                    <a:pt x="f138" y="f142"/>
                  </a:cubicBezTo>
                  <a:cubicBezTo>
                    <a:pt x="f138" y="f138"/>
                    <a:pt x="f138" y="f138"/>
                    <a:pt x="f138" y="f138"/>
                  </a:cubicBezTo>
                  <a:cubicBezTo>
                    <a:pt x="f139" y="f142"/>
                    <a:pt x="f137" y="f142"/>
                    <a:pt x="f138" y="f142"/>
                  </a:cubicBezTo>
                  <a:cubicBezTo>
                    <a:pt x="f139" y="f142"/>
                    <a:pt x="f139" y="f142"/>
                    <a:pt x="f139" y="f142"/>
                  </a:cubicBezTo>
                  <a:cubicBezTo>
                    <a:pt x="f139" y="f142"/>
                    <a:pt x="f138" y="f142"/>
                    <a:pt x="f139" y="f138"/>
                  </a:cubicBezTo>
                  <a:cubicBezTo>
                    <a:pt x="f139" y="f142"/>
                    <a:pt x="f139" y="f142"/>
                    <a:pt x="f139" y="f142"/>
                  </a:cubicBezTo>
                  <a:cubicBezTo>
                    <a:pt x="f139" y="f142"/>
                    <a:pt x="f139" y="f142"/>
                    <a:pt x="f139" y="f142"/>
                  </a:cubicBezTo>
                  <a:cubicBezTo>
                    <a:pt x="f139" y="f142"/>
                    <a:pt x="f143" y="f138"/>
                    <a:pt x="f141" y="f142"/>
                  </a:cubicBezTo>
                  <a:cubicBezTo>
                    <a:pt x="f141" y="f139"/>
                    <a:pt x="f141" y="f139"/>
                    <a:pt x="f141" y="f139"/>
                  </a:cubicBezTo>
                  <a:cubicBezTo>
                    <a:pt x="f141" y="f141"/>
                    <a:pt x="f141" y="f141"/>
                    <a:pt x="f141" y="f141"/>
                  </a:cubicBezTo>
                  <a:cubicBezTo>
                    <a:pt x="f143" y="f141"/>
                    <a:pt x="f141" y="f144"/>
                    <a:pt x="f143" y="f141"/>
                  </a:cubicBezTo>
                  <a:cubicBezTo>
                    <a:pt x="f141" y="f141"/>
                    <a:pt x="f141" y="f139"/>
                    <a:pt x="f141" y="f139"/>
                  </a:cubicBezTo>
                  <a:cubicBezTo>
                    <a:pt x="f143" y="f142"/>
                    <a:pt x="f141" y="f142"/>
                    <a:pt x="f143" y="f142"/>
                  </a:cubicBezTo>
                  <a:cubicBezTo>
                    <a:pt x="f143" y="f142"/>
                    <a:pt x="f145" y="f142"/>
                    <a:pt x="f145" y="f138"/>
                  </a:cubicBezTo>
                  <a:cubicBezTo>
                    <a:pt x="f146" y="f142"/>
                    <a:pt x="f145" y="f142"/>
                    <a:pt x="f145" y="f142"/>
                  </a:cubicBezTo>
                  <a:cubicBezTo>
                    <a:pt x="f145" y="f142"/>
                    <a:pt x="f145" y="f142"/>
                    <a:pt x="f143" y="f142"/>
                  </a:cubicBezTo>
                  <a:cubicBezTo>
                    <a:pt x="f145" y="f139"/>
                    <a:pt x="f145" y="f141"/>
                    <a:pt x="f143" y="f141"/>
                  </a:cubicBezTo>
                  <a:cubicBezTo>
                    <a:pt x="f145" y="f141"/>
                    <a:pt x="f145" y="f141"/>
                    <a:pt x="f145" y="f141"/>
                  </a:cubicBezTo>
                  <a:cubicBezTo>
                    <a:pt x="f145" y="f141"/>
                    <a:pt x="f146" y="f144"/>
                    <a:pt x="f146" y="f145"/>
                  </a:cubicBezTo>
                  <a:cubicBezTo>
                    <a:pt x="f145" y="f145"/>
                    <a:pt x="f147" y="f148"/>
                    <a:pt x="f146" y="f148"/>
                  </a:cubicBezTo>
                  <a:cubicBezTo>
                    <a:pt x="f145" y="f145"/>
                    <a:pt x="f145" y="f145"/>
                    <a:pt x="f143" y="f148"/>
                  </a:cubicBezTo>
                  <a:cubicBezTo>
                    <a:pt x="f145" y="f148"/>
                    <a:pt x="f145" y="f148"/>
                    <a:pt x="f145" y="f148"/>
                  </a:cubicBezTo>
                  <a:cubicBezTo>
                    <a:pt x="f145" y="f148"/>
                    <a:pt x="f146" y="f148"/>
                    <a:pt x="f145" y="f148"/>
                  </a:cubicBezTo>
                  <a:cubicBezTo>
                    <a:pt x="f145" y="f148"/>
                    <a:pt x="f146" y="f148"/>
                    <a:pt x="f147" y="f145"/>
                  </a:cubicBezTo>
                  <a:cubicBezTo>
                    <a:pt x="f147" y="f148"/>
                    <a:pt x="f147" y="f145"/>
                    <a:pt x="f149" y="f145"/>
                  </a:cubicBezTo>
                  <a:cubicBezTo>
                    <a:pt x="f149" y="f148"/>
                    <a:pt x="f149" y="f147"/>
                    <a:pt x="f149" y="f147"/>
                  </a:cubicBezTo>
                  <a:cubicBezTo>
                    <a:pt x="f150" y="f149"/>
                    <a:pt x="f150" y="f151"/>
                    <a:pt x="f150" y="f151"/>
                  </a:cubicBezTo>
                  <a:cubicBezTo>
                    <a:pt x="f150" y="f152"/>
                    <a:pt x="f151" y="f151"/>
                    <a:pt x="f151" y="f151"/>
                  </a:cubicBezTo>
                  <a:cubicBezTo>
                    <a:pt x="f153" y="f152"/>
                    <a:pt x="f150" y="f151"/>
                    <a:pt x="f151" y="f152"/>
                  </a:cubicBezTo>
                  <a:cubicBezTo>
                    <a:pt x="f151" y="f152"/>
                    <a:pt x="f151" y="f152"/>
                    <a:pt x="f151" y="f152"/>
                  </a:cubicBezTo>
                  <a:cubicBezTo>
                    <a:pt x="f151" y="f152"/>
                    <a:pt x="f153" y="f152"/>
                    <a:pt x="f151" y="f153"/>
                  </a:cubicBezTo>
                  <a:cubicBezTo>
                    <a:pt x="f153" y="f153"/>
                    <a:pt x="f153" y="f153"/>
                    <a:pt x="f153" y="f153"/>
                  </a:cubicBezTo>
                  <a:cubicBezTo>
                    <a:pt x="f153" y="f153"/>
                    <a:pt x="f153" y="f153"/>
                    <a:pt x="f153" y="f153"/>
                  </a:cubicBezTo>
                  <a:cubicBezTo>
                    <a:pt x="f154" y="f153"/>
                    <a:pt x="f154" y="f153"/>
                    <a:pt x="f154" y="f153"/>
                  </a:cubicBezTo>
                  <a:cubicBezTo>
                    <a:pt x="f154" y="f153"/>
                    <a:pt x="f154" y="f153"/>
                    <a:pt x="f154" y="f154"/>
                  </a:cubicBezTo>
                  <a:cubicBezTo>
                    <a:pt x="f153" y="f154"/>
                    <a:pt x="f153" y="f154"/>
                    <a:pt x="f153" y="f154"/>
                  </a:cubicBezTo>
                  <a:cubicBezTo>
                    <a:pt x="f153" y="f155"/>
                    <a:pt x="f154" y="f155"/>
                    <a:pt x="f154" y="f155"/>
                  </a:cubicBezTo>
                  <a:cubicBezTo>
                    <a:pt x="f156" y="f155"/>
                    <a:pt x="f156" y="f155"/>
                    <a:pt x="f156" y="f155"/>
                  </a:cubicBezTo>
                  <a:cubicBezTo>
                    <a:pt x="f156" y="f5"/>
                    <a:pt x="f156" y="f5"/>
                    <a:pt x="f156" y="f5"/>
                  </a:cubicBezTo>
                  <a:cubicBezTo>
                    <a:pt x="f156" y="f155"/>
                    <a:pt x="f5" y="f5"/>
                    <a:pt x="f156" y="f5"/>
                  </a:cubicBezTo>
                  <a:cubicBezTo>
                    <a:pt x="f5" y="f154"/>
                    <a:pt x="f5" y="f154"/>
                    <a:pt x="f5" y="f154"/>
                  </a:cubicBezTo>
                  <a:cubicBezTo>
                    <a:pt x="f5" y="f154"/>
                    <a:pt x="f5" y="f155"/>
                    <a:pt x="f156" y="f155"/>
                  </a:cubicBezTo>
                  <a:cubicBezTo>
                    <a:pt x="f156" y="f155"/>
                    <a:pt x="f154" y="f154"/>
                    <a:pt x="f156" y="f154"/>
                  </a:cubicBezTo>
                  <a:cubicBezTo>
                    <a:pt x="f156" y="f154"/>
                    <a:pt x="f156" y="f154"/>
                    <a:pt x="f156" y="f155"/>
                  </a:cubicBezTo>
                  <a:cubicBezTo>
                    <a:pt x="f156" y="f154"/>
                    <a:pt x="f156" y="f154"/>
                    <a:pt x="f5" y="f154"/>
                  </a:cubicBezTo>
                  <a:cubicBezTo>
                    <a:pt x="f5" y="f154"/>
                    <a:pt x="f5" y="f154"/>
                    <a:pt x="f5" y="f154"/>
                  </a:cubicBezTo>
                  <a:cubicBezTo>
                    <a:pt x="f5" y="f153"/>
                    <a:pt x="f5" y="f153"/>
                    <a:pt x="f5" y="f153"/>
                  </a:cubicBezTo>
                  <a:cubicBezTo>
                    <a:pt x="f156" y="f153"/>
                    <a:pt x="f156" y="f153"/>
                    <a:pt x="f156" y="f153"/>
                  </a:cubicBezTo>
                  <a:cubicBezTo>
                    <a:pt x="f5" y="f153"/>
                    <a:pt x="f5" y="f152"/>
                    <a:pt x="f156" y="f152"/>
                  </a:cubicBezTo>
                  <a:cubicBezTo>
                    <a:pt x="f154" y="f152"/>
                    <a:pt x="f156" y="f151"/>
                    <a:pt x="f156" y="f149"/>
                  </a:cubicBezTo>
                  <a:cubicBezTo>
                    <a:pt x="f154" y="f151"/>
                    <a:pt x="f154" y="f152"/>
                    <a:pt x="f154" y="f152"/>
                  </a:cubicBezTo>
                  <a:cubicBezTo>
                    <a:pt x="f153" y="f152"/>
                    <a:pt x="f154" y="f152"/>
                    <a:pt x="f153" y="f151"/>
                  </a:cubicBezTo>
                  <a:cubicBezTo>
                    <a:pt x="f153" y="f151"/>
                    <a:pt x="f154" y="f151"/>
                    <a:pt x="f154" y="f149"/>
                  </a:cubicBezTo>
                  <a:cubicBezTo>
                    <a:pt x="f154" y="f149"/>
                    <a:pt x="f154" y="f149"/>
                    <a:pt x="f154" y="f149"/>
                  </a:cubicBezTo>
                  <a:cubicBezTo>
                    <a:pt x="f154" y="f147"/>
                    <a:pt x="f154" y="f147"/>
                    <a:pt x="f154" y="f147"/>
                  </a:cubicBezTo>
                  <a:cubicBezTo>
                    <a:pt x="f153" y="f148"/>
                    <a:pt x="f153" y="f145"/>
                    <a:pt x="f151" y="f145"/>
                  </a:cubicBezTo>
                  <a:cubicBezTo>
                    <a:pt x="f151" y="f145"/>
                    <a:pt x="f151" y="f145"/>
                    <a:pt x="f151" y="f145"/>
                  </a:cubicBezTo>
                  <a:cubicBezTo>
                    <a:pt x="f151" y="f144"/>
                    <a:pt x="f150" y="f141"/>
                    <a:pt x="f150" y="f141"/>
                  </a:cubicBezTo>
                  <a:cubicBezTo>
                    <a:pt x="f150" y="f139"/>
                    <a:pt x="f150" y="f138"/>
                    <a:pt x="f149" y="f138"/>
                  </a:cubicBezTo>
                  <a:cubicBezTo>
                    <a:pt x="f147" y="f135"/>
                    <a:pt x="f147" y="f140"/>
                    <a:pt x="f146" y="f136"/>
                  </a:cubicBezTo>
                  <a:cubicBezTo>
                    <a:pt x="f145" y="f136"/>
                    <a:pt x="f145" y="f136"/>
                    <a:pt x="f145" y="f136"/>
                  </a:cubicBezTo>
                  <a:cubicBezTo>
                    <a:pt x="f146" y="f136"/>
                    <a:pt x="f145" y="f136"/>
                    <a:pt x="f145" y="f136"/>
                  </a:cubicBezTo>
                  <a:cubicBezTo>
                    <a:pt x="f146" y="f136"/>
                    <a:pt x="f145" y="f134"/>
                    <a:pt x="f146" y="f134"/>
                  </a:cubicBezTo>
                  <a:cubicBezTo>
                    <a:pt x="f145" y="f134"/>
                    <a:pt x="f145" y="f124"/>
                    <a:pt x="f145" y="f132"/>
                  </a:cubicBezTo>
                  <a:cubicBezTo>
                    <a:pt x="f143" y="f124"/>
                    <a:pt x="f143" y="f124"/>
                    <a:pt x="f143" y="f124"/>
                  </a:cubicBezTo>
                  <a:cubicBezTo>
                    <a:pt x="f145" y="f132"/>
                    <a:pt x="f143" y="f122"/>
                    <a:pt x="f141" y="f122"/>
                  </a:cubicBezTo>
                  <a:cubicBezTo>
                    <a:pt x="f141" y="f122"/>
                    <a:pt x="f139" y="f122"/>
                    <a:pt x="f139" y="f120"/>
                  </a:cubicBezTo>
                  <a:cubicBezTo>
                    <a:pt x="f141" y="f120"/>
                    <a:pt x="f141" y="f115"/>
                    <a:pt x="f141" y="f115"/>
                  </a:cubicBezTo>
                  <a:cubicBezTo>
                    <a:pt x="f141" y="f131"/>
                    <a:pt x="f139" y="f130"/>
                    <a:pt x="f138" y="f130"/>
                  </a:cubicBezTo>
                  <a:cubicBezTo>
                    <a:pt x="f138" y="f110"/>
                    <a:pt x="f137" y="f123"/>
                    <a:pt x="f135" y="f102"/>
                  </a:cubicBezTo>
                  <a:cubicBezTo>
                    <a:pt x="f135" y="f106"/>
                    <a:pt x="f135" y="f106"/>
                    <a:pt x="f135" y="f106"/>
                  </a:cubicBezTo>
                  <a:cubicBezTo>
                    <a:pt x="f135" y="f101"/>
                    <a:pt x="f129" y="f97"/>
                    <a:pt x="f129" y="f118"/>
                  </a:cubicBezTo>
                  <a:cubicBezTo>
                    <a:pt x="f128" y="f119"/>
                    <a:pt x="f128" y="f119"/>
                    <a:pt x="f128" y="f119"/>
                  </a:cubicBezTo>
                  <a:cubicBezTo>
                    <a:pt x="f127" y="f118"/>
                    <a:pt x="f127" y="f94"/>
                    <a:pt x="f128" y="f94"/>
                  </a:cubicBezTo>
                  <a:cubicBezTo>
                    <a:pt x="f128" y="f94"/>
                    <a:pt x="f128" y="f117"/>
                    <a:pt x="f127" y="f117"/>
                  </a:cubicBezTo>
                  <a:cubicBezTo>
                    <a:pt x="f127" y="f93"/>
                    <a:pt x="f127" y="f93"/>
                    <a:pt x="f127" y="f93"/>
                  </a:cubicBezTo>
                  <a:cubicBezTo>
                    <a:pt x="f125" y="f88"/>
                    <a:pt x="f125" y="f113"/>
                    <a:pt x="f125" y="f87"/>
                  </a:cubicBezTo>
                  <a:cubicBezTo>
                    <a:pt x="f125" y="f113"/>
                    <a:pt x="f125" y="f113"/>
                    <a:pt x="f125" y="f113"/>
                  </a:cubicBezTo>
                  <a:cubicBezTo>
                    <a:pt x="f124" y="f113"/>
                    <a:pt x="f124" y="f113"/>
                    <a:pt x="f124" y="f113"/>
                  </a:cubicBezTo>
                  <a:cubicBezTo>
                    <a:pt x="f124" y="f87"/>
                    <a:pt x="f122" y="f87"/>
                    <a:pt x="f124" y="f87"/>
                  </a:cubicBezTo>
                  <a:cubicBezTo>
                    <a:pt x="f122" y="f81"/>
                    <a:pt x="f124" y="f109"/>
                    <a:pt x="f121" y="f109"/>
                  </a:cubicBezTo>
                  <a:cubicBezTo>
                    <a:pt x="f122" y="f109"/>
                    <a:pt x="f122" y="f69"/>
                    <a:pt x="f122" y="f69"/>
                  </a:cubicBezTo>
                  <a:cubicBezTo>
                    <a:pt x="f121" y="f107"/>
                    <a:pt x="f120" y="f107"/>
                    <a:pt x="f120" y="f68"/>
                  </a:cubicBezTo>
                  <a:cubicBezTo>
                    <a:pt x="f120" y="f68"/>
                    <a:pt x="f120" y="f68"/>
                    <a:pt x="f120" y="f68"/>
                  </a:cubicBezTo>
                  <a:cubicBezTo>
                    <a:pt x="f120" y="f68"/>
                    <a:pt x="f120" y="f68"/>
                    <a:pt x="f120" y="f63"/>
                  </a:cubicBezTo>
                  <a:cubicBezTo>
                    <a:pt x="f120" y="f105"/>
                    <a:pt x="f114" y="f61"/>
                    <a:pt x="f114" y="f51"/>
                  </a:cubicBezTo>
                  <a:cubicBezTo>
                    <a:pt x="f116" y="f47"/>
                    <a:pt x="f111" y="f45"/>
                    <a:pt x="f108" y="f99"/>
                  </a:cubicBezTo>
                  <a:cubicBezTo>
                    <a:pt x="f108" y="f99"/>
                    <a:pt x="f108" y="f99"/>
                    <a:pt x="f108" y="f99"/>
                  </a:cubicBezTo>
                  <a:cubicBezTo>
                    <a:pt x="f108" y="f39"/>
                    <a:pt x="f104" y="f39"/>
                    <a:pt x="f106" y="f33"/>
                  </a:cubicBezTo>
                  <a:cubicBezTo>
                    <a:pt x="f106" y="f33"/>
                    <a:pt x="f106" y="f96"/>
                    <a:pt x="f104" y="f96"/>
                  </a:cubicBezTo>
                  <a:cubicBezTo>
                    <a:pt x="f106" y="f96"/>
                    <a:pt x="f102" y="f27"/>
                    <a:pt x="f102" y="f24"/>
                  </a:cubicBezTo>
                  <a:cubicBezTo>
                    <a:pt x="f102" y="f24"/>
                    <a:pt x="f102" y="f24"/>
                    <a:pt x="f102" y="f24"/>
                  </a:cubicBezTo>
                  <a:cubicBezTo>
                    <a:pt x="f101" y="f24"/>
                    <a:pt x="f102" y="f92"/>
                    <a:pt x="f101" y="f21"/>
                  </a:cubicBezTo>
                  <a:cubicBezTo>
                    <a:pt x="f101" y="f21"/>
                    <a:pt x="f101" y="f21"/>
                    <a:pt x="f101" y="f21"/>
                  </a:cubicBezTo>
                  <a:cubicBezTo>
                    <a:pt x="f100" y="f21"/>
                    <a:pt x="f101" y="f90"/>
                    <a:pt x="f100" y="f21"/>
                  </a:cubicBezTo>
                  <a:cubicBezTo>
                    <a:pt x="f100" y="f90"/>
                    <a:pt x="f100" y="f90"/>
                    <a:pt x="f100" y="f90"/>
                  </a:cubicBezTo>
                  <a:cubicBezTo>
                    <a:pt x="f98" y="f89"/>
                    <a:pt x="f97" y="f11"/>
                    <a:pt x="f97" y="f84"/>
                  </a:cubicBezTo>
                  <a:cubicBezTo>
                    <a:pt x="f94" y="f83"/>
                    <a:pt x="f94" y="f85"/>
                    <a:pt x="f94" y="f83"/>
                  </a:cubicBezTo>
                  <a:cubicBezTo>
                    <a:pt x="f94" y="f83"/>
                    <a:pt x="f94" y="f83"/>
                    <a:pt x="f94" y="f83"/>
                  </a:cubicBezTo>
                  <a:cubicBezTo>
                    <a:pt x="f93" y="f83"/>
                    <a:pt x="f93" y="f83"/>
                    <a:pt x="f93" y="f83"/>
                  </a:cubicBezTo>
                  <a:cubicBezTo>
                    <a:pt x="f94" y="f6"/>
                    <a:pt x="f93" y="f6"/>
                    <a:pt x="f94" y="f6"/>
                  </a:cubicBezTo>
                  <a:cubicBezTo>
                    <a:pt x="f93" y="f80"/>
                    <a:pt x="f91" y="f6"/>
                    <a:pt x="f91" y="f80"/>
                  </a:cubicBezTo>
                  <a:cubicBezTo>
                    <a:pt x="f91" y="f80"/>
                    <a:pt x="f91" y="f80"/>
                    <a:pt x="f91" y="f80"/>
                  </a:cubicBezTo>
                  <a:cubicBezTo>
                    <a:pt x="f91" y="f79"/>
                    <a:pt x="f88" y="f78"/>
                    <a:pt x="f91" y="f77"/>
                  </a:cubicBezTo>
                  <a:cubicBezTo>
                    <a:pt x="f87" y="f71"/>
                    <a:pt x="f82" y="f64"/>
                    <a:pt x="f75" y="f56"/>
                  </a:cubicBezTo>
                  <a:cubicBezTo>
                    <a:pt x="f66" y="f50"/>
                    <a:pt x="f61" y="f157"/>
                    <a:pt x="f51" y="f40"/>
                  </a:cubicBezTo>
                  <a:cubicBezTo>
                    <a:pt x="f49" y="f38"/>
                    <a:pt x="f49" y="f38"/>
                    <a:pt x="f49" y="f37"/>
                  </a:cubicBezTo>
                  <a:cubicBezTo>
                    <a:pt x="f49" y="f37"/>
                    <a:pt x="f49" y="f37"/>
                    <a:pt x="f47" y="f37"/>
                  </a:cubicBezTo>
                  <a:cubicBezTo>
                    <a:pt x="f49" y="f37"/>
                    <a:pt x="f47" y="f36"/>
                    <a:pt x="f49" y="f36"/>
                  </a:cubicBezTo>
                  <a:cubicBezTo>
                    <a:pt x="f47" y="f31"/>
                    <a:pt x="f45" y="f32"/>
                    <a:pt x="f43" y="f158"/>
                  </a:cubicBezTo>
                  <a:cubicBezTo>
                    <a:pt x="f43" y="f30"/>
                    <a:pt x="f43" y="f30"/>
                    <a:pt x="f43" y="f30"/>
                  </a:cubicBezTo>
                  <a:cubicBezTo>
                    <a:pt x="f43" y="f158"/>
                    <a:pt x="f43" y="f158"/>
                    <a:pt x="f43" y="f158"/>
                  </a:cubicBezTo>
                  <a:cubicBezTo>
                    <a:pt x="f43" y="f158"/>
                    <a:pt x="f43" y="f158"/>
                    <a:pt x="f43" y="f158"/>
                  </a:cubicBezTo>
                  <a:cubicBezTo>
                    <a:pt x="f43" y="f158"/>
                    <a:pt x="f43" y="f28"/>
                    <a:pt x="f43" y="f158"/>
                  </a:cubicBezTo>
                  <a:cubicBezTo>
                    <a:pt x="f41" y="f159"/>
                    <a:pt x="f29" y="f19"/>
                    <a:pt x="f24" y="f15"/>
                  </a:cubicBezTo>
                  <a:cubicBezTo>
                    <a:pt x="f21" y="f160"/>
                    <a:pt x="f21" y="f161"/>
                    <a:pt x="f18" y="f162"/>
                  </a:cubicBezTo>
                  <a:cubicBezTo>
                    <a:pt x="f163" y="f10"/>
                    <a:pt x="f11" y="f164"/>
                    <a:pt x="f85" y="f7"/>
                  </a:cubicBezTo>
                  <a:cubicBezTo>
                    <a:pt x="f85" y="f7"/>
                    <a:pt x="f8" y="f165"/>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87" name="Freeform 151">
              <a:extLst>
                <a:ext uri="{FF2B5EF4-FFF2-40B4-BE49-F238E27FC236}">
                  <a16:creationId xmlns:a16="http://schemas.microsoft.com/office/drawing/2014/main" id="{8D11D2C8-1355-40D9-8F2E-EE98C98EC452}"/>
                </a:ext>
              </a:extLst>
            </p:cNvPr>
            <p:cNvSpPr/>
            <p:nvPr/>
          </p:nvSpPr>
          <p:spPr>
            <a:xfrm flipH="1">
              <a:off x="10042141" y="4466423"/>
              <a:ext cx="270388" cy="493977"/>
            </a:xfrm>
            <a:custGeom>
              <a:avLst/>
              <a:gdLst>
                <a:gd name="f0" fmla="val 10800000"/>
                <a:gd name="f1" fmla="val 5400000"/>
                <a:gd name="f2" fmla="val 180"/>
                <a:gd name="f3" fmla="val w"/>
                <a:gd name="f4" fmla="val h"/>
                <a:gd name="f5" fmla="val 0"/>
                <a:gd name="f6" fmla="val 110"/>
                <a:gd name="f7" fmla="val 201"/>
                <a:gd name="f8" fmla="val 108"/>
                <a:gd name="f9" fmla="val 197"/>
                <a:gd name="f10" fmla="val 193"/>
                <a:gd name="f11" fmla="val 106"/>
                <a:gd name="f12" fmla="val 191"/>
                <a:gd name="f13" fmla="val 188"/>
                <a:gd name="f14" fmla="val 186"/>
                <a:gd name="f15" fmla="val 104"/>
                <a:gd name="f16" fmla="val 184"/>
                <a:gd name="f17" fmla="val 102"/>
                <a:gd name="f18" fmla="val 181"/>
                <a:gd name="f19" fmla="val 99"/>
                <a:gd name="f20" fmla="val 178"/>
                <a:gd name="f21" fmla="val 97"/>
                <a:gd name="f22" fmla="val 177"/>
                <a:gd name="f23" fmla="val 176"/>
                <a:gd name="f24" fmla="val 95"/>
                <a:gd name="f25" fmla="val 173"/>
                <a:gd name="f26" fmla="val 172"/>
                <a:gd name="f27" fmla="val 94"/>
                <a:gd name="f28" fmla="val 169"/>
                <a:gd name="f29" fmla="val 171"/>
                <a:gd name="f30" fmla="val 168"/>
                <a:gd name="f31" fmla="val 93"/>
                <a:gd name="f32" fmla="val 165"/>
                <a:gd name="f33" fmla="val 91"/>
                <a:gd name="f34" fmla="val 163"/>
                <a:gd name="f35" fmla="val 164"/>
                <a:gd name="f36" fmla="val 160"/>
                <a:gd name="f37" fmla="val 90"/>
                <a:gd name="f38" fmla="val 159"/>
                <a:gd name="f39" fmla="val 158"/>
                <a:gd name="f40" fmla="val 156"/>
                <a:gd name="f41" fmla="val 89"/>
                <a:gd name="f42" fmla="val 155"/>
                <a:gd name="f43" fmla="val 154"/>
                <a:gd name="f44" fmla="val 87"/>
                <a:gd name="f45" fmla="val 86"/>
                <a:gd name="f46" fmla="val 151"/>
                <a:gd name="f47" fmla="val 83"/>
                <a:gd name="f48" fmla="val 147"/>
                <a:gd name="f49" fmla="val 82"/>
                <a:gd name="f50" fmla="val 145"/>
                <a:gd name="f51" fmla="val 81"/>
                <a:gd name="f52" fmla="val 143"/>
                <a:gd name="f53" fmla="val 80"/>
                <a:gd name="f54" fmla="val 142"/>
                <a:gd name="f55" fmla="val 141"/>
                <a:gd name="f56" fmla="val 78"/>
                <a:gd name="f57" fmla="val 139"/>
                <a:gd name="f58" fmla="val 77"/>
                <a:gd name="f59" fmla="val 138"/>
                <a:gd name="f60" fmla="val 76"/>
                <a:gd name="f61" fmla="val 137"/>
                <a:gd name="f62" fmla="val 134"/>
                <a:gd name="f63" fmla="val 133"/>
                <a:gd name="f64" fmla="val 132"/>
                <a:gd name="f65" fmla="val 74"/>
                <a:gd name="f66" fmla="val 130"/>
                <a:gd name="f67" fmla="val 73"/>
                <a:gd name="f68" fmla="val 129"/>
                <a:gd name="f69" fmla="val 128"/>
                <a:gd name="f70" fmla="val 126"/>
                <a:gd name="f71" fmla="val 70"/>
                <a:gd name="f72" fmla="val 69"/>
                <a:gd name="f73" fmla="val 125"/>
                <a:gd name="f74" fmla="val 124"/>
                <a:gd name="f75" fmla="val 121"/>
                <a:gd name="f76" fmla="val 120"/>
                <a:gd name="f77" fmla="val 119"/>
                <a:gd name="f78" fmla="val 68"/>
                <a:gd name="f79" fmla="val 66"/>
                <a:gd name="f80" fmla="val 117"/>
                <a:gd name="f81" fmla="val 116"/>
                <a:gd name="f82" fmla="val 115"/>
                <a:gd name="f83" fmla="val 113"/>
                <a:gd name="f84" fmla="val 65"/>
                <a:gd name="f85" fmla="val 112"/>
                <a:gd name="f86" fmla="val 111"/>
                <a:gd name="f87" fmla="val 64"/>
                <a:gd name="f88" fmla="val 63"/>
                <a:gd name="f89" fmla="val 103"/>
                <a:gd name="f90" fmla="val 61"/>
                <a:gd name="f91" fmla="val 60"/>
                <a:gd name="f92" fmla="val 100"/>
                <a:gd name="f93" fmla="val 57"/>
                <a:gd name="f94" fmla="val 98"/>
                <a:gd name="f95" fmla="val 56"/>
                <a:gd name="f96" fmla="val 55"/>
                <a:gd name="f97" fmla="val 53"/>
                <a:gd name="f98" fmla="val 52"/>
                <a:gd name="f99" fmla="val 84"/>
                <a:gd name="f100" fmla="val 49"/>
                <a:gd name="f101" fmla="val 51"/>
                <a:gd name="f102" fmla="val 48"/>
                <a:gd name="f103" fmla="val 47"/>
                <a:gd name="f104" fmla="val 44"/>
                <a:gd name="f105" fmla="val 72"/>
                <a:gd name="f106" fmla="val 43"/>
                <a:gd name="f107" fmla="val 71"/>
                <a:gd name="f108" fmla="val 42"/>
                <a:gd name="f109" fmla="val 40"/>
                <a:gd name="f110" fmla="val 67"/>
                <a:gd name="f111" fmla="val 39"/>
                <a:gd name="f112" fmla="val 38"/>
                <a:gd name="f113" fmla="val 36"/>
                <a:gd name="f114" fmla="val 59"/>
                <a:gd name="f115" fmla="val 58"/>
                <a:gd name="f116" fmla="val 54"/>
                <a:gd name="f117" fmla="val 35"/>
                <a:gd name="f118" fmla="val 34"/>
                <a:gd name="f119" fmla="val 50"/>
                <a:gd name="f120" fmla="val 31"/>
                <a:gd name="f121" fmla="val 46"/>
                <a:gd name="f122" fmla="val 30"/>
                <a:gd name="f123" fmla="val 45"/>
                <a:gd name="f124" fmla="val 28"/>
                <a:gd name="f125" fmla="val 41"/>
                <a:gd name="f126" fmla="val 27"/>
                <a:gd name="f127" fmla="val 26"/>
                <a:gd name="f128" fmla="val 25"/>
                <a:gd name="f129" fmla="val 37"/>
                <a:gd name="f130" fmla="val 33"/>
                <a:gd name="f131" fmla="val 23"/>
                <a:gd name="f132" fmla="val 32"/>
                <a:gd name="f133" fmla="val 22"/>
                <a:gd name="f134" fmla="val 21"/>
                <a:gd name="f135" fmla="val 18"/>
                <a:gd name="f136" fmla="val 17"/>
                <a:gd name="f137" fmla="val 24"/>
                <a:gd name="f138" fmla="val 15"/>
                <a:gd name="f139" fmla="val 20"/>
                <a:gd name="f140" fmla="val 19"/>
                <a:gd name="f141" fmla="val 14"/>
                <a:gd name="f142" fmla="val 13"/>
                <a:gd name="f143" fmla="val 11"/>
                <a:gd name="f144" fmla="val 10"/>
                <a:gd name="f145" fmla="val 12"/>
                <a:gd name="f146" fmla="val 9"/>
                <a:gd name="f147" fmla="val 8"/>
                <a:gd name="f148" fmla="val 7"/>
                <a:gd name="f149" fmla="val 5"/>
                <a:gd name="f150" fmla="val 4"/>
                <a:gd name="f151" fmla="val 6"/>
                <a:gd name="f152" fmla="val 2"/>
                <a:gd name="f153" fmla="val 1"/>
                <a:gd name="f154" fmla="val 107"/>
                <a:gd name="f155" fmla="val 150"/>
                <a:gd name="f156" fmla="val 167"/>
                <a:gd name="f157" fmla="val 185"/>
                <a:gd name="f158" fmla="val 195"/>
                <a:gd name="f159" fmla="val 198"/>
                <a:gd name="f160" fmla="+- 0 0 -90"/>
                <a:gd name="f161" fmla="*/ f3 1 110"/>
                <a:gd name="f162" fmla="*/ f4 1 201"/>
                <a:gd name="f163" fmla="+- f7 0 f5"/>
                <a:gd name="f164" fmla="+- f6 0 f5"/>
                <a:gd name="f165" fmla="*/ f160 f0 1"/>
                <a:gd name="f166" fmla="*/ f164 1 110"/>
                <a:gd name="f167" fmla="*/ f163 1 201"/>
                <a:gd name="f168" fmla="*/ 97 f164 1"/>
                <a:gd name="f169" fmla="*/ 177 f163 1"/>
                <a:gd name="f170" fmla="*/ 94 f164 1"/>
                <a:gd name="f171" fmla="*/ 171 f163 1"/>
                <a:gd name="f172" fmla="*/ 90 f164 1"/>
                <a:gd name="f173" fmla="*/ 158 f163 1"/>
                <a:gd name="f174" fmla="*/ 89 f164 1"/>
                <a:gd name="f175" fmla="*/ 154 f163 1"/>
                <a:gd name="f176" fmla="*/ 80 f164 1"/>
                <a:gd name="f177" fmla="*/ 141 f163 1"/>
                <a:gd name="f178" fmla="*/ 77 f164 1"/>
                <a:gd name="f179" fmla="*/ 137 f163 1"/>
                <a:gd name="f180" fmla="*/ 74 f164 1"/>
                <a:gd name="f181" fmla="*/ 129 f163 1"/>
                <a:gd name="f182" fmla="*/ 70 f164 1"/>
                <a:gd name="f183" fmla="*/ 124 f163 1"/>
                <a:gd name="f184" fmla="*/ 68 f164 1"/>
                <a:gd name="f185" fmla="*/ 120 f163 1"/>
                <a:gd name="f186" fmla="*/ 116 f163 1"/>
                <a:gd name="f187" fmla="*/ 65 f164 1"/>
                <a:gd name="f188" fmla="*/ 110 f163 1"/>
                <a:gd name="f189" fmla="*/ 63 f164 1"/>
                <a:gd name="f190" fmla="*/ 106 f163 1"/>
                <a:gd name="f191" fmla="*/ 61 f164 1"/>
                <a:gd name="f192" fmla="*/ 100 f163 1"/>
                <a:gd name="f193" fmla="*/ 57 f164 1"/>
                <a:gd name="f194" fmla="*/ 97 f163 1"/>
                <a:gd name="f195" fmla="*/ 55 f164 1"/>
                <a:gd name="f196" fmla="*/ 90 f163 1"/>
                <a:gd name="f197" fmla="*/ 49 f164 1"/>
                <a:gd name="f198" fmla="*/ 84 f163 1"/>
                <a:gd name="f199" fmla="*/ 80 f163 1"/>
                <a:gd name="f200" fmla="*/ 47 f164 1"/>
                <a:gd name="f201" fmla="*/ 77 f163 1"/>
                <a:gd name="f202" fmla="*/ 44 f164 1"/>
                <a:gd name="f203" fmla="*/ 74 f163 1"/>
                <a:gd name="f204" fmla="*/ 73 f163 1"/>
                <a:gd name="f205" fmla="*/ 43 f164 1"/>
                <a:gd name="f206" fmla="*/ 71 f163 1"/>
                <a:gd name="f207" fmla="*/ 38 f164 1"/>
                <a:gd name="f208" fmla="*/ 60 f163 1"/>
                <a:gd name="f209" fmla="*/ 36 f164 1"/>
                <a:gd name="f210" fmla="*/ 55 f163 1"/>
                <a:gd name="f211" fmla="*/ 34 f164 1"/>
                <a:gd name="f212" fmla="*/ 52 f163 1"/>
                <a:gd name="f213" fmla="*/ 28 f164 1"/>
                <a:gd name="f214" fmla="*/ 45 f163 1"/>
                <a:gd name="f215" fmla="*/ 26 f164 1"/>
                <a:gd name="f216" fmla="*/ 43 f163 1"/>
                <a:gd name="f217" fmla="*/ 39 f163 1"/>
                <a:gd name="f218" fmla="*/ 27 f164 1"/>
                <a:gd name="f219" fmla="*/ 35 f163 1"/>
                <a:gd name="f220" fmla="*/ 25 f164 1"/>
                <a:gd name="f221" fmla="*/ 33 f163 1"/>
                <a:gd name="f222" fmla="*/ 30 f163 1"/>
                <a:gd name="f223" fmla="*/ 23 f164 1"/>
                <a:gd name="f224" fmla="*/ 18 f164 1"/>
                <a:gd name="f225" fmla="*/ 26 f163 1"/>
                <a:gd name="f226" fmla="*/ 22 f163 1"/>
                <a:gd name="f227" fmla="*/ 17 f164 1"/>
                <a:gd name="f228" fmla="*/ 19 f163 1"/>
                <a:gd name="f229" fmla="*/ 15 f164 1"/>
                <a:gd name="f230" fmla="*/ 15 f163 1"/>
                <a:gd name="f231" fmla="*/ 13 f164 1"/>
                <a:gd name="f232" fmla="*/ 12 f163 1"/>
                <a:gd name="f233" fmla="*/ 4 f164 1"/>
                <a:gd name="f234" fmla="*/ 7 f163 1"/>
                <a:gd name="f235" fmla="*/ 2 f164 1"/>
                <a:gd name="f236" fmla="*/ 6 f163 1"/>
                <a:gd name="f237" fmla="*/ 0 f164 1"/>
                <a:gd name="f238" fmla="*/ 0 f163 1"/>
                <a:gd name="f239" fmla="*/ 4 f163 1"/>
                <a:gd name="f240" fmla="*/ 5 f164 1"/>
                <a:gd name="f241" fmla="*/ 17 f163 1"/>
                <a:gd name="f242" fmla="*/ 32 f163 1"/>
                <a:gd name="f243" fmla="*/ 21 f164 1"/>
                <a:gd name="f244" fmla="*/ 47 f163 1"/>
                <a:gd name="f245" fmla="*/ 31 f164 1"/>
                <a:gd name="f246" fmla="*/ 89 f163 1"/>
                <a:gd name="f247" fmla="*/ 98 f163 1"/>
                <a:gd name="f248" fmla="*/ 111 f163 1"/>
                <a:gd name="f249" fmla="*/ 78 f164 1"/>
                <a:gd name="f250" fmla="*/ 155 f163 1"/>
                <a:gd name="f251" fmla="*/ 86 f164 1"/>
                <a:gd name="f252" fmla="*/ 167 f163 1"/>
                <a:gd name="f253" fmla="*/ 108 f164 1"/>
                <a:gd name="f254" fmla="*/ 197 f163 1"/>
                <a:gd name="f255" fmla="*/ f165 1 f2"/>
                <a:gd name="f256" fmla="*/ f168 1 110"/>
                <a:gd name="f257" fmla="*/ f169 1 201"/>
                <a:gd name="f258" fmla="*/ f170 1 110"/>
                <a:gd name="f259" fmla="*/ f171 1 201"/>
                <a:gd name="f260" fmla="*/ f172 1 110"/>
                <a:gd name="f261" fmla="*/ f173 1 201"/>
                <a:gd name="f262" fmla="*/ f174 1 110"/>
                <a:gd name="f263" fmla="*/ f175 1 201"/>
                <a:gd name="f264" fmla="*/ f176 1 110"/>
                <a:gd name="f265" fmla="*/ f177 1 201"/>
                <a:gd name="f266" fmla="*/ f178 1 110"/>
                <a:gd name="f267" fmla="*/ f179 1 201"/>
                <a:gd name="f268" fmla="*/ f180 1 110"/>
                <a:gd name="f269" fmla="*/ f181 1 201"/>
                <a:gd name="f270" fmla="*/ f182 1 110"/>
                <a:gd name="f271" fmla="*/ f183 1 201"/>
                <a:gd name="f272" fmla="*/ f184 1 110"/>
                <a:gd name="f273" fmla="*/ f185 1 201"/>
                <a:gd name="f274" fmla="*/ f186 1 201"/>
                <a:gd name="f275" fmla="*/ f187 1 110"/>
                <a:gd name="f276" fmla="*/ f188 1 201"/>
                <a:gd name="f277" fmla="*/ f189 1 110"/>
                <a:gd name="f278" fmla="*/ f190 1 201"/>
                <a:gd name="f279" fmla="*/ f191 1 110"/>
                <a:gd name="f280" fmla="*/ f192 1 201"/>
                <a:gd name="f281" fmla="*/ f193 1 110"/>
                <a:gd name="f282" fmla="*/ f194 1 201"/>
                <a:gd name="f283" fmla="*/ f195 1 110"/>
                <a:gd name="f284" fmla="*/ f196 1 201"/>
                <a:gd name="f285" fmla="*/ f197 1 110"/>
                <a:gd name="f286" fmla="*/ f198 1 201"/>
                <a:gd name="f287" fmla="*/ f199 1 201"/>
                <a:gd name="f288" fmla="*/ f200 1 110"/>
                <a:gd name="f289" fmla="*/ f201 1 201"/>
                <a:gd name="f290" fmla="*/ f202 1 110"/>
                <a:gd name="f291" fmla="*/ f203 1 201"/>
                <a:gd name="f292" fmla="*/ f204 1 201"/>
                <a:gd name="f293" fmla="*/ f205 1 110"/>
                <a:gd name="f294" fmla="*/ f206 1 201"/>
                <a:gd name="f295" fmla="*/ f207 1 110"/>
                <a:gd name="f296" fmla="*/ f208 1 201"/>
                <a:gd name="f297" fmla="*/ f209 1 110"/>
                <a:gd name="f298" fmla="*/ f210 1 201"/>
                <a:gd name="f299" fmla="*/ f211 1 110"/>
                <a:gd name="f300" fmla="*/ f212 1 201"/>
                <a:gd name="f301" fmla="*/ f213 1 110"/>
                <a:gd name="f302" fmla="*/ f214 1 201"/>
                <a:gd name="f303" fmla="*/ f215 1 110"/>
                <a:gd name="f304" fmla="*/ f216 1 201"/>
                <a:gd name="f305" fmla="*/ f217 1 201"/>
                <a:gd name="f306" fmla="*/ f218 1 110"/>
                <a:gd name="f307" fmla="*/ f219 1 201"/>
                <a:gd name="f308" fmla="*/ f220 1 110"/>
                <a:gd name="f309" fmla="*/ f221 1 201"/>
                <a:gd name="f310" fmla="*/ f222 1 201"/>
                <a:gd name="f311" fmla="*/ f223 1 110"/>
                <a:gd name="f312" fmla="*/ f224 1 110"/>
                <a:gd name="f313" fmla="*/ f225 1 201"/>
                <a:gd name="f314" fmla="*/ f226 1 201"/>
                <a:gd name="f315" fmla="*/ f227 1 110"/>
                <a:gd name="f316" fmla="*/ f228 1 201"/>
                <a:gd name="f317" fmla="*/ f229 1 110"/>
                <a:gd name="f318" fmla="*/ f230 1 201"/>
                <a:gd name="f319" fmla="*/ f231 1 110"/>
                <a:gd name="f320" fmla="*/ f232 1 201"/>
                <a:gd name="f321" fmla="*/ f233 1 110"/>
                <a:gd name="f322" fmla="*/ f234 1 201"/>
                <a:gd name="f323" fmla="*/ f235 1 110"/>
                <a:gd name="f324" fmla="*/ f236 1 201"/>
                <a:gd name="f325" fmla="*/ f237 1 110"/>
                <a:gd name="f326" fmla="*/ f238 1 201"/>
                <a:gd name="f327" fmla="*/ f239 1 201"/>
                <a:gd name="f328" fmla="*/ f240 1 110"/>
                <a:gd name="f329" fmla="*/ f241 1 201"/>
                <a:gd name="f330" fmla="*/ f242 1 201"/>
                <a:gd name="f331" fmla="*/ f243 1 110"/>
                <a:gd name="f332" fmla="*/ f244 1 201"/>
                <a:gd name="f333" fmla="*/ f245 1 110"/>
                <a:gd name="f334" fmla="*/ f246 1 201"/>
                <a:gd name="f335" fmla="*/ f247 1 201"/>
                <a:gd name="f336" fmla="*/ f248 1 201"/>
                <a:gd name="f337" fmla="*/ f249 1 110"/>
                <a:gd name="f338" fmla="*/ f250 1 201"/>
                <a:gd name="f339" fmla="*/ f251 1 110"/>
                <a:gd name="f340" fmla="*/ f252 1 201"/>
                <a:gd name="f341" fmla="*/ f253 1 110"/>
                <a:gd name="f342" fmla="*/ f254 1 201"/>
                <a:gd name="f343" fmla="*/ 0 1 f166"/>
                <a:gd name="f344" fmla="*/ f6 1 f166"/>
                <a:gd name="f345" fmla="*/ 0 1 f167"/>
                <a:gd name="f346" fmla="*/ f7 1 f167"/>
                <a:gd name="f347" fmla="+- f255 0 f1"/>
                <a:gd name="f348" fmla="*/ f256 1 f166"/>
                <a:gd name="f349" fmla="*/ f257 1 f167"/>
                <a:gd name="f350" fmla="*/ f258 1 f166"/>
                <a:gd name="f351" fmla="*/ f259 1 f167"/>
                <a:gd name="f352" fmla="*/ f260 1 f166"/>
                <a:gd name="f353" fmla="*/ f261 1 f167"/>
                <a:gd name="f354" fmla="*/ f262 1 f166"/>
                <a:gd name="f355" fmla="*/ f263 1 f167"/>
                <a:gd name="f356" fmla="*/ f264 1 f166"/>
                <a:gd name="f357" fmla="*/ f265 1 f167"/>
                <a:gd name="f358" fmla="*/ f266 1 f166"/>
                <a:gd name="f359" fmla="*/ f267 1 f167"/>
                <a:gd name="f360" fmla="*/ f268 1 f166"/>
                <a:gd name="f361" fmla="*/ f269 1 f167"/>
                <a:gd name="f362" fmla="*/ f270 1 f166"/>
                <a:gd name="f363" fmla="*/ f271 1 f167"/>
                <a:gd name="f364" fmla="*/ f272 1 f166"/>
                <a:gd name="f365" fmla="*/ f273 1 f167"/>
                <a:gd name="f366" fmla="*/ f274 1 f167"/>
                <a:gd name="f367" fmla="*/ f275 1 f166"/>
                <a:gd name="f368" fmla="*/ f276 1 f167"/>
                <a:gd name="f369" fmla="*/ f277 1 f166"/>
                <a:gd name="f370" fmla="*/ f278 1 f167"/>
                <a:gd name="f371" fmla="*/ f279 1 f166"/>
                <a:gd name="f372" fmla="*/ f280 1 f167"/>
                <a:gd name="f373" fmla="*/ f281 1 f166"/>
                <a:gd name="f374" fmla="*/ f282 1 f167"/>
                <a:gd name="f375" fmla="*/ f283 1 f166"/>
                <a:gd name="f376" fmla="*/ f284 1 f167"/>
                <a:gd name="f377" fmla="*/ f285 1 f166"/>
                <a:gd name="f378" fmla="*/ f286 1 f167"/>
                <a:gd name="f379" fmla="*/ f287 1 f167"/>
                <a:gd name="f380" fmla="*/ f288 1 f166"/>
                <a:gd name="f381" fmla="*/ f289 1 f167"/>
                <a:gd name="f382" fmla="*/ f290 1 f166"/>
                <a:gd name="f383" fmla="*/ f291 1 f167"/>
                <a:gd name="f384" fmla="*/ f292 1 f167"/>
                <a:gd name="f385" fmla="*/ f293 1 f166"/>
                <a:gd name="f386" fmla="*/ f294 1 f167"/>
                <a:gd name="f387" fmla="*/ f295 1 f166"/>
                <a:gd name="f388" fmla="*/ f296 1 f167"/>
                <a:gd name="f389" fmla="*/ f297 1 f166"/>
                <a:gd name="f390" fmla="*/ f298 1 f167"/>
                <a:gd name="f391" fmla="*/ f299 1 f166"/>
                <a:gd name="f392" fmla="*/ f300 1 f167"/>
                <a:gd name="f393" fmla="*/ f301 1 f166"/>
                <a:gd name="f394" fmla="*/ f302 1 f167"/>
                <a:gd name="f395" fmla="*/ f303 1 f166"/>
                <a:gd name="f396" fmla="*/ f304 1 f167"/>
                <a:gd name="f397" fmla="*/ f305 1 f167"/>
                <a:gd name="f398" fmla="*/ f306 1 f166"/>
                <a:gd name="f399" fmla="*/ f307 1 f167"/>
                <a:gd name="f400" fmla="*/ f308 1 f166"/>
                <a:gd name="f401" fmla="*/ f309 1 f167"/>
                <a:gd name="f402" fmla="*/ f310 1 f167"/>
                <a:gd name="f403" fmla="*/ f311 1 f166"/>
                <a:gd name="f404" fmla="*/ f312 1 f166"/>
                <a:gd name="f405" fmla="*/ f313 1 f167"/>
                <a:gd name="f406" fmla="*/ f314 1 f167"/>
                <a:gd name="f407" fmla="*/ f315 1 f166"/>
                <a:gd name="f408" fmla="*/ f316 1 f167"/>
                <a:gd name="f409" fmla="*/ f317 1 f166"/>
                <a:gd name="f410" fmla="*/ f318 1 f167"/>
                <a:gd name="f411" fmla="*/ f319 1 f166"/>
                <a:gd name="f412" fmla="*/ f320 1 f167"/>
                <a:gd name="f413" fmla="*/ f321 1 f166"/>
                <a:gd name="f414" fmla="*/ f322 1 f167"/>
                <a:gd name="f415" fmla="*/ f323 1 f166"/>
                <a:gd name="f416" fmla="*/ f324 1 f167"/>
                <a:gd name="f417" fmla="*/ f325 1 f166"/>
                <a:gd name="f418" fmla="*/ f326 1 f167"/>
                <a:gd name="f419" fmla="*/ f327 1 f167"/>
                <a:gd name="f420" fmla="*/ f328 1 f166"/>
                <a:gd name="f421" fmla="*/ f329 1 f167"/>
                <a:gd name="f422" fmla="*/ f330 1 f167"/>
                <a:gd name="f423" fmla="*/ f331 1 f166"/>
                <a:gd name="f424" fmla="*/ f332 1 f167"/>
                <a:gd name="f425" fmla="*/ f333 1 f166"/>
                <a:gd name="f426" fmla="*/ f334 1 f167"/>
                <a:gd name="f427" fmla="*/ f335 1 f167"/>
                <a:gd name="f428" fmla="*/ f336 1 f167"/>
                <a:gd name="f429" fmla="*/ f337 1 f166"/>
                <a:gd name="f430" fmla="*/ f338 1 f167"/>
                <a:gd name="f431" fmla="*/ f339 1 f166"/>
                <a:gd name="f432" fmla="*/ f340 1 f167"/>
                <a:gd name="f433" fmla="*/ f341 1 f166"/>
                <a:gd name="f434" fmla="*/ f342 1 f167"/>
                <a:gd name="f435" fmla="*/ f343 f161 1"/>
                <a:gd name="f436" fmla="*/ f344 f161 1"/>
                <a:gd name="f437" fmla="*/ f346 f162 1"/>
                <a:gd name="f438" fmla="*/ f345 f162 1"/>
                <a:gd name="f439" fmla="*/ f348 f161 1"/>
                <a:gd name="f440" fmla="*/ f349 f162 1"/>
                <a:gd name="f441" fmla="*/ f350 f161 1"/>
                <a:gd name="f442" fmla="*/ f351 f162 1"/>
                <a:gd name="f443" fmla="*/ f352 f161 1"/>
                <a:gd name="f444" fmla="*/ f353 f162 1"/>
                <a:gd name="f445" fmla="*/ f354 f161 1"/>
                <a:gd name="f446" fmla="*/ f355 f162 1"/>
                <a:gd name="f447" fmla="*/ f356 f161 1"/>
                <a:gd name="f448" fmla="*/ f357 f162 1"/>
                <a:gd name="f449" fmla="*/ f358 f161 1"/>
                <a:gd name="f450" fmla="*/ f359 f162 1"/>
                <a:gd name="f451" fmla="*/ f360 f161 1"/>
                <a:gd name="f452" fmla="*/ f361 f162 1"/>
                <a:gd name="f453" fmla="*/ f362 f161 1"/>
                <a:gd name="f454" fmla="*/ f363 f162 1"/>
                <a:gd name="f455" fmla="*/ f364 f161 1"/>
                <a:gd name="f456" fmla="*/ f365 f162 1"/>
                <a:gd name="f457" fmla="*/ f366 f162 1"/>
                <a:gd name="f458" fmla="*/ f367 f161 1"/>
                <a:gd name="f459" fmla="*/ f368 f162 1"/>
                <a:gd name="f460" fmla="*/ f369 f161 1"/>
                <a:gd name="f461" fmla="*/ f370 f162 1"/>
                <a:gd name="f462" fmla="*/ f371 f161 1"/>
                <a:gd name="f463" fmla="*/ f372 f162 1"/>
                <a:gd name="f464" fmla="*/ f373 f161 1"/>
                <a:gd name="f465" fmla="*/ f374 f162 1"/>
                <a:gd name="f466" fmla="*/ f375 f161 1"/>
                <a:gd name="f467" fmla="*/ f376 f162 1"/>
                <a:gd name="f468" fmla="*/ f377 f161 1"/>
                <a:gd name="f469" fmla="*/ f378 f162 1"/>
                <a:gd name="f470" fmla="*/ f379 f162 1"/>
                <a:gd name="f471" fmla="*/ f380 f161 1"/>
                <a:gd name="f472" fmla="*/ f381 f162 1"/>
                <a:gd name="f473" fmla="*/ f382 f161 1"/>
                <a:gd name="f474" fmla="*/ f383 f162 1"/>
                <a:gd name="f475" fmla="*/ f384 f162 1"/>
                <a:gd name="f476" fmla="*/ f385 f161 1"/>
                <a:gd name="f477" fmla="*/ f386 f162 1"/>
                <a:gd name="f478" fmla="*/ f387 f161 1"/>
                <a:gd name="f479" fmla="*/ f388 f162 1"/>
                <a:gd name="f480" fmla="*/ f389 f161 1"/>
                <a:gd name="f481" fmla="*/ f390 f162 1"/>
                <a:gd name="f482" fmla="*/ f391 f161 1"/>
                <a:gd name="f483" fmla="*/ f392 f162 1"/>
                <a:gd name="f484" fmla="*/ f393 f161 1"/>
                <a:gd name="f485" fmla="*/ f394 f162 1"/>
                <a:gd name="f486" fmla="*/ f395 f161 1"/>
                <a:gd name="f487" fmla="*/ f396 f162 1"/>
                <a:gd name="f488" fmla="*/ f397 f162 1"/>
                <a:gd name="f489" fmla="*/ f398 f161 1"/>
                <a:gd name="f490" fmla="*/ f399 f162 1"/>
                <a:gd name="f491" fmla="*/ f400 f161 1"/>
                <a:gd name="f492" fmla="*/ f401 f162 1"/>
                <a:gd name="f493" fmla="*/ f402 f162 1"/>
                <a:gd name="f494" fmla="*/ f403 f161 1"/>
                <a:gd name="f495" fmla="*/ f404 f161 1"/>
                <a:gd name="f496" fmla="*/ f405 f162 1"/>
                <a:gd name="f497" fmla="*/ f406 f162 1"/>
                <a:gd name="f498" fmla="*/ f407 f161 1"/>
                <a:gd name="f499" fmla="*/ f408 f162 1"/>
                <a:gd name="f500" fmla="*/ f409 f161 1"/>
                <a:gd name="f501" fmla="*/ f410 f162 1"/>
                <a:gd name="f502" fmla="*/ f411 f161 1"/>
                <a:gd name="f503" fmla="*/ f412 f162 1"/>
                <a:gd name="f504" fmla="*/ f413 f161 1"/>
                <a:gd name="f505" fmla="*/ f414 f162 1"/>
                <a:gd name="f506" fmla="*/ f415 f161 1"/>
                <a:gd name="f507" fmla="*/ f416 f162 1"/>
                <a:gd name="f508" fmla="*/ f417 f161 1"/>
                <a:gd name="f509" fmla="*/ f418 f162 1"/>
                <a:gd name="f510" fmla="*/ f419 f162 1"/>
                <a:gd name="f511" fmla="*/ f420 f161 1"/>
                <a:gd name="f512" fmla="*/ f421 f162 1"/>
                <a:gd name="f513" fmla="*/ f422 f162 1"/>
                <a:gd name="f514" fmla="*/ f423 f161 1"/>
                <a:gd name="f515" fmla="*/ f424 f162 1"/>
                <a:gd name="f516" fmla="*/ f425 f161 1"/>
                <a:gd name="f517" fmla="*/ f426 f162 1"/>
                <a:gd name="f518" fmla="*/ f427 f162 1"/>
                <a:gd name="f519" fmla="*/ f428 f162 1"/>
                <a:gd name="f520" fmla="*/ f429 f161 1"/>
                <a:gd name="f521" fmla="*/ f430 f162 1"/>
                <a:gd name="f522" fmla="*/ f431 f161 1"/>
                <a:gd name="f523" fmla="*/ f432 f162 1"/>
                <a:gd name="f524" fmla="*/ f433 f161 1"/>
                <a:gd name="f525" fmla="*/ f434 f162 1"/>
              </a:gdLst>
              <a:ahLst/>
              <a:cxnLst>
                <a:cxn ang="3cd4">
                  <a:pos x="hc" y="t"/>
                </a:cxn>
                <a:cxn ang="0">
                  <a:pos x="r" y="vc"/>
                </a:cxn>
                <a:cxn ang="cd4">
                  <a:pos x="hc" y="b"/>
                </a:cxn>
                <a:cxn ang="cd2">
                  <a:pos x="l" y="vc"/>
                </a:cxn>
                <a:cxn ang="f347">
                  <a:pos x="f439" y="f440"/>
                </a:cxn>
                <a:cxn ang="f347">
                  <a:pos x="f441" y="f442"/>
                </a:cxn>
                <a:cxn ang="f347">
                  <a:pos x="f443" y="f444"/>
                </a:cxn>
                <a:cxn ang="f347">
                  <a:pos x="f445" y="f446"/>
                </a:cxn>
                <a:cxn ang="f347">
                  <a:pos x="f447" y="f448"/>
                </a:cxn>
                <a:cxn ang="f347">
                  <a:pos x="f449" y="f450"/>
                </a:cxn>
                <a:cxn ang="f347">
                  <a:pos x="f451" y="f452"/>
                </a:cxn>
                <a:cxn ang="f347">
                  <a:pos x="f453" y="f454"/>
                </a:cxn>
                <a:cxn ang="f347">
                  <a:pos x="f455" y="f456"/>
                </a:cxn>
                <a:cxn ang="f347">
                  <a:pos x="f455" y="f457"/>
                </a:cxn>
                <a:cxn ang="f347">
                  <a:pos x="f458" y="f459"/>
                </a:cxn>
                <a:cxn ang="f347">
                  <a:pos x="f460" y="f461"/>
                </a:cxn>
                <a:cxn ang="f347">
                  <a:pos x="f462" y="f463"/>
                </a:cxn>
                <a:cxn ang="f347">
                  <a:pos x="f464" y="f465"/>
                </a:cxn>
                <a:cxn ang="f347">
                  <a:pos x="f466" y="f467"/>
                </a:cxn>
                <a:cxn ang="f347">
                  <a:pos x="f468" y="f469"/>
                </a:cxn>
                <a:cxn ang="f347">
                  <a:pos x="f468" y="f470"/>
                </a:cxn>
                <a:cxn ang="f347">
                  <a:pos x="f471" y="f472"/>
                </a:cxn>
                <a:cxn ang="f347">
                  <a:pos x="f473" y="f474"/>
                </a:cxn>
                <a:cxn ang="f347">
                  <a:pos x="f473" y="f475"/>
                </a:cxn>
                <a:cxn ang="f347">
                  <a:pos x="f476" y="f477"/>
                </a:cxn>
                <a:cxn ang="f347">
                  <a:pos x="f478" y="f479"/>
                </a:cxn>
                <a:cxn ang="f347">
                  <a:pos x="f480" y="f481"/>
                </a:cxn>
                <a:cxn ang="f347">
                  <a:pos x="f482" y="f483"/>
                </a:cxn>
                <a:cxn ang="f347">
                  <a:pos x="f484" y="f485"/>
                </a:cxn>
                <a:cxn ang="f347">
                  <a:pos x="f486" y="f487"/>
                </a:cxn>
                <a:cxn ang="f347">
                  <a:pos x="f486" y="f488"/>
                </a:cxn>
                <a:cxn ang="f347">
                  <a:pos x="f489" y="f490"/>
                </a:cxn>
                <a:cxn ang="f347">
                  <a:pos x="f491" y="f492"/>
                </a:cxn>
                <a:cxn ang="f347">
                  <a:pos x="f491" y="f493"/>
                </a:cxn>
                <a:cxn ang="f347">
                  <a:pos x="f494" y="f493"/>
                </a:cxn>
                <a:cxn ang="f347">
                  <a:pos x="f495" y="f496"/>
                </a:cxn>
                <a:cxn ang="f347">
                  <a:pos x="f495" y="f497"/>
                </a:cxn>
                <a:cxn ang="f347">
                  <a:pos x="f498" y="f497"/>
                </a:cxn>
                <a:cxn ang="f347">
                  <a:pos x="f498" y="f499"/>
                </a:cxn>
                <a:cxn ang="f347">
                  <a:pos x="f500" y="f501"/>
                </a:cxn>
                <a:cxn ang="f347">
                  <a:pos x="f502" y="f499"/>
                </a:cxn>
                <a:cxn ang="f347">
                  <a:pos x="f502" y="f503"/>
                </a:cxn>
                <a:cxn ang="f347">
                  <a:pos x="f504" y="f505"/>
                </a:cxn>
                <a:cxn ang="f347">
                  <a:pos x="f506" y="f507"/>
                </a:cxn>
                <a:cxn ang="f347">
                  <a:pos x="f508" y="f509"/>
                </a:cxn>
                <a:cxn ang="f347">
                  <a:pos x="f508" y="f510"/>
                </a:cxn>
                <a:cxn ang="f347">
                  <a:pos x="f504" y="f505"/>
                </a:cxn>
                <a:cxn ang="f347">
                  <a:pos x="f511" y="f512"/>
                </a:cxn>
                <a:cxn ang="f347">
                  <a:pos x="f502" y="f513"/>
                </a:cxn>
                <a:cxn ang="f347">
                  <a:pos x="f514" y="f515"/>
                </a:cxn>
                <a:cxn ang="f347">
                  <a:pos x="f489" y="f479"/>
                </a:cxn>
                <a:cxn ang="f347">
                  <a:pos x="f516" y="f477"/>
                </a:cxn>
                <a:cxn ang="f347">
                  <a:pos x="f476" y="f517"/>
                </a:cxn>
                <a:cxn ang="f347">
                  <a:pos x="f468" y="f518"/>
                </a:cxn>
                <a:cxn ang="f347">
                  <a:pos x="f464" y="f519"/>
                </a:cxn>
                <a:cxn ang="f347">
                  <a:pos x="f520" y="f521"/>
                </a:cxn>
                <a:cxn ang="f347">
                  <a:pos x="f522" y="f523"/>
                </a:cxn>
                <a:cxn ang="f347">
                  <a:pos x="f524" y="f525"/>
                </a:cxn>
              </a:cxnLst>
              <a:rect l="f435" t="f438" r="f436" b="f437"/>
              <a:pathLst>
                <a:path w="110" h="201">
                  <a:moveTo>
                    <a:pt x="f8" y="f9"/>
                  </a:moveTo>
                  <a:cubicBezTo>
                    <a:pt x="f6" y="f10"/>
                    <a:pt x="f11" y="f12"/>
                    <a:pt x="f11" y="f13"/>
                  </a:cubicBezTo>
                  <a:cubicBezTo>
                    <a:pt x="f11" y="f14"/>
                    <a:pt x="f15" y="f13"/>
                    <a:pt x="f15" y="f14"/>
                  </a:cubicBezTo>
                  <a:cubicBezTo>
                    <a:pt x="f15" y="f16"/>
                    <a:pt x="f17" y="f18"/>
                    <a:pt x="f19" y="f20"/>
                  </a:cubicBezTo>
                  <a:cubicBezTo>
                    <a:pt x="f19" y="f20"/>
                    <a:pt x="f19" y="f20"/>
                    <a:pt x="f19" y="f20"/>
                  </a:cubicBezTo>
                  <a:cubicBezTo>
                    <a:pt x="f21" y="f20"/>
                    <a:pt x="f19" y="f22"/>
                    <a:pt x="f21" y="f22"/>
                  </a:cubicBezTo>
                  <a:cubicBezTo>
                    <a:pt x="f21" y="f22"/>
                    <a:pt x="f21" y="f22"/>
                    <a:pt x="f21" y="f22"/>
                  </a:cubicBezTo>
                  <a:cubicBezTo>
                    <a:pt x="f21" y="f23"/>
                    <a:pt x="f21" y="f23"/>
                    <a:pt x="f21" y="f23"/>
                  </a:cubicBezTo>
                  <a:cubicBezTo>
                    <a:pt x="f24" y="f23"/>
                    <a:pt x="f24" y="f23"/>
                    <a:pt x="f24" y="f23"/>
                  </a:cubicBezTo>
                  <a:cubicBezTo>
                    <a:pt x="f24" y="f25"/>
                    <a:pt x="f24" y="f25"/>
                    <a:pt x="f24" y="f25"/>
                  </a:cubicBezTo>
                  <a:cubicBezTo>
                    <a:pt x="f21" y="f26"/>
                    <a:pt x="f27" y="f26"/>
                    <a:pt x="f24" y="f28"/>
                  </a:cubicBezTo>
                  <a:cubicBezTo>
                    <a:pt x="f27" y="f29"/>
                    <a:pt x="f27" y="f29"/>
                    <a:pt x="f27" y="f29"/>
                  </a:cubicBezTo>
                  <a:cubicBezTo>
                    <a:pt x="f27" y="f30"/>
                    <a:pt x="f31" y="f32"/>
                    <a:pt x="f33" y="f34"/>
                  </a:cubicBezTo>
                  <a:cubicBezTo>
                    <a:pt x="f33" y="f35"/>
                    <a:pt x="f33" y="f35"/>
                    <a:pt x="f33" y="f35"/>
                  </a:cubicBezTo>
                  <a:cubicBezTo>
                    <a:pt x="f33" y="f34"/>
                    <a:pt x="f33" y="f34"/>
                    <a:pt x="f33" y="f36"/>
                  </a:cubicBezTo>
                  <a:cubicBezTo>
                    <a:pt x="f37" y="f36"/>
                    <a:pt x="f33" y="f38"/>
                    <a:pt x="f37" y="f38"/>
                  </a:cubicBezTo>
                  <a:cubicBezTo>
                    <a:pt x="f37" y="f38"/>
                    <a:pt x="f37" y="f38"/>
                    <a:pt x="f37" y="f38"/>
                  </a:cubicBezTo>
                  <a:cubicBezTo>
                    <a:pt x="f33" y="f39"/>
                    <a:pt x="f37" y="f39"/>
                    <a:pt x="f37" y="f39"/>
                  </a:cubicBezTo>
                  <a:cubicBezTo>
                    <a:pt x="f37" y="f39"/>
                    <a:pt x="f37" y="f39"/>
                    <a:pt x="f37" y="f39"/>
                  </a:cubicBezTo>
                  <a:cubicBezTo>
                    <a:pt x="f37" y="f40"/>
                    <a:pt x="f41" y="f40"/>
                    <a:pt x="f41" y="f40"/>
                  </a:cubicBezTo>
                  <a:cubicBezTo>
                    <a:pt x="f41" y="f40"/>
                    <a:pt x="f41" y="f40"/>
                    <a:pt x="f41" y="f40"/>
                  </a:cubicBezTo>
                  <a:cubicBezTo>
                    <a:pt x="f41" y="f42"/>
                    <a:pt x="f41" y="f42"/>
                    <a:pt x="f41" y="f42"/>
                  </a:cubicBezTo>
                  <a:cubicBezTo>
                    <a:pt x="f41" y="f42"/>
                    <a:pt x="f41" y="f42"/>
                    <a:pt x="f41" y="f42"/>
                  </a:cubicBezTo>
                  <a:cubicBezTo>
                    <a:pt x="f41" y="f43"/>
                    <a:pt x="f44" y="f43"/>
                    <a:pt x="f41" y="f43"/>
                  </a:cubicBezTo>
                  <a:cubicBezTo>
                    <a:pt x="f44" y="f43"/>
                    <a:pt x="f41" y="f42"/>
                    <a:pt x="f44" y="f42"/>
                  </a:cubicBezTo>
                  <a:cubicBezTo>
                    <a:pt x="f45" y="f46"/>
                    <a:pt x="f47" y="f48"/>
                    <a:pt x="f49" y="f50"/>
                  </a:cubicBezTo>
                  <a:cubicBezTo>
                    <a:pt x="f51" y="f50"/>
                    <a:pt x="f51" y="f50"/>
                    <a:pt x="f51" y="f50"/>
                  </a:cubicBezTo>
                  <a:cubicBezTo>
                    <a:pt x="f51" y="f52"/>
                    <a:pt x="f53" y="f52"/>
                    <a:pt x="f51" y="f54"/>
                  </a:cubicBezTo>
                  <a:cubicBezTo>
                    <a:pt x="f53" y="f54"/>
                    <a:pt x="f53" y="f54"/>
                    <a:pt x="f53" y="f54"/>
                  </a:cubicBezTo>
                  <a:cubicBezTo>
                    <a:pt x="f53" y="f54"/>
                    <a:pt x="f51" y="f54"/>
                    <a:pt x="f53" y="f55"/>
                  </a:cubicBezTo>
                  <a:cubicBezTo>
                    <a:pt x="f53" y="f54"/>
                    <a:pt x="f53" y="f54"/>
                    <a:pt x="f56" y="f54"/>
                  </a:cubicBezTo>
                  <a:cubicBezTo>
                    <a:pt x="f53" y="f55"/>
                    <a:pt x="f56" y="f55"/>
                    <a:pt x="f56" y="f57"/>
                  </a:cubicBezTo>
                  <a:cubicBezTo>
                    <a:pt x="f56" y="f57"/>
                    <a:pt x="f56" y="f57"/>
                    <a:pt x="f56" y="f55"/>
                  </a:cubicBezTo>
                  <a:cubicBezTo>
                    <a:pt x="f56" y="f57"/>
                    <a:pt x="f58" y="f57"/>
                    <a:pt x="f56" y="f59"/>
                  </a:cubicBezTo>
                  <a:cubicBezTo>
                    <a:pt x="f58" y="f59"/>
                    <a:pt x="f58" y="f59"/>
                    <a:pt x="f58" y="f59"/>
                  </a:cubicBezTo>
                  <a:cubicBezTo>
                    <a:pt x="f60" y="f59"/>
                    <a:pt x="f56" y="f59"/>
                    <a:pt x="f58" y="f61"/>
                  </a:cubicBezTo>
                  <a:cubicBezTo>
                    <a:pt x="f58" y="f59"/>
                    <a:pt x="f58" y="f59"/>
                    <a:pt x="f58" y="f59"/>
                  </a:cubicBezTo>
                  <a:cubicBezTo>
                    <a:pt x="f58" y="f61"/>
                    <a:pt x="f58" y="f62"/>
                    <a:pt x="f58" y="f63"/>
                  </a:cubicBezTo>
                  <a:cubicBezTo>
                    <a:pt x="f60" y="f62"/>
                    <a:pt x="f60" y="f62"/>
                    <a:pt x="f60" y="f62"/>
                  </a:cubicBezTo>
                  <a:cubicBezTo>
                    <a:pt x="f60" y="f63"/>
                    <a:pt x="f60" y="f64"/>
                    <a:pt x="f60" y="f64"/>
                  </a:cubicBezTo>
                  <a:cubicBezTo>
                    <a:pt x="f65" y="f66"/>
                    <a:pt x="f65" y="f64"/>
                    <a:pt x="f65" y="f66"/>
                  </a:cubicBezTo>
                  <a:cubicBezTo>
                    <a:pt x="f65" y="f66"/>
                    <a:pt x="f67" y="f68"/>
                    <a:pt x="f65" y="f68"/>
                  </a:cubicBezTo>
                  <a:cubicBezTo>
                    <a:pt x="f65" y="f68"/>
                    <a:pt x="f67" y="f69"/>
                    <a:pt x="f67" y="f70"/>
                  </a:cubicBezTo>
                  <a:cubicBezTo>
                    <a:pt x="f67" y="f69"/>
                    <a:pt x="f71" y="f69"/>
                    <a:pt x="f71" y="f69"/>
                  </a:cubicBezTo>
                  <a:cubicBezTo>
                    <a:pt x="f71" y="f69"/>
                    <a:pt x="f71" y="f69"/>
                    <a:pt x="f71" y="f69"/>
                  </a:cubicBezTo>
                  <a:cubicBezTo>
                    <a:pt x="f72" y="f69"/>
                    <a:pt x="f71" y="f69"/>
                    <a:pt x="f72" y="f68"/>
                  </a:cubicBezTo>
                  <a:cubicBezTo>
                    <a:pt x="f72" y="f69"/>
                    <a:pt x="f72" y="f70"/>
                    <a:pt x="f72" y="f70"/>
                  </a:cubicBezTo>
                  <a:cubicBezTo>
                    <a:pt x="f72" y="f70"/>
                    <a:pt x="f71" y="f73"/>
                    <a:pt x="f71" y="f74"/>
                  </a:cubicBezTo>
                  <a:cubicBezTo>
                    <a:pt x="f71" y="f73"/>
                    <a:pt x="f72" y="f74"/>
                    <a:pt x="f72" y="f73"/>
                  </a:cubicBezTo>
                  <a:cubicBezTo>
                    <a:pt x="f71" y="f75"/>
                    <a:pt x="f71" y="f75"/>
                    <a:pt x="f71" y="f75"/>
                  </a:cubicBezTo>
                  <a:cubicBezTo>
                    <a:pt x="f72" y="f75"/>
                    <a:pt x="f72" y="f75"/>
                    <a:pt x="f72" y="f75"/>
                  </a:cubicBezTo>
                  <a:cubicBezTo>
                    <a:pt x="f72" y="f75"/>
                    <a:pt x="f72" y="f76"/>
                    <a:pt x="f71" y="f76"/>
                  </a:cubicBezTo>
                  <a:cubicBezTo>
                    <a:pt x="f72" y="f76"/>
                    <a:pt x="f72" y="f77"/>
                    <a:pt x="f78" y="f76"/>
                  </a:cubicBezTo>
                  <a:cubicBezTo>
                    <a:pt x="f78" y="f76"/>
                    <a:pt x="f78" y="f76"/>
                    <a:pt x="f78" y="f76"/>
                  </a:cubicBezTo>
                  <a:cubicBezTo>
                    <a:pt x="f78" y="f77"/>
                    <a:pt x="f78" y="f77"/>
                    <a:pt x="f78" y="f77"/>
                  </a:cubicBezTo>
                  <a:cubicBezTo>
                    <a:pt x="f78" y="f77"/>
                    <a:pt x="f78" y="f77"/>
                    <a:pt x="f78" y="f77"/>
                  </a:cubicBezTo>
                  <a:cubicBezTo>
                    <a:pt x="f79" y="f77"/>
                    <a:pt x="f78" y="f80"/>
                    <a:pt x="f78" y="f80"/>
                  </a:cubicBezTo>
                  <a:cubicBezTo>
                    <a:pt x="f78" y="f80"/>
                    <a:pt x="f78" y="f80"/>
                    <a:pt x="f78" y="f80"/>
                  </a:cubicBezTo>
                  <a:cubicBezTo>
                    <a:pt x="f78" y="f81"/>
                    <a:pt x="f78" y="f81"/>
                    <a:pt x="f78" y="f81"/>
                  </a:cubicBezTo>
                  <a:cubicBezTo>
                    <a:pt x="f78" y="f81"/>
                    <a:pt x="f78" y="f81"/>
                    <a:pt x="f78" y="f81"/>
                  </a:cubicBezTo>
                  <a:cubicBezTo>
                    <a:pt x="f78" y="f81"/>
                    <a:pt x="f78" y="f82"/>
                    <a:pt x="f78" y="f83"/>
                  </a:cubicBezTo>
                  <a:cubicBezTo>
                    <a:pt x="f79" y="f82"/>
                    <a:pt x="f79" y="f82"/>
                    <a:pt x="f79" y="f82"/>
                  </a:cubicBezTo>
                  <a:cubicBezTo>
                    <a:pt x="f84" y="f83"/>
                    <a:pt x="f79" y="f85"/>
                    <a:pt x="f84" y="f86"/>
                  </a:cubicBezTo>
                  <a:cubicBezTo>
                    <a:pt x="f84" y="f85"/>
                    <a:pt x="f79" y="f86"/>
                    <a:pt x="f79" y="f86"/>
                  </a:cubicBezTo>
                  <a:cubicBezTo>
                    <a:pt x="f84" y="f86"/>
                    <a:pt x="f84" y="f86"/>
                    <a:pt x="f84" y="f86"/>
                  </a:cubicBezTo>
                  <a:cubicBezTo>
                    <a:pt x="f87" y="f86"/>
                    <a:pt x="f84" y="f6"/>
                    <a:pt x="f84" y="f6"/>
                  </a:cubicBezTo>
                  <a:cubicBezTo>
                    <a:pt x="f84" y="f6"/>
                    <a:pt x="f87" y="f6"/>
                    <a:pt x="f84" y="f6"/>
                  </a:cubicBezTo>
                  <a:cubicBezTo>
                    <a:pt x="f84" y="f6"/>
                    <a:pt x="f87" y="f11"/>
                    <a:pt x="f88" y="f11"/>
                  </a:cubicBezTo>
                  <a:cubicBezTo>
                    <a:pt x="f87" y="f11"/>
                    <a:pt x="f87" y="f15"/>
                    <a:pt x="f87" y="f15"/>
                  </a:cubicBezTo>
                  <a:cubicBezTo>
                    <a:pt x="f88" y="f15"/>
                    <a:pt x="f88" y="f15"/>
                    <a:pt x="f88" y="f15"/>
                  </a:cubicBezTo>
                  <a:cubicBezTo>
                    <a:pt x="f88" y="f89"/>
                    <a:pt x="f88" y="f89"/>
                    <a:pt x="f88" y="f89"/>
                  </a:cubicBezTo>
                  <a:cubicBezTo>
                    <a:pt x="f88" y="f11"/>
                    <a:pt x="f88" y="f11"/>
                    <a:pt x="f88" y="f11"/>
                  </a:cubicBezTo>
                  <a:cubicBezTo>
                    <a:pt x="f88" y="f11"/>
                    <a:pt x="f88" y="f89"/>
                    <a:pt x="f88" y="f15"/>
                  </a:cubicBezTo>
                  <a:cubicBezTo>
                    <a:pt x="f88" y="f89"/>
                    <a:pt x="f88" y="f89"/>
                    <a:pt x="f90" y="f89"/>
                  </a:cubicBezTo>
                  <a:cubicBezTo>
                    <a:pt x="f90" y="f89"/>
                    <a:pt x="f90" y="f89"/>
                    <a:pt x="f90" y="f89"/>
                  </a:cubicBezTo>
                  <a:cubicBezTo>
                    <a:pt x="f91" y="f17"/>
                    <a:pt x="f90" y="f89"/>
                    <a:pt x="f90" y="f17"/>
                  </a:cubicBezTo>
                  <a:cubicBezTo>
                    <a:pt x="f90" y="f17"/>
                    <a:pt x="f90" y="f17"/>
                    <a:pt x="f90" y="f17"/>
                  </a:cubicBezTo>
                  <a:cubicBezTo>
                    <a:pt x="f90" y="f17"/>
                    <a:pt x="f91" y="f92"/>
                    <a:pt x="f90" y="f92"/>
                  </a:cubicBezTo>
                  <a:cubicBezTo>
                    <a:pt x="f90" y="f92"/>
                    <a:pt x="f90" y="f19"/>
                    <a:pt x="f91" y="f92"/>
                  </a:cubicBezTo>
                  <a:cubicBezTo>
                    <a:pt x="f91" y="f92"/>
                    <a:pt x="f91" y="f92"/>
                    <a:pt x="f91" y="f92"/>
                  </a:cubicBezTo>
                  <a:cubicBezTo>
                    <a:pt x="f91" y="f92"/>
                    <a:pt x="f91" y="f92"/>
                    <a:pt x="f91" y="f19"/>
                  </a:cubicBezTo>
                  <a:cubicBezTo>
                    <a:pt x="f91" y="f19"/>
                    <a:pt x="f91" y="f19"/>
                    <a:pt x="f91" y="f19"/>
                  </a:cubicBezTo>
                  <a:cubicBezTo>
                    <a:pt x="f90" y="f19"/>
                    <a:pt x="f93" y="f19"/>
                    <a:pt x="f91" y="f94"/>
                  </a:cubicBezTo>
                  <a:cubicBezTo>
                    <a:pt x="f93" y="f94"/>
                    <a:pt x="f93" y="f21"/>
                    <a:pt x="f93" y="f21"/>
                  </a:cubicBezTo>
                  <a:cubicBezTo>
                    <a:pt x="f93" y="f27"/>
                    <a:pt x="f93" y="f27"/>
                    <a:pt x="f95" y="f27"/>
                  </a:cubicBezTo>
                  <a:cubicBezTo>
                    <a:pt x="f95" y="f27"/>
                    <a:pt x="f95" y="f27"/>
                    <a:pt x="f95" y="f27"/>
                  </a:cubicBezTo>
                  <a:cubicBezTo>
                    <a:pt x="f95" y="f27"/>
                    <a:pt x="f95" y="f27"/>
                    <a:pt x="f95" y="f31"/>
                  </a:cubicBezTo>
                  <a:cubicBezTo>
                    <a:pt x="f96" y="f31"/>
                    <a:pt x="f96" y="f31"/>
                    <a:pt x="f96" y="f31"/>
                  </a:cubicBezTo>
                  <a:cubicBezTo>
                    <a:pt x="f96" y="f33"/>
                    <a:pt x="f96" y="f33"/>
                    <a:pt x="f95" y="f33"/>
                  </a:cubicBezTo>
                  <a:cubicBezTo>
                    <a:pt x="f97" y="f33"/>
                    <a:pt x="f95" y="f37"/>
                    <a:pt x="f96" y="f37"/>
                  </a:cubicBezTo>
                  <a:cubicBezTo>
                    <a:pt x="f97" y="f37"/>
                    <a:pt x="f97" y="f33"/>
                    <a:pt x="f97" y="f37"/>
                  </a:cubicBezTo>
                  <a:cubicBezTo>
                    <a:pt x="f98" y="f33"/>
                    <a:pt x="f97" y="f41"/>
                    <a:pt x="f97" y="f41"/>
                  </a:cubicBezTo>
                  <a:cubicBezTo>
                    <a:pt x="f97" y="f41"/>
                    <a:pt x="f97" y="f41"/>
                    <a:pt x="f97" y="f41"/>
                  </a:cubicBezTo>
                  <a:cubicBezTo>
                    <a:pt x="f97" y="f44"/>
                    <a:pt x="f97" y="f44"/>
                    <a:pt x="f97" y="f44"/>
                  </a:cubicBezTo>
                  <a:cubicBezTo>
                    <a:pt x="f97" y="f44"/>
                    <a:pt x="f98" y="f44"/>
                    <a:pt x="f97" y="f45"/>
                  </a:cubicBezTo>
                  <a:cubicBezTo>
                    <a:pt x="f98" y="f45"/>
                    <a:pt x="f98" y="f99"/>
                    <a:pt x="f100" y="f99"/>
                  </a:cubicBezTo>
                  <a:cubicBezTo>
                    <a:pt x="f100" y="f99"/>
                    <a:pt x="f100" y="f99"/>
                    <a:pt x="f100" y="f51"/>
                  </a:cubicBezTo>
                  <a:cubicBezTo>
                    <a:pt x="f101" y="f51"/>
                    <a:pt x="f100" y="f99"/>
                    <a:pt x="f101" y="f99"/>
                  </a:cubicBezTo>
                  <a:cubicBezTo>
                    <a:pt x="f101" y="f99"/>
                    <a:pt x="f101" y="f99"/>
                    <a:pt x="f101" y="f51"/>
                  </a:cubicBezTo>
                  <a:cubicBezTo>
                    <a:pt x="f101" y="f51"/>
                    <a:pt x="f100" y="f51"/>
                    <a:pt x="f100" y="f99"/>
                  </a:cubicBezTo>
                  <a:cubicBezTo>
                    <a:pt x="f102" y="f51"/>
                    <a:pt x="f101" y="f53"/>
                    <a:pt x="f100" y="f53"/>
                  </a:cubicBezTo>
                  <a:cubicBezTo>
                    <a:pt x="f100" y="f53"/>
                    <a:pt x="f100" y="f53"/>
                    <a:pt x="f100" y="f53"/>
                  </a:cubicBezTo>
                  <a:cubicBezTo>
                    <a:pt x="f100" y="f56"/>
                    <a:pt x="f100" y="f56"/>
                    <a:pt x="f100" y="f56"/>
                  </a:cubicBezTo>
                  <a:cubicBezTo>
                    <a:pt x="f102" y="f56"/>
                    <a:pt x="f102" y="f56"/>
                    <a:pt x="f103" y="f56"/>
                  </a:cubicBezTo>
                  <a:cubicBezTo>
                    <a:pt x="f103" y="f56"/>
                    <a:pt x="f103" y="f56"/>
                    <a:pt x="f103" y="f58"/>
                  </a:cubicBezTo>
                  <a:cubicBezTo>
                    <a:pt x="f103" y="f58"/>
                    <a:pt x="f103" y="f58"/>
                    <a:pt x="f103" y="f58"/>
                  </a:cubicBezTo>
                  <a:cubicBezTo>
                    <a:pt x="f103" y="f58"/>
                    <a:pt x="f103" y="f58"/>
                    <a:pt x="f103" y="f58"/>
                  </a:cubicBezTo>
                  <a:cubicBezTo>
                    <a:pt x="f103" y="f58"/>
                    <a:pt x="f103" y="f58"/>
                    <a:pt x="f103" y="f58"/>
                  </a:cubicBezTo>
                  <a:cubicBezTo>
                    <a:pt x="f103" y="f58"/>
                    <a:pt x="f103" y="f58"/>
                    <a:pt x="f103" y="f60"/>
                  </a:cubicBezTo>
                  <a:cubicBezTo>
                    <a:pt x="f103" y="f58"/>
                    <a:pt x="f103" y="f58"/>
                    <a:pt x="f103" y="f58"/>
                  </a:cubicBezTo>
                  <a:cubicBezTo>
                    <a:pt x="f102" y="f60"/>
                    <a:pt x="f103" y="f60"/>
                    <a:pt x="f102" y="f60"/>
                  </a:cubicBezTo>
                  <a:cubicBezTo>
                    <a:pt x="f103" y="f60"/>
                    <a:pt x="f103" y="f60"/>
                    <a:pt x="f103" y="f65"/>
                  </a:cubicBezTo>
                  <a:cubicBezTo>
                    <a:pt x="f104" y="f65"/>
                    <a:pt x="f103" y="f65"/>
                    <a:pt x="f103" y="f65"/>
                  </a:cubicBezTo>
                  <a:cubicBezTo>
                    <a:pt x="f103" y="f65"/>
                    <a:pt x="f103" y="f67"/>
                    <a:pt x="f104" y="f65"/>
                  </a:cubicBezTo>
                  <a:cubicBezTo>
                    <a:pt x="f103" y="f65"/>
                    <a:pt x="f103" y="f65"/>
                    <a:pt x="f103" y="f65"/>
                  </a:cubicBezTo>
                  <a:cubicBezTo>
                    <a:pt x="f104" y="f65"/>
                    <a:pt x="f104" y="f65"/>
                    <a:pt x="f104" y="f65"/>
                  </a:cubicBezTo>
                  <a:cubicBezTo>
                    <a:pt x="f104" y="f67"/>
                    <a:pt x="f103" y="f67"/>
                    <a:pt x="f103" y="f67"/>
                  </a:cubicBezTo>
                  <a:cubicBezTo>
                    <a:pt x="f104" y="f67"/>
                    <a:pt x="f104" y="f67"/>
                    <a:pt x="f104" y="f65"/>
                  </a:cubicBezTo>
                  <a:cubicBezTo>
                    <a:pt x="f104" y="f67"/>
                    <a:pt x="f104" y="f67"/>
                    <a:pt x="f104" y="f67"/>
                  </a:cubicBezTo>
                  <a:cubicBezTo>
                    <a:pt x="f104" y="f67"/>
                    <a:pt x="f104" y="f67"/>
                    <a:pt x="f104" y="f67"/>
                  </a:cubicBezTo>
                  <a:cubicBezTo>
                    <a:pt x="f104" y="f67"/>
                    <a:pt x="f104" y="f67"/>
                    <a:pt x="f104" y="f67"/>
                  </a:cubicBezTo>
                  <a:cubicBezTo>
                    <a:pt x="f104" y="f105"/>
                    <a:pt x="f104" y="f105"/>
                    <a:pt x="f104" y="f105"/>
                  </a:cubicBezTo>
                  <a:cubicBezTo>
                    <a:pt x="f104" y="f105"/>
                    <a:pt x="f106" y="f105"/>
                    <a:pt x="f106" y="f107"/>
                  </a:cubicBezTo>
                  <a:cubicBezTo>
                    <a:pt x="f106" y="f107"/>
                    <a:pt x="f106" y="f107"/>
                    <a:pt x="f106" y="f107"/>
                  </a:cubicBezTo>
                  <a:cubicBezTo>
                    <a:pt x="f106" y="f107"/>
                    <a:pt x="f106" y="f107"/>
                    <a:pt x="f106" y="f107"/>
                  </a:cubicBezTo>
                  <a:cubicBezTo>
                    <a:pt x="f106" y="f107"/>
                    <a:pt x="f106" y="f107"/>
                    <a:pt x="f106" y="f107"/>
                  </a:cubicBezTo>
                  <a:cubicBezTo>
                    <a:pt x="f106" y="f78"/>
                    <a:pt x="f106" y="f78"/>
                    <a:pt x="f106" y="f78"/>
                  </a:cubicBezTo>
                  <a:cubicBezTo>
                    <a:pt x="f108" y="f78"/>
                    <a:pt x="f109" y="f107"/>
                    <a:pt x="f109" y="f78"/>
                  </a:cubicBezTo>
                  <a:cubicBezTo>
                    <a:pt x="f109" y="f110"/>
                    <a:pt x="f108" y="f110"/>
                    <a:pt x="f108" y="f110"/>
                  </a:cubicBezTo>
                  <a:cubicBezTo>
                    <a:pt x="f108" y="f84"/>
                    <a:pt x="f108" y="f87"/>
                    <a:pt x="f109" y="f87"/>
                  </a:cubicBezTo>
                  <a:cubicBezTo>
                    <a:pt x="f109" y="f87"/>
                    <a:pt x="f109" y="f87"/>
                    <a:pt x="f109" y="f88"/>
                  </a:cubicBezTo>
                  <a:cubicBezTo>
                    <a:pt x="f111" y="f90"/>
                    <a:pt x="f109" y="f91"/>
                    <a:pt x="f112" y="f91"/>
                  </a:cubicBezTo>
                  <a:cubicBezTo>
                    <a:pt x="f112" y="f91"/>
                    <a:pt x="f112" y="f91"/>
                    <a:pt x="f113" y="f91"/>
                  </a:cubicBezTo>
                  <a:cubicBezTo>
                    <a:pt x="f112" y="f91"/>
                    <a:pt x="f113" y="f91"/>
                    <a:pt x="f112" y="f91"/>
                  </a:cubicBezTo>
                  <a:cubicBezTo>
                    <a:pt x="f112" y="f114"/>
                    <a:pt x="f112" y="f114"/>
                    <a:pt x="f112" y="f114"/>
                  </a:cubicBezTo>
                  <a:cubicBezTo>
                    <a:pt x="f112" y="f114"/>
                    <a:pt x="f112" y="f115"/>
                    <a:pt x="f113" y="f115"/>
                  </a:cubicBezTo>
                  <a:cubicBezTo>
                    <a:pt x="f112" y="f115"/>
                    <a:pt x="f112" y="f115"/>
                    <a:pt x="f112" y="f96"/>
                  </a:cubicBezTo>
                  <a:cubicBezTo>
                    <a:pt x="f113" y="f115"/>
                    <a:pt x="f113" y="f96"/>
                    <a:pt x="f113" y="f96"/>
                  </a:cubicBezTo>
                  <a:cubicBezTo>
                    <a:pt x="f113" y="f96"/>
                    <a:pt x="f113" y="f96"/>
                    <a:pt x="f113" y="f96"/>
                  </a:cubicBezTo>
                  <a:cubicBezTo>
                    <a:pt x="f113" y="f96"/>
                    <a:pt x="f113" y="f96"/>
                    <a:pt x="f113" y="f96"/>
                  </a:cubicBezTo>
                  <a:cubicBezTo>
                    <a:pt x="f113" y="f116"/>
                    <a:pt x="f113" y="f116"/>
                    <a:pt x="f113" y="f116"/>
                  </a:cubicBezTo>
                  <a:cubicBezTo>
                    <a:pt x="f117" y="f116"/>
                    <a:pt x="f117" y="f116"/>
                    <a:pt x="f117" y="f116"/>
                  </a:cubicBezTo>
                  <a:cubicBezTo>
                    <a:pt x="f117" y="f116"/>
                    <a:pt x="f113" y="f98"/>
                    <a:pt x="f117" y="f98"/>
                  </a:cubicBezTo>
                  <a:cubicBezTo>
                    <a:pt x="f118" y="f98"/>
                    <a:pt x="f118" y="f98"/>
                    <a:pt x="f118" y="f98"/>
                  </a:cubicBezTo>
                  <a:cubicBezTo>
                    <a:pt x="f118" y="f101"/>
                    <a:pt x="f117" y="f101"/>
                    <a:pt x="f117" y="f101"/>
                  </a:cubicBezTo>
                  <a:cubicBezTo>
                    <a:pt x="f118" y="f101"/>
                    <a:pt x="f118" y="f119"/>
                    <a:pt x="f120" y="f119"/>
                  </a:cubicBezTo>
                  <a:cubicBezTo>
                    <a:pt x="f118" y="f102"/>
                    <a:pt x="f120" y="f121"/>
                    <a:pt x="f122" y="f123"/>
                  </a:cubicBezTo>
                  <a:cubicBezTo>
                    <a:pt x="f122" y="f123"/>
                    <a:pt x="f122" y="f123"/>
                    <a:pt x="f122" y="f123"/>
                  </a:cubicBezTo>
                  <a:cubicBezTo>
                    <a:pt x="f122" y="f106"/>
                    <a:pt x="f122" y="f106"/>
                    <a:pt x="f122" y="f106"/>
                  </a:cubicBezTo>
                  <a:cubicBezTo>
                    <a:pt x="f122" y="f123"/>
                    <a:pt x="f124" y="f106"/>
                    <a:pt x="f124" y="f123"/>
                  </a:cubicBezTo>
                  <a:cubicBezTo>
                    <a:pt x="f124" y="f106"/>
                    <a:pt x="f124" y="f106"/>
                    <a:pt x="f124" y="f106"/>
                  </a:cubicBezTo>
                  <a:cubicBezTo>
                    <a:pt x="f122" y="f125"/>
                    <a:pt x="f124" y="f106"/>
                    <a:pt x="f122" y="f106"/>
                  </a:cubicBezTo>
                  <a:cubicBezTo>
                    <a:pt x="f122" y="f125"/>
                    <a:pt x="f124" y="f125"/>
                    <a:pt x="f122" y="f125"/>
                  </a:cubicBezTo>
                  <a:cubicBezTo>
                    <a:pt x="f124" y="f125"/>
                    <a:pt x="f124" y="f125"/>
                    <a:pt x="f124" y="f125"/>
                  </a:cubicBezTo>
                  <a:cubicBezTo>
                    <a:pt x="f124" y="f125"/>
                    <a:pt x="f124" y="f125"/>
                    <a:pt x="f124" y="f125"/>
                  </a:cubicBezTo>
                  <a:cubicBezTo>
                    <a:pt x="f126" y="f125"/>
                    <a:pt x="f126" y="f106"/>
                    <a:pt x="f127" y="f106"/>
                  </a:cubicBezTo>
                  <a:cubicBezTo>
                    <a:pt x="f127" y="f106"/>
                    <a:pt x="f127" y="f106"/>
                    <a:pt x="f127" y="f106"/>
                  </a:cubicBezTo>
                  <a:cubicBezTo>
                    <a:pt x="f128" y="f106"/>
                    <a:pt x="f128" y="f123"/>
                    <a:pt x="f128" y="f123"/>
                  </a:cubicBezTo>
                  <a:cubicBezTo>
                    <a:pt x="f128" y="f106"/>
                    <a:pt x="f127" y="f125"/>
                    <a:pt x="f127" y="f106"/>
                  </a:cubicBezTo>
                  <a:cubicBezTo>
                    <a:pt x="f127" y="f125"/>
                    <a:pt x="f126" y="f111"/>
                    <a:pt x="f126" y="f111"/>
                  </a:cubicBezTo>
                  <a:cubicBezTo>
                    <a:pt x="f126" y="f111"/>
                    <a:pt x="f126" y="f111"/>
                    <a:pt x="f126" y="f125"/>
                  </a:cubicBezTo>
                  <a:cubicBezTo>
                    <a:pt x="f127" y="f125"/>
                    <a:pt x="f126" y="f111"/>
                    <a:pt x="f127" y="f111"/>
                  </a:cubicBezTo>
                  <a:cubicBezTo>
                    <a:pt x="f126" y="f111"/>
                    <a:pt x="f126" y="f112"/>
                    <a:pt x="f126" y="f112"/>
                  </a:cubicBezTo>
                  <a:cubicBezTo>
                    <a:pt x="f126" y="f112"/>
                    <a:pt x="f126" y="f112"/>
                    <a:pt x="f127" y="f112"/>
                  </a:cubicBezTo>
                  <a:cubicBezTo>
                    <a:pt x="f126" y="f112"/>
                    <a:pt x="f126" y="f129"/>
                    <a:pt x="f126" y="f129"/>
                  </a:cubicBezTo>
                  <a:cubicBezTo>
                    <a:pt x="f124" y="f129"/>
                    <a:pt x="f126" y="f129"/>
                    <a:pt x="f126" y="f117"/>
                  </a:cubicBezTo>
                  <a:cubicBezTo>
                    <a:pt x="f127" y="f129"/>
                    <a:pt x="f127" y="f112"/>
                    <a:pt x="f128" y="f129"/>
                  </a:cubicBezTo>
                  <a:cubicBezTo>
                    <a:pt x="f127" y="f129"/>
                    <a:pt x="f127" y="f117"/>
                    <a:pt x="f126" y="f117"/>
                  </a:cubicBezTo>
                  <a:cubicBezTo>
                    <a:pt x="f127" y="f117"/>
                    <a:pt x="f127" y="f117"/>
                    <a:pt x="f127" y="f117"/>
                  </a:cubicBezTo>
                  <a:cubicBezTo>
                    <a:pt x="f128" y="f117"/>
                    <a:pt x="f127" y="f118"/>
                    <a:pt x="f128" y="f117"/>
                  </a:cubicBezTo>
                  <a:cubicBezTo>
                    <a:pt x="f127" y="f118"/>
                    <a:pt x="f127" y="f118"/>
                    <a:pt x="f127" y="f118"/>
                  </a:cubicBezTo>
                  <a:cubicBezTo>
                    <a:pt x="f128" y="f118"/>
                    <a:pt x="f128" y="f118"/>
                    <a:pt x="f128" y="f118"/>
                  </a:cubicBezTo>
                  <a:cubicBezTo>
                    <a:pt x="f128" y="f118"/>
                    <a:pt x="f128" y="f130"/>
                    <a:pt x="f131" y="f130"/>
                  </a:cubicBezTo>
                  <a:cubicBezTo>
                    <a:pt x="f131" y="f130"/>
                    <a:pt x="f131" y="f130"/>
                    <a:pt x="f128" y="f130"/>
                  </a:cubicBezTo>
                  <a:cubicBezTo>
                    <a:pt x="f128" y="f130"/>
                    <a:pt x="f128" y="f130"/>
                    <a:pt x="f127" y="f130"/>
                  </a:cubicBezTo>
                  <a:cubicBezTo>
                    <a:pt x="f128" y="f130"/>
                    <a:pt x="f128" y="f130"/>
                    <a:pt x="f128" y="f132"/>
                  </a:cubicBezTo>
                  <a:cubicBezTo>
                    <a:pt x="f128" y="f132"/>
                    <a:pt x="f128" y="f132"/>
                    <a:pt x="f128" y="f132"/>
                  </a:cubicBezTo>
                  <a:cubicBezTo>
                    <a:pt x="f128" y="f132"/>
                    <a:pt x="f128" y="f132"/>
                    <a:pt x="f128" y="f132"/>
                  </a:cubicBezTo>
                  <a:cubicBezTo>
                    <a:pt x="f128" y="f132"/>
                    <a:pt x="f128" y="f132"/>
                    <a:pt x="f128" y="f132"/>
                  </a:cubicBezTo>
                  <a:cubicBezTo>
                    <a:pt x="f128" y="f122"/>
                    <a:pt x="f128" y="f122"/>
                    <a:pt x="f128" y="f122"/>
                  </a:cubicBezTo>
                  <a:cubicBezTo>
                    <a:pt x="f128" y="f122"/>
                    <a:pt x="f131" y="f132"/>
                    <a:pt x="f131" y="f122"/>
                  </a:cubicBezTo>
                  <a:cubicBezTo>
                    <a:pt x="f131" y="f132"/>
                    <a:pt x="f131" y="f132"/>
                    <a:pt x="f131" y="f132"/>
                  </a:cubicBezTo>
                  <a:cubicBezTo>
                    <a:pt x="f131" y="f132"/>
                    <a:pt x="f133" y="f132"/>
                    <a:pt x="f133" y="f122"/>
                  </a:cubicBezTo>
                  <a:cubicBezTo>
                    <a:pt x="f131" y="f124"/>
                    <a:pt x="f131" y="f124"/>
                    <a:pt x="f131" y="f124"/>
                  </a:cubicBezTo>
                  <a:cubicBezTo>
                    <a:pt x="f128" y="f124"/>
                    <a:pt x="f131" y="f124"/>
                    <a:pt x="f131" y="f124"/>
                  </a:cubicBezTo>
                  <a:cubicBezTo>
                    <a:pt x="f131" y="f122"/>
                    <a:pt x="f131" y="f122"/>
                    <a:pt x="f131" y="f122"/>
                  </a:cubicBezTo>
                  <a:cubicBezTo>
                    <a:pt x="f131" y="f122"/>
                    <a:pt x="f133" y="f122"/>
                    <a:pt x="f133" y="f124"/>
                  </a:cubicBezTo>
                  <a:cubicBezTo>
                    <a:pt x="f133" y="f124"/>
                    <a:pt x="f133" y="f127"/>
                    <a:pt x="f131" y="f124"/>
                  </a:cubicBezTo>
                  <a:cubicBezTo>
                    <a:pt x="f131" y="f127"/>
                    <a:pt x="f133" y="f127"/>
                    <a:pt x="f133" y="f124"/>
                  </a:cubicBezTo>
                  <a:cubicBezTo>
                    <a:pt x="f133" y="f127"/>
                    <a:pt x="f133" y="f127"/>
                    <a:pt x="f131" y="f127"/>
                  </a:cubicBezTo>
                  <a:cubicBezTo>
                    <a:pt x="f133" y="f127"/>
                    <a:pt x="f134" y="f127"/>
                    <a:pt x="f134" y="f127"/>
                  </a:cubicBezTo>
                  <a:cubicBezTo>
                    <a:pt x="f135" y="f127"/>
                    <a:pt x="f135" y="f127"/>
                    <a:pt x="f135" y="f127"/>
                  </a:cubicBezTo>
                  <a:cubicBezTo>
                    <a:pt x="f135" y="f127"/>
                    <a:pt x="f135" y="f127"/>
                    <a:pt x="f135" y="f127"/>
                  </a:cubicBezTo>
                  <a:cubicBezTo>
                    <a:pt x="f135" y="f124"/>
                    <a:pt x="f135" y="f127"/>
                    <a:pt x="f136" y="f124"/>
                  </a:cubicBezTo>
                  <a:cubicBezTo>
                    <a:pt x="f136" y="f127"/>
                    <a:pt x="f136" y="f127"/>
                    <a:pt x="f136" y="f127"/>
                  </a:cubicBezTo>
                  <a:cubicBezTo>
                    <a:pt x="f135" y="f127"/>
                    <a:pt x="f135" y="f128"/>
                    <a:pt x="f134" y="f137"/>
                  </a:cubicBezTo>
                  <a:cubicBezTo>
                    <a:pt x="f134" y="f133"/>
                    <a:pt x="f136" y="f128"/>
                    <a:pt x="f135" y="f137"/>
                  </a:cubicBezTo>
                  <a:cubicBezTo>
                    <a:pt x="f135" y="f133"/>
                    <a:pt x="f135" y="f133"/>
                    <a:pt x="f135" y="f133"/>
                  </a:cubicBezTo>
                  <a:cubicBezTo>
                    <a:pt x="f135" y="f133"/>
                    <a:pt x="f134" y="f133"/>
                    <a:pt x="f134" y="f134"/>
                  </a:cubicBezTo>
                  <a:cubicBezTo>
                    <a:pt x="f135" y="f133"/>
                    <a:pt x="f136" y="f134"/>
                    <a:pt x="f136" y="f133"/>
                  </a:cubicBezTo>
                  <a:cubicBezTo>
                    <a:pt x="f136" y="f133"/>
                    <a:pt x="f135" y="f133"/>
                    <a:pt x="f135" y="f137"/>
                  </a:cubicBezTo>
                  <a:cubicBezTo>
                    <a:pt x="f136" y="f137"/>
                    <a:pt x="f136" y="f137"/>
                    <a:pt x="f138" y="f137"/>
                  </a:cubicBezTo>
                  <a:cubicBezTo>
                    <a:pt x="f138" y="f133"/>
                    <a:pt x="f138" y="f133"/>
                    <a:pt x="f136" y="f133"/>
                  </a:cubicBezTo>
                  <a:cubicBezTo>
                    <a:pt x="f136" y="f134"/>
                    <a:pt x="f136" y="f133"/>
                    <a:pt x="f136" y="f133"/>
                  </a:cubicBezTo>
                  <a:cubicBezTo>
                    <a:pt x="f136" y="f134"/>
                    <a:pt x="f138" y="f134"/>
                    <a:pt x="f136" y="f134"/>
                  </a:cubicBezTo>
                  <a:cubicBezTo>
                    <a:pt x="f135" y="f134"/>
                    <a:pt x="f135" y="f134"/>
                    <a:pt x="f135" y="f134"/>
                  </a:cubicBezTo>
                  <a:cubicBezTo>
                    <a:pt x="f135" y="f139"/>
                    <a:pt x="f135" y="f139"/>
                    <a:pt x="f135" y="f139"/>
                  </a:cubicBezTo>
                  <a:cubicBezTo>
                    <a:pt x="f135" y="f139"/>
                    <a:pt x="f135" y="f139"/>
                    <a:pt x="f135" y="f139"/>
                  </a:cubicBezTo>
                  <a:cubicBezTo>
                    <a:pt x="f136" y="f139"/>
                    <a:pt x="f135" y="f139"/>
                    <a:pt x="f135" y="f140"/>
                  </a:cubicBezTo>
                  <a:cubicBezTo>
                    <a:pt x="f136" y="f140"/>
                    <a:pt x="f136" y="f140"/>
                    <a:pt x="f136" y="f140"/>
                  </a:cubicBezTo>
                  <a:cubicBezTo>
                    <a:pt x="f136" y="f139"/>
                    <a:pt x="f135" y="f139"/>
                    <a:pt x="f136" y="f134"/>
                  </a:cubicBezTo>
                  <a:cubicBezTo>
                    <a:pt x="f136" y="f139"/>
                    <a:pt x="f136" y="f139"/>
                    <a:pt x="f138" y="f140"/>
                  </a:cubicBezTo>
                  <a:cubicBezTo>
                    <a:pt x="f138" y="f139"/>
                    <a:pt x="f138" y="f139"/>
                    <a:pt x="f138" y="f139"/>
                  </a:cubicBezTo>
                  <a:cubicBezTo>
                    <a:pt x="f138" y="f139"/>
                    <a:pt x="f141" y="f139"/>
                    <a:pt x="f141" y="f140"/>
                  </a:cubicBezTo>
                  <a:cubicBezTo>
                    <a:pt x="f138" y="f140"/>
                    <a:pt x="f138" y="f140"/>
                    <a:pt x="f138" y="f140"/>
                  </a:cubicBezTo>
                  <a:cubicBezTo>
                    <a:pt x="f138" y="f136"/>
                    <a:pt x="f138" y="f136"/>
                    <a:pt x="f138" y="f138"/>
                  </a:cubicBezTo>
                  <a:cubicBezTo>
                    <a:pt x="f141" y="f136"/>
                    <a:pt x="f141" y="f138"/>
                    <a:pt x="f141" y="f138"/>
                  </a:cubicBezTo>
                  <a:cubicBezTo>
                    <a:pt x="f141" y="f138"/>
                    <a:pt x="f138" y="f136"/>
                    <a:pt x="f141" y="f140"/>
                  </a:cubicBezTo>
                  <a:cubicBezTo>
                    <a:pt x="f142" y="f140"/>
                    <a:pt x="f138" y="f140"/>
                    <a:pt x="f141" y="f139"/>
                  </a:cubicBezTo>
                  <a:cubicBezTo>
                    <a:pt x="f141" y="f139"/>
                    <a:pt x="f142" y="f139"/>
                    <a:pt x="f143" y="f139"/>
                  </a:cubicBezTo>
                  <a:cubicBezTo>
                    <a:pt x="f143" y="f139"/>
                    <a:pt x="f143" y="f139"/>
                    <a:pt x="f143" y="f139"/>
                  </a:cubicBezTo>
                  <a:cubicBezTo>
                    <a:pt x="f142" y="f140"/>
                    <a:pt x="f142" y="f139"/>
                    <a:pt x="f142" y="f140"/>
                  </a:cubicBezTo>
                  <a:cubicBezTo>
                    <a:pt x="f142" y="f140"/>
                    <a:pt x="f142" y="f136"/>
                    <a:pt x="f142" y="f138"/>
                  </a:cubicBezTo>
                  <a:cubicBezTo>
                    <a:pt x="f142" y="f138"/>
                    <a:pt x="f143" y="f136"/>
                    <a:pt x="f142" y="f136"/>
                  </a:cubicBezTo>
                  <a:cubicBezTo>
                    <a:pt x="f143" y="f138"/>
                    <a:pt x="f143" y="f138"/>
                    <a:pt x="f144" y="f142"/>
                  </a:cubicBezTo>
                  <a:cubicBezTo>
                    <a:pt x="f143" y="f142"/>
                    <a:pt x="f144" y="f145"/>
                    <a:pt x="f143" y="f145"/>
                  </a:cubicBezTo>
                  <a:cubicBezTo>
                    <a:pt x="f142" y="f145"/>
                    <a:pt x="f142" y="f145"/>
                    <a:pt x="f142" y="f145"/>
                  </a:cubicBezTo>
                  <a:cubicBezTo>
                    <a:pt x="f142" y="f145"/>
                    <a:pt x="f142" y="f145"/>
                    <a:pt x="f142" y="f145"/>
                  </a:cubicBezTo>
                  <a:cubicBezTo>
                    <a:pt x="f142" y="f145"/>
                    <a:pt x="f143" y="f145"/>
                    <a:pt x="f143" y="f143"/>
                  </a:cubicBezTo>
                  <a:cubicBezTo>
                    <a:pt x="f143" y="f145"/>
                    <a:pt x="f144" y="f145"/>
                    <a:pt x="f144" y="f142"/>
                  </a:cubicBezTo>
                  <a:cubicBezTo>
                    <a:pt x="f144" y="f145"/>
                    <a:pt x="f146" y="f142"/>
                    <a:pt x="f146" y="f145"/>
                  </a:cubicBezTo>
                  <a:cubicBezTo>
                    <a:pt x="f146" y="f145"/>
                    <a:pt x="f146" y="f143"/>
                    <a:pt x="f146" y="f146"/>
                  </a:cubicBezTo>
                  <a:cubicBezTo>
                    <a:pt x="f147" y="f146"/>
                    <a:pt x="f147" y="f147"/>
                    <a:pt x="f147" y="f148"/>
                  </a:cubicBezTo>
                  <a:cubicBezTo>
                    <a:pt x="f149" y="f148"/>
                    <a:pt x="f149" y="f147"/>
                    <a:pt x="f150" y="f148"/>
                  </a:cubicBezTo>
                  <a:cubicBezTo>
                    <a:pt x="f149" y="f148"/>
                    <a:pt x="f149" y="f148"/>
                    <a:pt x="f149" y="f148"/>
                  </a:cubicBezTo>
                  <a:cubicBezTo>
                    <a:pt x="f149" y="f148"/>
                    <a:pt x="f149" y="f148"/>
                    <a:pt x="f149" y="f148"/>
                  </a:cubicBezTo>
                  <a:cubicBezTo>
                    <a:pt x="f150" y="f151"/>
                    <a:pt x="f150" y="f151"/>
                    <a:pt x="f150" y="f151"/>
                  </a:cubicBezTo>
                  <a:cubicBezTo>
                    <a:pt x="f150" y="f151"/>
                    <a:pt x="f150" y="f151"/>
                    <a:pt x="f150" y="f151"/>
                  </a:cubicBezTo>
                  <a:cubicBezTo>
                    <a:pt x="f150" y="f151"/>
                    <a:pt x="f150" y="f151"/>
                    <a:pt x="f150" y="f151"/>
                  </a:cubicBezTo>
                  <a:cubicBezTo>
                    <a:pt x="f152" y="f151"/>
                    <a:pt x="f152" y="f151"/>
                    <a:pt x="f152" y="f151"/>
                  </a:cubicBezTo>
                  <a:cubicBezTo>
                    <a:pt x="f153" y="f151"/>
                    <a:pt x="f152" y="f150"/>
                    <a:pt x="f152" y="f150"/>
                  </a:cubicBezTo>
                  <a:cubicBezTo>
                    <a:pt x="f152" y="f150"/>
                    <a:pt x="f152" y="f150"/>
                    <a:pt x="f152" y="f150"/>
                  </a:cubicBezTo>
                  <a:cubicBezTo>
                    <a:pt x="f152" y="f152"/>
                    <a:pt x="f152" y="f152"/>
                    <a:pt x="f153" y="f5"/>
                  </a:cubicBezTo>
                  <a:cubicBezTo>
                    <a:pt x="f153" y="f5"/>
                    <a:pt x="f153" y="f5"/>
                    <a:pt x="f153" y="f5"/>
                  </a:cubicBezTo>
                  <a:cubicBezTo>
                    <a:pt x="f153" y="f5"/>
                    <a:pt x="f153" y="f5"/>
                    <a:pt x="f153" y="f5"/>
                  </a:cubicBezTo>
                  <a:cubicBezTo>
                    <a:pt x="f5" y="f5"/>
                    <a:pt x="f5" y="f5"/>
                    <a:pt x="f5" y="f5"/>
                  </a:cubicBezTo>
                  <a:cubicBezTo>
                    <a:pt x="f5" y="f152"/>
                    <a:pt x="f5" y="f152"/>
                    <a:pt x="f5" y="f152"/>
                  </a:cubicBezTo>
                  <a:cubicBezTo>
                    <a:pt x="f5" y="f152"/>
                    <a:pt x="f5" y="f152"/>
                    <a:pt x="f153" y="f152"/>
                  </a:cubicBezTo>
                  <a:cubicBezTo>
                    <a:pt x="f153" y="f152"/>
                    <a:pt x="f153" y="f152"/>
                    <a:pt x="f153" y="f150"/>
                  </a:cubicBezTo>
                  <a:cubicBezTo>
                    <a:pt x="f153" y="f152"/>
                    <a:pt x="f153" y="f152"/>
                    <a:pt x="f153" y="f152"/>
                  </a:cubicBezTo>
                  <a:cubicBezTo>
                    <a:pt x="f5" y="f152"/>
                    <a:pt x="f153" y="f150"/>
                    <a:pt x="f5" y="f150"/>
                  </a:cubicBezTo>
                  <a:cubicBezTo>
                    <a:pt x="f5" y="f150"/>
                    <a:pt x="f5" y="f150"/>
                    <a:pt x="f5" y="f150"/>
                  </a:cubicBezTo>
                  <a:cubicBezTo>
                    <a:pt x="f5" y="f150"/>
                    <a:pt x="f5" y="f150"/>
                    <a:pt x="f5" y="f151"/>
                  </a:cubicBezTo>
                  <a:cubicBezTo>
                    <a:pt x="f5" y="f150"/>
                    <a:pt x="f153" y="f151"/>
                    <a:pt x="f153" y="f150"/>
                  </a:cubicBezTo>
                  <a:cubicBezTo>
                    <a:pt x="f5" y="f151"/>
                    <a:pt x="f5" y="f151"/>
                    <a:pt x="f153" y="f148"/>
                  </a:cubicBezTo>
                  <a:cubicBezTo>
                    <a:pt x="f153" y="f147"/>
                    <a:pt x="f153" y="f147"/>
                    <a:pt x="f153" y="f147"/>
                  </a:cubicBezTo>
                  <a:cubicBezTo>
                    <a:pt x="f152" y="f147"/>
                    <a:pt x="f152" y="f148"/>
                    <a:pt x="f152" y="f148"/>
                  </a:cubicBezTo>
                  <a:cubicBezTo>
                    <a:pt x="f152" y="f148"/>
                    <a:pt x="f152" y="f148"/>
                    <a:pt x="f150" y="f148"/>
                  </a:cubicBezTo>
                  <a:cubicBezTo>
                    <a:pt x="f152" y="f147"/>
                    <a:pt x="f152" y="f147"/>
                    <a:pt x="f152" y="f146"/>
                  </a:cubicBezTo>
                  <a:cubicBezTo>
                    <a:pt x="f152" y="f146"/>
                    <a:pt x="f152" y="f146"/>
                    <a:pt x="f152" y="f146"/>
                  </a:cubicBezTo>
                  <a:cubicBezTo>
                    <a:pt x="f152" y="f146"/>
                    <a:pt x="f152" y="f146"/>
                    <a:pt x="f152" y="f143"/>
                  </a:cubicBezTo>
                  <a:cubicBezTo>
                    <a:pt x="f150" y="f145"/>
                    <a:pt x="f150" y="f142"/>
                    <a:pt x="f149" y="f142"/>
                  </a:cubicBezTo>
                  <a:cubicBezTo>
                    <a:pt x="f149" y="f142"/>
                    <a:pt x="f149" y="f142"/>
                    <a:pt x="f149" y="f142"/>
                  </a:cubicBezTo>
                  <a:cubicBezTo>
                    <a:pt x="f150" y="f138"/>
                    <a:pt x="f149" y="f138"/>
                    <a:pt x="f149" y="f136"/>
                  </a:cubicBezTo>
                  <a:cubicBezTo>
                    <a:pt x="f147" y="f140"/>
                    <a:pt x="f147" y="f139"/>
                    <a:pt x="f146" y="f139"/>
                  </a:cubicBezTo>
                  <a:cubicBezTo>
                    <a:pt x="f146" y="f133"/>
                    <a:pt x="f144" y="f137"/>
                    <a:pt x="f143" y="f127"/>
                  </a:cubicBezTo>
                  <a:cubicBezTo>
                    <a:pt x="f143" y="f128"/>
                    <a:pt x="f143" y="f128"/>
                    <a:pt x="f143" y="f128"/>
                  </a:cubicBezTo>
                  <a:cubicBezTo>
                    <a:pt x="f143" y="f127"/>
                    <a:pt x="f142" y="f128"/>
                    <a:pt x="f142" y="f127"/>
                  </a:cubicBezTo>
                  <a:cubicBezTo>
                    <a:pt x="f143" y="f127"/>
                    <a:pt x="f143" y="f127"/>
                    <a:pt x="f143" y="f124"/>
                  </a:cubicBezTo>
                  <a:cubicBezTo>
                    <a:pt x="f142" y="f124"/>
                    <a:pt x="f142" y="f122"/>
                    <a:pt x="f142" y="f132"/>
                  </a:cubicBezTo>
                  <a:cubicBezTo>
                    <a:pt x="f142" y="f132"/>
                    <a:pt x="f142" y="f132"/>
                    <a:pt x="f142" y="f132"/>
                  </a:cubicBezTo>
                  <a:cubicBezTo>
                    <a:pt x="f142" y="f130"/>
                    <a:pt x="f141" y="f130"/>
                    <a:pt x="f138" y="f118"/>
                  </a:cubicBezTo>
                  <a:cubicBezTo>
                    <a:pt x="f138" y="f118"/>
                    <a:pt x="f138" y="f118"/>
                    <a:pt x="f138" y="f118"/>
                  </a:cubicBezTo>
                  <a:cubicBezTo>
                    <a:pt x="f138" y="f117"/>
                    <a:pt x="f138" y="f117"/>
                    <a:pt x="f138" y="f129"/>
                  </a:cubicBezTo>
                  <a:cubicBezTo>
                    <a:pt x="f138" y="f112"/>
                    <a:pt x="f136" y="f112"/>
                    <a:pt x="f136" y="f111"/>
                  </a:cubicBezTo>
                  <a:cubicBezTo>
                    <a:pt x="f136" y="f106"/>
                    <a:pt x="f134" y="f123"/>
                    <a:pt x="f134" y="f103"/>
                  </a:cubicBezTo>
                  <a:cubicBezTo>
                    <a:pt x="f133" y="f103"/>
                    <a:pt x="f133" y="f103"/>
                    <a:pt x="f133" y="f103"/>
                  </a:cubicBezTo>
                  <a:cubicBezTo>
                    <a:pt x="f133" y="f119"/>
                    <a:pt x="f128" y="f98"/>
                    <a:pt x="f128" y="f96"/>
                  </a:cubicBezTo>
                  <a:cubicBezTo>
                    <a:pt x="f127" y="f116"/>
                    <a:pt x="f127" y="f116"/>
                    <a:pt x="f127" y="f116"/>
                  </a:cubicBezTo>
                  <a:cubicBezTo>
                    <a:pt x="f127" y="f116"/>
                    <a:pt x="f127" y="f96"/>
                    <a:pt x="f127" y="f115"/>
                  </a:cubicBezTo>
                  <a:cubicBezTo>
                    <a:pt x="f127" y="f115"/>
                    <a:pt x="f127" y="f114"/>
                    <a:pt x="f126" y="f114"/>
                  </a:cubicBezTo>
                  <a:cubicBezTo>
                    <a:pt x="f126" y="f91"/>
                    <a:pt x="f126" y="f91"/>
                    <a:pt x="f126" y="f91"/>
                  </a:cubicBezTo>
                  <a:cubicBezTo>
                    <a:pt x="f124" y="f90"/>
                    <a:pt x="f124" y="f90"/>
                    <a:pt x="f124" y="f88"/>
                  </a:cubicBezTo>
                  <a:cubicBezTo>
                    <a:pt x="f124" y="f88"/>
                    <a:pt x="f124" y="f88"/>
                    <a:pt x="f124" y="f88"/>
                  </a:cubicBezTo>
                  <a:cubicBezTo>
                    <a:pt x="f124" y="f88"/>
                    <a:pt x="f124" y="f88"/>
                    <a:pt x="f122" y="f88"/>
                  </a:cubicBezTo>
                  <a:cubicBezTo>
                    <a:pt x="f122" y="f88"/>
                    <a:pt x="f122" y="f87"/>
                    <a:pt x="f124" y="f87"/>
                  </a:cubicBezTo>
                  <a:cubicBezTo>
                    <a:pt x="f122" y="f84"/>
                    <a:pt x="f122" y="f78"/>
                    <a:pt x="f120" y="f78"/>
                  </a:cubicBezTo>
                  <a:cubicBezTo>
                    <a:pt x="f120" y="f78"/>
                    <a:pt x="f120" y="f78"/>
                    <a:pt x="f120" y="f107"/>
                  </a:cubicBezTo>
                  <a:cubicBezTo>
                    <a:pt x="f120" y="f107"/>
                    <a:pt x="f118" y="f105"/>
                    <a:pt x="f118" y="f67"/>
                  </a:cubicBezTo>
                  <a:cubicBezTo>
                    <a:pt x="f117" y="f67"/>
                    <a:pt x="f117" y="f105"/>
                    <a:pt x="f117" y="f67"/>
                  </a:cubicBezTo>
                  <a:cubicBezTo>
                    <a:pt x="f117" y="f67"/>
                    <a:pt x="f117" y="f67"/>
                    <a:pt x="f117" y="f67"/>
                  </a:cubicBezTo>
                  <a:cubicBezTo>
                    <a:pt x="f117" y="f60"/>
                    <a:pt x="f112" y="f58"/>
                    <a:pt x="f112" y="f56"/>
                  </a:cubicBezTo>
                  <a:cubicBezTo>
                    <a:pt x="f111" y="f99"/>
                    <a:pt x="f109" y="f45"/>
                    <a:pt x="f108" y="f41"/>
                  </a:cubicBezTo>
                  <a:cubicBezTo>
                    <a:pt x="f106" y="f41"/>
                    <a:pt x="f106" y="f41"/>
                    <a:pt x="f106" y="f41"/>
                  </a:cubicBezTo>
                  <a:cubicBezTo>
                    <a:pt x="f108" y="f37"/>
                    <a:pt x="f104" y="f37"/>
                    <a:pt x="f106" y="f33"/>
                  </a:cubicBezTo>
                  <a:cubicBezTo>
                    <a:pt x="f104" y="f33"/>
                    <a:pt x="f104" y="f31"/>
                    <a:pt x="f104" y="f33"/>
                  </a:cubicBezTo>
                  <a:cubicBezTo>
                    <a:pt x="f104" y="f31"/>
                    <a:pt x="f102" y="f27"/>
                    <a:pt x="f103" y="f21"/>
                  </a:cubicBezTo>
                  <a:cubicBezTo>
                    <a:pt x="f103" y="f21"/>
                    <a:pt x="f103" y="f21"/>
                    <a:pt x="f103" y="f27"/>
                  </a:cubicBezTo>
                  <a:cubicBezTo>
                    <a:pt x="f102" y="f21"/>
                    <a:pt x="f102" y="f94"/>
                    <a:pt x="f100" y="f19"/>
                  </a:cubicBezTo>
                  <a:cubicBezTo>
                    <a:pt x="f100" y="f94"/>
                    <a:pt x="f100" y="f94"/>
                    <a:pt x="f100" y="f94"/>
                  </a:cubicBezTo>
                  <a:cubicBezTo>
                    <a:pt x="f101" y="f94"/>
                    <a:pt x="f100" y="f92"/>
                    <a:pt x="f101" y="f19"/>
                  </a:cubicBezTo>
                  <a:cubicBezTo>
                    <a:pt x="f101" y="f19"/>
                    <a:pt x="f100" y="f92"/>
                    <a:pt x="f100" y="f19"/>
                  </a:cubicBezTo>
                  <a:cubicBezTo>
                    <a:pt x="f98" y="f17"/>
                    <a:pt x="f98" y="f15"/>
                    <a:pt x="f97" y="f6"/>
                  </a:cubicBezTo>
                  <a:cubicBezTo>
                    <a:pt x="f95" y="f86"/>
                    <a:pt x="f95" y="f154"/>
                    <a:pt x="f95" y="f6"/>
                  </a:cubicBezTo>
                  <a:cubicBezTo>
                    <a:pt x="f95" y="f6"/>
                    <a:pt x="f96" y="f6"/>
                    <a:pt x="f95" y="f6"/>
                  </a:cubicBezTo>
                  <a:cubicBezTo>
                    <a:pt x="f95" y="f86"/>
                    <a:pt x="f93" y="f6"/>
                    <a:pt x="f93" y="f86"/>
                  </a:cubicBezTo>
                  <a:cubicBezTo>
                    <a:pt x="f95" y="f86"/>
                    <a:pt x="f93" y="f86"/>
                    <a:pt x="f95" y="f85"/>
                  </a:cubicBezTo>
                  <a:cubicBezTo>
                    <a:pt x="f93" y="f85"/>
                    <a:pt x="f91" y="f85"/>
                    <a:pt x="f91" y="f83"/>
                  </a:cubicBezTo>
                  <a:cubicBezTo>
                    <a:pt x="f91" y="f83"/>
                    <a:pt x="f91" y="f83"/>
                    <a:pt x="f91" y="f83"/>
                  </a:cubicBezTo>
                  <a:cubicBezTo>
                    <a:pt x="f93" y="f82"/>
                    <a:pt x="f91" y="f81"/>
                    <a:pt x="f91" y="f80"/>
                  </a:cubicBezTo>
                  <a:cubicBezTo>
                    <a:pt x="f88" y="f74"/>
                    <a:pt x="f84" y="f66"/>
                    <a:pt x="f78" y="f61"/>
                  </a:cubicBezTo>
                  <a:cubicBezTo>
                    <a:pt x="f67" y="f54"/>
                    <a:pt x="f65" y="f155"/>
                    <a:pt x="f56" y="f42"/>
                  </a:cubicBezTo>
                  <a:cubicBezTo>
                    <a:pt x="f51" y="f42"/>
                    <a:pt x="f51" y="f42"/>
                    <a:pt x="f51" y="f39"/>
                  </a:cubicBezTo>
                  <a:cubicBezTo>
                    <a:pt x="f51" y="f40"/>
                    <a:pt x="f51" y="f40"/>
                    <a:pt x="f51" y="f40"/>
                  </a:cubicBezTo>
                  <a:cubicBezTo>
                    <a:pt x="f51" y="f39"/>
                    <a:pt x="f49" y="f39"/>
                    <a:pt x="f51" y="f38"/>
                  </a:cubicBezTo>
                  <a:cubicBezTo>
                    <a:pt x="f49" y="f36"/>
                    <a:pt x="f47" y="f35"/>
                    <a:pt x="f45" y="f32"/>
                  </a:cubicBezTo>
                  <a:cubicBezTo>
                    <a:pt x="f45" y="f32"/>
                    <a:pt x="f45" y="f32"/>
                    <a:pt x="f45" y="f32"/>
                  </a:cubicBezTo>
                  <a:cubicBezTo>
                    <a:pt x="f45" y="f156"/>
                    <a:pt x="f45" y="f156"/>
                    <a:pt x="f45" y="f156"/>
                  </a:cubicBezTo>
                  <a:cubicBezTo>
                    <a:pt x="f45" y="f32"/>
                    <a:pt x="f45" y="f32"/>
                    <a:pt x="f45" y="f32"/>
                  </a:cubicBezTo>
                  <a:cubicBezTo>
                    <a:pt x="f45" y="f156"/>
                    <a:pt x="f45" y="f156"/>
                    <a:pt x="f45" y="f156"/>
                  </a:cubicBezTo>
                  <a:cubicBezTo>
                    <a:pt x="f44" y="f26"/>
                    <a:pt x="f31" y="f20"/>
                    <a:pt x="f24" y="f16"/>
                  </a:cubicBezTo>
                  <a:cubicBezTo>
                    <a:pt x="f21" y="f157"/>
                    <a:pt x="f21" y="f14"/>
                    <a:pt x="f19" y="f13"/>
                  </a:cubicBezTo>
                  <a:cubicBezTo>
                    <a:pt x="f17" y="f10"/>
                    <a:pt x="f11" y="f158"/>
                    <a:pt x="f154" y="f7"/>
                  </a:cubicBezTo>
                  <a:cubicBezTo>
                    <a:pt x="f154" y="f7"/>
                    <a:pt x="f8" y="f159"/>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88" name="Freeform 152">
              <a:extLst>
                <a:ext uri="{FF2B5EF4-FFF2-40B4-BE49-F238E27FC236}">
                  <a16:creationId xmlns:a16="http://schemas.microsoft.com/office/drawing/2014/main" id="{12EDF77E-AF03-4AC0-BF95-F4778D5A995F}"/>
                </a:ext>
              </a:extLst>
            </p:cNvPr>
            <p:cNvSpPr/>
            <p:nvPr/>
          </p:nvSpPr>
          <p:spPr>
            <a:xfrm flipH="1">
              <a:off x="10024466" y="2383392"/>
              <a:ext cx="61356" cy="2569729"/>
            </a:xfrm>
            <a:custGeom>
              <a:avLst/>
              <a:gdLst>
                <a:gd name="f0" fmla="val 10800000"/>
                <a:gd name="f1" fmla="val 5400000"/>
                <a:gd name="f2" fmla="val 180"/>
                <a:gd name="f3" fmla="val w"/>
                <a:gd name="f4" fmla="val h"/>
                <a:gd name="f5" fmla="val 0"/>
                <a:gd name="f6" fmla="val 25"/>
                <a:gd name="f7" fmla="val 1046"/>
                <a:gd name="f8" fmla="val 23"/>
                <a:gd name="f9" fmla="val 17"/>
                <a:gd name="f10" fmla="val 518"/>
                <a:gd name="f11" fmla="val 4"/>
                <a:gd name="f12" fmla="val 11"/>
                <a:gd name="f13" fmla="val 758"/>
                <a:gd name="f14" fmla="val 239"/>
                <a:gd name="f15" fmla="val 8"/>
                <a:gd name="f16" fmla="+- 0 0 -90"/>
                <a:gd name="f17" fmla="*/ f3 1 25"/>
                <a:gd name="f18" fmla="*/ f4 1 1046"/>
                <a:gd name="f19" fmla="+- f7 0 f5"/>
                <a:gd name="f20" fmla="+- f6 0 f5"/>
                <a:gd name="f21" fmla="*/ f16 f0 1"/>
                <a:gd name="f22" fmla="*/ f20 1 25"/>
                <a:gd name="f23" fmla="*/ f19 1 1046"/>
                <a:gd name="f24" fmla="*/ 23 f20 1"/>
                <a:gd name="f25" fmla="*/ 0 f19 1"/>
                <a:gd name="f26" fmla="*/ 17 f20 1"/>
                <a:gd name="f27" fmla="*/ 518 f19 1"/>
                <a:gd name="f28" fmla="*/ 25 f20 1"/>
                <a:gd name="f29" fmla="*/ 1046 f19 1"/>
                <a:gd name="f30" fmla="*/ 4 f20 1"/>
                <a:gd name="f31" fmla="*/ 11 f20 1"/>
                <a:gd name="f32" fmla="*/ 758 f19 1"/>
                <a:gd name="f33" fmla="*/ 0 f20 1"/>
                <a:gd name="f34" fmla="*/ 239 f19 1"/>
                <a:gd name="f35" fmla="*/ 8 f20 1"/>
                <a:gd name="f36" fmla="*/ f21 1 f2"/>
                <a:gd name="f37" fmla="*/ f24 1 25"/>
                <a:gd name="f38" fmla="*/ f25 1 1046"/>
                <a:gd name="f39" fmla="*/ f26 1 25"/>
                <a:gd name="f40" fmla="*/ f27 1 1046"/>
                <a:gd name="f41" fmla="*/ f28 1 25"/>
                <a:gd name="f42" fmla="*/ f29 1 1046"/>
                <a:gd name="f43" fmla="*/ f30 1 25"/>
                <a:gd name="f44" fmla="*/ f31 1 25"/>
                <a:gd name="f45" fmla="*/ f32 1 1046"/>
                <a:gd name="f46" fmla="*/ f33 1 25"/>
                <a:gd name="f47" fmla="*/ f34 1 1046"/>
                <a:gd name="f48" fmla="*/ f35 1 25"/>
                <a:gd name="f49" fmla="*/ 0 1 f22"/>
                <a:gd name="f50" fmla="*/ f6 1 f22"/>
                <a:gd name="f51" fmla="*/ 0 1 f23"/>
                <a:gd name="f52" fmla="*/ f7 1 f23"/>
                <a:gd name="f53" fmla="+- f36 0 f1"/>
                <a:gd name="f54" fmla="*/ f37 1 f22"/>
                <a:gd name="f55" fmla="*/ f38 1 f23"/>
                <a:gd name="f56" fmla="*/ f39 1 f22"/>
                <a:gd name="f57" fmla="*/ f40 1 f23"/>
                <a:gd name="f58" fmla="*/ f41 1 f22"/>
                <a:gd name="f59" fmla="*/ f42 1 f23"/>
                <a:gd name="f60" fmla="*/ f43 1 f22"/>
                <a:gd name="f61" fmla="*/ f44 1 f22"/>
                <a:gd name="f62" fmla="*/ f45 1 f23"/>
                <a:gd name="f63" fmla="*/ f46 1 f22"/>
                <a:gd name="f64" fmla="*/ f47 1 f23"/>
                <a:gd name="f65" fmla="*/ f48 1 f22"/>
                <a:gd name="f66" fmla="*/ f49 f17 1"/>
                <a:gd name="f67" fmla="*/ f50 f17 1"/>
                <a:gd name="f68" fmla="*/ f52 f18 1"/>
                <a:gd name="f69" fmla="*/ f51 f18 1"/>
                <a:gd name="f70" fmla="*/ f54 f17 1"/>
                <a:gd name="f71" fmla="*/ f55 f18 1"/>
                <a:gd name="f72" fmla="*/ f56 f17 1"/>
                <a:gd name="f73" fmla="*/ f57 f18 1"/>
                <a:gd name="f74" fmla="*/ f58 f17 1"/>
                <a:gd name="f75" fmla="*/ f59 f18 1"/>
                <a:gd name="f76" fmla="*/ f60 f17 1"/>
                <a:gd name="f77" fmla="*/ f61 f17 1"/>
                <a:gd name="f78" fmla="*/ f62 f18 1"/>
                <a:gd name="f79" fmla="*/ f63 f17 1"/>
                <a:gd name="f80" fmla="*/ f64 f18 1"/>
                <a:gd name="f81" fmla="*/ f65 f17 1"/>
              </a:gdLst>
              <a:ahLst/>
              <a:cxnLst>
                <a:cxn ang="3cd4">
                  <a:pos x="hc" y="t"/>
                </a:cxn>
                <a:cxn ang="0">
                  <a:pos x="r" y="vc"/>
                </a:cxn>
                <a:cxn ang="cd4">
                  <a:pos x="hc" y="b"/>
                </a:cxn>
                <a:cxn ang="cd2">
                  <a:pos x="l" y="vc"/>
                </a:cxn>
                <a:cxn ang="f53">
                  <a:pos x="f70" y="f71"/>
                </a:cxn>
                <a:cxn ang="f53">
                  <a:pos x="f72" y="f73"/>
                </a:cxn>
                <a:cxn ang="f53">
                  <a:pos x="f74" y="f75"/>
                </a:cxn>
                <a:cxn ang="f53">
                  <a:pos x="f76" y="f75"/>
                </a:cxn>
                <a:cxn ang="f53">
                  <a:pos x="f77" y="f78"/>
                </a:cxn>
                <a:cxn ang="f53">
                  <a:pos x="f79" y="f80"/>
                </a:cxn>
                <a:cxn ang="f53">
                  <a:pos x="f81" y="f71"/>
                </a:cxn>
                <a:cxn ang="f53">
                  <a:pos x="f70" y="f71"/>
                </a:cxn>
                <a:cxn ang="f53">
                  <a:pos x="f70" y="f71"/>
                </a:cxn>
              </a:cxnLst>
              <a:rect l="f66" t="f69" r="f67" b="f68"/>
              <a:pathLst>
                <a:path w="25" h="1046">
                  <a:moveTo>
                    <a:pt x="f8" y="f5"/>
                  </a:moveTo>
                  <a:cubicBezTo>
                    <a:pt x="f9" y="f10"/>
                    <a:pt x="f9" y="f10"/>
                    <a:pt x="f9" y="f10"/>
                  </a:cubicBezTo>
                  <a:cubicBezTo>
                    <a:pt x="f6" y="f7"/>
                    <a:pt x="f6" y="f7"/>
                    <a:pt x="f6" y="f7"/>
                  </a:cubicBezTo>
                  <a:cubicBezTo>
                    <a:pt x="f11" y="f7"/>
                    <a:pt x="f11" y="f7"/>
                    <a:pt x="f11" y="f7"/>
                  </a:cubicBezTo>
                  <a:cubicBezTo>
                    <a:pt x="f12" y="f13"/>
                    <a:pt x="f12" y="f13"/>
                    <a:pt x="f12" y="f13"/>
                  </a:cubicBezTo>
                  <a:cubicBezTo>
                    <a:pt x="f5" y="f14"/>
                    <a:pt x="f5" y="f14"/>
                    <a:pt x="f5" y="f14"/>
                  </a:cubicBezTo>
                  <a:cubicBezTo>
                    <a:pt x="f15" y="f5"/>
                    <a:pt x="f15" y="f5"/>
                    <a:pt x="f15" y="f5"/>
                  </a:cubicBezTo>
                  <a:cubicBezTo>
                    <a:pt x="f8" y="f5"/>
                    <a:pt x="f8" y="f5"/>
                    <a:pt x="f8" y="f5"/>
                  </a:cubicBezTo>
                  <a:cubicBezTo>
                    <a:pt x="f8" y="f5"/>
                    <a:pt x="f8" y="f5"/>
                    <a:pt x="f8" y="f5"/>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grpSp>
      <p:grpSp>
        <p:nvGrpSpPr>
          <p:cNvPr id="89" name="Group 69">
            <a:extLst>
              <a:ext uri="{FF2B5EF4-FFF2-40B4-BE49-F238E27FC236}">
                <a16:creationId xmlns:a16="http://schemas.microsoft.com/office/drawing/2014/main" id="{EDD72461-FECC-4D95-A0E1-72AAE774AB41}"/>
              </a:ext>
            </a:extLst>
          </p:cNvPr>
          <p:cNvGrpSpPr/>
          <p:nvPr/>
        </p:nvGrpSpPr>
        <p:grpSpPr>
          <a:xfrm>
            <a:off x="10895011" y="1248594"/>
            <a:ext cx="1254794" cy="3346119"/>
            <a:chOff x="10895011" y="1248594"/>
            <a:chExt cx="1254794" cy="3346119"/>
          </a:xfrm>
        </p:grpSpPr>
        <p:sp>
          <p:nvSpPr>
            <p:cNvPr id="90" name="Freeform 70">
              <a:extLst>
                <a:ext uri="{FF2B5EF4-FFF2-40B4-BE49-F238E27FC236}">
                  <a16:creationId xmlns:a16="http://schemas.microsoft.com/office/drawing/2014/main" id="{437A5CDA-9E08-4795-93E2-CAAE7388BE97}"/>
                </a:ext>
              </a:extLst>
            </p:cNvPr>
            <p:cNvSpPr/>
            <p:nvPr/>
          </p:nvSpPr>
          <p:spPr>
            <a:xfrm>
              <a:off x="11533281" y="2609478"/>
              <a:ext cx="25219" cy="1171318"/>
            </a:xfrm>
            <a:custGeom>
              <a:avLst/>
              <a:gdLst>
                <a:gd name="f0" fmla="val 10800000"/>
                <a:gd name="f1" fmla="val 5400000"/>
                <a:gd name="f2" fmla="val 180"/>
                <a:gd name="f3" fmla="val w"/>
                <a:gd name="f4" fmla="val h"/>
                <a:gd name="f5" fmla="val 0"/>
                <a:gd name="f6" fmla="val 29"/>
                <a:gd name="f7" fmla="val 1347"/>
                <a:gd name="f8" fmla="val 3"/>
                <a:gd name="f9" fmla="val 24"/>
                <a:gd name="f10" fmla="+- 0 0 -90"/>
                <a:gd name="f11" fmla="*/ f3 1 29"/>
                <a:gd name="f12" fmla="*/ f4 1 1347"/>
                <a:gd name="f13" fmla="+- f7 0 f5"/>
                <a:gd name="f14" fmla="+- f6 0 f5"/>
                <a:gd name="f15" fmla="*/ f10 f0 1"/>
                <a:gd name="f16" fmla="*/ f14 1 29"/>
                <a:gd name="f17" fmla="*/ f13 1 1347"/>
                <a:gd name="f18" fmla="*/ 3 f14 1"/>
                <a:gd name="f19" fmla="*/ 0 f13 1"/>
                <a:gd name="f20" fmla="*/ 0 f14 1"/>
                <a:gd name="f21" fmla="*/ 1347 f13 1"/>
                <a:gd name="f22" fmla="*/ 24 f14 1"/>
                <a:gd name="f23" fmla="*/ 29 f14 1"/>
                <a:gd name="f24" fmla="*/ f15 1 f2"/>
                <a:gd name="f25" fmla="*/ f18 1 29"/>
                <a:gd name="f26" fmla="*/ f19 1 1347"/>
                <a:gd name="f27" fmla="*/ f20 1 29"/>
                <a:gd name="f28" fmla="*/ f21 1 1347"/>
                <a:gd name="f29" fmla="*/ f22 1 29"/>
                <a:gd name="f30" fmla="*/ f23 1 29"/>
                <a:gd name="f31" fmla="*/ 0 1 f16"/>
                <a:gd name="f32" fmla="*/ f6 1 f16"/>
                <a:gd name="f33" fmla="*/ 0 1 f17"/>
                <a:gd name="f34" fmla="*/ f7 1 f17"/>
                <a:gd name="f35" fmla="+- f24 0 f1"/>
                <a:gd name="f36" fmla="*/ f25 1 f16"/>
                <a:gd name="f37" fmla="*/ f26 1 f17"/>
                <a:gd name="f38" fmla="*/ f27 1 f16"/>
                <a:gd name="f39" fmla="*/ f28 1 f17"/>
                <a:gd name="f40" fmla="*/ f29 1 f16"/>
                <a:gd name="f41" fmla="*/ f30 1 f16"/>
                <a:gd name="f42" fmla="*/ f31 f11 1"/>
                <a:gd name="f43" fmla="*/ f32 f11 1"/>
                <a:gd name="f44" fmla="*/ f34 f12 1"/>
                <a:gd name="f45" fmla="*/ f33 f12 1"/>
                <a:gd name="f46" fmla="*/ f36 f11 1"/>
                <a:gd name="f47" fmla="*/ f37 f12 1"/>
                <a:gd name="f48" fmla="*/ f38 f11 1"/>
                <a:gd name="f49" fmla="*/ f39 f12 1"/>
                <a:gd name="f50" fmla="*/ f40 f11 1"/>
                <a:gd name="f51" fmla="*/ f41 f11 1"/>
              </a:gdLst>
              <a:ahLst/>
              <a:cxnLst>
                <a:cxn ang="3cd4">
                  <a:pos x="hc" y="t"/>
                </a:cxn>
                <a:cxn ang="0">
                  <a:pos x="r" y="vc"/>
                </a:cxn>
                <a:cxn ang="cd4">
                  <a:pos x="hc" y="b"/>
                </a:cxn>
                <a:cxn ang="cd2">
                  <a:pos x="l" y="vc"/>
                </a:cxn>
                <a:cxn ang="f35">
                  <a:pos x="f46" y="f47"/>
                </a:cxn>
                <a:cxn ang="f35">
                  <a:pos x="f48" y="f49"/>
                </a:cxn>
                <a:cxn ang="f35">
                  <a:pos x="f50" y="f49"/>
                </a:cxn>
                <a:cxn ang="f35">
                  <a:pos x="f51" y="f47"/>
                </a:cxn>
                <a:cxn ang="f35">
                  <a:pos x="f46" y="f47"/>
                </a:cxn>
                <a:cxn ang="f35">
                  <a:pos x="f46" y="f47"/>
                </a:cxn>
                <a:cxn ang="f35">
                  <a:pos x="f46" y="f47"/>
                </a:cxn>
                <a:cxn ang="f35">
                  <a:pos x="f46" y="f47"/>
                </a:cxn>
                <a:cxn ang="f35">
                  <a:pos x="f46" y="f47"/>
                </a:cxn>
              </a:cxnLst>
              <a:rect l="f42" t="f45" r="f43" b="f44"/>
              <a:pathLst>
                <a:path w="29" h="1347">
                  <a:moveTo>
                    <a:pt x="f8" y="f5"/>
                  </a:moveTo>
                  <a:lnTo>
                    <a:pt x="f5" y="f7"/>
                  </a:lnTo>
                  <a:lnTo>
                    <a:pt x="f9" y="f7"/>
                  </a:lnTo>
                  <a:lnTo>
                    <a:pt x="f6" y="f5"/>
                  </a:lnTo>
                  <a:lnTo>
                    <a:pt x="f8" y="f5"/>
                  </a:lnTo>
                  <a:lnTo>
                    <a:pt x="f8" y="f5"/>
                  </a:lnTo>
                  <a:lnTo>
                    <a:pt x="f8" y="f5"/>
                  </a:lnTo>
                  <a:lnTo>
                    <a:pt x="f8" y="f5"/>
                  </a:lnTo>
                  <a:lnTo>
                    <a:pt x="f8" y="f5"/>
                  </a:ln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91" name="Freeform 71">
              <a:extLst>
                <a:ext uri="{FF2B5EF4-FFF2-40B4-BE49-F238E27FC236}">
                  <a16:creationId xmlns:a16="http://schemas.microsoft.com/office/drawing/2014/main" id="{9CDE4FE1-A320-4E2F-B0E7-34CADBC3D543}"/>
                </a:ext>
              </a:extLst>
            </p:cNvPr>
            <p:cNvSpPr/>
            <p:nvPr/>
          </p:nvSpPr>
          <p:spPr>
            <a:xfrm>
              <a:off x="11377623" y="3261664"/>
              <a:ext cx="140003" cy="215652"/>
            </a:xfrm>
            <a:custGeom>
              <a:avLst/>
              <a:gdLst>
                <a:gd name="f0" fmla="val 10800000"/>
                <a:gd name="f1" fmla="val 5400000"/>
                <a:gd name="f2" fmla="val 180"/>
                <a:gd name="f3" fmla="val w"/>
                <a:gd name="f4" fmla="val h"/>
                <a:gd name="f5" fmla="val 0"/>
                <a:gd name="f6" fmla="val 68"/>
                <a:gd name="f7" fmla="val 105"/>
                <a:gd name="f8" fmla="val 65"/>
                <a:gd name="f9" fmla="val 71"/>
                <a:gd name="f10" fmla="val 5"/>
                <a:gd name="f11" fmla="val 30"/>
                <a:gd name="f12" fmla="+- 0 0 -90"/>
                <a:gd name="f13" fmla="*/ f3 1 68"/>
                <a:gd name="f14" fmla="*/ f4 1 105"/>
                <a:gd name="f15" fmla="+- f7 0 f5"/>
                <a:gd name="f16" fmla="+- f6 0 f5"/>
                <a:gd name="f17" fmla="*/ f12 f0 1"/>
                <a:gd name="f18" fmla="*/ f16 1 68"/>
                <a:gd name="f19" fmla="*/ f15 1 105"/>
                <a:gd name="f20" fmla="*/ 65 f16 1"/>
                <a:gd name="f21" fmla="*/ 105 f15 1"/>
                <a:gd name="f22" fmla="*/ 5 f16 1"/>
                <a:gd name="f23" fmla="*/ 0 f15 1"/>
                <a:gd name="f24" fmla="*/ f17 1 f2"/>
                <a:gd name="f25" fmla="*/ f20 1 68"/>
                <a:gd name="f26" fmla="*/ f21 1 105"/>
                <a:gd name="f27" fmla="*/ f22 1 68"/>
                <a:gd name="f28" fmla="*/ f23 1 105"/>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68" h="105">
                  <a:moveTo>
                    <a:pt x="f8" y="f7"/>
                  </a:moveTo>
                  <a:cubicBezTo>
                    <a:pt x="f8" y="f7"/>
                    <a:pt x="f5" y="f9"/>
                    <a:pt x="f10" y="f5"/>
                  </a:cubicBezTo>
                  <a:cubicBezTo>
                    <a:pt x="f6"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92" name="Freeform 72">
              <a:extLst>
                <a:ext uri="{FF2B5EF4-FFF2-40B4-BE49-F238E27FC236}">
                  <a16:creationId xmlns:a16="http://schemas.microsoft.com/office/drawing/2014/main" id="{86AE2941-7926-434D-8C7E-0367100A92D0}"/>
                </a:ext>
              </a:extLst>
            </p:cNvPr>
            <p:cNvSpPr/>
            <p:nvPr/>
          </p:nvSpPr>
          <p:spPr>
            <a:xfrm>
              <a:off x="11560237" y="3079049"/>
              <a:ext cx="140003" cy="217389"/>
            </a:xfrm>
            <a:custGeom>
              <a:avLst/>
              <a:gdLst>
                <a:gd name="f0" fmla="val 10800000"/>
                <a:gd name="f1" fmla="val 5400000"/>
                <a:gd name="f2" fmla="val 180"/>
                <a:gd name="f3" fmla="val w"/>
                <a:gd name="f4" fmla="val h"/>
                <a:gd name="f5" fmla="val 0"/>
                <a:gd name="f6" fmla="val 68"/>
                <a:gd name="f7" fmla="val 106"/>
                <a:gd name="f8" fmla="val 4"/>
                <a:gd name="f9" fmla="val 71"/>
                <a:gd name="f10" fmla="val 64"/>
                <a:gd name="f11" fmla="val 31"/>
                <a:gd name="f12" fmla="+- 0 0 -90"/>
                <a:gd name="f13" fmla="*/ f3 1 68"/>
                <a:gd name="f14" fmla="*/ f4 1 106"/>
                <a:gd name="f15" fmla="+- f7 0 f5"/>
                <a:gd name="f16" fmla="+- f6 0 f5"/>
                <a:gd name="f17" fmla="*/ f12 f0 1"/>
                <a:gd name="f18" fmla="*/ f16 1 68"/>
                <a:gd name="f19" fmla="*/ f15 1 106"/>
                <a:gd name="f20" fmla="*/ 4 f16 1"/>
                <a:gd name="f21" fmla="*/ 106 f15 1"/>
                <a:gd name="f22" fmla="*/ 64 f16 1"/>
                <a:gd name="f23" fmla="*/ 0 f15 1"/>
                <a:gd name="f24" fmla="*/ f17 1 f2"/>
                <a:gd name="f25" fmla="*/ f20 1 68"/>
                <a:gd name="f26" fmla="*/ f21 1 106"/>
                <a:gd name="f27" fmla="*/ f22 1 68"/>
                <a:gd name="f28" fmla="*/ f23 1 106"/>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68" h="106">
                  <a:moveTo>
                    <a:pt x="f8" y="f7"/>
                  </a:moveTo>
                  <a:cubicBezTo>
                    <a:pt x="f8" y="f7"/>
                    <a:pt x="f6" y="f9"/>
                    <a:pt x="f10" y="f5"/>
                  </a:cubicBezTo>
                  <a:cubicBezTo>
                    <a:pt x="f5"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93" name="Freeform 73">
              <a:extLst>
                <a:ext uri="{FF2B5EF4-FFF2-40B4-BE49-F238E27FC236}">
                  <a16:creationId xmlns:a16="http://schemas.microsoft.com/office/drawing/2014/main" id="{A8AA9F79-30E7-43F2-9ECD-FC37C41CB2EC}"/>
                </a:ext>
              </a:extLst>
            </p:cNvPr>
            <p:cNvSpPr/>
            <p:nvPr/>
          </p:nvSpPr>
          <p:spPr>
            <a:xfrm>
              <a:off x="11377623" y="3516444"/>
              <a:ext cx="140003" cy="220004"/>
            </a:xfrm>
            <a:custGeom>
              <a:avLst/>
              <a:gdLst>
                <a:gd name="f0" fmla="val 10800000"/>
                <a:gd name="f1" fmla="val 5400000"/>
                <a:gd name="f2" fmla="val 180"/>
                <a:gd name="f3" fmla="val w"/>
                <a:gd name="f4" fmla="val h"/>
                <a:gd name="f5" fmla="val 0"/>
                <a:gd name="f6" fmla="val 68"/>
                <a:gd name="f7" fmla="val 107"/>
                <a:gd name="f8" fmla="val 65"/>
                <a:gd name="f9" fmla="val 71"/>
                <a:gd name="f10" fmla="val 5"/>
                <a:gd name="f11" fmla="val 31"/>
                <a:gd name="f12" fmla="+- 0 0 -90"/>
                <a:gd name="f13" fmla="*/ f3 1 68"/>
                <a:gd name="f14" fmla="*/ f4 1 107"/>
                <a:gd name="f15" fmla="+- f7 0 f5"/>
                <a:gd name="f16" fmla="+- f6 0 f5"/>
                <a:gd name="f17" fmla="*/ f12 f0 1"/>
                <a:gd name="f18" fmla="*/ f16 1 68"/>
                <a:gd name="f19" fmla="*/ f15 1 107"/>
                <a:gd name="f20" fmla="*/ 65 f16 1"/>
                <a:gd name="f21" fmla="*/ 107 f15 1"/>
                <a:gd name="f22" fmla="*/ 5 f16 1"/>
                <a:gd name="f23" fmla="*/ 0 f15 1"/>
                <a:gd name="f24" fmla="*/ f17 1 f2"/>
                <a:gd name="f25" fmla="*/ f20 1 68"/>
                <a:gd name="f26" fmla="*/ f21 1 107"/>
                <a:gd name="f27" fmla="*/ f22 1 68"/>
                <a:gd name="f28" fmla="*/ f23 1 107"/>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68" h="107">
                  <a:moveTo>
                    <a:pt x="f8" y="f7"/>
                  </a:moveTo>
                  <a:cubicBezTo>
                    <a:pt x="f8" y="f7"/>
                    <a:pt x="f5" y="f9"/>
                    <a:pt x="f10" y="f5"/>
                  </a:cubicBezTo>
                  <a:cubicBezTo>
                    <a:pt x="f6"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94" name="Freeform 74">
              <a:extLst>
                <a:ext uri="{FF2B5EF4-FFF2-40B4-BE49-F238E27FC236}">
                  <a16:creationId xmlns:a16="http://schemas.microsoft.com/office/drawing/2014/main" id="{86D0D744-A4CF-45C7-ABFB-55F04765F6BA}"/>
                </a:ext>
              </a:extLst>
            </p:cNvPr>
            <p:cNvSpPr/>
            <p:nvPr/>
          </p:nvSpPr>
          <p:spPr>
            <a:xfrm>
              <a:off x="11675022" y="2174690"/>
              <a:ext cx="140003" cy="217389"/>
            </a:xfrm>
            <a:custGeom>
              <a:avLst/>
              <a:gdLst>
                <a:gd name="f0" fmla="val 10800000"/>
                <a:gd name="f1" fmla="val 5400000"/>
                <a:gd name="f2" fmla="val 180"/>
                <a:gd name="f3" fmla="val w"/>
                <a:gd name="f4" fmla="val h"/>
                <a:gd name="f5" fmla="val 0"/>
                <a:gd name="f6" fmla="val 68"/>
                <a:gd name="f7" fmla="val 106"/>
                <a:gd name="f8" fmla="val 4"/>
                <a:gd name="f9" fmla="val 70"/>
                <a:gd name="f10" fmla="val 64"/>
                <a:gd name="f11" fmla="val 31"/>
                <a:gd name="f12" fmla="+- 0 0 -90"/>
                <a:gd name="f13" fmla="*/ f3 1 68"/>
                <a:gd name="f14" fmla="*/ f4 1 106"/>
                <a:gd name="f15" fmla="+- f7 0 f5"/>
                <a:gd name="f16" fmla="+- f6 0 f5"/>
                <a:gd name="f17" fmla="*/ f12 f0 1"/>
                <a:gd name="f18" fmla="*/ f16 1 68"/>
                <a:gd name="f19" fmla="*/ f15 1 106"/>
                <a:gd name="f20" fmla="*/ 4 f16 1"/>
                <a:gd name="f21" fmla="*/ 106 f15 1"/>
                <a:gd name="f22" fmla="*/ 64 f16 1"/>
                <a:gd name="f23" fmla="*/ 0 f15 1"/>
                <a:gd name="f24" fmla="*/ f17 1 f2"/>
                <a:gd name="f25" fmla="*/ f20 1 68"/>
                <a:gd name="f26" fmla="*/ f21 1 106"/>
                <a:gd name="f27" fmla="*/ f22 1 68"/>
                <a:gd name="f28" fmla="*/ f23 1 106"/>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68" h="106">
                  <a:moveTo>
                    <a:pt x="f8" y="f7"/>
                  </a:moveTo>
                  <a:cubicBezTo>
                    <a:pt x="f8" y="f7"/>
                    <a:pt x="f6" y="f9"/>
                    <a:pt x="f10" y="f5"/>
                  </a:cubicBezTo>
                  <a:cubicBezTo>
                    <a:pt x="f5"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95" name="Freeform 75">
              <a:extLst>
                <a:ext uri="{FF2B5EF4-FFF2-40B4-BE49-F238E27FC236}">
                  <a16:creationId xmlns:a16="http://schemas.microsoft.com/office/drawing/2014/main" id="{CD447D25-C635-45B0-A8ED-1F1E6329A211}"/>
                </a:ext>
              </a:extLst>
            </p:cNvPr>
            <p:cNvSpPr/>
            <p:nvPr/>
          </p:nvSpPr>
          <p:spPr>
            <a:xfrm>
              <a:off x="11560237" y="3623401"/>
              <a:ext cx="140003" cy="219135"/>
            </a:xfrm>
            <a:custGeom>
              <a:avLst/>
              <a:gdLst>
                <a:gd name="f0" fmla="val 10800000"/>
                <a:gd name="f1" fmla="val 5400000"/>
                <a:gd name="f2" fmla="val 180"/>
                <a:gd name="f3" fmla="val w"/>
                <a:gd name="f4" fmla="val h"/>
                <a:gd name="f5" fmla="val 0"/>
                <a:gd name="f6" fmla="val 68"/>
                <a:gd name="f7" fmla="val 107"/>
                <a:gd name="f8" fmla="val 4"/>
                <a:gd name="f9" fmla="val 71"/>
                <a:gd name="f10" fmla="val 64"/>
                <a:gd name="f11" fmla="val 31"/>
                <a:gd name="f12" fmla="+- 0 0 -90"/>
                <a:gd name="f13" fmla="*/ f3 1 68"/>
                <a:gd name="f14" fmla="*/ f4 1 107"/>
                <a:gd name="f15" fmla="+- f7 0 f5"/>
                <a:gd name="f16" fmla="+- f6 0 f5"/>
                <a:gd name="f17" fmla="*/ f12 f0 1"/>
                <a:gd name="f18" fmla="*/ f16 1 68"/>
                <a:gd name="f19" fmla="*/ f15 1 107"/>
                <a:gd name="f20" fmla="*/ 4 f16 1"/>
                <a:gd name="f21" fmla="*/ 107 f15 1"/>
                <a:gd name="f22" fmla="*/ 64 f16 1"/>
                <a:gd name="f23" fmla="*/ 0 f15 1"/>
                <a:gd name="f24" fmla="*/ f17 1 f2"/>
                <a:gd name="f25" fmla="*/ f20 1 68"/>
                <a:gd name="f26" fmla="*/ f21 1 107"/>
                <a:gd name="f27" fmla="*/ f22 1 68"/>
                <a:gd name="f28" fmla="*/ f23 1 107"/>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68" h="107">
                  <a:moveTo>
                    <a:pt x="f8" y="f7"/>
                  </a:moveTo>
                  <a:cubicBezTo>
                    <a:pt x="f8" y="f7"/>
                    <a:pt x="f6" y="f9"/>
                    <a:pt x="f10" y="f5"/>
                  </a:cubicBezTo>
                  <a:cubicBezTo>
                    <a:pt x="f5"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96" name="Freeform 76">
              <a:extLst>
                <a:ext uri="{FF2B5EF4-FFF2-40B4-BE49-F238E27FC236}">
                  <a16:creationId xmlns:a16="http://schemas.microsoft.com/office/drawing/2014/main" id="{FABA1F02-D14B-44A3-969C-83CDBA812CDF}"/>
                </a:ext>
              </a:extLst>
            </p:cNvPr>
            <p:cNvSpPr/>
            <p:nvPr/>
          </p:nvSpPr>
          <p:spPr>
            <a:xfrm>
              <a:off x="11377623" y="2973829"/>
              <a:ext cx="140003" cy="220004"/>
            </a:xfrm>
            <a:custGeom>
              <a:avLst/>
              <a:gdLst>
                <a:gd name="f0" fmla="val 10800000"/>
                <a:gd name="f1" fmla="val 5400000"/>
                <a:gd name="f2" fmla="val 180"/>
                <a:gd name="f3" fmla="val w"/>
                <a:gd name="f4" fmla="val h"/>
                <a:gd name="f5" fmla="val 0"/>
                <a:gd name="f6" fmla="val 68"/>
                <a:gd name="f7" fmla="val 107"/>
                <a:gd name="f8" fmla="val 65"/>
                <a:gd name="f9" fmla="val 72"/>
                <a:gd name="f10" fmla="val 5"/>
                <a:gd name="f11" fmla="val 32"/>
                <a:gd name="f12" fmla="+- 0 0 -90"/>
                <a:gd name="f13" fmla="*/ f3 1 68"/>
                <a:gd name="f14" fmla="*/ f4 1 107"/>
                <a:gd name="f15" fmla="+- f7 0 f5"/>
                <a:gd name="f16" fmla="+- f6 0 f5"/>
                <a:gd name="f17" fmla="*/ f12 f0 1"/>
                <a:gd name="f18" fmla="*/ f16 1 68"/>
                <a:gd name="f19" fmla="*/ f15 1 107"/>
                <a:gd name="f20" fmla="*/ 65 f16 1"/>
                <a:gd name="f21" fmla="*/ 107 f15 1"/>
                <a:gd name="f22" fmla="*/ 5 f16 1"/>
                <a:gd name="f23" fmla="*/ 0 f15 1"/>
                <a:gd name="f24" fmla="*/ f17 1 f2"/>
                <a:gd name="f25" fmla="*/ f20 1 68"/>
                <a:gd name="f26" fmla="*/ f21 1 107"/>
                <a:gd name="f27" fmla="*/ f22 1 68"/>
                <a:gd name="f28" fmla="*/ f23 1 107"/>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68" h="107">
                  <a:moveTo>
                    <a:pt x="f8" y="f7"/>
                  </a:moveTo>
                  <a:cubicBezTo>
                    <a:pt x="f8" y="f7"/>
                    <a:pt x="f5" y="f9"/>
                    <a:pt x="f10" y="f5"/>
                  </a:cubicBezTo>
                  <a:cubicBezTo>
                    <a:pt x="f6"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97" name="Freeform 77">
              <a:extLst>
                <a:ext uri="{FF2B5EF4-FFF2-40B4-BE49-F238E27FC236}">
                  <a16:creationId xmlns:a16="http://schemas.microsoft.com/office/drawing/2014/main" id="{5B0CCCC2-DB08-4263-A2FF-A9267E3E87D0}"/>
                </a:ext>
              </a:extLst>
            </p:cNvPr>
            <p:cNvSpPr/>
            <p:nvPr/>
          </p:nvSpPr>
          <p:spPr>
            <a:xfrm>
              <a:off x="11560237" y="2792961"/>
              <a:ext cx="140003" cy="218267"/>
            </a:xfrm>
            <a:custGeom>
              <a:avLst/>
              <a:gdLst>
                <a:gd name="f0" fmla="val 10800000"/>
                <a:gd name="f1" fmla="val 5400000"/>
                <a:gd name="f2" fmla="val 180"/>
                <a:gd name="f3" fmla="val w"/>
                <a:gd name="f4" fmla="val h"/>
                <a:gd name="f5" fmla="val 0"/>
                <a:gd name="f6" fmla="val 68"/>
                <a:gd name="f7" fmla="val 106"/>
                <a:gd name="f8" fmla="val 4"/>
                <a:gd name="f9" fmla="val 71"/>
                <a:gd name="f10" fmla="val 64"/>
                <a:gd name="f11" fmla="val 31"/>
                <a:gd name="f12" fmla="+- 0 0 -90"/>
                <a:gd name="f13" fmla="*/ f3 1 68"/>
                <a:gd name="f14" fmla="*/ f4 1 106"/>
                <a:gd name="f15" fmla="+- f7 0 f5"/>
                <a:gd name="f16" fmla="+- f6 0 f5"/>
                <a:gd name="f17" fmla="*/ f12 f0 1"/>
                <a:gd name="f18" fmla="*/ f16 1 68"/>
                <a:gd name="f19" fmla="*/ f15 1 106"/>
                <a:gd name="f20" fmla="*/ 4 f16 1"/>
                <a:gd name="f21" fmla="*/ 106 f15 1"/>
                <a:gd name="f22" fmla="*/ 64 f16 1"/>
                <a:gd name="f23" fmla="*/ 0 f15 1"/>
                <a:gd name="f24" fmla="*/ f17 1 f2"/>
                <a:gd name="f25" fmla="*/ f20 1 68"/>
                <a:gd name="f26" fmla="*/ f21 1 106"/>
                <a:gd name="f27" fmla="*/ f22 1 68"/>
                <a:gd name="f28" fmla="*/ f23 1 106"/>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68" h="106">
                  <a:moveTo>
                    <a:pt x="f8" y="f7"/>
                  </a:moveTo>
                  <a:cubicBezTo>
                    <a:pt x="f8" y="f7"/>
                    <a:pt x="f6" y="f9"/>
                    <a:pt x="f10" y="f5"/>
                  </a:cubicBezTo>
                  <a:cubicBezTo>
                    <a:pt x="f5"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98" name="Freeform 78">
              <a:extLst>
                <a:ext uri="{FF2B5EF4-FFF2-40B4-BE49-F238E27FC236}">
                  <a16:creationId xmlns:a16="http://schemas.microsoft.com/office/drawing/2014/main" id="{274655B7-FC99-4CF9-99FC-D100B7B28B39}"/>
                </a:ext>
              </a:extLst>
            </p:cNvPr>
            <p:cNvSpPr/>
            <p:nvPr/>
          </p:nvSpPr>
          <p:spPr>
            <a:xfrm>
              <a:off x="11377623" y="2699043"/>
              <a:ext cx="140003" cy="217389"/>
            </a:xfrm>
            <a:custGeom>
              <a:avLst/>
              <a:gdLst>
                <a:gd name="f0" fmla="val 10800000"/>
                <a:gd name="f1" fmla="val 5400000"/>
                <a:gd name="f2" fmla="val 180"/>
                <a:gd name="f3" fmla="val w"/>
                <a:gd name="f4" fmla="val h"/>
                <a:gd name="f5" fmla="val 0"/>
                <a:gd name="f6" fmla="val 68"/>
                <a:gd name="f7" fmla="val 106"/>
                <a:gd name="f8" fmla="val 65"/>
                <a:gd name="f9" fmla="val 71"/>
                <a:gd name="f10" fmla="val 5"/>
                <a:gd name="f11" fmla="val 31"/>
                <a:gd name="f12" fmla="+- 0 0 -90"/>
                <a:gd name="f13" fmla="*/ f3 1 68"/>
                <a:gd name="f14" fmla="*/ f4 1 106"/>
                <a:gd name="f15" fmla="+- f7 0 f5"/>
                <a:gd name="f16" fmla="+- f6 0 f5"/>
                <a:gd name="f17" fmla="*/ f12 f0 1"/>
                <a:gd name="f18" fmla="*/ f16 1 68"/>
                <a:gd name="f19" fmla="*/ f15 1 106"/>
                <a:gd name="f20" fmla="*/ 65 f16 1"/>
                <a:gd name="f21" fmla="*/ 106 f15 1"/>
                <a:gd name="f22" fmla="*/ 5 f16 1"/>
                <a:gd name="f23" fmla="*/ 0 f15 1"/>
                <a:gd name="f24" fmla="*/ f17 1 f2"/>
                <a:gd name="f25" fmla="*/ f20 1 68"/>
                <a:gd name="f26" fmla="*/ f21 1 106"/>
                <a:gd name="f27" fmla="*/ f22 1 68"/>
                <a:gd name="f28" fmla="*/ f23 1 106"/>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68" h="106">
                  <a:moveTo>
                    <a:pt x="f8" y="f7"/>
                  </a:moveTo>
                  <a:cubicBezTo>
                    <a:pt x="f8" y="f7"/>
                    <a:pt x="f5" y="f9"/>
                    <a:pt x="f10" y="f5"/>
                  </a:cubicBezTo>
                  <a:cubicBezTo>
                    <a:pt x="f6"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99" name="Freeform 79">
              <a:extLst>
                <a:ext uri="{FF2B5EF4-FFF2-40B4-BE49-F238E27FC236}">
                  <a16:creationId xmlns:a16="http://schemas.microsoft.com/office/drawing/2014/main" id="{BC7CFFA4-F97B-42FE-9D7A-1E8CD64E14E9}"/>
                </a:ext>
              </a:extLst>
            </p:cNvPr>
            <p:cNvSpPr/>
            <p:nvPr/>
          </p:nvSpPr>
          <p:spPr>
            <a:xfrm>
              <a:off x="11377623" y="2441649"/>
              <a:ext cx="140003" cy="218267"/>
            </a:xfrm>
            <a:custGeom>
              <a:avLst/>
              <a:gdLst>
                <a:gd name="f0" fmla="val 10800000"/>
                <a:gd name="f1" fmla="val 5400000"/>
                <a:gd name="f2" fmla="val 180"/>
                <a:gd name="f3" fmla="val w"/>
                <a:gd name="f4" fmla="val h"/>
                <a:gd name="f5" fmla="val 0"/>
                <a:gd name="f6" fmla="val 68"/>
                <a:gd name="f7" fmla="val 106"/>
                <a:gd name="f8" fmla="val 65"/>
                <a:gd name="f9" fmla="val 71"/>
                <a:gd name="f10" fmla="val 5"/>
                <a:gd name="f11" fmla="val 31"/>
                <a:gd name="f12" fmla="+- 0 0 -90"/>
                <a:gd name="f13" fmla="*/ f3 1 68"/>
                <a:gd name="f14" fmla="*/ f4 1 106"/>
                <a:gd name="f15" fmla="+- f7 0 f5"/>
                <a:gd name="f16" fmla="+- f6 0 f5"/>
                <a:gd name="f17" fmla="*/ f12 f0 1"/>
                <a:gd name="f18" fmla="*/ f16 1 68"/>
                <a:gd name="f19" fmla="*/ f15 1 106"/>
                <a:gd name="f20" fmla="*/ 65 f16 1"/>
                <a:gd name="f21" fmla="*/ 106 f15 1"/>
                <a:gd name="f22" fmla="*/ 5 f16 1"/>
                <a:gd name="f23" fmla="*/ 0 f15 1"/>
                <a:gd name="f24" fmla="*/ f17 1 f2"/>
                <a:gd name="f25" fmla="*/ f20 1 68"/>
                <a:gd name="f26" fmla="*/ f21 1 106"/>
                <a:gd name="f27" fmla="*/ f22 1 68"/>
                <a:gd name="f28" fmla="*/ f23 1 106"/>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68" h="106">
                  <a:moveTo>
                    <a:pt x="f8" y="f7"/>
                  </a:moveTo>
                  <a:cubicBezTo>
                    <a:pt x="f8" y="f7"/>
                    <a:pt x="f5" y="f9"/>
                    <a:pt x="f10" y="f5"/>
                  </a:cubicBezTo>
                  <a:cubicBezTo>
                    <a:pt x="f6"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00" name="Freeform 80">
              <a:extLst>
                <a:ext uri="{FF2B5EF4-FFF2-40B4-BE49-F238E27FC236}">
                  <a16:creationId xmlns:a16="http://schemas.microsoft.com/office/drawing/2014/main" id="{94CA3313-0FEC-4DA9-8F5C-3C66224F9192}"/>
                </a:ext>
              </a:extLst>
            </p:cNvPr>
            <p:cNvSpPr/>
            <p:nvPr/>
          </p:nvSpPr>
          <p:spPr>
            <a:xfrm>
              <a:off x="11560237" y="2518175"/>
              <a:ext cx="140003" cy="217389"/>
            </a:xfrm>
            <a:custGeom>
              <a:avLst/>
              <a:gdLst>
                <a:gd name="f0" fmla="val 10800000"/>
                <a:gd name="f1" fmla="val 5400000"/>
                <a:gd name="f2" fmla="val 180"/>
                <a:gd name="f3" fmla="val w"/>
                <a:gd name="f4" fmla="val h"/>
                <a:gd name="f5" fmla="val 0"/>
                <a:gd name="f6" fmla="val 68"/>
                <a:gd name="f7" fmla="val 106"/>
                <a:gd name="f8" fmla="val 4"/>
                <a:gd name="f9" fmla="val 71"/>
                <a:gd name="f10" fmla="val 64"/>
                <a:gd name="f11" fmla="val 31"/>
                <a:gd name="f12" fmla="+- 0 0 -90"/>
                <a:gd name="f13" fmla="*/ f3 1 68"/>
                <a:gd name="f14" fmla="*/ f4 1 106"/>
                <a:gd name="f15" fmla="+- f7 0 f5"/>
                <a:gd name="f16" fmla="+- f6 0 f5"/>
                <a:gd name="f17" fmla="*/ f12 f0 1"/>
                <a:gd name="f18" fmla="*/ f16 1 68"/>
                <a:gd name="f19" fmla="*/ f15 1 106"/>
                <a:gd name="f20" fmla="*/ 4 f16 1"/>
                <a:gd name="f21" fmla="*/ 106 f15 1"/>
                <a:gd name="f22" fmla="*/ 64 f16 1"/>
                <a:gd name="f23" fmla="*/ 0 f15 1"/>
                <a:gd name="f24" fmla="*/ f17 1 f2"/>
                <a:gd name="f25" fmla="*/ f20 1 68"/>
                <a:gd name="f26" fmla="*/ f21 1 106"/>
                <a:gd name="f27" fmla="*/ f22 1 68"/>
                <a:gd name="f28" fmla="*/ f23 1 106"/>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68" h="106">
                  <a:moveTo>
                    <a:pt x="f8" y="f7"/>
                  </a:moveTo>
                  <a:cubicBezTo>
                    <a:pt x="f8" y="f7"/>
                    <a:pt x="f6" y="f9"/>
                    <a:pt x="f10" y="f5"/>
                  </a:cubicBezTo>
                  <a:cubicBezTo>
                    <a:pt x="f5"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01" name="Freeform 81">
              <a:extLst>
                <a:ext uri="{FF2B5EF4-FFF2-40B4-BE49-F238E27FC236}">
                  <a16:creationId xmlns:a16="http://schemas.microsoft.com/office/drawing/2014/main" id="{F48D4294-5426-484D-9974-BDE12C78D289}"/>
                </a:ext>
              </a:extLst>
            </p:cNvPr>
            <p:cNvSpPr/>
            <p:nvPr/>
          </p:nvSpPr>
          <p:spPr>
            <a:xfrm>
              <a:off x="11100230" y="1465993"/>
              <a:ext cx="18260" cy="912187"/>
            </a:xfrm>
            <a:custGeom>
              <a:avLst/>
              <a:gdLst>
                <a:gd name="f0" fmla="val 10800000"/>
                <a:gd name="f1" fmla="val 5400000"/>
                <a:gd name="f2" fmla="val 180"/>
                <a:gd name="f3" fmla="val w"/>
                <a:gd name="f4" fmla="val h"/>
                <a:gd name="f5" fmla="val 0"/>
                <a:gd name="f6" fmla="val 21"/>
                <a:gd name="f7" fmla="val 1049"/>
                <a:gd name="f8" fmla="val 2"/>
                <a:gd name="f9" fmla="val 19"/>
                <a:gd name="f10" fmla="+- 0 0 -90"/>
                <a:gd name="f11" fmla="*/ f3 1 21"/>
                <a:gd name="f12" fmla="*/ f4 1 1049"/>
                <a:gd name="f13" fmla="+- f7 0 f5"/>
                <a:gd name="f14" fmla="+- f6 0 f5"/>
                <a:gd name="f15" fmla="*/ f10 f0 1"/>
                <a:gd name="f16" fmla="*/ f14 1 21"/>
                <a:gd name="f17" fmla="*/ f13 1 1049"/>
                <a:gd name="f18" fmla="*/ 2 f14 1"/>
                <a:gd name="f19" fmla="*/ 0 f13 1"/>
                <a:gd name="f20" fmla="*/ 0 f14 1"/>
                <a:gd name="f21" fmla="*/ 1049 f13 1"/>
                <a:gd name="f22" fmla="*/ 19 f14 1"/>
                <a:gd name="f23" fmla="*/ 21 f14 1"/>
                <a:gd name="f24" fmla="*/ f15 1 f2"/>
                <a:gd name="f25" fmla="*/ f18 1 21"/>
                <a:gd name="f26" fmla="*/ f19 1 1049"/>
                <a:gd name="f27" fmla="*/ f20 1 21"/>
                <a:gd name="f28" fmla="*/ f21 1 1049"/>
                <a:gd name="f29" fmla="*/ f22 1 21"/>
                <a:gd name="f30" fmla="*/ f23 1 21"/>
                <a:gd name="f31" fmla="*/ 0 1 f16"/>
                <a:gd name="f32" fmla="*/ f6 1 f16"/>
                <a:gd name="f33" fmla="*/ 0 1 f17"/>
                <a:gd name="f34" fmla="*/ f7 1 f17"/>
                <a:gd name="f35" fmla="+- f24 0 f1"/>
                <a:gd name="f36" fmla="*/ f25 1 f16"/>
                <a:gd name="f37" fmla="*/ f26 1 f17"/>
                <a:gd name="f38" fmla="*/ f27 1 f16"/>
                <a:gd name="f39" fmla="*/ f28 1 f17"/>
                <a:gd name="f40" fmla="*/ f29 1 f16"/>
                <a:gd name="f41" fmla="*/ f30 1 f16"/>
                <a:gd name="f42" fmla="*/ f31 f11 1"/>
                <a:gd name="f43" fmla="*/ f32 f11 1"/>
                <a:gd name="f44" fmla="*/ f34 f12 1"/>
                <a:gd name="f45" fmla="*/ f33 f12 1"/>
                <a:gd name="f46" fmla="*/ f36 f11 1"/>
                <a:gd name="f47" fmla="*/ f37 f12 1"/>
                <a:gd name="f48" fmla="*/ f38 f11 1"/>
                <a:gd name="f49" fmla="*/ f39 f12 1"/>
                <a:gd name="f50" fmla="*/ f40 f11 1"/>
                <a:gd name="f51" fmla="*/ f41 f11 1"/>
              </a:gdLst>
              <a:ahLst/>
              <a:cxnLst>
                <a:cxn ang="3cd4">
                  <a:pos x="hc" y="t"/>
                </a:cxn>
                <a:cxn ang="0">
                  <a:pos x="r" y="vc"/>
                </a:cxn>
                <a:cxn ang="cd4">
                  <a:pos x="hc" y="b"/>
                </a:cxn>
                <a:cxn ang="cd2">
                  <a:pos x="l" y="vc"/>
                </a:cxn>
                <a:cxn ang="f35">
                  <a:pos x="f46" y="f47"/>
                </a:cxn>
                <a:cxn ang="f35">
                  <a:pos x="f48" y="f49"/>
                </a:cxn>
                <a:cxn ang="f35">
                  <a:pos x="f50" y="f49"/>
                </a:cxn>
                <a:cxn ang="f35">
                  <a:pos x="f51" y="f47"/>
                </a:cxn>
                <a:cxn ang="f35">
                  <a:pos x="f46" y="f47"/>
                </a:cxn>
                <a:cxn ang="f35">
                  <a:pos x="f46" y="f47"/>
                </a:cxn>
                <a:cxn ang="f35">
                  <a:pos x="f46" y="f47"/>
                </a:cxn>
                <a:cxn ang="f35">
                  <a:pos x="f46" y="f47"/>
                </a:cxn>
                <a:cxn ang="f35">
                  <a:pos x="f46" y="f47"/>
                </a:cxn>
              </a:cxnLst>
              <a:rect l="f42" t="f45" r="f43" b="f44"/>
              <a:pathLst>
                <a:path w="21" h="1049">
                  <a:moveTo>
                    <a:pt x="f8" y="f5"/>
                  </a:moveTo>
                  <a:lnTo>
                    <a:pt x="f5" y="f7"/>
                  </a:lnTo>
                  <a:lnTo>
                    <a:pt x="f9" y="f7"/>
                  </a:lnTo>
                  <a:lnTo>
                    <a:pt x="f6" y="f5"/>
                  </a:lnTo>
                  <a:lnTo>
                    <a:pt x="f8" y="f5"/>
                  </a:lnTo>
                  <a:lnTo>
                    <a:pt x="f8" y="f5"/>
                  </a:lnTo>
                  <a:lnTo>
                    <a:pt x="f8" y="f5"/>
                  </a:lnTo>
                  <a:lnTo>
                    <a:pt x="f8" y="f5"/>
                  </a:lnTo>
                  <a:lnTo>
                    <a:pt x="f8" y="f5"/>
                  </a:ln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02" name="Freeform 82">
              <a:extLst>
                <a:ext uri="{FF2B5EF4-FFF2-40B4-BE49-F238E27FC236}">
                  <a16:creationId xmlns:a16="http://schemas.microsoft.com/office/drawing/2014/main" id="{51A7AFC0-CD55-4160-889A-38DA3DC1B9C9}"/>
                </a:ext>
              </a:extLst>
            </p:cNvPr>
            <p:cNvSpPr/>
            <p:nvPr/>
          </p:nvSpPr>
          <p:spPr>
            <a:xfrm>
              <a:off x="10978487" y="1954694"/>
              <a:ext cx="109563" cy="168697"/>
            </a:xfrm>
            <a:custGeom>
              <a:avLst/>
              <a:gdLst>
                <a:gd name="f0" fmla="val 10800000"/>
                <a:gd name="f1" fmla="val 5400000"/>
                <a:gd name="f2" fmla="val 180"/>
                <a:gd name="f3" fmla="val w"/>
                <a:gd name="f4" fmla="val h"/>
                <a:gd name="f5" fmla="val 0"/>
                <a:gd name="f6" fmla="val 53"/>
                <a:gd name="f7" fmla="val 82"/>
                <a:gd name="f8" fmla="val 51"/>
                <a:gd name="f9" fmla="val 55"/>
                <a:gd name="f10" fmla="val 4"/>
                <a:gd name="f11" fmla="val 24"/>
                <a:gd name="f12" fmla="+- 0 0 -90"/>
                <a:gd name="f13" fmla="*/ f3 1 53"/>
                <a:gd name="f14" fmla="*/ f4 1 82"/>
                <a:gd name="f15" fmla="+- f7 0 f5"/>
                <a:gd name="f16" fmla="+- f6 0 f5"/>
                <a:gd name="f17" fmla="*/ f12 f0 1"/>
                <a:gd name="f18" fmla="*/ f16 1 53"/>
                <a:gd name="f19" fmla="*/ f15 1 82"/>
                <a:gd name="f20" fmla="*/ 51 f16 1"/>
                <a:gd name="f21" fmla="*/ 82 f15 1"/>
                <a:gd name="f22" fmla="*/ 4 f16 1"/>
                <a:gd name="f23" fmla="*/ 0 f15 1"/>
                <a:gd name="f24" fmla="*/ f17 1 f2"/>
                <a:gd name="f25" fmla="*/ f20 1 53"/>
                <a:gd name="f26" fmla="*/ f21 1 82"/>
                <a:gd name="f27" fmla="*/ f22 1 53"/>
                <a:gd name="f28" fmla="*/ f23 1 82"/>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53" h="82">
                  <a:moveTo>
                    <a:pt x="f8" y="f7"/>
                  </a:moveTo>
                  <a:cubicBezTo>
                    <a:pt x="f8" y="f7"/>
                    <a:pt x="f5" y="f9"/>
                    <a:pt x="f10" y="f5"/>
                  </a:cubicBezTo>
                  <a:cubicBezTo>
                    <a:pt x="f6"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03" name="Freeform 83">
              <a:extLst>
                <a:ext uri="{FF2B5EF4-FFF2-40B4-BE49-F238E27FC236}">
                  <a16:creationId xmlns:a16="http://schemas.microsoft.com/office/drawing/2014/main" id="{EF142B83-C6BD-4FD3-8DDD-D127F39A0986}"/>
                </a:ext>
              </a:extLst>
            </p:cNvPr>
            <p:cNvSpPr/>
            <p:nvPr/>
          </p:nvSpPr>
          <p:spPr>
            <a:xfrm>
              <a:off x="11122843" y="1812953"/>
              <a:ext cx="106957" cy="170435"/>
            </a:xfrm>
            <a:custGeom>
              <a:avLst/>
              <a:gdLst>
                <a:gd name="f0" fmla="val 10800000"/>
                <a:gd name="f1" fmla="val 5400000"/>
                <a:gd name="f2" fmla="val 180"/>
                <a:gd name="f3" fmla="val w"/>
                <a:gd name="f4" fmla="val h"/>
                <a:gd name="f5" fmla="val 0"/>
                <a:gd name="f6" fmla="val 52"/>
                <a:gd name="f7" fmla="val 83"/>
                <a:gd name="f8" fmla="val 3"/>
                <a:gd name="f9" fmla="val 55"/>
                <a:gd name="f10" fmla="val 49"/>
                <a:gd name="f11" fmla="val 25"/>
                <a:gd name="f12" fmla="+- 0 0 -90"/>
                <a:gd name="f13" fmla="*/ f3 1 52"/>
                <a:gd name="f14" fmla="*/ f4 1 83"/>
                <a:gd name="f15" fmla="+- f7 0 f5"/>
                <a:gd name="f16" fmla="+- f6 0 f5"/>
                <a:gd name="f17" fmla="*/ f12 f0 1"/>
                <a:gd name="f18" fmla="*/ f16 1 52"/>
                <a:gd name="f19" fmla="*/ f15 1 83"/>
                <a:gd name="f20" fmla="*/ 3 f16 1"/>
                <a:gd name="f21" fmla="*/ 83 f15 1"/>
                <a:gd name="f22" fmla="*/ 49 f16 1"/>
                <a:gd name="f23" fmla="*/ 0 f15 1"/>
                <a:gd name="f24" fmla="*/ f17 1 f2"/>
                <a:gd name="f25" fmla="*/ f20 1 52"/>
                <a:gd name="f26" fmla="*/ f21 1 83"/>
                <a:gd name="f27" fmla="*/ f22 1 52"/>
                <a:gd name="f28" fmla="*/ f23 1 83"/>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52" h="83">
                  <a:moveTo>
                    <a:pt x="f8" y="f7"/>
                  </a:moveTo>
                  <a:cubicBezTo>
                    <a:pt x="f8" y="f7"/>
                    <a:pt x="f6" y="f9"/>
                    <a:pt x="f10" y="f5"/>
                  </a:cubicBezTo>
                  <a:cubicBezTo>
                    <a:pt x="f5"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04" name="Freeform 84">
              <a:extLst>
                <a:ext uri="{FF2B5EF4-FFF2-40B4-BE49-F238E27FC236}">
                  <a16:creationId xmlns:a16="http://schemas.microsoft.com/office/drawing/2014/main" id="{2EF9DD35-D413-4F66-8483-04D222C777E1}"/>
                </a:ext>
              </a:extLst>
            </p:cNvPr>
            <p:cNvSpPr/>
            <p:nvPr/>
          </p:nvSpPr>
          <p:spPr>
            <a:xfrm>
              <a:off x="10978487" y="2153823"/>
              <a:ext cx="109563" cy="170435"/>
            </a:xfrm>
            <a:custGeom>
              <a:avLst/>
              <a:gdLst>
                <a:gd name="f0" fmla="val 10800000"/>
                <a:gd name="f1" fmla="val 5400000"/>
                <a:gd name="f2" fmla="val 180"/>
                <a:gd name="f3" fmla="val w"/>
                <a:gd name="f4" fmla="val h"/>
                <a:gd name="f5" fmla="val 0"/>
                <a:gd name="f6" fmla="val 53"/>
                <a:gd name="f7" fmla="val 83"/>
                <a:gd name="f8" fmla="val 51"/>
                <a:gd name="f9" fmla="val 55"/>
                <a:gd name="f10" fmla="val 4"/>
                <a:gd name="f11" fmla="val 24"/>
                <a:gd name="f12" fmla="+- 0 0 -90"/>
                <a:gd name="f13" fmla="*/ f3 1 53"/>
                <a:gd name="f14" fmla="*/ f4 1 83"/>
                <a:gd name="f15" fmla="+- f7 0 f5"/>
                <a:gd name="f16" fmla="+- f6 0 f5"/>
                <a:gd name="f17" fmla="*/ f12 f0 1"/>
                <a:gd name="f18" fmla="*/ f16 1 53"/>
                <a:gd name="f19" fmla="*/ f15 1 83"/>
                <a:gd name="f20" fmla="*/ 51 f16 1"/>
                <a:gd name="f21" fmla="*/ 83 f15 1"/>
                <a:gd name="f22" fmla="*/ 4 f16 1"/>
                <a:gd name="f23" fmla="*/ 0 f15 1"/>
                <a:gd name="f24" fmla="*/ f17 1 f2"/>
                <a:gd name="f25" fmla="*/ f20 1 53"/>
                <a:gd name="f26" fmla="*/ f21 1 83"/>
                <a:gd name="f27" fmla="*/ f22 1 53"/>
                <a:gd name="f28" fmla="*/ f23 1 83"/>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53" h="83">
                  <a:moveTo>
                    <a:pt x="f8" y="f7"/>
                  </a:moveTo>
                  <a:cubicBezTo>
                    <a:pt x="f8" y="f7"/>
                    <a:pt x="f5" y="f9"/>
                    <a:pt x="f10" y="f5"/>
                  </a:cubicBezTo>
                  <a:cubicBezTo>
                    <a:pt x="f6"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05" name="Freeform 85">
              <a:extLst>
                <a:ext uri="{FF2B5EF4-FFF2-40B4-BE49-F238E27FC236}">
                  <a16:creationId xmlns:a16="http://schemas.microsoft.com/office/drawing/2014/main" id="{68CA4304-745A-4EE9-89CB-F4E06DC6A8E1}"/>
                </a:ext>
              </a:extLst>
            </p:cNvPr>
            <p:cNvSpPr/>
            <p:nvPr/>
          </p:nvSpPr>
          <p:spPr>
            <a:xfrm>
              <a:off x="11122843" y="2012082"/>
              <a:ext cx="106957" cy="168697"/>
            </a:xfrm>
            <a:custGeom>
              <a:avLst/>
              <a:gdLst>
                <a:gd name="f0" fmla="val 10800000"/>
                <a:gd name="f1" fmla="val 5400000"/>
                <a:gd name="f2" fmla="val 180"/>
                <a:gd name="f3" fmla="val w"/>
                <a:gd name="f4" fmla="val h"/>
                <a:gd name="f5" fmla="val 0"/>
                <a:gd name="f6" fmla="val 52"/>
                <a:gd name="f7" fmla="val 82"/>
                <a:gd name="f8" fmla="val 3"/>
                <a:gd name="f9" fmla="val 55"/>
                <a:gd name="f10" fmla="val 49"/>
                <a:gd name="f11" fmla="val 24"/>
                <a:gd name="f12" fmla="+- 0 0 -90"/>
                <a:gd name="f13" fmla="*/ f3 1 52"/>
                <a:gd name="f14" fmla="*/ f4 1 82"/>
                <a:gd name="f15" fmla="+- f7 0 f5"/>
                <a:gd name="f16" fmla="+- f6 0 f5"/>
                <a:gd name="f17" fmla="*/ f12 f0 1"/>
                <a:gd name="f18" fmla="*/ f16 1 52"/>
                <a:gd name="f19" fmla="*/ f15 1 82"/>
                <a:gd name="f20" fmla="*/ 3 f16 1"/>
                <a:gd name="f21" fmla="*/ 82 f15 1"/>
                <a:gd name="f22" fmla="*/ 49 f16 1"/>
                <a:gd name="f23" fmla="*/ 0 f15 1"/>
                <a:gd name="f24" fmla="*/ f17 1 f2"/>
                <a:gd name="f25" fmla="*/ f20 1 52"/>
                <a:gd name="f26" fmla="*/ f21 1 82"/>
                <a:gd name="f27" fmla="*/ f22 1 52"/>
                <a:gd name="f28" fmla="*/ f23 1 82"/>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52" h="82">
                  <a:moveTo>
                    <a:pt x="f8" y="f7"/>
                  </a:moveTo>
                  <a:cubicBezTo>
                    <a:pt x="f8" y="f7"/>
                    <a:pt x="f6" y="f9"/>
                    <a:pt x="f10" y="f5"/>
                  </a:cubicBezTo>
                  <a:cubicBezTo>
                    <a:pt x="f5"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06" name="Freeform 86">
              <a:extLst>
                <a:ext uri="{FF2B5EF4-FFF2-40B4-BE49-F238E27FC236}">
                  <a16:creationId xmlns:a16="http://schemas.microsoft.com/office/drawing/2014/main" id="{E106A54E-D3DB-4C1C-A183-4DBA2DFCB1E4}"/>
                </a:ext>
              </a:extLst>
            </p:cNvPr>
            <p:cNvSpPr/>
            <p:nvPr/>
          </p:nvSpPr>
          <p:spPr>
            <a:xfrm>
              <a:off x="11122843" y="2236430"/>
              <a:ext cx="106957" cy="170435"/>
            </a:xfrm>
            <a:custGeom>
              <a:avLst/>
              <a:gdLst>
                <a:gd name="f0" fmla="val 10800000"/>
                <a:gd name="f1" fmla="val 5400000"/>
                <a:gd name="f2" fmla="val 180"/>
                <a:gd name="f3" fmla="val w"/>
                <a:gd name="f4" fmla="val h"/>
                <a:gd name="f5" fmla="val 0"/>
                <a:gd name="f6" fmla="val 52"/>
                <a:gd name="f7" fmla="val 83"/>
                <a:gd name="f8" fmla="val 3"/>
                <a:gd name="f9" fmla="val 55"/>
                <a:gd name="f10" fmla="val 49"/>
                <a:gd name="f11" fmla="val 24"/>
                <a:gd name="f12" fmla="+- 0 0 -90"/>
                <a:gd name="f13" fmla="*/ f3 1 52"/>
                <a:gd name="f14" fmla="*/ f4 1 83"/>
                <a:gd name="f15" fmla="+- f7 0 f5"/>
                <a:gd name="f16" fmla="+- f6 0 f5"/>
                <a:gd name="f17" fmla="*/ f12 f0 1"/>
                <a:gd name="f18" fmla="*/ f16 1 52"/>
                <a:gd name="f19" fmla="*/ f15 1 83"/>
                <a:gd name="f20" fmla="*/ 3 f16 1"/>
                <a:gd name="f21" fmla="*/ 83 f15 1"/>
                <a:gd name="f22" fmla="*/ 49 f16 1"/>
                <a:gd name="f23" fmla="*/ 0 f15 1"/>
                <a:gd name="f24" fmla="*/ f17 1 f2"/>
                <a:gd name="f25" fmla="*/ f20 1 52"/>
                <a:gd name="f26" fmla="*/ f21 1 83"/>
                <a:gd name="f27" fmla="*/ f22 1 52"/>
                <a:gd name="f28" fmla="*/ f23 1 83"/>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52" h="83">
                  <a:moveTo>
                    <a:pt x="f8" y="f7"/>
                  </a:moveTo>
                  <a:cubicBezTo>
                    <a:pt x="f8" y="f7"/>
                    <a:pt x="f6" y="f9"/>
                    <a:pt x="f10" y="f5"/>
                  </a:cubicBezTo>
                  <a:cubicBezTo>
                    <a:pt x="f5"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07" name="Freeform 87">
              <a:extLst>
                <a:ext uri="{FF2B5EF4-FFF2-40B4-BE49-F238E27FC236}">
                  <a16:creationId xmlns:a16="http://schemas.microsoft.com/office/drawing/2014/main" id="{335EE6B9-6F2B-446E-B0BA-8E91F3ADA92E}"/>
                </a:ext>
              </a:extLst>
            </p:cNvPr>
            <p:cNvSpPr/>
            <p:nvPr/>
          </p:nvSpPr>
          <p:spPr>
            <a:xfrm>
              <a:off x="10978487" y="1732952"/>
              <a:ext cx="109563" cy="170435"/>
            </a:xfrm>
            <a:custGeom>
              <a:avLst/>
              <a:gdLst>
                <a:gd name="f0" fmla="val 10800000"/>
                <a:gd name="f1" fmla="val 5400000"/>
                <a:gd name="f2" fmla="val 180"/>
                <a:gd name="f3" fmla="val w"/>
                <a:gd name="f4" fmla="val h"/>
                <a:gd name="f5" fmla="val 0"/>
                <a:gd name="f6" fmla="val 53"/>
                <a:gd name="f7" fmla="val 83"/>
                <a:gd name="f8" fmla="val 51"/>
                <a:gd name="f9" fmla="val 55"/>
                <a:gd name="f10" fmla="val 4"/>
                <a:gd name="f11" fmla="val 25"/>
                <a:gd name="f12" fmla="+- 0 0 -90"/>
                <a:gd name="f13" fmla="*/ f3 1 53"/>
                <a:gd name="f14" fmla="*/ f4 1 83"/>
                <a:gd name="f15" fmla="+- f7 0 f5"/>
                <a:gd name="f16" fmla="+- f6 0 f5"/>
                <a:gd name="f17" fmla="*/ f12 f0 1"/>
                <a:gd name="f18" fmla="*/ f16 1 53"/>
                <a:gd name="f19" fmla="*/ f15 1 83"/>
                <a:gd name="f20" fmla="*/ 51 f16 1"/>
                <a:gd name="f21" fmla="*/ 83 f15 1"/>
                <a:gd name="f22" fmla="*/ 4 f16 1"/>
                <a:gd name="f23" fmla="*/ 0 f15 1"/>
                <a:gd name="f24" fmla="*/ f17 1 f2"/>
                <a:gd name="f25" fmla="*/ f20 1 53"/>
                <a:gd name="f26" fmla="*/ f21 1 83"/>
                <a:gd name="f27" fmla="*/ f22 1 53"/>
                <a:gd name="f28" fmla="*/ f23 1 83"/>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53" h="83">
                  <a:moveTo>
                    <a:pt x="f8" y="f7"/>
                  </a:moveTo>
                  <a:cubicBezTo>
                    <a:pt x="f8" y="f7"/>
                    <a:pt x="f5" y="f9"/>
                    <a:pt x="f10" y="f5"/>
                  </a:cubicBezTo>
                  <a:cubicBezTo>
                    <a:pt x="f6"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08" name="Freeform 88">
              <a:extLst>
                <a:ext uri="{FF2B5EF4-FFF2-40B4-BE49-F238E27FC236}">
                  <a16:creationId xmlns:a16="http://schemas.microsoft.com/office/drawing/2014/main" id="{25AD0761-D206-4656-801E-B7485203AFDF}"/>
                </a:ext>
              </a:extLst>
            </p:cNvPr>
            <p:cNvSpPr/>
            <p:nvPr/>
          </p:nvSpPr>
          <p:spPr>
            <a:xfrm>
              <a:off x="11122843" y="1591211"/>
              <a:ext cx="106957" cy="170435"/>
            </a:xfrm>
            <a:custGeom>
              <a:avLst/>
              <a:gdLst>
                <a:gd name="f0" fmla="val 10800000"/>
                <a:gd name="f1" fmla="val 5400000"/>
                <a:gd name="f2" fmla="val 180"/>
                <a:gd name="f3" fmla="val w"/>
                <a:gd name="f4" fmla="val h"/>
                <a:gd name="f5" fmla="val 0"/>
                <a:gd name="f6" fmla="val 52"/>
                <a:gd name="f7" fmla="val 83"/>
                <a:gd name="f8" fmla="val 3"/>
                <a:gd name="f9" fmla="val 56"/>
                <a:gd name="f10" fmla="val 49"/>
                <a:gd name="f11" fmla="val 24"/>
                <a:gd name="f12" fmla="+- 0 0 -90"/>
                <a:gd name="f13" fmla="*/ f3 1 52"/>
                <a:gd name="f14" fmla="*/ f4 1 83"/>
                <a:gd name="f15" fmla="+- f7 0 f5"/>
                <a:gd name="f16" fmla="+- f6 0 f5"/>
                <a:gd name="f17" fmla="*/ f12 f0 1"/>
                <a:gd name="f18" fmla="*/ f16 1 52"/>
                <a:gd name="f19" fmla="*/ f15 1 83"/>
                <a:gd name="f20" fmla="*/ 3 f16 1"/>
                <a:gd name="f21" fmla="*/ 83 f15 1"/>
                <a:gd name="f22" fmla="*/ 49 f16 1"/>
                <a:gd name="f23" fmla="*/ 0 f15 1"/>
                <a:gd name="f24" fmla="*/ f17 1 f2"/>
                <a:gd name="f25" fmla="*/ f20 1 52"/>
                <a:gd name="f26" fmla="*/ f21 1 83"/>
                <a:gd name="f27" fmla="*/ f22 1 52"/>
                <a:gd name="f28" fmla="*/ f23 1 83"/>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52" h="83">
                  <a:moveTo>
                    <a:pt x="f8" y="f7"/>
                  </a:moveTo>
                  <a:cubicBezTo>
                    <a:pt x="f8" y="f7"/>
                    <a:pt x="f6" y="f9"/>
                    <a:pt x="f10" y="f5"/>
                  </a:cubicBezTo>
                  <a:cubicBezTo>
                    <a:pt x="f5"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09" name="Freeform 89">
              <a:extLst>
                <a:ext uri="{FF2B5EF4-FFF2-40B4-BE49-F238E27FC236}">
                  <a16:creationId xmlns:a16="http://schemas.microsoft.com/office/drawing/2014/main" id="{8CB929B6-8E2D-4BB9-BDE9-A4C25B1CFD10}"/>
                </a:ext>
              </a:extLst>
            </p:cNvPr>
            <p:cNvSpPr/>
            <p:nvPr/>
          </p:nvSpPr>
          <p:spPr>
            <a:xfrm>
              <a:off x="10978487" y="1517291"/>
              <a:ext cx="109563" cy="170435"/>
            </a:xfrm>
            <a:custGeom>
              <a:avLst/>
              <a:gdLst>
                <a:gd name="f0" fmla="val 10800000"/>
                <a:gd name="f1" fmla="val 5400000"/>
                <a:gd name="f2" fmla="val 180"/>
                <a:gd name="f3" fmla="val w"/>
                <a:gd name="f4" fmla="val h"/>
                <a:gd name="f5" fmla="val 0"/>
                <a:gd name="f6" fmla="val 53"/>
                <a:gd name="f7" fmla="val 83"/>
                <a:gd name="f8" fmla="val 51"/>
                <a:gd name="f9" fmla="val 55"/>
                <a:gd name="f10" fmla="val 4"/>
                <a:gd name="f11" fmla="val 25"/>
                <a:gd name="f12" fmla="+- 0 0 -90"/>
                <a:gd name="f13" fmla="*/ f3 1 53"/>
                <a:gd name="f14" fmla="*/ f4 1 83"/>
                <a:gd name="f15" fmla="+- f7 0 f5"/>
                <a:gd name="f16" fmla="+- f6 0 f5"/>
                <a:gd name="f17" fmla="*/ f12 f0 1"/>
                <a:gd name="f18" fmla="*/ f16 1 53"/>
                <a:gd name="f19" fmla="*/ f15 1 83"/>
                <a:gd name="f20" fmla="*/ 51 f16 1"/>
                <a:gd name="f21" fmla="*/ 83 f15 1"/>
                <a:gd name="f22" fmla="*/ 4 f16 1"/>
                <a:gd name="f23" fmla="*/ 0 f15 1"/>
                <a:gd name="f24" fmla="*/ f17 1 f2"/>
                <a:gd name="f25" fmla="*/ f20 1 53"/>
                <a:gd name="f26" fmla="*/ f21 1 83"/>
                <a:gd name="f27" fmla="*/ f22 1 53"/>
                <a:gd name="f28" fmla="*/ f23 1 83"/>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53" h="83">
                  <a:moveTo>
                    <a:pt x="f8" y="f7"/>
                  </a:moveTo>
                  <a:cubicBezTo>
                    <a:pt x="f8" y="f7"/>
                    <a:pt x="f5" y="f9"/>
                    <a:pt x="f10" y="f5"/>
                  </a:cubicBezTo>
                  <a:cubicBezTo>
                    <a:pt x="f6"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10" name="Freeform 90">
              <a:extLst>
                <a:ext uri="{FF2B5EF4-FFF2-40B4-BE49-F238E27FC236}">
                  <a16:creationId xmlns:a16="http://schemas.microsoft.com/office/drawing/2014/main" id="{9BE4E227-263F-4D74-9944-5DD37D2FA3A8}"/>
                </a:ext>
              </a:extLst>
            </p:cNvPr>
            <p:cNvSpPr/>
            <p:nvPr/>
          </p:nvSpPr>
          <p:spPr>
            <a:xfrm>
              <a:off x="10978487" y="1318162"/>
              <a:ext cx="109563" cy="170435"/>
            </a:xfrm>
            <a:custGeom>
              <a:avLst/>
              <a:gdLst>
                <a:gd name="f0" fmla="val 10800000"/>
                <a:gd name="f1" fmla="val 5400000"/>
                <a:gd name="f2" fmla="val 180"/>
                <a:gd name="f3" fmla="val w"/>
                <a:gd name="f4" fmla="val h"/>
                <a:gd name="f5" fmla="val 0"/>
                <a:gd name="f6" fmla="val 53"/>
                <a:gd name="f7" fmla="val 83"/>
                <a:gd name="f8" fmla="val 51"/>
                <a:gd name="f9" fmla="val 56"/>
                <a:gd name="f10" fmla="val 4"/>
                <a:gd name="f11" fmla="val 25"/>
                <a:gd name="f12" fmla="+- 0 0 -90"/>
                <a:gd name="f13" fmla="*/ f3 1 53"/>
                <a:gd name="f14" fmla="*/ f4 1 83"/>
                <a:gd name="f15" fmla="+- f7 0 f5"/>
                <a:gd name="f16" fmla="+- f6 0 f5"/>
                <a:gd name="f17" fmla="*/ f12 f0 1"/>
                <a:gd name="f18" fmla="*/ f16 1 53"/>
                <a:gd name="f19" fmla="*/ f15 1 83"/>
                <a:gd name="f20" fmla="*/ 51 f16 1"/>
                <a:gd name="f21" fmla="*/ 83 f15 1"/>
                <a:gd name="f22" fmla="*/ 4 f16 1"/>
                <a:gd name="f23" fmla="*/ 0 f15 1"/>
                <a:gd name="f24" fmla="*/ f17 1 f2"/>
                <a:gd name="f25" fmla="*/ f20 1 53"/>
                <a:gd name="f26" fmla="*/ f21 1 83"/>
                <a:gd name="f27" fmla="*/ f22 1 53"/>
                <a:gd name="f28" fmla="*/ f23 1 83"/>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53" h="83">
                  <a:moveTo>
                    <a:pt x="f8" y="f7"/>
                  </a:moveTo>
                  <a:cubicBezTo>
                    <a:pt x="f8" y="f7"/>
                    <a:pt x="f5" y="f9"/>
                    <a:pt x="f10" y="f5"/>
                  </a:cubicBezTo>
                  <a:cubicBezTo>
                    <a:pt x="f6"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11" name="Freeform 91">
              <a:extLst>
                <a:ext uri="{FF2B5EF4-FFF2-40B4-BE49-F238E27FC236}">
                  <a16:creationId xmlns:a16="http://schemas.microsoft.com/office/drawing/2014/main" id="{C9235142-DCE6-4C52-9E55-7BF2B61D9E1D}"/>
                </a:ext>
              </a:extLst>
            </p:cNvPr>
            <p:cNvSpPr/>
            <p:nvPr/>
          </p:nvSpPr>
          <p:spPr>
            <a:xfrm>
              <a:off x="11122843" y="1378165"/>
              <a:ext cx="106957" cy="167828"/>
            </a:xfrm>
            <a:custGeom>
              <a:avLst/>
              <a:gdLst>
                <a:gd name="f0" fmla="val 10800000"/>
                <a:gd name="f1" fmla="val 5400000"/>
                <a:gd name="f2" fmla="val 180"/>
                <a:gd name="f3" fmla="val w"/>
                <a:gd name="f4" fmla="val h"/>
                <a:gd name="f5" fmla="val 0"/>
                <a:gd name="f6" fmla="val 52"/>
                <a:gd name="f7" fmla="val 82"/>
                <a:gd name="f8" fmla="val 3"/>
                <a:gd name="f9" fmla="val 55"/>
                <a:gd name="f10" fmla="val 49"/>
                <a:gd name="f11" fmla="val 24"/>
                <a:gd name="f12" fmla="+- 0 0 -90"/>
                <a:gd name="f13" fmla="*/ f3 1 52"/>
                <a:gd name="f14" fmla="*/ f4 1 82"/>
                <a:gd name="f15" fmla="+- f7 0 f5"/>
                <a:gd name="f16" fmla="+- f6 0 f5"/>
                <a:gd name="f17" fmla="*/ f12 f0 1"/>
                <a:gd name="f18" fmla="*/ f16 1 52"/>
                <a:gd name="f19" fmla="*/ f15 1 82"/>
                <a:gd name="f20" fmla="*/ 3 f16 1"/>
                <a:gd name="f21" fmla="*/ 82 f15 1"/>
                <a:gd name="f22" fmla="*/ 49 f16 1"/>
                <a:gd name="f23" fmla="*/ 0 f15 1"/>
                <a:gd name="f24" fmla="*/ f17 1 f2"/>
                <a:gd name="f25" fmla="*/ f20 1 52"/>
                <a:gd name="f26" fmla="*/ f21 1 82"/>
                <a:gd name="f27" fmla="*/ f22 1 52"/>
                <a:gd name="f28" fmla="*/ f23 1 82"/>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52" h="82">
                  <a:moveTo>
                    <a:pt x="f8" y="f7"/>
                  </a:moveTo>
                  <a:cubicBezTo>
                    <a:pt x="f8" y="f7"/>
                    <a:pt x="f6" y="f9"/>
                    <a:pt x="f10" y="f5"/>
                  </a:cubicBezTo>
                  <a:cubicBezTo>
                    <a:pt x="f5"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12" name="Freeform 92">
              <a:extLst>
                <a:ext uri="{FF2B5EF4-FFF2-40B4-BE49-F238E27FC236}">
                  <a16:creationId xmlns:a16="http://schemas.microsoft.com/office/drawing/2014/main" id="{5F1CDC15-E8E9-4AD4-94FF-B6CF613CA4E9}"/>
                </a:ext>
              </a:extLst>
            </p:cNvPr>
            <p:cNvSpPr/>
            <p:nvPr/>
          </p:nvSpPr>
          <p:spPr>
            <a:xfrm>
              <a:off x="10895011" y="1966865"/>
              <a:ext cx="229569" cy="1079138"/>
            </a:xfrm>
            <a:custGeom>
              <a:avLst/>
              <a:gdLst>
                <a:gd name="f0" fmla="val 10800000"/>
                <a:gd name="f1" fmla="val 5400000"/>
                <a:gd name="f2" fmla="val 180"/>
                <a:gd name="f3" fmla="val w"/>
                <a:gd name="f4" fmla="val h"/>
                <a:gd name="f5" fmla="val 0"/>
                <a:gd name="f6" fmla="val 112"/>
                <a:gd name="f7" fmla="val 525"/>
                <a:gd name="f8" fmla="val 51"/>
                <a:gd name="f9" fmla="val 487"/>
                <a:gd name="f10" fmla="val 429"/>
                <a:gd name="f11" fmla="val 42"/>
                <a:gd name="f12" fmla="val 424"/>
                <a:gd name="f13" fmla="val 395"/>
                <a:gd name="f14" fmla="val 3"/>
                <a:gd name="f15" fmla="val 343"/>
                <a:gd name="f16" fmla="val 37"/>
                <a:gd name="f17" fmla="val 359"/>
                <a:gd name="f18" fmla="val 48"/>
                <a:gd name="f19" fmla="val 389"/>
                <a:gd name="f20" fmla="val 410"/>
                <a:gd name="f21" fmla="val 335"/>
                <a:gd name="f22" fmla="val 329"/>
                <a:gd name="f23" fmla="val 301"/>
                <a:gd name="f24" fmla="val 249"/>
                <a:gd name="f25" fmla="val 36"/>
                <a:gd name="f26" fmla="val 265"/>
                <a:gd name="f27" fmla="val 47"/>
                <a:gd name="f28" fmla="val 294"/>
                <a:gd name="f29" fmla="val 50"/>
                <a:gd name="f30" fmla="val 314"/>
                <a:gd name="f31" fmla="val 214"/>
                <a:gd name="f32" fmla="val 206"/>
                <a:gd name="f33" fmla="val 4"/>
                <a:gd name="f34" fmla="val 178"/>
                <a:gd name="f35" fmla="val 7"/>
                <a:gd name="f36" fmla="val 131"/>
                <a:gd name="f37" fmla="val 33"/>
                <a:gd name="f38" fmla="val 144"/>
                <a:gd name="f39" fmla="val 44"/>
                <a:gd name="f40" fmla="val 164"/>
                <a:gd name="f41" fmla="val 183"/>
                <a:gd name="f42" fmla="val 117"/>
                <a:gd name="f43" fmla="val 38"/>
                <a:gd name="f44" fmla="val 109"/>
                <a:gd name="f45" fmla="val 2"/>
                <a:gd name="f46" fmla="val 81"/>
                <a:gd name="f47" fmla="val 5"/>
                <a:gd name="f48" fmla="val 46"/>
                <a:gd name="f49" fmla="val 45"/>
                <a:gd name="f50" fmla="val 70"/>
                <a:gd name="f51" fmla="val 88"/>
                <a:gd name="f52" fmla="val 56"/>
                <a:gd name="f53" fmla="val 58"/>
                <a:gd name="f54" fmla="val 64"/>
                <a:gd name="f55" fmla="val 76"/>
                <a:gd name="f56" fmla="val 13"/>
                <a:gd name="f57" fmla="val 103"/>
                <a:gd name="f58" fmla="val 106"/>
                <a:gd name="f59" fmla="val 72"/>
                <a:gd name="f60" fmla="val 75"/>
                <a:gd name="f61" fmla="val 59"/>
                <a:gd name="f62" fmla="val 84"/>
                <a:gd name="f63" fmla="val 162"/>
                <a:gd name="f64" fmla="val 63"/>
                <a:gd name="f65" fmla="val 142"/>
                <a:gd name="f66" fmla="val 73"/>
                <a:gd name="f67" fmla="val 93"/>
                <a:gd name="f68" fmla="val 110"/>
                <a:gd name="f69" fmla="val 146"/>
                <a:gd name="f70" fmla="val 68"/>
                <a:gd name="f71" fmla="val 174"/>
                <a:gd name="f72" fmla="val 179"/>
                <a:gd name="f73" fmla="val 264"/>
                <a:gd name="f74" fmla="val 65"/>
                <a:gd name="f75" fmla="val 245"/>
                <a:gd name="f76" fmla="val 218"/>
                <a:gd name="f77" fmla="val 105"/>
                <a:gd name="f78" fmla="val 204"/>
                <a:gd name="f79" fmla="val 108"/>
                <a:gd name="f80" fmla="val 253"/>
                <a:gd name="f81" fmla="val 71"/>
                <a:gd name="f82" fmla="val 282"/>
                <a:gd name="f83" fmla="val 290"/>
                <a:gd name="f84" fmla="val 371"/>
                <a:gd name="f85" fmla="val 351"/>
                <a:gd name="f86" fmla="val 77"/>
                <a:gd name="f87" fmla="val 327"/>
                <a:gd name="f88" fmla="val 313"/>
                <a:gd name="f89" fmla="val 361"/>
                <a:gd name="f90" fmla="val 397"/>
                <a:gd name="f91" fmla="val 60"/>
                <a:gd name="f92" fmla="val 492"/>
                <a:gd name="f93" fmla="val 62"/>
                <a:gd name="f94" fmla="val 474"/>
                <a:gd name="f95" fmla="val 434"/>
                <a:gd name="f96" fmla="val 415"/>
                <a:gd name="f97" fmla="val 471"/>
                <a:gd name="f98" fmla="val 499"/>
                <a:gd name="f99" fmla="val 502"/>
                <a:gd name="f100" fmla="val 518"/>
                <a:gd name="f101" fmla="val 510"/>
                <a:gd name="f102" fmla="val 482"/>
                <a:gd name="f103" fmla="val 34"/>
                <a:gd name="f104" fmla="val 447"/>
                <a:gd name="f105" fmla="val 469"/>
                <a:gd name="f106" fmla="+- 0 0 -90"/>
                <a:gd name="f107" fmla="*/ f3 1 112"/>
                <a:gd name="f108" fmla="*/ f4 1 525"/>
                <a:gd name="f109" fmla="+- f7 0 f5"/>
                <a:gd name="f110" fmla="+- f6 0 f5"/>
                <a:gd name="f111" fmla="*/ f106 f0 1"/>
                <a:gd name="f112" fmla="*/ f110 1 112"/>
                <a:gd name="f113" fmla="*/ f109 1 525"/>
                <a:gd name="f114" fmla="*/ 51 f110 1"/>
                <a:gd name="f115" fmla="*/ 487 f109 1"/>
                <a:gd name="f116" fmla="*/ 429 f109 1"/>
                <a:gd name="f117" fmla="*/ 3 f110 1"/>
                <a:gd name="f118" fmla="*/ 343 f109 1"/>
                <a:gd name="f119" fmla="*/ 410 f109 1"/>
                <a:gd name="f120" fmla="*/ 335 f109 1"/>
                <a:gd name="f121" fmla="*/ 249 f109 1"/>
                <a:gd name="f122" fmla="*/ 50 f110 1"/>
                <a:gd name="f123" fmla="*/ 314 f109 1"/>
                <a:gd name="f124" fmla="*/ 214 f109 1"/>
                <a:gd name="f125" fmla="*/ 7 f110 1"/>
                <a:gd name="f126" fmla="*/ 131 f109 1"/>
                <a:gd name="f127" fmla="*/ 183 f109 1"/>
                <a:gd name="f128" fmla="*/ 117 f109 1"/>
                <a:gd name="f129" fmla="*/ 5 f110 1"/>
                <a:gd name="f130" fmla="*/ 33 f109 1"/>
                <a:gd name="f131" fmla="*/ 88 f109 1"/>
                <a:gd name="f132" fmla="*/ 56 f109 1"/>
                <a:gd name="f133" fmla="*/ 58 f110 1"/>
                <a:gd name="f134" fmla="*/ 103 f110 1"/>
                <a:gd name="f135" fmla="*/ 0 f109 1"/>
                <a:gd name="f136" fmla="*/ 59 f110 1"/>
                <a:gd name="f137" fmla="*/ 84 f109 1"/>
                <a:gd name="f138" fmla="*/ 162 f109 1"/>
                <a:gd name="f139" fmla="*/ 106 f110 1"/>
                <a:gd name="f140" fmla="*/ 93 f109 1"/>
                <a:gd name="f141" fmla="*/ 179 f109 1"/>
                <a:gd name="f142" fmla="*/ 264 f109 1"/>
                <a:gd name="f143" fmla="*/ 105 f110 1"/>
                <a:gd name="f144" fmla="*/ 204 f109 1"/>
                <a:gd name="f145" fmla="*/ 290 f109 1"/>
                <a:gd name="f146" fmla="*/ 371 f109 1"/>
                <a:gd name="f147" fmla="*/ 313 f109 1"/>
                <a:gd name="f148" fmla="*/ 397 f109 1"/>
                <a:gd name="f149" fmla="*/ 60 f110 1"/>
                <a:gd name="f150" fmla="*/ 492 f109 1"/>
                <a:gd name="f151" fmla="*/ 108 f110 1"/>
                <a:gd name="f152" fmla="*/ 415 f109 1"/>
                <a:gd name="f153" fmla="*/ 502 f109 1"/>
                <a:gd name="f154" fmla="*/ 525 f109 1"/>
                <a:gd name="f155" fmla="*/ 518 f109 1"/>
                <a:gd name="f156" fmla="*/ 434 f109 1"/>
                <a:gd name="f157" fmla="*/ f111 1 f2"/>
                <a:gd name="f158" fmla="*/ f114 1 112"/>
                <a:gd name="f159" fmla="*/ f115 1 525"/>
                <a:gd name="f160" fmla="*/ f116 1 525"/>
                <a:gd name="f161" fmla="*/ f117 1 112"/>
                <a:gd name="f162" fmla="*/ f118 1 525"/>
                <a:gd name="f163" fmla="*/ f119 1 525"/>
                <a:gd name="f164" fmla="*/ f120 1 525"/>
                <a:gd name="f165" fmla="*/ f121 1 525"/>
                <a:gd name="f166" fmla="*/ f122 1 112"/>
                <a:gd name="f167" fmla="*/ f123 1 525"/>
                <a:gd name="f168" fmla="*/ f124 1 525"/>
                <a:gd name="f169" fmla="*/ f125 1 112"/>
                <a:gd name="f170" fmla="*/ f126 1 525"/>
                <a:gd name="f171" fmla="*/ f127 1 525"/>
                <a:gd name="f172" fmla="*/ f128 1 525"/>
                <a:gd name="f173" fmla="*/ f129 1 112"/>
                <a:gd name="f174" fmla="*/ f130 1 525"/>
                <a:gd name="f175" fmla="*/ f131 1 525"/>
                <a:gd name="f176" fmla="*/ f132 1 525"/>
                <a:gd name="f177" fmla="*/ f133 1 112"/>
                <a:gd name="f178" fmla="*/ f134 1 112"/>
                <a:gd name="f179" fmla="*/ f135 1 525"/>
                <a:gd name="f180" fmla="*/ f136 1 112"/>
                <a:gd name="f181" fmla="*/ f137 1 525"/>
                <a:gd name="f182" fmla="*/ f138 1 525"/>
                <a:gd name="f183" fmla="*/ f139 1 112"/>
                <a:gd name="f184" fmla="*/ f140 1 525"/>
                <a:gd name="f185" fmla="*/ f141 1 525"/>
                <a:gd name="f186" fmla="*/ f142 1 525"/>
                <a:gd name="f187" fmla="*/ f143 1 112"/>
                <a:gd name="f188" fmla="*/ f144 1 525"/>
                <a:gd name="f189" fmla="*/ f145 1 525"/>
                <a:gd name="f190" fmla="*/ f146 1 525"/>
                <a:gd name="f191" fmla="*/ f147 1 525"/>
                <a:gd name="f192" fmla="*/ f148 1 525"/>
                <a:gd name="f193" fmla="*/ f149 1 112"/>
                <a:gd name="f194" fmla="*/ f150 1 525"/>
                <a:gd name="f195" fmla="*/ f151 1 112"/>
                <a:gd name="f196" fmla="*/ f152 1 525"/>
                <a:gd name="f197" fmla="*/ f153 1 525"/>
                <a:gd name="f198" fmla="*/ f154 1 525"/>
                <a:gd name="f199" fmla="*/ f155 1 525"/>
                <a:gd name="f200" fmla="*/ f156 1 525"/>
                <a:gd name="f201" fmla="*/ 0 1 f112"/>
                <a:gd name="f202" fmla="*/ f6 1 f112"/>
                <a:gd name="f203" fmla="*/ 0 1 f113"/>
                <a:gd name="f204" fmla="*/ f7 1 f113"/>
                <a:gd name="f205" fmla="+- f157 0 f1"/>
                <a:gd name="f206" fmla="*/ f158 1 f112"/>
                <a:gd name="f207" fmla="*/ f159 1 f113"/>
                <a:gd name="f208" fmla="*/ f160 1 f113"/>
                <a:gd name="f209" fmla="*/ f161 1 f112"/>
                <a:gd name="f210" fmla="*/ f162 1 f113"/>
                <a:gd name="f211" fmla="*/ f163 1 f113"/>
                <a:gd name="f212" fmla="*/ f164 1 f113"/>
                <a:gd name="f213" fmla="*/ f165 1 f113"/>
                <a:gd name="f214" fmla="*/ f166 1 f112"/>
                <a:gd name="f215" fmla="*/ f167 1 f113"/>
                <a:gd name="f216" fmla="*/ f168 1 f113"/>
                <a:gd name="f217" fmla="*/ f169 1 f112"/>
                <a:gd name="f218" fmla="*/ f170 1 f113"/>
                <a:gd name="f219" fmla="*/ f171 1 f113"/>
                <a:gd name="f220" fmla="*/ f172 1 f113"/>
                <a:gd name="f221" fmla="*/ f173 1 f112"/>
                <a:gd name="f222" fmla="*/ f174 1 f113"/>
                <a:gd name="f223" fmla="*/ f175 1 f113"/>
                <a:gd name="f224" fmla="*/ f176 1 f113"/>
                <a:gd name="f225" fmla="*/ f177 1 f112"/>
                <a:gd name="f226" fmla="*/ f178 1 f112"/>
                <a:gd name="f227" fmla="*/ f179 1 f113"/>
                <a:gd name="f228" fmla="*/ f180 1 f112"/>
                <a:gd name="f229" fmla="*/ f181 1 f113"/>
                <a:gd name="f230" fmla="*/ f182 1 f113"/>
                <a:gd name="f231" fmla="*/ f183 1 f112"/>
                <a:gd name="f232" fmla="*/ f184 1 f113"/>
                <a:gd name="f233" fmla="*/ f185 1 f113"/>
                <a:gd name="f234" fmla="*/ f186 1 f113"/>
                <a:gd name="f235" fmla="*/ f187 1 f112"/>
                <a:gd name="f236" fmla="*/ f188 1 f113"/>
                <a:gd name="f237" fmla="*/ f189 1 f113"/>
                <a:gd name="f238" fmla="*/ f190 1 f113"/>
                <a:gd name="f239" fmla="*/ f191 1 f113"/>
                <a:gd name="f240" fmla="*/ f192 1 f113"/>
                <a:gd name="f241" fmla="*/ f193 1 f112"/>
                <a:gd name="f242" fmla="*/ f194 1 f113"/>
                <a:gd name="f243" fmla="*/ f195 1 f112"/>
                <a:gd name="f244" fmla="*/ f196 1 f113"/>
                <a:gd name="f245" fmla="*/ f197 1 f113"/>
                <a:gd name="f246" fmla="*/ f198 1 f113"/>
                <a:gd name="f247" fmla="*/ f199 1 f113"/>
                <a:gd name="f248" fmla="*/ f200 1 f113"/>
                <a:gd name="f249" fmla="*/ f201 f107 1"/>
                <a:gd name="f250" fmla="*/ f202 f107 1"/>
                <a:gd name="f251" fmla="*/ f204 f108 1"/>
                <a:gd name="f252" fmla="*/ f203 f108 1"/>
                <a:gd name="f253" fmla="*/ f206 f107 1"/>
                <a:gd name="f254" fmla="*/ f207 f108 1"/>
                <a:gd name="f255" fmla="*/ f208 f108 1"/>
                <a:gd name="f256" fmla="*/ f209 f107 1"/>
                <a:gd name="f257" fmla="*/ f210 f108 1"/>
                <a:gd name="f258" fmla="*/ f211 f108 1"/>
                <a:gd name="f259" fmla="*/ f212 f108 1"/>
                <a:gd name="f260" fmla="*/ f213 f108 1"/>
                <a:gd name="f261" fmla="*/ f214 f107 1"/>
                <a:gd name="f262" fmla="*/ f215 f108 1"/>
                <a:gd name="f263" fmla="*/ f216 f108 1"/>
                <a:gd name="f264" fmla="*/ f217 f107 1"/>
                <a:gd name="f265" fmla="*/ f218 f108 1"/>
                <a:gd name="f266" fmla="*/ f219 f108 1"/>
                <a:gd name="f267" fmla="*/ f220 f108 1"/>
                <a:gd name="f268" fmla="*/ f221 f107 1"/>
                <a:gd name="f269" fmla="*/ f222 f108 1"/>
                <a:gd name="f270" fmla="*/ f223 f108 1"/>
                <a:gd name="f271" fmla="*/ f224 f108 1"/>
                <a:gd name="f272" fmla="*/ f225 f107 1"/>
                <a:gd name="f273" fmla="*/ f226 f107 1"/>
                <a:gd name="f274" fmla="*/ f227 f108 1"/>
                <a:gd name="f275" fmla="*/ f228 f107 1"/>
                <a:gd name="f276" fmla="*/ f229 f108 1"/>
                <a:gd name="f277" fmla="*/ f230 f108 1"/>
                <a:gd name="f278" fmla="*/ f231 f107 1"/>
                <a:gd name="f279" fmla="*/ f232 f108 1"/>
                <a:gd name="f280" fmla="*/ f233 f108 1"/>
                <a:gd name="f281" fmla="*/ f234 f108 1"/>
                <a:gd name="f282" fmla="*/ f235 f107 1"/>
                <a:gd name="f283" fmla="*/ f236 f108 1"/>
                <a:gd name="f284" fmla="*/ f237 f108 1"/>
                <a:gd name="f285" fmla="*/ f238 f108 1"/>
                <a:gd name="f286" fmla="*/ f239 f108 1"/>
                <a:gd name="f287" fmla="*/ f240 f108 1"/>
                <a:gd name="f288" fmla="*/ f241 f107 1"/>
                <a:gd name="f289" fmla="*/ f242 f108 1"/>
                <a:gd name="f290" fmla="*/ f243 f107 1"/>
                <a:gd name="f291" fmla="*/ f244 f108 1"/>
                <a:gd name="f292" fmla="*/ f245 f108 1"/>
                <a:gd name="f293" fmla="*/ f246 f108 1"/>
                <a:gd name="f294" fmla="*/ f247 f108 1"/>
                <a:gd name="f295" fmla="*/ f248 f108 1"/>
              </a:gdLst>
              <a:ahLst/>
              <a:cxnLst>
                <a:cxn ang="3cd4">
                  <a:pos x="hc" y="t"/>
                </a:cxn>
                <a:cxn ang="0">
                  <a:pos x="r" y="vc"/>
                </a:cxn>
                <a:cxn ang="cd4">
                  <a:pos x="hc" y="b"/>
                </a:cxn>
                <a:cxn ang="cd2">
                  <a:pos x="l" y="vc"/>
                </a:cxn>
                <a:cxn ang="f205">
                  <a:pos x="f253" y="f254"/>
                </a:cxn>
                <a:cxn ang="f205">
                  <a:pos x="f253" y="f255"/>
                </a:cxn>
                <a:cxn ang="f205">
                  <a:pos x="f256" y="f257"/>
                </a:cxn>
                <a:cxn ang="f205">
                  <a:pos x="f253" y="f258"/>
                </a:cxn>
                <a:cxn ang="f205">
                  <a:pos x="f253" y="f259"/>
                </a:cxn>
                <a:cxn ang="f205">
                  <a:pos x="f256" y="f260"/>
                </a:cxn>
                <a:cxn ang="f205">
                  <a:pos x="f261" y="f262"/>
                </a:cxn>
                <a:cxn ang="f205">
                  <a:pos x="f261" y="f263"/>
                </a:cxn>
                <a:cxn ang="f205">
                  <a:pos x="f264" y="f265"/>
                </a:cxn>
                <a:cxn ang="f205">
                  <a:pos x="f261" y="f266"/>
                </a:cxn>
                <a:cxn ang="f205">
                  <a:pos x="f261" y="f267"/>
                </a:cxn>
                <a:cxn ang="f205">
                  <a:pos x="f268" y="f269"/>
                </a:cxn>
                <a:cxn ang="f205">
                  <a:pos x="f261" y="f270"/>
                </a:cxn>
                <a:cxn ang="f205">
                  <a:pos x="f261" y="f271"/>
                </a:cxn>
                <a:cxn ang="f205">
                  <a:pos x="f272" y="f271"/>
                </a:cxn>
                <a:cxn ang="f205">
                  <a:pos x="f273" y="f274"/>
                </a:cxn>
                <a:cxn ang="f205">
                  <a:pos x="f275" y="f276"/>
                </a:cxn>
                <a:cxn ang="f205">
                  <a:pos x="f275" y="f277"/>
                </a:cxn>
                <a:cxn ang="f205">
                  <a:pos x="f278" y="f279"/>
                </a:cxn>
                <a:cxn ang="f205">
                  <a:pos x="f275" y="f280"/>
                </a:cxn>
                <a:cxn ang="f205">
                  <a:pos x="f275" y="f281"/>
                </a:cxn>
                <a:cxn ang="f205">
                  <a:pos x="f282" y="f283"/>
                </a:cxn>
                <a:cxn ang="f205">
                  <a:pos x="f275" y="f284"/>
                </a:cxn>
                <a:cxn ang="f205">
                  <a:pos x="f275" y="f285"/>
                </a:cxn>
                <a:cxn ang="f205">
                  <a:pos x="f282" y="f286"/>
                </a:cxn>
                <a:cxn ang="f205">
                  <a:pos x="f275" y="f287"/>
                </a:cxn>
                <a:cxn ang="f205">
                  <a:pos x="f288" y="f289"/>
                </a:cxn>
                <a:cxn ang="f205">
                  <a:pos x="f290" y="f291"/>
                </a:cxn>
                <a:cxn ang="f205">
                  <a:pos x="f288" y="f292"/>
                </a:cxn>
                <a:cxn ang="f205">
                  <a:pos x="f288" y="f293"/>
                </a:cxn>
                <a:cxn ang="f205">
                  <a:pos x="f253" y="f293"/>
                </a:cxn>
                <a:cxn ang="f205">
                  <a:pos x="f253" y="f294"/>
                </a:cxn>
                <a:cxn ang="f205">
                  <a:pos x="f264" y="f295"/>
                </a:cxn>
                <a:cxn ang="f205">
                  <a:pos x="f253" y="f254"/>
                </a:cxn>
              </a:cxnLst>
              <a:rect l="f249" t="f252" r="f250" b="f251"/>
              <a:pathLst>
                <a:path w="112" h="525">
                  <a:moveTo>
                    <a:pt x="f8" y="f9"/>
                  </a:moveTo>
                  <a:cubicBezTo>
                    <a:pt x="f8" y="f10"/>
                    <a:pt x="f8" y="f10"/>
                    <a:pt x="f8" y="f10"/>
                  </a:cubicBezTo>
                  <a:cubicBezTo>
                    <a:pt x="f11" y="f12"/>
                    <a:pt x="f5" y="f13"/>
                    <a:pt x="f14" y="f15"/>
                  </a:cubicBezTo>
                  <a:cubicBezTo>
                    <a:pt x="f16" y="f17"/>
                    <a:pt x="f18" y="f19"/>
                    <a:pt x="f8" y="f20"/>
                  </a:cubicBezTo>
                  <a:cubicBezTo>
                    <a:pt x="f8" y="f21"/>
                    <a:pt x="f8" y="f21"/>
                    <a:pt x="f8" y="f21"/>
                  </a:cubicBezTo>
                  <a:cubicBezTo>
                    <a:pt x="f11" y="f22"/>
                    <a:pt x="f5" y="f23"/>
                    <a:pt x="f14" y="f24"/>
                  </a:cubicBezTo>
                  <a:cubicBezTo>
                    <a:pt x="f25" y="f26"/>
                    <a:pt x="f27" y="f28"/>
                    <a:pt x="f29" y="f30"/>
                  </a:cubicBezTo>
                  <a:cubicBezTo>
                    <a:pt x="f29" y="f31"/>
                    <a:pt x="f29" y="f31"/>
                    <a:pt x="f29" y="f31"/>
                  </a:cubicBezTo>
                  <a:cubicBezTo>
                    <a:pt x="f16" y="f32"/>
                    <a:pt x="f33" y="f34"/>
                    <a:pt x="f35" y="f36"/>
                  </a:cubicBezTo>
                  <a:cubicBezTo>
                    <a:pt x="f37" y="f38"/>
                    <a:pt x="f39" y="f40"/>
                    <a:pt x="f29" y="f41"/>
                  </a:cubicBezTo>
                  <a:cubicBezTo>
                    <a:pt x="f29" y="f42"/>
                    <a:pt x="f29" y="f42"/>
                    <a:pt x="f29" y="f42"/>
                  </a:cubicBezTo>
                  <a:cubicBezTo>
                    <a:pt x="f43" y="f44"/>
                    <a:pt x="f45" y="f46"/>
                    <a:pt x="f47" y="f37"/>
                  </a:cubicBezTo>
                  <a:cubicBezTo>
                    <a:pt x="f37" y="f48"/>
                    <a:pt x="f49" y="f50"/>
                    <a:pt x="f29" y="f51"/>
                  </a:cubicBezTo>
                  <a:cubicBezTo>
                    <a:pt x="f29" y="f52"/>
                    <a:pt x="f29" y="f52"/>
                    <a:pt x="f29" y="f52"/>
                  </a:cubicBezTo>
                  <a:cubicBezTo>
                    <a:pt x="f53" y="f52"/>
                    <a:pt x="f53" y="f52"/>
                    <a:pt x="f53" y="f52"/>
                  </a:cubicBezTo>
                  <a:cubicBezTo>
                    <a:pt x="f54" y="f16"/>
                    <a:pt x="f55" y="f56"/>
                    <a:pt x="f57" y="f5"/>
                  </a:cubicBezTo>
                  <a:cubicBezTo>
                    <a:pt x="f58" y="f27"/>
                    <a:pt x="f59" y="f60"/>
                    <a:pt x="f61" y="f62"/>
                  </a:cubicBezTo>
                  <a:cubicBezTo>
                    <a:pt x="f61" y="f63"/>
                    <a:pt x="f61" y="f63"/>
                    <a:pt x="f61" y="f63"/>
                  </a:cubicBezTo>
                  <a:cubicBezTo>
                    <a:pt x="f64" y="f65"/>
                    <a:pt x="f66" y="f44"/>
                    <a:pt x="f58" y="f67"/>
                  </a:cubicBezTo>
                  <a:cubicBezTo>
                    <a:pt x="f68" y="f69"/>
                    <a:pt x="f70" y="f71"/>
                    <a:pt x="f61" y="f72"/>
                  </a:cubicBezTo>
                  <a:cubicBezTo>
                    <a:pt x="f61" y="f73"/>
                    <a:pt x="f61" y="f73"/>
                    <a:pt x="f61" y="f73"/>
                  </a:cubicBezTo>
                  <a:cubicBezTo>
                    <a:pt x="f74" y="f75"/>
                    <a:pt x="f55" y="f76"/>
                    <a:pt x="f77" y="f78"/>
                  </a:cubicBezTo>
                  <a:cubicBezTo>
                    <a:pt x="f79" y="f80"/>
                    <a:pt x="f81" y="f82"/>
                    <a:pt x="f61" y="f83"/>
                  </a:cubicBezTo>
                  <a:cubicBezTo>
                    <a:pt x="f61" y="f84"/>
                    <a:pt x="f61" y="f84"/>
                    <a:pt x="f61" y="f84"/>
                  </a:cubicBezTo>
                  <a:cubicBezTo>
                    <a:pt x="f74" y="f85"/>
                    <a:pt x="f86" y="f87"/>
                    <a:pt x="f77" y="f88"/>
                  </a:cubicBezTo>
                  <a:cubicBezTo>
                    <a:pt x="f79" y="f89"/>
                    <a:pt x="f59" y="f19"/>
                    <a:pt x="f61" y="f90"/>
                  </a:cubicBezTo>
                  <a:cubicBezTo>
                    <a:pt x="f91" y="f92"/>
                    <a:pt x="f91" y="f92"/>
                    <a:pt x="f91" y="f92"/>
                  </a:cubicBezTo>
                  <a:cubicBezTo>
                    <a:pt x="f93" y="f94"/>
                    <a:pt x="f50" y="f95"/>
                    <a:pt x="f79" y="f96"/>
                  </a:cubicBezTo>
                  <a:cubicBezTo>
                    <a:pt x="f6" y="f97"/>
                    <a:pt x="f74" y="f98"/>
                    <a:pt x="f91" y="f99"/>
                  </a:cubicBezTo>
                  <a:cubicBezTo>
                    <a:pt x="f91" y="f7"/>
                    <a:pt x="f91" y="f7"/>
                    <a:pt x="f91" y="f7"/>
                  </a:cubicBezTo>
                  <a:cubicBezTo>
                    <a:pt x="f8" y="f7"/>
                    <a:pt x="f8" y="f7"/>
                    <a:pt x="f8" y="f7"/>
                  </a:cubicBezTo>
                  <a:cubicBezTo>
                    <a:pt x="f8" y="f100"/>
                    <a:pt x="f8" y="f100"/>
                    <a:pt x="f8" y="f100"/>
                  </a:cubicBezTo>
                  <a:cubicBezTo>
                    <a:pt x="f43" y="f101"/>
                    <a:pt x="f33" y="f102"/>
                    <a:pt x="f35" y="f95"/>
                  </a:cubicBezTo>
                  <a:cubicBezTo>
                    <a:pt x="f103" y="f104"/>
                    <a:pt x="f49" y="f105"/>
                    <a:pt x="f8" y="f9"/>
                  </a:cubicBezTo>
                  <a:close/>
                </a:path>
              </a:pathLst>
            </a:custGeom>
            <a:solidFill>
              <a:srgbClr val="FFF7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13" name="Freeform 93">
              <a:extLst>
                <a:ext uri="{FF2B5EF4-FFF2-40B4-BE49-F238E27FC236}">
                  <a16:creationId xmlns:a16="http://schemas.microsoft.com/office/drawing/2014/main" id="{26CCCCAB-4661-4677-86E4-EECD871B3A88}"/>
                </a:ext>
              </a:extLst>
            </p:cNvPr>
            <p:cNvSpPr/>
            <p:nvPr/>
          </p:nvSpPr>
          <p:spPr>
            <a:xfrm>
              <a:off x="11428061" y="2530345"/>
              <a:ext cx="328699" cy="1553062"/>
            </a:xfrm>
            <a:custGeom>
              <a:avLst/>
              <a:gdLst>
                <a:gd name="f0" fmla="val 10800000"/>
                <a:gd name="f1" fmla="val 5400000"/>
                <a:gd name="f2" fmla="val 180"/>
                <a:gd name="f3" fmla="val w"/>
                <a:gd name="f4" fmla="val h"/>
                <a:gd name="f5" fmla="val 0"/>
                <a:gd name="f6" fmla="val 160"/>
                <a:gd name="f7" fmla="val 756"/>
                <a:gd name="f8" fmla="val 86"/>
                <a:gd name="f9" fmla="val 701"/>
                <a:gd name="f10" fmla="val 617"/>
                <a:gd name="f11" fmla="val 99"/>
                <a:gd name="f12" fmla="val 610"/>
                <a:gd name="f13" fmla="val 568"/>
                <a:gd name="f14" fmla="val 155"/>
                <a:gd name="f15" fmla="val 493"/>
                <a:gd name="f16" fmla="val 107"/>
                <a:gd name="f17" fmla="val 517"/>
                <a:gd name="f18" fmla="val 91"/>
                <a:gd name="f19" fmla="val 560"/>
                <a:gd name="f20" fmla="val 589"/>
                <a:gd name="f21" fmla="val 481"/>
                <a:gd name="f22" fmla="val 100"/>
                <a:gd name="f23" fmla="val 474"/>
                <a:gd name="f24" fmla="val 433"/>
                <a:gd name="f25" fmla="val 358"/>
                <a:gd name="f26" fmla="val 108"/>
                <a:gd name="f27" fmla="val 381"/>
                <a:gd name="f28" fmla="val 93"/>
                <a:gd name="f29" fmla="val 423"/>
                <a:gd name="f30" fmla="val 88"/>
                <a:gd name="f31" fmla="val 452"/>
                <a:gd name="f32" fmla="val 309"/>
                <a:gd name="f33" fmla="val 296"/>
                <a:gd name="f34" fmla="val 154"/>
                <a:gd name="f35" fmla="val 256"/>
                <a:gd name="f36" fmla="val 150"/>
                <a:gd name="f37" fmla="val 189"/>
                <a:gd name="f38" fmla="val 113"/>
                <a:gd name="f39" fmla="val 207"/>
                <a:gd name="f40" fmla="val 97"/>
                <a:gd name="f41" fmla="val 236"/>
                <a:gd name="f42" fmla="val 263"/>
                <a:gd name="f43" fmla="val 169"/>
                <a:gd name="f44" fmla="val 105"/>
                <a:gd name="f45" fmla="val 157"/>
                <a:gd name="f46" fmla="val 156"/>
                <a:gd name="f47" fmla="val 117"/>
                <a:gd name="f48" fmla="val 152"/>
                <a:gd name="f49" fmla="val 47"/>
                <a:gd name="f50" fmla="val 66"/>
                <a:gd name="f51" fmla="val 95"/>
                <a:gd name="f52" fmla="val 127"/>
                <a:gd name="f53" fmla="val 76"/>
                <a:gd name="f54" fmla="val 81"/>
                <a:gd name="f55" fmla="val 69"/>
                <a:gd name="f56" fmla="val 53"/>
                <a:gd name="f57" fmla="val 51"/>
                <a:gd name="f58" fmla="val 19"/>
                <a:gd name="f59" fmla="val 13"/>
                <a:gd name="f60" fmla="val 7"/>
                <a:gd name="f61" fmla="val 67"/>
                <a:gd name="f62" fmla="val 57"/>
                <a:gd name="f63" fmla="val 75"/>
                <a:gd name="f64" fmla="val 121"/>
                <a:gd name="f65" fmla="val 234"/>
                <a:gd name="f66" fmla="val 70"/>
                <a:gd name="f67" fmla="val 204"/>
                <a:gd name="f68" fmla="val 56"/>
                <a:gd name="f69" fmla="val 133"/>
                <a:gd name="f70" fmla="val 2"/>
                <a:gd name="f71" fmla="val 209"/>
                <a:gd name="f72" fmla="val 62"/>
                <a:gd name="f73" fmla="val 250"/>
                <a:gd name="f74" fmla="val 258"/>
                <a:gd name="f75" fmla="val 380"/>
                <a:gd name="f76" fmla="val 352"/>
                <a:gd name="f77" fmla="val 314"/>
                <a:gd name="f78" fmla="val 10"/>
                <a:gd name="f79" fmla="val 293"/>
                <a:gd name="f80" fmla="val 5"/>
                <a:gd name="f81" fmla="val 364"/>
                <a:gd name="f82" fmla="val 58"/>
                <a:gd name="f83" fmla="val 405"/>
                <a:gd name="f84" fmla="val 417"/>
                <a:gd name="f85" fmla="val 533"/>
                <a:gd name="f86" fmla="val 505"/>
                <a:gd name="f87" fmla="val 49"/>
                <a:gd name="f88" fmla="val 470"/>
                <a:gd name="f89" fmla="val 450"/>
                <a:gd name="f90" fmla="val 519"/>
                <a:gd name="f91" fmla="val 572"/>
                <a:gd name="f92" fmla="val 74"/>
                <a:gd name="f93" fmla="val 707"/>
                <a:gd name="f94" fmla="val 71"/>
                <a:gd name="f95" fmla="val 682"/>
                <a:gd name="f96" fmla="val 60"/>
                <a:gd name="f97" fmla="val 625"/>
                <a:gd name="f98" fmla="val 597"/>
                <a:gd name="f99" fmla="val 677"/>
                <a:gd name="f100" fmla="val 718"/>
                <a:gd name="f101" fmla="val 721"/>
                <a:gd name="f102" fmla="val 746"/>
                <a:gd name="f103" fmla="val 733"/>
                <a:gd name="f104" fmla="val 693"/>
                <a:gd name="f105" fmla="val 112"/>
                <a:gd name="f106" fmla="val 643"/>
                <a:gd name="f107" fmla="val 674"/>
                <a:gd name="f108" fmla="+- 0 0 -90"/>
                <a:gd name="f109" fmla="*/ f3 1 160"/>
                <a:gd name="f110" fmla="*/ f4 1 756"/>
                <a:gd name="f111" fmla="+- f7 0 f5"/>
                <a:gd name="f112" fmla="+- f6 0 f5"/>
                <a:gd name="f113" fmla="*/ f108 f0 1"/>
                <a:gd name="f114" fmla="*/ f112 1 160"/>
                <a:gd name="f115" fmla="*/ f111 1 756"/>
                <a:gd name="f116" fmla="*/ 86 f112 1"/>
                <a:gd name="f117" fmla="*/ 701 f111 1"/>
                <a:gd name="f118" fmla="*/ 617 f111 1"/>
                <a:gd name="f119" fmla="*/ 155 f112 1"/>
                <a:gd name="f120" fmla="*/ 493 f111 1"/>
                <a:gd name="f121" fmla="*/ 589 f111 1"/>
                <a:gd name="f122" fmla="*/ 481 f111 1"/>
                <a:gd name="f123" fmla="*/ 358 f111 1"/>
                <a:gd name="f124" fmla="*/ 88 f112 1"/>
                <a:gd name="f125" fmla="*/ 452 f111 1"/>
                <a:gd name="f126" fmla="*/ 309 f111 1"/>
                <a:gd name="f127" fmla="*/ 150 f112 1"/>
                <a:gd name="f128" fmla="*/ 189 f111 1"/>
                <a:gd name="f129" fmla="*/ 263 f111 1"/>
                <a:gd name="f130" fmla="*/ 169 f111 1"/>
                <a:gd name="f131" fmla="*/ 152 f112 1"/>
                <a:gd name="f132" fmla="*/ 47 f111 1"/>
                <a:gd name="f133" fmla="*/ 127 f111 1"/>
                <a:gd name="f134" fmla="*/ 76 f112 1"/>
                <a:gd name="f135" fmla="*/ 81 f111 1"/>
                <a:gd name="f136" fmla="*/ 13 f112 1"/>
                <a:gd name="f137" fmla="*/ 0 f111 1"/>
                <a:gd name="f138" fmla="*/ 75 f112 1"/>
                <a:gd name="f139" fmla="*/ 121 f111 1"/>
                <a:gd name="f140" fmla="*/ 234 f111 1"/>
                <a:gd name="f141" fmla="*/ 7 f112 1"/>
                <a:gd name="f142" fmla="*/ 133 f111 1"/>
                <a:gd name="f143" fmla="*/ 258 f111 1"/>
                <a:gd name="f144" fmla="*/ 380 f111 1"/>
                <a:gd name="f145" fmla="*/ 10 f112 1"/>
                <a:gd name="f146" fmla="*/ 293 f111 1"/>
                <a:gd name="f147" fmla="*/ 417 f111 1"/>
                <a:gd name="f148" fmla="*/ 533 f111 1"/>
                <a:gd name="f149" fmla="*/ 450 f111 1"/>
                <a:gd name="f150" fmla="*/ 572 f111 1"/>
                <a:gd name="f151" fmla="*/ 74 f112 1"/>
                <a:gd name="f152" fmla="*/ 707 f111 1"/>
                <a:gd name="f153" fmla="*/ 5 f112 1"/>
                <a:gd name="f154" fmla="*/ 597 f111 1"/>
                <a:gd name="f155" fmla="*/ 721 f111 1"/>
                <a:gd name="f156" fmla="*/ 756 f111 1"/>
                <a:gd name="f157" fmla="*/ 746 f111 1"/>
                <a:gd name="f158" fmla="*/ 625 f111 1"/>
                <a:gd name="f159" fmla="*/ f113 1 f2"/>
                <a:gd name="f160" fmla="*/ f116 1 160"/>
                <a:gd name="f161" fmla="*/ f117 1 756"/>
                <a:gd name="f162" fmla="*/ f118 1 756"/>
                <a:gd name="f163" fmla="*/ f119 1 160"/>
                <a:gd name="f164" fmla="*/ f120 1 756"/>
                <a:gd name="f165" fmla="*/ f121 1 756"/>
                <a:gd name="f166" fmla="*/ f122 1 756"/>
                <a:gd name="f167" fmla="*/ f123 1 756"/>
                <a:gd name="f168" fmla="*/ f124 1 160"/>
                <a:gd name="f169" fmla="*/ f125 1 756"/>
                <a:gd name="f170" fmla="*/ f126 1 756"/>
                <a:gd name="f171" fmla="*/ f127 1 160"/>
                <a:gd name="f172" fmla="*/ f128 1 756"/>
                <a:gd name="f173" fmla="*/ f129 1 756"/>
                <a:gd name="f174" fmla="*/ f130 1 756"/>
                <a:gd name="f175" fmla="*/ f131 1 160"/>
                <a:gd name="f176" fmla="*/ f132 1 756"/>
                <a:gd name="f177" fmla="*/ f133 1 756"/>
                <a:gd name="f178" fmla="*/ f134 1 160"/>
                <a:gd name="f179" fmla="*/ f135 1 756"/>
                <a:gd name="f180" fmla="*/ f136 1 160"/>
                <a:gd name="f181" fmla="*/ f137 1 756"/>
                <a:gd name="f182" fmla="*/ f138 1 160"/>
                <a:gd name="f183" fmla="*/ f139 1 756"/>
                <a:gd name="f184" fmla="*/ f140 1 756"/>
                <a:gd name="f185" fmla="*/ f141 1 160"/>
                <a:gd name="f186" fmla="*/ f142 1 756"/>
                <a:gd name="f187" fmla="*/ f143 1 756"/>
                <a:gd name="f188" fmla="*/ f144 1 756"/>
                <a:gd name="f189" fmla="*/ f145 1 160"/>
                <a:gd name="f190" fmla="*/ f146 1 756"/>
                <a:gd name="f191" fmla="*/ f147 1 756"/>
                <a:gd name="f192" fmla="*/ f148 1 756"/>
                <a:gd name="f193" fmla="*/ f149 1 756"/>
                <a:gd name="f194" fmla="*/ f150 1 756"/>
                <a:gd name="f195" fmla="*/ f151 1 160"/>
                <a:gd name="f196" fmla="*/ f152 1 756"/>
                <a:gd name="f197" fmla="*/ f153 1 160"/>
                <a:gd name="f198" fmla="*/ f154 1 756"/>
                <a:gd name="f199" fmla="*/ f155 1 756"/>
                <a:gd name="f200" fmla="*/ f156 1 756"/>
                <a:gd name="f201" fmla="*/ f157 1 756"/>
                <a:gd name="f202" fmla="*/ f158 1 756"/>
                <a:gd name="f203" fmla="*/ 0 1 f114"/>
                <a:gd name="f204" fmla="*/ f6 1 f114"/>
                <a:gd name="f205" fmla="*/ 0 1 f115"/>
                <a:gd name="f206" fmla="*/ f7 1 f115"/>
                <a:gd name="f207" fmla="+- f159 0 f1"/>
                <a:gd name="f208" fmla="*/ f160 1 f114"/>
                <a:gd name="f209" fmla="*/ f161 1 f115"/>
                <a:gd name="f210" fmla="*/ f162 1 f115"/>
                <a:gd name="f211" fmla="*/ f163 1 f114"/>
                <a:gd name="f212" fmla="*/ f164 1 f115"/>
                <a:gd name="f213" fmla="*/ f165 1 f115"/>
                <a:gd name="f214" fmla="*/ f166 1 f115"/>
                <a:gd name="f215" fmla="*/ f167 1 f115"/>
                <a:gd name="f216" fmla="*/ f168 1 f114"/>
                <a:gd name="f217" fmla="*/ f169 1 f115"/>
                <a:gd name="f218" fmla="*/ f170 1 f115"/>
                <a:gd name="f219" fmla="*/ f171 1 f114"/>
                <a:gd name="f220" fmla="*/ f172 1 f115"/>
                <a:gd name="f221" fmla="*/ f173 1 f115"/>
                <a:gd name="f222" fmla="*/ f174 1 f115"/>
                <a:gd name="f223" fmla="*/ f175 1 f114"/>
                <a:gd name="f224" fmla="*/ f176 1 f115"/>
                <a:gd name="f225" fmla="*/ f177 1 f115"/>
                <a:gd name="f226" fmla="*/ f178 1 f114"/>
                <a:gd name="f227" fmla="*/ f179 1 f115"/>
                <a:gd name="f228" fmla="*/ f180 1 f114"/>
                <a:gd name="f229" fmla="*/ f181 1 f115"/>
                <a:gd name="f230" fmla="*/ f182 1 f114"/>
                <a:gd name="f231" fmla="*/ f183 1 f115"/>
                <a:gd name="f232" fmla="*/ f184 1 f115"/>
                <a:gd name="f233" fmla="*/ f185 1 f114"/>
                <a:gd name="f234" fmla="*/ f186 1 f115"/>
                <a:gd name="f235" fmla="*/ f187 1 f115"/>
                <a:gd name="f236" fmla="*/ f188 1 f115"/>
                <a:gd name="f237" fmla="*/ f189 1 f114"/>
                <a:gd name="f238" fmla="*/ f190 1 f115"/>
                <a:gd name="f239" fmla="*/ f191 1 f115"/>
                <a:gd name="f240" fmla="*/ f192 1 f115"/>
                <a:gd name="f241" fmla="*/ f193 1 f115"/>
                <a:gd name="f242" fmla="*/ f194 1 f115"/>
                <a:gd name="f243" fmla="*/ f195 1 f114"/>
                <a:gd name="f244" fmla="*/ f196 1 f115"/>
                <a:gd name="f245" fmla="*/ f197 1 f114"/>
                <a:gd name="f246" fmla="*/ f198 1 f115"/>
                <a:gd name="f247" fmla="*/ f199 1 f115"/>
                <a:gd name="f248" fmla="*/ f200 1 f115"/>
                <a:gd name="f249" fmla="*/ f201 1 f115"/>
                <a:gd name="f250" fmla="*/ f202 1 f115"/>
                <a:gd name="f251" fmla="*/ f203 f109 1"/>
                <a:gd name="f252" fmla="*/ f204 f109 1"/>
                <a:gd name="f253" fmla="*/ f206 f110 1"/>
                <a:gd name="f254" fmla="*/ f205 f110 1"/>
                <a:gd name="f255" fmla="*/ f208 f109 1"/>
                <a:gd name="f256" fmla="*/ f209 f110 1"/>
                <a:gd name="f257" fmla="*/ f210 f110 1"/>
                <a:gd name="f258" fmla="*/ f211 f109 1"/>
                <a:gd name="f259" fmla="*/ f212 f110 1"/>
                <a:gd name="f260" fmla="*/ f213 f110 1"/>
                <a:gd name="f261" fmla="*/ f214 f110 1"/>
                <a:gd name="f262" fmla="*/ f215 f110 1"/>
                <a:gd name="f263" fmla="*/ f216 f109 1"/>
                <a:gd name="f264" fmla="*/ f217 f110 1"/>
                <a:gd name="f265" fmla="*/ f218 f110 1"/>
                <a:gd name="f266" fmla="*/ f219 f109 1"/>
                <a:gd name="f267" fmla="*/ f220 f110 1"/>
                <a:gd name="f268" fmla="*/ f221 f110 1"/>
                <a:gd name="f269" fmla="*/ f222 f110 1"/>
                <a:gd name="f270" fmla="*/ f223 f109 1"/>
                <a:gd name="f271" fmla="*/ f224 f110 1"/>
                <a:gd name="f272" fmla="*/ f225 f110 1"/>
                <a:gd name="f273" fmla="*/ f226 f109 1"/>
                <a:gd name="f274" fmla="*/ f227 f110 1"/>
                <a:gd name="f275" fmla="*/ f228 f109 1"/>
                <a:gd name="f276" fmla="*/ f229 f110 1"/>
                <a:gd name="f277" fmla="*/ f230 f109 1"/>
                <a:gd name="f278" fmla="*/ f231 f110 1"/>
                <a:gd name="f279" fmla="*/ f232 f110 1"/>
                <a:gd name="f280" fmla="*/ f233 f109 1"/>
                <a:gd name="f281" fmla="*/ f234 f110 1"/>
                <a:gd name="f282" fmla="*/ f235 f110 1"/>
                <a:gd name="f283" fmla="*/ f236 f110 1"/>
                <a:gd name="f284" fmla="*/ f237 f109 1"/>
                <a:gd name="f285" fmla="*/ f238 f110 1"/>
                <a:gd name="f286" fmla="*/ f239 f110 1"/>
                <a:gd name="f287" fmla="*/ f240 f110 1"/>
                <a:gd name="f288" fmla="*/ f241 f110 1"/>
                <a:gd name="f289" fmla="*/ f242 f110 1"/>
                <a:gd name="f290" fmla="*/ f243 f109 1"/>
                <a:gd name="f291" fmla="*/ f244 f110 1"/>
                <a:gd name="f292" fmla="*/ f245 f109 1"/>
                <a:gd name="f293" fmla="*/ f246 f110 1"/>
                <a:gd name="f294" fmla="*/ f247 f110 1"/>
                <a:gd name="f295" fmla="*/ f248 f110 1"/>
                <a:gd name="f296" fmla="*/ f249 f110 1"/>
                <a:gd name="f297" fmla="*/ f250 f110 1"/>
              </a:gdLst>
              <a:ahLst/>
              <a:cxnLst>
                <a:cxn ang="3cd4">
                  <a:pos x="hc" y="t"/>
                </a:cxn>
                <a:cxn ang="0">
                  <a:pos x="r" y="vc"/>
                </a:cxn>
                <a:cxn ang="cd4">
                  <a:pos x="hc" y="b"/>
                </a:cxn>
                <a:cxn ang="cd2">
                  <a:pos x="l" y="vc"/>
                </a:cxn>
                <a:cxn ang="f207">
                  <a:pos x="f255" y="f256"/>
                </a:cxn>
                <a:cxn ang="f207">
                  <a:pos x="f255" y="f257"/>
                </a:cxn>
                <a:cxn ang="f207">
                  <a:pos x="f258" y="f259"/>
                </a:cxn>
                <a:cxn ang="f207">
                  <a:pos x="f255" y="f260"/>
                </a:cxn>
                <a:cxn ang="f207">
                  <a:pos x="f255" y="f261"/>
                </a:cxn>
                <a:cxn ang="f207">
                  <a:pos x="f258" y="f262"/>
                </a:cxn>
                <a:cxn ang="f207">
                  <a:pos x="f263" y="f264"/>
                </a:cxn>
                <a:cxn ang="f207">
                  <a:pos x="f263" y="f265"/>
                </a:cxn>
                <a:cxn ang="f207">
                  <a:pos x="f266" y="f267"/>
                </a:cxn>
                <a:cxn ang="f207">
                  <a:pos x="f263" y="f268"/>
                </a:cxn>
                <a:cxn ang="f207">
                  <a:pos x="f263" y="f269"/>
                </a:cxn>
                <a:cxn ang="f207">
                  <a:pos x="f270" y="f271"/>
                </a:cxn>
                <a:cxn ang="f207">
                  <a:pos x="f263" y="f272"/>
                </a:cxn>
                <a:cxn ang="f207">
                  <a:pos x="f273" y="f274"/>
                </a:cxn>
                <a:cxn ang="f207">
                  <a:pos x="f275" y="f276"/>
                </a:cxn>
                <a:cxn ang="f207">
                  <a:pos x="f277" y="f278"/>
                </a:cxn>
                <a:cxn ang="f207">
                  <a:pos x="f277" y="f279"/>
                </a:cxn>
                <a:cxn ang="f207">
                  <a:pos x="f280" y="f281"/>
                </a:cxn>
                <a:cxn ang="f207">
                  <a:pos x="f277" y="f282"/>
                </a:cxn>
                <a:cxn ang="f207">
                  <a:pos x="f277" y="f283"/>
                </a:cxn>
                <a:cxn ang="f207">
                  <a:pos x="f284" y="f285"/>
                </a:cxn>
                <a:cxn ang="f207">
                  <a:pos x="f277" y="f286"/>
                </a:cxn>
                <a:cxn ang="f207">
                  <a:pos x="f277" y="f287"/>
                </a:cxn>
                <a:cxn ang="f207">
                  <a:pos x="f284" y="f288"/>
                </a:cxn>
                <a:cxn ang="f207">
                  <a:pos x="f277" y="f289"/>
                </a:cxn>
                <a:cxn ang="f207">
                  <a:pos x="f290" y="f291"/>
                </a:cxn>
                <a:cxn ang="f207">
                  <a:pos x="f292" y="f293"/>
                </a:cxn>
                <a:cxn ang="f207">
                  <a:pos x="f290" y="f294"/>
                </a:cxn>
                <a:cxn ang="f207">
                  <a:pos x="f290" y="f295"/>
                </a:cxn>
                <a:cxn ang="f207">
                  <a:pos x="f255" y="f295"/>
                </a:cxn>
                <a:cxn ang="f207">
                  <a:pos x="f255" y="f296"/>
                </a:cxn>
                <a:cxn ang="f207">
                  <a:pos x="f266" y="f297"/>
                </a:cxn>
                <a:cxn ang="f207">
                  <a:pos x="f255" y="f256"/>
                </a:cxn>
              </a:cxnLst>
              <a:rect l="f251" t="f254" r="f252" b="f253"/>
              <a:pathLst>
                <a:path w="160" h="756">
                  <a:moveTo>
                    <a:pt x="f8" y="f9"/>
                  </a:moveTo>
                  <a:cubicBezTo>
                    <a:pt x="f8" y="f10"/>
                    <a:pt x="f8" y="f10"/>
                    <a:pt x="f8" y="f10"/>
                  </a:cubicBezTo>
                  <a:cubicBezTo>
                    <a:pt x="f11" y="f12"/>
                    <a:pt x="f6" y="f13"/>
                    <a:pt x="f14" y="f15"/>
                  </a:cubicBezTo>
                  <a:cubicBezTo>
                    <a:pt x="f16" y="f17"/>
                    <a:pt x="f18" y="f19"/>
                    <a:pt x="f8" y="f20"/>
                  </a:cubicBezTo>
                  <a:cubicBezTo>
                    <a:pt x="f8" y="f21"/>
                    <a:pt x="f8" y="f21"/>
                    <a:pt x="f8" y="f21"/>
                  </a:cubicBezTo>
                  <a:cubicBezTo>
                    <a:pt x="f22" y="f23"/>
                    <a:pt x="f6" y="f24"/>
                    <a:pt x="f14" y="f25"/>
                  </a:cubicBezTo>
                  <a:cubicBezTo>
                    <a:pt x="f26" y="f27"/>
                    <a:pt x="f28" y="f29"/>
                    <a:pt x="f30" y="f31"/>
                  </a:cubicBezTo>
                  <a:cubicBezTo>
                    <a:pt x="f30" y="f32"/>
                    <a:pt x="f30" y="f32"/>
                    <a:pt x="f30" y="f32"/>
                  </a:cubicBezTo>
                  <a:cubicBezTo>
                    <a:pt x="f16" y="f33"/>
                    <a:pt x="f34" y="f35"/>
                    <a:pt x="f36" y="f37"/>
                  </a:cubicBezTo>
                  <a:cubicBezTo>
                    <a:pt x="f38" y="f39"/>
                    <a:pt x="f40" y="f41"/>
                    <a:pt x="f30" y="f42"/>
                  </a:cubicBezTo>
                  <a:cubicBezTo>
                    <a:pt x="f30" y="f43"/>
                    <a:pt x="f30" y="f43"/>
                    <a:pt x="f30" y="f43"/>
                  </a:cubicBezTo>
                  <a:cubicBezTo>
                    <a:pt x="f44" y="f45"/>
                    <a:pt x="f46" y="f47"/>
                    <a:pt x="f48" y="f49"/>
                  </a:cubicBezTo>
                  <a:cubicBezTo>
                    <a:pt x="f38" y="f50"/>
                    <a:pt x="f51" y="f22"/>
                    <a:pt x="f30" y="f52"/>
                  </a:cubicBezTo>
                  <a:cubicBezTo>
                    <a:pt x="f53" y="f54"/>
                    <a:pt x="f53" y="f54"/>
                    <a:pt x="f53" y="f54"/>
                  </a:cubicBezTo>
                  <a:cubicBezTo>
                    <a:pt x="f55" y="f56"/>
                    <a:pt x="f57" y="f58"/>
                    <a:pt x="f59" y="f5"/>
                  </a:cubicBezTo>
                  <a:cubicBezTo>
                    <a:pt x="f60" y="f61"/>
                    <a:pt x="f62" y="f26"/>
                    <a:pt x="f63" y="f64"/>
                  </a:cubicBezTo>
                  <a:cubicBezTo>
                    <a:pt x="f63" y="f65"/>
                    <a:pt x="f63" y="f65"/>
                    <a:pt x="f63" y="f65"/>
                  </a:cubicBezTo>
                  <a:cubicBezTo>
                    <a:pt x="f66" y="f67"/>
                    <a:pt x="f68" y="f45"/>
                    <a:pt x="f60" y="f69"/>
                  </a:cubicBezTo>
                  <a:cubicBezTo>
                    <a:pt x="f70" y="f71"/>
                    <a:pt x="f72" y="f73"/>
                    <a:pt x="f63" y="f74"/>
                  </a:cubicBezTo>
                  <a:cubicBezTo>
                    <a:pt x="f63" y="f75"/>
                    <a:pt x="f63" y="f75"/>
                    <a:pt x="f63" y="f75"/>
                  </a:cubicBezTo>
                  <a:cubicBezTo>
                    <a:pt x="f61" y="f76"/>
                    <a:pt x="f57" y="f77"/>
                    <a:pt x="f78" y="f79"/>
                  </a:cubicBezTo>
                  <a:cubicBezTo>
                    <a:pt x="f80" y="f81"/>
                    <a:pt x="f82" y="f83"/>
                    <a:pt x="f63" y="f84"/>
                  </a:cubicBezTo>
                  <a:cubicBezTo>
                    <a:pt x="f63" y="f85"/>
                    <a:pt x="f63" y="f85"/>
                    <a:pt x="f63" y="f85"/>
                  </a:cubicBezTo>
                  <a:cubicBezTo>
                    <a:pt x="f61" y="f86"/>
                    <a:pt x="f87" y="f88"/>
                    <a:pt x="f78" y="f89"/>
                  </a:cubicBezTo>
                  <a:cubicBezTo>
                    <a:pt x="f80" y="f90"/>
                    <a:pt x="f62" y="f19"/>
                    <a:pt x="f63" y="f91"/>
                  </a:cubicBezTo>
                  <a:cubicBezTo>
                    <a:pt x="f92" y="f93"/>
                    <a:pt x="f92" y="f93"/>
                    <a:pt x="f92" y="f93"/>
                  </a:cubicBezTo>
                  <a:cubicBezTo>
                    <a:pt x="f94" y="f95"/>
                    <a:pt x="f96" y="f97"/>
                    <a:pt x="f80" y="f98"/>
                  </a:cubicBezTo>
                  <a:cubicBezTo>
                    <a:pt x="f5" y="f99"/>
                    <a:pt x="f50" y="f100"/>
                    <a:pt x="f92" y="f101"/>
                  </a:cubicBezTo>
                  <a:cubicBezTo>
                    <a:pt x="f92" y="f7"/>
                    <a:pt x="f92" y="f7"/>
                    <a:pt x="f92" y="f7"/>
                  </a:cubicBezTo>
                  <a:cubicBezTo>
                    <a:pt x="f8" y="f7"/>
                    <a:pt x="f8" y="f7"/>
                    <a:pt x="f8" y="f7"/>
                  </a:cubicBezTo>
                  <a:cubicBezTo>
                    <a:pt x="f8" y="f102"/>
                    <a:pt x="f8" y="f102"/>
                    <a:pt x="f8" y="f102"/>
                  </a:cubicBezTo>
                  <a:cubicBezTo>
                    <a:pt x="f44" y="f103"/>
                    <a:pt x="f34" y="f104"/>
                    <a:pt x="f36" y="f97"/>
                  </a:cubicBezTo>
                  <a:cubicBezTo>
                    <a:pt x="f105" y="f106"/>
                    <a:pt x="f51" y="f107"/>
                    <a:pt x="f8" y="f9"/>
                  </a:cubicBezTo>
                  <a:close/>
                </a:path>
              </a:pathLst>
            </a:custGeom>
            <a:solidFill>
              <a:srgbClr val="FFF7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14" name="Freeform 94">
              <a:extLst>
                <a:ext uri="{FF2B5EF4-FFF2-40B4-BE49-F238E27FC236}">
                  <a16:creationId xmlns:a16="http://schemas.microsoft.com/office/drawing/2014/main" id="{C95EC359-56AE-4727-9583-DF157523719C}"/>
                </a:ext>
              </a:extLst>
            </p:cNvPr>
            <p:cNvSpPr/>
            <p:nvPr/>
          </p:nvSpPr>
          <p:spPr>
            <a:xfrm>
              <a:off x="11003706" y="3586011"/>
              <a:ext cx="312176" cy="486963"/>
            </a:xfrm>
            <a:custGeom>
              <a:avLst/>
              <a:gdLst>
                <a:gd name="f0" fmla="val 10800000"/>
                <a:gd name="f1" fmla="val 5400000"/>
                <a:gd name="f2" fmla="val 180"/>
                <a:gd name="f3" fmla="val w"/>
                <a:gd name="f4" fmla="val h"/>
                <a:gd name="f5" fmla="val 0"/>
                <a:gd name="f6" fmla="val 152"/>
                <a:gd name="f7" fmla="val 237"/>
                <a:gd name="f8" fmla="val 144"/>
                <a:gd name="f9" fmla="val 159"/>
                <a:gd name="f10" fmla="val 11"/>
                <a:gd name="f11" fmla="val 69"/>
                <a:gd name="f12" fmla="+- 0 0 -90"/>
                <a:gd name="f13" fmla="*/ f3 1 152"/>
                <a:gd name="f14" fmla="*/ f4 1 237"/>
                <a:gd name="f15" fmla="+- f7 0 f5"/>
                <a:gd name="f16" fmla="+- f6 0 f5"/>
                <a:gd name="f17" fmla="*/ f12 f0 1"/>
                <a:gd name="f18" fmla="*/ f16 1 152"/>
                <a:gd name="f19" fmla="*/ f15 1 237"/>
                <a:gd name="f20" fmla="*/ 144 f16 1"/>
                <a:gd name="f21" fmla="*/ 237 f15 1"/>
                <a:gd name="f22" fmla="*/ 11 f16 1"/>
                <a:gd name="f23" fmla="*/ 0 f15 1"/>
                <a:gd name="f24" fmla="*/ f17 1 f2"/>
                <a:gd name="f25" fmla="*/ f20 1 152"/>
                <a:gd name="f26" fmla="*/ f21 1 237"/>
                <a:gd name="f27" fmla="*/ f22 1 152"/>
                <a:gd name="f28" fmla="*/ f23 1 237"/>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52" h="237">
                  <a:moveTo>
                    <a:pt x="f8" y="f7"/>
                  </a:moveTo>
                  <a:cubicBezTo>
                    <a:pt x="f8" y="f7"/>
                    <a:pt x="f5" y="f9"/>
                    <a:pt x="f10" y="f5"/>
                  </a:cubicBezTo>
                  <a:cubicBezTo>
                    <a:pt x="f6"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15" name="Freeform 95">
              <a:extLst>
                <a:ext uri="{FF2B5EF4-FFF2-40B4-BE49-F238E27FC236}">
                  <a16:creationId xmlns:a16="http://schemas.microsoft.com/office/drawing/2014/main" id="{F7F37D0E-D77F-4911-9D04-30F58E1EF013}"/>
                </a:ext>
              </a:extLst>
            </p:cNvPr>
            <p:cNvSpPr/>
            <p:nvPr/>
          </p:nvSpPr>
          <p:spPr>
            <a:xfrm>
              <a:off x="11068930" y="3645145"/>
              <a:ext cx="265221" cy="452179"/>
            </a:xfrm>
            <a:custGeom>
              <a:avLst/>
              <a:gdLst>
                <a:gd name="f0" fmla="val 10800000"/>
                <a:gd name="f1" fmla="val 5400000"/>
                <a:gd name="f2" fmla="val 180"/>
                <a:gd name="f3" fmla="val w"/>
                <a:gd name="f4" fmla="val h"/>
                <a:gd name="f5" fmla="val 0"/>
                <a:gd name="f6" fmla="val 129"/>
                <a:gd name="f7" fmla="val 220"/>
                <a:gd name="f8" fmla="val 125"/>
                <a:gd name="f9" fmla="val 218"/>
                <a:gd name="f10" fmla="val 122"/>
                <a:gd name="f11" fmla="val 217"/>
                <a:gd name="f12" fmla="val 213"/>
                <a:gd name="f13" fmla="val 120"/>
                <a:gd name="f14" fmla="val 210"/>
                <a:gd name="f15" fmla="val 119"/>
                <a:gd name="f16" fmla="val 209"/>
                <a:gd name="f17" fmla="val 116"/>
                <a:gd name="f18" fmla="val 207"/>
                <a:gd name="f19" fmla="val 115"/>
                <a:gd name="f20" fmla="val 202"/>
                <a:gd name="f21" fmla="val 114"/>
                <a:gd name="f22" fmla="val 198"/>
                <a:gd name="f23" fmla="val 197"/>
                <a:gd name="f24" fmla="val 113"/>
                <a:gd name="f25" fmla="val 112"/>
                <a:gd name="f26" fmla="val 196"/>
                <a:gd name="f27" fmla="val 111"/>
                <a:gd name="f28" fmla="val 194"/>
                <a:gd name="f29" fmla="val 193"/>
                <a:gd name="f30" fmla="val 109"/>
                <a:gd name="f31" fmla="val 110"/>
                <a:gd name="f32" fmla="val 191"/>
                <a:gd name="f33" fmla="val 108"/>
                <a:gd name="f34" fmla="val 190"/>
                <a:gd name="f35" fmla="val 106"/>
                <a:gd name="f36" fmla="val 188"/>
                <a:gd name="f37" fmla="val 105"/>
                <a:gd name="f38" fmla="val 184"/>
                <a:gd name="f39" fmla="val 103"/>
                <a:gd name="f40" fmla="val 183"/>
                <a:gd name="f41" fmla="val 182"/>
                <a:gd name="f42" fmla="val 102"/>
                <a:gd name="f43" fmla="val 181"/>
                <a:gd name="f44" fmla="val 101"/>
                <a:gd name="f45" fmla="val 179"/>
                <a:gd name="f46" fmla="val 100"/>
                <a:gd name="f47" fmla="val 178"/>
                <a:gd name="f48" fmla="val 176"/>
                <a:gd name="f49" fmla="val 98"/>
                <a:gd name="f50" fmla="val 175"/>
                <a:gd name="f51" fmla="val 174"/>
                <a:gd name="f52" fmla="val 97"/>
                <a:gd name="f53" fmla="val 173"/>
                <a:gd name="f54" fmla="val 172"/>
                <a:gd name="f55" fmla="val 96"/>
                <a:gd name="f56" fmla="val 95"/>
                <a:gd name="f57" fmla="val 170"/>
                <a:gd name="f58" fmla="val 94"/>
                <a:gd name="f59" fmla="val 166"/>
                <a:gd name="f60" fmla="val 92"/>
                <a:gd name="f61" fmla="val 163"/>
                <a:gd name="f62" fmla="val 162"/>
                <a:gd name="f63" fmla="val 91"/>
                <a:gd name="f64" fmla="val 161"/>
                <a:gd name="f65" fmla="val 159"/>
                <a:gd name="f66" fmla="val 158"/>
                <a:gd name="f67" fmla="val 90"/>
                <a:gd name="f68" fmla="val 88"/>
                <a:gd name="f69" fmla="val 157"/>
                <a:gd name="f70" fmla="val 156"/>
                <a:gd name="f71" fmla="val 155"/>
                <a:gd name="f72" fmla="val 87"/>
                <a:gd name="f73" fmla="val 154"/>
                <a:gd name="f74" fmla="val 86"/>
                <a:gd name="f75" fmla="val 153"/>
                <a:gd name="f76" fmla="val 85"/>
                <a:gd name="f77" fmla="val 152"/>
                <a:gd name="f78" fmla="val 150"/>
                <a:gd name="f79" fmla="val 84"/>
                <a:gd name="f80" fmla="val 149"/>
                <a:gd name="f81" fmla="val 83"/>
                <a:gd name="f82" fmla="val 148"/>
                <a:gd name="f83" fmla="val 147"/>
                <a:gd name="f84" fmla="val 82"/>
                <a:gd name="f85" fmla="val 145"/>
                <a:gd name="f86" fmla="val 146"/>
                <a:gd name="f87" fmla="val 81"/>
                <a:gd name="f88" fmla="val 144"/>
                <a:gd name="f89" fmla="val 143"/>
                <a:gd name="f90" fmla="val 142"/>
                <a:gd name="f91" fmla="val 141"/>
                <a:gd name="f92" fmla="val 79"/>
                <a:gd name="f93" fmla="val 140"/>
                <a:gd name="f94" fmla="val 78"/>
                <a:gd name="f95" fmla="val 139"/>
                <a:gd name="f96" fmla="val 138"/>
                <a:gd name="f97" fmla="val 76"/>
                <a:gd name="f98" fmla="val 137"/>
                <a:gd name="f99" fmla="val 77"/>
                <a:gd name="f100" fmla="val 75"/>
                <a:gd name="f101" fmla="val 135"/>
                <a:gd name="f102" fmla="val 133"/>
                <a:gd name="f103" fmla="val 132"/>
                <a:gd name="f104" fmla="val 74"/>
                <a:gd name="f105" fmla="val 73"/>
                <a:gd name="f106" fmla="val 131"/>
                <a:gd name="f107" fmla="val 72"/>
                <a:gd name="f108" fmla="val 130"/>
                <a:gd name="f109" fmla="val 70"/>
                <a:gd name="f110" fmla="val 69"/>
                <a:gd name="f111" fmla="val 128"/>
                <a:gd name="f112" fmla="val 127"/>
                <a:gd name="f113" fmla="val 68"/>
                <a:gd name="f114" fmla="val 126"/>
                <a:gd name="f115" fmla="val 124"/>
                <a:gd name="f116" fmla="val 66"/>
                <a:gd name="f117" fmla="val 121"/>
                <a:gd name="f118" fmla="val 65"/>
                <a:gd name="f119" fmla="val 64"/>
                <a:gd name="f120" fmla="val 67"/>
                <a:gd name="f121" fmla="val 118"/>
                <a:gd name="f122" fmla="val 117"/>
                <a:gd name="f123" fmla="val 63"/>
                <a:gd name="f124" fmla="val 62"/>
                <a:gd name="f125" fmla="val 61"/>
                <a:gd name="f126" fmla="val 60"/>
                <a:gd name="f127" fmla="val 59"/>
                <a:gd name="f128" fmla="val 58"/>
                <a:gd name="f129" fmla="val 57"/>
                <a:gd name="f130" fmla="val 55"/>
                <a:gd name="f131" fmla="val 104"/>
                <a:gd name="f132" fmla="val 56"/>
                <a:gd name="f133" fmla="val 54"/>
                <a:gd name="f134" fmla="val 99"/>
                <a:gd name="f135" fmla="val 50"/>
                <a:gd name="f136" fmla="val 51"/>
                <a:gd name="f137" fmla="val 49"/>
                <a:gd name="f138" fmla="val 93"/>
                <a:gd name="f139" fmla="val 48"/>
                <a:gd name="f140" fmla="val 47"/>
                <a:gd name="f141" fmla="val 46"/>
                <a:gd name="f142" fmla="val 45"/>
                <a:gd name="f143" fmla="val 44"/>
                <a:gd name="f144" fmla="val 43"/>
                <a:gd name="f145" fmla="val 42"/>
                <a:gd name="f146" fmla="val 80"/>
                <a:gd name="f147" fmla="val 41"/>
                <a:gd name="f148" fmla="val 39"/>
                <a:gd name="f149" fmla="val 38"/>
                <a:gd name="f150" fmla="val 36"/>
                <a:gd name="f151" fmla="val 71"/>
                <a:gd name="f152" fmla="val 37"/>
                <a:gd name="f153" fmla="val 35"/>
                <a:gd name="f154" fmla="val 34"/>
                <a:gd name="f155" fmla="val 32"/>
                <a:gd name="f156" fmla="val 31"/>
                <a:gd name="f157" fmla="val 30"/>
                <a:gd name="f158" fmla="val 28"/>
                <a:gd name="f159" fmla="val 27"/>
                <a:gd name="f160" fmla="val 26"/>
                <a:gd name="f161" fmla="val 53"/>
                <a:gd name="f162" fmla="val 52"/>
                <a:gd name="f163" fmla="val 25"/>
                <a:gd name="f164" fmla="val 23"/>
                <a:gd name="f165" fmla="val 22"/>
                <a:gd name="f166" fmla="val 21"/>
                <a:gd name="f167" fmla="val 20"/>
                <a:gd name="f168" fmla="val 19"/>
                <a:gd name="f169" fmla="val 40"/>
                <a:gd name="f170" fmla="val 18"/>
                <a:gd name="f171" fmla="val 17"/>
                <a:gd name="f172" fmla="val 16"/>
                <a:gd name="f173" fmla="val 15"/>
                <a:gd name="f174" fmla="val 14"/>
                <a:gd name="f175" fmla="val 33"/>
                <a:gd name="f176" fmla="val 13"/>
                <a:gd name="f177" fmla="val 12"/>
                <a:gd name="f178" fmla="val 11"/>
                <a:gd name="f179" fmla="val 29"/>
                <a:gd name="f180" fmla="val 10"/>
                <a:gd name="f181" fmla="val 9"/>
                <a:gd name="f182" fmla="val 24"/>
                <a:gd name="f183" fmla="val 8"/>
                <a:gd name="f184" fmla="val 7"/>
                <a:gd name="f185" fmla="val 6"/>
                <a:gd name="f186" fmla="val 4"/>
                <a:gd name="f187" fmla="val 3"/>
                <a:gd name="f188" fmla="val 2"/>
                <a:gd name="f189" fmla="val 5"/>
                <a:gd name="f190" fmla="val 1"/>
                <a:gd name="f191" fmla="val 123"/>
                <a:gd name="f192" fmla="val 167"/>
                <a:gd name="f193" fmla="val 171"/>
                <a:gd name="f194" fmla="val 107"/>
                <a:gd name="f195" fmla="val 187"/>
                <a:gd name="f196" fmla="val 200"/>
                <a:gd name="f197" fmla="val 201"/>
                <a:gd name="f198" fmla="val 203"/>
                <a:gd name="f199" fmla="val 205"/>
                <a:gd name="f200" fmla="val 211"/>
                <a:gd name="f201" fmla="val 216"/>
                <a:gd name="f202" fmla="val 219"/>
                <a:gd name="f203" fmla="+- 0 0 -90"/>
                <a:gd name="f204" fmla="*/ f3 1 129"/>
                <a:gd name="f205" fmla="*/ f4 1 220"/>
                <a:gd name="f206" fmla="+- f7 0 f5"/>
                <a:gd name="f207" fmla="+- f6 0 f5"/>
                <a:gd name="f208" fmla="*/ f203 f0 1"/>
                <a:gd name="f209" fmla="*/ f207 1 129"/>
                <a:gd name="f210" fmla="*/ f206 1 220"/>
                <a:gd name="f211" fmla="*/ 112 f207 1"/>
                <a:gd name="f212" fmla="*/ 197 f206 1"/>
                <a:gd name="f213" fmla="*/ 108 f207 1"/>
                <a:gd name="f214" fmla="*/ 190 f206 1"/>
                <a:gd name="f215" fmla="*/ 100 f207 1"/>
                <a:gd name="f216" fmla="*/ 178 f206 1"/>
                <a:gd name="f217" fmla="*/ 96 f207 1"/>
                <a:gd name="f218" fmla="*/ 173 f206 1"/>
                <a:gd name="f219" fmla="*/ 88 f207 1"/>
                <a:gd name="f220" fmla="*/ 158 f206 1"/>
                <a:gd name="f221" fmla="*/ 87 f207 1"/>
                <a:gd name="f222" fmla="*/ 154 f206 1"/>
                <a:gd name="f223" fmla="*/ 82 f207 1"/>
                <a:gd name="f224" fmla="*/ 146 f206 1"/>
                <a:gd name="f225" fmla="*/ 78 f207 1"/>
                <a:gd name="f226" fmla="*/ 139 f206 1"/>
                <a:gd name="f227" fmla="*/ 76 f207 1"/>
                <a:gd name="f228" fmla="*/ 135 f206 1"/>
                <a:gd name="f229" fmla="*/ 74 f207 1"/>
                <a:gd name="f230" fmla="*/ 132 f206 1"/>
                <a:gd name="f231" fmla="*/ 68 f207 1"/>
                <a:gd name="f232" fmla="*/ 124 f206 1"/>
                <a:gd name="f233" fmla="*/ 66 f207 1"/>
                <a:gd name="f234" fmla="*/ 121 f206 1"/>
                <a:gd name="f235" fmla="*/ 63 f207 1"/>
                <a:gd name="f236" fmla="*/ 115 f206 1"/>
                <a:gd name="f237" fmla="*/ 60 f207 1"/>
                <a:gd name="f238" fmla="*/ 110 f206 1"/>
                <a:gd name="f239" fmla="*/ 55 f207 1"/>
                <a:gd name="f240" fmla="*/ 103 f206 1"/>
                <a:gd name="f241" fmla="*/ 51 f207 1"/>
                <a:gd name="f242" fmla="*/ 95 f206 1"/>
                <a:gd name="f243" fmla="*/ 49 f207 1"/>
                <a:gd name="f244" fmla="*/ 92 f206 1"/>
                <a:gd name="f245" fmla="*/ 48 f207 1"/>
                <a:gd name="f246" fmla="*/ 88 f206 1"/>
                <a:gd name="f247" fmla="*/ 46 f207 1"/>
                <a:gd name="f248" fmla="*/ 86 f206 1"/>
                <a:gd name="f249" fmla="*/ 45 f207 1"/>
                <a:gd name="f250" fmla="*/ 85 f206 1"/>
                <a:gd name="f251" fmla="*/ 43 f207 1"/>
                <a:gd name="f252" fmla="*/ 81 f206 1"/>
                <a:gd name="f253" fmla="*/ 36 f207 1"/>
                <a:gd name="f254" fmla="*/ 70 f206 1"/>
                <a:gd name="f255" fmla="*/ 34 f207 1"/>
                <a:gd name="f256" fmla="*/ 66 f206 1"/>
                <a:gd name="f257" fmla="*/ 31 f207 1"/>
                <a:gd name="f258" fmla="*/ 61 f206 1"/>
                <a:gd name="f259" fmla="*/ 27 f207 1"/>
                <a:gd name="f260" fmla="*/ 53 f206 1"/>
                <a:gd name="f261" fmla="*/ 49 f206 1"/>
                <a:gd name="f262" fmla="*/ 23 f207 1"/>
                <a:gd name="f263" fmla="*/ 47 f206 1"/>
                <a:gd name="f264" fmla="*/ 20 f207 1"/>
                <a:gd name="f265" fmla="*/ 45 f206 1"/>
                <a:gd name="f266" fmla="*/ 18 f207 1"/>
                <a:gd name="f267" fmla="*/ 40 f206 1"/>
                <a:gd name="f268" fmla="*/ 17 f207 1"/>
                <a:gd name="f269" fmla="*/ 16 f207 1"/>
                <a:gd name="f270" fmla="*/ 38 f206 1"/>
                <a:gd name="f271" fmla="*/ 33 f206 1"/>
                <a:gd name="f272" fmla="*/ 12 f207 1"/>
                <a:gd name="f273" fmla="*/ 31 f206 1"/>
                <a:gd name="f274" fmla="*/ 29 f206 1"/>
                <a:gd name="f275" fmla="*/ 9 f207 1"/>
                <a:gd name="f276" fmla="*/ 26 f206 1"/>
                <a:gd name="f277" fmla="*/ 8 f207 1"/>
                <a:gd name="f278" fmla="*/ 23 f206 1"/>
                <a:gd name="f279" fmla="*/ 10 f207 1"/>
                <a:gd name="f280" fmla="*/ 6 f207 1"/>
                <a:gd name="f281" fmla="*/ 18 f206 1"/>
                <a:gd name="f282" fmla="*/ 3 f207 1"/>
                <a:gd name="f283" fmla="*/ 8 f206 1"/>
                <a:gd name="f284" fmla="*/ 2 f207 1"/>
                <a:gd name="f285" fmla="*/ 6 f206 1"/>
                <a:gd name="f286" fmla="*/ 0 f207 1"/>
                <a:gd name="f287" fmla="*/ 0 f206 1"/>
                <a:gd name="f288" fmla="*/ 3 f206 1"/>
                <a:gd name="f289" fmla="*/ 7 f206 1"/>
                <a:gd name="f290" fmla="*/ 11 f207 1"/>
                <a:gd name="f291" fmla="*/ 16 f206 1"/>
                <a:gd name="f292" fmla="*/ 21 f207 1"/>
                <a:gd name="f293" fmla="*/ 32 f206 1"/>
                <a:gd name="f294" fmla="*/ 48 f206 1"/>
                <a:gd name="f295" fmla="*/ 39 f207 1"/>
                <a:gd name="f296" fmla="*/ 73 f206 1"/>
                <a:gd name="f297" fmla="*/ 57 f207 1"/>
                <a:gd name="f298" fmla="*/ 94 f206 1"/>
                <a:gd name="f299" fmla="*/ 105 f206 1"/>
                <a:gd name="f300" fmla="*/ 70 f207 1"/>
                <a:gd name="f301" fmla="*/ 120 f206 1"/>
                <a:gd name="f302" fmla="*/ 101 f207 1"/>
                <a:gd name="f303" fmla="*/ 167 f206 1"/>
                <a:gd name="f304" fmla="*/ 107 f207 1"/>
                <a:gd name="f305" fmla="*/ 180 f206 1"/>
                <a:gd name="f306" fmla="*/ 125 f207 1"/>
                <a:gd name="f307" fmla="*/ 218 f206 1"/>
                <a:gd name="f308" fmla="*/ f208 1 f2"/>
                <a:gd name="f309" fmla="*/ f211 1 129"/>
                <a:gd name="f310" fmla="*/ f212 1 220"/>
                <a:gd name="f311" fmla="*/ f213 1 129"/>
                <a:gd name="f312" fmla="*/ f214 1 220"/>
                <a:gd name="f313" fmla="*/ f215 1 129"/>
                <a:gd name="f314" fmla="*/ f216 1 220"/>
                <a:gd name="f315" fmla="*/ f217 1 129"/>
                <a:gd name="f316" fmla="*/ f218 1 220"/>
                <a:gd name="f317" fmla="*/ f219 1 129"/>
                <a:gd name="f318" fmla="*/ f220 1 220"/>
                <a:gd name="f319" fmla="*/ f221 1 129"/>
                <a:gd name="f320" fmla="*/ f222 1 220"/>
                <a:gd name="f321" fmla="*/ f223 1 129"/>
                <a:gd name="f322" fmla="*/ f224 1 220"/>
                <a:gd name="f323" fmla="*/ f225 1 129"/>
                <a:gd name="f324" fmla="*/ f226 1 220"/>
                <a:gd name="f325" fmla="*/ f227 1 129"/>
                <a:gd name="f326" fmla="*/ f228 1 220"/>
                <a:gd name="f327" fmla="*/ f229 1 129"/>
                <a:gd name="f328" fmla="*/ f230 1 220"/>
                <a:gd name="f329" fmla="*/ f231 1 129"/>
                <a:gd name="f330" fmla="*/ f232 1 220"/>
                <a:gd name="f331" fmla="*/ f233 1 129"/>
                <a:gd name="f332" fmla="*/ f234 1 220"/>
                <a:gd name="f333" fmla="*/ f235 1 129"/>
                <a:gd name="f334" fmla="*/ f236 1 220"/>
                <a:gd name="f335" fmla="*/ f237 1 129"/>
                <a:gd name="f336" fmla="*/ f238 1 220"/>
                <a:gd name="f337" fmla="*/ f239 1 129"/>
                <a:gd name="f338" fmla="*/ f240 1 220"/>
                <a:gd name="f339" fmla="*/ f241 1 129"/>
                <a:gd name="f340" fmla="*/ f242 1 220"/>
                <a:gd name="f341" fmla="*/ f243 1 129"/>
                <a:gd name="f342" fmla="*/ f244 1 220"/>
                <a:gd name="f343" fmla="*/ f245 1 129"/>
                <a:gd name="f344" fmla="*/ f246 1 220"/>
                <a:gd name="f345" fmla="*/ f247 1 129"/>
                <a:gd name="f346" fmla="*/ f248 1 220"/>
                <a:gd name="f347" fmla="*/ f249 1 129"/>
                <a:gd name="f348" fmla="*/ f250 1 220"/>
                <a:gd name="f349" fmla="*/ f251 1 129"/>
                <a:gd name="f350" fmla="*/ f252 1 220"/>
                <a:gd name="f351" fmla="*/ f253 1 129"/>
                <a:gd name="f352" fmla="*/ f254 1 220"/>
                <a:gd name="f353" fmla="*/ f255 1 129"/>
                <a:gd name="f354" fmla="*/ f256 1 220"/>
                <a:gd name="f355" fmla="*/ f257 1 129"/>
                <a:gd name="f356" fmla="*/ f258 1 220"/>
                <a:gd name="f357" fmla="*/ f259 1 129"/>
                <a:gd name="f358" fmla="*/ f260 1 220"/>
                <a:gd name="f359" fmla="*/ f261 1 220"/>
                <a:gd name="f360" fmla="*/ f262 1 129"/>
                <a:gd name="f361" fmla="*/ f263 1 220"/>
                <a:gd name="f362" fmla="*/ f264 1 129"/>
                <a:gd name="f363" fmla="*/ f265 1 220"/>
                <a:gd name="f364" fmla="*/ f266 1 129"/>
                <a:gd name="f365" fmla="*/ f267 1 220"/>
                <a:gd name="f366" fmla="*/ f268 1 129"/>
                <a:gd name="f367" fmla="*/ f269 1 129"/>
                <a:gd name="f368" fmla="*/ f270 1 220"/>
                <a:gd name="f369" fmla="*/ f271 1 220"/>
                <a:gd name="f370" fmla="*/ f272 1 129"/>
                <a:gd name="f371" fmla="*/ f273 1 220"/>
                <a:gd name="f372" fmla="*/ f274 1 220"/>
                <a:gd name="f373" fmla="*/ f275 1 129"/>
                <a:gd name="f374" fmla="*/ f276 1 220"/>
                <a:gd name="f375" fmla="*/ f277 1 129"/>
                <a:gd name="f376" fmla="*/ f278 1 220"/>
                <a:gd name="f377" fmla="*/ f279 1 129"/>
                <a:gd name="f378" fmla="*/ f280 1 129"/>
                <a:gd name="f379" fmla="*/ f281 1 220"/>
                <a:gd name="f380" fmla="*/ f282 1 129"/>
                <a:gd name="f381" fmla="*/ f283 1 220"/>
                <a:gd name="f382" fmla="*/ f284 1 129"/>
                <a:gd name="f383" fmla="*/ f285 1 220"/>
                <a:gd name="f384" fmla="*/ f286 1 129"/>
                <a:gd name="f385" fmla="*/ f287 1 220"/>
                <a:gd name="f386" fmla="*/ f288 1 220"/>
                <a:gd name="f387" fmla="*/ f289 1 220"/>
                <a:gd name="f388" fmla="*/ f290 1 129"/>
                <a:gd name="f389" fmla="*/ f291 1 220"/>
                <a:gd name="f390" fmla="*/ f292 1 129"/>
                <a:gd name="f391" fmla="*/ f293 1 220"/>
                <a:gd name="f392" fmla="*/ f294 1 220"/>
                <a:gd name="f393" fmla="*/ f295 1 129"/>
                <a:gd name="f394" fmla="*/ f296 1 220"/>
                <a:gd name="f395" fmla="*/ f297 1 129"/>
                <a:gd name="f396" fmla="*/ f298 1 220"/>
                <a:gd name="f397" fmla="*/ f299 1 220"/>
                <a:gd name="f398" fmla="*/ f300 1 129"/>
                <a:gd name="f399" fmla="*/ f301 1 220"/>
                <a:gd name="f400" fmla="*/ f302 1 129"/>
                <a:gd name="f401" fmla="*/ f303 1 220"/>
                <a:gd name="f402" fmla="*/ f304 1 129"/>
                <a:gd name="f403" fmla="*/ f305 1 220"/>
                <a:gd name="f404" fmla="*/ f306 1 129"/>
                <a:gd name="f405" fmla="*/ f307 1 220"/>
                <a:gd name="f406" fmla="*/ 0 1 f209"/>
                <a:gd name="f407" fmla="*/ f6 1 f209"/>
                <a:gd name="f408" fmla="*/ 0 1 f210"/>
                <a:gd name="f409" fmla="*/ f7 1 f210"/>
                <a:gd name="f410" fmla="+- f308 0 f1"/>
                <a:gd name="f411" fmla="*/ f309 1 f209"/>
                <a:gd name="f412" fmla="*/ f310 1 f210"/>
                <a:gd name="f413" fmla="*/ f311 1 f209"/>
                <a:gd name="f414" fmla="*/ f312 1 f210"/>
                <a:gd name="f415" fmla="*/ f313 1 f209"/>
                <a:gd name="f416" fmla="*/ f314 1 f210"/>
                <a:gd name="f417" fmla="*/ f315 1 f209"/>
                <a:gd name="f418" fmla="*/ f316 1 f210"/>
                <a:gd name="f419" fmla="*/ f317 1 f209"/>
                <a:gd name="f420" fmla="*/ f318 1 f210"/>
                <a:gd name="f421" fmla="*/ f319 1 f209"/>
                <a:gd name="f422" fmla="*/ f320 1 f210"/>
                <a:gd name="f423" fmla="*/ f321 1 f209"/>
                <a:gd name="f424" fmla="*/ f322 1 f210"/>
                <a:gd name="f425" fmla="*/ f323 1 f209"/>
                <a:gd name="f426" fmla="*/ f324 1 f210"/>
                <a:gd name="f427" fmla="*/ f325 1 f209"/>
                <a:gd name="f428" fmla="*/ f326 1 f210"/>
                <a:gd name="f429" fmla="*/ f327 1 f209"/>
                <a:gd name="f430" fmla="*/ f328 1 f210"/>
                <a:gd name="f431" fmla="*/ f329 1 f209"/>
                <a:gd name="f432" fmla="*/ f330 1 f210"/>
                <a:gd name="f433" fmla="*/ f331 1 f209"/>
                <a:gd name="f434" fmla="*/ f332 1 f210"/>
                <a:gd name="f435" fmla="*/ f333 1 f209"/>
                <a:gd name="f436" fmla="*/ f334 1 f210"/>
                <a:gd name="f437" fmla="*/ f335 1 f209"/>
                <a:gd name="f438" fmla="*/ f336 1 f210"/>
                <a:gd name="f439" fmla="*/ f337 1 f209"/>
                <a:gd name="f440" fmla="*/ f338 1 f210"/>
                <a:gd name="f441" fmla="*/ f339 1 f209"/>
                <a:gd name="f442" fmla="*/ f340 1 f210"/>
                <a:gd name="f443" fmla="*/ f341 1 f209"/>
                <a:gd name="f444" fmla="*/ f342 1 f210"/>
                <a:gd name="f445" fmla="*/ f343 1 f209"/>
                <a:gd name="f446" fmla="*/ f344 1 f210"/>
                <a:gd name="f447" fmla="*/ f345 1 f209"/>
                <a:gd name="f448" fmla="*/ f346 1 f210"/>
                <a:gd name="f449" fmla="*/ f347 1 f209"/>
                <a:gd name="f450" fmla="*/ f348 1 f210"/>
                <a:gd name="f451" fmla="*/ f349 1 f209"/>
                <a:gd name="f452" fmla="*/ f350 1 f210"/>
                <a:gd name="f453" fmla="*/ f351 1 f209"/>
                <a:gd name="f454" fmla="*/ f352 1 f210"/>
                <a:gd name="f455" fmla="*/ f353 1 f209"/>
                <a:gd name="f456" fmla="*/ f354 1 f210"/>
                <a:gd name="f457" fmla="*/ f355 1 f209"/>
                <a:gd name="f458" fmla="*/ f356 1 f210"/>
                <a:gd name="f459" fmla="*/ f357 1 f209"/>
                <a:gd name="f460" fmla="*/ f358 1 f210"/>
                <a:gd name="f461" fmla="*/ f359 1 f210"/>
                <a:gd name="f462" fmla="*/ f360 1 f209"/>
                <a:gd name="f463" fmla="*/ f361 1 f210"/>
                <a:gd name="f464" fmla="*/ f362 1 f209"/>
                <a:gd name="f465" fmla="*/ f363 1 f210"/>
                <a:gd name="f466" fmla="*/ f364 1 f209"/>
                <a:gd name="f467" fmla="*/ f365 1 f210"/>
                <a:gd name="f468" fmla="*/ f366 1 f209"/>
                <a:gd name="f469" fmla="*/ f367 1 f209"/>
                <a:gd name="f470" fmla="*/ f368 1 f210"/>
                <a:gd name="f471" fmla="*/ f369 1 f210"/>
                <a:gd name="f472" fmla="*/ f370 1 f209"/>
                <a:gd name="f473" fmla="*/ f371 1 f210"/>
                <a:gd name="f474" fmla="*/ f372 1 f210"/>
                <a:gd name="f475" fmla="*/ f373 1 f209"/>
                <a:gd name="f476" fmla="*/ f374 1 f210"/>
                <a:gd name="f477" fmla="*/ f375 1 f209"/>
                <a:gd name="f478" fmla="*/ f376 1 f210"/>
                <a:gd name="f479" fmla="*/ f377 1 f209"/>
                <a:gd name="f480" fmla="*/ f378 1 f209"/>
                <a:gd name="f481" fmla="*/ f379 1 f210"/>
                <a:gd name="f482" fmla="*/ f380 1 f209"/>
                <a:gd name="f483" fmla="*/ f381 1 f210"/>
                <a:gd name="f484" fmla="*/ f382 1 f209"/>
                <a:gd name="f485" fmla="*/ f383 1 f210"/>
                <a:gd name="f486" fmla="*/ f384 1 f209"/>
                <a:gd name="f487" fmla="*/ f385 1 f210"/>
                <a:gd name="f488" fmla="*/ f386 1 f210"/>
                <a:gd name="f489" fmla="*/ f387 1 f210"/>
                <a:gd name="f490" fmla="*/ f388 1 f209"/>
                <a:gd name="f491" fmla="*/ f389 1 f210"/>
                <a:gd name="f492" fmla="*/ f390 1 f209"/>
                <a:gd name="f493" fmla="*/ f391 1 f210"/>
                <a:gd name="f494" fmla="*/ f392 1 f210"/>
                <a:gd name="f495" fmla="*/ f393 1 f209"/>
                <a:gd name="f496" fmla="*/ f394 1 f210"/>
                <a:gd name="f497" fmla="*/ f395 1 f209"/>
                <a:gd name="f498" fmla="*/ f396 1 f210"/>
                <a:gd name="f499" fmla="*/ f397 1 f210"/>
                <a:gd name="f500" fmla="*/ f398 1 f209"/>
                <a:gd name="f501" fmla="*/ f399 1 f210"/>
                <a:gd name="f502" fmla="*/ f400 1 f209"/>
                <a:gd name="f503" fmla="*/ f401 1 f210"/>
                <a:gd name="f504" fmla="*/ f402 1 f209"/>
                <a:gd name="f505" fmla="*/ f403 1 f210"/>
                <a:gd name="f506" fmla="*/ f404 1 f209"/>
                <a:gd name="f507" fmla="*/ f405 1 f210"/>
                <a:gd name="f508" fmla="*/ f406 f204 1"/>
                <a:gd name="f509" fmla="*/ f407 f204 1"/>
                <a:gd name="f510" fmla="*/ f409 f205 1"/>
                <a:gd name="f511" fmla="*/ f408 f205 1"/>
                <a:gd name="f512" fmla="*/ f411 f204 1"/>
                <a:gd name="f513" fmla="*/ f412 f205 1"/>
                <a:gd name="f514" fmla="*/ f413 f204 1"/>
                <a:gd name="f515" fmla="*/ f414 f205 1"/>
                <a:gd name="f516" fmla="*/ f415 f204 1"/>
                <a:gd name="f517" fmla="*/ f416 f205 1"/>
                <a:gd name="f518" fmla="*/ f417 f204 1"/>
                <a:gd name="f519" fmla="*/ f418 f205 1"/>
                <a:gd name="f520" fmla="*/ f419 f204 1"/>
                <a:gd name="f521" fmla="*/ f420 f205 1"/>
                <a:gd name="f522" fmla="*/ f421 f204 1"/>
                <a:gd name="f523" fmla="*/ f422 f205 1"/>
                <a:gd name="f524" fmla="*/ f423 f204 1"/>
                <a:gd name="f525" fmla="*/ f424 f205 1"/>
                <a:gd name="f526" fmla="*/ f425 f204 1"/>
                <a:gd name="f527" fmla="*/ f426 f205 1"/>
                <a:gd name="f528" fmla="*/ f427 f204 1"/>
                <a:gd name="f529" fmla="*/ f428 f205 1"/>
                <a:gd name="f530" fmla="*/ f429 f204 1"/>
                <a:gd name="f531" fmla="*/ f430 f205 1"/>
                <a:gd name="f532" fmla="*/ f431 f204 1"/>
                <a:gd name="f533" fmla="*/ f432 f205 1"/>
                <a:gd name="f534" fmla="*/ f433 f204 1"/>
                <a:gd name="f535" fmla="*/ f434 f205 1"/>
                <a:gd name="f536" fmla="*/ f435 f204 1"/>
                <a:gd name="f537" fmla="*/ f436 f205 1"/>
                <a:gd name="f538" fmla="*/ f437 f204 1"/>
                <a:gd name="f539" fmla="*/ f438 f205 1"/>
                <a:gd name="f540" fmla="*/ f439 f204 1"/>
                <a:gd name="f541" fmla="*/ f440 f205 1"/>
                <a:gd name="f542" fmla="*/ f441 f204 1"/>
                <a:gd name="f543" fmla="*/ f442 f205 1"/>
                <a:gd name="f544" fmla="*/ f443 f204 1"/>
                <a:gd name="f545" fmla="*/ f444 f205 1"/>
                <a:gd name="f546" fmla="*/ f445 f204 1"/>
                <a:gd name="f547" fmla="*/ f446 f205 1"/>
                <a:gd name="f548" fmla="*/ f447 f204 1"/>
                <a:gd name="f549" fmla="*/ f448 f205 1"/>
                <a:gd name="f550" fmla="*/ f449 f204 1"/>
                <a:gd name="f551" fmla="*/ f450 f205 1"/>
                <a:gd name="f552" fmla="*/ f451 f204 1"/>
                <a:gd name="f553" fmla="*/ f452 f205 1"/>
                <a:gd name="f554" fmla="*/ f453 f204 1"/>
                <a:gd name="f555" fmla="*/ f454 f205 1"/>
                <a:gd name="f556" fmla="*/ f455 f204 1"/>
                <a:gd name="f557" fmla="*/ f456 f205 1"/>
                <a:gd name="f558" fmla="*/ f457 f204 1"/>
                <a:gd name="f559" fmla="*/ f458 f205 1"/>
                <a:gd name="f560" fmla="*/ f459 f204 1"/>
                <a:gd name="f561" fmla="*/ f460 f205 1"/>
                <a:gd name="f562" fmla="*/ f461 f205 1"/>
                <a:gd name="f563" fmla="*/ f462 f204 1"/>
                <a:gd name="f564" fmla="*/ f463 f205 1"/>
                <a:gd name="f565" fmla="*/ f464 f204 1"/>
                <a:gd name="f566" fmla="*/ f465 f205 1"/>
                <a:gd name="f567" fmla="*/ f466 f204 1"/>
                <a:gd name="f568" fmla="*/ f467 f205 1"/>
                <a:gd name="f569" fmla="*/ f468 f204 1"/>
                <a:gd name="f570" fmla="*/ f469 f204 1"/>
                <a:gd name="f571" fmla="*/ f470 f205 1"/>
                <a:gd name="f572" fmla="*/ f471 f205 1"/>
                <a:gd name="f573" fmla="*/ f472 f204 1"/>
                <a:gd name="f574" fmla="*/ f473 f205 1"/>
                <a:gd name="f575" fmla="*/ f474 f205 1"/>
                <a:gd name="f576" fmla="*/ f475 f204 1"/>
                <a:gd name="f577" fmla="*/ f476 f205 1"/>
                <a:gd name="f578" fmla="*/ f477 f204 1"/>
                <a:gd name="f579" fmla="*/ f478 f205 1"/>
                <a:gd name="f580" fmla="*/ f479 f204 1"/>
                <a:gd name="f581" fmla="*/ f480 f204 1"/>
                <a:gd name="f582" fmla="*/ f481 f205 1"/>
                <a:gd name="f583" fmla="*/ f482 f204 1"/>
                <a:gd name="f584" fmla="*/ f483 f205 1"/>
                <a:gd name="f585" fmla="*/ f484 f204 1"/>
                <a:gd name="f586" fmla="*/ f485 f205 1"/>
                <a:gd name="f587" fmla="*/ f486 f204 1"/>
                <a:gd name="f588" fmla="*/ f487 f205 1"/>
                <a:gd name="f589" fmla="*/ f488 f205 1"/>
                <a:gd name="f590" fmla="*/ f489 f205 1"/>
                <a:gd name="f591" fmla="*/ f490 f204 1"/>
                <a:gd name="f592" fmla="*/ f491 f205 1"/>
                <a:gd name="f593" fmla="*/ f492 f204 1"/>
                <a:gd name="f594" fmla="*/ f493 f205 1"/>
                <a:gd name="f595" fmla="*/ f494 f205 1"/>
                <a:gd name="f596" fmla="*/ f495 f204 1"/>
                <a:gd name="f597" fmla="*/ f496 f205 1"/>
                <a:gd name="f598" fmla="*/ f497 f204 1"/>
                <a:gd name="f599" fmla="*/ f498 f205 1"/>
                <a:gd name="f600" fmla="*/ f499 f205 1"/>
                <a:gd name="f601" fmla="*/ f500 f204 1"/>
                <a:gd name="f602" fmla="*/ f501 f205 1"/>
                <a:gd name="f603" fmla="*/ f502 f204 1"/>
                <a:gd name="f604" fmla="*/ f503 f205 1"/>
                <a:gd name="f605" fmla="*/ f504 f204 1"/>
                <a:gd name="f606" fmla="*/ f505 f205 1"/>
                <a:gd name="f607" fmla="*/ f506 f204 1"/>
                <a:gd name="f608" fmla="*/ f507 f205 1"/>
              </a:gdLst>
              <a:ahLst/>
              <a:cxnLst>
                <a:cxn ang="3cd4">
                  <a:pos x="hc" y="t"/>
                </a:cxn>
                <a:cxn ang="0">
                  <a:pos x="r" y="vc"/>
                </a:cxn>
                <a:cxn ang="cd4">
                  <a:pos x="hc" y="b"/>
                </a:cxn>
                <a:cxn ang="cd2">
                  <a:pos x="l" y="vc"/>
                </a:cxn>
                <a:cxn ang="f410">
                  <a:pos x="f512" y="f513"/>
                </a:cxn>
                <a:cxn ang="f410">
                  <a:pos x="f514" y="f515"/>
                </a:cxn>
                <a:cxn ang="f410">
                  <a:pos x="f516" y="f517"/>
                </a:cxn>
                <a:cxn ang="f410">
                  <a:pos x="f518" y="f519"/>
                </a:cxn>
                <a:cxn ang="f410">
                  <a:pos x="f520" y="f521"/>
                </a:cxn>
                <a:cxn ang="f410">
                  <a:pos x="f522" y="f523"/>
                </a:cxn>
                <a:cxn ang="f410">
                  <a:pos x="f524" y="f525"/>
                </a:cxn>
                <a:cxn ang="f410">
                  <a:pos x="f526" y="f527"/>
                </a:cxn>
                <a:cxn ang="f410">
                  <a:pos x="f528" y="f529"/>
                </a:cxn>
                <a:cxn ang="f410">
                  <a:pos x="f530" y="f531"/>
                </a:cxn>
                <a:cxn ang="f410">
                  <a:pos x="f532" y="f533"/>
                </a:cxn>
                <a:cxn ang="f410">
                  <a:pos x="f534" y="f535"/>
                </a:cxn>
                <a:cxn ang="f410">
                  <a:pos x="f536" y="f537"/>
                </a:cxn>
                <a:cxn ang="f410">
                  <a:pos x="f538" y="f539"/>
                </a:cxn>
                <a:cxn ang="f410">
                  <a:pos x="f540" y="f541"/>
                </a:cxn>
                <a:cxn ang="f410">
                  <a:pos x="f542" y="f543"/>
                </a:cxn>
                <a:cxn ang="f410">
                  <a:pos x="f544" y="f545"/>
                </a:cxn>
                <a:cxn ang="f410">
                  <a:pos x="f546" y="f547"/>
                </a:cxn>
                <a:cxn ang="f410">
                  <a:pos x="f548" y="f549"/>
                </a:cxn>
                <a:cxn ang="f410">
                  <a:pos x="f550" y="f551"/>
                </a:cxn>
                <a:cxn ang="f410">
                  <a:pos x="f552" y="f553"/>
                </a:cxn>
                <a:cxn ang="f410">
                  <a:pos x="f554" y="f555"/>
                </a:cxn>
                <a:cxn ang="f410">
                  <a:pos x="f556" y="f557"/>
                </a:cxn>
                <a:cxn ang="f410">
                  <a:pos x="f558" y="f559"/>
                </a:cxn>
                <a:cxn ang="f410">
                  <a:pos x="f560" y="f561"/>
                </a:cxn>
                <a:cxn ang="f410">
                  <a:pos x="f560" y="f562"/>
                </a:cxn>
                <a:cxn ang="f410">
                  <a:pos x="f563" y="f564"/>
                </a:cxn>
                <a:cxn ang="f410">
                  <a:pos x="f565" y="f566"/>
                </a:cxn>
                <a:cxn ang="f410">
                  <a:pos x="f567" y="f568"/>
                </a:cxn>
                <a:cxn ang="f410">
                  <a:pos x="f569" y="f568"/>
                </a:cxn>
                <a:cxn ang="f410">
                  <a:pos x="f570" y="f571"/>
                </a:cxn>
                <a:cxn ang="f410">
                  <a:pos x="f570" y="f572"/>
                </a:cxn>
                <a:cxn ang="f410">
                  <a:pos x="f573" y="f574"/>
                </a:cxn>
                <a:cxn ang="f410">
                  <a:pos x="f573" y="f575"/>
                </a:cxn>
                <a:cxn ang="f410">
                  <a:pos x="f576" y="f577"/>
                </a:cxn>
                <a:cxn ang="f410">
                  <a:pos x="f578" y="f579"/>
                </a:cxn>
                <a:cxn ang="f410">
                  <a:pos x="f580" y="f579"/>
                </a:cxn>
                <a:cxn ang="f410">
                  <a:pos x="f581" y="f582"/>
                </a:cxn>
                <a:cxn ang="f410">
                  <a:pos x="f583" y="f584"/>
                </a:cxn>
                <a:cxn ang="f410">
                  <a:pos x="f585" y="f586"/>
                </a:cxn>
                <a:cxn ang="f410">
                  <a:pos x="f587" y="f588"/>
                </a:cxn>
                <a:cxn ang="f410">
                  <a:pos x="f585" y="f589"/>
                </a:cxn>
                <a:cxn ang="f410">
                  <a:pos x="f583" y="f590"/>
                </a:cxn>
                <a:cxn ang="f410">
                  <a:pos x="f591" y="f592"/>
                </a:cxn>
                <a:cxn ang="f410">
                  <a:pos x="f593" y="f594"/>
                </a:cxn>
                <a:cxn ang="f410">
                  <a:pos x="f558" y="f595"/>
                </a:cxn>
                <a:cxn ang="f410">
                  <a:pos x="f596" y="f559"/>
                </a:cxn>
                <a:cxn ang="f410">
                  <a:pos x="f548" y="f597"/>
                </a:cxn>
                <a:cxn ang="f410">
                  <a:pos x="f598" y="f599"/>
                </a:cxn>
                <a:cxn ang="f410">
                  <a:pos x="f536" y="f600"/>
                </a:cxn>
                <a:cxn ang="f410">
                  <a:pos x="f601" y="f602"/>
                </a:cxn>
                <a:cxn ang="f410">
                  <a:pos x="f603" y="f604"/>
                </a:cxn>
                <a:cxn ang="f410">
                  <a:pos x="f605" y="f606"/>
                </a:cxn>
                <a:cxn ang="f410">
                  <a:pos x="f607" y="f608"/>
                </a:cxn>
              </a:cxnLst>
              <a:rect l="f508" t="f511" r="f509" b="f510"/>
              <a:pathLst>
                <a:path w="129" h="220">
                  <a:moveTo>
                    <a:pt x="f8" y="f9"/>
                  </a:moveTo>
                  <a:cubicBezTo>
                    <a:pt x="f10" y="f11"/>
                    <a:pt x="f10" y="f12"/>
                    <a:pt x="f13" y="f14"/>
                  </a:cubicBezTo>
                  <a:cubicBezTo>
                    <a:pt x="f15" y="f14"/>
                    <a:pt x="f13" y="f14"/>
                    <a:pt x="f13" y="f16"/>
                  </a:cubicBezTo>
                  <a:cubicBezTo>
                    <a:pt x="f17" y="f18"/>
                    <a:pt x="f19" y="f20"/>
                    <a:pt x="f21" y="f22"/>
                  </a:cubicBezTo>
                  <a:cubicBezTo>
                    <a:pt x="f21" y="f22"/>
                    <a:pt x="f21" y="f22"/>
                    <a:pt x="f21" y="f22"/>
                  </a:cubicBezTo>
                  <a:cubicBezTo>
                    <a:pt x="f21" y="f23"/>
                    <a:pt x="f24" y="f23"/>
                    <a:pt x="f25" y="f23"/>
                  </a:cubicBezTo>
                  <a:cubicBezTo>
                    <a:pt x="f24" y="f23"/>
                    <a:pt x="f24" y="f23"/>
                    <a:pt x="f24" y="f23"/>
                  </a:cubicBezTo>
                  <a:cubicBezTo>
                    <a:pt x="f25" y="f23"/>
                    <a:pt x="f25" y="f26"/>
                    <a:pt x="f27" y="f26"/>
                  </a:cubicBezTo>
                  <a:cubicBezTo>
                    <a:pt x="f27" y="f28"/>
                    <a:pt x="f25" y="f28"/>
                    <a:pt x="f25" y="f28"/>
                  </a:cubicBezTo>
                  <a:cubicBezTo>
                    <a:pt x="f27" y="f29"/>
                    <a:pt x="f27" y="f29"/>
                    <a:pt x="f27" y="f29"/>
                  </a:cubicBezTo>
                  <a:cubicBezTo>
                    <a:pt x="f30" y="f29"/>
                    <a:pt x="f31" y="f32"/>
                    <a:pt x="f33" y="f34"/>
                  </a:cubicBezTo>
                  <a:cubicBezTo>
                    <a:pt x="f33" y="f34"/>
                    <a:pt x="f33" y="f34"/>
                    <a:pt x="f33" y="f34"/>
                  </a:cubicBezTo>
                  <a:cubicBezTo>
                    <a:pt x="f35" y="f36"/>
                    <a:pt x="f37" y="f38"/>
                    <a:pt x="f39" y="f40"/>
                  </a:cubicBezTo>
                  <a:cubicBezTo>
                    <a:pt x="f39" y="f41"/>
                    <a:pt x="f39" y="f41"/>
                    <a:pt x="f39" y="f41"/>
                  </a:cubicBezTo>
                  <a:cubicBezTo>
                    <a:pt x="f39" y="f41"/>
                    <a:pt x="f42" y="f41"/>
                    <a:pt x="f42" y="f43"/>
                  </a:cubicBezTo>
                  <a:cubicBezTo>
                    <a:pt x="f42" y="f2"/>
                    <a:pt x="f44" y="f2"/>
                    <a:pt x="f44" y="f45"/>
                  </a:cubicBezTo>
                  <a:cubicBezTo>
                    <a:pt x="f44" y="f45"/>
                    <a:pt x="f44" y="f45"/>
                    <a:pt x="f44" y="f45"/>
                  </a:cubicBezTo>
                  <a:cubicBezTo>
                    <a:pt x="f46" y="f45"/>
                    <a:pt x="f44" y="f47"/>
                    <a:pt x="f46" y="f47"/>
                  </a:cubicBezTo>
                  <a:cubicBezTo>
                    <a:pt x="f46" y="f48"/>
                    <a:pt x="f46" y="f48"/>
                    <a:pt x="f46" y="f48"/>
                  </a:cubicBezTo>
                  <a:cubicBezTo>
                    <a:pt x="f49" y="f48"/>
                    <a:pt x="f46" y="f48"/>
                    <a:pt x="f46" y="f50"/>
                  </a:cubicBezTo>
                  <a:cubicBezTo>
                    <a:pt x="f49" y="f48"/>
                    <a:pt x="f49" y="f48"/>
                    <a:pt x="f49" y="f48"/>
                  </a:cubicBezTo>
                  <a:cubicBezTo>
                    <a:pt x="f49" y="f50"/>
                    <a:pt x="f49" y="f50"/>
                    <a:pt x="f49" y="f51"/>
                  </a:cubicBezTo>
                  <a:cubicBezTo>
                    <a:pt x="f49" y="f51"/>
                    <a:pt x="f49" y="f51"/>
                    <a:pt x="f49" y="f51"/>
                  </a:cubicBezTo>
                  <a:cubicBezTo>
                    <a:pt x="f52" y="f53"/>
                    <a:pt x="f52" y="f54"/>
                    <a:pt x="f55" y="f53"/>
                  </a:cubicBezTo>
                  <a:cubicBezTo>
                    <a:pt x="f52" y="f54"/>
                    <a:pt x="f52" y="f51"/>
                    <a:pt x="f49" y="f53"/>
                  </a:cubicBezTo>
                  <a:cubicBezTo>
                    <a:pt x="f56" y="f57"/>
                    <a:pt x="f58" y="f59"/>
                    <a:pt x="f60" y="f61"/>
                  </a:cubicBezTo>
                  <a:cubicBezTo>
                    <a:pt x="f60" y="f62"/>
                    <a:pt x="f60" y="f62"/>
                    <a:pt x="f60" y="f62"/>
                  </a:cubicBezTo>
                  <a:cubicBezTo>
                    <a:pt x="f63" y="f64"/>
                    <a:pt x="f63" y="f64"/>
                    <a:pt x="f63" y="f64"/>
                  </a:cubicBezTo>
                  <a:cubicBezTo>
                    <a:pt x="f63" y="f65"/>
                    <a:pt x="f63" y="f65"/>
                    <a:pt x="f63" y="f65"/>
                  </a:cubicBezTo>
                  <a:cubicBezTo>
                    <a:pt x="f63" y="f66"/>
                    <a:pt x="f67" y="f65"/>
                    <a:pt x="f68" y="f66"/>
                  </a:cubicBezTo>
                  <a:cubicBezTo>
                    <a:pt x="f67" y="f66"/>
                    <a:pt x="f67" y="f66"/>
                    <a:pt x="f67" y="f66"/>
                  </a:cubicBezTo>
                  <a:cubicBezTo>
                    <a:pt x="f68" y="f69"/>
                    <a:pt x="f68" y="f70"/>
                    <a:pt x="f68" y="f70"/>
                  </a:cubicBezTo>
                  <a:cubicBezTo>
                    <a:pt x="f68" y="f70"/>
                    <a:pt x="f68" y="f70"/>
                    <a:pt x="f68" y="f70"/>
                  </a:cubicBezTo>
                  <a:cubicBezTo>
                    <a:pt x="f68" y="f70"/>
                    <a:pt x="f68" y="f71"/>
                    <a:pt x="f72" y="f71"/>
                  </a:cubicBezTo>
                  <a:cubicBezTo>
                    <a:pt x="f68" y="f71"/>
                    <a:pt x="f68" y="f71"/>
                    <a:pt x="f68" y="f71"/>
                  </a:cubicBezTo>
                  <a:cubicBezTo>
                    <a:pt x="f68" y="f73"/>
                    <a:pt x="f72" y="f71"/>
                    <a:pt x="f72" y="f73"/>
                  </a:cubicBezTo>
                  <a:cubicBezTo>
                    <a:pt x="f72" y="f73"/>
                    <a:pt x="f72" y="f73"/>
                    <a:pt x="f72" y="f73"/>
                  </a:cubicBezTo>
                  <a:cubicBezTo>
                    <a:pt x="f74" y="f75"/>
                    <a:pt x="f76" y="f77"/>
                    <a:pt x="f76" y="f78"/>
                  </a:cubicBezTo>
                  <a:cubicBezTo>
                    <a:pt x="f76" y="f78"/>
                    <a:pt x="f76" y="f78"/>
                    <a:pt x="f76" y="f78"/>
                  </a:cubicBezTo>
                  <a:cubicBezTo>
                    <a:pt x="f79" y="f80"/>
                    <a:pt x="f79" y="f80"/>
                    <a:pt x="f81" y="f82"/>
                  </a:cubicBezTo>
                  <a:cubicBezTo>
                    <a:pt x="f81" y="f83"/>
                    <a:pt x="f79" y="f82"/>
                    <a:pt x="f81" y="f83"/>
                  </a:cubicBezTo>
                  <a:cubicBezTo>
                    <a:pt x="f84" y="f83"/>
                    <a:pt x="f84" y="f85"/>
                    <a:pt x="f84" y="f86"/>
                  </a:cubicBezTo>
                  <a:cubicBezTo>
                    <a:pt x="f84" y="f85"/>
                    <a:pt x="f87" y="f88"/>
                    <a:pt x="f87" y="f89"/>
                  </a:cubicBezTo>
                  <a:cubicBezTo>
                    <a:pt x="f87" y="f89"/>
                    <a:pt x="f87" y="f90"/>
                    <a:pt x="f84" y="f89"/>
                  </a:cubicBezTo>
                  <a:cubicBezTo>
                    <a:pt x="f84" y="f90"/>
                    <a:pt x="f84" y="f90"/>
                    <a:pt x="f84" y="f90"/>
                  </a:cubicBezTo>
                  <a:cubicBezTo>
                    <a:pt x="f84" y="f90"/>
                    <a:pt x="f84" y="f89"/>
                    <a:pt x="f84" y="f90"/>
                  </a:cubicBezTo>
                  <a:cubicBezTo>
                    <a:pt x="f84" y="f90"/>
                    <a:pt x="f87" y="f91"/>
                    <a:pt x="f87" y="f91"/>
                  </a:cubicBezTo>
                  <a:cubicBezTo>
                    <a:pt x="f92" y="f93"/>
                    <a:pt x="f94" y="f93"/>
                    <a:pt x="f94" y="f95"/>
                  </a:cubicBezTo>
                  <a:cubicBezTo>
                    <a:pt x="f94" y="f95"/>
                    <a:pt x="f94" y="f96"/>
                    <a:pt x="f92" y="f96"/>
                  </a:cubicBezTo>
                  <a:cubicBezTo>
                    <a:pt x="f97" y="f96"/>
                    <a:pt x="f97" y="f96"/>
                    <a:pt x="f97" y="f96"/>
                  </a:cubicBezTo>
                  <a:cubicBezTo>
                    <a:pt x="f97" y="f98"/>
                    <a:pt x="f99" y="f98"/>
                    <a:pt x="f97" y="f98"/>
                  </a:cubicBezTo>
                  <a:cubicBezTo>
                    <a:pt x="f97" y="f98"/>
                    <a:pt x="f97" y="f98"/>
                    <a:pt x="f100" y="f98"/>
                  </a:cubicBezTo>
                  <a:cubicBezTo>
                    <a:pt x="f97" y="f98"/>
                    <a:pt x="f100" y="f101"/>
                    <a:pt x="f100" y="f101"/>
                  </a:cubicBezTo>
                  <a:cubicBezTo>
                    <a:pt x="f97" y="f101"/>
                    <a:pt x="f97" y="f101"/>
                    <a:pt x="f97" y="f101"/>
                  </a:cubicBezTo>
                  <a:cubicBezTo>
                    <a:pt x="f100" y="f101"/>
                    <a:pt x="f100" y="f101"/>
                    <a:pt x="f100" y="f101"/>
                  </a:cubicBezTo>
                  <a:cubicBezTo>
                    <a:pt x="f100" y="f102"/>
                    <a:pt x="f100" y="f102"/>
                    <a:pt x="f100" y="f102"/>
                  </a:cubicBezTo>
                  <a:cubicBezTo>
                    <a:pt x="f100" y="f102"/>
                    <a:pt x="f100" y="f103"/>
                    <a:pt x="f104" y="f102"/>
                  </a:cubicBezTo>
                  <a:cubicBezTo>
                    <a:pt x="f100" y="f102"/>
                    <a:pt x="f100" y="f102"/>
                    <a:pt x="f100" y="f102"/>
                  </a:cubicBezTo>
                  <a:cubicBezTo>
                    <a:pt x="f104" y="f102"/>
                    <a:pt x="f104" y="f103"/>
                    <a:pt x="f105" y="f103"/>
                  </a:cubicBezTo>
                  <a:cubicBezTo>
                    <a:pt x="f104" y="f103"/>
                    <a:pt x="f104" y="f103"/>
                    <a:pt x="f104" y="f103"/>
                  </a:cubicBezTo>
                  <a:cubicBezTo>
                    <a:pt x="f105" y="f106"/>
                    <a:pt x="f107" y="f108"/>
                    <a:pt x="f109" y="f6"/>
                  </a:cubicBezTo>
                  <a:cubicBezTo>
                    <a:pt x="f109" y="f108"/>
                    <a:pt x="f107" y="f6"/>
                    <a:pt x="f107" y="f108"/>
                  </a:cubicBezTo>
                  <a:cubicBezTo>
                    <a:pt x="f107" y="f6"/>
                    <a:pt x="f110" y="f111"/>
                    <a:pt x="f110" y="f112"/>
                  </a:cubicBezTo>
                  <a:cubicBezTo>
                    <a:pt x="f113" y="f112"/>
                    <a:pt x="f113" y="f112"/>
                    <a:pt x="f113" y="f112"/>
                  </a:cubicBezTo>
                  <a:cubicBezTo>
                    <a:pt x="f113" y="f112"/>
                    <a:pt x="f110" y="f114"/>
                    <a:pt x="f113" y="f114"/>
                  </a:cubicBezTo>
                  <a:cubicBezTo>
                    <a:pt x="f110" y="f114"/>
                    <a:pt x="f113" y="f114"/>
                    <a:pt x="f113" y="f115"/>
                  </a:cubicBezTo>
                  <a:cubicBezTo>
                    <a:pt x="f113" y="f115"/>
                    <a:pt x="f113" y="f115"/>
                    <a:pt x="f113" y="f115"/>
                  </a:cubicBezTo>
                  <a:cubicBezTo>
                    <a:pt x="f113" y="f115"/>
                    <a:pt x="f116" y="f10"/>
                    <a:pt x="f116" y="f117"/>
                  </a:cubicBezTo>
                  <a:cubicBezTo>
                    <a:pt x="f116" y="f117"/>
                    <a:pt x="f118" y="f117"/>
                    <a:pt x="f118" y="f13"/>
                  </a:cubicBezTo>
                  <a:cubicBezTo>
                    <a:pt x="f118" y="f13"/>
                    <a:pt x="f118" y="f13"/>
                    <a:pt x="f118" y="f13"/>
                  </a:cubicBezTo>
                  <a:cubicBezTo>
                    <a:pt x="f118" y="f15"/>
                    <a:pt x="f118" y="f15"/>
                    <a:pt x="f118" y="f15"/>
                  </a:cubicBezTo>
                  <a:cubicBezTo>
                    <a:pt x="f119" y="f15"/>
                    <a:pt x="f120" y="f117"/>
                    <a:pt x="f116" y="f117"/>
                  </a:cubicBezTo>
                  <a:cubicBezTo>
                    <a:pt x="f116" y="f13"/>
                    <a:pt x="f119" y="f13"/>
                    <a:pt x="f118" y="f13"/>
                  </a:cubicBezTo>
                  <a:cubicBezTo>
                    <a:pt x="f118" y="f15"/>
                    <a:pt x="f119" y="f15"/>
                    <a:pt x="f119" y="f121"/>
                  </a:cubicBezTo>
                  <a:cubicBezTo>
                    <a:pt x="f119" y="f121"/>
                    <a:pt x="f118" y="f121"/>
                    <a:pt x="f118" y="f122"/>
                  </a:cubicBezTo>
                  <a:cubicBezTo>
                    <a:pt x="f119" y="f122"/>
                    <a:pt x="f119" y="f122"/>
                    <a:pt x="f119" y="f122"/>
                  </a:cubicBezTo>
                  <a:cubicBezTo>
                    <a:pt x="f123" y="f19"/>
                    <a:pt x="f123" y="f19"/>
                    <a:pt x="f123" y="f19"/>
                  </a:cubicBezTo>
                  <a:cubicBezTo>
                    <a:pt x="f123" y="f122"/>
                    <a:pt x="f123" y="f19"/>
                    <a:pt x="f123" y="f19"/>
                  </a:cubicBezTo>
                  <a:cubicBezTo>
                    <a:pt x="f124" y="f19"/>
                    <a:pt x="f124" y="f19"/>
                    <a:pt x="f124" y="f19"/>
                  </a:cubicBezTo>
                  <a:cubicBezTo>
                    <a:pt x="f123" y="f21"/>
                    <a:pt x="f123" y="f21"/>
                    <a:pt x="f123" y="f21"/>
                  </a:cubicBezTo>
                  <a:cubicBezTo>
                    <a:pt x="f124" y="f21"/>
                    <a:pt x="f124" y="f21"/>
                    <a:pt x="f124" y="f21"/>
                  </a:cubicBezTo>
                  <a:cubicBezTo>
                    <a:pt x="f124" y="f21"/>
                    <a:pt x="f124" y="f21"/>
                    <a:pt x="f124" y="f21"/>
                  </a:cubicBezTo>
                  <a:cubicBezTo>
                    <a:pt x="f125" y="f21"/>
                    <a:pt x="f125" y="f24"/>
                    <a:pt x="f126" y="f24"/>
                  </a:cubicBezTo>
                  <a:cubicBezTo>
                    <a:pt x="f126" y="f25"/>
                    <a:pt x="f127" y="f27"/>
                    <a:pt x="f126" y="f31"/>
                  </a:cubicBezTo>
                  <a:cubicBezTo>
                    <a:pt x="f127" y="f30"/>
                    <a:pt x="f128" y="f30"/>
                    <a:pt x="f128" y="f33"/>
                  </a:cubicBezTo>
                  <a:cubicBezTo>
                    <a:pt x="f128" y="f33"/>
                    <a:pt x="f128" y="f30"/>
                    <a:pt x="f127" y="f33"/>
                  </a:cubicBezTo>
                  <a:cubicBezTo>
                    <a:pt x="f128" y="f33"/>
                    <a:pt x="f128" y="f33"/>
                    <a:pt x="f128" y="f33"/>
                  </a:cubicBezTo>
                  <a:cubicBezTo>
                    <a:pt x="f128" y="f35"/>
                    <a:pt x="f128" y="f35"/>
                    <a:pt x="f128" y="f35"/>
                  </a:cubicBezTo>
                  <a:cubicBezTo>
                    <a:pt x="f129" y="f37"/>
                    <a:pt x="f129" y="f35"/>
                    <a:pt x="f129" y="f35"/>
                  </a:cubicBezTo>
                  <a:cubicBezTo>
                    <a:pt x="f129" y="f37"/>
                    <a:pt x="f130" y="f131"/>
                    <a:pt x="f130" y="f39"/>
                  </a:cubicBezTo>
                  <a:cubicBezTo>
                    <a:pt x="f132" y="f39"/>
                    <a:pt x="f132" y="f131"/>
                    <a:pt x="f132" y="f39"/>
                  </a:cubicBezTo>
                  <a:cubicBezTo>
                    <a:pt x="f129" y="f42"/>
                    <a:pt x="f130" y="f42"/>
                    <a:pt x="f130" y="f44"/>
                  </a:cubicBezTo>
                  <a:cubicBezTo>
                    <a:pt x="f130" y="f42"/>
                    <a:pt x="f130" y="f42"/>
                    <a:pt x="f130" y="f42"/>
                  </a:cubicBezTo>
                  <a:cubicBezTo>
                    <a:pt x="f130" y="f44"/>
                    <a:pt x="f133" y="f44"/>
                    <a:pt x="f130" y="f44"/>
                  </a:cubicBezTo>
                  <a:cubicBezTo>
                    <a:pt x="f133" y="f44"/>
                    <a:pt x="f130" y="f46"/>
                    <a:pt x="f133" y="f44"/>
                  </a:cubicBezTo>
                  <a:cubicBezTo>
                    <a:pt x="f133" y="f134"/>
                    <a:pt x="f135" y="f55"/>
                    <a:pt x="f136" y="f56"/>
                  </a:cubicBezTo>
                  <a:cubicBezTo>
                    <a:pt x="f136" y="f56"/>
                    <a:pt x="f136" y="f58"/>
                    <a:pt x="f135" y="f58"/>
                  </a:cubicBezTo>
                  <a:cubicBezTo>
                    <a:pt x="f135" y="f56"/>
                    <a:pt x="f136" y="f56"/>
                    <a:pt x="f136" y="f56"/>
                  </a:cubicBezTo>
                  <a:cubicBezTo>
                    <a:pt x="f135" y="f56"/>
                    <a:pt x="f135" y="f56"/>
                    <a:pt x="f135" y="f56"/>
                  </a:cubicBezTo>
                  <a:cubicBezTo>
                    <a:pt x="f135" y="f58"/>
                    <a:pt x="f135" y="f58"/>
                    <a:pt x="f136" y="f58"/>
                  </a:cubicBezTo>
                  <a:cubicBezTo>
                    <a:pt x="f136" y="f58"/>
                    <a:pt x="f137" y="f58"/>
                    <a:pt x="f137" y="f138"/>
                  </a:cubicBezTo>
                  <a:cubicBezTo>
                    <a:pt x="f137" y="f138"/>
                    <a:pt x="f137" y="f138"/>
                    <a:pt x="f137" y="f60"/>
                  </a:cubicBezTo>
                  <a:cubicBezTo>
                    <a:pt x="f139" y="f60"/>
                    <a:pt x="f139" y="f60"/>
                    <a:pt x="f139" y="f60"/>
                  </a:cubicBezTo>
                  <a:cubicBezTo>
                    <a:pt x="f139" y="f63"/>
                    <a:pt x="f139" y="f63"/>
                    <a:pt x="f137" y="f63"/>
                  </a:cubicBezTo>
                  <a:cubicBezTo>
                    <a:pt x="f139" y="f67"/>
                    <a:pt x="f139" y="f67"/>
                    <a:pt x="f139" y="f67"/>
                  </a:cubicBezTo>
                  <a:cubicBezTo>
                    <a:pt x="f139" y="f68"/>
                    <a:pt x="f139" y="f68"/>
                    <a:pt x="f139" y="f68"/>
                  </a:cubicBezTo>
                  <a:cubicBezTo>
                    <a:pt x="f139" y="f67"/>
                    <a:pt x="f139" y="f68"/>
                    <a:pt x="f139" y="f68"/>
                  </a:cubicBezTo>
                  <a:cubicBezTo>
                    <a:pt x="f139" y="f68"/>
                    <a:pt x="f139" y="f68"/>
                    <a:pt x="f139" y="f68"/>
                  </a:cubicBezTo>
                  <a:cubicBezTo>
                    <a:pt x="f139" y="f68"/>
                    <a:pt x="f139" y="f68"/>
                    <a:pt x="f139" y="f68"/>
                  </a:cubicBezTo>
                  <a:cubicBezTo>
                    <a:pt x="f139" y="f68"/>
                    <a:pt x="f139" y="f68"/>
                    <a:pt x="f139" y="f68"/>
                  </a:cubicBezTo>
                  <a:cubicBezTo>
                    <a:pt x="f140" y="f68"/>
                    <a:pt x="f140" y="f68"/>
                    <a:pt x="f140" y="f68"/>
                  </a:cubicBezTo>
                  <a:cubicBezTo>
                    <a:pt x="f140" y="f72"/>
                    <a:pt x="f140" y="f72"/>
                    <a:pt x="f140" y="f72"/>
                  </a:cubicBezTo>
                  <a:cubicBezTo>
                    <a:pt x="f141" y="f72"/>
                    <a:pt x="f141" y="f72"/>
                    <a:pt x="f141" y="f72"/>
                  </a:cubicBezTo>
                  <a:cubicBezTo>
                    <a:pt x="f141" y="f72"/>
                    <a:pt x="f142" y="f74"/>
                    <a:pt x="f141" y="f74"/>
                  </a:cubicBezTo>
                  <a:cubicBezTo>
                    <a:pt x="f141" y="f72"/>
                    <a:pt x="f141" y="f72"/>
                    <a:pt x="f141" y="f72"/>
                  </a:cubicBezTo>
                  <a:cubicBezTo>
                    <a:pt x="f141" y="f74"/>
                    <a:pt x="f140" y="f74"/>
                    <a:pt x="f141" y="f74"/>
                  </a:cubicBezTo>
                  <a:cubicBezTo>
                    <a:pt x="f141" y="f76"/>
                    <a:pt x="f142" y="f74"/>
                    <a:pt x="f142" y="f76"/>
                  </a:cubicBezTo>
                  <a:cubicBezTo>
                    <a:pt x="f141" y="f76"/>
                    <a:pt x="f141" y="f76"/>
                    <a:pt x="f141" y="f76"/>
                  </a:cubicBezTo>
                  <a:cubicBezTo>
                    <a:pt x="f141" y="f76"/>
                    <a:pt x="f141" y="f76"/>
                    <a:pt x="f141" y="f76"/>
                  </a:cubicBezTo>
                  <a:cubicBezTo>
                    <a:pt x="f142" y="f76"/>
                    <a:pt x="f142" y="f76"/>
                    <a:pt x="f142" y="f76"/>
                  </a:cubicBezTo>
                  <a:cubicBezTo>
                    <a:pt x="f142" y="f76"/>
                    <a:pt x="f142" y="f76"/>
                    <a:pt x="f142" y="f76"/>
                  </a:cubicBezTo>
                  <a:cubicBezTo>
                    <a:pt x="f142" y="f76"/>
                    <a:pt x="f142" y="f79"/>
                    <a:pt x="f143" y="f79"/>
                  </a:cubicBezTo>
                  <a:cubicBezTo>
                    <a:pt x="f143" y="f81"/>
                    <a:pt x="f143" y="f81"/>
                    <a:pt x="f143" y="f84"/>
                  </a:cubicBezTo>
                  <a:cubicBezTo>
                    <a:pt x="f143" y="f84"/>
                    <a:pt x="f143" y="f84"/>
                    <a:pt x="f143" y="f84"/>
                  </a:cubicBezTo>
                  <a:cubicBezTo>
                    <a:pt x="f144" y="f87"/>
                    <a:pt x="f144" y="f87"/>
                    <a:pt x="f144" y="f87"/>
                  </a:cubicBezTo>
                  <a:cubicBezTo>
                    <a:pt x="f144" y="f87"/>
                    <a:pt x="f144" y="f87"/>
                    <a:pt x="f144" y="f87"/>
                  </a:cubicBezTo>
                  <a:cubicBezTo>
                    <a:pt x="f145" y="f146"/>
                    <a:pt x="f145" y="f146"/>
                    <a:pt x="f145" y="f146"/>
                  </a:cubicBezTo>
                  <a:cubicBezTo>
                    <a:pt x="f145" y="f92"/>
                    <a:pt x="f144" y="f92"/>
                    <a:pt x="f145" y="f94"/>
                  </a:cubicBezTo>
                  <a:cubicBezTo>
                    <a:pt x="f147" y="f94"/>
                    <a:pt x="f147" y="f94"/>
                    <a:pt x="f147" y="f94"/>
                  </a:cubicBezTo>
                  <a:cubicBezTo>
                    <a:pt x="f147" y="f99"/>
                    <a:pt x="f148" y="f97"/>
                    <a:pt x="f148" y="f100"/>
                  </a:cubicBezTo>
                  <a:cubicBezTo>
                    <a:pt x="f148" y="f100"/>
                    <a:pt x="f148" y="f100"/>
                    <a:pt x="f148" y="f100"/>
                  </a:cubicBezTo>
                  <a:cubicBezTo>
                    <a:pt x="f149" y="f104"/>
                    <a:pt x="f150" y="f151"/>
                    <a:pt x="f150" y="f109"/>
                  </a:cubicBezTo>
                  <a:cubicBezTo>
                    <a:pt x="f152" y="f109"/>
                    <a:pt x="f152" y="f110"/>
                    <a:pt x="f152" y="f110"/>
                  </a:cubicBezTo>
                  <a:cubicBezTo>
                    <a:pt x="f150" y="f110"/>
                    <a:pt x="f152" y="f113"/>
                    <a:pt x="f150" y="f110"/>
                  </a:cubicBezTo>
                  <a:cubicBezTo>
                    <a:pt x="f150" y="f110"/>
                    <a:pt x="f150" y="f110"/>
                    <a:pt x="f150" y="f109"/>
                  </a:cubicBezTo>
                  <a:cubicBezTo>
                    <a:pt x="f153" y="f110"/>
                    <a:pt x="f153" y="f120"/>
                    <a:pt x="f153" y="f120"/>
                  </a:cubicBezTo>
                  <a:cubicBezTo>
                    <a:pt x="f153" y="f120"/>
                    <a:pt x="f153" y="f120"/>
                    <a:pt x="f153" y="f120"/>
                  </a:cubicBezTo>
                  <a:cubicBezTo>
                    <a:pt x="f153" y="f120"/>
                    <a:pt x="f153" y="f116"/>
                    <a:pt x="f154" y="f116"/>
                  </a:cubicBezTo>
                  <a:cubicBezTo>
                    <a:pt x="f154" y="f116"/>
                    <a:pt x="f154" y="f116"/>
                    <a:pt x="f154" y="f116"/>
                  </a:cubicBezTo>
                  <a:cubicBezTo>
                    <a:pt x="f154" y="f116"/>
                    <a:pt x="f154" y="f116"/>
                    <a:pt x="f154" y="f116"/>
                  </a:cubicBezTo>
                  <a:cubicBezTo>
                    <a:pt x="f154" y="f118"/>
                    <a:pt x="f155" y="f116"/>
                    <a:pt x="f155" y="f118"/>
                  </a:cubicBezTo>
                  <a:cubicBezTo>
                    <a:pt x="f154" y="f118"/>
                    <a:pt x="f154" y="f118"/>
                    <a:pt x="f154" y="f118"/>
                  </a:cubicBezTo>
                  <a:cubicBezTo>
                    <a:pt x="f155" y="f119"/>
                    <a:pt x="f156" y="f119"/>
                    <a:pt x="f156" y="f124"/>
                  </a:cubicBezTo>
                  <a:cubicBezTo>
                    <a:pt x="f156" y="f125"/>
                    <a:pt x="f156" y="f125"/>
                    <a:pt x="f156" y="f125"/>
                  </a:cubicBezTo>
                  <a:cubicBezTo>
                    <a:pt x="f157" y="f125"/>
                    <a:pt x="f157" y="f125"/>
                    <a:pt x="f157" y="f125"/>
                  </a:cubicBezTo>
                  <a:cubicBezTo>
                    <a:pt x="f157" y="f126"/>
                    <a:pt x="f157" y="f126"/>
                    <a:pt x="f157" y="f126"/>
                  </a:cubicBezTo>
                  <a:cubicBezTo>
                    <a:pt x="f158" y="f127"/>
                    <a:pt x="f159" y="f132"/>
                    <a:pt x="f160" y="f161"/>
                  </a:cubicBezTo>
                  <a:cubicBezTo>
                    <a:pt x="f160" y="f161"/>
                    <a:pt x="f160" y="f161"/>
                    <a:pt x="f160" y="f161"/>
                  </a:cubicBezTo>
                  <a:cubicBezTo>
                    <a:pt x="f160" y="f161"/>
                    <a:pt x="f160" y="f161"/>
                    <a:pt x="f160" y="f161"/>
                  </a:cubicBezTo>
                  <a:cubicBezTo>
                    <a:pt x="f160" y="f161"/>
                    <a:pt x="f160" y="f162"/>
                    <a:pt x="f159" y="f161"/>
                  </a:cubicBezTo>
                  <a:cubicBezTo>
                    <a:pt x="f159" y="f162"/>
                    <a:pt x="f160" y="f162"/>
                    <a:pt x="f163" y="f136"/>
                  </a:cubicBezTo>
                  <a:cubicBezTo>
                    <a:pt x="f163" y="f162"/>
                    <a:pt x="f160" y="f162"/>
                    <a:pt x="f163" y="f162"/>
                  </a:cubicBezTo>
                  <a:cubicBezTo>
                    <a:pt x="f163" y="f162"/>
                    <a:pt x="f163" y="f136"/>
                    <a:pt x="f164" y="f136"/>
                  </a:cubicBezTo>
                  <a:cubicBezTo>
                    <a:pt x="f164" y="f135"/>
                    <a:pt x="f163" y="f135"/>
                    <a:pt x="f163" y="f135"/>
                  </a:cubicBezTo>
                  <a:cubicBezTo>
                    <a:pt x="f164" y="f135"/>
                    <a:pt x="f164" y="f135"/>
                    <a:pt x="f164" y="f135"/>
                  </a:cubicBezTo>
                  <a:cubicBezTo>
                    <a:pt x="f163" y="f137"/>
                    <a:pt x="f159" y="f136"/>
                    <a:pt x="f159" y="f137"/>
                  </a:cubicBezTo>
                  <a:cubicBezTo>
                    <a:pt x="f159" y="f137"/>
                    <a:pt x="f159" y="f137"/>
                    <a:pt x="f159" y="f137"/>
                  </a:cubicBezTo>
                  <a:cubicBezTo>
                    <a:pt x="f159" y="f139"/>
                    <a:pt x="f158" y="f135"/>
                    <a:pt x="f158" y="f137"/>
                  </a:cubicBezTo>
                  <a:cubicBezTo>
                    <a:pt x="f159" y="f139"/>
                    <a:pt x="f160" y="f139"/>
                    <a:pt x="f160" y="f137"/>
                  </a:cubicBezTo>
                  <a:cubicBezTo>
                    <a:pt x="f163" y="f139"/>
                    <a:pt x="f164" y="f137"/>
                    <a:pt x="f164" y="f139"/>
                  </a:cubicBezTo>
                  <a:cubicBezTo>
                    <a:pt x="f164" y="f139"/>
                    <a:pt x="f164" y="f137"/>
                    <a:pt x="f163" y="f137"/>
                  </a:cubicBezTo>
                  <a:cubicBezTo>
                    <a:pt x="f163" y="f139"/>
                    <a:pt x="f164" y="f139"/>
                    <a:pt x="f164" y="f140"/>
                  </a:cubicBezTo>
                  <a:cubicBezTo>
                    <a:pt x="f164" y="f139"/>
                    <a:pt x="f165" y="f139"/>
                    <a:pt x="f165" y="f140"/>
                  </a:cubicBezTo>
                  <a:cubicBezTo>
                    <a:pt x="f165" y="f140"/>
                    <a:pt x="f165" y="f140"/>
                    <a:pt x="f165" y="f140"/>
                  </a:cubicBezTo>
                  <a:cubicBezTo>
                    <a:pt x="f165" y="f140"/>
                    <a:pt x="f165" y="f140"/>
                    <a:pt x="f165" y="f140"/>
                  </a:cubicBezTo>
                  <a:cubicBezTo>
                    <a:pt x="f166" y="f140"/>
                    <a:pt x="f165" y="f140"/>
                    <a:pt x="f166" y="f140"/>
                  </a:cubicBezTo>
                  <a:cubicBezTo>
                    <a:pt x="f166" y="f142"/>
                    <a:pt x="f165" y="f140"/>
                    <a:pt x="f165" y="f142"/>
                  </a:cubicBezTo>
                  <a:cubicBezTo>
                    <a:pt x="f165" y="f142"/>
                    <a:pt x="f166" y="f143"/>
                    <a:pt x="f167" y="f142"/>
                  </a:cubicBezTo>
                  <a:cubicBezTo>
                    <a:pt x="f166" y="f143"/>
                    <a:pt x="f166" y="f143"/>
                    <a:pt x="f166" y="f143"/>
                  </a:cubicBezTo>
                  <a:cubicBezTo>
                    <a:pt x="f166" y="f143"/>
                    <a:pt x="f167" y="f143"/>
                    <a:pt x="f166" y="f144"/>
                  </a:cubicBezTo>
                  <a:cubicBezTo>
                    <a:pt x="f167" y="f144"/>
                    <a:pt x="f167" y="f144"/>
                    <a:pt x="f167" y="f144"/>
                  </a:cubicBezTo>
                  <a:cubicBezTo>
                    <a:pt x="f167" y="f144"/>
                    <a:pt x="f167" y="f144"/>
                    <a:pt x="f167" y="f145"/>
                  </a:cubicBezTo>
                  <a:cubicBezTo>
                    <a:pt x="f168" y="f147"/>
                    <a:pt x="f168" y="f147"/>
                    <a:pt x="f168" y="f147"/>
                  </a:cubicBezTo>
                  <a:cubicBezTo>
                    <a:pt x="f168" y="f147"/>
                    <a:pt x="f168" y="f169"/>
                    <a:pt x="f170" y="f169"/>
                  </a:cubicBezTo>
                  <a:cubicBezTo>
                    <a:pt x="f170" y="f147"/>
                    <a:pt x="f168" y="f147"/>
                    <a:pt x="f168" y="f145"/>
                  </a:cubicBezTo>
                  <a:cubicBezTo>
                    <a:pt x="f168" y="f147"/>
                    <a:pt x="f170" y="f147"/>
                    <a:pt x="f170" y="f169"/>
                  </a:cubicBezTo>
                  <a:cubicBezTo>
                    <a:pt x="f170" y="f169"/>
                    <a:pt x="f170" y="f169"/>
                    <a:pt x="f170" y="f169"/>
                  </a:cubicBezTo>
                  <a:cubicBezTo>
                    <a:pt x="f171" y="f169"/>
                    <a:pt x="f171" y="f169"/>
                    <a:pt x="f171" y="f169"/>
                  </a:cubicBezTo>
                  <a:cubicBezTo>
                    <a:pt x="f171" y="f169"/>
                    <a:pt x="f171" y="f169"/>
                    <a:pt x="f171" y="f169"/>
                  </a:cubicBezTo>
                  <a:cubicBezTo>
                    <a:pt x="f171" y="f169"/>
                    <a:pt x="f171" y="f169"/>
                    <a:pt x="f171" y="f169"/>
                  </a:cubicBezTo>
                  <a:cubicBezTo>
                    <a:pt x="f172" y="f169"/>
                    <a:pt x="f170" y="f169"/>
                    <a:pt x="f171" y="f148"/>
                  </a:cubicBezTo>
                  <a:cubicBezTo>
                    <a:pt x="f170" y="f148"/>
                    <a:pt x="f170" y="f148"/>
                    <a:pt x="f170" y="f148"/>
                  </a:cubicBezTo>
                  <a:cubicBezTo>
                    <a:pt x="f170" y="f148"/>
                    <a:pt x="f170" y="f148"/>
                    <a:pt x="f171" y="f149"/>
                  </a:cubicBezTo>
                  <a:cubicBezTo>
                    <a:pt x="f171" y="f149"/>
                    <a:pt x="f172" y="f149"/>
                    <a:pt x="f172" y="f148"/>
                  </a:cubicBezTo>
                  <a:cubicBezTo>
                    <a:pt x="f173" y="f149"/>
                    <a:pt x="f172" y="f149"/>
                    <a:pt x="f173" y="f149"/>
                  </a:cubicBezTo>
                  <a:cubicBezTo>
                    <a:pt x="f172" y="f149"/>
                    <a:pt x="f172" y="f149"/>
                    <a:pt x="f172" y="f149"/>
                  </a:cubicBezTo>
                  <a:cubicBezTo>
                    <a:pt x="f171" y="f149"/>
                    <a:pt x="f171" y="f150"/>
                    <a:pt x="f172" y="f150"/>
                  </a:cubicBezTo>
                  <a:cubicBezTo>
                    <a:pt x="f172" y="f153"/>
                    <a:pt x="f173" y="f153"/>
                    <a:pt x="f173" y="f150"/>
                  </a:cubicBezTo>
                  <a:cubicBezTo>
                    <a:pt x="f173" y="f153"/>
                    <a:pt x="f173" y="f153"/>
                    <a:pt x="f173" y="f153"/>
                  </a:cubicBezTo>
                  <a:cubicBezTo>
                    <a:pt x="f173" y="f154"/>
                    <a:pt x="f173" y="f153"/>
                    <a:pt x="f174" y="f153"/>
                  </a:cubicBezTo>
                  <a:cubicBezTo>
                    <a:pt x="f173" y="f154"/>
                    <a:pt x="f173" y="f175"/>
                    <a:pt x="f173" y="f175"/>
                  </a:cubicBezTo>
                  <a:cubicBezTo>
                    <a:pt x="f172" y="f175"/>
                    <a:pt x="f172" y="f175"/>
                    <a:pt x="f172" y="f175"/>
                  </a:cubicBezTo>
                  <a:cubicBezTo>
                    <a:pt x="f172" y="f175"/>
                    <a:pt x="f172" y="f175"/>
                    <a:pt x="f172" y="f175"/>
                  </a:cubicBezTo>
                  <a:cubicBezTo>
                    <a:pt x="f172" y="f175"/>
                    <a:pt x="f172" y="f175"/>
                    <a:pt x="f171" y="f175"/>
                  </a:cubicBezTo>
                  <a:cubicBezTo>
                    <a:pt x="f172" y="f155"/>
                    <a:pt x="f172" y="f155"/>
                    <a:pt x="f172" y="f155"/>
                  </a:cubicBezTo>
                  <a:cubicBezTo>
                    <a:pt x="f173" y="f175"/>
                    <a:pt x="f174" y="f155"/>
                    <a:pt x="f176" y="f175"/>
                  </a:cubicBezTo>
                  <a:cubicBezTo>
                    <a:pt x="f177" y="f155"/>
                    <a:pt x="f173" y="f156"/>
                    <a:pt x="f176" y="f157"/>
                  </a:cubicBezTo>
                  <a:cubicBezTo>
                    <a:pt x="f176" y="f156"/>
                    <a:pt x="f177" y="f157"/>
                    <a:pt x="f177" y="f156"/>
                  </a:cubicBezTo>
                  <a:cubicBezTo>
                    <a:pt x="f177" y="f157"/>
                    <a:pt x="f178" y="f156"/>
                    <a:pt x="f178" y="f157"/>
                  </a:cubicBezTo>
                  <a:cubicBezTo>
                    <a:pt x="f177" y="f157"/>
                    <a:pt x="f177" y="f179"/>
                    <a:pt x="f176" y="f179"/>
                  </a:cubicBezTo>
                  <a:cubicBezTo>
                    <a:pt x="f177" y="f179"/>
                    <a:pt x="f176" y="f157"/>
                    <a:pt x="f176" y="f157"/>
                  </a:cubicBezTo>
                  <a:cubicBezTo>
                    <a:pt x="f176" y="f157"/>
                    <a:pt x="f174" y="f157"/>
                    <a:pt x="f176" y="f179"/>
                  </a:cubicBezTo>
                  <a:cubicBezTo>
                    <a:pt x="f176" y="f159"/>
                    <a:pt x="f176" y="f159"/>
                    <a:pt x="f177" y="f159"/>
                  </a:cubicBezTo>
                  <a:cubicBezTo>
                    <a:pt x="f177" y="f179"/>
                    <a:pt x="f176" y="f179"/>
                    <a:pt x="f177" y="f179"/>
                  </a:cubicBezTo>
                  <a:cubicBezTo>
                    <a:pt x="f178" y="f159"/>
                    <a:pt x="f177" y="f160"/>
                    <a:pt x="f178" y="f159"/>
                  </a:cubicBezTo>
                  <a:cubicBezTo>
                    <a:pt x="f178" y="f159"/>
                    <a:pt x="f178" y="f179"/>
                    <a:pt x="f180" y="f179"/>
                  </a:cubicBezTo>
                  <a:cubicBezTo>
                    <a:pt x="f180" y="f159"/>
                    <a:pt x="f180" y="f159"/>
                    <a:pt x="f180" y="f159"/>
                  </a:cubicBezTo>
                  <a:cubicBezTo>
                    <a:pt x="f180" y="f159"/>
                    <a:pt x="f180" y="f159"/>
                    <a:pt x="f180" y="f159"/>
                  </a:cubicBezTo>
                  <a:cubicBezTo>
                    <a:pt x="f180" y="f160"/>
                    <a:pt x="f181" y="f159"/>
                    <a:pt x="f181" y="f160"/>
                  </a:cubicBezTo>
                  <a:cubicBezTo>
                    <a:pt x="f181" y="f160"/>
                    <a:pt x="f181" y="f160"/>
                    <a:pt x="f181" y="f160"/>
                  </a:cubicBezTo>
                  <a:cubicBezTo>
                    <a:pt x="f180" y="f160"/>
                    <a:pt x="f180" y="f159"/>
                    <a:pt x="f178" y="f160"/>
                  </a:cubicBezTo>
                  <a:cubicBezTo>
                    <a:pt x="f180" y="f160"/>
                    <a:pt x="f180" y="f160"/>
                    <a:pt x="f180" y="f160"/>
                  </a:cubicBezTo>
                  <a:cubicBezTo>
                    <a:pt x="f180" y="f160"/>
                    <a:pt x="f180" y="f160"/>
                    <a:pt x="f180" y="f160"/>
                  </a:cubicBezTo>
                  <a:cubicBezTo>
                    <a:pt x="f180" y="f160"/>
                    <a:pt x="f178" y="f163"/>
                    <a:pt x="f180" y="f182"/>
                  </a:cubicBezTo>
                  <a:cubicBezTo>
                    <a:pt x="f181" y="f182"/>
                    <a:pt x="f181" y="f182"/>
                    <a:pt x="f181" y="f163"/>
                  </a:cubicBezTo>
                  <a:cubicBezTo>
                    <a:pt x="f183" y="f182"/>
                    <a:pt x="f183" y="f164"/>
                    <a:pt x="f183" y="f164"/>
                  </a:cubicBezTo>
                  <a:cubicBezTo>
                    <a:pt x="f183" y="f164"/>
                    <a:pt x="f183" y="f165"/>
                    <a:pt x="f183" y="f165"/>
                  </a:cubicBezTo>
                  <a:cubicBezTo>
                    <a:pt x="f181" y="f182"/>
                    <a:pt x="f181" y="f182"/>
                    <a:pt x="f181" y="f182"/>
                  </a:cubicBezTo>
                  <a:cubicBezTo>
                    <a:pt x="f180" y="f164"/>
                    <a:pt x="f180" y="f163"/>
                    <a:pt x="f178" y="f163"/>
                  </a:cubicBezTo>
                  <a:cubicBezTo>
                    <a:pt x="f180" y="f182"/>
                    <a:pt x="f178" y="f164"/>
                    <a:pt x="f177" y="f164"/>
                  </a:cubicBezTo>
                  <a:cubicBezTo>
                    <a:pt x="f177" y="f164"/>
                    <a:pt x="f178" y="f164"/>
                    <a:pt x="f178" y="f165"/>
                  </a:cubicBezTo>
                  <a:cubicBezTo>
                    <a:pt x="f180" y="f164"/>
                    <a:pt x="f178" y="f164"/>
                    <a:pt x="f180" y="f164"/>
                  </a:cubicBezTo>
                  <a:cubicBezTo>
                    <a:pt x="f180" y="f165"/>
                    <a:pt x="f181" y="f166"/>
                    <a:pt x="f183" y="f166"/>
                  </a:cubicBezTo>
                  <a:cubicBezTo>
                    <a:pt x="f181" y="f166"/>
                    <a:pt x="f181" y="f166"/>
                    <a:pt x="f181" y="f166"/>
                  </a:cubicBezTo>
                  <a:cubicBezTo>
                    <a:pt x="f183" y="f167"/>
                    <a:pt x="f183" y="f168"/>
                    <a:pt x="f183" y="f171"/>
                  </a:cubicBezTo>
                  <a:cubicBezTo>
                    <a:pt x="f183" y="f168"/>
                    <a:pt x="f184" y="f172"/>
                    <a:pt x="f184" y="f171"/>
                  </a:cubicBezTo>
                  <a:cubicBezTo>
                    <a:pt x="f184" y="f170"/>
                    <a:pt x="f184" y="f168"/>
                    <a:pt x="f185" y="f168"/>
                  </a:cubicBezTo>
                  <a:cubicBezTo>
                    <a:pt x="f185" y="f170"/>
                    <a:pt x="f185" y="f170"/>
                    <a:pt x="f185" y="f170"/>
                  </a:cubicBezTo>
                  <a:cubicBezTo>
                    <a:pt x="f185" y="f170"/>
                    <a:pt x="f184" y="f171"/>
                    <a:pt x="f185" y="f171"/>
                  </a:cubicBezTo>
                  <a:cubicBezTo>
                    <a:pt x="f184" y="f170"/>
                    <a:pt x="f184" y="f171"/>
                    <a:pt x="f183" y="f172"/>
                  </a:cubicBezTo>
                  <a:cubicBezTo>
                    <a:pt x="f184" y="f172"/>
                    <a:pt x="f183" y="f172"/>
                    <a:pt x="f183" y="f173"/>
                  </a:cubicBezTo>
                  <a:cubicBezTo>
                    <a:pt x="f184" y="f173"/>
                    <a:pt x="f185" y="f174"/>
                    <a:pt x="f186" y="f176"/>
                  </a:cubicBezTo>
                  <a:cubicBezTo>
                    <a:pt x="f186" y="f177"/>
                    <a:pt x="f187" y="f177"/>
                    <a:pt x="f188" y="f180"/>
                  </a:cubicBezTo>
                  <a:cubicBezTo>
                    <a:pt x="f188" y="f181"/>
                    <a:pt x="f187" y="f181"/>
                    <a:pt x="f187" y="f183"/>
                  </a:cubicBezTo>
                  <a:cubicBezTo>
                    <a:pt x="f187" y="f183"/>
                    <a:pt x="f187" y="f181"/>
                    <a:pt x="f188" y="f183"/>
                  </a:cubicBezTo>
                  <a:cubicBezTo>
                    <a:pt x="f187" y="f183"/>
                    <a:pt x="f187" y="f183"/>
                    <a:pt x="f187" y="f183"/>
                  </a:cubicBezTo>
                  <a:cubicBezTo>
                    <a:pt x="f188" y="f183"/>
                    <a:pt x="f188" y="f185"/>
                    <a:pt x="f188" y="f185"/>
                  </a:cubicBezTo>
                  <a:cubicBezTo>
                    <a:pt x="f188" y="f185"/>
                    <a:pt x="f188" y="f185"/>
                    <a:pt x="f188" y="f185"/>
                  </a:cubicBezTo>
                  <a:cubicBezTo>
                    <a:pt x="f188" y="f185"/>
                    <a:pt x="f188" y="f185"/>
                    <a:pt x="f188" y="f185"/>
                  </a:cubicBezTo>
                  <a:cubicBezTo>
                    <a:pt x="f188" y="f185"/>
                    <a:pt x="f188" y="f189"/>
                    <a:pt x="f188" y="f185"/>
                  </a:cubicBezTo>
                  <a:cubicBezTo>
                    <a:pt x="f188" y="f189"/>
                    <a:pt x="f188" y="f189"/>
                    <a:pt x="f188" y="f189"/>
                  </a:cubicBezTo>
                  <a:cubicBezTo>
                    <a:pt x="f188" y="f189"/>
                    <a:pt x="f188" y="f189"/>
                    <a:pt x="f188" y="f189"/>
                  </a:cubicBezTo>
                  <a:cubicBezTo>
                    <a:pt x="f190" y="f189"/>
                    <a:pt x="f190" y="f186"/>
                    <a:pt x="f5" y="f187"/>
                  </a:cubicBezTo>
                  <a:cubicBezTo>
                    <a:pt x="f5" y="f190"/>
                    <a:pt x="f5" y="f190"/>
                    <a:pt x="f5" y="f190"/>
                  </a:cubicBezTo>
                  <a:cubicBezTo>
                    <a:pt x="f5" y="f190"/>
                    <a:pt x="f5" y="f190"/>
                    <a:pt x="f5" y="f190"/>
                  </a:cubicBezTo>
                  <a:cubicBezTo>
                    <a:pt x="f5" y="f5"/>
                    <a:pt x="f5" y="f5"/>
                    <a:pt x="f5" y="f5"/>
                  </a:cubicBezTo>
                  <a:cubicBezTo>
                    <a:pt x="f188" y="f190"/>
                    <a:pt x="f188" y="f190"/>
                    <a:pt x="f188" y="f190"/>
                  </a:cubicBezTo>
                  <a:cubicBezTo>
                    <a:pt x="f188" y="f187"/>
                    <a:pt x="f190" y="f190"/>
                    <a:pt x="f190" y="f190"/>
                  </a:cubicBezTo>
                  <a:cubicBezTo>
                    <a:pt x="f5" y="f187"/>
                    <a:pt x="f190" y="f186"/>
                    <a:pt x="f188" y="f186"/>
                  </a:cubicBezTo>
                  <a:cubicBezTo>
                    <a:pt x="f190" y="f187"/>
                    <a:pt x="f190" y="f187"/>
                    <a:pt x="f190" y="f187"/>
                  </a:cubicBezTo>
                  <a:cubicBezTo>
                    <a:pt x="f188" y="f187"/>
                    <a:pt x="f188" y="f187"/>
                    <a:pt x="f188" y="f187"/>
                  </a:cubicBezTo>
                  <a:cubicBezTo>
                    <a:pt x="f188" y="f187"/>
                    <a:pt x="f188" y="f187"/>
                    <a:pt x="f188" y="f187"/>
                  </a:cubicBezTo>
                  <a:cubicBezTo>
                    <a:pt x="f188" y="f187"/>
                    <a:pt x="f188" y="f187"/>
                    <a:pt x="f188" y="f186"/>
                  </a:cubicBezTo>
                  <a:cubicBezTo>
                    <a:pt x="f188" y="f186"/>
                    <a:pt x="f188" y="f186"/>
                    <a:pt x="f188" y="f186"/>
                  </a:cubicBezTo>
                  <a:cubicBezTo>
                    <a:pt x="f188" y="f186"/>
                    <a:pt x="f187" y="f186"/>
                    <a:pt x="f187" y="f189"/>
                  </a:cubicBezTo>
                  <a:cubicBezTo>
                    <a:pt x="f187" y="f189"/>
                    <a:pt x="f186" y="f185"/>
                    <a:pt x="f185" y="f184"/>
                  </a:cubicBezTo>
                  <a:cubicBezTo>
                    <a:pt x="f186" y="f184"/>
                    <a:pt x="f187" y="f185"/>
                    <a:pt x="f187" y="f185"/>
                  </a:cubicBezTo>
                  <a:cubicBezTo>
                    <a:pt x="f187" y="f184"/>
                    <a:pt x="f187" y="f184"/>
                    <a:pt x="f187" y="f184"/>
                  </a:cubicBezTo>
                  <a:cubicBezTo>
                    <a:pt x="f186" y="f184"/>
                    <a:pt x="f185" y="f184"/>
                    <a:pt x="f185" y="f183"/>
                  </a:cubicBezTo>
                  <a:cubicBezTo>
                    <a:pt x="f185" y="f183"/>
                    <a:pt x="f185" y="f183"/>
                    <a:pt x="f185" y="f183"/>
                  </a:cubicBezTo>
                  <a:cubicBezTo>
                    <a:pt x="f185" y="f181"/>
                    <a:pt x="f184" y="f183"/>
                    <a:pt x="f184" y="f181"/>
                  </a:cubicBezTo>
                  <a:cubicBezTo>
                    <a:pt x="f183" y="f177"/>
                    <a:pt x="f183" y="f177"/>
                    <a:pt x="f181" y="f176"/>
                  </a:cubicBezTo>
                  <a:cubicBezTo>
                    <a:pt x="f183" y="f174"/>
                    <a:pt x="f183" y="f174"/>
                    <a:pt x="f183" y="f174"/>
                  </a:cubicBezTo>
                  <a:cubicBezTo>
                    <a:pt x="f181" y="f174"/>
                    <a:pt x="f180" y="f172"/>
                    <a:pt x="f178" y="f172"/>
                  </a:cubicBezTo>
                  <a:cubicBezTo>
                    <a:pt x="f178" y="f170"/>
                    <a:pt x="f176" y="f168"/>
                    <a:pt x="f177" y="f167"/>
                  </a:cubicBezTo>
                  <a:cubicBezTo>
                    <a:pt x="f174" y="f165"/>
                    <a:pt x="f172" y="f182"/>
                    <a:pt x="f171" y="f160"/>
                  </a:cubicBezTo>
                  <a:cubicBezTo>
                    <a:pt x="f172" y="f160"/>
                    <a:pt x="f172" y="f160"/>
                    <a:pt x="f172" y="f160"/>
                  </a:cubicBezTo>
                  <a:cubicBezTo>
                    <a:pt x="f171" y="f160"/>
                    <a:pt x="f172" y="f159"/>
                    <a:pt x="f172" y="f159"/>
                  </a:cubicBezTo>
                  <a:cubicBezTo>
                    <a:pt x="f171" y="f160"/>
                    <a:pt x="f171" y="f159"/>
                    <a:pt x="f170" y="f159"/>
                  </a:cubicBezTo>
                  <a:cubicBezTo>
                    <a:pt x="f170" y="f157"/>
                    <a:pt x="f167" y="f156"/>
                    <a:pt x="f166" y="f155"/>
                  </a:cubicBezTo>
                  <a:cubicBezTo>
                    <a:pt x="f167" y="f155"/>
                    <a:pt x="f167" y="f155"/>
                    <a:pt x="f167" y="f155"/>
                  </a:cubicBezTo>
                  <a:cubicBezTo>
                    <a:pt x="f165" y="f175"/>
                    <a:pt x="f165" y="f175"/>
                    <a:pt x="f165" y="f153"/>
                  </a:cubicBezTo>
                  <a:cubicBezTo>
                    <a:pt x="f165" y="f153"/>
                    <a:pt x="f165" y="f153"/>
                    <a:pt x="f165" y="f150"/>
                  </a:cubicBezTo>
                  <a:cubicBezTo>
                    <a:pt x="f165" y="f150"/>
                    <a:pt x="f165" y="f150"/>
                    <a:pt x="f164" y="f149"/>
                  </a:cubicBezTo>
                  <a:cubicBezTo>
                    <a:pt x="f163" y="f148"/>
                    <a:pt x="f163" y="f169"/>
                    <a:pt x="f160" y="f169"/>
                  </a:cubicBezTo>
                  <a:cubicBezTo>
                    <a:pt x="f158" y="f144"/>
                    <a:pt x="f158" y="f140"/>
                    <a:pt x="f156" y="f139"/>
                  </a:cubicBezTo>
                  <a:cubicBezTo>
                    <a:pt x="f157" y="f137"/>
                    <a:pt x="f157" y="f137"/>
                    <a:pt x="f157" y="f137"/>
                  </a:cubicBezTo>
                  <a:cubicBezTo>
                    <a:pt x="f154" y="f136"/>
                    <a:pt x="f153" y="f130"/>
                    <a:pt x="f150" y="f129"/>
                  </a:cubicBezTo>
                  <a:cubicBezTo>
                    <a:pt x="f153" y="f128"/>
                    <a:pt x="f153" y="f128"/>
                    <a:pt x="f153" y="f128"/>
                  </a:cubicBezTo>
                  <a:cubicBezTo>
                    <a:pt x="f153" y="f128"/>
                    <a:pt x="f150" y="f127"/>
                    <a:pt x="f152" y="f127"/>
                  </a:cubicBezTo>
                  <a:cubicBezTo>
                    <a:pt x="f152" y="f126"/>
                    <a:pt x="f149" y="f126"/>
                    <a:pt x="f149" y="f126"/>
                  </a:cubicBezTo>
                  <a:cubicBezTo>
                    <a:pt x="f149" y="f125"/>
                    <a:pt x="f148" y="f125"/>
                    <a:pt x="f148" y="f125"/>
                  </a:cubicBezTo>
                  <a:cubicBezTo>
                    <a:pt x="f169" y="f119"/>
                    <a:pt x="f169" y="f118"/>
                    <a:pt x="f147" y="f116"/>
                  </a:cubicBezTo>
                  <a:cubicBezTo>
                    <a:pt x="f147" y="f116"/>
                    <a:pt x="f147" y="f116"/>
                    <a:pt x="f147" y="f116"/>
                  </a:cubicBezTo>
                  <a:cubicBezTo>
                    <a:pt x="f169" y="f116"/>
                    <a:pt x="f169" y="f116"/>
                    <a:pt x="f169" y="f116"/>
                  </a:cubicBezTo>
                  <a:cubicBezTo>
                    <a:pt x="f147" y="f120"/>
                    <a:pt x="f147" y="f120"/>
                    <a:pt x="f145" y="f120"/>
                  </a:cubicBezTo>
                  <a:cubicBezTo>
                    <a:pt x="f145" y="f113"/>
                    <a:pt x="f142" y="f109"/>
                    <a:pt x="f142" y="f105"/>
                  </a:cubicBezTo>
                  <a:cubicBezTo>
                    <a:pt x="f142" y="f151"/>
                    <a:pt x="f142" y="f105"/>
                    <a:pt x="f141" y="f105"/>
                  </a:cubicBezTo>
                  <a:cubicBezTo>
                    <a:pt x="f141" y="f104"/>
                    <a:pt x="f140" y="f100"/>
                    <a:pt x="f139" y="f97"/>
                  </a:cubicBezTo>
                  <a:cubicBezTo>
                    <a:pt x="f140" y="f97"/>
                    <a:pt x="f140" y="f97"/>
                    <a:pt x="f140" y="f97"/>
                  </a:cubicBezTo>
                  <a:cubicBezTo>
                    <a:pt x="f139" y="f99"/>
                    <a:pt x="f139" y="f97"/>
                    <a:pt x="f139" y="f97"/>
                  </a:cubicBezTo>
                  <a:cubicBezTo>
                    <a:pt x="f137" y="f94"/>
                    <a:pt x="f137" y="f87"/>
                    <a:pt x="f136" y="f81"/>
                  </a:cubicBezTo>
                  <a:cubicBezTo>
                    <a:pt x="f133" y="f72"/>
                    <a:pt x="f130" y="f63"/>
                    <a:pt x="f129" y="f58"/>
                  </a:cubicBezTo>
                  <a:cubicBezTo>
                    <a:pt x="f129" y="f58"/>
                    <a:pt x="f129" y="f58"/>
                    <a:pt x="f129" y="f58"/>
                  </a:cubicBezTo>
                  <a:cubicBezTo>
                    <a:pt x="f128" y="f58"/>
                    <a:pt x="f128" y="f55"/>
                    <a:pt x="f127" y="f55"/>
                  </a:cubicBezTo>
                  <a:cubicBezTo>
                    <a:pt x="f127" y="f52"/>
                    <a:pt x="f126" y="f134"/>
                    <a:pt x="f127" y="f134"/>
                  </a:cubicBezTo>
                  <a:cubicBezTo>
                    <a:pt x="f126" y="f134"/>
                    <a:pt x="f126" y="f44"/>
                    <a:pt x="f124" y="f44"/>
                  </a:cubicBezTo>
                  <a:cubicBezTo>
                    <a:pt x="f124" y="f44"/>
                    <a:pt x="f124" y="f44"/>
                    <a:pt x="f124" y="f44"/>
                  </a:cubicBezTo>
                  <a:cubicBezTo>
                    <a:pt x="f124" y="f39"/>
                    <a:pt x="f123" y="f131"/>
                    <a:pt x="f119" y="f37"/>
                  </a:cubicBezTo>
                  <a:cubicBezTo>
                    <a:pt x="f123" y="f37"/>
                    <a:pt x="f123" y="f37"/>
                    <a:pt x="f123" y="f37"/>
                  </a:cubicBezTo>
                  <a:cubicBezTo>
                    <a:pt x="f123" y="f35"/>
                    <a:pt x="f118" y="f35"/>
                    <a:pt x="f119" y="f33"/>
                  </a:cubicBezTo>
                  <a:cubicBezTo>
                    <a:pt x="f119" y="f33"/>
                    <a:pt x="f119" y="f33"/>
                    <a:pt x="f119" y="f35"/>
                  </a:cubicBezTo>
                  <a:cubicBezTo>
                    <a:pt x="f116" y="f31"/>
                    <a:pt x="f113" y="f24"/>
                    <a:pt x="f110" y="f19"/>
                  </a:cubicBezTo>
                  <a:cubicBezTo>
                    <a:pt x="f109" y="f15"/>
                    <a:pt x="f113" y="f122"/>
                    <a:pt x="f109" y="f121"/>
                  </a:cubicBezTo>
                  <a:cubicBezTo>
                    <a:pt x="f110" y="f15"/>
                    <a:pt x="f109" y="f121"/>
                    <a:pt x="f109" y="f121"/>
                  </a:cubicBezTo>
                  <a:cubicBezTo>
                    <a:pt x="f107" y="f15"/>
                    <a:pt x="f110" y="f13"/>
                    <a:pt x="f109" y="f13"/>
                  </a:cubicBezTo>
                  <a:cubicBezTo>
                    <a:pt x="f107" y="f13"/>
                    <a:pt x="f107" y="f117"/>
                    <a:pt x="f107" y="f13"/>
                  </a:cubicBezTo>
                  <a:cubicBezTo>
                    <a:pt x="f107" y="f10"/>
                    <a:pt x="f107" y="f10"/>
                    <a:pt x="f105" y="f10"/>
                  </a:cubicBezTo>
                  <a:cubicBezTo>
                    <a:pt x="f105" y="f191"/>
                    <a:pt x="f105" y="f191"/>
                    <a:pt x="f105" y="f191"/>
                  </a:cubicBezTo>
                  <a:cubicBezTo>
                    <a:pt x="f100" y="f191"/>
                    <a:pt x="f100" y="f114"/>
                    <a:pt x="f97" y="f112"/>
                  </a:cubicBezTo>
                  <a:cubicBezTo>
                    <a:pt x="f87" y="f102"/>
                    <a:pt x="f76" y="f95"/>
                    <a:pt x="f68" y="f86"/>
                  </a:cubicBezTo>
                  <a:cubicBezTo>
                    <a:pt x="f138" y="f73"/>
                    <a:pt x="f55" y="f65"/>
                    <a:pt x="f44" y="f192"/>
                  </a:cubicBezTo>
                  <a:cubicBezTo>
                    <a:pt x="f44" y="f57"/>
                    <a:pt x="f44" y="f57"/>
                    <a:pt x="f42" y="f193"/>
                  </a:cubicBezTo>
                  <a:cubicBezTo>
                    <a:pt x="f42" y="f193"/>
                    <a:pt x="f42" y="f57"/>
                    <a:pt x="f42" y="f193"/>
                  </a:cubicBezTo>
                  <a:cubicBezTo>
                    <a:pt x="f42" y="f57"/>
                    <a:pt x="f42" y="f54"/>
                    <a:pt x="f42" y="f54"/>
                  </a:cubicBezTo>
                  <a:cubicBezTo>
                    <a:pt x="f131" y="f51"/>
                    <a:pt x="f37" y="f48"/>
                    <a:pt x="f194" y="f45"/>
                  </a:cubicBezTo>
                  <a:cubicBezTo>
                    <a:pt x="f194" y="f45"/>
                    <a:pt x="f35" y="f45"/>
                    <a:pt x="f35" y="f2"/>
                  </a:cubicBezTo>
                  <a:cubicBezTo>
                    <a:pt x="f194" y="f2"/>
                    <a:pt x="f194" y="f2"/>
                    <a:pt x="f194" y="f2"/>
                  </a:cubicBezTo>
                  <a:cubicBezTo>
                    <a:pt x="f194" y="f2"/>
                    <a:pt x="f194" y="f2"/>
                    <a:pt x="f194" y="f2"/>
                  </a:cubicBezTo>
                  <a:cubicBezTo>
                    <a:pt x="f194" y="f2"/>
                    <a:pt x="f33" y="f43"/>
                    <a:pt x="f33" y="f2"/>
                  </a:cubicBezTo>
                  <a:cubicBezTo>
                    <a:pt x="f25" y="f195"/>
                    <a:pt x="f19" y="f29"/>
                    <a:pt x="f15" y="f196"/>
                  </a:cubicBezTo>
                  <a:cubicBezTo>
                    <a:pt x="f15" y="f197"/>
                    <a:pt x="f117" y="f198"/>
                    <a:pt x="f10" y="f199"/>
                  </a:cubicBezTo>
                  <a:cubicBezTo>
                    <a:pt x="f191" y="f200"/>
                    <a:pt x="f8" y="f201"/>
                    <a:pt x="f6" y="f202"/>
                  </a:cubicBezTo>
                  <a:cubicBezTo>
                    <a:pt x="f6" y="f202"/>
                    <a:pt x="f111" y="f7"/>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16" name="Freeform 96">
              <a:extLst>
                <a:ext uri="{FF2B5EF4-FFF2-40B4-BE49-F238E27FC236}">
                  <a16:creationId xmlns:a16="http://schemas.microsoft.com/office/drawing/2014/main" id="{8DF41EE2-2B5E-45A3-B65F-766406E45A24}"/>
                </a:ext>
              </a:extLst>
            </p:cNvPr>
            <p:cNvSpPr/>
            <p:nvPr/>
          </p:nvSpPr>
          <p:spPr>
            <a:xfrm>
              <a:off x="11317629" y="1369469"/>
              <a:ext cx="201744" cy="386087"/>
            </a:xfrm>
            <a:custGeom>
              <a:avLst/>
              <a:gdLst>
                <a:gd name="f0" fmla="val 10800000"/>
                <a:gd name="f1" fmla="val 5400000"/>
                <a:gd name="f2" fmla="val 180"/>
                <a:gd name="f3" fmla="val w"/>
                <a:gd name="f4" fmla="val h"/>
                <a:gd name="f5" fmla="val 0"/>
                <a:gd name="f6" fmla="val 98"/>
                <a:gd name="f7" fmla="val 188"/>
                <a:gd name="f8" fmla="val 61"/>
                <a:gd name="f9" fmla="val 4"/>
                <a:gd name="f10" fmla="val 51"/>
                <a:gd name="f11" fmla="val 79"/>
                <a:gd name="f12" fmla="val 14"/>
                <a:gd name="f13" fmla="val 32"/>
                <a:gd name="f14" fmla="val 183"/>
                <a:gd name="f15" fmla="val 116"/>
                <a:gd name="f16" fmla="val 18"/>
                <a:gd name="f17" fmla="+- 0 0 -90"/>
                <a:gd name="f18" fmla="*/ f3 1 98"/>
                <a:gd name="f19" fmla="*/ f4 1 188"/>
                <a:gd name="f20" fmla="+- f7 0 f5"/>
                <a:gd name="f21" fmla="+- f6 0 f5"/>
                <a:gd name="f22" fmla="*/ f17 f0 1"/>
                <a:gd name="f23" fmla="*/ f21 1 98"/>
                <a:gd name="f24" fmla="*/ f20 1 188"/>
                <a:gd name="f25" fmla="*/ 61 f21 1"/>
                <a:gd name="f26" fmla="*/ 4 f20 1"/>
                <a:gd name="f27" fmla="*/ 14 f21 1"/>
                <a:gd name="f28" fmla="*/ 188 f20 1"/>
                <a:gd name="f29" fmla="*/ 79 f21 1"/>
                <a:gd name="f30" fmla="*/ 116 f20 1"/>
                <a:gd name="f31" fmla="*/ f22 1 f2"/>
                <a:gd name="f32" fmla="*/ f25 1 98"/>
                <a:gd name="f33" fmla="*/ f26 1 188"/>
                <a:gd name="f34" fmla="*/ f27 1 98"/>
                <a:gd name="f35" fmla="*/ f28 1 188"/>
                <a:gd name="f36" fmla="*/ f29 1 98"/>
                <a:gd name="f37" fmla="*/ f30 1 188"/>
                <a:gd name="f38" fmla="*/ 0 1 f23"/>
                <a:gd name="f39" fmla="*/ f6 1 f23"/>
                <a:gd name="f40" fmla="*/ 0 1 f24"/>
                <a:gd name="f41" fmla="*/ f7 1 f24"/>
                <a:gd name="f42" fmla="+- f31 0 f1"/>
                <a:gd name="f43" fmla="*/ f32 1 f23"/>
                <a:gd name="f44" fmla="*/ f33 1 f24"/>
                <a:gd name="f45" fmla="*/ f34 1 f23"/>
                <a:gd name="f46" fmla="*/ f35 1 f24"/>
                <a:gd name="f47" fmla="*/ f36 1 f23"/>
                <a:gd name="f48" fmla="*/ f37 1 f24"/>
                <a:gd name="f49" fmla="*/ f38 f18 1"/>
                <a:gd name="f50" fmla="*/ f39 f18 1"/>
                <a:gd name="f51" fmla="*/ f41 f19 1"/>
                <a:gd name="f52" fmla="*/ f40 f19 1"/>
                <a:gd name="f53" fmla="*/ f43 f18 1"/>
                <a:gd name="f54" fmla="*/ f44 f19 1"/>
                <a:gd name="f55" fmla="*/ f45 f18 1"/>
                <a:gd name="f56" fmla="*/ f46 f19 1"/>
                <a:gd name="f57" fmla="*/ f47 f18 1"/>
                <a:gd name="f58" fmla="*/ f48 f19 1"/>
              </a:gdLst>
              <a:ahLst/>
              <a:cxnLst>
                <a:cxn ang="3cd4">
                  <a:pos x="hc" y="t"/>
                </a:cxn>
                <a:cxn ang="0">
                  <a:pos x="r" y="vc"/>
                </a:cxn>
                <a:cxn ang="cd4">
                  <a:pos x="hc" y="b"/>
                </a:cxn>
                <a:cxn ang="cd2">
                  <a:pos x="l" y="vc"/>
                </a:cxn>
                <a:cxn ang="f42">
                  <a:pos x="f53" y="f54"/>
                </a:cxn>
                <a:cxn ang="f42">
                  <a:pos x="f55" y="f56"/>
                </a:cxn>
                <a:cxn ang="f42">
                  <a:pos x="f57" y="f58"/>
                </a:cxn>
                <a:cxn ang="f42">
                  <a:pos x="f53" y="f54"/>
                </a:cxn>
              </a:cxnLst>
              <a:rect l="f49" t="f52" r="f50" b="f51"/>
              <a:pathLst>
                <a:path w="98" h="188">
                  <a:moveTo>
                    <a:pt x="f8" y="f9"/>
                  </a:moveTo>
                  <a:cubicBezTo>
                    <a:pt x="f10" y="f5"/>
                    <a:pt x="f5" y="f11"/>
                    <a:pt x="f12" y="f7"/>
                  </a:cubicBezTo>
                  <a:cubicBezTo>
                    <a:pt x="f13" y="f14"/>
                    <a:pt x="f11" y="f15"/>
                    <a:pt x="f11" y="f15"/>
                  </a:cubicBezTo>
                  <a:cubicBezTo>
                    <a:pt x="f11" y="f15"/>
                    <a:pt x="f6" y="f16"/>
                    <a:pt x="f8" y="f9"/>
                  </a:cubicBezTo>
                  <a:close/>
                </a:path>
              </a:pathLst>
            </a:custGeom>
            <a:solidFill>
              <a:srgbClr val="F7D64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17" name="Freeform 97">
              <a:extLst>
                <a:ext uri="{FF2B5EF4-FFF2-40B4-BE49-F238E27FC236}">
                  <a16:creationId xmlns:a16="http://schemas.microsoft.com/office/drawing/2014/main" id="{F79A03D5-D726-493C-BB98-7A0CA4CB1620}"/>
                </a:ext>
              </a:extLst>
            </p:cNvPr>
            <p:cNvSpPr/>
            <p:nvPr/>
          </p:nvSpPr>
          <p:spPr>
            <a:xfrm>
              <a:off x="11406326" y="1379902"/>
              <a:ext cx="102613" cy="322609"/>
            </a:xfrm>
            <a:custGeom>
              <a:avLst/>
              <a:gdLst>
                <a:gd name="f0" fmla="val 10800000"/>
                <a:gd name="f1" fmla="val 5400000"/>
                <a:gd name="f2" fmla="val 180"/>
                <a:gd name="f3" fmla="val w"/>
                <a:gd name="f4" fmla="val h"/>
                <a:gd name="f5" fmla="val 0"/>
                <a:gd name="f6" fmla="val 50"/>
                <a:gd name="f7" fmla="val 157"/>
                <a:gd name="f8" fmla="val 18"/>
                <a:gd name="f9" fmla="val 28"/>
                <a:gd name="f10" fmla="val 132"/>
                <a:gd name="f11" fmla="val 36"/>
                <a:gd name="f12" fmla="val 111"/>
                <a:gd name="f13" fmla="val 43"/>
                <a:gd name="f14" fmla="val 88"/>
                <a:gd name="f15" fmla="val 12"/>
                <a:gd name="f16" fmla="+- 0 0 -90"/>
                <a:gd name="f17" fmla="*/ f3 1 50"/>
                <a:gd name="f18" fmla="*/ f4 1 157"/>
                <a:gd name="f19" fmla="+- f7 0 f5"/>
                <a:gd name="f20" fmla="+- f6 0 f5"/>
                <a:gd name="f21" fmla="*/ f16 f0 1"/>
                <a:gd name="f22" fmla="*/ f20 1 50"/>
                <a:gd name="f23" fmla="*/ f19 1 157"/>
                <a:gd name="f24" fmla="*/ 18 f20 1"/>
                <a:gd name="f25" fmla="*/ 0 f19 1"/>
                <a:gd name="f26" fmla="*/ 0 f20 1"/>
                <a:gd name="f27" fmla="*/ 157 f19 1"/>
                <a:gd name="f28" fmla="*/ 36 f20 1"/>
                <a:gd name="f29" fmla="*/ 111 f19 1"/>
                <a:gd name="f30" fmla="*/ f21 1 f2"/>
                <a:gd name="f31" fmla="*/ f24 1 50"/>
                <a:gd name="f32" fmla="*/ f25 1 157"/>
                <a:gd name="f33" fmla="*/ f26 1 50"/>
                <a:gd name="f34" fmla="*/ f27 1 157"/>
                <a:gd name="f35" fmla="*/ f28 1 50"/>
                <a:gd name="f36" fmla="*/ f29 1 157"/>
                <a:gd name="f37" fmla="*/ 0 1 f22"/>
                <a:gd name="f38" fmla="*/ f6 1 f22"/>
                <a:gd name="f39" fmla="*/ 0 1 f23"/>
                <a:gd name="f40" fmla="*/ f7 1 f23"/>
                <a:gd name="f41" fmla="+- f30 0 f1"/>
                <a:gd name="f42" fmla="*/ f31 1 f22"/>
                <a:gd name="f43" fmla="*/ f32 1 f23"/>
                <a:gd name="f44" fmla="*/ f33 1 f22"/>
                <a:gd name="f45" fmla="*/ f34 1 f23"/>
                <a:gd name="f46" fmla="*/ f35 1 f22"/>
                <a:gd name="f47" fmla="*/ f36 1 f23"/>
                <a:gd name="f48" fmla="*/ f37 f17 1"/>
                <a:gd name="f49" fmla="*/ f38 f17 1"/>
                <a:gd name="f50" fmla="*/ f40 f18 1"/>
                <a:gd name="f51" fmla="*/ f39 f18 1"/>
                <a:gd name="f52" fmla="*/ f42 f17 1"/>
                <a:gd name="f53" fmla="*/ f43 f18 1"/>
                <a:gd name="f54" fmla="*/ f44 f17 1"/>
                <a:gd name="f55" fmla="*/ f45 f18 1"/>
                <a:gd name="f56" fmla="*/ f46 f17 1"/>
                <a:gd name="f57" fmla="*/ f47 f18 1"/>
              </a:gdLst>
              <a:ahLst/>
              <a:cxnLst>
                <a:cxn ang="3cd4">
                  <a:pos x="hc" y="t"/>
                </a:cxn>
                <a:cxn ang="0">
                  <a:pos x="r" y="vc"/>
                </a:cxn>
                <a:cxn ang="cd4">
                  <a:pos x="hc" y="b"/>
                </a:cxn>
                <a:cxn ang="cd2">
                  <a:pos x="l" y="vc"/>
                </a:cxn>
                <a:cxn ang="f41">
                  <a:pos x="f52" y="f53"/>
                </a:cxn>
                <a:cxn ang="f41">
                  <a:pos x="f54" y="f55"/>
                </a:cxn>
                <a:cxn ang="f41">
                  <a:pos x="f56" y="f57"/>
                </a:cxn>
                <a:cxn ang="f41">
                  <a:pos x="f52" y="f53"/>
                </a:cxn>
              </a:cxnLst>
              <a:rect l="f48" t="f51" r="f49" b="f50"/>
              <a:pathLst>
                <a:path w="50" h="157">
                  <a:moveTo>
                    <a:pt x="f8" y="f5"/>
                  </a:moveTo>
                  <a:cubicBezTo>
                    <a:pt x="f5" y="f7"/>
                    <a:pt x="f5" y="f7"/>
                    <a:pt x="f5" y="f7"/>
                  </a:cubicBezTo>
                  <a:cubicBezTo>
                    <a:pt x="f5" y="f7"/>
                    <a:pt x="f9" y="f10"/>
                    <a:pt x="f11" y="f12"/>
                  </a:cubicBezTo>
                  <a:cubicBezTo>
                    <a:pt x="f13" y="f14"/>
                    <a:pt x="f6" y="f15"/>
                    <a:pt x="f8" y="f5"/>
                  </a:cubicBezTo>
                  <a:close/>
                </a:path>
              </a:pathLst>
            </a:custGeom>
            <a:solidFill>
              <a:srgbClr val="EAA32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18" name="Freeform 98">
              <a:extLst>
                <a:ext uri="{FF2B5EF4-FFF2-40B4-BE49-F238E27FC236}">
                  <a16:creationId xmlns:a16="http://schemas.microsoft.com/office/drawing/2014/main" id="{5AFB0154-8A05-434B-972B-66882A888100}"/>
                </a:ext>
              </a:extLst>
            </p:cNvPr>
            <p:cNvSpPr/>
            <p:nvPr/>
          </p:nvSpPr>
          <p:spPr>
            <a:xfrm>
              <a:off x="11332406" y="2571219"/>
              <a:ext cx="219135" cy="433050"/>
            </a:xfrm>
            <a:custGeom>
              <a:avLst/>
              <a:gdLst>
                <a:gd name="f0" fmla="val 10800000"/>
                <a:gd name="f1" fmla="val 5400000"/>
                <a:gd name="f2" fmla="val 180"/>
                <a:gd name="f3" fmla="val w"/>
                <a:gd name="f4" fmla="val h"/>
                <a:gd name="f5" fmla="val 0"/>
                <a:gd name="f6" fmla="val 107"/>
                <a:gd name="f7" fmla="val 211"/>
                <a:gd name="f8" fmla="val 67"/>
                <a:gd name="f9" fmla="val 4"/>
                <a:gd name="f10" fmla="val 57"/>
                <a:gd name="f11" fmla="val 88"/>
                <a:gd name="f12" fmla="val 16"/>
                <a:gd name="f13" fmla="val 34"/>
                <a:gd name="f14" fmla="val 205"/>
                <a:gd name="f15" fmla="val 87"/>
                <a:gd name="f16" fmla="val 130"/>
                <a:gd name="f17" fmla="val 20"/>
                <a:gd name="f18" fmla="+- 0 0 -90"/>
                <a:gd name="f19" fmla="*/ f3 1 107"/>
                <a:gd name="f20" fmla="*/ f4 1 211"/>
                <a:gd name="f21" fmla="+- f7 0 f5"/>
                <a:gd name="f22" fmla="+- f6 0 f5"/>
                <a:gd name="f23" fmla="*/ f18 f0 1"/>
                <a:gd name="f24" fmla="*/ f22 1 107"/>
                <a:gd name="f25" fmla="*/ f21 1 211"/>
                <a:gd name="f26" fmla="*/ 67 f22 1"/>
                <a:gd name="f27" fmla="*/ 4 f21 1"/>
                <a:gd name="f28" fmla="*/ 16 f22 1"/>
                <a:gd name="f29" fmla="*/ 211 f21 1"/>
                <a:gd name="f30" fmla="*/ 87 f22 1"/>
                <a:gd name="f31" fmla="*/ 130 f21 1"/>
                <a:gd name="f32" fmla="*/ f23 1 f2"/>
                <a:gd name="f33" fmla="*/ f26 1 107"/>
                <a:gd name="f34" fmla="*/ f27 1 211"/>
                <a:gd name="f35" fmla="*/ f28 1 107"/>
                <a:gd name="f36" fmla="*/ f29 1 211"/>
                <a:gd name="f37" fmla="*/ f30 1 107"/>
                <a:gd name="f38" fmla="*/ f31 1 211"/>
                <a:gd name="f39" fmla="*/ 0 1 f24"/>
                <a:gd name="f40" fmla="*/ f6 1 f24"/>
                <a:gd name="f41" fmla="*/ 0 1 f25"/>
                <a:gd name="f42" fmla="*/ f7 1 f25"/>
                <a:gd name="f43" fmla="+- f32 0 f1"/>
                <a:gd name="f44" fmla="*/ f33 1 f24"/>
                <a:gd name="f45" fmla="*/ f34 1 f25"/>
                <a:gd name="f46" fmla="*/ f35 1 f24"/>
                <a:gd name="f47" fmla="*/ f36 1 f25"/>
                <a:gd name="f48" fmla="*/ f37 1 f24"/>
                <a:gd name="f49" fmla="*/ f38 1 f25"/>
                <a:gd name="f50" fmla="*/ f39 f19 1"/>
                <a:gd name="f51" fmla="*/ f40 f19 1"/>
                <a:gd name="f52" fmla="*/ f42 f20 1"/>
                <a:gd name="f53" fmla="*/ f41 f20 1"/>
                <a:gd name="f54" fmla="*/ f44 f19 1"/>
                <a:gd name="f55" fmla="*/ f45 f20 1"/>
                <a:gd name="f56" fmla="*/ f46 f19 1"/>
                <a:gd name="f57" fmla="*/ f47 f20 1"/>
                <a:gd name="f58" fmla="*/ f48 f19 1"/>
                <a:gd name="f59" fmla="*/ f49 f20 1"/>
              </a:gdLst>
              <a:ahLst/>
              <a:cxnLst>
                <a:cxn ang="3cd4">
                  <a:pos x="hc" y="t"/>
                </a:cxn>
                <a:cxn ang="0">
                  <a:pos x="r" y="vc"/>
                </a:cxn>
                <a:cxn ang="cd4">
                  <a:pos x="hc" y="b"/>
                </a:cxn>
                <a:cxn ang="cd2">
                  <a:pos x="l" y="vc"/>
                </a:cxn>
                <a:cxn ang="f43">
                  <a:pos x="f54" y="f55"/>
                </a:cxn>
                <a:cxn ang="f43">
                  <a:pos x="f56" y="f57"/>
                </a:cxn>
                <a:cxn ang="f43">
                  <a:pos x="f58" y="f59"/>
                </a:cxn>
                <a:cxn ang="f43">
                  <a:pos x="f54" y="f55"/>
                </a:cxn>
              </a:cxnLst>
              <a:rect l="f50" t="f53" r="f51" b="f52"/>
              <a:pathLst>
                <a:path w="107" h="211">
                  <a:moveTo>
                    <a:pt x="f8" y="f9"/>
                  </a:moveTo>
                  <a:cubicBezTo>
                    <a:pt x="f10" y="f5"/>
                    <a:pt x="f5" y="f11"/>
                    <a:pt x="f12" y="f7"/>
                  </a:cubicBezTo>
                  <a:cubicBezTo>
                    <a:pt x="f13" y="f14"/>
                    <a:pt x="f15" y="f16"/>
                    <a:pt x="f15" y="f16"/>
                  </a:cubicBezTo>
                  <a:cubicBezTo>
                    <a:pt x="f15" y="f16"/>
                    <a:pt x="f6" y="f17"/>
                    <a:pt x="f8" y="f9"/>
                  </a:cubicBezTo>
                  <a:close/>
                </a:path>
              </a:pathLst>
            </a:custGeom>
            <a:solidFill>
              <a:srgbClr val="F7D64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19" name="Freeform 99">
              <a:extLst>
                <a:ext uri="{FF2B5EF4-FFF2-40B4-BE49-F238E27FC236}">
                  <a16:creationId xmlns:a16="http://schemas.microsoft.com/office/drawing/2014/main" id="{B3BFF6CE-95A6-4973-AC4D-661592D453BE}"/>
                </a:ext>
              </a:extLst>
            </p:cNvPr>
            <p:cNvSpPr/>
            <p:nvPr/>
          </p:nvSpPr>
          <p:spPr>
            <a:xfrm>
              <a:off x="11430667" y="2579046"/>
              <a:ext cx="111309" cy="361745"/>
            </a:xfrm>
            <a:custGeom>
              <a:avLst/>
              <a:gdLst>
                <a:gd name="f0" fmla="val 10800000"/>
                <a:gd name="f1" fmla="val 5400000"/>
                <a:gd name="f2" fmla="val 180"/>
                <a:gd name="f3" fmla="val w"/>
                <a:gd name="f4" fmla="val h"/>
                <a:gd name="f5" fmla="val 0"/>
                <a:gd name="f6" fmla="val 54"/>
                <a:gd name="f7" fmla="val 176"/>
                <a:gd name="f8" fmla="val 19"/>
                <a:gd name="f9" fmla="val 30"/>
                <a:gd name="f10" fmla="val 149"/>
                <a:gd name="f11" fmla="val 38"/>
                <a:gd name="f12" fmla="val 125"/>
                <a:gd name="f13" fmla="val 46"/>
                <a:gd name="f14" fmla="val 100"/>
                <a:gd name="f15" fmla="val 13"/>
                <a:gd name="f16" fmla="+- 0 0 -90"/>
                <a:gd name="f17" fmla="*/ f3 1 54"/>
                <a:gd name="f18" fmla="*/ f4 1 176"/>
                <a:gd name="f19" fmla="+- f7 0 f5"/>
                <a:gd name="f20" fmla="+- f6 0 f5"/>
                <a:gd name="f21" fmla="*/ f16 f0 1"/>
                <a:gd name="f22" fmla="*/ f20 1 54"/>
                <a:gd name="f23" fmla="*/ f19 1 176"/>
                <a:gd name="f24" fmla="*/ 19 f20 1"/>
                <a:gd name="f25" fmla="*/ 0 f19 1"/>
                <a:gd name="f26" fmla="*/ 0 f20 1"/>
                <a:gd name="f27" fmla="*/ 176 f19 1"/>
                <a:gd name="f28" fmla="*/ 38 f20 1"/>
                <a:gd name="f29" fmla="*/ 125 f19 1"/>
                <a:gd name="f30" fmla="*/ f21 1 f2"/>
                <a:gd name="f31" fmla="*/ f24 1 54"/>
                <a:gd name="f32" fmla="*/ f25 1 176"/>
                <a:gd name="f33" fmla="*/ f26 1 54"/>
                <a:gd name="f34" fmla="*/ f27 1 176"/>
                <a:gd name="f35" fmla="*/ f28 1 54"/>
                <a:gd name="f36" fmla="*/ f29 1 176"/>
                <a:gd name="f37" fmla="*/ 0 1 f22"/>
                <a:gd name="f38" fmla="*/ f6 1 f22"/>
                <a:gd name="f39" fmla="*/ 0 1 f23"/>
                <a:gd name="f40" fmla="*/ f7 1 f23"/>
                <a:gd name="f41" fmla="+- f30 0 f1"/>
                <a:gd name="f42" fmla="*/ f31 1 f22"/>
                <a:gd name="f43" fmla="*/ f32 1 f23"/>
                <a:gd name="f44" fmla="*/ f33 1 f22"/>
                <a:gd name="f45" fmla="*/ f34 1 f23"/>
                <a:gd name="f46" fmla="*/ f35 1 f22"/>
                <a:gd name="f47" fmla="*/ f36 1 f23"/>
                <a:gd name="f48" fmla="*/ f37 f17 1"/>
                <a:gd name="f49" fmla="*/ f38 f17 1"/>
                <a:gd name="f50" fmla="*/ f40 f18 1"/>
                <a:gd name="f51" fmla="*/ f39 f18 1"/>
                <a:gd name="f52" fmla="*/ f42 f17 1"/>
                <a:gd name="f53" fmla="*/ f43 f18 1"/>
                <a:gd name="f54" fmla="*/ f44 f17 1"/>
                <a:gd name="f55" fmla="*/ f45 f18 1"/>
                <a:gd name="f56" fmla="*/ f46 f17 1"/>
                <a:gd name="f57" fmla="*/ f47 f18 1"/>
              </a:gdLst>
              <a:ahLst/>
              <a:cxnLst>
                <a:cxn ang="3cd4">
                  <a:pos x="hc" y="t"/>
                </a:cxn>
                <a:cxn ang="0">
                  <a:pos x="r" y="vc"/>
                </a:cxn>
                <a:cxn ang="cd4">
                  <a:pos x="hc" y="b"/>
                </a:cxn>
                <a:cxn ang="cd2">
                  <a:pos x="l" y="vc"/>
                </a:cxn>
                <a:cxn ang="f41">
                  <a:pos x="f52" y="f53"/>
                </a:cxn>
                <a:cxn ang="f41">
                  <a:pos x="f54" y="f55"/>
                </a:cxn>
                <a:cxn ang="f41">
                  <a:pos x="f56" y="f57"/>
                </a:cxn>
                <a:cxn ang="f41">
                  <a:pos x="f52" y="f53"/>
                </a:cxn>
              </a:cxnLst>
              <a:rect l="f48" t="f51" r="f49" b="f50"/>
              <a:pathLst>
                <a:path w="54" h="176">
                  <a:moveTo>
                    <a:pt x="f8" y="f5"/>
                  </a:moveTo>
                  <a:cubicBezTo>
                    <a:pt x="f5" y="f7"/>
                    <a:pt x="f5" y="f7"/>
                    <a:pt x="f5" y="f7"/>
                  </a:cubicBezTo>
                  <a:cubicBezTo>
                    <a:pt x="f5" y="f7"/>
                    <a:pt x="f9" y="f10"/>
                    <a:pt x="f11" y="f12"/>
                  </a:cubicBezTo>
                  <a:cubicBezTo>
                    <a:pt x="f13" y="f14"/>
                    <a:pt x="f6" y="f15"/>
                    <a:pt x="f8" y="f5"/>
                  </a:cubicBezTo>
                  <a:close/>
                </a:path>
              </a:pathLst>
            </a:custGeom>
            <a:solidFill>
              <a:srgbClr val="EAA32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20" name="Freeform 100">
              <a:extLst>
                <a:ext uri="{FF2B5EF4-FFF2-40B4-BE49-F238E27FC236}">
                  <a16:creationId xmlns:a16="http://schemas.microsoft.com/office/drawing/2014/main" id="{6933723A-7E94-446C-A5CA-E7F4BBFD83A8}"/>
                </a:ext>
              </a:extLst>
            </p:cNvPr>
            <p:cNvSpPr/>
            <p:nvPr/>
          </p:nvSpPr>
          <p:spPr>
            <a:xfrm>
              <a:off x="11315882" y="3666012"/>
              <a:ext cx="221742" cy="433050"/>
            </a:xfrm>
            <a:custGeom>
              <a:avLst/>
              <a:gdLst>
                <a:gd name="f0" fmla="val 10800000"/>
                <a:gd name="f1" fmla="val 5400000"/>
                <a:gd name="f2" fmla="val 180"/>
                <a:gd name="f3" fmla="val w"/>
                <a:gd name="f4" fmla="val h"/>
                <a:gd name="f5" fmla="val 0"/>
                <a:gd name="f6" fmla="val 108"/>
                <a:gd name="f7" fmla="val 211"/>
                <a:gd name="f8" fmla="val 68"/>
                <a:gd name="f9" fmla="val 3"/>
                <a:gd name="f10" fmla="val 56"/>
                <a:gd name="f11" fmla="val 88"/>
                <a:gd name="f12" fmla="val 15"/>
                <a:gd name="f13" fmla="val 35"/>
                <a:gd name="f14" fmla="val 204"/>
                <a:gd name="f15" fmla="val 87"/>
                <a:gd name="f16" fmla="val 130"/>
                <a:gd name="f17" fmla="val 20"/>
                <a:gd name="f18" fmla="+- 0 0 -90"/>
                <a:gd name="f19" fmla="*/ f3 1 108"/>
                <a:gd name="f20" fmla="*/ f4 1 211"/>
                <a:gd name="f21" fmla="+- f7 0 f5"/>
                <a:gd name="f22" fmla="+- f6 0 f5"/>
                <a:gd name="f23" fmla="*/ f18 f0 1"/>
                <a:gd name="f24" fmla="*/ f22 1 108"/>
                <a:gd name="f25" fmla="*/ f21 1 211"/>
                <a:gd name="f26" fmla="*/ 68 f22 1"/>
                <a:gd name="f27" fmla="*/ 3 f21 1"/>
                <a:gd name="f28" fmla="*/ 15 f22 1"/>
                <a:gd name="f29" fmla="*/ 211 f21 1"/>
                <a:gd name="f30" fmla="*/ 87 f22 1"/>
                <a:gd name="f31" fmla="*/ 130 f21 1"/>
                <a:gd name="f32" fmla="*/ f23 1 f2"/>
                <a:gd name="f33" fmla="*/ f26 1 108"/>
                <a:gd name="f34" fmla="*/ f27 1 211"/>
                <a:gd name="f35" fmla="*/ f28 1 108"/>
                <a:gd name="f36" fmla="*/ f29 1 211"/>
                <a:gd name="f37" fmla="*/ f30 1 108"/>
                <a:gd name="f38" fmla="*/ f31 1 211"/>
                <a:gd name="f39" fmla="*/ 0 1 f24"/>
                <a:gd name="f40" fmla="*/ f6 1 f24"/>
                <a:gd name="f41" fmla="*/ 0 1 f25"/>
                <a:gd name="f42" fmla="*/ f7 1 f25"/>
                <a:gd name="f43" fmla="+- f32 0 f1"/>
                <a:gd name="f44" fmla="*/ f33 1 f24"/>
                <a:gd name="f45" fmla="*/ f34 1 f25"/>
                <a:gd name="f46" fmla="*/ f35 1 f24"/>
                <a:gd name="f47" fmla="*/ f36 1 f25"/>
                <a:gd name="f48" fmla="*/ f37 1 f24"/>
                <a:gd name="f49" fmla="*/ f38 1 f25"/>
                <a:gd name="f50" fmla="*/ f39 f19 1"/>
                <a:gd name="f51" fmla="*/ f40 f19 1"/>
                <a:gd name="f52" fmla="*/ f42 f20 1"/>
                <a:gd name="f53" fmla="*/ f41 f20 1"/>
                <a:gd name="f54" fmla="*/ f44 f19 1"/>
                <a:gd name="f55" fmla="*/ f45 f20 1"/>
                <a:gd name="f56" fmla="*/ f46 f19 1"/>
                <a:gd name="f57" fmla="*/ f47 f20 1"/>
                <a:gd name="f58" fmla="*/ f48 f19 1"/>
                <a:gd name="f59" fmla="*/ f49 f20 1"/>
              </a:gdLst>
              <a:ahLst/>
              <a:cxnLst>
                <a:cxn ang="3cd4">
                  <a:pos x="hc" y="t"/>
                </a:cxn>
                <a:cxn ang="0">
                  <a:pos x="r" y="vc"/>
                </a:cxn>
                <a:cxn ang="cd4">
                  <a:pos x="hc" y="b"/>
                </a:cxn>
                <a:cxn ang="cd2">
                  <a:pos x="l" y="vc"/>
                </a:cxn>
                <a:cxn ang="f43">
                  <a:pos x="f54" y="f55"/>
                </a:cxn>
                <a:cxn ang="f43">
                  <a:pos x="f56" y="f57"/>
                </a:cxn>
                <a:cxn ang="f43">
                  <a:pos x="f58" y="f59"/>
                </a:cxn>
                <a:cxn ang="f43">
                  <a:pos x="f54" y="f55"/>
                </a:cxn>
              </a:cxnLst>
              <a:rect l="f50" t="f53" r="f51" b="f52"/>
              <a:pathLst>
                <a:path w="108" h="211">
                  <a:moveTo>
                    <a:pt x="f8" y="f9"/>
                  </a:moveTo>
                  <a:cubicBezTo>
                    <a:pt x="f10" y="f5"/>
                    <a:pt x="f5" y="f11"/>
                    <a:pt x="f12" y="f7"/>
                  </a:cubicBezTo>
                  <a:cubicBezTo>
                    <a:pt x="f13" y="f14"/>
                    <a:pt x="f15" y="f16"/>
                    <a:pt x="f15" y="f16"/>
                  </a:cubicBezTo>
                  <a:cubicBezTo>
                    <a:pt x="f15" y="f16"/>
                    <a:pt x="f6" y="f17"/>
                    <a:pt x="f8" y="f9"/>
                  </a:cubicBezTo>
                  <a:close/>
                </a:path>
              </a:pathLst>
            </a:custGeom>
            <a:solidFill>
              <a:srgbClr val="F7D64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21" name="Freeform 101">
              <a:extLst>
                <a:ext uri="{FF2B5EF4-FFF2-40B4-BE49-F238E27FC236}">
                  <a16:creationId xmlns:a16="http://schemas.microsoft.com/office/drawing/2014/main" id="{E5F5EDD9-233A-423A-91BD-0E746D3BD73E}"/>
                </a:ext>
              </a:extLst>
            </p:cNvPr>
            <p:cNvSpPr/>
            <p:nvPr/>
          </p:nvSpPr>
          <p:spPr>
            <a:xfrm>
              <a:off x="11414144" y="3673839"/>
              <a:ext cx="111309" cy="361745"/>
            </a:xfrm>
            <a:custGeom>
              <a:avLst/>
              <a:gdLst>
                <a:gd name="f0" fmla="val 10800000"/>
                <a:gd name="f1" fmla="val 5400000"/>
                <a:gd name="f2" fmla="val 180"/>
                <a:gd name="f3" fmla="val w"/>
                <a:gd name="f4" fmla="val h"/>
                <a:gd name="f5" fmla="val 0"/>
                <a:gd name="f6" fmla="val 54"/>
                <a:gd name="f7" fmla="val 176"/>
                <a:gd name="f8" fmla="val 20"/>
                <a:gd name="f9" fmla="val 30"/>
                <a:gd name="f10" fmla="val 149"/>
                <a:gd name="f11" fmla="val 39"/>
                <a:gd name="f12" fmla="val 126"/>
                <a:gd name="f13" fmla="val 47"/>
                <a:gd name="f14" fmla="val 101"/>
                <a:gd name="f15" fmla="val 14"/>
                <a:gd name="f16" fmla="+- 0 0 -90"/>
                <a:gd name="f17" fmla="*/ f3 1 54"/>
                <a:gd name="f18" fmla="*/ f4 1 176"/>
                <a:gd name="f19" fmla="+- f7 0 f5"/>
                <a:gd name="f20" fmla="+- f6 0 f5"/>
                <a:gd name="f21" fmla="*/ f16 f0 1"/>
                <a:gd name="f22" fmla="*/ f20 1 54"/>
                <a:gd name="f23" fmla="*/ f19 1 176"/>
                <a:gd name="f24" fmla="*/ 20 f20 1"/>
                <a:gd name="f25" fmla="*/ 0 f19 1"/>
                <a:gd name="f26" fmla="*/ 0 f20 1"/>
                <a:gd name="f27" fmla="*/ 176 f19 1"/>
                <a:gd name="f28" fmla="*/ 39 f20 1"/>
                <a:gd name="f29" fmla="*/ 126 f19 1"/>
                <a:gd name="f30" fmla="*/ f21 1 f2"/>
                <a:gd name="f31" fmla="*/ f24 1 54"/>
                <a:gd name="f32" fmla="*/ f25 1 176"/>
                <a:gd name="f33" fmla="*/ f26 1 54"/>
                <a:gd name="f34" fmla="*/ f27 1 176"/>
                <a:gd name="f35" fmla="*/ f28 1 54"/>
                <a:gd name="f36" fmla="*/ f29 1 176"/>
                <a:gd name="f37" fmla="*/ 0 1 f22"/>
                <a:gd name="f38" fmla="*/ f6 1 f22"/>
                <a:gd name="f39" fmla="*/ 0 1 f23"/>
                <a:gd name="f40" fmla="*/ f7 1 f23"/>
                <a:gd name="f41" fmla="+- f30 0 f1"/>
                <a:gd name="f42" fmla="*/ f31 1 f22"/>
                <a:gd name="f43" fmla="*/ f32 1 f23"/>
                <a:gd name="f44" fmla="*/ f33 1 f22"/>
                <a:gd name="f45" fmla="*/ f34 1 f23"/>
                <a:gd name="f46" fmla="*/ f35 1 f22"/>
                <a:gd name="f47" fmla="*/ f36 1 f23"/>
                <a:gd name="f48" fmla="*/ f37 f17 1"/>
                <a:gd name="f49" fmla="*/ f38 f17 1"/>
                <a:gd name="f50" fmla="*/ f40 f18 1"/>
                <a:gd name="f51" fmla="*/ f39 f18 1"/>
                <a:gd name="f52" fmla="*/ f42 f17 1"/>
                <a:gd name="f53" fmla="*/ f43 f18 1"/>
                <a:gd name="f54" fmla="*/ f44 f17 1"/>
                <a:gd name="f55" fmla="*/ f45 f18 1"/>
                <a:gd name="f56" fmla="*/ f46 f17 1"/>
                <a:gd name="f57" fmla="*/ f47 f18 1"/>
              </a:gdLst>
              <a:ahLst/>
              <a:cxnLst>
                <a:cxn ang="3cd4">
                  <a:pos x="hc" y="t"/>
                </a:cxn>
                <a:cxn ang="0">
                  <a:pos x="r" y="vc"/>
                </a:cxn>
                <a:cxn ang="cd4">
                  <a:pos x="hc" y="b"/>
                </a:cxn>
                <a:cxn ang="cd2">
                  <a:pos x="l" y="vc"/>
                </a:cxn>
                <a:cxn ang="f41">
                  <a:pos x="f52" y="f53"/>
                </a:cxn>
                <a:cxn ang="f41">
                  <a:pos x="f54" y="f55"/>
                </a:cxn>
                <a:cxn ang="f41">
                  <a:pos x="f56" y="f57"/>
                </a:cxn>
                <a:cxn ang="f41">
                  <a:pos x="f52" y="f53"/>
                </a:cxn>
              </a:cxnLst>
              <a:rect l="f48" t="f51" r="f49" b="f50"/>
              <a:pathLst>
                <a:path w="54" h="176">
                  <a:moveTo>
                    <a:pt x="f8" y="f5"/>
                  </a:moveTo>
                  <a:cubicBezTo>
                    <a:pt x="f5" y="f7"/>
                    <a:pt x="f5" y="f7"/>
                    <a:pt x="f5" y="f7"/>
                  </a:cubicBezTo>
                  <a:cubicBezTo>
                    <a:pt x="f5" y="f7"/>
                    <a:pt x="f9" y="f10"/>
                    <a:pt x="f11" y="f12"/>
                  </a:cubicBezTo>
                  <a:cubicBezTo>
                    <a:pt x="f13" y="f14"/>
                    <a:pt x="f6" y="f15"/>
                    <a:pt x="f8" y="f5"/>
                  </a:cubicBezTo>
                  <a:close/>
                </a:path>
              </a:pathLst>
            </a:custGeom>
            <a:solidFill>
              <a:srgbClr val="EAA32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22" name="Freeform 102">
              <a:extLst>
                <a:ext uri="{FF2B5EF4-FFF2-40B4-BE49-F238E27FC236}">
                  <a16:creationId xmlns:a16="http://schemas.microsoft.com/office/drawing/2014/main" id="{0D0F2577-75AA-4F90-8E36-E97C5AED56D0}"/>
                </a:ext>
              </a:extLst>
            </p:cNvPr>
            <p:cNvSpPr/>
            <p:nvPr/>
          </p:nvSpPr>
          <p:spPr>
            <a:xfrm>
              <a:off x="11073274" y="2372090"/>
              <a:ext cx="221742" cy="431313"/>
            </a:xfrm>
            <a:custGeom>
              <a:avLst/>
              <a:gdLst>
                <a:gd name="f0" fmla="val 10800000"/>
                <a:gd name="f1" fmla="val 5400000"/>
                <a:gd name="f2" fmla="val 180"/>
                <a:gd name="f3" fmla="val w"/>
                <a:gd name="f4" fmla="val h"/>
                <a:gd name="f5" fmla="val 0"/>
                <a:gd name="f6" fmla="val 108"/>
                <a:gd name="f7" fmla="val 210"/>
                <a:gd name="f8" fmla="val 40"/>
                <a:gd name="f9" fmla="val 3"/>
                <a:gd name="f10" fmla="val 51"/>
                <a:gd name="f11" fmla="val 88"/>
                <a:gd name="f12" fmla="val 92"/>
                <a:gd name="f13" fmla="val 73"/>
                <a:gd name="f14" fmla="val 204"/>
                <a:gd name="f15" fmla="val 22"/>
                <a:gd name="f16" fmla="val 128"/>
                <a:gd name="f17" fmla="val 20"/>
                <a:gd name="f18" fmla="+- 0 0 -90"/>
                <a:gd name="f19" fmla="*/ f3 1 108"/>
                <a:gd name="f20" fmla="*/ f4 1 210"/>
                <a:gd name="f21" fmla="+- f7 0 f5"/>
                <a:gd name="f22" fmla="+- f6 0 f5"/>
                <a:gd name="f23" fmla="*/ f18 f0 1"/>
                <a:gd name="f24" fmla="*/ f22 1 108"/>
                <a:gd name="f25" fmla="*/ f21 1 210"/>
                <a:gd name="f26" fmla="*/ 40 f22 1"/>
                <a:gd name="f27" fmla="*/ 3 f21 1"/>
                <a:gd name="f28" fmla="*/ 92 f22 1"/>
                <a:gd name="f29" fmla="*/ 210 f21 1"/>
                <a:gd name="f30" fmla="*/ 22 f22 1"/>
                <a:gd name="f31" fmla="*/ 128 f21 1"/>
                <a:gd name="f32" fmla="*/ f23 1 f2"/>
                <a:gd name="f33" fmla="*/ f26 1 108"/>
                <a:gd name="f34" fmla="*/ f27 1 210"/>
                <a:gd name="f35" fmla="*/ f28 1 108"/>
                <a:gd name="f36" fmla="*/ f29 1 210"/>
                <a:gd name="f37" fmla="*/ f30 1 108"/>
                <a:gd name="f38" fmla="*/ f31 1 210"/>
                <a:gd name="f39" fmla="*/ 0 1 f24"/>
                <a:gd name="f40" fmla="*/ f6 1 f24"/>
                <a:gd name="f41" fmla="*/ 0 1 f25"/>
                <a:gd name="f42" fmla="*/ f7 1 f25"/>
                <a:gd name="f43" fmla="+- f32 0 f1"/>
                <a:gd name="f44" fmla="*/ f33 1 f24"/>
                <a:gd name="f45" fmla="*/ f34 1 f25"/>
                <a:gd name="f46" fmla="*/ f35 1 f24"/>
                <a:gd name="f47" fmla="*/ f36 1 f25"/>
                <a:gd name="f48" fmla="*/ f37 1 f24"/>
                <a:gd name="f49" fmla="*/ f38 1 f25"/>
                <a:gd name="f50" fmla="*/ f39 f19 1"/>
                <a:gd name="f51" fmla="*/ f40 f19 1"/>
                <a:gd name="f52" fmla="*/ f42 f20 1"/>
                <a:gd name="f53" fmla="*/ f41 f20 1"/>
                <a:gd name="f54" fmla="*/ f44 f19 1"/>
                <a:gd name="f55" fmla="*/ f45 f20 1"/>
                <a:gd name="f56" fmla="*/ f46 f19 1"/>
                <a:gd name="f57" fmla="*/ f47 f20 1"/>
                <a:gd name="f58" fmla="*/ f48 f19 1"/>
                <a:gd name="f59" fmla="*/ f49 f20 1"/>
              </a:gdLst>
              <a:ahLst/>
              <a:cxnLst>
                <a:cxn ang="3cd4">
                  <a:pos x="hc" y="t"/>
                </a:cxn>
                <a:cxn ang="0">
                  <a:pos x="r" y="vc"/>
                </a:cxn>
                <a:cxn ang="cd4">
                  <a:pos x="hc" y="b"/>
                </a:cxn>
                <a:cxn ang="cd2">
                  <a:pos x="l" y="vc"/>
                </a:cxn>
                <a:cxn ang="f43">
                  <a:pos x="f54" y="f55"/>
                </a:cxn>
                <a:cxn ang="f43">
                  <a:pos x="f56" y="f57"/>
                </a:cxn>
                <a:cxn ang="f43">
                  <a:pos x="f58" y="f59"/>
                </a:cxn>
                <a:cxn ang="f43">
                  <a:pos x="f54" y="f55"/>
                </a:cxn>
              </a:cxnLst>
              <a:rect l="f50" t="f53" r="f51" b="f52"/>
              <a:pathLst>
                <a:path w="108" h="210">
                  <a:moveTo>
                    <a:pt x="f8" y="f9"/>
                  </a:moveTo>
                  <a:cubicBezTo>
                    <a:pt x="f10" y="f5"/>
                    <a:pt x="f6" y="f11"/>
                    <a:pt x="f12" y="f7"/>
                  </a:cubicBezTo>
                  <a:cubicBezTo>
                    <a:pt x="f13" y="f14"/>
                    <a:pt x="f15" y="f16"/>
                    <a:pt x="f15" y="f16"/>
                  </a:cubicBezTo>
                  <a:cubicBezTo>
                    <a:pt x="f15" y="f16"/>
                    <a:pt x="f5" y="f17"/>
                    <a:pt x="f8" y="f9"/>
                  </a:cubicBezTo>
                  <a:close/>
                </a:path>
              </a:pathLst>
            </a:custGeom>
            <a:solidFill>
              <a:srgbClr val="F7D64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23" name="Freeform 103">
              <a:extLst>
                <a:ext uri="{FF2B5EF4-FFF2-40B4-BE49-F238E27FC236}">
                  <a16:creationId xmlns:a16="http://schemas.microsoft.com/office/drawing/2014/main" id="{FDDCC89D-9BAC-4707-8CE5-18205A09201D}"/>
                </a:ext>
              </a:extLst>
            </p:cNvPr>
            <p:cNvSpPr/>
            <p:nvPr/>
          </p:nvSpPr>
          <p:spPr>
            <a:xfrm>
              <a:off x="11083707" y="2379908"/>
              <a:ext cx="110432" cy="363483"/>
            </a:xfrm>
            <a:custGeom>
              <a:avLst/>
              <a:gdLst>
                <a:gd name="f0" fmla="val 10800000"/>
                <a:gd name="f1" fmla="val 5400000"/>
                <a:gd name="f2" fmla="val 180"/>
                <a:gd name="f3" fmla="val w"/>
                <a:gd name="f4" fmla="val h"/>
                <a:gd name="f5" fmla="val 0"/>
                <a:gd name="f6" fmla="val 54"/>
                <a:gd name="f7" fmla="val 177"/>
                <a:gd name="f8" fmla="val 35"/>
                <a:gd name="f9" fmla="val 25"/>
                <a:gd name="f10" fmla="val 150"/>
                <a:gd name="f11" fmla="val 17"/>
                <a:gd name="f12" fmla="val 124"/>
                <a:gd name="f13" fmla="val 8"/>
                <a:gd name="f14" fmla="val 100"/>
                <a:gd name="f15" fmla="val 14"/>
                <a:gd name="f16" fmla="+- 0 0 -90"/>
                <a:gd name="f17" fmla="*/ f3 1 54"/>
                <a:gd name="f18" fmla="*/ f4 1 177"/>
                <a:gd name="f19" fmla="+- f7 0 f5"/>
                <a:gd name="f20" fmla="+- f6 0 f5"/>
                <a:gd name="f21" fmla="*/ f16 f0 1"/>
                <a:gd name="f22" fmla="*/ f20 1 54"/>
                <a:gd name="f23" fmla="*/ f19 1 177"/>
                <a:gd name="f24" fmla="*/ 35 f20 1"/>
                <a:gd name="f25" fmla="*/ 0 f19 1"/>
                <a:gd name="f26" fmla="*/ 54 f20 1"/>
                <a:gd name="f27" fmla="*/ 177 f19 1"/>
                <a:gd name="f28" fmla="*/ 17 f20 1"/>
                <a:gd name="f29" fmla="*/ 124 f19 1"/>
                <a:gd name="f30" fmla="*/ f21 1 f2"/>
                <a:gd name="f31" fmla="*/ f24 1 54"/>
                <a:gd name="f32" fmla="*/ f25 1 177"/>
                <a:gd name="f33" fmla="*/ f26 1 54"/>
                <a:gd name="f34" fmla="*/ f27 1 177"/>
                <a:gd name="f35" fmla="*/ f28 1 54"/>
                <a:gd name="f36" fmla="*/ f29 1 177"/>
                <a:gd name="f37" fmla="*/ 0 1 f22"/>
                <a:gd name="f38" fmla="*/ f6 1 f22"/>
                <a:gd name="f39" fmla="*/ 0 1 f23"/>
                <a:gd name="f40" fmla="*/ f7 1 f23"/>
                <a:gd name="f41" fmla="+- f30 0 f1"/>
                <a:gd name="f42" fmla="*/ f31 1 f22"/>
                <a:gd name="f43" fmla="*/ f32 1 f23"/>
                <a:gd name="f44" fmla="*/ f33 1 f22"/>
                <a:gd name="f45" fmla="*/ f34 1 f23"/>
                <a:gd name="f46" fmla="*/ f35 1 f22"/>
                <a:gd name="f47" fmla="*/ f36 1 f23"/>
                <a:gd name="f48" fmla="*/ f37 f17 1"/>
                <a:gd name="f49" fmla="*/ f38 f17 1"/>
                <a:gd name="f50" fmla="*/ f40 f18 1"/>
                <a:gd name="f51" fmla="*/ f39 f18 1"/>
                <a:gd name="f52" fmla="*/ f42 f17 1"/>
                <a:gd name="f53" fmla="*/ f43 f18 1"/>
                <a:gd name="f54" fmla="*/ f44 f17 1"/>
                <a:gd name="f55" fmla="*/ f45 f18 1"/>
                <a:gd name="f56" fmla="*/ f46 f17 1"/>
                <a:gd name="f57" fmla="*/ f47 f18 1"/>
              </a:gdLst>
              <a:ahLst/>
              <a:cxnLst>
                <a:cxn ang="3cd4">
                  <a:pos x="hc" y="t"/>
                </a:cxn>
                <a:cxn ang="0">
                  <a:pos x="r" y="vc"/>
                </a:cxn>
                <a:cxn ang="cd4">
                  <a:pos x="hc" y="b"/>
                </a:cxn>
                <a:cxn ang="cd2">
                  <a:pos x="l" y="vc"/>
                </a:cxn>
                <a:cxn ang="f41">
                  <a:pos x="f52" y="f53"/>
                </a:cxn>
                <a:cxn ang="f41">
                  <a:pos x="f54" y="f55"/>
                </a:cxn>
                <a:cxn ang="f41">
                  <a:pos x="f56" y="f57"/>
                </a:cxn>
                <a:cxn ang="f41">
                  <a:pos x="f52" y="f53"/>
                </a:cxn>
              </a:cxnLst>
              <a:rect l="f48" t="f51" r="f49" b="f50"/>
              <a:pathLst>
                <a:path w="54" h="177">
                  <a:moveTo>
                    <a:pt x="f8" y="f5"/>
                  </a:moveTo>
                  <a:cubicBezTo>
                    <a:pt x="f6" y="f7"/>
                    <a:pt x="f6" y="f7"/>
                    <a:pt x="f6" y="f7"/>
                  </a:cubicBezTo>
                  <a:cubicBezTo>
                    <a:pt x="f6" y="f7"/>
                    <a:pt x="f9" y="f10"/>
                    <a:pt x="f11" y="f12"/>
                  </a:cubicBezTo>
                  <a:cubicBezTo>
                    <a:pt x="f13" y="f14"/>
                    <a:pt x="f5" y="f15"/>
                    <a:pt x="f8" y="f5"/>
                  </a:cubicBezTo>
                  <a:close/>
                </a:path>
              </a:pathLst>
            </a:custGeom>
            <a:solidFill>
              <a:srgbClr val="EAA32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24" name="Freeform 104">
              <a:extLst>
                <a:ext uri="{FF2B5EF4-FFF2-40B4-BE49-F238E27FC236}">
                  <a16:creationId xmlns:a16="http://schemas.microsoft.com/office/drawing/2014/main" id="{B1E40233-D4F6-4FE1-8F76-E4F85F459DB8}"/>
                </a:ext>
              </a:extLst>
            </p:cNvPr>
            <p:cNvSpPr/>
            <p:nvPr/>
          </p:nvSpPr>
          <p:spPr>
            <a:xfrm>
              <a:off x="11014140" y="3019047"/>
              <a:ext cx="309570" cy="486963"/>
            </a:xfrm>
            <a:custGeom>
              <a:avLst/>
              <a:gdLst>
                <a:gd name="f0" fmla="val 10800000"/>
                <a:gd name="f1" fmla="val 5400000"/>
                <a:gd name="f2" fmla="val 180"/>
                <a:gd name="f3" fmla="val w"/>
                <a:gd name="f4" fmla="val h"/>
                <a:gd name="f5" fmla="val 0"/>
                <a:gd name="f6" fmla="val 151"/>
                <a:gd name="f7" fmla="val 237"/>
                <a:gd name="f8" fmla="val 143"/>
                <a:gd name="f9" fmla="val 158"/>
                <a:gd name="f10" fmla="val 10"/>
                <a:gd name="f11" fmla="val 69"/>
                <a:gd name="f12" fmla="+- 0 0 -90"/>
                <a:gd name="f13" fmla="*/ f3 1 151"/>
                <a:gd name="f14" fmla="*/ f4 1 237"/>
                <a:gd name="f15" fmla="+- f7 0 f5"/>
                <a:gd name="f16" fmla="+- f6 0 f5"/>
                <a:gd name="f17" fmla="*/ f12 f0 1"/>
                <a:gd name="f18" fmla="*/ f16 1 151"/>
                <a:gd name="f19" fmla="*/ f15 1 237"/>
                <a:gd name="f20" fmla="*/ 143 f16 1"/>
                <a:gd name="f21" fmla="*/ 237 f15 1"/>
                <a:gd name="f22" fmla="*/ 10 f16 1"/>
                <a:gd name="f23" fmla="*/ 0 f15 1"/>
                <a:gd name="f24" fmla="*/ f17 1 f2"/>
                <a:gd name="f25" fmla="*/ f20 1 151"/>
                <a:gd name="f26" fmla="*/ f21 1 237"/>
                <a:gd name="f27" fmla="*/ f22 1 151"/>
                <a:gd name="f28" fmla="*/ f23 1 237"/>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51" h="237">
                  <a:moveTo>
                    <a:pt x="f8" y="f7"/>
                  </a:moveTo>
                  <a:cubicBezTo>
                    <a:pt x="f8" y="f7"/>
                    <a:pt x="f5" y="f9"/>
                    <a:pt x="f10" y="f5"/>
                  </a:cubicBezTo>
                  <a:cubicBezTo>
                    <a:pt x="f6"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25" name="Freeform 105">
              <a:extLst>
                <a:ext uri="{FF2B5EF4-FFF2-40B4-BE49-F238E27FC236}">
                  <a16:creationId xmlns:a16="http://schemas.microsoft.com/office/drawing/2014/main" id="{63FB109E-72A4-4AEF-996C-DF943B84B76B}"/>
                </a:ext>
              </a:extLst>
            </p:cNvPr>
            <p:cNvSpPr/>
            <p:nvPr/>
          </p:nvSpPr>
          <p:spPr>
            <a:xfrm>
              <a:off x="11321972" y="2663391"/>
              <a:ext cx="310438" cy="486963"/>
            </a:xfrm>
            <a:custGeom>
              <a:avLst/>
              <a:gdLst>
                <a:gd name="f0" fmla="val 10800000"/>
                <a:gd name="f1" fmla="val 5400000"/>
                <a:gd name="f2" fmla="val 180"/>
                <a:gd name="f3" fmla="val w"/>
                <a:gd name="f4" fmla="val h"/>
                <a:gd name="f5" fmla="val 0"/>
                <a:gd name="f6" fmla="val 151"/>
                <a:gd name="f7" fmla="val 237"/>
                <a:gd name="f8" fmla="val 7"/>
                <a:gd name="f9" fmla="val 159"/>
                <a:gd name="f10" fmla="val 140"/>
                <a:gd name="f11" fmla="val 69"/>
                <a:gd name="f12" fmla="+- 0 0 -90"/>
                <a:gd name="f13" fmla="*/ f3 1 151"/>
                <a:gd name="f14" fmla="*/ f4 1 237"/>
                <a:gd name="f15" fmla="+- f7 0 f5"/>
                <a:gd name="f16" fmla="+- f6 0 f5"/>
                <a:gd name="f17" fmla="*/ f12 f0 1"/>
                <a:gd name="f18" fmla="*/ f16 1 151"/>
                <a:gd name="f19" fmla="*/ f15 1 237"/>
                <a:gd name="f20" fmla="*/ 7 f16 1"/>
                <a:gd name="f21" fmla="*/ 237 f15 1"/>
                <a:gd name="f22" fmla="*/ 140 f16 1"/>
                <a:gd name="f23" fmla="*/ 0 f15 1"/>
                <a:gd name="f24" fmla="*/ f17 1 f2"/>
                <a:gd name="f25" fmla="*/ f20 1 151"/>
                <a:gd name="f26" fmla="*/ f21 1 237"/>
                <a:gd name="f27" fmla="*/ f22 1 151"/>
                <a:gd name="f28" fmla="*/ f23 1 237"/>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51" h="237">
                  <a:moveTo>
                    <a:pt x="f8" y="f7"/>
                  </a:moveTo>
                  <a:cubicBezTo>
                    <a:pt x="f8" y="f7"/>
                    <a:pt x="f6" y="f9"/>
                    <a:pt x="f10" y="f5"/>
                  </a:cubicBezTo>
                  <a:cubicBezTo>
                    <a:pt x="f5"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26" name="Freeform 106">
              <a:extLst>
                <a:ext uri="{FF2B5EF4-FFF2-40B4-BE49-F238E27FC236}">
                  <a16:creationId xmlns:a16="http://schemas.microsoft.com/office/drawing/2014/main" id="{6606DDBD-120D-4400-9EFF-30EE4322FACD}"/>
                </a:ext>
              </a:extLst>
            </p:cNvPr>
            <p:cNvSpPr/>
            <p:nvPr/>
          </p:nvSpPr>
          <p:spPr>
            <a:xfrm>
              <a:off x="11297622" y="3185138"/>
              <a:ext cx="309570" cy="488701"/>
            </a:xfrm>
            <a:custGeom>
              <a:avLst/>
              <a:gdLst>
                <a:gd name="f0" fmla="val 10800000"/>
                <a:gd name="f1" fmla="val 5400000"/>
                <a:gd name="f2" fmla="val 180"/>
                <a:gd name="f3" fmla="val w"/>
                <a:gd name="f4" fmla="val h"/>
                <a:gd name="f5" fmla="val 0"/>
                <a:gd name="f6" fmla="val 151"/>
                <a:gd name="f7" fmla="val 238"/>
                <a:gd name="f8" fmla="val 8"/>
                <a:gd name="f9" fmla="val 159"/>
                <a:gd name="f10" fmla="val 140"/>
                <a:gd name="f11" fmla="val 70"/>
                <a:gd name="f12" fmla="+- 0 0 -90"/>
                <a:gd name="f13" fmla="*/ f3 1 151"/>
                <a:gd name="f14" fmla="*/ f4 1 238"/>
                <a:gd name="f15" fmla="+- f7 0 f5"/>
                <a:gd name="f16" fmla="+- f6 0 f5"/>
                <a:gd name="f17" fmla="*/ f12 f0 1"/>
                <a:gd name="f18" fmla="*/ f16 1 151"/>
                <a:gd name="f19" fmla="*/ f15 1 238"/>
                <a:gd name="f20" fmla="*/ 8 f16 1"/>
                <a:gd name="f21" fmla="*/ 238 f15 1"/>
                <a:gd name="f22" fmla="*/ 140 f16 1"/>
                <a:gd name="f23" fmla="*/ 0 f15 1"/>
                <a:gd name="f24" fmla="*/ f17 1 f2"/>
                <a:gd name="f25" fmla="*/ f20 1 151"/>
                <a:gd name="f26" fmla="*/ f21 1 238"/>
                <a:gd name="f27" fmla="*/ f22 1 151"/>
                <a:gd name="f28" fmla="*/ f23 1 238"/>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51" h="238">
                  <a:moveTo>
                    <a:pt x="f8" y="f7"/>
                  </a:moveTo>
                  <a:cubicBezTo>
                    <a:pt x="f8" y="f7"/>
                    <a:pt x="f6" y="f9"/>
                    <a:pt x="f10" y="f5"/>
                  </a:cubicBezTo>
                  <a:cubicBezTo>
                    <a:pt x="f5"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27" name="Freeform 107">
              <a:extLst>
                <a:ext uri="{FF2B5EF4-FFF2-40B4-BE49-F238E27FC236}">
                  <a16:creationId xmlns:a16="http://schemas.microsoft.com/office/drawing/2014/main" id="{F9AF3E2A-74CD-45FC-907E-0CAF88D2E535}"/>
                </a:ext>
              </a:extLst>
            </p:cNvPr>
            <p:cNvSpPr/>
            <p:nvPr/>
          </p:nvSpPr>
          <p:spPr>
            <a:xfrm>
              <a:off x="11301106" y="3735580"/>
              <a:ext cx="306086" cy="488701"/>
            </a:xfrm>
            <a:custGeom>
              <a:avLst/>
              <a:gdLst>
                <a:gd name="f0" fmla="val 10800000"/>
                <a:gd name="f1" fmla="val 5400000"/>
                <a:gd name="f2" fmla="val 180"/>
                <a:gd name="f3" fmla="val w"/>
                <a:gd name="f4" fmla="val h"/>
                <a:gd name="f5" fmla="val 0"/>
                <a:gd name="f6" fmla="val 149"/>
                <a:gd name="f7" fmla="val 238"/>
                <a:gd name="f8" fmla="val 7"/>
                <a:gd name="f9" fmla="val 159"/>
                <a:gd name="f10" fmla="val 140"/>
                <a:gd name="f11" fmla="val 70"/>
                <a:gd name="f12" fmla="+- 0 0 -90"/>
                <a:gd name="f13" fmla="*/ f3 1 149"/>
                <a:gd name="f14" fmla="*/ f4 1 238"/>
                <a:gd name="f15" fmla="+- f7 0 f5"/>
                <a:gd name="f16" fmla="+- f6 0 f5"/>
                <a:gd name="f17" fmla="*/ f12 f0 1"/>
                <a:gd name="f18" fmla="*/ f16 1 149"/>
                <a:gd name="f19" fmla="*/ f15 1 238"/>
                <a:gd name="f20" fmla="*/ 7 f16 1"/>
                <a:gd name="f21" fmla="*/ 238 f15 1"/>
                <a:gd name="f22" fmla="*/ 140 f16 1"/>
                <a:gd name="f23" fmla="*/ 0 f15 1"/>
                <a:gd name="f24" fmla="*/ f17 1 f2"/>
                <a:gd name="f25" fmla="*/ f20 1 149"/>
                <a:gd name="f26" fmla="*/ f21 1 238"/>
                <a:gd name="f27" fmla="*/ f22 1 149"/>
                <a:gd name="f28" fmla="*/ f23 1 238"/>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49" h="238">
                  <a:moveTo>
                    <a:pt x="f8" y="f7"/>
                  </a:moveTo>
                  <a:cubicBezTo>
                    <a:pt x="f8" y="f7"/>
                    <a:pt x="f6" y="f9"/>
                    <a:pt x="f10" y="f5"/>
                  </a:cubicBezTo>
                  <a:cubicBezTo>
                    <a:pt x="f5"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28" name="Freeform 108">
              <a:extLst>
                <a:ext uri="{FF2B5EF4-FFF2-40B4-BE49-F238E27FC236}">
                  <a16:creationId xmlns:a16="http://schemas.microsoft.com/office/drawing/2014/main" id="{67285561-7BBE-4D80-B788-3CBE0045C05C}"/>
                </a:ext>
              </a:extLst>
            </p:cNvPr>
            <p:cNvSpPr/>
            <p:nvPr/>
          </p:nvSpPr>
          <p:spPr>
            <a:xfrm>
              <a:off x="10999363" y="2437305"/>
              <a:ext cx="310438" cy="482611"/>
            </a:xfrm>
            <a:custGeom>
              <a:avLst/>
              <a:gdLst>
                <a:gd name="f0" fmla="val 10800000"/>
                <a:gd name="f1" fmla="val 5400000"/>
                <a:gd name="f2" fmla="val 180"/>
                <a:gd name="f3" fmla="val w"/>
                <a:gd name="f4" fmla="val h"/>
                <a:gd name="f5" fmla="val 0"/>
                <a:gd name="f6" fmla="val 151"/>
                <a:gd name="f7" fmla="val 235"/>
                <a:gd name="f8" fmla="val 144"/>
                <a:gd name="f9" fmla="val 157"/>
                <a:gd name="f10" fmla="val 11"/>
                <a:gd name="f11" fmla="val 68"/>
                <a:gd name="f12" fmla="+- 0 0 -90"/>
                <a:gd name="f13" fmla="*/ f3 1 151"/>
                <a:gd name="f14" fmla="*/ f4 1 235"/>
                <a:gd name="f15" fmla="+- f7 0 f5"/>
                <a:gd name="f16" fmla="+- f6 0 f5"/>
                <a:gd name="f17" fmla="*/ f12 f0 1"/>
                <a:gd name="f18" fmla="*/ f16 1 151"/>
                <a:gd name="f19" fmla="*/ f15 1 235"/>
                <a:gd name="f20" fmla="*/ 144 f16 1"/>
                <a:gd name="f21" fmla="*/ 235 f15 1"/>
                <a:gd name="f22" fmla="*/ 11 f16 1"/>
                <a:gd name="f23" fmla="*/ 0 f15 1"/>
                <a:gd name="f24" fmla="*/ f17 1 f2"/>
                <a:gd name="f25" fmla="*/ f20 1 151"/>
                <a:gd name="f26" fmla="*/ f21 1 235"/>
                <a:gd name="f27" fmla="*/ f22 1 151"/>
                <a:gd name="f28" fmla="*/ f23 1 235"/>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51" h="235">
                  <a:moveTo>
                    <a:pt x="f8" y="f7"/>
                  </a:moveTo>
                  <a:cubicBezTo>
                    <a:pt x="f8" y="f7"/>
                    <a:pt x="f5" y="f9"/>
                    <a:pt x="f10" y="f5"/>
                  </a:cubicBezTo>
                  <a:cubicBezTo>
                    <a:pt x="f6"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29" name="Freeform 109">
              <a:extLst>
                <a:ext uri="{FF2B5EF4-FFF2-40B4-BE49-F238E27FC236}">
                  <a16:creationId xmlns:a16="http://schemas.microsoft.com/office/drawing/2014/main" id="{24793336-9B61-4240-9BA3-89826763A157}"/>
                </a:ext>
              </a:extLst>
            </p:cNvPr>
            <p:cNvSpPr/>
            <p:nvPr/>
          </p:nvSpPr>
          <p:spPr>
            <a:xfrm>
              <a:off x="11335889" y="2032948"/>
              <a:ext cx="308701" cy="485226"/>
            </a:xfrm>
            <a:custGeom>
              <a:avLst/>
              <a:gdLst>
                <a:gd name="f0" fmla="val 10800000"/>
                <a:gd name="f1" fmla="val 5400000"/>
                <a:gd name="f2" fmla="val 180"/>
                <a:gd name="f3" fmla="val w"/>
                <a:gd name="f4" fmla="val h"/>
                <a:gd name="f5" fmla="val 0"/>
                <a:gd name="f6" fmla="val 150"/>
                <a:gd name="f7" fmla="val 236"/>
                <a:gd name="f8" fmla="val 6"/>
                <a:gd name="f9" fmla="val 158"/>
                <a:gd name="f10" fmla="val 140"/>
                <a:gd name="f11" fmla="val 69"/>
                <a:gd name="f12" fmla="+- 0 0 -90"/>
                <a:gd name="f13" fmla="*/ f3 1 150"/>
                <a:gd name="f14" fmla="*/ f4 1 236"/>
                <a:gd name="f15" fmla="+- f7 0 f5"/>
                <a:gd name="f16" fmla="+- f6 0 f5"/>
                <a:gd name="f17" fmla="*/ f12 f0 1"/>
                <a:gd name="f18" fmla="*/ f16 1 150"/>
                <a:gd name="f19" fmla="*/ f15 1 236"/>
                <a:gd name="f20" fmla="*/ 6 f16 1"/>
                <a:gd name="f21" fmla="*/ 236 f15 1"/>
                <a:gd name="f22" fmla="*/ 140 f16 1"/>
                <a:gd name="f23" fmla="*/ 0 f15 1"/>
                <a:gd name="f24" fmla="*/ f17 1 f2"/>
                <a:gd name="f25" fmla="*/ f20 1 150"/>
                <a:gd name="f26" fmla="*/ f21 1 236"/>
                <a:gd name="f27" fmla="*/ f22 1 150"/>
                <a:gd name="f28" fmla="*/ f23 1 236"/>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50" h="236">
                  <a:moveTo>
                    <a:pt x="f8" y="f7"/>
                  </a:moveTo>
                  <a:cubicBezTo>
                    <a:pt x="f8" y="f7"/>
                    <a:pt x="f6" y="f9"/>
                    <a:pt x="f10" y="f5"/>
                  </a:cubicBezTo>
                  <a:cubicBezTo>
                    <a:pt x="f5"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30" name="Freeform 110">
              <a:extLst>
                <a:ext uri="{FF2B5EF4-FFF2-40B4-BE49-F238E27FC236}">
                  <a16:creationId xmlns:a16="http://schemas.microsoft.com/office/drawing/2014/main" id="{BE694EBC-40C2-4E75-9921-4AB625B76050}"/>
                </a:ext>
              </a:extLst>
            </p:cNvPr>
            <p:cNvSpPr/>
            <p:nvPr/>
          </p:nvSpPr>
          <p:spPr>
            <a:xfrm>
              <a:off x="10999363" y="1821649"/>
              <a:ext cx="310438" cy="486963"/>
            </a:xfrm>
            <a:custGeom>
              <a:avLst/>
              <a:gdLst>
                <a:gd name="f0" fmla="val 10800000"/>
                <a:gd name="f1" fmla="val 5400000"/>
                <a:gd name="f2" fmla="val 180"/>
                <a:gd name="f3" fmla="val w"/>
                <a:gd name="f4" fmla="val h"/>
                <a:gd name="f5" fmla="val 0"/>
                <a:gd name="f6" fmla="val 151"/>
                <a:gd name="f7" fmla="val 237"/>
                <a:gd name="f8" fmla="val 144"/>
                <a:gd name="f9" fmla="val 159"/>
                <a:gd name="f10" fmla="val 11"/>
                <a:gd name="f11" fmla="val 70"/>
                <a:gd name="f12" fmla="+- 0 0 -90"/>
                <a:gd name="f13" fmla="*/ f3 1 151"/>
                <a:gd name="f14" fmla="*/ f4 1 237"/>
                <a:gd name="f15" fmla="+- f7 0 f5"/>
                <a:gd name="f16" fmla="+- f6 0 f5"/>
                <a:gd name="f17" fmla="*/ f12 f0 1"/>
                <a:gd name="f18" fmla="*/ f16 1 151"/>
                <a:gd name="f19" fmla="*/ f15 1 237"/>
                <a:gd name="f20" fmla="*/ 144 f16 1"/>
                <a:gd name="f21" fmla="*/ 237 f15 1"/>
                <a:gd name="f22" fmla="*/ 11 f16 1"/>
                <a:gd name="f23" fmla="*/ 0 f15 1"/>
                <a:gd name="f24" fmla="*/ f17 1 f2"/>
                <a:gd name="f25" fmla="*/ f20 1 151"/>
                <a:gd name="f26" fmla="*/ f21 1 237"/>
                <a:gd name="f27" fmla="*/ f22 1 151"/>
                <a:gd name="f28" fmla="*/ f23 1 237"/>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51" h="237">
                  <a:moveTo>
                    <a:pt x="f8" y="f7"/>
                  </a:moveTo>
                  <a:cubicBezTo>
                    <a:pt x="f8" y="f7"/>
                    <a:pt x="f5" y="f9"/>
                    <a:pt x="f10" y="f5"/>
                  </a:cubicBezTo>
                  <a:cubicBezTo>
                    <a:pt x="f6"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31" name="Freeform 111">
              <a:extLst>
                <a:ext uri="{FF2B5EF4-FFF2-40B4-BE49-F238E27FC236}">
                  <a16:creationId xmlns:a16="http://schemas.microsoft.com/office/drawing/2014/main" id="{F692C06B-A2F4-446C-9D9B-64C517E2D4A4}"/>
                </a:ext>
              </a:extLst>
            </p:cNvPr>
            <p:cNvSpPr/>
            <p:nvPr/>
          </p:nvSpPr>
          <p:spPr>
            <a:xfrm>
              <a:off x="10985446" y="1248594"/>
              <a:ext cx="312176" cy="488701"/>
            </a:xfrm>
            <a:custGeom>
              <a:avLst/>
              <a:gdLst>
                <a:gd name="f0" fmla="val 10800000"/>
                <a:gd name="f1" fmla="val 5400000"/>
                <a:gd name="f2" fmla="val 180"/>
                <a:gd name="f3" fmla="val w"/>
                <a:gd name="f4" fmla="val h"/>
                <a:gd name="f5" fmla="val 0"/>
                <a:gd name="f6" fmla="val 152"/>
                <a:gd name="f7" fmla="val 238"/>
                <a:gd name="f8" fmla="val 144"/>
                <a:gd name="f9" fmla="val 160"/>
                <a:gd name="f10" fmla="val 11"/>
                <a:gd name="f11" fmla="val 70"/>
                <a:gd name="f12" fmla="+- 0 0 -90"/>
                <a:gd name="f13" fmla="*/ f3 1 152"/>
                <a:gd name="f14" fmla="*/ f4 1 238"/>
                <a:gd name="f15" fmla="+- f7 0 f5"/>
                <a:gd name="f16" fmla="+- f6 0 f5"/>
                <a:gd name="f17" fmla="*/ f12 f0 1"/>
                <a:gd name="f18" fmla="*/ f16 1 152"/>
                <a:gd name="f19" fmla="*/ f15 1 238"/>
                <a:gd name="f20" fmla="*/ 144 f16 1"/>
                <a:gd name="f21" fmla="*/ 238 f15 1"/>
                <a:gd name="f22" fmla="*/ 11 f16 1"/>
                <a:gd name="f23" fmla="*/ 0 f15 1"/>
                <a:gd name="f24" fmla="*/ f17 1 f2"/>
                <a:gd name="f25" fmla="*/ f20 1 152"/>
                <a:gd name="f26" fmla="*/ f21 1 238"/>
                <a:gd name="f27" fmla="*/ f22 1 152"/>
                <a:gd name="f28" fmla="*/ f23 1 238"/>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52" h="238">
                  <a:moveTo>
                    <a:pt x="f8" y="f7"/>
                  </a:moveTo>
                  <a:cubicBezTo>
                    <a:pt x="f8" y="f7"/>
                    <a:pt x="f5" y="f9"/>
                    <a:pt x="f10" y="f5"/>
                  </a:cubicBezTo>
                  <a:cubicBezTo>
                    <a:pt x="f6"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32" name="Freeform 112">
              <a:extLst>
                <a:ext uri="{FF2B5EF4-FFF2-40B4-BE49-F238E27FC236}">
                  <a16:creationId xmlns:a16="http://schemas.microsoft.com/office/drawing/2014/main" id="{425C1829-E8E5-44B3-8EEB-0CB268B54099}"/>
                </a:ext>
              </a:extLst>
            </p:cNvPr>
            <p:cNvSpPr/>
            <p:nvPr/>
          </p:nvSpPr>
          <p:spPr>
            <a:xfrm>
              <a:off x="11309802" y="1467730"/>
              <a:ext cx="279129" cy="435656"/>
            </a:xfrm>
            <a:custGeom>
              <a:avLst/>
              <a:gdLst>
                <a:gd name="f0" fmla="val 10800000"/>
                <a:gd name="f1" fmla="val 5400000"/>
                <a:gd name="f2" fmla="val 180"/>
                <a:gd name="f3" fmla="val w"/>
                <a:gd name="f4" fmla="val h"/>
                <a:gd name="f5" fmla="val 0"/>
                <a:gd name="f6" fmla="val 136"/>
                <a:gd name="f7" fmla="val 212"/>
                <a:gd name="f8" fmla="val 6"/>
                <a:gd name="f9" fmla="val 143"/>
                <a:gd name="f10" fmla="val 126"/>
                <a:gd name="f11" fmla="val 63"/>
                <a:gd name="f12" fmla="+- 0 0 -90"/>
                <a:gd name="f13" fmla="*/ f3 1 136"/>
                <a:gd name="f14" fmla="*/ f4 1 212"/>
                <a:gd name="f15" fmla="+- f7 0 f5"/>
                <a:gd name="f16" fmla="+- f6 0 f5"/>
                <a:gd name="f17" fmla="*/ f12 f0 1"/>
                <a:gd name="f18" fmla="*/ f16 1 136"/>
                <a:gd name="f19" fmla="*/ f15 1 212"/>
                <a:gd name="f20" fmla="*/ 6 f16 1"/>
                <a:gd name="f21" fmla="*/ 212 f15 1"/>
                <a:gd name="f22" fmla="*/ 126 f16 1"/>
                <a:gd name="f23" fmla="*/ 0 f15 1"/>
                <a:gd name="f24" fmla="*/ f17 1 f2"/>
                <a:gd name="f25" fmla="*/ f20 1 136"/>
                <a:gd name="f26" fmla="*/ f21 1 212"/>
                <a:gd name="f27" fmla="*/ f22 1 136"/>
                <a:gd name="f28" fmla="*/ f23 1 212"/>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36" h="212">
                  <a:moveTo>
                    <a:pt x="f8" y="f7"/>
                  </a:moveTo>
                  <a:cubicBezTo>
                    <a:pt x="f8" y="f7"/>
                    <a:pt x="f6" y="f9"/>
                    <a:pt x="f10" y="f5"/>
                  </a:cubicBezTo>
                  <a:cubicBezTo>
                    <a:pt x="f5"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33" name="Freeform 113">
              <a:extLst>
                <a:ext uri="{FF2B5EF4-FFF2-40B4-BE49-F238E27FC236}">
                  <a16:creationId xmlns:a16="http://schemas.microsoft.com/office/drawing/2014/main" id="{CB013ACA-DF68-48F8-96DD-0CA1457F6157}"/>
                </a:ext>
              </a:extLst>
            </p:cNvPr>
            <p:cNvSpPr/>
            <p:nvPr/>
          </p:nvSpPr>
          <p:spPr>
            <a:xfrm>
              <a:off x="11340233" y="2663391"/>
              <a:ext cx="260869" cy="479136"/>
            </a:xfrm>
            <a:custGeom>
              <a:avLst/>
              <a:gdLst>
                <a:gd name="f0" fmla="val 10800000"/>
                <a:gd name="f1" fmla="val 5400000"/>
                <a:gd name="f2" fmla="val 180"/>
                <a:gd name="f3" fmla="val w"/>
                <a:gd name="f4" fmla="val h"/>
                <a:gd name="f5" fmla="val 0"/>
                <a:gd name="f6" fmla="val 127"/>
                <a:gd name="f7" fmla="val 233"/>
                <a:gd name="f8" fmla="val 1"/>
                <a:gd name="f9" fmla="val 229"/>
                <a:gd name="f10" fmla="val 226"/>
                <a:gd name="f11" fmla="val 5"/>
                <a:gd name="f12" fmla="val 223"/>
                <a:gd name="f13" fmla="val 220"/>
                <a:gd name="f14" fmla="val 6"/>
                <a:gd name="f15" fmla="val 7"/>
                <a:gd name="f16" fmla="val 215"/>
                <a:gd name="f17" fmla="val 9"/>
                <a:gd name="f18" fmla="val 212"/>
                <a:gd name="f19" fmla="val 12"/>
                <a:gd name="f20" fmla="val 209"/>
                <a:gd name="f21" fmla="val 13"/>
                <a:gd name="f22" fmla="val 207"/>
                <a:gd name="f23" fmla="val 206"/>
                <a:gd name="f24" fmla="val 15"/>
                <a:gd name="f25" fmla="val 205"/>
                <a:gd name="f26" fmla="val 204"/>
                <a:gd name="f27" fmla="val 202"/>
                <a:gd name="f28" fmla="val 17"/>
                <a:gd name="f29" fmla="val 201"/>
                <a:gd name="f30" fmla="val 199"/>
                <a:gd name="f31" fmla="val 18"/>
                <a:gd name="f32" fmla="val 196"/>
                <a:gd name="f33" fmla="val 20"/>
                <a:gd name="f34" fmla="val 193"/>
                <a:gd name="f35" fmla="val 21"/>
                <a:gd name="f36" fmla="val 190"/>
                <a:gd name="f37" fmla="val 22"/>
                <a:gd name="f38" fmla="val 189"/>
                <a:gd name="f39" fmla="val 188"/>
                <a:gd name="f40" fmla="val 23"/>
                <a:gd name="f41" fmla="val 186"/>
                <a:gd name="f42" fmla="val 24"/>
                <a:gd name="f43" fmla="val 185"/>
                <a:gd name="f44" fmla="val 184"/>
                <a:gd name="f45" fmla="val 25"/>
                <a:gd name="f46" fmla="val 183"/>
                <a:gd name="f47" fmla="val 26"/>
                <a:gd name="f48" fmla="val 181"/>
                <a:gd name="f49" fmla="val 27"/>
                <a:gd name="f50" fmla="val 179"/>
                <a:gd name="f51" fmla="val 29"/>
                <a:gd name="f52" fmla="val 177"/>
                <a:gd name="f53" fmla="val 30"/>
                <a:gd name="f54" fmla="val 173"/>
                <a:gd name="f55" fmla="val 33"/>
                <a:gd name="f56" fmla="val 169"/>
                <a:gd name="f57" fmla="val 34"/>
                <a:gd name="f58" fmla="val 168"/>
                <a:gd name="f59" fmla="val 35"/>
                <a:gd name="f60" fmla="val 167"/>
                <a:gd name="f61" fmla="val 166"/>
                <a:gd name="f62" fmla="val 165"/>
                <a:gd name="f63" fmla="val 36"/>
                <a:gd name="f64" fmla="val 163"/>
                <a:gd name="f65" fmla="val 162"/>
                <a:gd name="f66" fmla="val 37"/>
                <a:gd name="f67" fmla="val 161"/>
                <a:gd name="f68" fmla="val 38"/>
                <a:gd name="f69" fmla="val 160"/>
                <a:gd name="f70" fmla="val 159"/>
                <a:gd name="f71" fmla="val 39"/>
                <a:gd name="f72" fmla="val 158"/>
                <a:gd name="f73" fmla="val 157"/>
                <a:gd name="f74" fmla="val 40"/>
                <a:gd name="f75" fmla="val 156"/>
                <a:gd name="f76" fmla="val 154"/>
                <a:gd name="f77" fmla="val 42"/>
                <a:gd name="f78" fmla="val 153"/>
                <a:gd name="f79" fmla="val 43"/>
                <a:gd name="f80" fmla="val 152"/>
                <a:gd name="f81" fmla="val 151"/>
                <a:gd name="f82" fmla="val 150"/>
                <a:gd name="f83" fmla="val 149"/>
                <a:gd name="f84" fmla="val 45"/>
                <a:gd name="f85" fmla="val 44"/>
                <a:gd name="f86" fmla="val 46"/>
                <a:gd name="f87" fmla="val 148"/>
                <a:gd name="f88" fmla="val 147"/>
                <a:gd name="f89" fmla="val 146"/>
                <a:gd name="f90" fmla="val 145"/>
                <a:gd name="f91" fmla="val 47"/>
                <a:gd name="f92" fmla="val 143"/>
                <a:gd name="f93" fmla="val 142"/>
                <a:gd name="f94" fmla="val 140"/>
                <a:gd name="f95" fmla="val 48"/>
                <a:gd name="f96" fmla="val 49"/>
                <a:gd name="f97" fmla="val 141"/>
                <a:gd name="f98" fmla="val 139"/>
                <a:gd name="f99" fmla="val 137"/>
                <a:gd name="f100" fmla="val 136"/>
                <a:gd name="f101" fmla="val 135"/>
                <a:gd name="f102" fmla="val 134"/>
                <a:gd name="f103" fmla="val 51"/>
                <a:gd name="f104" fmla="val 133"/>
                <a:gd name="f105" fmla="val 52"/>
                <a:gd name="f106" fmla="val 132"/>
                <a:gd name="f107" fmla="val 53"/>
                <a:gd name="f108" fmla="val 131"/>
                <a:gd name="f109" fmla="val 130"/>
                <a:gd name="f110" fmla="val 54"/>
                <a:gd name="f111" fmla="val 128"/>
                <a:gd name="f112" fmla="val 55"/>
                <a:gd name="f113" fmla="val 126"/>
                <a:gd name="f114" fmla="val 56"/>
                <a:gd name="f115" fmla="val 124"/>
                <a:gd name="f116" fmla="val 123"/>
                <a:gd name="f117" fmla="val 122"/>
                <a:gd name="f118" fmla="val 121"/>
                <a:gd name="f119" fmla="val 125"/>
                <a:gd name="f120" fmla="val 57"/>
                <a:gd name="f121" fmla="val 58"/>
                <a:gd name="f122" fmla="val 120"/>
                <a:gd name="f123" fmla="val 119"/>
                <a:gd name="f124" fmla="val 117"/>
                <a:gd name="f125" fmla="val 60"/>
                <a:gd name="f126" fmla="val 118"/>
                <a:gd name="f127" fmla="val 61"/>
                <a:gd name="f128" fmla="val 116"/>
                <a:gd name="f129" fmla="val 115"/>
                <a:gd name="f130" fmla="val 62"/>
                <a:gd name="f131" fmla="val 114"/>
                <a:gd name="f132" fmla="val 113"/>
                <a:gd name="f133" fmla="val 63"/>
                <a:gd name="f134" fmla="val 112"/>
                <a:gd name="f135" fmla="val 110"/>
                <a:gd name="f136" fmla="val 64"/>
                <a:gd name="f137" fmla="val 109"/>
                <a:gd name="f138" fmla="val 65"/>
                <a:gd name="f139" fmla="val 108"/>
                <a:gd name="f140" fmla="val 106"/>
                <a:gd name="f141" fmla="val 66"/>
                <a:gd name="f142" fmla="val 67"/>
                <a:gd name="f143" fmla="val 105"/>
                <a:gd name="f144" fmla="val 104"/>
                <a:gd name="f145" fmla="val 103"/>
                <a:gd name="f146" fmla="val 68"/>
                <a:gd name="f147" fmla="val 101"/>
                <a:gd name="f148" fmla="val 69"/>
                <a:gd name="f149" fmla="val 100"/>
                <a:gd name="f150" fmla="val 98"/>
                <a:gd name="f151" fmla="val 71"/>
                <a:gd name="f152" fmla="val 97"/>
                <a:gd name="f153" fmla="val 70"/>
                <a:gd name="f154" fmla="val 96"/>
                <a:gd name="f155" fmla="val 72"/>
                <a:gd name="f156" fmla="val 95"/>
                <a:gd name="f157" fmla="val 94"/>
                <a:gd name="f158" fmla="val 92"/>
                <a:gd name="f159" fmla="val 73"/>
                <a:gd name="f160" fmla="val 74"/>
                <a:gd name="f161" fmla="val 91"/>
                <a:gd name="f162" fmla="val 75"/>
                <a:gd name="f163" fmla="val 90"/>
                <a:gd name="f164" fmla="val 76"/>
                <a:gd name="f165" fmla="val 89"/>
                <a:gd name="f166" fmla="val 88"/>
                <a:gd name="f167" fmla="val 87"/>
                <a:gd name="f168" fmla="val 86"/>
                <a:gd name="f169" fmla="val 85"/>
                <a:gd name="f170" fmla="val 78"/>
                <a:gd name="f171" fmla="val 84"/>
                <a:gd name="f172" fmla="val 83"/>
                <a:gd name="f173" fmla="val 79"/>
                <a:gd name="f174" fmla="val 82"/>
                <a:gd name="f175" fmla="val 81"/>
                <a:gd name="f176" fmla="val 80"/>
                <a:gd name="f177" fmla="val 77"/>
                <a:gd name="f178" fmla="val 59"/>
                <a:gd name="f179" fmla="val 93"/>
                <a:gd name="f180" fmla="val 50"/>
                <a:gd name="f181" fmla="val 99"/>
                <a:gd name="f182" fmla="val 41"/>
                <a:gd name="f183" fmla="val 102"/>
                <a:gd name="f184" fmla="val 32"/>
                <a:gd name="f185" fmla="val 107"/>
                <a:gd name="f186" fmla="val 28"/>
                <a:gd name="f187" fmla="val 111"/>
                <a:gd name="f188" fmla="val 19"/>
                <a:gd name="f189" fmla="val 16"/>
                <a:gd name="f190" fmla="val 14"/>
                <a:gd name="f191" fmla="val 11"/>
                <a:gd name="f192" fmla="val 8"/>
                <a:gd name="f193" fmla="val 4"/>
                <a:gd name="f194" fmla="val 3"/>
                <a:gd name="f195" fmla="val 2"/>
                <a:gd name="f196" fmla="val 10"/>
                <a:gd name="f197" fmla="val 172"/>
                <a:gd name="f198" fmla="val 31"/>
                <a:gd name="f199" fmla="val 192"/>
                <a:gd name="f200" fmla="val 200"/>
                <a:gd name="f201" fmla="val 213"/>
                <a:gd name="f202" fmla="val 214"/>
                <a:gd name="f203" fmla="val 217"/>
                <a:gd name="f204" fmla="val 228"/>
                <a:gd name="f205" fmla="val 232"/>
                <a:gd name="f206" fmla="+- 0 0 -90"/>
                <a:gd name="f207" fmla="*/ f3 1 127"/>
                <a:gd name="f208" fmla="*/ f4 1 233"/>
                <a:gd name="f209" fmla="+- f7 0 f5"/>
                <a:gd name="f210" fmla="+- f6 0 f5"/>
                <a:gd name="f211" fmla="*/ f206 f0 1"/>
                <a:gd name="f212" fmla="*/ f210 1 127"/>
                <a:gd name="f213" fmla="*/ f209 1 233"/>
                <a:gd name="f214" fmla="*/ 13 f210 1"/>
                <a:gd name="f215" fmla="*/ 206 f209 1"/>
                <a:gd name="f216" fmla="*/ 17 f210 1"/>
                <a:gd name="f217" fmla="*/ 199 f209 1"/>
                <a:gd name="f218" fmla="*/ 23 f210 1"/>
                <a:gd name="f219" fmla="*/ 185 f209 1"/>
                <a:gd name="f220" fmla="*/ 26 f210 1"/>
                <a:gd name="f221" fmla="*/ 179 f209 1"/>
                <a:gd name="f222" fmla="*/ 35 f210 1"/>
                <a:gd name="f223" fmla="*/ 166 f209 1"/>
                <a:gd name="f224" fmla="*/ 37 f210 1"/>
                <a:gd name="f225" fmla="*/ 160 f209 1"/>
                <a:gd name="f226" fmla="*/ 42 f210 1"/>
                <a:gd name="f227" fmla="*/ 152 f209 1"/>
                <a:gd name="f228" fmla="*/ 46 f210 1"/>
                <a:gd name="f229" fmla="*/ 145 f209 1"/>
                <a:gd name="f230" fmla="*/ 49 f210 1"/>
                <a:gd name="f231" fmla="*/ 141 f209 1"/>
                <a:gd name="f232" fmla="*/ 137 f209 1"/>
                <a:gd name="f233" fmla="*/ 54 f210 1"/>
                <a:gd name="f234" fmla="*/ 128 f209 1"/>
                <a:gd name="f235" fmla="*/ 56 f210 1"/>
                <a:gd name="f236" fmla="*/ 124 f209 1"/>
                <a:gd name="f237" fmla="*/ 58 f210 1"/>
                <a:gd name="f238" fmla="*/ 119 f209 1"/>
                <a:gd name="f239" fmla="*/ 63 f210 1"/>
                <a:gd name="f240" fmla="*/ 113 f209 1"/>
                <a:gd name="f241" fmla="*/ 66 f210 1"/>
                <a:gd name="f242" fmla="*/ 106 f209 1"/>
                <a:gd name="f243" fmla="*/ 71 f210 1"/>
                <a:gd name="f244" fmla="*/ 98 f209 1"/>
                <a:gd name="f245" fmla="*/ 72 f210 1"/>
                <a:gd name="f246" fmla="*/ 94 f209 1"/>
                <a:gd name="f247" fmla="*/ 75 f210 1"/>
                <a:gd name="f248" fmla="*/ 91 f209 1"/>
                <a:gd name="f249" fmla="*/ 76 f210 1"/>
                <a:gd name="f250" fmla="*/ 87 f209 1"/>
                <a:gd name="f251" fmla="*/ 86 f209 1"/>
                <a:gd name="f252" fmla="*/ 79 f210 1"/>
                <a:gd name="f253" fmla="*/ 82 f209 1"/>
                <a:gd name="f254" fmla="*/ 85 f210 1"/>
                <a:gd name="f255" fmla="*/ 71 f209 1"/>
                <a:gd name="f256" fmla="*/ 88 f210 1"/>
                <a:gd name="f257" fmla="*/ 65 f209 1"/>
                <a:gd name="f258" fmla="*/ 90 f210 1"/>
                <a:gd name="f259" fmla="*/ 62 f209 1"/>
                <a:gd name="f260" fmla="*/ 95 f210 1"/>
                <a:gd name="f261" fmla="*/ 52 f209 1"/>
                <a:gd name="f262" fmla="*/ 98 f210 1"/>
                <a:gd name="f263" fmla="*/ 51 f209 1"/>
                <a:gd name="f264" fmla="*/ 99 f210 1"/>
                <a:gd name="f265" fmla="*/ 46 f209 1"/>
                <a:gd name="f266" fmla="*/ 43 f209 1"/>
                <a:gd name="f267" fmla="*/ 102 f210 1"/>
                <a:gd name="f268" fmla="*/ 38 f209 1"/>
                <a:gd name="f269" fmla="*/ 37 f209 1"/>
                <a:gd name="f270" fmla="*/ 103 f210 1"/>
                <a:gd name="f271" fmla="*/ 35 f209 1"/>
                <a:gd name="f272" fmla="*/ 107 f210 1"/>
                <a:gd name="f273" fmla="*/ 32 f209 1"/>
                <a:gd name="f274" fmla="*/ 108 f210 1"/>
                <a:gd name="f275" fmla="*/ 28 f209 1"/>
                <a:gd name="f276" fmla="*/ 109 f210 1"/>
                <a:gd name="f277" fmla="*/ 26 f209 1"/>
                <a:gd name="f278" fmla="*/ 110 f210 1"/>
                <a:gd name="f279" fmla="*/ 23 f209 1"/>
                <a:gd name="f280" fmla="*/ 111 f210 1"/>
                <a:gd name="f281" fmla="*/ 19 f209 1"/>
                <a:gd name="f282" fmla="*/ 112 f210 1"/>
                <a:gd name="f283" fmla="*/ 116 f210 1"/>
                <a:gd name="f284" fmla="*/ 16 f209 1"/>
                <a:gd name="f285" fmla="*/ 122 f210 1"/>
                <a:gd name="f286" fmla="*/ 8 f209 1"/>
                <a:gd name="f287" fmla="*/ 124 f210 1"/>
                <a:gd name="f288" fmla="*/ 6 f209 1"/>
                <a:gd name="f289" fmla="*/ 127 f210 1"/>
                <a:gd name="f290" fmla="*/ 0 f209 1"/>
                <a:gd name="f291" fmla="*/ 3 f209 1"/>
                <a:gd name="f292" fmla="*/ 123 f210 1"/>
                <a:gd name="f293" fmla="*/ 119 f210 1"/>
                <a:gd name="f294" fmla="*/ 18 f209 1"/>
                <a:gd name="f295" fmla="*/ 101 f210 1"/>
                <a:gd name="f296" fmla="*/ 54 f209 1"/>
                <a:gd name="f297" fmla="*/ 93 f210 1"/>
                <a:gd name="f298" fmla="*/ 69 f209 1"/>
                <a:gd name="f299" fmla="*/ 79 f209 1"/>
                <a:gd name="f300" fmla="*/ 101 f209 1"/>
                <a:gd name="f301" fmla="*/ 68 f210 1"/>
                <a:gd name="f302" fmla="*/ 127 f209 1"/>
                <a:gd name="f303" fmla="*/ 33 f210 1"/>
                <a:gd name="f304" fmla="*/ 193 f209 1"/>
                <a:gd name="f305" fmla="*/ 1 f210 1"/>
                <a:gd name="f306" fmla="*/ 229 f209 1"/>
                <a:gd name="f307" fmla="*/ f211 1 f2"/>
                <a:gd name="f308" fmla="*/ f214 1 127"/>
                <a:gd name="f309" fmla="*/ f215 1 233"/>
                <a:gd name="f310" fmla="*/ f216 1 127"/>
                <a:gd name="f311" fmla="*/ f217 1 233"/>
                <a:gd name="f312" fmla="*/ f218 1 127"/>
                <a:gd name="f313" fmla="*/ f219 1 233"/>
                <a:gd name="f314" fmla="*/ f220 1 127"/>
                <a:gd name="f315" fmla="*/ f221 1 233"/>
                <a:gd name="f316" fmla="*/ f222 1 127"/>
                <a:gd name="f317" fmla="*/ f223 1 233"/>
                <a:gd name="f318" fmla="*/ f224 1 127"/>
                <a:gd name="f319" fmla="*/ f225 1 233"/>
                <a:gd name="f320" fmla="*/ f226 1 127"/>
                <a:gd name="f321" fmla="*/ f227 1 233"/>
                <a:gd name="f322" fmla="*/ f228 1 127"/>
                <a:gd name="f323" fmla="*/ f229 1 233"/>
                <a:gd name="f324" fmla="*/ f230 1 127"/>
                <a:gd name="f325" fmla="*/ f231 1 233"/>
                <a:gd name="f326" fmla="*/ f232 1 233"/>
                <a:gd name="f327" fmla="*/ f233 1 127"/>
                <a:gd name="f328" fmla="*/ f234 1 233"/>
                <a:gd name="f329" fmla="*/ f235 1 127"/>
                <a:gd name="f330" fmla="*/ f236 1 233"/>
                <a:gd name="f331" fmla="*/ f237 1 127"/>
                <a:gd name="f332" fmla="*/ f238 1 233"/>
                <a:gd name="f333" fmla="*/ f239 1 127"/>
                <a:gd name="f334" fmla="*/ f240 1 233"/>
                <a:gd name="f335" fmla="*/ f241 1 127"/>
                <a:gd name="f336" fmla="*/ f242 1 233"/>
                <a:gd name="f337" fmla="*/ f243 1 127"/>
                <a:gd name="f338" fmla="*/ f244 1 233"/>
                <a:gd name="f339" fmla="*/ f245 1 127"/>
                <a:gd name="f340" fmla="*/ f246 1 233"/>
                <a:gd name="f341" fmla="*/ f247 1 127"/>
                <a:gd name="f342" fmla="*/ f248 1 233"/>
                <a:gd name="f343" fmla="*/ f249 1 127"/>
                <a:gd name="f344" fmla="*/ f250 1 233"/>
                <a:gd name="f345" fmla="*/ f251 1 233"/>
                <a:gd name="f346" fmla="*/ f252 1 127"/>
                <a:gd name="f347" fmla="*/ f253 1 233"/>
                <a:gd name="f348" fmla="*/ f254 1 127"/>
                <a:gd name="f349" fmla="*/ f255 1 233"/>
                <a:gd name="f350" fmla="*/ f256 1 127"/>
                <a:gd name="f351" fmla="*/ f257 1 233"/>
                <a:gd name="f352" fmla="*/ f258 1 127"/>
                <a:gd name="f353" fmla="*/ f259 1 233"/>
                <a:gd name="f354" fmla="*/ f260 1 127"/>
                <a:gd name="f355" fmla="*/ f261 1 233"/>
                <a:gd name="f356" fmla="*/ f262 1 127"/>
                <a:gd name="f357" fmla="*/ f263 1 233"/>
                <a:gd name="f358" fmla="*/ f264 1 127"/>
                <a:gd name="f359" fmla="*/ f265 1 233"/>
                <a:gd name="f360" fmla="*/ f266 1 233"/>
                <a:gd name="f361" fmla="*/ f267 1 127"/>
                <a:gd name="f362" fmla="*/ f268 1 233"/>
                <a:gd name="f363" fmla="*/ f269 1 233"/>
                <a:gd name="f364" fmla="*/ f270 1 127"/>
                <a:gd name="f365" fmla="*/ f271 1 233"/>
                <a:gd name="f366" fmla="*/ f272 1 127"/>
                <a:gd name="f367" fmla="*/ f273 1 233"/>
                <a:gd name="f368" fmla="*/ f274 1 127"/>
                <a:gd name="f369" fmla="*/ f275 1 233"/>
                <a:gd name="f370" fmla="*/ f276 1 127"/>
                <a:gd name="f371" fmla="*/ f277 1 233"/>
                <a:gd name="f372" fmla="*/ f278 1 127"/>
                <a:gd name="f373" fmla="*/ f279 1 233"/>
                <a:gd name="f374" fmla="*/ f280 1 127"/>
                <a:gd name="f375" fmla="*/ f281 1 233"/>
                <a:gd name="f376" fmla="*/ f282 1 127"/>
                <a:gd name="f377" fmla="*/ f283 1 127"/>
                <a:gd name="f378" fmla="*/ f284 1 233"/>
                <a:gd name="f379" fmla="*/ f285 1 127"/>
                <a:gd name="f380" fmla="*/ f286 1 233"/>
                <a:gd name="f381" fmla="*/ f287 1 127"/>
                <a:gd name="f382" fmla="*/ f288 1 233"/>
                <a:gd name="f383" fmla="*/ f289 1 127"/>
                <a:gd name="f384" fmla="*/ f290 1 233"/>
                <a:gd name="f385" fmla="*/ f291 1 233"/>
                <a:gd name="f386" fmla="*/ f292 1 127"/>
                <a:gd name="f387" fmla="*/ f293 1 127"/>
                <a:gd name="f388" fmla="*/ f294 1 233"/>
                <a:gd name="f389" fmla="*/ f295 1 127"/>
                <a:gd name="f390" fmla="*/ f296 1 233"/>
                <a:gd name="f391" fmla="*/ f297 1 127"/>
                <a:gd name="f392" fmla="*/ f298 1 233"/>
                <a:gd name="f393" fmla="*/ f299 1 233"/>
                <a:gd name="f394" fmla="*/ f300 1 233"/>
                <a:gd name="f395" fmla="*/ f301 1 127"/>
                <a:gd name="f396" fmla="*/ f302 1 233"/>
                <a:gd name="f397" fmla="*/ f303 1 127"/>
                <a:gd name="f398" fmla="*/ f304 1 233"/>
                <a:gd name="f399" fmla="*/ f305 1 127"/>
                <a:gd name="f400" fmla="*/ f306 1 233"/>
                <a:gd name="f401" fmla="*/ 0 1 f212"/>
                <a:gd name="f402" fmla="*/ f6 1 f212"/>
                <a:gd name="f403" fmla="*/ 0 1 f213"/>
                <a:gd name="f404" fmla="*/ f7 1 f213"/>
                <a:gd name="f405" fmla="+- f307 0 f1"/>
                <a:gd name="f406" fmla="*/ f308 1 f212"/>
                <a:gd name="f407" fmla="*/ f309 1 f213"/>
                <a:gd name="f408" fmla="*/ f310 1 f212"/>
                <a:gd name="f409" fmla="*/ f311 1 f213"/>
                <a:gd name="f410" fmla="*/ f312 1 f212"/>
                <a:gd name="f411" fmla="*/ f313 1 f213"/>
                <a:gd name="f412" fmla="*/ f314 1 f212"/>
                <a:gd name="f413" fmla="*/ f315 1 f213"/>
                <a:gd name="f414" fmla="*/ f316 1 f212"/>
                <a:gd name="f415" fmla="*/ f317 1 f213"/>
                <a:gd name="f416" fmla="*/ f318 1 f212"/>
                <a:gd name="f417" fmla="*/ f319 1 f213"/>
                <a:gd name="f418" fmla="*/ f320 1 f212"/>
                <a:gd name="f419" fmla="*/ f321 1 f213"/>
                <a:gd name="f420" fmla="*/ f322 1 f212"/>
                <a:gd name="f421" fmla="*/ f323 1 f213"/>
                <a:gd name="f422" fmla="*/ f324 1 f212"/>
                <a:gd name="f423" fmla="*/ f325 1 f213"/>
                <a:gd name="f424" fmla="*/ f326 1 f213"/>
                <a:gd name="f425" fmla="*/ f327 1 f212"/>
                <a:gd name="f426" fmla="*/ f328 1 f213"/>
                <a:gd name="f427" fmla="*/ f329 1 f212"/>
                <a:gd name="f428" fmla="*/ f330 1 f213"/>
                <a:gd name="f429" fmla="*/ f331 1 f212"/>
                <a:gd name="f430" fmla="*/ f332 1 f213"/>
                <a:gd name="f431" fmla="*/ f333 1 f212"/>
                <a:gd name="f432" fmla="*/ f334 1 f213"/>
                <a:gd name="f433" fmla="*/ f335 1 f212"/>
                <a:gd name="f434" fmla="*/ f336 1 f213"/>
                <a:gd name="f435" fmla="*/ f337 1 f212"/>
                <a:gd name="f436" fmla="*/ f338 1 f213"/>
                <a:gd name="f437" fmla="*/ f339 1 f212"/>
                <a:gd name="f438" fmla="*/ f340 1 f213"/>
                <a:gd name="f439" fmla="*/ f341 1 f212"/>
                <a:gd name="f440" fmla="*/ f342 1 f213"/>
                <a:gd name="f441" fmla="*/ f343 1 f212"/>
                <a:gd name="f442" fmla="*/ f344 1 f213"/>
                <a:gd name="f443" fmla="*/ f345 1 f213"/>
                <a:gd name="f444" fmla="*/ f346 1 f212"/>
                <a:gd name="f445" fmla="*/ f347 1 f213"/>
                <a:gd name="f446" fmla="*/ f348 1 f212"/>
                <a:gd name="f447" fmla="*/ f349 1 f213"/>
                <a:gd name="f448" fmla="*/ f350 1 f212"/>
                <a:gd name="f449" fmla="*/ f351 1 f213"/>
                <a:gd name="f450" fmla="*/ f352 1 f212"/>
                <a:gd name="f451" fmla="*/ f353 1 f213"/>
                <a:gd name="f452" fmla="*/ f354 1 f212"/>
                <a:gd name="f453" fmla="*/ f355 1 f213"/>
                <a:gd name="f454" fmla="*/ f356 1 f212"/>
                <a:gd name="f455" fmla="*/ f357 1 f213"/>
                <a:gd name="f456" fmla="*/ f358 1 f212"/>
                <a:gd name="f457" fmla="*/ f359 1 f213"/>
                <a:gd name="f458" fmla="*/ f360 1 f213"/>
                <a:gd name="f459" fmla="*/ f361 1 f212"/>
                <a:gd name="f460" fmla="*/ f362 1 f213"/>
                <a:gd name="f461" fmla="*/ f363 1 f213"/>
                <a:gd name="f462" fmla="*/ f364 1 f212"/>
                <a:gd name="f463" fmla="*/ f365 1 f213"/>
                <a:gd name="f464" fmla="*/ f366 1 f212"/>
                <a:gd name="f465" fmla="*/ f367 1 f213"/>
                <a:gd name="f466" fmla="*/ f368 1 f212"/>
                <a:gd name="f467" fmla="*/ f369 1 f213"/>
                <a:gd name="f468" fmla="*/ f370 1 f212"/>
                <a:gd name="f469" fmla="*/ f371 1 f213"/>
                <a:gd name="f470" fmla="*/ f372 1 f212"/>
                <a:gd name="f471" fmla="*/ f373 1 f213"/>
                <a:gd name="f472" fmla="*/ f374 1 f212"/>
                <a:gd name="f473" fmla="*/ f375 1 f213"/>
                <a:gd name="f474" fmla="*/ f376 1 f212"/>
                <a:gd name="f475" fmla="*/ f377 1 f212"/>
                <a:gd name="f476" fmla="*/ f378 1 f213"/>
                <a:gd name="f477" fmla="*/ f379 1 f212"/>
                <a:gd name="f478" fmla="*/ f380 1 f213"/>
                <a:gd name="f479" fmla="*/ f381 1 f212"/>
                <a:gd name="f480" fmla="*/ f382 1 f213"/>
                <a:gd name="f481" fmla="*/ f383 1 f212"/>
                <a:gd name="f482" fmla="*/ f384 1 f213"/>
                <a:gd name="f483" fmla="*/ f385 1 f213"/>
                <a:gd name="f484" fmla="*/ f386 1 f212"/>
                <a:gd name="f485" fmla="*/ f387 1 f212"/>
                <a:gd name="f486" fmla="*/ f388 1 f213"/>
                <a:gd name="f487" fmla="*/ f389 1 f212"/>
                <a:gd name="f488" fmla="*/ f390 1 f213"/>
                <a:gd name="f489" fmla="*/ f391 1 f212"/>
                <a:gd name="f490" fmla="*/ f392 1 f213"/>
                <a:gd name="f491" fmla="*/ f393 1 f213"/>
                <a:gd name="f492" fmla="*/ f394 1 f213"/>
                <a:gd name="f493" fmla="*/ f395 1 f212"/>
                <a:gd name="f494" fmla="*/ f396 1 f213"/>
                <a:gd name="f495" fmla="*/ f397 1 f212"/>
                <a:gd name="f496" fmla="*/ f398 1 f213"/>
                <a:gd name="f497" fmla="*/ f399 1 f212"/>
                <a:gd name="f498" fmla="*/ f400 1 f213"/>
                <a:gd name="f499" fmla="*/ f401 f207 1"/>
                <a:gd name="f500" fmla="*/ f402 f207 1"/>
                <a:gd name="f501" fmla="*/ f404 f208 1"/>
                <a:gd name="f502" fmla="*/ f403 f208 1"/>
                <a:gd name="f503" fmla="*/ f406 f207 1"/>
                <a:gd name="f504" fmla="*/ f407 f208 1"/>
                <a:gd name="f505" fmla="*/ f408 f207 1"/>
                <a:gd name="f506" fmla="*/ f409 f208 1"/>
                <a:gd name="f507" fmla="*/ f410 f207 1"/>
                <a:gd name="f508" fmla="*/ f411 f208 1"/>
                <a:gd name="f509" fmla="*/ f412 f207 1"/>
                <a:gd name="f510" fmla="*/ f413 f208 1"/>
                <a:gd name="f511" fmla="*/ f414 f207 1"/>
                <a:gd name="f512" fmla="*/ f415 f208 1"/>
                <a:gd name="f513" fmla="*/ f416 f207 1"/>
                <a:gd name="f514" fmla="*/ f417 f208 1"/>
                <a:gd name="f515" fmla="*/ f418 f207 1"/>
                <a:gd name="f516" fmla="*/ f419 f208 1"/>
                <a:gd name="f517" fmla="*/ f420 f207 1"/>
                <a:gd name="f518" fmla="*/ f421 f208 1"/>
                <a:gd name="f519" fmla="*/ f422 f207 1"/>
                <a:gd name="f520" fmla="*/ f423 f208 1"/>
                <a:gd name="f521" fmla="*/ f424 f208 1"/>
                <a:gd name="f522" fmla="*/ f425 f207 1"/>
                <a:gd name="f523" fmla="*/ f426 f208 1"/>
                <a:gd name="f524" fmla="*/ f427 f207 1"/>
                <a:gd name="f525" fmla="*/ f428 f208 1"/>
                <a:gd name="f526" fmla="*/ f429 f207 1"/>
                <a:gd name="f527" fmla="*/ f430 f208 1"/>
                <a:gd name="f528" fmla="*/ f431 f207 1"/>
                <a:gd name="f529" fmla="*/ f432 f208 1"/>
                <a:gd name="f530" fmla="*/ f433 f207 1"/>
                <a:gd name="f531" fmla="*/ f434 f208 1"/>
                <a:gd name="f532" fmla="*/ f435 f207 1"/>
                <a:gd name="f533" fmla="*/ f436 f208 1"/>
                <a:gd name="f534" fmla="*/ f437 f207 1"/>
                <a:gd name="f535" fmla="*/ f438 f208 1"/>
                <a:gd name="f536" fmla="*/ f439 f207 1"/>
                <a:gd name="f537" fmla="*/ f440 f208 1"/>
                <a:gd name="f538" fmla="*/ f441 f207 1"/>
                <a:gd name="f539" fmla="*/ f442 f208 1"/>
                <a:gd name="f540" fmla="*/ f443 f208 1"/>
                <a:gd name="f541" fmla="*/ f444 f207 1"/>
                <a:gd name="f542" fmla="*/ f445 f208 1"/>
                <a:gd name="f543" fmla="*/ f446 f207 1"/>
                <a:gd name="f544" fmla="*/ f447 f208 1"/>
                <a:gd name="f545" fmla="*/ f448 f207 1"/>
                <a:gd name="f546" fmla="*/ f449 f208 1"/>
                <a:gd name="f547" fmla="*/ f450 f207 1"/>
                <a:gd name="f548" fmla="*/ f451 f208 1"/>
                <a:gd name="f549" fmla="*/ f452 f207 1"/>
                <a:gd name="f550" fmla="*/ f453 f208 1"/>
                <a:gd name="f551" fmla="*/ f454 f207 1"/>
                <a:gd name="f552" fmla="*/ f455 f208 1"/>
                <a:gd name="f553" fmla="*/ f456 f207 1"/>
                <a:gd name="f554" fmla="*/ f457 f208 1"/>
                <a:gd name="f555" fmla="*/ f458 f208 1"/>
                <a:gd name="f556" fmla="*/ f459 f207 1"/>
                <a:gd name="f557" fmla="*/ f460 f208 1"/>
                <a:gd name="f558" fmla="*/ f461 f208 1"/>
                <a:gd name="f559" fmla="*/ f462 f207 1"/>
                <a:gd name="f560" fmla="*/ f463 f208 1"/>
                <a:gd name="f561" fmla="*/ f464 f207 1"/>
                <a:gd name="f562" fmla="*/ f465 f208 1"/>
                <a:gd name="f563" fmla="*/ f466 f207 1"/>
                <a:gd name="f564" fmla="*/ f467 f208 1"/>
                <a:gd name="f565" fmla="*/ f468 f207 1"/>
                <a:gd name="f566" fmla="*/ f469 f208 1"/>
                <a:gd name="f567" fmla="*/ f470 f207 1"/>
                <a:gd name="f568" fmla="*/ f471 f208 1"/>
                <a:gd name="f569" fmla="*/ f472 f207 1"/>
                <a:gd name="f570" fmla="*/ f473 f208 1"/>
                <a:gd name="f571" fmla="*/ f474 f207 1"/>
                <a:gd name="f572" fmla="*/ f475 f207 1"/>
                <a:gd name="f573" fmla="*/ f476 f208 1"/>
                <a:gd name="f574" fmla="*/ f477 f207 1"/>
                <a:gd name="f575" fmla="*/ f478 f208 1"/>
                <a:gd name="f576" fmla="*/ f479 f207 1"/>
                <a:gd name="f577" fmla="*/ f480 f208 1"/>
                <a:gd name="f578" fmla="*/ f481 f207 1"/>
                <a:gd name="f579" fmla="*/ f482 f208 1"/>
                <a:gd name="f580" fmla="*/ f483 f208 1"/>
                <a:gd name="f581" fmla="*/ f484 f207 1"/>
                <a:gd name="f582" fmla="*/ f485 f207 1"/>
                <a:gd name="f583" fmla="*/ f486 f208 1"/>
                <a:gd name="f584" fmla="*/ f487 f207 1"/>
                <a:gd name="f585" fmla="*/ f488 f208 1"/>
                <a:gd name="f586" fmla="*/ f489 f207 1"/>
                <a:gd name="f587" fmla="*/ f490 f208 1"/>
                <a:gd name="f588" fmla="*/ f491 f208 1"/>
                <a:gd name="f589" fmla="*/ f492 f208 1"/>
                <a:gd name="f590" fmla="*/ f493 f207 1"/>
                <a:gd name="f591" fmla="*/ f494 f208 1"/>
                <a:gd name="f592" fmla="*/ f495 f207 1"/>
                <a:gd name="f593" fmla="*/ f496 f208 1"/>
                <a:gd name="f594" fmla="*/ f497 f207 1"/>
                <a:gd name="f595" fmla="*/ f498 f208 1"/>
              </a:gdLst>
              <a:ahLst/>
              <a:cxnLst>
                <a:cxn ang="3cd4">
                  <a:pos x="hc" y="t"/>
                </a:cxn>
                <a:cxn ang="0">
                  <a:pos x="r" y="vc"/>
                </a:cxn>
                <a:cxn ang="cd4">
                  <a:pos x="hc" y="b"/>
                </a:cxn>
                <a:cxn ang="cd2">
                  <a:pos x="l" y="vc"/>
                </a:cxn>
                <a:cxn ang="f405">
                  <a:pos x="f503" y="f504"/>
                </a:cxn>
                <a:cxn ang="f405">
                  <a:pos x="f505" y="f506"/>
                </a:cxn>
                <a:cxn ang="f405">
                  <a:pos x="f507" y="f508"/>
                </a:cxn>
                <a:cxn ang="f405">
                  <a:pos x="f509" y="f510"/>
                </a:cxn>
                <a:cxn ang="f405">
                  <a:pos x="f511" y="f512"/>
                </a:cxn>
                <a:cxn ang="f405">
                  <a:pos x="f513" y="f514"/>
                </a:cxn>
                <a:cxn ang="f405">
                  <a:pos x="f515" y="f516"/>
                </a:cxn>
                <a:cxn ang="f405">
                  <a:pos x="f517" y="f518"/>
                </a:cxn>
                <a:cxn ang="f405">
                  <a:pos x="f519" y="f520"/>
                </a:cxn>
                <a:cxn ang="f405">
                  <a:pos x="f519" y="f521"/>
                </a:cxn>
                <a:cxn ang="f405">
                  <a:pos x="f522" y="f523"/>
                </a:cxn>
                <a:cxn ang="f405">
                  <a:pos x="f524" y="f525"/>
                </a:cxn>
                <a:cxn ang="f405">
                  <a:pos x="f526" y="f527"/>
                </a:cxn>
                <a:cxn ang="f405">
                  <a:pos x="f528" y="f529"/>
                </a:cxn>
                <a:cxn ang="f405">
                  <a:pos x="f530" y="f531"/>
                </a:cxn>
                <a:cxn ang="f405">
                  <a:pos x="f532" y="f533"/>
                </a:cxn>
                <a:cxn ang="f405">
                  <a:pos x="f534" y="f535"/>
                </a:cxn>
                <a:cxn ang="f405">
                  <a:pos x="f536" y="f537"/>
                </a:cxn>
                <a:cxn ang="f405">
                  <a:pos x="f538" y="f539"/>
                </a:cxn>
                <a:cxn ang="f405">
                  <a:pos x="f538" y="f540"/>
                </a:cxn>
                <a:cxn ang="f405">
                  <a:pos x="f541" y="f542"/>
                </a:cxn>
                <a:cxn ang="f405">
                  <a:pos x="f543" y="f544"/>
                </a:cxn>
                <a:cxn ang="f405">
                  <a:pos x="f545" y="f546"/>
                </a:cxn>
                <a:cxn ang="f405">
                  <a:pos x="f547" y="f548"/>
                </a:cxn>
                <a:cxn ang="f405">
                  <a:pos x="f549" y="f550"/>
                </a:cxn>
                <a:cxn ang="f405">
                  <a:pos x="f551" y="f552"/>
                </a:cxn>
                <a:cxn ang="f405">
                  <a:pos x="f553" y="f554"/>
                </a:cxn>
                <a:cxn ang="f405">
                  <a:pos x="f553" y="f555"/>
                </a:cxn>
                <a:cxn ang="f405">
                  <a:pos x="f556" y="f557"/>
                </a:cxn>
                <a:cxn ang="f405">
                  <a:pos x="f556" y="f558"/>
                </a:cxn>
                <a:cxn ang="f405">
                  <a:pos x="f559" y="f560"/>
                </a:cxn>
                <a:cxn ang="f405">
                  <a:pos x="f561" y="f562"/>
                </a:cxn>
                <a:cxn ang="f405">
                  <a:pos x="f563" y="f564"/>
                </a:cxn>
                <a:cxn ang="f405">
                  <a:pos x="f565" y="f566"/>
                </a:cxn>
                <a:cxn ang="f405">
                  <a:pos x="f567" y="f568"/>
                </a:cxn>
                <a:cxn ang="f405">
                  <a:pos x="f569" y="f570"/>
                </a:cxn>
                <a:cxn ang="f405">
                  <a:pos x="f571" y="f568"/>
                </a:cxn>
                <a:cxn ang="f405">
                  <a:pos x="f572" y="f573"/>
                </a:cxn>
                <a:cxn ang="f405">
                  <a:pos x="f574" y="f575"/>
                </a:cxn>
                <a:cxn ang="f405">
                  <a:pos x="f576" y="f577"/>
                </a:cxn>
                <a:cxn ang="f405">
                  <a:pos x="f578" y="f579"/>
                </a:cxn>
                <a:cxn ang="f405">
                  <a:pos x="f578" y="f580"/>
                </a:cxn>
                <a:cxn ang="f405">
                  <a:pos x="f581" y="f575"/>
                </a:cxn>
                <a:cxn ang="f405">
                  <a:pos x="f582" y="f583"/>
                </a:cxn>
                <a:cxn ang="f405">
                  <a:pos x="f567" y="f560"/>
                </a:cxn>
                <a:cxn ang="f405">
                  <a:pos x="f584" y="f585"/>
                </a:cxn>
                <a:cxn ang="f405">
                  <a:pos x="f586" y="f587"/>
                </a:cxn>
                <a:cxn ang="f405">
                  <a:pos x="f545" y="f588"/>
                </a:cxn>
                <a:cxn ang="f405">
                  <a:pos x="f536" y="f589"/>
                </a:cxn>
                <a:cxn ang="f405">
                  <a:pos x="f590" y="f529"/>
                </a:cxn>
                <a:cxn ang="f405">
                  <a:pos x="f526" y="f591"/>
                </a:cxn>
                <a:cxn ang="f405">
                  <a:pos x="f592" y="f510"/>
                </a:cxn>
                <a:cxn ang="f405">
                  <a:pos x="f509" y="f593"/>
                </a:cxn>
                <a:cxn ang="f405">
                  <a:pos x="f594" y="f595"/>
                </a:cxn>
              </a:cxnLst>
              <a:rect l="f499" t="f502" r="f500" b="f501"/>
              <a:pathLst>
                <a:path w="127" h="233">
                  <a:moveTo>
                    <a:pt x="f8" y="f9"/>
                  </a:moveTo>
                  <a:cubicBezTo>
                    <a:pt x="f8" y="f10"/>
                    <a:pt x="f11" y="f12"/>
                    <a:pt x="f11" y="f13"/>
                  </a:cubicBezTo>
                  <a:cubicBezTo>
                    <a:pt x="f11" y="f13"/>
                    <a:pt x="f14" y="f13"/>
                    <a:pt x="f14" y="f13"/>
                  </a:cubicBezTo>
                  <a:cubicBezTo>
                    <a:pt x="f15" y="f16"/>
                    <a:pt x="f17" y="f18"/>
                    <a:pt x="f19" y="f20"/>
                  </a:cubicBezTo>
                  <a:cubicBezTo>
                    <a:pt x="f19" y="f20"/>
                    <a:pt x="f19" y="f20"/>
                    <a:pt x="f19" y="f20"/>
                  </a:cubicBezTo>
                  <a:cubicBezTo>
                    <a:pt x="f21" y="f22"/>
                    <a:pt x="f21" y="f23"/>
                    <a:pt x="f21" y="f23"/>
                  </a:cubicBezTo>
                  <a:cubicBezTo>
                    <a:pt x="f21" y="f23"/>
                    <a:pt x="f21" y="f23"/>
                    <a:pt x="f24" y="f23"/>
                  </a:cubicBezTo>
                  <a:cubicBezTo>
                    <a:pt x="f21" y="f23"/>
                    <a:pt x="f24" y="f25"/>
                    <a:pt x="f24" y="f25"/>
                  </a:cubicBezTo>
                  <a:cubicBezTo>
                    <a:pt x="f24" y="f26"/>
                    <a:pt x="f24" y="f25"/>
                    <a:pt x="f24" y="f26"/>
                  </a:cubicBezTo>
                  <a:cubicBezTo>
                    <a:pt x="f24" y="f26"/>
                    <a:pt x="f24" y="f26"/>
                    <a:pt x="f24" y="f26"/>
                  </a:cubicBezTo>
                  <a:cubicBezTo>
                    <a:pt x="f24" y="f27"/>
                    <a:pt x="f28" y="f29"/>
                    <a:pt x="f28" y="f30"/>
                  </a:cubicBezTo>
                  <a:cubicBezTo>
                    <a:pt x="f28" y="f30"/>
                    <a:pt x="f28" y="f30"/>
                    <a:pt x="f28" y="f30"/>
                  </a:cubicBezTo>
                  <a:cubicBezTo>
                    <a:pt x="f31" y="f32"/>
                    <a:pt x="f33" y="f34"/>
                    <a:pt x="f35" y="f36"/>
                  </a:cubicBezTo>
                  <a:cubicBezTo>
                    <a:pt x="f35" y="f36"/>
                    <a:pt x="f35" y="f36"/>
                    <a:pt x="f37" y="f36"/>
                  </a:cubicBezTo>
                  <a:cubicBezTo>
                    <a:pt x="f35" y="f36"/>
                    <a:pt x="f37" y="f38"/>
                    <a:pt x="f37" y="f39"/>
                  </a:cubicBezTo>
                  <a:cubicBezTo>
                    <a:pt x="f40" y="f39"/>
                    <a:pt x="f37" y="f41"/>
                    <a:pt x="f40" y="f41"/>
                  </a:cubicBezTo>
                  <a:cubicBezTo>
                    <a:pt x="f40" y="f41"/>
                    <a:pt x="f40" y="f41"/>
                    <a:pt x="f40" y="f41"/>
                  </a:cubicBezTo>
                  <a:cubicBezTo>
                    <a:pt x="f40" y="f41"/>
                    <a:pt x="f42" y="f41"/>
                    <a:pt x="f40" y="f43"/>
                  </a:cubicBezTo>
                  <a:cubicBezTo>
                    <a:pt x="f42" y="f43"/>
                    <a:pt x="f42" y="f43"/>
                    <a:pt x="f42" y="f43"/>
                  </a:cubicBezTo>
                  <a:cubicBezTo>
                    <a:pt x="f42" y="f44"/>
                    <a:pt x="f45" y="f44"/>
                    <a:pt x="f45" y="f46"/>
                  </a:cubicBezTo>
                  <a:cubicBezTo>
                    <a:pt x="f45" y="f46"/>
                    <a:pt x="f45" y="f46"/>
                    <a:pt x="f45" y="f46"/>
                  </a:cubicBezTo>
                  <a:cubicBezTo>
                    <a:pt x="f45" y="f46"/>
                    <a:pt x="f47" y="f46"/>
                    <a:pt x="f47" y="f48"/>
                  </a:cubicBezTo>
                  <a:cubicBezTo>
                    <a:pt x="f47" y="f48"/>
                    <a:pt x="f47" y="f48"/>
                    <a:pt x="f47" y="f48"/>
                  </a:cubicBezTo>
                  <a:cubicBezTo>
                    <a:pt x="f47" y="f2"/>
                    <a:pt x="f49" y="f50"/>
                    <a:pt x="f47" y="f50"/>
                  </a:cubicBezTo>
                  <a:cubicBezTo>
                    <a:pt x="f49" y="f50"/>
                    <a:pt x="f47" y="f2"/>
                    <a:pt x="f49" y="f2"/>
                  </a:cubicBezTo>
                  <a:cubicBezTo>
                    <a:pt x="f51" y="f52"/>
                    <a:pt x="f53" y="f54"/>
                    <a:pt x="f55" y="f56"/>
                  </a:cubicBezTo>
                  <a:cubicBezTo>
                    <a:pt x="f57" y="f56"/>
                    <a:pt x="f57" y="f56"/>
                    <a:pt x="f57" y="f56"/>
                  </a:cubicBezTo>
                  <a:cubicBezTo>
                    <a:pt x="f57" y="f58"/>
                    <a:pt x="f59" y="f60"/>
                    <a:pt x="f59" y="f60"/>
                  </a:cubicBezTo>
                  <a:cubicBezTo>
                    <a:pt x="f57" y="f60"/>
                    <a:pt x="f59" y="f60"/>
                    <a:pt x="f59" y="f60"/>
                  </a:cubicBezTo>
                  <a:cubicBezTo>
                    <a:pt x="f59" y="f61"/>
                    <a:pt x="f59" y="f61"/>
                    <a:pt x="f59" y="f61"/>
                  </a:cubicBezTo>
                  <a:cubicBezTo>
                    <a:pt x="f59" y="f61"/>
                    <a:pt x="f59" y="f61"/>
                    <a:pt x="f59" y="f61"/>
                  </a:cubicBezTo>
                  <a:cubicBezTo>
                    <a:pt x="f59" y="f62"/>
                    <a:pt x="f59" y="f62"/>
                    <a:pt x="f63" y="f64"/>
                  </a:cubicBezTo>
                  <a:cubicBezTo>
                    <a:pt x="f63" y="f64"/>
                    <a:pt x="f63" y="f64"/>
                    <a:pt x="f63" y="f64"/>
                  </a:cubicBezTo>
                  <a:cubicBezTo>
                    <a:pt x="f63" y="f65"/>
                    <a:pt x="f66" y="f65"/>
                    <a:pt x="f66" y="f67"/>
                  </a:cubicBezTo>
                  <a:cubicBezTo>
                    <a:pt x="f66" y="f67"/>
                    <a:pt x="f66" y="f67"/>
                    <a:pt x="f66" y="f67"/>
                  </a:cubicBezTo>
                  <a:cubicBezTo>
                    <a:pt x="f68" y="f69"/>
                    <a:pt x="f66" y="f67"/>
                    <a:pt x="f66" y="f69"/>
                  </a:cubicBezTo>
                  <a:cubicBezTo>
                    <a:pt x="f68" y="f69"/>
                    <a:pt x="f68" y="f69"/>
                    <a:pt x="f68" y="f69"/>
                  </a:cubicBezTo>
                  <a:cubicBezTo>
                    <a:pt x="f68" y="f70"/>
                    <a:pt x="f71" y="f72"/>
                    <a:pt x="f71" y="f73"/>
                  </a:cubicBezTo>
                  <a:cubicBezTo>
                    <a:pt x="f71" y="f73"/>
                    <a:pt x="f71" y="f73"/>
                    <a:pt x="f71" y="f73"/>
                  </a:cubicBezTo>
                  <a:cubicBezTo>
                    <a:pt x="f74" y="f75"/>
                    <a:pt x="f74" y="f76"/>
                    <a:pt x="f77" y="f78"/>
                  </a:cubicBezTo>
                  <a:cubicBezTo>
                    <a:pt x="f77" y="f78"/>
                    <a:pt x="f77" y="f76"/>
                    <a:pt x="f77" y="f78"/>
                  </a:cubicBezTo>
                  <a:cubicBezTo>
                    <a:pt x="f77" y="f78"/>
                    <a:pt x="f79" y="f80"/>
                    <a:pt x="f77" y="f80"/>
                  </a:cubicBezTo>
                  <a:cubicBezTo>
                    <a:pt x="f77" y="f81"/>
                    <a:pt x="f79" y="f82"/>
                    <a:pt x="f79" y="f83"/>
                  </a:cubicBezTo>
                  <a:cubicBezTo>
                    <a:pt x="f79" y="f83"/>
                    <a:pt x="f84" y="f83"/>
                    <a:pt x="f85" y="f82"/>
                  </a:cubicBezTo>
                  <a:cubicBezTo>
                    <a:pt x="f84" y="f83"/>
                    <a:pt x="f84" y="f83"/>
                    <a:pt x="f84" y="f83"/>
                  </a:cubicBezTo>
                  <a:cubicBezTo>
                    <a:pt x="f84" y="f82"/>
                    <a:pt x="f84" y="f82"/>
                    <a:pt x="f84" y="f82"/>
                  </a:cubicBezTo>
                  <a:cubicBezTo>
                    <a:pt x="f86" y="f87"/>
                    <a:pt x="f86" y="f87"/>
                    <a:pt x="f86" y="f87"/>
                  </a:cubicBezTo>
                  <a:cubicBezTo>
                    <a:pt x="f86" y="f88"/>
                    <a:pt x="f84" y="f89"/>
                    <a:pt x="f86" y="f90"/>
                  </a:cubicBezTo>
                  <a:cubicBezTo>
                    <a:pt x="f91" y="f90"/>
                    <a:pt x="f91" y="f90"/>
                    <a:pt x="f91" y="f90"/>
                  </a:cubicBezTo>
                  <a:cubicBezTo>
                    <a:pt x="f86" y="f92"/>
                    <a:pt x="f86" y="f92"/>
                    <a:pt x="f86" y="f92"/>
                  </a:cubicBezTo>
                  <a:cubicBezTo>
                    <a:pt x="f86" y="f93"/>
                    <a:pt x="f91" y="f92"/>
                    <a:pt x="f91" y="f93"/>
                  </a:cubicBezTo>
                  <a:cubicBezTo>
                    <a:pt x="f91" y="f93"/>
                    <a:pt x="f91" y="f93"/>
                    <a:pt x="f91" y="f93"/>
                  </a:cubicBezTo>
                  <a:cubicBezTo>
                    <a:pt x="f91" y="f93"/>
                    <a:pt x="f91" y="f94"/>
                    <a:pt x="f95" y="f94"/>
                  </a:cubicBezTo>
                  <a:cubicBezTo>
                    <a:pt x="f96" y="f94"/>
                    <a:pt x="f95" y="f97"/>
                    <a:pt x="f96" y="f97"/>
                  </a:cubicBezTo>
                  <a:cubicBezTo>
                    <a:pt x="f96" y="f94"/>
                    <a:pt x="f96" y="f94"/>
                    <a:pt x="f96" y="f98"/>
                  </a:cubicBezTo>
                  <a:cubicBezTo>
                    <a:pt x="f96" y="f98"/>
                    <a:pt x="f96" y="f98"/>
                    <a:pt x="f96" y="f98"/>
                  </a:cubicBezTo>
                  <a:cubicBezTo>
                    <a:pt x="f96" y="f98"/>
                    <a:pt x="f96" y="f99"/>
                    <a:pt x="f96" y="f98"/>
                  </a:cubicBezTo>
                  <a:cubicBezTo>
                    <a:pt x="f96" y="f98"/>
                    <a:pt x="f96" y="f98"/>
                    <a:pt x="f96" y="f98"/>
                  </a:cubicBezTo>
                  <a:cubicBezTo>
                    <a:pt x="f96" y="f98"/>
                    <a:pt x="f96" y="f99"/>
                    <a:pt x="f96" y="f100"/>
                  </a:cubicBezTo>
                  <a:cubicBezTo>
                    <a:pt x="f96" y="f100"/>
                    <a:pt x="f96" y="f100"/>
                    <a:pt x="f96" y="f99"/>
                  </a:cubicBezTo>
                  <a:cubicBezTo>
                    <a:pt x="f96" y="f101"/>
                    <a:pt x="f96" y="f102"/>
                    <a:pt x="f103" y="f104"/>
                  </a:cubicBezTo>
                  <a:cubicBezTo>
                    <a:pt x="f96" y="f104"/>
                    <a:pt x="f103" y="f102"/>
                    <a:pt x="f103" y="f102"/>
                  </a:cubicBezTo>
                  <a:cubicBezTo>
                    <a:pt x="f105" y="f104"/>
                    <a:pt x="f105" y="f106"/>
                    <a:pt x="f107" y="f108"/>
                  </a:cubicBezTo>
                  <a:cubicBezTo>
                    <a:pt x="f107" y="f108"/>
                    <a:pt x="f105" y="f108"/>
                    <a:pt x="f107" y="f108"/>
                  </a:cubicBezTo>
                  <a:cubicBezTo>
                    <a:pt x="f107" y="f109"/>
                    <a:pt x="f107" y="f109"/>
                    <a:pt x="f107" y="f109"/>
                  </a:cubicBezTo>
                  <a:cubicBezTo>
                    <a:pt x="f110" y="f109"/>
                    <a:pt x="f110" y="f111"/>
                    <a:pt x="f110" y="f111"/>
                  </a:cubicBezTo>
                  <a:cubicBezTo>
                    <a:pt x="f110" y="f6"/>
                    <a:pt x="f110" y="f111"/>
                    <a:pt x="f110" y="f111"/>
                  </a:cubicBezTo>
                  <a:cubicBezTo>
                    <a:pt x="f110" y="f6"/>
                    <a:pt x="f112" y="f113"/>
                    <a:pt x="f114" y="f115"/>
                  </a:cubicBezTo>
                  <a:cubicBezTo>
                    <a:pt x="f114" y="f116"/>
                    <a:pt x="f114" y="f116"/>
                    <a:pt x="f114" y="f116"/>
                  </a:cubicBezTo>
                  <a:cubicBezTo>
                    <a:pt x="f114" y="f116"/>
                    <a:pt x="f114" y="f116"/>
                    <a:pt x="f114" y="f116"/>
                  </a:cubicBezTo>
                  <a:cubicBezTo>
                    <a:pt x="f114" y="f116"/>
                    <a:pt x="f114" y="f117"/>
                    <a:pt x="f114" y="f117"/>
                  </a:cubicBezTo>
                  <a:cubicBezTo>
                    <a:pt x="f114" y="f118"/>
                    <a:pt x="f114" y="f119"/>
                    <a:pt x="f114" y="f115"/>
                  </a:cubicBezTo>
                  <a:cubicBezTo>
                    <a:pt x="f114" y="f115"/>
                    <a:pt x="f114" y="f117"/>
                    <a:pt x="f114" y="f116"/>
                  </a:cubicBezTo>
                  <a:cubicBezTo>
                    <a:pt x="f114" y="f117"/>
                    <a:pt x="f114" y="f118"/>
                    <a:pt x="f120" y="f118"/>
                  </a:cubicBezTo>
                  <a:cubicBezTo>
                    <a:pt x="f120" y="f118"/>
                    <a:pt x="f120" y="f117"/>
                    <a:pt x="f121" y="f118"/>
                  </a:cubicBezTo>
                  <a:cubicBezTo>
                    <a:pt x="f121" y="f122"/>
                    <a:pt x="f121" y="f118"/>
                    <a:pt x="f121" y="f122"/>
                  </a:cubicBezTo>
                  <a:cubicBezTo>
                    <a:pt x="f121" y="f123"/>
                    <a:pt x="f121" y="f123"/>
                    <a:pt x="f121" y="f123"/>
                  </a:cubicBezTo>
                  <a:cubicBezTo>
                    <a:pt x="f120" y="f123"/>
                    <a:pt x="f121" y="f123"/>
                    <a:pt x="f121" y="f123"/>
                  </a:cubicBezTo>
                  <a:cubicBezTo>
                    <a:pt x="f121" y="f123"/>
                    <a:pt x="f121" y="f124"/>
                    <a:pt x="f125" y="f126"/>
                  </a:cubicBezTo>
                  <a:cubicBezTo>
                    <a:pt x="f127" y="f126"/>
                    <a:pt x="f127" y="f126"/>
                    <a:pt x="f127" y="f126"/>
                  </a:cubicBezTo>
                  <a:cubicBezTo>
                    <a:pt x="f125" y="f124"/>
                    <a:pt x="f125" y="f124"/>
                    <a:pt x="f125" y="f124"/>
                  </a:cubicBezTo>
                  <a:cubicBezTo>
                    <a:pt x="f125" y="f124"/>
                    <a:pt x="f125" y="f124"/>
                    <a:pt x="f127" y="f124"/>
                  </a:cubicBezTo>
                  <a:cubicBezTo>
                    <a:pt x="f125" y="f128"/>
                    <a:pt x="f127" y="f128"/>
                    <a:pt x="f127" y="f129"/>
                  </a:cubicBezTo>
                  <a:cubicBezTo>
                    <a:pt x="f130" y="f131"/>
                    <a:pt x="f130" y="f132"/>
                    <a:pt x="f133" y="f132"/>
                  </a:cubicBezTo>
                  <a:cubicBezTo>
                    <a:pt x="f133" y="f134"/>
                    <a:pt x="f133" y="f134"/>
                    <a:pt x="f133" y="f135"/>
                  </a:cubicBezTo>
                  <a:cubicBezTo>
                    <a:pt x="f133" y="f134"/>
                    <a:pt x="f133" y="f134"/>
                    <a:pt x="f133" y="f134"/>
                  </a:cubicBezTo>
                  <a:cubicBezTo>
                    <a:pt x="f133" y="f135"/>
                    <a:pt x="f133" y="f135"/>
                    <a:pt x="f133" y="f135"/>
                  </a:cubicBezTo>
                  <a:cubicBezTo>
                    <a:pt x="f133" y="f135"/>
                    <a:pt x="f136" y="f137"/>
                    <a:pt x="f138" y="f137"/>
                  </a:cubicBezTo>
                  <a:cubicBezTo>
                    <a:pt x="f138" y="f139"/>
                    <a:pt x="f136" y="f139"/>
                    <a:pt x="f136" y="f139"/>
                  </a:cubicBezTo>
                  <a:cubicBezTo>
                    <a:pt x="f138" y="f139"/>
                    <a:pt x="f136" y="f140"/>
                    <a:pt x="f141" y="f140"/>
                  </a:cubicBezTo>
                  <a:cubicBezTo>
                    <a:pt x="f141" y="f140"/>
                    <a:pt x="f138" y="f140"/>
                    <a:pt x="f141" y="f140"/>
                  </a:cubicBezTo>
                  <a:cubicBezTo>
                    <a:pt x="f142" y="f140"/>
                    <a:pt x="f141" y="f143"/>
                    <a:pt x="f142" y="f143"/>
                  </a:cubicBezTo>
                  <a:cubicBezTo>
                    <a:pt x="f141" y="f143"/>
                    <a:pt x="f141" y="f143"/>
                    <a:pt x="f141" y="f143"/>
                  </a:cubicBezTo>
                  <a:cubicBezTo>
                    <a:pt x="f142" y="f144"/>
                    <a:pt x="f141" y="f145"/>
                    <a:pt x="f142" y="f145"/>
                  </a:cubicBezTo>
                  <a:cubicBezTo>
                    <a:pt x="f142" y="f145"/>
                    <a:pt x="f146" y="f147"/>
                    <a:pt x="f142" y="f147"/>
                  </a:cubicBezTo>
                  <a:cubicBezTo>
                    <a:pt x="f148" y="f149"/>
                    <a:pt x="f148" y="f150"/>
                    <a:pt x="f151" y="f150"/>
                  </a:cubicBezTo>
                  <a:cubicBezTo>
                    <a:pt x="f151" y="f152"/>
                    <a:pt x="f151" y="f152"/>
                    <a:pt x="f151" y="f152"/>
                  </a:cubicBezTo>
                  <a:cubicBezTo>
                    <a:pt x="f153" y="f152"/>
                    <a:pt x="f151" y="f150"/>
                    <a:pt x="f151" y="f150"/>
                  </a:cubicBezTo>
                  <a:cubicBezTo>
                    <a:pt x="f151" y="f152"/>
                    <a:pt x="f153" y="f152"/>
                    <a:pt x="f153" y="f152"/>
                  </a:cubicBezTo>
                  <a:cubicBezTo>
                    <a:pt x="f151" y="f152"/>
                    <a:pt x="f151" y="f154"/>
                    <a:pt x="f151" y="f152"/>
                  </a:cubicBezTo>
                  <a:cubicBezTo>
                    <a:pt x="f155" y="f154"/>
                    <a:pt x="f151" y="f156"/>
                    <a:pt x="f155" y="f157"/>
                  </a:cubicBezTo>
                  <a:cubicBezTo>
                    <a:pt x="f155" y="f157"/>
                    <a:pt x="f155" y="f157"/>
                    <a:pt x="f155" y="f157"/>
                  </a:cubicBezTo>
                  <a:cubicBezTo>
                    <a:pt x="f155" y="f158"/>
                    <a:pt x="f155" y="f158"/>
                    <a:pt x="f155" y="f158"/>
                  </a:cubicBezTo>
                  <a:cubicBezTo>
                    <a:pt x="f159" y="f158"/>
                    <a:pt x="f159" y="f158"/>
                    <a:pt x="f160" y="f158"/>
                  </a:cubicBezTo>
                  <a:cubicBezTo>
                    <a:pt x="f160" y="f158"/>
                    <a:pt x="f160" y="f158"/>
                    <a:pt x="f160" y="f161"/>
                  </a:cubicBezTo>
                  <a:cubicBezTo>
                    <a:pt x="f162" y="f161"/>
                    <a:pt x="f162" y="f161"/>
                    <a:pt x="f162" y="f161"/>
                  </a:cubicBezTo>
                  <a:cubicBezTo>
                    <a:pt x="f160" y="f161"/>
                    <a:pt x="f162" y="f161"/>
                    <a:pt x="f162" y="f163"/>
                  </a:cubicBezTo>
                  <a:cubicBezTo>
                    <a:pt x="f162" y="f161"/>
                    <a:pt x="f162" y="f161"/>
                    <a:pt x="f162" y="f161"/>
                  </a:cubicBezTo>
                  <a:cubicBezTo>
                    <a:pt x="f162" y="f161"/>
                    <a:pt x="f162" y="f163"/>
                    <a:pt x="f164" y="f163"/>
                  </a:cubicBezTo>
                  <a:cubicBezTo>
                    <a:pt x="f162" y="f163"/>
                    <a:pt x="f162" y="f163"/>
                    <a:pt x="f162" y="f163"/>
                  </a:cubicBezTo>
                  <a:cubicBezTo>
                    <a:pt x="f160" y="f163"/>
                    <a:pt x="f162" y="f163"/>
                    <a:pt x="f162" y="f165"/>
                  </a:cubicBezTo>
                  <a:cubicBezTo>
                    <a:pt x="f162" y="f163"/>
                    <a:pt x="f162" y="f165"/>
                    <a:pt x="f164" y="f166"/>
                  </a:cubicBezTo>
                  <a:cubicBezTo>
                    <a:pt x="f164" y="f166"/>
                    <a:pt x="f162" y="f166"/>
                    <a:pt x="f164" y="f167"/>
                  </a:cubicBezTo>
                  <a:cubicBezTo>
                    <a:pt x="f164" y="f166"/>
                    <a:pt x="f164" y="f167"/>
                    <a:pt x="f164" y="f167"/>
                  </a:cubicBezTo>
                  <a:cubicBezTo>
                    <a:pt x="f164" y="f167"/>
                    <a:pt x="f164" y="f167"/>
                    <a:pt x="f164" y="f166"/>
                  </a:cubicBezTo>
                  <a:cubicBezTo>
                    <a:pt x="f164" y="f166"/>
                    <a:pt x="f164" y="f166"/>
                    <a:pt x="f164" y="f167"/>
                  </a:cubicBezTo>
                  <a:cubicBezTo>
                    <a:pt x="f164" y="f167"/>
                    <a:pt x="f164" y="f167"/>
                    <a:pt x="f164" y="f168"/>
                  </a:cubicBezTo>
                  <a:cubicBezTo>
                    <a:pt x="f164" y="f167"/>
                    <a:pt x="f164" y="f167"/>
                    <a:pt x="f164" y="f167"/>
                  </a:cubicBezTo>
                  <a:cubicBezTo>
                    <a:pt x="f164" y="f168"/>
                    <a:pt x="f164" y="f168"/>
                    <a:pt x="f164" y="f168"/>
                  </a:cubicBezTo>
                  <a:cubicBezTo>
                    <a:pt x="f164" y="f168"/>
                    <a:pt x="f164" y="f168"/>
                    <a:pt x="f164" y="f168"/>
                  </a:cubicBezTo>
                  <a:cubicBezTo>
                    <a:pt x="f164" y="f168"/>
                    <a:pt x="f164" y="f168"/>
                    <a:pt x="f164" y="f168"/>
                  </a:cubicBezTo>
                  <a:cubicBezTo>
                    <a:pt x="f164" y="f169"/>
                    <a:pt x="f170" y="f169"/>
                    <a:pt x="f164" y="f171"/>
                  </a:cubicBezTo>
                  <a:cubicBezTo>
                    <a:pt x="f170" y="f172"/>
                    <a:pt x="f170" y="f172"/>
                    <a:pt x="f170" y="f172"/>
                  </a:cubicBezTo>
                  <a:cubicBezTo>
                    <a:pt x="f170" y="f172"/>
                    <a:pt x="f170" y="f172"/>
                    <a:pt x="f170" y="f172"/>
                  </a:cubicBezTo>
                  <a:cubicBezTo>
                    <a:pt x="f173" y="f172"/>
                    <a:pt x="f173" y="f174"/>
                    <a:pt x="f173" y="f174"/>
                  </a:cubicBezTo>
                  <a:cubicBezTo>
                    <a:pt x="f173" y="f174"/>
                    <a:pt x="f173" y="f174"/>
                    <a:pt x="f173" y="f174"/>
                  </a:cubicBezTo>
                  <a:cubicBezTo>
                    <a:pt x="f173" y="f175"/>
                    <a:pt x="f173" y="f175"/>
                    <a:pt x="f173" y="f176"/>
                  </a:cubicBezTo>
                  <a:cubicBezTo>
                    <a:pt x="f176" y="f176"/>
                    <a:pt x="f175" y="f175"/>
                    <a:pt x="f175" y="f176"/>
                  </a:cubicBezTo>
                  <a:cubicBezTo>
                    <a:pt x="f175" y="f173"/>
                    <a:pt x="f175" y="f173"/>
                    <a:pt x="f176" y="f173"/>
                  </a:cubicBezTo>
                  <a:cubicBezTo>
                    <a:pt x="f175" y="f173"/>
                    <a:pt x="f175" y="f177"/>
                    <a:pt x="f172" y="f164"/>
                  </a:cubicBezTo>
                  <a:cubicBezTo>
                    <a:pt x="f172" y="f164"/>
                    <a:pt x="f174" y="f164"/>
                    <a:pt x="f174" y="f160"/>
                  </a:cubicBezTo>
                  <a:cubicBezTo>
                    <a:pt x="f172" y="f159"/>
                    <a:pt x="f172" y="f151"/>
                    <a:pt x="f169" y="f151"/>
                  </a:cubicBezTo>
                  <a:cubicBezTo>
                    <a:pt x="f169" y="f151"/>
                    <a:pt x="f169" y="f151"/>
                    <a:pt x="f169" y="f151"/>
                  </a:cubicBezTo>
                  <a:cubicBezTo>
                    <a:pt x="f169" y="f153"/>
                    <a:pt x="f168" y="f151"/>
                    <a:pt x="f169" y="f153"/>
                  </a:cubicBezTo>
                  <a:cubicBezTo>
                    <a:pt x="f169" y="f153"/>
                    <a:pt x="f169" y="f153"/>
                    <a:pt x="f171" y="f153"/>
                  </a:cubicBezTo>
                  <a:cubicBezTo>
                    <a:pt x="f169" y="f148"/>
                    <a:pt x="f168" y="f142"/>
                    <a:pt x="f168" y="f142"/>
                  </a:cubicBezTo>
                  <a:cubicBezTo>
                    <a:pt x="f168" y="f142"/>
                    <a:pt x="f168" y="f142"/>
                    <a:pt x="f168" y="f142"/>
                  </a:cubicBezTo>
                  <a:cubicBezTo>
                    <a:pt x="f166" y="f142"/>
                    <a:pt x="f166" y="f138"/>
                    <a:pt x="f166" y="f138"/>
                  </a:cubicBezTo>
                  <a:cubicBezTo>
                    <a:pt x="f166" y="f138"/>
                    <a:pt x="f166" y="f138"/>
                    <a:pt x="f166" y="f138"/>
                  </a:cubicBezTo>
                  <a:cubicBezTo>
                    <a:pt x="f165" y="f138"/>
                    <a:pt x="f165" y="f138"/>
                    <a:pt x="f165" y="f138"/>
                  </a:cubicBezTo>
                  <a:cubicBezTo>
                    <a:pt x="f165" y="f138"/>
                    <a:pt x="f166" y="f138"/>
                    <a:pt x="f165" y="f136"/>
                  </a:cubicBezTo>
                  <a:cubicBezTo>
                    <a:pt x="f165" y="f136"/>
                    <a:pt x="f165" y="f136"/>
                    <a:pt x="f165" y="f136"/>
                  </a:cubicBezTo>
                  <a:cubicBezTo>
                    <a:pt x="f165" y="f133"/>
                    <a:pt x="f165" y="f130"/>
                    <a:pt x="f163" y="f130"/>
                  </a:cubicBezTo>
                  <a:cubicBezTo>
                    <a:pt x="f163" y="f130"/>
                    <a:pt x="f163" y="f130"/>
                    <a:pt x="f163" y="f130"/>
                  </a:cubicBezTo>
                  <a:cubicBezTo>
                    <a:pt x="f163" y="f127"/>
                    <a:pt x="f163" y="f127"/>
                    <a:pt x="f163" y="f127"/>
                  </a:cubicBezTo>
                  <a:cubicBezTo>
                    <a:pt x="f163" y="f125"/>
                    <a:pt x="f161" y="f178"/>
                    <a:pt x="f161" y="f178"/>
                  </a:cubicBezTo>
                  <a:cubicBezTo>
                    <a:pt x="f161" y="f120"/>
                    <a:pt x="f179" y="f110"/>
                    <a:pt x="f157" y="f105"/>
                  </a:cubicBezTo>
                  <a:cubicBezTo>
                    <a:pt x="f157" y="f105"/>
                    <a:pt x="f157" y="f105"/>
                    <a:pt x="f157" y="f105"/>
                  </a:cubicBezTo>
                  <a:cubicBezTo>
                    <a:pt x="f156" y="f105"/>
                    <a:pt x="f157" y="f105"/>
                    <a:pt x="f157" y="f105"/>
                  </a:cubicBezTo>
                  <a:cubicBezTo>
                    <a:pt x="f157" y="f105"/>
                    <a:pt x="f156" y="f105"/>
                    <a:pt x="f156" y="f105"/>
                  </a:cubicBezTo>
                  <a:cubicBezTo>
                    <a:pt x="f154" y="f105"/>
                    <a:pt x="f156" y="f103"/>
                    <a:pt x="f156" y="f103"/>
                  </a:cubicBezTo>
                  <a:cubicBezTo>
                    <a:pt x="f156" y="f180"/>
                    <a:pt x="f156" y="f103"/>
                    <a:pt x="f156" y="f103"/>
                  </a:cubicBezTo>
                  <a:cubicBezTo>
                    <a:pt x="f156" y="f103"/>
                    <a:pt x="f154" y="f180"/>
                    <a:pt x="f156" y="f95"/>
                  </a:cubicBezTo>
                  <a:cubicBezTo>
                    <a:pt x="f154" y="f95"/>
                    <a:pt x="f154" y="f180"/>
                    <a:pt x="f154" y="f180"/>
                  </a:cubicBezTo>
                  <a:cubicBezTo>
                    <a:pt x="f154" y="f95"/>
                    <a:pt x="f154" y="f95"/>
                    <a:pt x="f154" y="f95"/>
                  </a:cubicBezTo>
                  <a:cubicBezTo>
                    <a:pt x="f152" y="f95"/>
                    <a:pt x="f152" y="f103"/>
                    <a:pt x="f150" y="f103"/>
                  </a:cubicBezTo>
                  <a:cubicBezTo>
                    <a:pt x="f150" y="f103"/>
                    <a:pt x="f150" y="f103"/>
                    <a:pt x="f150" y="f103"/>
                  </a:cubicBezTo>
                  <a:cubicBezTo>
                    <a:pt x="f181" y="f103"/>
                    <a:pt x="f150" y="f105"/>
                    <a:pt x="f181" y="f103"/>
                  </a:cubicBezTo>
                  <a:cubicBezTo>
                    <a:pt x="f181" y="f103"/>
                    <a:pt x="f181" y="f180"/>
                    <a:pt x="f150" y="f180"/>
                  </a:cubicBezTo>
                  <a:cubicBezTo>
                    <a:pt x="f150" y="f95"/>
                    <a:pt x="f152" y="f95"/>
                    <a:pt x="f150" y="f86"/>
                  </a:cubicBezTo>
                  <a:cubicBezTo>
                    <a:pt x="f150" y="f86"/>
                    <a:pt x="f152" y="f91"/>
                    <a:pt x="f150" y="f95"/>
                  </a:cubicBezTo>
                  <a:cubicBezTo>
                    <a:pt x="f181" y="f91"/>
                    <a:pt x="f150" y="f86"/>
                    <a:pt x="f181" y="f86"/>
                  </a:cubicBezTo>
                  <a:cubicBezTo>
                    <a:pt x="f150" y="f86"/>
                    <a:pt x="f150" y="f84"/>
                    <a:pt x="f150" y="f84"/>
                  </a:cubicBezTo>
                  <a:cubicBezTo>
                    <a:pt x="f150" y="f84"/>
                    <a:pt x="f150" y="f86"/>
                    <a:pt x="f181" y="f84"/>
                  </a:cubicBezTo>
                  <a:cubicBezTo>
                    <a:pt x="f150" y="f84"/>
                    <a:pt x="f181" y="f84"/>
                    <a:pt x="f150" y="f84"/>
                  </a:cubicBezTo>
                  <a:cubicBezTo>
                    <a:pt x="f152" y="f85"/>
                    <a:pt x="f181" y="f85"/>
                    <a:pt x="f150" y="f85"/>
                  </a:cubicBezTo>
                  <a:cubicBezTo>
                    <a:pt x="f181" y="f85"/>
                    <a:pt x="f181" y="f84"/>
                    <a:pt x="f149" y="f84"/>
                  </a:cubicBezTo>
                  <a:cubicBezTo>
                    <a:pt x="f181" y="f85"/>
                    <a:pt x="f149" y="f79"/>
                    <a:pt x="f181" y="f79"/>
                  </a:cubicBezTo>
                  <a:cubicBezTo>
                    <a:pt x="f181" y="f79"/>
                    <a:pt x="f181" y="f79"/>
                    <a:pt x="f149" y="f79"/>
                  </a:cubicBezTo>
                  <a:cubicBezTo>
                    <a:pt x="f149" y="f79"/>
                    <a:pt x="f181" y="f77"/>
                    <a:pt x="f147" y="f77"/>
                  </a:cubicBezTo>
                  <a:cubicBezTo>
                    <a:pt x="f149" y="f182"/>
                    <a:pt x="f149" y="f182"/>
                    <a:pt x="f149" y="f182"/>
                  </a:cubicBezTo>
                  <a:cubicBezTo>
                    <a:pt x="f147" y="f182"/>
                    <a:pt x="f147" y="f182"/>
                    <a:pt x="f147" y="f182"/>
                  </a:cubicBezTo>
                  <a:cubicBezTo>
                    <a:pt x="f147" y="f182"/>
                    <a:pt x="f147" y="f68"/>
                    <a:pt x="f183" y="f71"/>
                  </a:cubicBezTo>
                  <a:cubicBezTo>
                    <a:pt x="f183" y="f71"/>
                    <a:pt x="f145" y="f68"/>
                    <a:pt x="f183" y="f68"/>
                  </a:cubicBezTo>
                  <a:cubicBezTo>
                    <a:pt x="f147" y="f68"/>
                    <a:pt x="f183" y="f71"/>
                    <a:pt x="f147" y="f71"/>
                  </a:cubicBezTo>
                  <a:cubicBezTo>
                    <a:pt x="f183" y="f68"/>
                    <a:pt x="f147" y="f68"/>
                    <a:pt x="f147" y="f68"/>
                  </a:cubicBezTo>
                  <a:cubicBezTo>
                    <a:pt x="f183" y="f68"/>
                    <a:pt x="f183" y="f68"/>
                    <a:pt x="f183" y="f68"/>
                  </a:cubicBezTo>
                  <a:cubicBezTo>
                    <a:pt x="f183" y="f66"/>
                    <a:pt x="f183" y="f66"/>
                    <a:pt x="f183" y="f66"/>
                  </a:cubicBezTo>
                  <a:cubicBezTo>
                    <a:pt x="f183" y="f66"/>
                    <a:pt x="f183" y="f66"/>
                    <a:pt x="f183" y="f66"/>
                  </a:cubicBezTo>
                  <a:cubicBezTo>
                    <a:pt x="f183" y="f66"/>
                    <a:pt x="f183" y="f66"/>
                    <a:pt x="f183" y="f66"/>
                  </a:cubicBezTo>
                  <a:cubicBezTo>
                    <a:pt x="f183" y="f63"/>
                    <a:pt x="f145" y="f66"/>
                    <a:pt x="f145" y="f63"/>
                  </a:cubicBezTo>
                  <a:cubicBezTo>
                    <a:pt x="f145" y="f66"/>
                    <a:pt x="f145" y="f66"/>
                    <a:pt x="f145" y="f66"/>
                  </a:cubicBezTo>
                  <a:cubicBezTo>
                    <a:pt x="f145" y="f66"/>
                    <a:pt x="f145" y="f66"/>
                    <a:pt x="f145" y="f63"/>
                  </a:cubicBezTo>
                  <a:cubicBezTo>
                    <a:pt x="f145" y="f59"/>
                    <a:pt x="f145" y="f59"/>
                    <a:pt x="f145" y="f59"/>
                  </a:cubicBezTo>
                  <a:cubicBezTo>
                    <a:pt x="f145" y="f57"/>
                    <a:pt x="f145" y="f59"/>
                    <a:pt x="f145" y="f57"/>
                  </a:cubicBezTo>
                  <a:cubicBezTo>
                    <a:pt x="f145" y="f59"/>
                    <a:pt x="f145" y="f59"/>
                    <a:pt x="f145" y="f59"/>
                  </a:cubicBezTo>
                  <a:cubicBezTo>
                    <a:pt x="f145" y="f59"/>
                    <a:pt x="f143" y="f59"/>
                    <a:pt x="f143" y="f57"/>
                  </a:cubicBezTo>
                  <a:cubicBezTo>
                    <a:pt x="f143" y="f57"/>
                    <a:pt x="f143" y="f55"/>
                    <a:pt x="f145" y="f55"/>
                  </a:cubicBezTo>
                  <a:cubicBezTo>
                    <a:pt x="f143" y="f55"/>
                    <a:pt x="f143" y="f55"/>
                    <a:pt x="f143" y="f55"/>
                  </a:cubicBezTo>
                  <a:cubicBezTo>
                    <a:pt x="f143" y="f184"/>
                    <a:pt x="f145" y="f55"/>
                    <a:pt x="f143" y="f184"/>
                  </a:cubicBezTo>
                  <a:cubicBezTo>
                    <a:pt x="f143" y="f184"/>
                    <a:pt x="f140" y="f184"/>
                    <a:pt x="f185" y="f184"/>
                  </a:cubicBezTo>
                  <a:cubicBezTo>
                    <a:pt x="f185" y="f184"/>
                    <a:pt x="f185" y="f184"/>
                    <a:pt x="f185" y="f184"/>
                  </a:cubicBezTo>
                  <a:cubicBezTo>
                    <a:pt x="f185" y="f184"/>
                    <a:pt x="f185" y="f184"/>
                    <a:pt x="f185" y="f184"/>
                  </a:cubicBezTo>
                  <a:cubicBezTo>
                    <a:pt x="f185" y="f55"/>
                    <a:pt x="f139" y="f184"/>
                    <a:pt x="f139" y="f55"/>
                  </a:cubicBezTo>
                  <a:cubicBezTo>
                    <a:pt x="f137" y="f184"/>
                    <a:pt x="f137" y="f184"/>
                    <a:pt x="f137" y="f184"/>
                  </a:cubicBezTo>
                  <a:cubicBezTo>
                    <a:pt x="f185" y="f184"/>
                    <a:pt x="f139" y="f53"/>
                    <a:pt x="f185" y="f51"/>
                  </a:cubicBezTo>
                  <a:cubicBezTo>
                    <a:pt x="f185" y="f186"/>
                    <a:pt x="f137" y="f53"/>
                    <a:pt x="f137" y="f186"/>
                  </a:cubicBezTo>
                  <a:cubicBezTo>
                    <a:pt x="f139" y="f186"/>
                    <a:pt x="f139" y="f49"/>
                    <a:pt x="f139" y="f186"/>
                  </a:cubicBezTo>
                  <a:cubicBezTo>
                    <a:pt x="f139" y="f49"/>
                    <a:pt x="f185" y="f49"/>
                    <a:pt x="f139" y="f47"/>
                  </a:cubicBezTo>
                  <a:cubicBezTo>
                    <a:pt x="f139" y="f49"/>
                    <a:pt x="f137" y="f47"/>
                    <a:pt x="f137" y="f49"/>
                  </a:cubicBezTo>
                  <a:cubicBezTo>
                    <a:pt x="f137" y="f49"/>
                    <a:pt x="f137" y="f49"/>
                    <a:pt x="f137" y="f186"/>
                  </a:cubicBezTo>
                  <a:cubicBezTo>
                    <a:pt x="f137" y="f186"/>
                    <a:pt x="f135" y="f186"/>
                    <a:pt x="f135" y="f49"/>
                  </a:cubicBezTo>
                  <a:cubicBezTo>
                    <a:pt x="f135" y="f49"/>
                    <a:pt x="f135" y="f47"/>
                    <a:pt x="f135" y="f47"/>
                  </a:cubicBezTo>
                  <a:cubicBezTo>
                    <a:pt x="f135" y="f47"/>
                    <a:pt x="f135" y="f49"/>
                    <a:pt x="f137" y="f47"/>
                  </a:cubicBezTo>
                  <a:cubicBezTo>
                    <a:pt x="f135" y="f45"/>
                    <a:pt x="f135" y="f45"/>
                    <a:pt x="f135" y="f45"/>
                  </a:cubicBezTo>
                  <a:cubicBezTo>
                    <a:pt x="f137" y="f45"/>
                    <a:pt x="f137" y="f45"/>
                    <a:pt x="f137" y="f45"/>
                  </a:cubicBezTo>
                  <a:cubicBezTo>
                    <a:pt x="f137" y="f45"/>
                    <a:pt x="f137" y="f45"/>
                    <a:pt x="f137" y="f45"/>
                  </a:cubicBezTo>
                  <a:cubicBezTo>
                    <a:pt x="f137" y="f45"/>
                    <a:pt x="f137" y="f45"/>
                    <a:pt x="f137" y="f45"/>
                  </a:cubicBezTo>
                  <a:cubicBezTo>
                    <a:pt x="f135" y="f42"/>
                    <a:pt x="f137" y="f45"/>
                    <a:pt x="f137" y="f42"/>
                  </a:cubicBezTo>
                  <a:cubicBezTo>
                    <a:pt x="f135" y="f40"/>
                    <a:pt x="f135" y="f40"/>
                    <a:pt x="f135" y="f40"/>
                  </a:cubicBezTo>
                  <a:cubicBezTo>
                    <a:pt x="f135" y="f42"/>
                    <a:pt x="f137" y="f45"/>
                    <a:pt x="f135" y="f45"/>
                  </a:cubicBezTo>
                  <a:cubicBezTo>
                    <a:pt x="f135" y="f45"/>
                    <a:pt x="f135" y="f42"/>
                    <a:pt x="f135" y="f42"/>
                  </a:cubicBezTo>
                  <a:cubicBezTo>
                    <a:pt x="f135" y="f42"/>
                    <a:pt x="f135" y="f42"/>
                    <a:pt x="f135" y="f42"/>
                  </a:cubicBezTo>
                  <a:cubicBezTo>
                    <a:pt x="f135" y="f42"/>
                    <a:pt x="f134" y="f42"/>
                    <a:pt x="f187" y="f40"/>
                  </a:cubicBezTo>
                  <a:cubicBezTo>
                    <a:pt x="f187" y="f35"/>
                    <a:pt x="f187" y="f40"/>
                    <a:pt x="f187" y="f35"/>
                  </a:cubicBezTo>
                  <a:cubicBezTo>
                    <a:pt x="f187" y="f33"/>
                    <a:pt x="f187" y="f33"/>
                    <a:pt x="f187" y="f188"/>
                  </a:cubicBezTo>
                  <a:cubicBezTo>
                    <a:pt x="f134" y="f188"/>
                    <a:pt x="f134" y="f31"/>
                    <a:pt x="f134" y="f188"/>
                  </a:cubicBezTo>
                  <a:cubicBezTo>
                    <a:pt x="f187" y="f35"/>
                    <a:pt x="f187" y="f35"/>
                    <a:pt x="f187" y="f35"/>
                  </a:cubicBezTo>
                  <a:cubicBezTo>
                    <a:pt x="f132" y="f35"/>
                    <a:pt x="f187" y="f40"/>
                    <a:pt x="f134" y="f42"/>
                  </a:cubicBezTo>
                  <a:cubicBezTo>
                    <a:pt x="f134" y="f40"/>
                    <a:pt x="f132" y="f42"/>
                    <a:pt x="f132" y="f42"/>
                  </a:cubicBezTo>
                  <a:cubicBezTo>
                    <a:pt x="f129" y="f40"/>
                    <a:pt x="f129" y="f40"/>
                    <a:pt x="f129" y="f40"/>
                  </a:cubicBezTo>
                  <a:cubicBezTo>
                    <a:pt x="f132" y="f40"/>
                    <a:pt x="f132" y="f40"/>
                    <a:pt x="f134" y="f40"/>
                  </a:cubicBezTo>
                  <a:cubicBezTo>
                    <a:pt x="f132" y="f35"/>
                    <a:pt x="f132" y="f188"/>
                    <a:pt x="f132" y="f188"/>
                  </a:cubicBezTo>
                  <a:cubicBezTo>
                    <a:pt x="f129" y="f31"/>
                    <a:pt x="f129" y="f188"/>
                    <a:pt x="f129" y="f188"/>
                  </a:cubicBezTo>
                  <a:cubicBezTo>
                    <a:pt x="f129" y="f31"/>
                    <a:pt x="f128" y="f31"/>
                    <a:pt x="f124" y="f28"/>
                  </a:cubicBezTo>
                  <a:cubicBezTo>
                    <a:pt x="f128" y="f28"/>
                    <a:pt x="f124" y="f24"/>
                    <a:pt x="f124" y="f24"/>
                  </a:cubicBezTo>
                  <a:cubicBezTo>
                    <a:pt x="f128" y="f189"/>
                    <a:pt x="f129" y="f189"/>
                    <a:pt x="f129" y="f189"/>
                  </a:cubicBezTo>
                  <a:cubicBezTo>
                    <a:pt x="f129" y="f24"/>
                    <a:pt x="f129" y="f189"/>
                    <a:pt x="f128" y="f189"/>
                  </a:cubicBezTo>
                  <a:cubicBezTo>
                    <a:pt x="f129" y="f24"/>
                    <a:pt x="f124" y="f24"/>
                    <a:pt x="f128" y="f190"/>
                  </a:cubicBezTo>
                  <a:cubicBezTo>
                    <a:pt x="f128" y="f189"/>
                    <a:pt x="f124" y="f24"/>
                    <a:pt x="f124" y="f189"/>
                  </a:cubicBezTo>
                  <a:cubicBezTo>
                    <a:pt x="f124" y="f24"/>
                    <a:pt x="f124" y="f189"/>
                    <a:pt x="f126" y="f24"/>
                  </a:cubicBezTo>
                  <a:cubicBezTo>
                    <a:pt x="f126" y="f190"/>
                    <a:pt x="f126" y="f19"/>
                    <a:pt x="f126" y="f19"/>
                  </a:cubicBezTo>
                  <a:cubicBezTo>
                    <a:pt x="f122" y="f191"/>
                    <a:pt x="f122" y="f17"/>
                    <a:pt x="f122" y="f192"/>
                  </a:cubicBezTo>
                  <a:cubicBezTo>
                    <a:pt x="f118" y="f192"/>
                    <a:pt x="f117" y="f17"/>
                    <a:pt x="f117" y="f192"/>
                  </a:cubicBezTo>
                  <a:cubicBezTo>
                    <a:pt x="f117" y="f192"/>
                    <a:pt x="f118" y="f192"/>
                    <a:pt x="f117" y="f192"/>
                  </a:cubicBezTo>
                  <a:cubicBezTo>
                    <a:pt x="f117" y="f192"/>
                    <a:pt x="f117" y="f192"/>
                    <a:pt x="f117" y="f192"/>
                  </a:cubicBezTo>
                  <a:cubicBezTo>
                    <a:pt x="f117" y="f15"/>
                    <a:pt x="f115" y="f14"/>
                    <a:pt x="f116" y="f11"/>
                  </a:cubicBezTo>
                  <a:cubicBezTo>
                    <a:pt x="f116" y="f14"/>
                    <a:pt x="f116" y="f14"/>
                    <a:pt x="f116" y="f14"/>
                  </a:cubicBezTo>
                  <a:cubicBezTo>
                    <a:pt x="f116" y="f14"/>
                    <a:pt x="f116" y="f14"/>
                    <a:pt x="f116" y="f11"/>
                  </a:cubicBezTo>
                  <a:cubicBezTo>
                    <a:pt x="f115" y="f14"/>
                    <a:pt x="f115" y="f11"/>
                    <a:pt x="f115" y="f14"/>
                  </a:cubicBezTo>
                  <a:cubicBezTo>
                    <a:pt x="f119" y="f14"/>
                    <a:pt x="f119" y="f11"/>
                    <a:pt x="f119" y="f193"/>
                  </a:cubicBezTo>
                  <a:cubicBezTo>
                    <a:pt x="f115" y="f193"/>
                    <a:pt x="f115" y="f193"/>
                    <a:pt x="f115" y="f193"/>
                  </a:cubicBezTo>
                  <a:cubicBezTo>
                    <a:pt x="f115" y="f194"/>
                    <a:pt x="f119" y="f195"/>
                    <a:pt x="f113" y="f8"/>
                  </a:cubicBezTo>
                  <a:cubicBezTo>
                    <a:pt x="f113" y="f8"/>
                    <a:pt x="f113" y="f8"/>
                    <a:pt x="f113" y="f8"/>
                  </a:cubicBezTo>
                  <a:cubicBezTo>
                    <a:pt x="f113" y="f5"/>
                    <a:pt x="f113" y="f5"/>
                    <a:pt x="f113" y="f5"/>
                  </a:cubicBezTo>
                  <a:cubicBezTo>
                    <a:pt x="f6" y="f8"/>
                    <a:pt x="f6" y="f5"/>
                    <a:pt x="f6" y="f5"/>
                  </a:cubicBezTo>
                  <a:cubicBezTo>
                    <a:pt x="f6" y="f195"/>
                    <a:pt x="f6" y="f195"/>
                    <a:pt x="f6" y="f195"/>
                  </a:cubicBezTo>
                  <a:cubicBezTo>
                    <a:pt x="f6" y="f194"/>
                    <a:pt x="f6" y="f8"/>
                    <a:pt x="f113" y="f8"/>
                  </a:cubicBezTo>
                  <a:cubicBezTo>
                    <a:pt x="f113" y="f8"/>
                    <a:pt x="f119" y="f194"/>
                    <a:pt x="f113" y="f194"/>
                  </a:cubicBezTo>
                  <a:cubicBezTo>
                    <a:pt x="f113" y="f194"/>
                    <a:pt x="f113" y="f194"/>
                    <a:pt x="f113" y="f195"/>
                  </a:cubicBezTo>
                  <a:cubicBezTo>
                    <a:pt x="f6" y="f195"/>
                    <a:pt x="f113" y="f194"/>
                    <a:pt x="f6" y="f194"/>
                  </a:cubicBezTo>
                  <a:cubicBezTo>
                    <a:pt x="f6" y="f194"/>
                    <a:pt x="f6" y="f194"/>
                    <a:pt x="f6" y="f194"/>
                  </a:cubicBezTo>
                  <a:cubicBezTo>
                    <a:pt x="f6" y="f193"/>
                    <a:pt x="f6" y="f193"/>
                    <a:pt x="f113" y="f11"/>
                  </a:cubicBezTo>
                  <a:cubicBezTo>
                    <a:pt x="f113" y="f193"/>
                    <a:pt x="f113" y="f11"/>
                    <a:pt x="f113" y="f193"/>
                  </a:cubicBezTo>
                  <a:cubicBezTo>
                    <a:pt x="f113" y="f11"/>
                    <a:pt x="f113" y="f11"/>
                    <a:pt x="f113" y="f14"/>
                  </a:cubicBezTo>
                  <a:cubicBezTo>
                    <a:pt x="f119" y="f14"/>
                    <a:pt x="f119" y="f192"/>
                    <a:pt x="f115" y="f17"/>
                  </a:cubicBezTo>
                  <a:cubicBezTo>
                    <a:pt x="f115" y="f192"/>
                    <a:pt x="f115" y="f15"/>
                    <a:pt x="f115" y="f15"/>
                  </a:cubicBezTo>
                  <a:cubicBezTo>
                    <a:pt x="f116" y="f15"/>
                    <a:pt x="f115" y="f15"/>
                    <a:pt x="f116" y="f192"/>
                  </a:cubicBezTo>
                  <a:cubicBezTo>
                    <a:pt x="f116" y="f192"/>
                    <a:pt x="f115" y="f17"/>
                    <a:pt x="f115" y="f196"/>
                  </a:cubicBezTo>
                  <a:cubicBezTo>
                    <a:pt x="f116" y="f196"/>
                    <a:pt x="f116" y="f196"/>
                    <a:pt x="f116" y="f196"/>
                  </a:cubicBezTo>
                  <a:cubicBezTo>
                    <a:pt x="f116" y="f196"/>
                    <a:pt x="f115" y="f191"/>
                    <a:pt x="f116" y="f19"/>
                  </a:cubicBezTo>
                  <a:cubicBezTo>
                    <a:pt x="f117" y="f19"/>
                    <a:pt x="f118" y="f24"/>
                    <a:pt x="f122" y="f189"/>
                  </a:cubicBezTo>
                  <a:cubicBezTo>
                    <a:pt x="f122" y="f189"/>
                    <a:pt x="f122" y="f189"/>
                    <a:pt x="f122" y="f189"/>
                  </a:cubicBezTo>
                  <a:cubicBezTo>
                    <a:pt x="f122" y="f28"/>
                    <a:pt x="f123" y="f31"/>
                    <a:pt x="f123" y="f31"/>
                  </a:cubicBezTo>
                  <a:cubicBezTo>
                    <a:pt x="f126" y="f188"/>
                    <a:pt x="f126" y="f40"/>
                    <a:pt x="f124" y="f40"/>
                  </a:cubicBezTo>
                  <a:cubicBezTo>
                    <a:pt x="f128" y="f45"/>
                    <a:pt x="f129" y="f49"/>
                    <a:pt x="f132" y="f53"/>
                  </a:cubicBezTo>
                  <a:cubicBezTo>
                    <a:pt x="f134" y="f51"/>
                    <a:pt x="f134" y="f51"/>
                    <a:pt x="f134" y="f51"/>
                  </a:cubicBezTo>
                  <a:cubicBezTo>
                    <a:pt x="f134" y="f53"/>
                    <a:pt x="f134" y="f51"/>
                    <a:pt x="f187" y="f53"/>
                  </a:cubicBezTo>
                  <a:cubicBezTo>
                    <a:pt x="f134" y="f51"/>
                    <a:pt x="f134" y="f184"/>
                    <a:pt x="f134" y="f184"/>
                  </a:cubicBezTo>
                  <a:cubicBezTo>
                    <a:pt x="f187" y="f184"/>
                    <a:pt x="f135" y="f57"/>
                    <a:pt x="f135" y="f59"/>
                  </a:cubicBezTo>
                  <a:cubicBezTo>
                    <a:pt x="f135" y="f59"/>
                    <a:pt x="f135" y="f59"/>
                    <a:pt x="f135" y="f59"/>
                  </a:cubicBezTo>
                  <a:cubicBezTo>
                    <a:pt x="f135" y="f66"/>
                    <a:pt x="f135" y="f68"/>
                    <a:pt x="f137" y="f68"/>
                  </a:cubicBezTo>
                  <a:cubicBezTo>
                    <a:pt x="f139" y="f68"/>
                    <a:pt x="f139" y="f68"/>
                    <a:pt x="f139" y="f68"/>
                  </a:cubicBezTo>
                  <a:cubicBezTo>
                    <a:pt x="f139" y="f182"/>
                    <a:pt x="f139" y="f182"/>
                    <a:pt x="f139" y="f77"/>
                  </a:cubicBezTo>
                  <a:cubicBezTo>
                    <a:pt x="f185" y="f79"/>
                    <a:pt x="f140" y="f85"/>
                    <a:pt x="f143" y="f84"/>
                  </a:cubicBezTo>
                  <a:cubicBezTo>
                    <a:pt x="f143" y="f91"/>
                    <a:pt x="f183" y="f103"/>
                    <a:pt x="f147" y="f110"/>
                  </a:cubicBezTo>
                  <a:cubicBezTo>
                    <a:pt x="f147" y="f107"/>
                    <a:pt x="f147" y="f107"/>
                    <a:pt x="f147" y="f107"/>
                  </a:cubicBezTo>
                  <a:cubicBezTo>
                    <a:pt x="f149" y="f120"/>
                    <a:pt x="f152" y="f125"/>
                    <a:pt x="f154" y="f133"/>
                  </a:cubicBezTo>
                  <a:cubicBezTo>
                    <a:pt x="f156" y="f130"/>
                    <a:pt x="f156" y="f130"/>
                    <a:pt x="f156" y="f130"/>
                  </a:cubicBezTo>
                  <a:cubicBezTo>
                    <a:pt x="f156" y="f133"/>
                    <a:pt x="f156" y="f136"/>
                    <a:pt x="f156" y="f136"/>
                  </a:cubicBezTo>
                  <a:cubicBezTo>
                    <a:pt x="f156" y="f138"/>
                    <a:pt x="f156" y="f142"/>
                    <a:pt x="f157" y="f142"/>
                  </a:cubicBezTo>
                  <a:cubicBezTo>
                    <a:pt x="f179" y="f146"/>
                    <a:pt x="f157" y="f146"/>
                    <a:pt x="f179" y="f148"/>
                  </a:cubicBezTo>
                  <a:cubicBezTo>
                    <a:pt x="f158" y="f153"/>
                    <a:pt x="f158" y="f151"/>
                    <a:pt x="f161" y="f155"/>
                  </a:cubicBezTo>
                  <a:cubicBezTo>
                    <a:pt x="f161" y="f155"/>
                    <a:pt x="f161" y="f155"/>
                    <a:pt x="f161" y="f155"/>
                  </a:cubicBezTo>
                  <a:cubicBezTo>
                    <a:pt x="f161" y="f155"/>
                    <a:pt x="f161" y="f155"/>
                    <a:pt x="f161" y="f155"/>
                  </a:cubicBezTo>
                  <a:cubicBezTo>
                    <a:pt x="f161" y="f155"/>
                    <a:pt x="f163" y="f159"/>
                    <a:pt x="f161" y="f159"/>
                  </a:cubicBezTo>
                  <a:cubicBezTo>
                    <a:pt x="f163" y="f160"/>
                    <a:pt x="f163" y="f170"/>
                    <a:pt x="f166" y="f173"/>
                  </a:cubicBezTo>
                  <a:cubicBezTo>
                    <a:pt x="f166" y="f173"/>
                    <a:pt x="f166" y="f173"/>
                    <a:pt x="f166" y="f173"/>
                  </a:cubicBezTo>
                  <a:cubicBezTo>
                    <a:pt x="f166" y="f175"/>
                    <a:pt x="f169" y="f174"/>
                    <a:pt x="f169" y="f172"/>
                  </a:cubicBezTo>
                  <a:cubicBezTo>
                    <a:pt x="f169" y="f172"/>
                    <a:pt x="f169" y="f172"/>
                    <a:pt x="f171" y="f172"/>
                  </a:cubicBezTo>
                  <a:cubicBezTo>
                    <a:pt x="f171" y="f171"/>
                    <a:pt x="f169" y="f172"/>
                    <a:pt x="f169" y="f171"/>
                  </a:cubicBezTo>
                  <a:cubicBezTo>
                    <a:pt x="f171" y="f167"/>
                    <a:pt x="f174" y="f166"/>
                    <a:pt x="f175" y="f161"/>
                  </a:cubicBezTo>
                  <a:cubicBezTo>
                    <a:pt x="f176" y="f156"/>
                    <a:pt x="f164" y="f150"/>
                    <a:pt x="f162" y="f147"/>
                  </a:cubicBezTo>
                  <a:cubicBezTo>
                    <a:pt x="f162" y="f147"/>
                    <a:pt x="f162" y="f147"/>
                    <a:pt x="f162" y="f147"/>
                  </a:cubicBezTo>
                  <a:cubicBezTo>
                    <a:pt x="f162" y="f144"/>
                    <a:pt x="f159" y="f144"/>
                    <a:pt x="f159" y="f140"/>
                  </a:cubicBezTo>
                  <a:cubicBezTo>
                    <a:pt x="f159" y="f140"/>
                    <a:pt x="f159" y="f140"/>
                    <a:pt x="f155" y="f140"/>
                  </a:cubicBezTo>
                  <a:cubicBezTo>
                    <a:pt x="f155" y="f185"/>
                    <a:pt x="f153" y="f139"/>
                    <a:pt x="f153" y="f135"/>
                  </a:cubicBezTo>
                  <a:cubicBezTo>
                    <a:pt x="f153" y="f135"/>
                    <a:pt x="f153" y="f135"/>
                    <a:pt x="f153" y="f135"/>
                  </a:cubicBezTo>
                  <a:cubicBezTo>
                    <a:pt x="f148" y="f134"/>
                    <a:pt x="f148" y="f134"/>
                    <a:pt x="f146" y="f131"/>
                  </a:cubicBezTo>
                  <a:cubicBezTo>
                    <a:pt x="f146" y="f132"/>
                    <a:pt x="f146" y="f132"/>
                    <a:pt x="f146" y="f132"/>
                  </a:cubicBezTo>
                  <a:cubicBezTo>
                    <a:pt x="f142" y="f132"/>
                    <a:pt x="f146" y="f129"/>
                    <a:pt x="f142" y="f129"/>
                  </a:cubicBezTo>
                  <a:cubicBezTo>
                    <a:pt x="f142" y="f129"/>
                    <a:pt x="f142" y="f129"/>
                    <a:pt x="f142" y="f129"/>
                  </a:cubicBezTo>
                  <a:cubicBezTo>
                    <a:pt x="f138" y="f126"/>
                    <a:pt x="f136" y="f117"/>
                    <a:pt x="f133" y="f119"/>
                  </a:cubicBezTo>
                  <a:cubicBezTo>
                    <a:pt x="f127" y="f113"/>
                    <a:pt x="f127" y="f115"/>
                    <a:pt x="f127" y="f113"/>
                  </a:cubicBezTo>
                  <a:cubicBezTo>
                    <a:pt x="f127" y="f113"/>
                    <a:pt x="f127" y="f113"/>
                    <a:pt x="f127" y="f113"/>
                  </a:cubicBezTo>
                  <a:cubicBezTo>
                    <a:pt x="f127" y="f6"/>
                    <a:pt x="f121" y="f6"/>
                    <a:pt x="f121" y="f6"/>
                  </a:cubicBezTo>
                  <a:cubicBezTo>
                    <a:pt x="f125" y="f111"/>
                    <a:pt x="f125" y="f111"/>
                    <a:pt x="f125" y="f111"/>
                  </a:cubicBezTo>
                  <a:cubicBezTo>
                    <a:pt x="f121" y="f109"/>
                    <a:pt x="f120" y="f109"/>
                    <a:pt x="f120" y="f106"/>
                  </a:cubicBezTo>
                  <a:cubicBezTo>
                    <a:pt x="f114" y="f106"/>
                    <a:pt x="f114" y="f106"/>
                    <a:pt x="f114" y="f106"/>
                  </a:cubicBezTo>
                  <a:cubicBezTo>
                    <a:pt x="f120" y="f104"/>
                    <a:pt x="f114" y="f102"/>
                    <a:pt x="f114" y="f100"/>
                  </a:cubicBezTo>
                  <a:cubicBezTo>
                    <a:pt x="f107" y="f92"/>
                    <a:pt x="f96" y="f81"/>
                    <a:pt x="f84" y="f72"/>
                  </a:cubicBezTo>
                  <a:cubicBezTo>
                    <a:pt x="f77" y="f61"/>
                    <a:pt x="f66" y="f197"/>
                    <a:pt x="f55" y="f50"/>
                  </a:cubicBezTo>
                  <a:cubicBezTo>
                    <a:pt x="f198" y="f2"/>
                    <a:pt x="f198" y="f2"/>
                    <a:pt x="f53" y="f46"/>
                  </a:cubicBezTo>
                  <a:cubicBezTo>
                    <a:pt x="f53" y="f46"/>
                    <a:pt x="f53" y="f46"/>
                    <a:pt x="f53" y="f46"/>
                  </a:cubicBezTo>
                  <a:cubicBezTo>
                    <a:pt x="f53" y="f46"/>
                    <a:pt x="f51" y="f44"/>
                    <a:pt x="f51" y="f43"/>
                  </a:cubicBezTo>
                  <a:cubicBezTo>
                    <a:pt x="f51" y="f41"/>
                    <a:pt x="f186" y="f38"/>
                    <a:pt x="f47" y="f34"/>
                  </a:cubicBezTo>
                  <a:cubicBezTo>
                    <a:pt x="f47" y="f199"/>
                    <a:pt x="f47" y="f199"/>
                    <a:pt x="f45" y="f199"/>
                  </a:cubicBezTo>
                  <a:cubicBezTo>
                    <a:pt x="f47" y="f34"/>
                    <a:pt x="f47" y="f34"/>
                    <a:pt x="f47" y="f34"/>
                  </a:cubicBezTo>
                  <a:cubicBezTo>
                    <a:pt x="f45" y="f34"/>
                    <a:pt x="f45" y="f34"/>
                    <a:pt x="f45" y="f34"/>
                  </a:cubicBezTo>
                  <a:cubicBezTo>
                    <a:pt x="f45" y="f34"/>
                    <a:pt x="f45" y="f34"/>
                    <a:pt x="f47" y="f34"/>
                  </a:cubicBezTo>
                  <a:cubicBezTo>
                    <a:pt x="f37" y="f200"/>
                    <a:pt x="f28" y="f23"/>
                    <a:pt x="f21" y="f201"/>
                  </a:cubicBezTo>
                  <a:cubicBezTo>
                    <a:pt x="f19" y="f202"/>
                    <a:pt x="f191" y="f203"/>
                    <a:pt x="f196" y="f13"/>
                  </a:cubicBezTo>
                  <a:cubicBezTo>
                    <a:pt x="f15" y="f12"/>
                    <a:pt x="f194" y="f204"/>
                    <a:pt x="f8" y="f7"/>
                  </a:cubicBezTo>
                  <a:cubicBezTo>
                    <a:pt x="f8" y="f7"/>
                    <a:pt x="f5" y="f205"/>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34" name="Freeform 114">
              <a:extLst>
                <a:ext uri="{FF2B5EF4-FFF2-40B4-BE49-F238E27FC236}">
                  <a16:creationId xmlns:a16="http://schemas.microsoft.com/office/drawing/2014/main" id="{8C51B615-89AF-47F7-919C-970F5435E988}"/>
                </a:ext>
              </a:extLst>
            </p:cNvPr>
            <p:cNvSpPr/>
            <p:nvPr/>
          </p:nvSpPr>
          <p:spPr>
            <a:xfrm>
              <a:off x="11355019" y="2049472"/>
              <a:ext cx="260869" cy="478267"/>
            </a:xfrm>
            <a:custGeom>
              <a:avLst/>
              <a:gdLst>
                <a:gd name="f0" fmla="val 10800000"/>
                <a:gd name="f1" fmla="val 5400000"/>
                <a:gd name="f2" fmla="val 180"/>
                <a:gd name="f3" fmla="val w"/>
                <a:gd name="f4" fmla="val h"/>
                <a:gd name="f5" fmla="val 0"/>
                <a:gd name="f6" fmla="val 127"/>
                <a:gd name="f7" fmla="val 233"/>
                <a:gd name="f8" fmla="val 1"/>
                <a:gd name="f9" fmla="val 229"/>
                <a:gd name="f10" fmla="val 226"/>
                <a:gd name="f11" fmla="val 4"/>
                <a:gd name="f12" fmla="val 223"/>
                <a:gd name="f13" fmla="val 219"/>
                <a:gd name="f14" fmla="val 5"/>
                <a:gd name="f15" fmla="val 6"/>
                <a:gd name="f16" fmla="val 215"/>
                <a:gd name="f17" fmla="val 10"/>
                <a:gd name="f18" fmla="val 211"/>
                <a:gd name="f19" fmla="val 12"/>
                <a:gd name="f20" fmla="val 208"/>
                <a:gd name="f21" fmla="val 13"/>
                <a:gd name="f22" fmla="val 206"/>
                <a:gd name="f23" fmla="val 14"/>
                <a:gd name="f24" fmla="val 205"/>
                <a:gd name="f25" fmla="val 15"/>
                <a:gd name="f26" fmla="val 203"/>
                <a:gd name="f27" fmla="val 201"/>
                <a:gd name="f28" fmla="val 17"/>
                <a:gd name="f29" fmla="val 200"/>
                <a:gd name="f30" fmla="val 199"/>
                <a:gd name="f31" fmla="val 18"/>
                <a:gd name="f32" fmla="val 196"/>
                <a:gd name="f33" fmla="val 20"/>
                <a:gd name="f34" fmla="val 192"/>
                <a:gd name="f35" fmla="val 21"/>
                <a:gd name="f36" fmla="val 190"/>
                <a:gd name="f37" fmla="val 191"/>
                <a:gd name="f38" fmla="val 22"/>
                <a:gd name="f39" fmla="val 189"/>
                <a:gd name="f40" fmla="val 188"/>
                <a:gd name="f41" fmla="val 23"/>
                <a:gd name="f42" fmla="val 187"/>
                <a:gd name="f43" fmla="val 185"/>
                <a:gd name="f44" fmla="val 184"/>
                <a:gd name="f45" fmla="val 183"/>
                <a:gd name="f46" fmla="val 25"/>
                <a:gd name="f47" fmla="val 182"/>
                <a:gd name="f48" fmla="val 26"/>
                <a:gd name="f49" fmla="val 181"/>
                <a:gd name="f50" fmla="val 27"/>
                <a:gd name="f51" fmla="val 179"/>
                <a:gd name="f52" fmla="val 29"/>
                <a:gd name="f53" fmla="val 176"/>
                <a:gd name="f54" fmla="val 30"/>
                <a:gd name="f55" fmla="val 172"/>
                <a:gd name="f56" fmla="val 32"/>
                <a:gd name="f57" fmla="val 170"/>
                <a:gd name="f58" fmla="val 169"/>
                <a:gd name="f59" fmla="val 34"/>
                <a:gd name="f60" fmla="val 35"/>
                <a:gd name="f61" fmla="val 167"/>
                <a:gd name="f62" fmla="val 166"/>
                <a:gd name="f63" fmla="val 36"/>
                <a:gd name="f64" fmla="val 165"/>
                <a:gd name="f65" fmla="val 164"/>
                <a:gd name="f66" fmla="val 37"/>
                <a:gd name="f67" fmla="val 163"/>
                <a:gd name="f68" fmla="val 162"/>
                <a:gd name="f69" fmla="val 161"/>
                <a:gd name="f70" fmla="val 38"/>
                <a:gd name="f71" fmla="val 160"/>
                <a:gd name="f72" fmla="val 158"/>
                <a:gd name="f73" fmla="val 39"/>
                <a:gd name="f74" fmla="val 157"/>
                <a:gd name="f75" fmla="val 40"/>
                <a:gd name="f76" fmla="val 156"/>
                <a:gd name="f77" fmla="val 155"/>
                <a:gd name="f78" fmla="val 41"/>
                <a:gd name="f79" fmla="val 154"/>
                <a:gd name="f80" fmla="val 153"/>
                <a:gd name="f81" fmla="val 42"/>
                <a:gd name="f82" fmla="val 44"/>
                <a:gd name="f83" fmla="val 151"/>
                <a:gd name="f84" fmla="val 149"/>
                <a:gd name="f85" fmla="val 148"/>
                <a:gd name="f86" fmla="val 45"/>
                <a:gd name="f87" fmla="val 46"/>
                <a:gd name="f88" fmla="val 147"/>
                <a:gd name="f89" fmla="val 146"/>
                <a:gd name="f90" fmla="val 145"/>
                <a:gd name="f91" fmla="val 144"/>
                <a:gd name="f92" fmla="val 47"/>
                <a:gd name="f93" fmla="val 143"/>
                <a:gd name="f94" fmla="val 142"/>
                <a:gd name="f95" fmla="val 139"/>
                <a:gd name="f96" fmla="val 48"/>
                <a:gd name="f97" fmla="val 140"/>
                <a:gd name="f98" fmla="val 49"/>
                <a:gd name="f99" fmla="val 138"/>
                <a:gd name="f100" fmla="val 50"/>
                <a:gd name="f101" fmla="val 137"/>
                <a:gd name="f102" fmla="val 136"/>
                <a:gd name="f103" fmla="val 135"/>
                <a:gd name="f104" fmla="val 51"/>
                <a:gd name="f105" fmla="val 133"/>
                <a:gd name="f106" fmla="val 134"/>
                <a:gd name="f107" fmla="val 52"/>
                <a:gd name="f108" fmla="val 131"/>
                <a:gd name="f109" fmla="val 53"/>
                <a:gd name="f110" fmla="val 130"/>
                <a:gd name="f111" fmla="val 129"/>
                <a:gd name="f112" fmla="val 54"/>
                <a:gd name="f113" fmla="val 128"/>
                <a:gd name="f114" fmla="val 55"/>
                <a:gd name="f115" fmla="val 125"/>
                <a:gd name="f116" fmla="val 56"/>
                <a:gd name="f117" fmla="val 124"/>
                <a:gd name="f118" fmla="val 122"/>
                <a:gd name="f119" fmla="val 57"/>
                <a:gd name="f120" fmla="val 121"/>
                <a:gd name="f121" fmla="val 120"/>
                <a:gd name="f122" fmla="val 58"/>
                <a:gd name="f123" fmla="val 119"/>
                <a:gd name="f124" fmla="val 118"/>
                <a:gd name="f125" fmla="val 117"/>
                <a:gd name="f126" fmla="val 59"/>
                <a:gd name="f127" fmla="val 61"/>
                <a:gd name="f128" fmla="val 116"/>
                <a:gd name="f129" fmla="val 115"/>
                <a:gd name="f130" fmla="val 62"/>
                <a:gd name="f131" fmla="val 112"/>
                <a:gd name="f132" fmla="val 63"/>
                <a:gd name="f133" fmla="val 111"/>
                <a:gd name="f134" fmla="val 110"/>
                <a:gd name="f135" fmla="val 64"/>
                <a:gd name="f136" fmla="val 65"/>
                <a:gd name="f137" fmla="val 109"/>
                <a:gd name="f138" fmla="val 108"/>
                <a:gd name="f139" fmla="val 106"/>
                <a:gd name="f140" fmla="val 66"/>
                <a:gd name="f141" fmla="val 107"/>
                <a:gd name="f142" fmla="val 67"/>
                <a:gd name="f143" fmla="val 105"/>
                <a:gd name="f144" fmla="val 103"/>
                <a:gd name="f145" fmla="val 102"/>
                <a:gd name="f146" fmla="val 68"/>
                <a:gd name="f147" fmla="val 70"/>
                <a:gd name="f148" fmla="val 100"/>
                <a:gd name="f149" fmla="val 98"/>
                <a:gd name="f150" fmla="val 71"/>
                <a:gd name="f151" fmla="val 97"/>
                <a:gd name="f152" fmla="val 96"/>
                <a:gd name="f153" fmla="val 73"/>
                <a:gd name="f154" fmla="val 95"/>
                <a:gd name="f155" fmla="val 72"/>
                <a:gd name="f156" fmla="val 94"/>
                <a:gd name="f157" fmla="val 93"/>
                <a:gd name="f158" fmla="val 92"/>
                <a:gd name="f159" fmla="val 91"/>
                <a:gd name="f160" fmla="val 74"/>
                <a:gd name="f161" fmla="val 75"/>
                <a:gd name="f162" fmla="val 90"/>
                <a:gd name="f163" fmla="val 76"/>
                <a:gd name="f164" fmla="val 89"/>
                <a:gd name="f165" fmla="val 88"/>
                <a:gd name="f166" fmla="val 86"/>
                <a:gd name="f167" fmla="val 77"/>
                <a:gd name="f168" fmla="val 85"/>
                <a:gd name="f169" fmla="val 78"/>
                <a:gd name="f170" fmla="val 84"/>
                <a:gd name="f171" fmla="val 83"/>
                <a:gd name="f172" fmla="val 79"/>
                <a:gd name="f173" fmla="val 82"/>
                <a:gd name="f174" fmla="val 80"/>
                <a:gd name="f175" fmla="val 81"/>
                <a:gd name="f176" fmla="val 87"/>
                <a:gd name="f177" fmla="val 69"/>
                <a:gd name="f178" fmla="val 99"/>
                <a:gd name="f179" fmla="val 43"/>
                <a:gd name="f180" fmla="val 101"/>
                <a:gd name="f181" fmla="val 104"/>
                <a:gd name="f182" fmla="val 31"/>
                <a:gd name="f183" fmla="val 28"/>
                <a:gd name="f184" fmla="val 24"/>
                <a:gd name="f185" fmla="val 19"/>
                <a:gd name="f186" fmla="val 114"/>
                <a:gd name="f187" fmla="val 16"/>
                <a:gd name="f188" fmla="val 11"/>
                <a:gd name="f189" fmla="val 9"/>
                <a:gd name="f190" fmla="val 8"/>
                <a:gd name="f191" fmla="val 123"/>
                <a:gd name="f192" fmla="val 7"/>
                <a:gd name="f193" fmla="val 3"/>
                <a:gd name="f194" fmla="val 2"/>
                <a:gd name="f195" fmla="val 126"/>
                <a:gd name="f196" fmla="val 113"/>
                <a:gd name="f197" fmla="val 193"/>
                <a:gd name="f198" fmla="val 212"/>
                <a:gd name="f199" fmla="val 217"/>
                <a:gd name="f200" fmla="val 224"/>
                <a:gd name="f201" fmla="val 227"/>
                <a:gd name="f202" fmla="val 231"/>
                <a:gd name="f203" fmla="+- 0 0 -90"/>
                <a:gd name="f204" fmla="*/ f3 1 127"/>
                <a:gd name="f205" fmla="*/ f4 1 233"/>
                <a:gd name="f206" fmla="+- f7 0 f5"/>
                <a:gd name="f207" fmla="+- f6 0 f5"/>
                <a:gd name="f208" fmla="*/ f203 f0 1"/>
                <a:gd name="f209" fmla="*/ f207 1 127"/>
                <a:gd name="f210" fmla="*/ f206 1 233"/>
                <a:gd name="f211" fmla="*/ 13 f207 1"/>
                <a:gd name="f212" fmla="*/ 206 f206 1"/>
                <a:gd name="f213" fmla="*/ 17 f207 1"/>
                <a:gd name="f214" fmla="*/ 199 f206 1"/>
                <a:gd name="f215" fmla="*/ 23 f207 1"/>
                <a:gd name="f216" fmla="*/ 184 f206 1"/>
                <a:gd name="f217" fmla="*/ 26 f207 1"/>
                <a:gd name="f218" fmla="*/ 179 f206 1"/>
                <a:gd name="f219" fmla="*/ 36 f207 1"/>
                <a:gd name="f220" fmla="*/ 165 f206 1"/>
                <a:gd name="f221" fmla="*/ 37 f207 1"/>
                <a:gd name="f222" fmla="*/ 160 f206 1"/>
                <a:gd name="f223" fmla="*/ 42 f207 1"/>
                <a:gd name="f224" fmla="*/ 151 f206 1"/>
                <a:gd name="f225" fmla="*/ 46 f207 1"/>
                <a:gd name="f226" fmla="*/ 144 f206 1"/>
                <a:gd name="f227" fmla="*/ 49 f207 1"/>
                <a:gd name="f228" fmla="*/ 140 f206 1"/>
                <a:gd name="f229" fmla="*/ 50 f207 1"/>
                <a:gd name="f230" fmla="*/ 137 f206 1"/>
                <a:gd name="f231" fmla="*/ 54 f207 1"/>
                <a:gd name="f232" fmla="*/ 128 f206 1"/>
                <a:gd name="f233" fmla="*/ 57 f207 1"/>
                <a:gd name="f234" fmla="*/ 124 f206 1"/>
                <a:gd name="f235" fmla="*/ 58 f207 1"/>
                <a:gd name="f236" fmla="*/ 118 f206 1"/>
                <a:gd name="f237" fmla="*/ 63 f207 1"/>
                <a:gd name="f238" fmla="*/ 112 f206 1"/>
                <a:gd name="f239" fmla="*/ 66 f207 1"/>
                <a:gd name="f240" fmla="*/ 106 f206 1"/>
                <a:gd name="f241" fmla="*/ 71 f207 1"/>
                <a:gd name="f242" fmla="*/ 97 f206 1"/>
                <a:gd name="f243" fmla="*/ 73 f207 1"/>
                <a:gd name="f244" fmla="*/ 93 f206 1"/>
                <a:gd name="f245" fmla="*/ 75 f207 1"/>
                <a:gd name="f246" fmla="*/ 90 f206 1"/>
                <a:gd name="f247" fmla="*/ 76 f207 1"/>
                <a:gd name="f248" fmla="*/ 88 f206 1"/>
                <a:gd name="f249" fmla="*/ 77 f207 1"/>
                <a:gd name="f250" fmla="*/ 85 f206 1"/>
                <a:gd name="f251" fmla="*/ 79 f207 1"/>
                <a:gd name="f252" fmla="*/ 82 f206 1"/>
                <a:gd name="f253" fmla="*/ 85 f207 1"/>
                <a:gd name="f254" fmla="*/ 70 f206 1"/>
                <a:gd name="f255" fmla="*/ 88 f207 1"/>
                <a:gd name="f256" fmla="*/ 65 f206 1"/>
                <a:gd name="f257" fmla="*/ 91 f207 1"/>
                <a:gd name="f258" fmla="*/ 62 f206 1"/>
                <a:gd name="f259" fmla="*/ 95 f207 1"/>
                <a:gd name="f260" fmla="*/ 52 f206 1"/>
                <a:gd name="f261" fmla="*/ 98 f207 1"/>
                <a:gd name="f262" fmla="*/ 51 f206 1"/>
                <a:gd name="f263" fmla="*/ 99 f207 1"/>
                <a:gd name="f264" fmla="*/ 46 f206 1"/>
                <a:gd name="f265" fmla="*/ 42 f206 1"/>
                <a:gd name="f266" fmla="*/ 102 f207 1"/>
                <a:gd name="f267" fmla="*/ 38 f206 1"/>
                <a:gd name="f268" fmla="*/ 36 f206 1"/>
                <a:gd name="f269" fmla="*/ 104 f207 1"/>
                <a:gd name="f270" fmla="*/ 35 f206 1"/>
                <a:gd name="f271" fmla="*/ 107 f207 1"/>
                <a:gd name="f272" fmla="*/ 32 f206 1"/>
                <a:gd name="f273" fmla="*/ 108 f207 1"/>
                <a:gd name="f274" fmla="*/ 28 f206 1"/>
                <a:gd name="f275" fmla="*/ 109 f207 1"/>
                <a:gd name="f276" fmla="*/ 27 f206 1"/>
                <a:gd name="f277" fmla="*/ 110 f207 1"/>
                <a:gd name="f278" fmla="*/ 22 f206 1"/>
                <a:gd name="f279" fmla="*/ 111 f207 1"/>
                <a:gd name="f280" fmla="*/ 19 f206 1"/>
                <a:gd name="f281" fmla="*/ 112 f207 1"/>
                <a:gd name="f282" fmla="*/ 21 f206 1"/>
                <a:gd name="f283" fmla="*/ 116 f207 1"/>
                <a:gd name="f284" fmla="*/ 15 f206 1"/>
                <a:gd name="f285" fmla="*/ 123 f207 1"/>
                <a:gd name="f286" fmla="*/ 8 f206 1"/>
                <a:gd name="f287" fmla="*/ 125 f207 1"/>
                <a:gd name="f288" fmla="*/ 6 f206 1"/>
                <a:gd name="f289" fmla="*/ 127 f207 1"/>
                <a:gd name="f290" fmla="*/ 0 f206 1"/>
                <a:gd name="f291" fmla="*/ 2 f206 1"/>
                <a:gd name="f292" fmla="*/ 124 f207 1"/>
                <a:gd name="f293" fmla="*/ 119 f207 1"/>
                <a:gd name="f294" fmla="*/ 18 f206 1"/>
                <a:gd name="f295" fmla="*/ 101 f207 1"/>
                <a:gd name="f296" fmla="*/ 54 f206 1"/>
                <a:gd name="f297" fmla="*/ 93 f207 1"/>
                <a:gd name="f298" fmla="*/ 68 f206 1"/>
                <a:gd name="f299" fmla="*/ 80 f206 1"/>
                <a:gd name="f300" fmla="*/ 101 f206 1"/>
                <a:gd name="f301" fmla="*/ 68 f207 1"/>
                <a:gd name="f302" fmla="*/ 32 f207 1"/>
                <a:gd name="f303" fmla="*/ 192 f206 1"/>
                <a:gd name="f304" fmla="*/ 1 f207 1"/>
                <a:gd name="f305" fmla="*/ 229 f206 1"/>
                <a:gd name="f306" fmla="*/ f208 1 f2"/>
                <a:gd name="f307" fmla="*/ f211 1 127"/>
                <a:gd name="f308" fmla="*/ f212 1 233"/>
                <a:gd name="f309" fmla="*/ f213 1 127"/>
                <a:gd name="f310" fmla="*/ f214 1 233"/>
                <a:gd name="f311" fmla="*/ f215 1 127"/>
                <a:gd name="f312" fmla="*/ f216 1 233"/>
                <a:gd name="f313" fmla="*/ f217 1 127"/>
                <a:gd name="f314" fmla="*/ f218 1 233"/>
                <a:gd name="f315" fmla="*/ f219 1 127"/>
                <a:gd name="f316" fmla="*/ f220 1 233"/>
                <a:gd name="f317" fmla="*/ f221 1 127"/>
                <a:gd name="f318" fmla="*/ f222 1 233"/>
                <a:gd name="f319" fmla="*/ f223 1 127"/>
                <a:gd name="f320" fmla="*/ f224 1 233"/>
                <a:gd name="f321" fmla="*/ f225 1 127"/>
                <a:gd name="f322" fmla="*/ f226 1 233"/>
                <a:gd name="f323" fmla="*/ f227 1 127"/>
                <a:gd name="f324" fmla="*/ f228 1 233"/>
                <a:gd name="f325" fmla="*/ f229 1 127"/>
                <a:gd name="f326" fmla="*/ f230 1 233"/>
                <a:gd name="f327" fmla="*/ f231 1 127"/>
                <a:gd name="f328" fmla="*/ f232 1 233"/>
                <a:gd name="f329" fmla="*/ f233 1 127"/>
                <a:gd name="f330" fmla="*/ f234 1 233"/>
                <a:gd name="f331" fmla="*/ f235 1 127"/>
                <a:gd name="f332" fmla="*/ f236 1 233"/>
                <a:gd name="f333" fmla="*/ f237 1 127"/>
                <a:gd name="f334" fmla="*/ f238 1 233"/>
                <a:gd name="f335" fmla="*/ f239 1 127"/>
                <a:gd name="f336" fmla="*/ f240 1 233"/>
                <a:gd name="f337" fmla="*/ f241 1 127"/>
                <a:gd name="f338" fmla="*/ f242 1 233"/>
                <a:gd name="f339" fmla="*/ f243 1 127"/>
                <a:gd name="f340" fmla="*/ f244 1 233"/>
                <a:gd name="f341" fmla="*/ f245 1 127"/>
                <a:gd name="f342" fmla="*/ f246 1 233"/>
                <a:gd name="f343" fmla="*/ f247 1 127"/>
                <a:gd name="f344" fmla="*/ f248 1 233"/>
                <a:gd name="f345" fmla="*/ f249 1 127"/>
                <a:gd name="f346" fmla="*/ f250 1 233"/>
                <a:gd name="f347" fmla="*/ f251 1 127"/>
                <a:gd name="f348" fmla="*/ f252 1 233"/>
                <a:gd name="f349" fmla="*/ f253 1 127"/>
                <a:gd name="f350" fmla="*/ f254 1 233"/>
                <a:gd name="f351" fmla="*/ f255 1 127"/>
                <a:gd name="f352" fmla="*/ f256 1 233"/>
                <a:gd name="f353" fmla="*/ f257 1 127"/>
                <a:gd name="f354" fmla="*/ f258 1 233"/>
                <a:gd name="f355" fmla="*/ f259 1 127"/>
                <a:gd name="f356" fmla="*/ f260 1 233"/>
                <a:gd name="f357" fmla="*/ f261 1 127"/>
                <a:gd name="f358" fmla="*/ f262 1 233"/>
                <a:gd name="f359" fmla="*/ f263 1 127"/>
                <a:gd name="f360" fmla="*/ f264 1 233"/>
                <a:gd name="f361" fmla="*/ f265 1 233"/>
                <a:gd name="f362" fmla="*/ f266 1 127"/>
                <a:gd name="f363" fmla="*/ f267 1 233"/>
                <a:gd name="f364" fmla="*/ f268 1 233"/>
                <a:gd name="f365" fmla="*/ f269 1 127"/>
                <a:gd name="f366" fmla="*/ f270 1 233"/>
                <a:gd name="f367" fmla="*/ f271 1 127"/>
                <a:gd name="f368" fmla="*/ f272 1 233"/>
                <a:gd name="f369" fmla="*/ f273 1 127"/>
                <a:gd name="f370" fmla="*/ f274 1 233"/>
                <a:gd name="f371" fmla="*/ f275 1 127"/>
                <a:gd name="f372" fmla="*/ f276 1 233"/>
                <a:gd name="f373" fmla="*/ f277 1 127"/>
                <a:gd name="f374" fmla="*/ f278 1 233"/>
                <a:gd name="f375" fmla="*/ f279 1 127"/>
                <a:gd name="f376" fmla="*/ f280 1 233"/>
                <a:gd name="f377" fmla="*/ f281 1 127"/>
                <a:gd name="f378" fmla="*/ f282 1 233"/>
                <a:gd name="f379" fmla="*/ f283 1 127"/>
                <a:gd name="f380" fmla="*/ f284 1 233"/>
                <a:gd name="f381" fmla="*/ f285 1 127"/>
                <a:gd name="f382" fmla="*/ f286 1 233"/>
                <a:gd name="f383" fmla="*/ f287 1 127"/>
                <a:gd name="f384" fmla="*/ f288 1 233"/>
                <a:gd name="f385" fmla="*/ f289 1 127"/>
                <a:gd name="f386" fmla="*/ f290 1 233"/>
                <a:gd name="f387" fmla="*/ f291 1 233"/>
                <a:gd name="f388" fmla="*/ f292 1 127"/>
                <a:gd name="f389" fmla="*/ f293 1 127"/>
                <a:gd name="f390" fmla="*/ f294 1 233"/>
                <a:gd name="f391" fmla="*/ f295 1 127"/>
                <a:gd name="f392" fmla="*/ f296 1 233"/>
                <a:gd name="f393" fmla="*/ f297 1 127"/>
                <a:gd name="f394" fmla="*/ f298 1 233"/>
                <a:gd name="f395" fmla="*/ f299 1 233"/>
                <a:gd name="f396" fmla="*/ f300 1 233"/>
                <a:gd name="f397" fmla="*/ f301 1 127"/>
                <a:gd name="f398" fmla="*/ f302 1 127"/>
                <a:gd name="f399" fmla="*/ f303 1 233"/>
                <a:gd name="f400" fmla="*/ f304 1 127"/>
                <a:gd name="f401" fmla="*/ f305 1 233"/>
                <a:gd name="f402" fmla="*/ 0 1 f209"/>
                <a:gd name="f403" fmla="*/ f6 1 f209"/>
                <a:gd name="f404" fmla="*/ 0 1 f210"/>
                <a:gd name="f405" fmla="*/ f7 1 f210"/>
                <a:gd name="f406" fmla="+- f306 0 f1"/>
                <a:gd name="f407" fmla="*/ f307 1 f209"/>
                <a:gd name="f408" fmla="*/ f308 1 f210"/>
                <a:gd name="f409" fmla="*/ f309 1 f209"/>
                <a:gd name="f410" fmla="*/ f310 1 f210"/>
                <a:gd name="f411" fmla="*/ f311 1 f209"/>
                <a:gd name="f412" fmla="*/ f312 1 f210"/>
                <a:gd name="f413" fmla="*/ f313 1 f209"/>
                <a:gd name="f414" fmla="*/ f314 1 f210"/>
                <a:gd name="f415" fmla="*/ f315 1 f209"/>
                <a:gd name="f416" fmla="*/ f316 1 f210"/>
                <a:gd name="f417" fmla="*/ f317 1 f209"/>
                <a:gd name="f418" fmla="*/ f318 1 f210"/>
                <a:gd name="f419" fmla="*/ f319 1 f209"/>
                <a:gd name="f420" fmla="*/ f320 1 f210"/>
                <a:gd name="f421" fmla="*/ f321 1 f209"/>
                <a:gd name="f422" fmla="*/ f322 1 f210"/>
                <a:gd name="f423" fmla="*/ f323 1 f209"/>
                <a:gd name="f424" fmla="*/ f324 1 f210"/>
                <a:gd name="f425" fmla="*/ f325 1 f209"/>
                <a:gd name="f426" fmla="*/ f326 1 f210"/>
                <a:gd name="f427" fmla="*/ f327 1 f209"/>
                <a:gd name="f428" fmla="*/ f328 1 f210"/>
                <a:gd name="f429" fmla="*/ f329 1 f209"/>
                <a:gd name="f430" fmla="*/ f330 1 f210"/>
                <a:gd name="f431" fmla="*/ f331 1 f209"/>
                <a:gd name="f432" fmla="*/ f332 1 f210"/>
                <a:gd name="f433" fmla="*/ f333 1 f209"/>
                <a:gd name="f434" fmla="*/ f334 1 f210"/>
                <a:gd name="f435" fmla="*/ f335 1 f209"/>
                <a:gd name="f436" fmla="*/ f336 1 f210"/>
                <a:gd name="f437" fmla="*/ f337 1 f209"/>
                <a:gd name="f438" fmla="*/ f338 1 f210"/>
                <a:gd name="f439" fmla="*/ f339 1 f209"/>
                <a:gd name="f440" fmla="*/ f340 1 f210"/>
                <a:gd name="f441" fmla="*/ f341 1 f209"/>
                <a:gd name="f442" fmla="*/ f342 1 f210"/>
                <a:gd name="f443" fmla="*/ f343 1 f209"/>
                <a:gd name="f444" fmla="*/ f344 1 f210"/>
                <a:gd name="f445" fmla="*/ f345 1 f209"/>
                <a:gd name="f446" fmla="*/ f346 1 f210"/>
                <a:gd name="f447" fmla="*/ f347 1 f209"/>
                <a:gd name="f448" fmla="*/ f348 1 f210"/>
                <a:gd name="f449" fmla="*/ f349 1 f209"/>
                <a:gd name="f450" fmla="*/ f350 1 f210"/>
                <a:gd name="f451" fmla="*/ f351 1 f209"/>
                <a:gd name="f452" fmla="*/ f352 1 f210"/>
                <a:gd name="f453" fmla="*/ f353 1 f209"/>
                <a:gd name="f454" fmla="*/ f354 1 f210"/>
                <a:gd name="f455" fmla="*/ f355 1 f209"/>
                <a:gd name="f456" fmla="*/ f356 1 f210"/>
                <a:gd name="f457" fmla="*/ f357 1 f209"/>
                <a:gd name="f458" fmla="*/ f358 1 f210"/>
                <a:gd name="f459" fmla="*/ f359 1 f209"/>
                <a:gd name="f460" fmla="*/ f360 1 f210"/>
                <a:gd name="f461" fmla="*/ f361 1 f210"/>
                <a:gd name="f462" fmla="*/ f362 1 f209"/>
                <a:gd name="f463" fmla="*/ f363 1 f210"/>
                <a:gd name="f464" fmla="*/ f364 1 f210"/>
                <a:gd name="f465" fmla="*/ f365 1 f209"/>
                <a:gd name="f466" fmla="*/ f366 1 f210"/>
                <a:gd name="f467" fmla="*/ f367 1 f209"/>
                <a:gd name="f468" fmla="*/ f368 1 f210"/>
                <a:gd name="f469" fmla="*/ f369 1 f209"/>
                <a:gd name="f470" fmla="*/ f370 1 f210"/>
                <a:gd name="f471" fmla="*/ f371 1 f209"/>
                <a:gd name="f472" fmla="*/ f372 1 f210"/>
                <a:gd name="f473" fmla="*/ f373 1 f209"/>
                <a:gd name="f474" fmla="*/ f374 1 f210"/>
                <a:gd name="f475" fmla="*/ f375 1 f209"/>
                <a:gd name="f476" fmla="*/ f376 1 f210"/>
                <a:gd name="f477" fmla="*/ f377 1 f209"/>
                <a:gd name="f478" fmla="*/ f378 1 f210"/>
                <a:gd name="f479" fmla="*/ f379 1 f209"/>
                <a:gd name="f480" fmla="*/ f380 1 f210"/>
                <a:gd name="f481" fmla="*/ f381 1 f209"/>
                <a:gd name="f482" fmla="*/ f382 1 f210"/>
                <a:gd name="f483" fmla="*/ f383 1 f209"/>
                <a:gd name="f484" fmla="*/ f384 1 f210"/>
                <a:gd name="f485" fmla="*/ f385 1 f209"/>
                <a:gd name="f486" fmla="*/ f386 1 f210"/>
                <a:gd name="f487" fmla="*/ f387 1 f210"/>
                <a:gd name="f488" fmla="*/ f388 1 f209"/>
                <a:gd name="f489" fmla="*/ f389 1 f209"/>
                <a:gd name="f490" fmla="*/ f390 1 f210"/>
                <a:gd name="f491" fmla="*/ f391 1 f209"/>
                <a:gd name="f492" fmla="*/ f392 1 f210"/>
                <a:gd name="f493" fmla="*/ f393 1 f209"/>
                <a:gd name="f494" fmla="*/ f394 1 f210"/>
                <a:gd name="f495" fmla="*/ f395 1 f210"/>
                <a:gd name="f496" fmla="*/ f396 1 f210"/>
                <a:gd name="f497" fmla="*/ f397 1 f209"/>
                <a:gd name="f498" fmla="*/ f398 1 f209"/>
                <a:gd name="f499" fmla="*/ f399 1 f210"/>
                <a:gd name="f500" fmla="*/ f400 1 f209"/>
                <a:gd name="f501" fmla="*/ f401 1 f210"/>
                <a:gd name="f502" fmla="*/ f402 f204 1"/>
                <a:gd name="f503" fmla="*/ f403 f204 1"/>
                <a:gd name="f504" fmla="*/ f405 f205 1"/>
                <a:gd name="f505" fmla="*/ f404 f205 1"/>
                <a:gd name="f506" fmla="*/ f407 f204 1"/>
                <a:gd name="f507" fmla="*/ f408 f205 1"/>
                <a:gd name="f508" fmla="*/ f409 f204 1"/>
                <a:gd name="f509" fmla="*/ f410 f205 1"/>
                <a:gd name="f510" fmla="*/ f411 f204 1"/>
                <a:gd name="f511" fmla="*/ f412 f205 1"/>
                <a:gd name="f512" fmla="*/ f413 f204 1"/>
                <a:gd name="f513" fmla="*/ f414 f205 1"/>
                <a:gd name="f514" fmla="*/ f415 f204 1"/>
                <a:gd name="f515" fmla="*/ f416 f205 1"/>
                <a:gd name="f516" fmla="*/ f417 f204 1"/>
                <a:gd name="f517" fmla="*/ f418 f205 1"/>
                <a:gd name="f518" fmla="*/ f419 f204 1"/>
                <a:gd name="f519" fmla="*/ f420 f205 1"/>
                <a:gd name="f520" fmla="*/ f421 f204 1"/>
                <a:gd name="f521" fmla="*/ f422 f205 1"/>
                <a:gd name="f522" fmla="*/ f423 f204 1"/>
                <a:gd name="f523" fmla="*/ f424 f205 1"/>
                <a:gd name="f524" fmla="*/ f425 f204 1"/>
                <a:gd name="f525" fmla="*/ f426 f205 1"/>
                <a:gd name="f526" fmla="*/ f427 f204 1"/>
                <a:gd name="f527" fmla="*/ f428 f205 1"/>
                <a:gd name="f528" fmla="*/ f429 f204 1"/>
                <a:gd name="f529" fmla="*/ f430 f205 1"/>
                <a:gd name="f530" fmla="*/ f431 f204 1"/>
                <a:gd name="f531" fmla="*/ f432 f205 1"/>
                <a:gd name="f532" fmla="*/ f433 f204 1"/>
                <a:gd name="f533" fmla="*/ f434 f205 1"/>
                <a:gd name="f534" fmla="*/ f435 f204 1"/>
                <a:gd name="f535" fmla="*/ f436 f205 1"/>
                <a:gd name="f536" fmla="*/ f437 f204 1"/>
                <a:gd name="f537" fmla="*/ f438 f205 1"/>
                <a:gd name="f538" fmla="*/ f439 f204 1"/>
                <a:gd name="f539" fmla="*/ f440 f205 1"/>
                <a:gd name="f540" fmla="*/ f441 f204 1"/>
                <a:gd name="f541" fmla="*/ f442 f205 1"/>
                <a:gd name="f542" fmla="*/ f443 f204 1"/>
                <a:gd name="f543" fmla="*/ f444 f205 1"/>
                <a:gd name="f544" fmla="*/ f445 f204 1"/>
                <a:gd name="f545" fmla="*/ f446 f205 1"/>
                <a:gd name="f546" fmla="*/ f447 f204 1"/>
                <a:gd name="f547" fmla="*/ f448 f205 1"/>
                <a:gd name="f548" fmla="*/ f449 f204 1"/>
                <a:gd name="f549" fmla="*/ f450 f205 1"/>
                <a:gd name="f550" fmla="*/ f451 f204 1"/>
                <a:gd name="f551" fmla="*/ f452 f205 1"/>
                <a:gd name="f552" fmla="*/ f453 f204 1"/>
                <a:gd name="f553" fmla="*/ f454 f205 1"/>
                <a:gd name="f554" fmla="*/ f455 f204 1"/>
                <a:gd name="f555" fmla="*/ f456 f205 1"/>
                <a:gd name="f556" fmla="*/ f457 f204 1"/>
                <a:gd name="f557" fmla="*/ f458 f205 1"/>
                <a:gd name="f558" fmla="*/ f459 f204 1"/>
                <a:gd name="f559" fmla="*/ f460 f205 1"/>
                <a:gd name="f560" fmla="*/ f461 f205 1"/>
                <a:gd name="f561" fmla="*/ f462 f204 1"/>
                <a:gd name="f562" fmla="*/ f463 f205 1"/>
                <a:gd name="f563" fmla="*/ f464 f205 1"/>
                <a:gd name="f564" fmla="*/ f465 f204 1"/>
                <a:gd name="f565" fmla="*/ f466 f205 1"/>
                <a:gd name="f566" fmla="*/ f467 f204 1"/>
                <a:gd name="f567" fmla="*/ f468 f205 1"/>
                <a:gd name="f568" fmla="*/ f469 f204 1"/>
                <a:gd name="f569" fmla="*/ f470 f205 1"/>
                <a:gd name="f570" fmla="*/ f471 f204 1"/>
                <a:gd name="f571" fmla="*/ f472 f205 1"/>
                <a:gd name="f572" fmla="*/ f473 f204 1"/>
                <a:gd name="f573" fmla="*/ f474 f205 1"/>
                <a:gd name="f574" fmla="*/ f475 f204 1"/>
                <a:gd name="f575" fmla="*/ f476 f205 1"/>
                <a:gd name="f576" fmla="*/ f477 f204 1"/>
                <a:gd name="f577" fmla="*/ f478 f205 1"/>
                <a:gd name="f578" fmla="*/ f479 f204 1"/>
                <a:gd name="f579" fmla="*/ f480 f205 1"/>
                <a:gd name="f580" fmla="*/ f481 f204 1"/>
                <a:gd name="f581" fmla="*/ f482 f205 1"/>
                <a:gd name="f582" fmla="*/ f483 f204 1"/>
                <a:gd name="f583" fmla="*/ f484 f205 1"/>
                <a:gd name="f584" fmla="*/ f485 f204 1"/>
                <a:gd name="f585" fmla="*/ f486 f205 1"/>
                <a:gd name="f586" fmla="*/ f487 f205 1"/>
                <a:gd name="f587" fmla="*/ f488 f204 1"/>
                <a:gd name="f588" fmla="*/ f489 f204 1"/>
                <a:gd name="f589" fmla="*/ f490 f205 1"/>
                <a:gd name="f590" fmla="*/ f491 f204 1"/>
                <a:gd name="f591" fmla="*/ f492 f205 1"/>
                <a:gd name="f592" fmla="*/ f493 f204 1"/>
                <a:gd name="f593" fmla="*/ f494 f205 1"/>
                <a:gd name="f594" fmla="*/ f495 f205 1"/>
                <a:gd name="f595" fmla="*/ f496 f205 1"/>
                <a:gd name="f596" fmla="*/ f497 f204 1"/>
                <a:gd name="f597" fmla="*/ f498 f204 1"/>
                <a:gd name="f598" fmla="*/ f499 f205 1"/>
                <a:gd name="f599" fmla="*/ f500 f204 1"/>
                <a:gd name="f600" fmla="*/ f501 f205 1"/>
              </a:gdLst>
              <a:ahLst/>
              <a:cxnLst>
                <a:cxn ang="3cd4">
                  <a:pos x="hc" y="t"/>
                </a:cxn>
                <a:cxn ang="0">
                  <a:pos x="r" y="vc"/>
                </a:cxn>
                <a:cxn ang="cd4">
                  <a:pos x="hc" y="b"/>
                </a:cxn>
                <a:cxn ang="cd2">
                  <a:pos x="l" y="vc"/>
                </a:cxn>
                <a:cxn ang="f406">
                  <a:pos x="f506" y="f507"/>
                </a:cxn>
                <a:cxn ang="f406">
                  <a:pos x="f508" y="f509"/>
                </a:cxn>
                <a:cxn ang="f406">
                  <a:pos x="f510" y="f511"/>
                </a:cxn>
                <a:cxn ang="f406">
                  <a:pos x="f512" y="f513"/>
                </a:cxn>
                <a:cxn ang="f406">
                  <a:pos x="f514" y="f515"/>
                </a:cxn>
                <a:cxn ang="f406">
                  <a:pos x="f516" y="f517"/>
                </a:cxn>
                <a:cxn ang="f406">
                  <a:pos x="f518" y="f519"/>
                </a:cxn>
                <a:cxn ang="f406">
                  <a:pos x="f520" y="f521"/>
                </a:cxn>
                <a:cxn ang="f406">
                  <a:pos x="f522" y="f523"/>
                </a:cxn>
                <a:cxn ang="f406">
                  <a:pos x="f524" y="f525"/>
                </a:cxn>
                <a:cxn ang="f406">
                  <a:pos x="f526" y="f527"/>
                </a:cxn>
                <a:cxn ang="f406">
                  <a:pos x="f528" y="f529"/>
                </a:cxn>
                <a:cxn ang="f406">
                  <a:pos x="f530" y="f531"/>
                </a:cxn>
                <a:cxn ang="f406">
                  <a:pos x="f532" y="f533"/>
                </a:cxn>
                <a:cxn ang="f406">
                  <a:pos x="f534" y="f535"/>
                </a:cxn>
                <a:cxn ang="f406">
                  <a:pos x="f536" y="f537"/>
                </a:cxn>
                <a:cxn ang="f406">
                  <a:pos x="f538" y="f539"/>
                </a:cxn>
                <a:cxn ang="f406">
                  <a:pos x="f540" y="f541"/>
                </a:cxn>
                <a:cxn ang="f406">
                  <a:pos x="f542" y="f543"/>
                </a:cxn>
                <a:cxn ang="f406">
                  <a:pos x="f544" y="f545"/>
                </a:cxn>
                <a:cxn ang="f406">
                  <a:pos x="f546" y="f547"/>
                </a:cxn>
                <a:cxn ang="f406">
                  <a:pos x="f548" y="f549"/>
                </a:cxn>
                <a:cxn ang="f406">
                  <a:pos x="f550" y="f551"/>
                </a:cxn>
                <a:cxn ang="f406">
                  <a:pos x="f552" y="f553"/>
                </a:cxn>
                <a:cxn ang="f406">
                  <a:pos x="f554" y="f555"/>
                </a:cxn>
                <a:cxn ang="f406">
                  <a:pos x="f556" y="f557"/>
                </a:cxn>
                <a:cxn ang="f406">
                  <a:pos x="f558" y="f559"/>
                </a:cxn>
                <a:cxn ang="f406">
                  <a:pos x="f558" y="f560"/>
                </a:cxn>
                <a:cxn ang="f406">
                  <a:pos x="f561" y="f562"/>
                </a:cxn>
                <a:cxn ang="f406">
                  <a:pos x="f561" y="f563"/>
                </a:cxn>
                <a:cxn ang="f406">
                  <a:pos x="f564" y="f565"/>
                </a:cxn>
                <a:cxn ang="f406">
                  <a:pos x="f566" y="f567"/>
                </a:cxn>
                <a:cxn ang="f406">
                  <a:pos x="f568" y="f569"/>
                </a:cxn>
                <a:cxn ang="f406">
                  <a:pos x="f570" y="f571"/>
                </a:cxn>
                <a:cxn ang="f406">
                  <a:pos x="f572" y="f573"/>
                </a:cxn>
                <a:cxn ang="f406">
                  <a:pos x="f574" y="f575"/>
                </a:cxn>
                <a:cxn ang="f406">
                  <a:pos x="f576" y="f577"/>
                </a:cxn>
                <a:cxn ang="f406">
                  <a:pos x="f578" y="f579"/>
                </a:cxn>
                <a:cxn ang="f406">
                  <a:pos x="f580" y="f581"/>
                </a:cxn>
                <a:cxn ang="f406">
                  <a:pos x="f582" y="f583"/>
                </a:cxn>
                <a:cxn ang="f406">
                  <a:pos x="f584" y="f585"/>
                </a:cxn>
                <a:cxn ang="f406">
                  <a:pos x="f584" y="f586"/>
                </a:cxn>
                <a:cxn ang="f406">
                  <a:pos x="f587" y="f581"/>
                </a:cxn>
                <a:cxn ang="f406">
                  <a:pos x="f588" y="f589"/>
                </a:cxn>
                <a:cxn ang="f406">
                  <a:pos x="f574" y="f565"/>
                </a:cxn>
                <a:cxn ang="f406">
                  <a:pos x="f590" y="f591"/>
                </a:cxn>
                <a:cxn ang="f406">
                  <a:pos x="f592" y="f593"/>
                </a:cxn>
                <a:cxn ang="f406">
                  <a:pos x="f550" y="f594"/>
                </a:cxn>
                <a:cxn ang="f406">
                  <a:pos x="f540" y="f595"/>
                </a:cxn>
                <a:cxn ang="f406">
                  <a:pos x="f596" y="f533"/>
                </a:cxn>
                <a:cxn ang="f406">
                  <a:pos x="f530" y="f527"/>
                </a:cxn>
                <a:cxn ang="f406">
                  <a:pos x="f597" y="f513"/>
                </a:cxn>
                <a:cxn ang="f406">
                  <a:pos x="f512" y="f598"/>
                </a:cxn>
                <a:cxn ang="f406">
                  <a:pos x="f599" y="f600"/>
                </a:cxn>
              </a:cxnLst>
              <a:rect l="f502" t="f505" r="f503" b="f504"/>
              <a:pathLst>
                <a:path w="127" h="233">
                  <a:moveTo>
                    <a:pt x="f8" y="f9"/>
                  </a:moveTo>
                  <a:cubicBezTo>
                    <a:pt x="f8" y="f10"/>
                    <a:pt x="f11" y="f12"/>
                    <a:pt x="f11" y="f13"/>
                  </a:cubicBezTo>
                  <a:cubicBezTo>
                    <a:pt x="f14" y="f13"/>
                    <a:pt x="f14" y="f13"/>
                    <a:pt x="f14" y="f13"/>
                  </a:cubicBezTo>
                  <a:cubicBezTo>
                    <a:pt x="f15" y="f16"/>
                    <a:pt x="f17" y="f18"/>
                    <a:pt x="f19" y="f20"/>
                  </a:cubicBezTo>
                  <a:cubicBezTo>
                    <a:pt x="f19" y="f20"/>
                    <a:pt x="f19" y="f20"/>
                    <a:pt x="f19" y="f20"/>
                  </a:cubicBezTo>
                  <a:cubicBezTo>
                    <a:pt x="f21" y="f20"/>
                    <a:pt x="f21" y="f22"/>
                    <a:pt x="f21" y="f22"/>
                  </a:cubicBezTo>
                  <a:cubicBezTo>
                    <a:pt x="f21" y="f22"/>
                    <a:pt x="f21" y="f22"/>
                    <a:pt x="f23" y="f22"/>
                  </a:cubicBezTo>
                  <a:cubicBezTo>
                    <a:pt x="f21" y="f22"/>
                    <a:pt x="f23" y="f22"/>
                    <a:pt x="f23" y="f24"/>
                  </a:cubicBezTo>
                  <a:cubicBezTo>
                    <a:pt x="f25" y="f24"/>
                    <a:pt x="f25" y="f24"/>
                    <a:pt x="f25" y="f24"/>
                  </a:cubicBezTo>
                  <a:cubicBezTo>
                    <a:pt x="f25" y="f26"/>
                    <a:pt x="f25" y="f26"/>
                    <a:pt x="f25" y="f26"/>
                  </a:cubicBezTo>
                  <a:cubicBezTo>
                    <a:pt x="f23" y="f27"/>
                    <a:pt x="f28" y="f29"/>
                    <a:pt x="f28" y="f30"/>
                  </a:cubicBezTo>
                  <a:cubicBezTo>
                    <a:pt x="f28" y="f30"/>
                    <a:pt x="f28" y="f30"/>
                    <a:pt x="f28" y="f30"/>
                  </a:cubicBezTo>
                  <a:cubicBezTo>
                    <a:pt x="f31" y="f32"/>
                    <a:pt x="f33" y="f34"/>
                    <a:pt x="f35" y="f36"/>
                  </a:cubicBezTo>
                  <a:cubicBezTo>
                    <a:pt x="f35" y="f36"/>
                    <a:pt x="f35" y="f37"/>
                    <a:pt x="f38" y="f37"/>
                  </a:cubicBezTo>
                  <a:cubicBezTo>
                    <a:pt x="f35" y="f36"/>
                    <a:pt x="f38" y="f39"/>
                    <a:pt x="f38" y="f40"/>
                  </a:cubicBezTo>
                  <a:cubicBezTo>
                    <a:pt x="f41" y="f40"/>
                    <a:pt x="f38" y="f42"/>
                    <a:pt x="f41" y="f43"/>
                  </a:cubicBezTo>
                  <a:cubicBezTo>
                    <a:pt x="f41" y="f43"/>
                    <a:pt x="f41" y="f43"/>
                    <a:pt x="f41" y="f43"/>
                  </a:cubicBezTo>
                  <a:cubicBezTo>
                    <a:pt x="f41" y="f43"/>
                    <a:pt x="f41" y="f43"/>
                    <a:pt x="f41" y="f44"/>
                  </a:cubicBezTo>
                  <a:cubicBezTo>
                    <a:pt x="f41" y="f44"/>
                    <a:pt x="f41" y="f44"/>
                    <a:pt x="f41" y="f44"/>
                  </a:cubicBezTo>
                  <a:cubicBezTo>
                    <a:pt x="f41" y="f45"/>
                    <a:pt x="f46" y="f44"/>
                    <a:pt x="f46" y="f45"/>
                  </a:cubicBezTo>
                  <a:cubicBezTo>
                    <a:pt x="f46" y="f45"/>
                    <a:pt x="f46" y="f45"/>
                    <a:pt x="f46" y="f45"/>
                  </a:cubicBezTo>
                  <a:cubicBezTo>
                    <a:pt x="f46" y="f47"/>
                    <a:pt x="f48" y="f47"/>
                    <a:pt x="f48" y="f49"/>
                  </a:cubicBezTo>
                  <a:cubicBezTo>
                    <a:pt x="f48" y="f49"/>
                    <a:pt x="f48" y="f49"/>
                    <a:pt x="f48" y="f49"/>
                  </a:cubicBezTo>
                  <a:cubicBezTo>
                    <a:pt x="f48" y="f2"/>
                    <a:pt x="f50" y="f2"/>
                    <a:pt x="f48" y="f51"/>
                  </a:cubicBezTo>
                  <a:cubicBezTo>
                    <a:pt x="f50" y="f51"/>
                    <a:pt x="f48" y="f49"/>
                    <a:pt x="f50" y="f2"/>
                  </a:cubicBezTo>
                  <a:cubicBezTo>
                    <a:pt x="f52" y="f53"/>
                    <a:pt x="f54" y="f55"/>
                    <a:pt x="f56" y="f57"/>
                  </a:cubicBezTo>
                  <a:cubicBezTo>
                    <a:pt x="f56" y="f58"/>
                    <a:pt x="f59" y="f58"/>
                    <a:pt x="f59" y="f58"/>
                  </a:cubicBezTo>
                  <a:cubicBezTo>
                    <a:pt x="f59" y="f58"/>
                    <a:pt x="f60" y="f61"/>
                    <a:pt x="f60" y="f62"/>
                  </a:cubicBezTo>
                  <a:cubicBezTo>
                    <a:pt x="f60" y="f62"/>
                    <a:pt x="f60" y="f62"/>
                    <a:pt x="f60" y="f62"/>
                  </a:cubicBezTo>
                  <a:cubicBezTo>
                    <a:pt x="f63" y="f64"/>
                    <a:pt x="f60" y="f64"/>
                    <a:pt x="f63" y="f64"/>
                  </a:cubicBezTo>
                  <a:cubicBezTo>
                    <a:pt x="f63" y="f64"/>
                    <a:pt x="f63" y="f64"/>
                    <a:pt x="f63" y="f64"/>
                  </a:cubicBezTo>
                  <a:cubicBezTo>
                    <a:pt x="f63" y="f64"/>
                    <a:pt x="f63" y="f65"/>
                    <a:pt x="f66" y="f67"/>
                  </a:cubicBezTo>
                  <a:cubicBezTo>
                    <a:pt x="f66" y="f65"/>
                    <a:pt x="f66" y="f65"/>
                    <a:pt x="f66" y="f65"/>
                  </a:cubicBezTo>
                  <a:cubicBezTo>
                    <a:pt x="f66" y="f67"/>
                    <a:pt x="f66" y="f68"/>
                    <a:pt x="f66" y="f69"/>
                  </a:cubicBezTo>
                  <a:cubicBezTo>
                    <a:pt x="f66" y="f68"/>
                    <a:pt x="f66" y="f68"/>
                    <a:pt x="f66" y="f68"/>
                  </a:cubicBezTo>
                  <a:cubicBezTo>
                    <a:pt x="f70" y="f69"/>
                    <a:pt x="f66" y="f69"/>
                    <a:pt x="f66" y="f71"/>
                  </a:cubicBezTo>
                  <a:cubicBezTo>
                    <a:pt x="f66" y="f71"/>
                    <a:pt x="f70" y="f71"/>
                    <a:pt x="f70" y="f69"/>
                  </a:cubicBezTo>
                  <a:cubicBezTo>
                    <a:pt x="f70" y="f72"/>
                    <a:pt x="f73" y="f72"/>
                    <a:pt x="f73" y="f74"/>
                  </a:cubicBezTo>
                  <a:cubicBezTo>
                    <a:pt x="f73" y="f74"/>
                    <a:pt x="f73" y="f74"/>
                    <a:pt x="f73" y="f74"/>
                  </a:cubicBezTo>
                  <a:cubicBezTo>
                    <a:pt x="f75" y="f76"/>
                    <a:pt x="f75" y="f77"/>
                    <a:pt x="f78" y="f79"/>
                  </a:cubicBezTo>
                  <a:cubicBezTo>
                    <a:pt x="f78" y="f80"/>
                    <a:pt x="f81" y="f79"/>
                    <a:pt x="f81" y="f80"/>
                  </a:cubicBezTo>
                  <a:cubicBezTo>
                    <a:pt x="f78" y="f80"/>
                    <a:pt x="f82" y="f83"/>
                    <a:pt x="f81" y="f83"/>
                  </a:cubicBezTo>
                  <a:cubicBezTo>
                    <a:pt x="f81" y="f83"/>
                    <a:pt x="f82" y="f84"/>
                    <a:pt x="f82" y="f85"/>
                  </a:cubicBezTo>
                  <a:cubicBezTo>
                    <a:pt x="f82" y="f84"/>
                    <a:pt x="f86" y="f85"/>
                    <a:pt x="f82" y="f84"/>
                  </a:cubicBezTo>
                  <a:cubicBezTo>
                    <a:pt x="f86" y="f84"/>
                    <a:pt x="f86" y="f84"/>
                    <a:pt x="f86" y="f84"/>
                  </a:cubicBezTo>
                  <a:cubicBezTo>
                    <a:pt x="f86" y="f84"/>
                    <a:pt x="f86" y="f84"/>
                    <a:pt x="f86" y="f84"/>
                  </a:cubicBezTo>
                  <a:cubicBezTo>
                    <a:pt x="f86" y="f84"/>
                    <a:pt x="f87" y="f85"/>
                    <a:pt x="f87" y="f88"/>
                  </a:cubicBezTo>
                  <a:cubicBezTo>
                    <a:pt x="f87" y="f89"/>
                    <a:pt x="f86" y="f90"/>
                    <a:pt x="f87" y="f91"/>
                  </a:cubicBezTo>
                  <a:cubicBezTo>
                    <a:pt x="f87" y="f90"/>
                    <a:pt x="f92" y="f91"/>
                    <a:pt x="f92" y="f90"/>
                  </a:cubicBezTo>
                  <a:cubicBezTo>
                    <a:pt x="f87" y="f93"/>
                    <a:pt x="f87" y="f93"/>
                    <a:pt x="f87" y="f93"/>
                  </a:cubicBezTo>
                  <a:cubicBezTo>
                    <a:pt x="f92" y="f93"/>
                    <a:pt x="f92" y="f93"/>
                    <a:pt x="f92" y="f93"/>
                  </a:cubicBezTo>
                  <a:cubicBezTo>
                    <a:pt x="f92" y="f94"/>
                    <a:pt x="f92" y="f94"/>
                    <a:pt x="f92" y="f94"/>
                  </a:cubicBezTo>
                  <a:cubicBezTo>
                    <a:pt x="f92" y="f94"/>
                    <a:pt x="f92" y="f95"/>
                    <a:pt x="f96" y="f97"/>
                  </a:cubicBezTo>
                  <a:cubicBezTo>
                    <a:pt x="f98" y="f97"/>
                    <a:pt x="f96" y="f97"/>
                    <a:pt x="f98" y="f97"/>
                  </a:cubicBezTo>
                  <a:cubicBezTo>
                    <a:pt x="f98" y="f95"/>
                    <a:pt x="f98" y="f95"/>
                    <a:pt x="f98" y="f99"/>
                  </a:cubicBezTo>
                  <a:cubicBezTo>
                    <a:pt x="f98" y="f99"/>
                    <a:pt x="f98" y="f99"/>
                    <a:pt x="f98" y="f99"/>
                  </a:cubicBezTo>
                  <a:cubicBezTo>
                    <a:pt x="f100" y="f99"/>
                    <a:pt x="f100" y="f101"/>
                    <a:pt x="f98" y="f101"/>
                  </a:cubicBezTo>
                  <a:cubicBezTo>
                    <a:pt x="f98" y="f101"/>
                    <a:pt x="f100" y="f101"/>
                    <a:pt x="f98" y="f99"/>
                  </a:cubicBezTo>
                  <a:cubicBezTo>
                    <a:pt x="f98" y="f101"/>
                    <a:pt x="f98" y="f101"/>
                    <a:pt x="f100" y="f102"/>
                  </a:cubicBezTo>
                  <a:cubicBezTo>
                    <a:pt x="f100" y="f101"/>
                    <a:pt x="f100" y="f101"/>
                    <a:pt x="f100" y="f101"/>
                  </a:cubicBezTo>
                  <a:cubicBezTo>
                    <a:pt x="f100" y="f102"/>
                    <a:pt x="f100" y="f103"/>
                    <a:pt x="f104" y="f105"/>
                  </a:cubicBezTo>
                  <a:cubicBezTo>
                    <a:pt x="f100" y="f105"/>
                    <a:pt x="f104" y="f106"/>
                    <a:pt x="f104" y="f106"/>
                  </a:cubicBezTo>
                  <a:cubicBezTo>
                    <a:pt x="f107" y="f105"/>
                    <a:pt x="f107" y="f108"/>
                    <a:pt x="f109" y="f110"/>
                  </a:cubicBezTo>
                  <a:cubicBezTo>
                    <a:pt x="f109" y="f110"/>
                    <a:pt x="f107" y="f110"/>
                    <a:pt x="f109" y="f110"/>
                  </a:cubicBezTo>
                  <a:cubicBezTo>
                    <a:pt x="f109" y="f111"/>
                    <a:pt x="f109" y="f110"/>
                    <a:pt x="f112" y="f111"/>
                  </a:cubicBezTo>
                  <a:cubicBezTo>
                    <a:pt x="f112" y="f111"/>
                    <a:pt x="f112" y="f111"/>
                    <a:pt x="f112" y="f113"/>
                  </a:cubicBezTo>
                  <a:cubicBezTo>
                    <a:pt x="f112" y="f113"/>
                    <a:pt x="f112" y="f113"/>
                    <a:pt x="f112" y="f111"/>
                  </a:cubicBezTo>
                  <a:cubicBezTo>
                    <a:pt x="f112" y="f113"/>
                    <a:pt x="f114" y="f115"/>
                    <a:pt x="f116" y="f117"/>
                  </a:cubicBezTo>
                  <a:cubicBezTo>
                    <a:pt x="f116" y="f117"/>
                    <a:pt x="f116" y="f117"/>
                    <a:pt x="f116" y="f118"/>
                  </a:cubicBezTo>
                  <a:cubicBezTo>
                    <a:pt x="f119" y="f117"/>
                    <a:pt x="f119" y="f117"/>
                    <a:pt x="f119" y="f117"/>
                  </a:cubicBezTo>
                  <a:cubicBezTo>
                    <a:pt x="f119" y="f118"/>
                    <a:pt x="f119" y="f120"/>
                    <a:pt x="f119" y="f118"/>
                  </a:cubicBezTo>
                  <a:cubicBezTo>
                    <a:pt x="f119" y="f120"/>
                    <a:pt x="f116" y="f115"/>
                    <a:pt x="f119" y="f117"/>
                  </a:cubicBezTo>
                  <a:cubicBezTo>
                    <a:pt x="f119" y="f118"/>
                    <a:pt x="f119" y="f118"/>
                    <a:pt x="f119" y="f118"/>
                  </a:cubicBezTo>
                  <a:cubicBezTo>
                    <a:pt x="f119" y="f118"/>
                    <a:pt x="f119" y="f120"/>
                    <a:pt x="f119" y="f121"/>
                  </a:cubicBezTo>
                  <a:cubicBezTo>
                    <a:pt x="f119" y="f121"/>
                    <a:pt x="f119" y="f120"/>
                    <a:pt x="f122" y="f120"/>
                  </a:cubicBezTo>
                  <a:cubicBezTo>
                    <a:pt x="f122" y="f121"/>
                    <a:pt x="f122" y="f121"/>
                    <a:pt x="f122" y="f123"/>
                  </a:cubicBezTo>
                  <a:cubicBezTo>
                    <a:pt x="f122" y="f123"/>
                    <a:pt x="f122" y="f123"/>
                    <a:pt x="f122" y="f123"/>
                  </a:cubicBezTo>
                  <a:cubicBezTo>
                    <a:pt x="f122" y="f124"/>
                    <a:pt x="f122" y="f124"/>
                    <a:pt x="f122" y="f124"/>
                  </a:cubicBezTo>
                  <a:cubicBezTo>
                    <a:pt x="f122" y="f124"/>
                    <a:pt x="f122" y="f125"/>
                    <a:pt x="f126" y="f125"/>
                  </a:cubicBezTo>
                  <a:cubicBezTo>
                    <a:pt x="f127" y="f124"/>
                    <a:pt x="f127" y="f124"/>
                    <a:pt x="f127" y="f124"/>
                  </a:cubicBezTo>
                  <a:cubicBezTo>
                    <a:pt x="f127" y="f125"/>
                    <a:pt x="f126" y="f125"/>
                    <a:pt x="f126" y="f125"/>
                  </a:cubicBezTo>
                  <a:cubicBezTo>
                    <a:pt x="f126" y="f125"/>
                    <a:pt x="f126" y="f125"/>
                    <a:pt x="f127" y="f125"/>
                  </a:cubicBezTo>
                  <a:cubicBezTo>
                    <a:pt x="f126" y="f128"/>
                    <a:pt x="f127" y="f128"/>
                    <a:pt x="f127" y="f129"/>
                  </a:cubicBezTo>
                  <a:cubicBezTo>
                    <a:pt x="f130" y="f129"/>
                    <a:pt x="f130" y="f131"/>
                    <a:pt x="f132" y="f131"/>
                  </a:cubicBezTo>
                  <a:cubicBezTo>
                    <a:pt x="f132" y="f133"/>
                    <a:pt x="f132" y="f134"/>
                    <a:pt x="f132" y="f134"/>
                  </a:cubicBezTo>
                  <a:cubicBezTo>
                    <a:pt x="f132" y="f134"/>
                    <a:pt x="f132" y="f134"/>
                    <a:pt x="f135" y="f134"/>
                  </a:cubicBezTo>
                  <a:cubicBezTo>
                    <a:pt x="f135" y="f134"/>
                    <a:pt x="f135" y="f134"/>
                    <a:pt x="f135" y="f134"/>
                  </a:cubicBezTo>
                  <a:cubicBezTo>
                    <a:pt x="f135" y="f134"/>
                    <a:pt x="f135" y="f134"/>
                    <a:pt x="f136" y="f137"/>
                  </a:cubicBezTo>
                  <a:cubicBezTo>
                    <a:pt x="f136" y="f138"/>
                    <a:pt x="f135" y="f138"/>
                    <a:pt x="f135" y="f138"/>
                  </a:cubicBezTo>
                  <a:cubicBezTo>
                    <a:pt x="f136" y="f138"/>
                    <a:pt x="f135" y="f139"/>
                    <a:pt x="f140" y="f139"/>
                  </a:cubicBezTo>
                  <a:cubicBezTo>
                    <a:pt x="f140" y="f139"/>
                    <a:pt x="f140" y="f141"/>
                    <a:pt x="f140" y="f139"/>
                  </a:cubicBezTo>
                  <a:cubicBezTo>
                    <a:pt x="f142" y="f139"/>
                    <a:pt x="f140" y="f143"/>
                    <a:pt x="f142" y="f144"/>
                  </a:cubicBezTo>
                  <a:cubicBezTo>
                    <a:pt x="f140" y="f144"/>
                    <a:pt x="f140" y="f144"/>
                    <a:pt x="f140" y="f144"/>
                  </a:cubicBezTo>
                  <a:cubicBezTo>
                    <a:pt x="f142" y="f144"/>
                    <a:pt x="f140" y="f145"/>
                    <a:pt x="f142" y="f144"/>
                  </a:cubicBezTo>
                  <a:cubicBezTo>
                    <a:pt x="f142" y="f145"/>
                    <a:pt x="f146" y="f145"/>
                    <a:pt x="f142" y="f145"/>
                  </a:cubicBezTo>
                  <a:cubicBezTo>
                    <a:pt x="f147" y="f148"/>
                    <a:pt x="f147" y="f149"/>
                    <a:pt x="f150" y="f151"/>
                  </a:cubicBezTo>
                  <a:cubicBezTo>
                    <a:pt x="f150" y="f152"/>
                    <a:pt x="f150" y="f152"/>
                    <a:pt x="f150" y="f152"/>
                  </a:cubicBezTo>
                  <a:cubicBezTo>
                    <a:pt x="f150" y="f151"/>
                    <a:pt x="f150" y="f151"/>
                    <a:pt x="f150" y="f151"/>
                  </a:cubicBezTo>
                  <a:cubicBezTo>
                    <a:pt x="f150" y="f151"/>
                    <a:pt x="f150" y="f151"/>
                    <a:pt x="f150" y="f151"/>
                  </a:cubicBezTo>
                  <a:cubicBezTo>
                    <a:pt x="f150" y="f152"/>
                    <a:pt x="f150" y="f152"/>
                    <a:pt x="f150" y="f151"/>
                  </a:cubicBezTo>
                  <a:cubicBezTo>
                    <a:pt x="f153" y="f152"/>
                    <a:pt x="f150" y="f154"/>
                    <a:pt x="f155" y="f156"/>
                  </a:cubicBezTo>
                  <a:cubicBezTo>
                    <a:pt x="f155" y="f156"/>
                    <a:pt x="f155" y="f156"/>
                    <a:pt x="f153" y="f157"/>
                  </a:cubicBezTo>
                  <a:cubicBezTo>
                    <a:pt x="f155" y="f158"/>
                    <a:pt x="f155" y="f158"/>
                    <a:pt x="f155" y="f158"/>
                  </a:cubicBezTo>
                  <a:cubicBezTo>
                    <a:pt x="f153" y="f159"/>
                    <a:pt x="f153" y="f158"/>
                    <a:pt x="f160" y="f158"/>
                  </a:cubicBezTo>
                  <a:cubicBezTo>
                    <a:pt x="f160" y="f159"/>
                    <a:pt x="f160" y="f159"/>
                    <a:pt x="f160" y="f159"/>
                  </a:cubicBezTo>
                  <a:cubicBezTo>
                    <a:pt x="f161" y="f159"/>
                    <a:pt x="f161" y="f159"/>
                    <a:pt x="f161" y="f159"/>
                  </a:cubicBezTo>
                  <a:cubicBezTo>
                    <a:pt x="f160" y="f159"/>
                    <a:pt x="f161" y="f162"/>
                    <a:pt x="f161" y="f162"/>
                  </a:cubicBezTo>
                  <a:cubicBezTo>
                    <a:pt x="f161" y="f162"/>
                    <a:pt x="f161" y="f162"/>
                    <a:pt x="f161" y="f162"/>
                  </a:cubicBezTo>
                  <a:cubicBezTo>
                    <a:pt x="f161" y="f162"/>
                    <a:pt x="f163" y="f162"/>
                    <a:pt x="f163" y="f162"/>
                  </a:cubicBezTo>
                  <a:cubicBezTo>
                    <a:pt x="f161" y="f162"/>
                    <a:pt x="f161" y="f162"/>
                    <a:pt x="f161" y="f162"/>
                  </a:cubicBezTo>
                  <a:cubicBezTo>
                    <a:pt x="f160" y="f162"/>
                    <a:pt x="f161" y="f162"/>
                    <a:pt x="f161" y="f162"/>
                  </a:cubicBezTo>
                  <a:cubicBezTo>
                    <a:pt x="f161" y="f162"/>
                    <a:pt x="f161" y="f164"/>
                    <a:pt x="f163" y="f164"/>
                  </a:cubicBezTo>
                  <a:cubicBezTo>
                    <a:pt x="f163" y="f165"/>
                    <a:pt x="f163" y="f165"/>
                    <a:pt x="f163" y="f165"/>
                  </a:cubicBezTo>
                  <a:cubicBezTo>
                    <a:pt x="f163" y="f165"/>
                    <a:pt x="f163" y="f166"/>
                    <a:pt x="f163" y="f165"/>
                  </a:cubicBezTo>
                  <a:cubicBezTo>
                    <a:pt x="f163" y="f165"/>
                    <a:pt x="f163" y="f165"/>
                    <a:pt x="f163" y="f165"/>
                  </a:cubicBezTo>
                  <a:cubicBezTo>
                    <a:pt x="f167" y="f165"/>
                    <a:pt x="f167" y="f165"/>
                    <a:pt x="f167" y="f165"/>
                  </a:cubicBezTo>
                  <a:cubicBezTo>
                    <a:pt x="f167" y="f166"/>
                    <a:pt x="f163" y="f166"/>
                    <a:pt x="f163" y="f168"/>
                  </a:cubicBezTo>
                  <a:cubicBezTo>
                    <a:pt x="f163" y="f166"/>
                    <a:pt x="f167" y="f166"/>
                    <a:pt x="f167" y="f166"/>
                  </a:cubicBezTo>
                  <a:cubicBezTo>
                    <a:pt x="f167" y="f166"/>
                    <a:pt x="f167" y="f166"/>
                    <a:pt x="f167" y="f166"/>
                  </a:cubicBezTo>
                  <a:cubicBezTo>
                    <a:pt x="f167" y="f168"/>
                    <a:pt x="f167" y="f168"/>
                    <a:pt x="f167" y="f168"/>
                  </a:cubicBezTo>
                  <a:cubicBezTo>
                    <a:pt x="f167" y="f168"/>
                    <a:pt x="f167" y="f168"/>
                    <a:pt x="f167" y="f168"/>
                  </a:cubicBezTo>
                  <a:cubicBezTo>
                    <a:pt x="f167" y="f168"/>
                    <a:pt x="f169" y="f170"/>
                    <a:pt x="f167" y="f171"/>
                  </a:cubicBezTo>
                  <a:cubicBezTo>
                    <a:pt x="f167" y="f171"/>
                    <a:pt x="f169" y="f171"/>
                    <a:pt x="f169" y="f171"/>
                  </a:cubicBezTo>
                  <a:cubicBezTo>
                    <a:pt x="f169" y="f171"/>
                    <a:pt x="f169" y="f171"/>
                    <a:pt x="f169" y="f171"/>
                  </a:cubicBezTo>
                  <a:cubicBezTo>
                    <a:pt x="f172" y="f171"/>
                    <a:pt x="f172" y="f171"/>
                    <a:pt x="f172" y="f173"/>
                  </a:cubicBezTo>
                  <a:cubicBezTo>
                    <a:pt x="f172" y="f173"/>
                    <a:pt x="f172" y="f173"/>
                    <a:pt x="f172" y="f173"/>
                  </a:cubicBezTo>
                  <a:cubicBezTo>
                    <a:pt x="f172" y="f173"/>
                    <a:pt x="f174" y="f175"/>
                    <a:pt x="f172" y="f175"/>
                  </a:cubicBezTo>
                  <a:cubicBezTo>
                    <a:pt x="f174" y="f174"/>
                    <a:pt x="f175" y="f175"/>
                    <a:pt x="f175" y="f174"/>
                  </a:cubicBezTo>
                  <a:cubicBezTo>
                    <a:pt x="f175" y="f174"/>
                    <a:pt x="f175" y="f172"/>
                    <a:pt x="f174" y="f172"/>
                  </a:cubicBezTo>
                  <a:cubicBezTo>
                    <a:pt x="f175" y="f169"/>
                    <a:pt x="f175" y="f163"/>
                    <a:pt x="f171" y="f161"/>
                  </a:cubicBezTo>
                  <a:cubicBezTo>
                    <a:pt x="f171" y="f161"/>
                    <a:pt x="f173" y="f161"/>
                    <a:pt x="f171" y="f161"/>
                  </a:cubicBezTo>
                  <a:cubicBezTo>
                    <a:pt x="f170" y="f153"/>
                    <a:pt x="f170" y="f150"/>
                    <a:pt x="f168" y="f147"/>
                  </a:cubicBezTo>
                  <a:cubicBezTo>
                    <a:pt x="f168" y="f150"/>
                    <a:pt x="f168" y="f147"/>
                    <a:pt x="f168" y="f147"/>
                  </a:cubicBezTo>
                  <a:cubicBezTo>
                    <a:pt x="f176" y="f147"/>
                    <a:pt x="f176" y="f147"/>
                    <a:pt x="f176" y="f147"/>
                  </a:cubicBezTo>
                  <a:cubicBezTo>
                    <a:pt x="f168" y="f177"/>
                    <a:pt x="f168" y="f177"/>
                    <a:pt x="f170" y="f147"/>
                  </a:cubicBezTo>
                  <a:cubicBezTo>
                    <a:pt x="f168" y="f146"/>
                    <a:pt x="f176" y="f142"/>
                    <a:pt x="f176" y="f142"/>
                  </a:cubicBezTo>
                  <a:cubicBezTo>
                    <a:pt x="f176" y="f140"/>
                    <a:pt x="f176" y="f140"/>
                    <a:pt x="f176" y="f140"/>
                  </a:cubicBezTo>
                  <a:cubicBezTo>
                    <a:pt x="f165" y="f142"/>
                    <a:pt x="f165" y="f140"/>
                    <a:pt x="f165" y="f136"/>
                  </a:cubicBezTo>
                  <a:cubicBezTo>
                    <a:pt x="f165" y="f136"/>
                    <a:pt x="f165" y="f136"/>
                    <a:pt x="f165" y="f136"/>
                  </a:cubicBezTo>
                  <a:cubicBezTo>
                    <a:pt x="f164" y="f136"/>
                    <a:pt x="f164" y="f136"/>
                    <a:pt x="f164" y="f136"/>
                  </a:cubicBezTo>
                  <a:cubicBezTo>
                    <a:pt x="f164" y="f135"/>
                    <a:pt x="f165" y="f135"/>
                    <a:pt x="f164" y="f135"/>
                  </a:cubicBezTo>
                  <a:cubicBezTo>
                    <a:pt x="f164" y="f135"/>
                    <a:pt x="f164" y="f135"/>
                    <a:pt x="f164" y="f135"/>
                  </a:cubicBezTo>
                  <a:cubicBezTo>
                    <a:pt x="f164" y="f132"/>
                    <a:pt x="f164" y="f130"/>
                    <a:pt x="f162" y="f130"/>
                  </a:cubicBezTo>
                  <a:cubicBezTo>
                    <a:pt x="f159" y="f130"/>
                    <a:pt x="f159" y="f130"/>
                    <a:pt x="f159" y="f130"/>
                  </a:cubicBezTo>
                  <a:cubicBezTo>
                    <a:pt x="f159" y="f130"/>
                    <a:pt x="f159" y="f127"/>
                    <a:pt x="f162" y="f127"/>
                  </a:cubicBezTo>
                  <a:cubicBezTo>
                    <a:pt x="f159" y="f127"/>
                    <a:pt x="f159" y="f126"/>
                    <a:pt x="f159" y="f126"/>
                  </a:cubicBezTo>
                  <a:cubicBezTo>
                    <a:pt x="f159" y="f116"/>
                    <a:pt x="f157" y="f112"/>
                    <a:pt x="f156" y="f107"/>
                  </a:cubicBezTo>
                  <a:cubicBezTo>
                    <a:pt x="f156" y="f107"/>
                    <a:pt x="f156" y="f107"/>
                    <a:pt x="f156" y="f107"/>
                  </a:cubicBezTo>
                  <a:cubicBezTo>
                    <a:pt x="f154" y="f107"/>
                    <a:pt x="f156" y="f107"/>
                    <a:pt x="f156" y="f107"/>
                  </a:cubicBezTo>
                  <a:cubicBezTo>
                    <a:pt x="f156" y="f107"/>
                    <a:pt x="f154" y="f104"/>
                    <a:pt x="f154" y="f107"/>
                  </a:cubicBezTo>
                  <a:cubicBezTo>
                    <a:pt x="f151" y="f104"/>
                    <a:pt x="f154" y="f104"/>
                    <a:pt x="f151" y="f98"/>
                  </a:cubicBezTo>
                  <a:cubicBezTo>
                    <a:pt x="f154" y="f98"/>
                    <a:pt x="f151" y="f104"/>
                    <a:pt x="f154" y="f98"/>
                  </a:cubicBezTo>
                  <a:cubicBezTo>
                    <a:pt x="f151" y="f98"/>
                    <a:pt x="f151" y="f98"/>
                    <a:pt x="f151" y="f98"/>
                  </a:cubicBezTo>
                  <a:cubicBezTo>
                    <a:pt x="f151" y="f98"/>
                    <a:pt x="f151" y="f98"/>
                    <a:pt x="f151" y="f98"/>
                  </a:cubicBezTo>
                  <a:cubicBezTo>
                    <a:pt x="f151" y="f98"/>
                    <a:pt x="f151" y="f98"/>
                    <a:pt x="f151" y="f98"/>
                  </a:cubicBezTo>
                  <a:cubicBezTo>
                    <a:pt x="f149" y="f96"/>
                    <a:pt x="f149" y="f104"/>
                    <a:pt x="f149" y="f104"/>
                  </a:cubicBezTo>
                  <a:cubicBezTo>
                    <a:pt x="f149" y="f98"/>
                    <a:pt x="f149" y="f98"/>
                    <a:pt x="f149" y="f98"/>
                  </a:cubicBezTo>
                  <a:cubicBezTo>
                    <a:pt x="f178" y="f98"/>
                    <a:pt x="f149" y="f107"/>
                    <a:pt x="f178" y="f104"/>
                  </a:cubicBezTo>
                  <a:cubicBezTo>
                    <a:pt x="f178" y="f98"/>
                    <a:pt x="f178" y="f98"/>
                    <a:pt x="f149" y="f98"/>
                  </a:cubicBezTo>
                  <a:cubicBezTo>
                    <a:pt x="f149" y="f96"/>
                    <a:pt x="f149" y="f96"/>
                    <a:pt x="f149" y="f92"/>
                  </a:cubicBezTo>
                  <a:cubicBezTo>
                    <a:pt x="f149" y="f92"/>
                    <a:pt x="f149" y="f96"/>
                    <a:pt x="f149" y="f96"/>
                  </a:cubicBezTo>
                  <a:cubicBezTo>
                    <a:pt x="f178" y="f96"/>
                    <a:pt x="f149" y="f92"/>
                    <a:pt x="f178" y="f87"/>
                  </a:cubicBezTo>
                  <a:cubicBezTo>
                    <a:pt x="f149" y="f92"/>
                    <a:pt x="f149" y="f87"/>
                    <a:pt x="f149" y="f86"/>
                  </a:cubicBezTo>
                  <a:cubicBezTo>
                    <a:pt x="f149" y="f86"/>
                    <a:pt x="f149" y="f87"/>
                    <a:pt x="f178" y="f86"/>
                  </a:cubicBezTo>
                  <a:cubicBezTo>
                    <a:pt x="f149" y="f86"/>
                    <a:pt x="f178" y="f82"/>
                    <a:pt x="f149" y="f86"/>
                  </a:cubicBezTo>
                  <a:cubicBezTo>
                    <a:pt x="f149" y="f82"/>
                    <a:pt x="f178" y="f82"/>
                    <a:pt x="f149" y="f179"/>
                  </a:cubicBezTo>
                  <a:cubicBezTo>
                    <a:pt x="f178" y="f179"/>
                    <a:pt x="f178" y="f86"/>
                    <a:pt x="f148" y="f82"/>
                  </a:cubicBezTo>
                  <a:cubicBezTo>
                    <a:pt x="f178" y="f82"/>
                    <a:pt x="f148" y="f81"/>
                    <a:pt x="f178" y="f81"/>
                  </a:cubicBezTo>
                  <a:cubicBezTo>
                    <a:pt x="f178" y="f81"/>
                    <a:pt x="f148" y="f81"/>
                    <a:pt x="f148" y="f179"/>
                  </a:cubicBezTo>
                  <a:cubicBezTo>
                    <a:pt x="f148" y="f81"/>
                    <a:pt x="f178" y="f78"/>
                    <a:pt x="f180" y="f78"/>
                  </a:cubicBezTo>
                  <a:cubicBezTo>
                    <a:pt x="f148" y="f78"/>
                    <a:pt x="f148" y="f78"/>
                    <a:pt x="f148" y="f78"/>
                  </a:cubicBezTo>
                  <a:cubicBezTo>
                    <a:pt x="f180" y="f78"/>
                    <a:pt x="f180" y="f78"/>
                    <a:pt x="f180" y="f78"/>
                  </a:cubicBezTo>
                  <a:cubicBezTo>
                    <a:pt x="f180" y="f75"/>
                    <a:pt x="f180" y="f73"/>
                    <a:pt x="f145" y="f73"/>
                  </a:cubicBezTo>
                  <a:cubicBezTo>
                    <a:pt x="f145" y="f73"/>
                    <a:pt x="f144" y="f70"/>
                    <a:pt x="f145" y="f70"/>
                  </a:cubicBezTo>
                  <a:cubicBezTo>
                    <a:pt x="f180" y="f73"/>
                    <a:pt x="f145" y="f73"/>
                    <a:pt x="f180" y="f73"/>
                  </a:cubicBezTo>
                  <a:cubicBezTo>
                    <a:pt x="f145" y="f73"/>
                    <a:pt x="f180" y="f70"/>
                    <a:pt x="f180" y="f66"/>
                  </a:cubicBezTo>
                  <a:cubicBezTo>
                    <a:pt x="f145" y="f70"/>
                    <a:pt x="f145" y="f70"/>
                    <a:pt x="f145" y="f70"/>
                  </a:cubicBezTo>
                  <a:cubicBezTo>
                    <a:pt x="f145" y="f66"/>
                    <a:pt x="f145" y="f66"/>
                    <a:pt x="f145" y="f63"/>
                  </a:cubicBezTo>
                  <a:cubicBezTo>
                    <a:pt x="f145" y="f66"/>
                    <a:pt x="f145" y="f66"/>
                    <a:pt x="f145" y="f66"/>
                  </a:cubicBezTo>
                  <a:cubicBezTo>
                    <a:pt x="f145" y="f63"/>
                    <a:pt x="f145" y="f63"/>
                    <a:pt x="f145" y="f63"/>
                  </a:cubicBezTo>
                  <a:cubicBezTo>
                    <a:pt x="f145" y="f60"/>
                    <a:pt x="f144" y="f63"/>
                    <a:pt x="f144" y="f60"/>
                  </a:cubicBezTo>
                  <a:cubicBezTo>
                    <a:pt x="f144" y="f63"/>
                    <a:pt x="f144" y="f63"/>
                    <a:pt x="f144" y="f63"/>
                  </a:cubicBezTo>
                  <a:cubicBezTo>
                    <a:pt x="f181" y="f63"/>
                    <a:pt x="f181" y="f63"/>
                    <a:pt x="f181" y="f63"/>
                  </a:cubicBezTo>
                  <a:cubicBezTo>
                    <a:pt x="f181" y="f60"/>
                    <a:pt x="f144" y="f60"/>
                    <a:pt x="f144" y="f60"/>
                  </a:cubicBezTo>
                  <a:cubicBezTo>
                    <a:pt x="f144" y="f60"/>
                    <a:pt x="f181" y="f60"/>
                    <a:pt x="f144" y="f60"/>
                  </a:cubicBezTo>
                  <a:cubicBezTo>
                    <a:pt x="f181" y="f60"/>
                    <a:pt x="f181" y="f60"/>
                    <a:pt x="f181" y="f60"/>
                  </a:cubicBezTo>
                  <a:cubicBezTo>
                    <a:pt x="f181" y="f60"/>
                    <a:pt x="f143" y="f60"/>
                    <a:pt x="f143" y="f60"/>
                  </a:cubicBezTo>
                  <a:cubicBezTo>
                    <a:pt x="f143" y="f59"/>
                    <a:pt x="f143" y="f56"/>
                    <a:pt x="f181" y="f59"/>
                  </a:cubicBezTo>
                  <a:cubicBezTo>
                    <a:pt x="f181" y="f56"/>
                    <a:pt x="f143" y="f56"/>
                    <a:pt x="f143" y="f59"/>
                  </a:cubicBezTo>
                  <a:cubicBezTo>
                    <a:pt x="f143" y="f56"/>
                    <a:pt x="f181" y="f56"/>
                    <a:pt x="f143" y="f56"/>
                  </a:cubicBezTo>
                  <a:cubicBezTo>
                    <a:pt x="f143" y="f56"/>
                    <a:pt x="f139" y="f182"/>
                    <a:pt x="f141" y="f182"/>
                  </a:cubicBezTo>
                  <a:cubicBezTo>
                    <a:pt x="f141" y="f56"/>
                    <a:pt x="f141" y="f56"/>
                    <a:pt x="f141" y="f56"/>
                  </a:cubicBezTo>
                  <a:cubicBezTo>
                    <a:pt x="f141" y="f182"/>
                    <a:pt x="f141" y="f182"/>
                    <a:pt x="f141" y="f182"/>
                  </a:cubicBezTo>
                  <a:cubicBezTo>
                    <a:pt x="f138" y="f56"/>
                    <a:pt x="f138" y="f182"/>
                    <a:pt x="f138" y="f56"/>
                  </a:cubicBezTo>
                  <a:cubicBezTo>
                    <a:pt x="f137" y="f56"/>
                    <a:pt x="f137" y="f182"/>
                    <a:pt x="f137" y="f182"/>
                  </a:cubicBezTo>
                  <a:cubicBezTo>
                    <a:pt x="f141" y="f182"/>
                    <a:pt x="f138" y="f52"/>
                    <a:pt x="f141" y="f52"/>
                  </a:cubicBezTo>
                  <a:cubicBezTo>
                    <a:pt x="f141" y="f183"/>
                    <a:pt x="f137" y="f52"/>
                    <a:pt x="f137" y="f183"/>
                  </a:cubicBezTo>
                  <a:cubicBezTo>
                    <a:pt x="f138" y="f183"/>
                    <a:pt x="f138" y="f50"/>
                    <a:pt x="f138" y="f183"/>
                  </a:cubicBezTo>
                  <a:cubicBezTo>
                    <a:pt x="f138" y="f50"/>
                    <a:pt x="f141" y="f50"/>
                    <a:pt x="f138" y="f48"/>
                  </a:cubicBezTo>
                  <a:cubicBezTo>
                    <a:pt x="f138" y="f50"/>
                    <a:pt x="f137" y="f48"/>
                    <a:pt x="f137" y="f50"/>
                  </a:cubicBezTo>
                  <a:cubicBezTo>
                    <a:pt x="f137" y="f183"/>
                    <a:pt x="f137" y="f183"/>
                    <a:pt x="f137" y="f183"/>
                  </a:cubicBezTo>
                  <a:cubicBezTo>
                    <a:pt x="f137" y="f183"/>
                    <a:pt x="f134" y="f183"/>
                    <a:pt x="f134" y="f183"/>
                  </a:cubicBezTo>
                  <a:cubicBezTo>
                    <a:pt x="f134" y="f50"/>
                    <a:pt x="f133" y="f50"/>
                    <a:pt x="f134" y="f50"/>
                  </a:cubicBezTo>
                  <a:cubicBezTo>
                    <a:pt x="f134" y="f48"/>
                    <a:pt x="f134" y="f50"/>
                    <a:pt x="f137" y="f50"/>
                  </a:cubicBezTo>
                  <a:cubicBezTo>
                    <a:pt x="f134" y="f48"/>
                    <a:pt x="f133" y="f48"/>
                    <a:pt x="f134" y="f46"/>
                  </a:cubicBezTo>
                  <a:cubicBezTo>
                    <a:pt x="f134" y="f48"/>
                    <a:pt x="f137" y="f46"/>
                    <a:pt x="f137" y="f46"/>
                  </a:cubicBezTo>
                  <a:cubicBezTo>
                    <a:pt x="f137" y="f184"/>
                    <a:pt x="f137" y="f184"/>
                    <a:pt x="f137" y="f184"/>
                  </a:cubicBezTo>
                  <a:cubicBezTo>
                    <a:pt x="f137" y="f46"/>
                    <a:pt x="f137" y="f46"/>
                    <a:pt x="f137" y="f46"/>
                  </a:cubicBezTo>
                  <a:cubicBezTo>
                    <a:pt x="f134" y="f184"/>
                    <a:pt x="f137" y="f184"/>
                    <a:pt x="f137" y="f38"/>
                  </a:cubicBezTo>
                  <a:cubicBezTo>
                    <a:pt x="f134" y="f38"/>
                    <a:pt x="f134" y="f38"/>
                    <a:pt x="f134" y="f38"/>
                  </a:cubicBezTo>
                  <a:cubicBezTo>
                    <a:pt x="f133" y="f38"/>
                    <a:pt x="f137" y="f184"/>
                    <a:pt x="f134" y="f46"/>
                  </a:cubicBezTo>
                  <a:cubicBezTo>
                    <a:pt x="f133" y="f184"/>
                    <a:pt x="f134" y="f38"/>
                    <a:pt x="f133" y="f38"/>
                  </a:cubicBezTo>
                  <a:cubicBezTo>
                    <a:pt x="f133" y="f38"/>
                    <a:pt x="f133" y="f38"/>
                    <a:pt x="f133" y="f184"/>
                  </a:cubicBezTo>
                  <a:cubicBezTo>
                    <a:pt x="f133" y="f38"/>
                    <a:pt x="f131" y="f184"/>
                    <a:pt x="f133" y="f35"/>
                  </a:cubicBezTo>
                  <a:cubicBezTo>
                    <a:pt x="f133" y="f35"/>
                    <a:pt x="f133" y="f35"/>
                    <a:pt x="f133" y="f35"/>
                  </a:cubicBezTo>
                  <a:cubicBezTo>
                    <a:pt x="f133" y="f35"/>
                    <a:pt x="f133" y="f33"/>
                    <a:pt x="f133" y="f185"/>
                  </a:cubicBezTo>
                  <a:cubicBezTo>
                    <a:pt x="f131" y="f33"/>
                    <a:pt x="f131" y="f31"/>
                    <a:pt x="f186" y="f185"/>
                  </a:cubicBezTo>
                  <a:cubicBezTo>
                    <a:pt x="f131" y="f185"/>
                    <a:pt x="f133" y="f35"/>
                    <a:pt x="f133" y="f35"/>
                  </a:cubicBezTo>
                  <a:cubicBezTo>
                    <a:pt x="f186" y="f35"/>
                    <a:pt x="f133" y="f38"/>
                    <a:pt x="f131" y="f38"/>
                  </a:cubicBezTo>
                  <a:cubicBezTo>
                    <a:pt x="f131" y="f35"/>
                    <a:pt x="f186" y="f38"/>
                    <a:pt x="f129" y="f38"/>
                  </a:cubicBezTo>
                  <a:cubicBezTo>
                    <a:pt x="f129" y="f38"/>
                    <a:pt x="f129" y="f38"/>
                    <a:pt x="f129" y="f35"/>
                  </a:cubicBezTo>
                  <a:cubicBezTo>
                    <a:pt x="f186" y="f35"/>
                    <a:pt x="f186" y="f35"/>
                    <a:pt x="f131" y="f35"/>
                  </a:cubicBezTo>
                  <a:cubicBezTo>
                    <a:pt x="f186" y="f35"/>
                    <a:pt x="f186" y="f33"/>
                    <a:pt x="f186" y="f185"/>
                  </a:cubicBezTo>
                  <a:cubicBezTo>
                    <a:pt x="f129" y="f185"/>
                    <a:pt x="f129" y="f185"/>
                    <a:pt x="f129" y="f33"/>
                  </a:cubicBezTo>
                  <a:cubicBezTo>
                    <a:pt x="f129" y="f31"/>
                    <a:pt x="f128" y="f28"/>
                    <a:pt x="f125" y="f187"/>
                  </a:cubicBezTo>
                  <a:cubicBezTo>
                    <a:pt x="f128" y="f187"/>
                    <a:pt x="f124" y="f25"/>
                    <a:pt x="f125" y="f25"/>
                  </a:cubicBezTo>
                  <a:cubicBezTo>
                    <a:pt x="f128" y="f25"/>
                    <a:pt x="f129" y="f25"/>
                    <a:pt x="f129" y="f25"/>
                  </a:cubicBezTo>
                  <a:cubicBezTo>
                    <a:pt x="f129" y="f25"/>
                    <a:pt x="f129" y="f25"/>
                    <a:pt x="f128" y="f25"/>
                  </a:cubicBezTo>
                  <a:cubicBezTo>
                    <a:pt x="f129" y="f23"/>
                    <a:pt x="f125" y="f25"/>
                    <a:pt x="f128" y="f23"/>
                  </a:cubicBezTo>
                  <a:cubicBezTo>
                    <a:pt x="f128" y="f25"/>
                    <a:pt x="f125" y="f25"/>
                    <a:pt x="f124" y="f25"/>
                  </a:cubicBezTo>
                  <a:cubicBezTo>
                    <a:pt x="f124" y="f23"/>
                    <a:pt x="f124" y="f25"/>
                    <a:pt x="f124" y="f25"/>
                  </a:cubicBezTo>
                  <a:cubicBezTo>
                    <a:pt x="f124" y="f23"/>
                    <a:pt x="f124" y="f21"/>
                    <a:pt x="f124" y="f19"/>
                  </a:cubicBezTo>
                  <a:cubicBezTo>
                    <a:pt x="f121" y="f188"/>
                    <a:pt x="f121" y="f189"/>
                    <a:pt x="f120" y="f190"/>
                  </a:cubicBezTo>
                  <a:cubicBezTo>
                    <a:pt x="f120" y="f190"/>
                    <a:pt x="f191" y="f190"/>
                    <a:pt x="f191" y="f190"/>
                  </a:cubicBezTo>
                  <a:cubicBezTo>
                    <a:pt x="f191" y="f190"/>
                    <a:pt x="f120" y="f190"/>
                    <a:pt x="f191" y="f190"/>
                  </a:cubicBezTo>
                  <a:cubicBezTo>
                    <a:pt x="f191" y="f190"/>
                    <a:pt x="f191" y="f190"/>
                    <a:pt x="f191" y="f190"/>
                  </a:cubicBezTo>
                  <a:cubicBezTo>
                    <a:pt x="f191" y="f190"/>
                    <a:pt x="f115" y="f192"/>
                    <a:pt x="f117" y="f15"/>
                  </a:cubicBezTo>
                  <a:cubicBezTo>
                    <a:pt x="f117" y="f15"/>
                    <a:pt x="f117" y="f15"/>
                    <a:pt x="f117" y="f15"/>
                  </a:cubicBezTo>
                  <a:cubicBezTo>
                    <a:pt x="f117" y="f15"/>
                    <a:pt x="f117" y="f15"/>
                    <a:pt x="f117" y="f15"/>
                  </a:cubicBezTo>
                  <a:cubicBezTo>
                    <a:pt x="f115" y="f15"/>
                    <a:pt x="f115" y="f15"/>
                    <a:pt x="f115" y="f15"/>
                  </a:cubicBezTo>
                  <a:cubicBezTo>
                    <a:pt x="f115" y="f15"/>
                    <a:pt x="f115" y="f11"/>
                    <a:pt x="f115" y="f193"/>
                  </a:cubicBezTo>
                  <a:cubicBezTo>
                    <a:pt x="f115" y="f193"/>
                    <a:pt x="f115" y="f193"/>
                    <a:pt x="f115" y="f193"/>
                  </a:cubicBezTo>
                  <a:cubicBezTo>
                    <a:pt x="f115" y="f194"/>
                    <a:pt x="f115" y="f194"/>
                    <a:pt x="f195" y="f8"/>
                  </a:cubicBezTo>
                  <a:cubicBezTo>
                    <a:pt x="f195" y="f8"/>
                    <a:pt x="f195" y="f8"/>
                    <a:pt x="f195" y="f8"/>
                  </a:cubicBezTo>
                  <a:cubicBezTo>
                    <a:pt x="f195" y="f8"/>
                    <a:pt x="f195" y="f8"/>
                    <a:pt x="f195" y="f8"/>
                  </a:cubicBezTo>
                  <a:cubicBezTo>
                    <a:pt x="f6" y="f8"/>
                    <a:pt x="f6" y="f8"/>
                    <a:pt x="f6" y="f5"/>
                  </a:cubicBezTo>
                  <a:cubicBezTo>
                    <a:pt x="f6" y="f194"/>
                    <a:pt x="f6" y="f194"/>
                    <a:pt x="f6" y="f194"/>
                  </a:cubicBezTo>
                  <a:cubicBezTo>
                    <a:pt x="f6" y="f194"/>
                    <a:pt x="f6" y="f8"/>
                    <a:pt x="f195" y="f8"/>
                  </a:cubicBezTo>
                  <a:cubicBezTo>
                    <a:pt x="f195" y="f194"/>
                    <a:pt x="f195" y="f194"/>
                    <a:pt x="f195" y="f194"/>
                  </a:cubicBezTo>
                  <a:cubicBezTo>
                    <a:pt x="f195" y="f194"/>
                    <a:pt x="f195" y="f194"/>
                    <a:pt x="f195" y="f194"/>
                  </a:cubicBezTo>
                  <a:cubicBezTo>
                    <a:pt x="f6" y="f194"/>
                    <a:pt x="f195" y="f194"/>
                    <a:pt x="f6" y="f193"/>
                  </a:cubicBezTo>
                  <a:cubicBezTo>
                    <a:pt x="f6" y="f193"/>
                    <a:pt x="f6" y="f193"/>
                    <a:pt x="f6" y="f194"/>
                  </a:cubicBezTo>
                  <a:cubicBezTo>
                    <a:pt x="f6" y="f193"/>
                    <a:pt x="f6" y="f193"/>
                    <a:pt x="f195" y="f11"/>
                  </a:cubicBezTo>
                  <a:cubicBezTo>
                    <a:pt x="f195" y="f193"/>
                    <a:pt x="f195" y="f11"/>
                    <a:pt x="f195" y="f11"/>
                  </a:cubicBezTo>
                  <a:cubicBezTo>
                    <a:pt x="f195" y="f11"/>
                    <a:pt x="f195" y="f15"/>
                    <a:pt x="f195" y="f192"/>
                  </a:cubicBezTo>
                  <a:cubicBezTo>
                    <a:pt x="f115" y="f192"/>
                    <a:pt x="f115" y="f190"/>
                    <a:pt x="f115" y="f190"/>
                  </a:cubicBezTo>
                  <a:cubicBezTo>
                    <a:pt x="f115" y="f190"/>
                    <a:pt x="f115" y="f190"/>
                    <a:pt x="f115" y="f192"/>
                  </a:cubicBezTo>
                  <a:cubicBezTo>
                    <a:pt x="f117" y="f190"/>
                    <a:pt x="f115" y="f190"/>
                    <a:pt x="f117" y="f190"/>
                  </a:cubicBezTo>
                  <a:cubicBezTo>
                    <a:pt x="f117" y="f190"/>
                    <a:pt x="f115" y="f190"/>
                    <a:pt x="f115" y="f189"/>
                  </a:cubicBezTo>
                  <a:cubicBezTo>
                    <a:pt x="f117" y="f189"/>
                    <a:pt x="f117" y="f189"/>
                    <a:pt x="f117" y="f189"/>
                  </a:cubicBezTo>
                  <a:cubicBezTo>
                    <a:pt x="f117" y="f17"/>
                    <a:pt x="f115" y="f17"/>
                    <a:pt x="f117" y="f188"/>
                  </a:cubicBezTo>
                  <a:cubicBezTo>
                    <a:pt x="f191" y="f19"/>
                    <a:pt x="f120" y="f23"/>
                    <a:pt x="f121" y="f25"/>
                  </a:cubicBezTo>
                  <a:cubicBezTo>
                    <a:pt x="f121" y="f25"/>
                    <a:pt x="f121" y="f25"/>
                    <a:pt x="f121" y="f25"/>
                  </a:cubicBezTo>
                  <a:cubicBezTo>
                    <a:pt x="f121" y="f187"/>
                    <a:pt x="f123" y="f28"/>
                    <a:pt x="f123" y="f31"/>
                  </a:cubicBezTo>
                  <a:cubicBezTo>
                    <a:pt x="f124" y="f33"/>
                    <a:pt x="f124" y="f35"/>
                    <a:pt x="f125" y="f35"/>
                  </a:cubicBezTo>
                  <a:cubicBezTo>
                    <a:pt x="f128" y="f46"/>
                    <a:pt x="f129" y="f183"/>
                    <a:pt x="f186" y="f52"/>
                  </a:cubicBezTo>
                  <a:cubicBezTo>
                    <a:pt x="f131" y="f183"/>
                    <a:pt x="f131" y="f183"/>
                    <a:pt x="f131" y="f183"/>
                  </a:cubicBezTo>
                  <a:cubicBezTo>
                    <a:pt x="f131" y="f52"/>
                    <a:pt x="f131" y="f52"/>
                    <a:pt x="f131" y="f52"/>
                  </a:cubicBezTo>
                  <a:cubicBezTo>
                    <a:pt x="f131" y="f52"/>
                    <a:pt x="f131" y="f54"/>
                    <a:pt x="f131" y="f182"/>
                  </a:cubicBezTo>
                  <a:cubicBezTo>
                    <a:pt x="f133" y="f56"/>
                    <a:pt x="f133" y="f60"/>
                    <a:pt x="f133" y="f60"/>
                  </a:cubicBezTo>
                  <a:cubicBezTo>
                    <a:pt x="f133" y="f60"/>
                    <a:pt x="f133" y="f60"/>
                    <a:pt x="f133" y="f60"/>
                  </a:cubicBezTo>
                  <a:cubicBezTo>
                    <a:pt x="f133" y="f63"/>
                    <a:pt x="f134" y="f66"/>
                    <a:pt x="f137" y="f70"/>
                  </a:cubicBezTo>
                  <a:cubicBezTo>
                    <a:pt x="f138" y="f70"/>
                    <a:pt x="f138" y="f70"/>
                    <a:pt x="f138" y="f73"/>
                  </a:cubicBezTo>
                  <a:cubicBezTo>
                    <a:pt x="f138" y="f75"/>
                    <a:pt x="f138" y="f75"/>
                    <a:pt x="f138" y="f81"/>
                  </a:cubicBezTo>
                  <a:cubicBezTo>
                    <a:pt x="f141" y="f81"/>
                    <a:pt x="f139" y="f82"/>
                    <a:pt x="f139" y="f82"/>
                  </a:cubicBezTo>
                  <a:cubicBezTo>
                    <a:pt x="f143" y="f96"/>
                    <a:pt x="f145" y="f104"/>
                    <a:pt x="f180" y="f112"/>
                  </a:cubicBezTo>
                  <a:cubicBezTo>
                    <a:pt x="f180" y="f112"/>
                    <a:pt x="f180" y="f112"/>
                    <a:pt x="f180" y="f112"/>
                  </a:cubicBezTo>
                  <a:cubicBezTo>
                    <a:pt x="f148" y="f119"/>
                    <a:pt x="f149" y="f127"/>
                    <a:pt x="f151" y="f132"/>
                  </a:cubicBezTo>
                  <a:cubicBezTo>
                    <a:pt x="f154" y="f130"/>
                    <a:pt x="f154" y="f130"/>
                    <a:pt x="f154" y="f130"/>
                  </a:cubicBezTo>
                  <a:cubicBezTo>
                    <a:pt x="f154" y="f135"/>
                    <a:pt x="f154" y="f135"/>
                    <a:pt x="f154" y="f135"/>
                  </a:cubicBezTo>
                  <a:cubicBezTo>
                    <a:pt x="f154" y="f136"/>
                    <a:pt x="f154" y="f140"/>
                    <a:pt x="f156" y="f140"/>
                  </a:cubicBezTo>
                  <a:cubicBezTo>
                    <a:pt x="f157" y="f142"/>
                    <a:pt x="f156" y="f142"/>
                    <a:pt x="f157" y="f146"/>
                  </a:cubicBezTo>
                  <a:cubicBezTo>
                    <a:pt x="f158" y="f147"/>
                    <a:pt x="f158" y="f147"/>
                    <a:pt x="f159" y="f155"/>
                  </a:cubicBezTo>
                  <a:cubicBezTo>
                    <a:pt x="f159" y="f155"/>
                    <a:pt x="f159" y="f155"/>
                    <a:pt x="f159" y="f155"/>
                  </a:cubicBezTo>
                  <a:cubicBezTo>
                    <a:pt x="f159" y="f150"/>
                    <a:pt x="f159" y="f150"/>
                    <a:pt x="f159" y="f150"/>
                  </a:cubicBezTo>
                  <a:cubicBezTo>
                    <a:pt x="f159" y="f155"/>
                    <a:pt x="f162" y="f153"/>
                    <a:pt x="f159" y="f153"/>
                  </a:cubicBezTo>
                  <a:cubicBezTo>
                    <a:pt x="f162" y="f161"/>
                    <a:pt x="f162" y="f169"/>
                    <a:pt x="f165" y="f172"/>
                  </a:cubicBezTo>
                  <a:cubicBezTo>
                    <a:pt x="f164" y="f172"/>
                    <a:pt x="f165" y="f172"/>
                    <a:pt x="f165" y="f174"/>
                  </a:cubicBezTo>
                  <a:cubicBezTo>
                    <a:pt x="f165" y="f175"/>
                    <a:pt x="f168" y="f173"/>
                    <a:pt x="f168" y="f171"/>
                  </a:cubicBezTo>
                  <a:cubicBezTo>
                    <a:pt x="f168" y="f171"/>
                    <a:pt x="f168" y="f171"/>
                    <a:pt x="f170" y="f171"/>
                  </a:cubicBezTo>
                  <a:cubicBezTo>
                    <a:pt x="f168" y="f171"/>
                    <a:pt x="f168" y="f171"/>
                    <a:pt x="f168" y="f171"/>
                  </a:cubicBezTo>
                  <a:cubicBezTo>
                    <a:pt x="f170" y="f166"/>
                    <a:pt x="f173" y="f164"/>
                    <a:pt x="f175" y="f162"/>
                  </a:cubicBezTo>
                  <a:cubicBezTo>
                    <a:pt x="f174" y="f156"/>
                    <a:pt x="f167" y="f149"/>
                    <a:pt x="f161" y="f145"/>
                  </a:cubicBezTo>
                  <a:cubicBezTo>
                    <a:pt x="f161" y="f180"/>
                    <a:pt x="f161" y="f180"/>
                    <a:pt x="f161" y="f180"/>
                  </a:cubicBezTo>
                  <a:cubicBezTo>
                    <a:pt x="f161" y="f144"/>
                    <a:pt x="f153" y="f144"/>
                    <a:pt x="f153" y="f143"/>
                  </a:cubicBezTo>
                  <a:cubicBezTo>
                    <a:pt x="f153" y="f139"/>
                    <a:pt x="f153" y="f141"/>
                    <a:pt x="f155" y="f139"/>
                  </a:cubicBezTo>
                  <a:cubicBezTo>
                    <a:pt x="f155" y="f141"/>
                    <a:pt x="f150" y="f137"/>
                    <a:pt x="f150" y="f134"/>
                  </a:cubicBezTo>
                  <a:cubicBezTo>
                    <a:pt x="f150" y="f134"/>
                    <a:pt x="f150" y="f134"/>
                    <a:pt x="f150" y="f134"/>
                  </a:cubicBezTo>
                  <a:cubicBezTo>
                    <a:pt x="f147" y="f134"/>
                    <a:pt x="f147" y="f131"/>
                    <a:pt x="f146" y="f196"/>
                  </a:cubicBezTo>
                  <a:cubicBezTo>
                    <a:pt x="f146" y="f131"/>
                    <a:pt x="f146" y="f131"/>
                    <a:pt x="f146" y="f131"/>
                  </a:cubicBezTo>
                  <a:cubicBezTo>
                    <a:pt x="f142" y="f196"/>
                    <a:pt x="f146" y="f129"/>
                    <a:pt x="f142" y="f129"/>
                  </a:cubicBezTo>
                  <a:cubicBezTo>
                    <a:pt x="f142" y="f129"/>
                    <a:pt x="f142" y="f129"/>
                    <a:pt x="f142" y="f129"/>
                  </a:cubicBezTo>
                  <a:cubicBezTo>
                    <a:pt x="f136" y="f125"/>
                    <a:pt x="f135" y="f120"/>
                    <a:pt x="f132" y="f115"/>
                  </a:cubicBezTo>
                  <a:cubicBezTo>
                    <a:pt x="f127" y="f6"/>
                    <a:pt x="f127" y="f117"/>
                    <a:pt x="f127" y="f195"/>
                  </a:cubicBezTo>
                  <a:cubicBezTo>
                    <a:pt x="f127" y="f195"/>
                    <a:pt x="f127" y="f6"/>
                    <a:pt x="f127" y="f195"/>
                  </a:cubicBezTo>
                  <a:cubicBezTo>
                    <a:pt x="f127" y="f6"/>
                    <a:pt x="f122" y="f6"/>
                    <a:pt x="f122" y="f113"/>
                  </a:cubicBezTo>
                  <a:cubicBezTo>
                    <a:pt x="f126" y="f113"/>
                    <a:pt x="f126" y="f113"/>
                    <a:pt x="f126" y="f111"/>
                  </a:cubicBezTo>
                  <a:cubicBezTo>
                    <a:pt x="f122" y="f110"/>
                    <a:pt x="f119" y="f110"/>
                    <a:pt x="f119" y="f108"/>
                  </a:cubicBezTo>
                  <a:cubicBezTo>
                    <a:pt x="f119" y="f108"/>
                    <a:pt x="f119" y="f108"/>
                    <a:pt x="f119" y="f108"/>
                  </a:cubicBezTo>
                  <a:cubicBezTo>
                    <a:pt x="f119" y="f105"/>
                    <a:pt x="f116" y="f106"/>
                    <a:pt x="f119" y="f102"/>
                  </a:cubicBezTo>
                  <a:cubicBezTo>
                    <a:pt x="f109" y="f91"/>
                    <a:pt x="f98" y="f83"/>
                    <a:pt x="f86" y="f72"/>
                  </a:cubicBezTo>
                  <a:cubicBezTo>
                    <a:pt x="f78" y="f64"/>
                    <a:pt x="f66" y="f55"/>
                    <a:pt x="f56" y="f51"/>
                  </a:cubicBezTo>
                  <a:cubicBezTo>
                    <a:pt x="f182" y="f2"/>
                    <a:pt x="f182" y="f2"/>
                    <a:pt x="f54" y="f47"/>
                  </a:cubicBezTo>
                  <a:cubicBezTo>
                    <a:pt x="f54" y="f47"/>
                    <a:pt x="f54" y="f47"/>
                    <a:pt x="f54" y="f47"/>
                  </a:cubicBezTo>
                  <a:cubicBezTo>
                    <a:pt x="f54" y="f45"/>
                    <a:pt x="f54" y="f45"/>
                    <a:pt x="f54" y="f44"/>
                  </a:cubicBezTo>
                  <a:cubicBezTo>
                    <a:pt x="f52" y="f42"/>
                    <a:pt x="f183" y="f39"/>
                    <a:pt x="f48" y="f34"/>
                  </a:cubicBezTo>
                  <a:cubicBezTo>
                    <a:pt x="f48" y="f34"/>
                    <a:pt x="f48" y="f37"/>
                    <a:pt x="f46" y="f34"/>
                  </a:cubicBezTo>
                  <a:cubicBezTo>
                    <a:pt x="f48" y="f34"/>
                    <a:pt x="f48" y="f34"/>
                    <a:pt x="f48" y="f34"/>
                  </a:cubicBezTo>
                  <a:cubicBezTo>
                    <a:pt x="f46" y="f34"/>
                    <a:pt x="f46" y="f34"/>
                    <a:pt x="f46" y="f34"/>
                  </a:cubicBezTo>
                  <a:cubicBezTo>
                    <a:pt x="f46" y="f34"/>
                    <a:pt x="f46" y="f197"/>
                    <a:pt x="f48" y="f34"/>
                  </a:cubicBezTo>
                  <a:cubicBezTo>
                    <a:pt x="f38" y="f29"/>
                    <a:pt x="f28" y="f22"/>
                    <a:pt x="f21" y="f198"/>
                  </a:cubicBezTo>
                  <a:cubicBezTo>
                    <a:pt x="f19" y="f16"/>
                    <a:pt x="f188" y="f199"/>
                    <a:pt x="f17" y="f13"/>
                  </a:cubicBezTo>
                  <a:cubicBezTo>
                    <a:pt x="f15" y="f200"/>
                    <a:pt x="f193" y="f201"/>
                    <a:pt x="f8" y="f7"/>
                  </a:cubicBezTo>
                  <a:cubicBezTo>
                    <a:pt x="f8" y="f7"/>
                    <a:pt x="f5" y="f202"/>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35" name="Freeform 115">
              <a:extLst>
                <a:ext uri="{FF2B5EF4-FFF2-40B4-BE49-F238E27FC236}">
                  <a16:creationId xmlns:a16="http://schemas.microsoft.com/office/drawing/2014/main" id="{F26B6BC8-E94F-4751-8EEF-1A989B1C7A16}"/>
                </a:ext>
              </a:extLst>
            </p:cNvPr>
            <p:cNvSpPr/>
            <p:nvPr/>
          </p:nvSpPr>
          <p:spPr>
            <a:xfrm>
              <a:off x="11326325" y="1474689"/>
              <a:ext cx="233912" cy="428698"/>
            </a:xfrm>
            <a:custGeom>
              <a:avLst/>
              <a:gdLst>
                <a:gd name="f0" fmla="val 10800000"/>
                <a:gd name="f1" fmla="val 5400000"/>
                <a:gd name="f2" fmla="val 180"/>
                <a:gd name="f3" fmla="val w"/>
                <a:gd name="f4" fmla="val h"/>
                <a:gd name="f5" fmla="val 0"/>
                <a:gd name="f6" fmla="val 114"/>
                <a:gd name="f7" fmla="val 209"/>
                <a:gd name="f8" fmla="val 1"/>
                <a:gd name="f9" fmla="val 205"/>
                <a:gd name="f10" fmla="val 202"/>
                <a:gd name="f11" fmla="val 4"/>
                <a:gd name="f12" fmla="val 200"/>
                <a:gd name="f13" fmla="val 196"/>
                <a:gd name="f14" fmla="val 195"/>
                <a:gd name="f15" fmla="val 6"/>
                <a:gd name="f16" fmla="val 193"/>
                <a:gd name="f17" fmla="val 9"/>
                <a:gd name="f18" fmla="val 189"/>
                <a:gd name="f19" fmla="val 11"/>
                <a:gd name="f20" fmla="val 186"/>
                <a:gd name="f21" fmla="val 185"/>
                <a:gd name="f22" fmla="val 12"/>
                <a:gd name="f23" fmla="val 184"/>
                <a:gd name="f24" fmla="val 183"/>
                <a:gd name="f25" fmla="val 13"/>
                <a:gd name="f26" fmla="val 182"/>
                <a:gd name="f27" fmla="val 16"/>
                <a:gd name="f28" fmla="val 179"/>
                <a:gd name="f29" fmla="val 178"/>
                <a:gd name="f30" fmla="val 175"/>
                <a:gd name="f31" fmla="val 17"/>
                <a:gd name="f32" fmla="val 173"/>
                <a:gd name="f33" fmla="val 18"/>
                <a:gd name="f34" fmla="val 171"/>
                <a:gd name="f35" fmla="val 19"/>
                <a:gd name="f36" fmla="val 169"/>
                <a:gd name="f37" fmla="val 168"/>
                <a:gd name="f38" fmla="val 20"/>
                <a:gd name="f39" fmla="val 166"/>
                <a:gd name="f40" fmla="val 21"/>
                <a:gd name="f41" fmla="val 165"/>
                <a:gd name="f42" fmla="val 164"/>
                <a:gd name="f43" fmla="val 22"/>
                <a:gd name="f44" fmla="val 163"/>
                <a:gd name="f45" fmla="val 23"/>
                <a:gd name="f46" fmla="val 160"/>
                <a:gd name="f47" fmla="val 24"/>
                <a:gd name="f48" fmla="val 162"/>
                <a:gd name="f49" fmla="val 25"/>
                <a:gd name="f50" fmla="val 158"/>
                <a:gd name="f51" fmla="val 27"/>
                <a:gd name="f52" fmla="val 155"/>
                <a:gd name="f53" fmla="val 29"/>
                <a:gd name="f54" fmla="val 151"/>
                <a:gd name="f55" fmla="val 30"/>
                <a:gd name="f56" fmla="val 150"/>
                <a:gd name="f57" fmla="val 149"/>
                <a:gd name="f58" fmla="val 31"/>
                <a:gd name="f59" fmla="val 148"/>
                <a:gd name="f60" fmla="val 147"/>
                <a:gd name="f61" fmla="val 146"/>
                <a:gd name="f62" fmla="val 33"/>
                <a:gd name="f63" fmla="val 34"/>
                <a:gd name="f64" fmla="val 145"/>
                <a:gd name="f65" fmla="val 35"/>
                <a:gd name="f66" fmla="val 144"/>
                <a:gd name="f67" fmla="val 142"/>
                <a:gd name="f68" fmla="val 141"/>
                <a:gd name="f69" fmla="val 140"/>
                <a:gd name="f70" fmla="val 36"/>
                <a:gd name="f71" fmla="val 37"/>
                <a:gd name="f72" fmla="val 139"/>
                <a:gd name="f73" fmla="val 138"/>
                <a:gd name="f74" fmla="val 137"/>
                <a:gd name="f75" fmla="val 38"/>
                <a:gd name="f76" fmla="val 136"/>
                <a:gd name="f77" fmla="val 135"/>
                <a:gd name="f78" fmla="val 133"/>
                <a:gd name="f79" fmla="val 40"/>
                <a:gd name="f80" fmla="val 39"/>
                <a:gd name="f81" fmla="val 42"/>
                <a:gd name="f82" fmla="val 132"/>
                <a:gd name="f83" fmla="val 131"/>
                <a:gd name="f84" fmla="val 130"/>
                <a:gd name="f85" fmla="val 129"/>
                <a:gd name="f86" fmla="val 43"/>
                <a:gd name="f87" fmla="val 128"/>
                <a:gd name="f88" fmla="val 127"/>
                <a:gd name="f89" fmla="val 126"/>
                <a:gd name="f90" fmla="val 44"/>
                <a:gd name="f91" fmla="val 124"/>
                <a:gd name="f92" fmla="val 123"/>
                <a:gd name="f93" fmla="val 122"/>
                <a:gd name="f94" fmla="val 121"/>
                <a:gd name="f95" fmla="val 120"/>
                <a:gd name="f96" fmla="val 45"/>
                <a:gd name="f97" fmla="val 119"/>
                <a:gd name="f98" fmla="val 46"/>
                <a:gd name="f99" fmla="val 118"/>
                <a:gd name="f100" fmla="val 47"/>
                <a:gd name="f101" fmla="val 117"/>
                <a:gd name="f102" fmla="val 115"/>
                <a:gd name="f103" fmla="val 48"/>
                <a:gd name="f104" fmla="val 49"/>
                <a:gd name="f105" fmla="val 112"/>
                <a:gd name="f106" fmla="val 50"/>
                <a:gd name="f107" fmla="val 111"/>
                <a:gd name="f108" fmla="val 110"/>
                <a:gd name="f109" fmla="val 109"/>
                <a:gd name="f110" fmla="val 51"/>
                <a:gd name="f111" fmla="val 108"/>
                <a:gd name="f112" fmla="val 52"/>
                <a:gd name="f113" fmla="val 107"/>
                <a:gd name="f114" fmla="val 106"/>
                <a:gd name="f115" fmla="val 53"/>
                <a:gd name="f116" fmla="val 105"/>
                <a:gd name="f117" fmla="val 54"/>
                <a:gd name="f118" fmla="val 104"/>
                <a:gd name="f119" fmla="val 103"/>
                <a:gd name="f120" fmla="val 102"/>
                <a:gd name="f121" fmla="val 55"/>
                <a:gd name="f122" fmla="val 101"/>
                <a:gd name="f123" fmla="val 56"/>
                <a:gd name="f124" fmla="val 100"/>
                <a:gd name="f125" fmla="val 99"/>
                <a:gd name="f126" fmla="val 57"/>
                <a:gd name="f127" fmla="val 97"/>
                <a:gd name="f128" fmla="val 96"/>
                <a:gd name="f129" fmla="val 59"/>
                <a:gd name="f130" fmla="val 94"/>
                <a:gd name="f131" fmla="val 95"/>
                <a:gd name="f132" fmla="val 61"/>
                <a:gd name="f133" fmla="val 93"/>
                <a:gd name="f134" fmla="val 60"/>
                <a:gd name="f135" fmla="val 92"/>
                <a:gd name="f136" fmla="val 91"/>
                <a:gd name="f137" fmla="val 62"/>
                <a:gd name="f138" fmla="val 90"/>
                <a:gd name="f139" fmla="val 87"/>
                <a:gd name="f140" fmla="val 63"/>
                <a:gd name="f141" fmla="val 86"/>
                <a:gd name="f142" fmla="val 64"/>
                <a:gd name="f143" fmla="val 85"/>
                <a:gd name="f144" fmla="val 84"/>
                <a:gd name="f145" fmla="val 83"/>
                <a:gd name="f146" fmla="val 65"/>
                <a:gd name="f147" fmla="val 82"/>
                <a:gd name="f148" fmla="val 66"/>
                <a:gd name="f149" fmla="val 68"/>
                <a:gd name="f150" fmla="val 81"/>
                <a:gd name="f151" fmla="val 80"/>
                <a:gd name="f152" fmla="val 79"/>
                <a:gd name="f153" fmla="val 78"/>
                <a:gd name="f154" fmla="val 77"/>
                <a:gd name="f155" fmla="val 69"/>
                <a:gd name="f156" fmla="val 70"/>
                <a:gd name="f157" fmla="val 76"/>
                <a:gd name="f158" fmla="val 75"/>
                <a:gd name="f159" fmla="val 74"/>
                <a:gd name="f160" fmla="val 73"/>
                <a:gd name="f161" fmla="val 71"/>
                <a:gd name="f162" fmla="val 72"/>
                <a:gd name="f163" fmla="val 67"/>
                <a:gd name="f164" fmla="val 58"/>
                <a:gd name="f165" fmla="val 88"/>
                <a:gd name="f166" fmla="val 89"/>
                <a:gd name="f167" fmla="val 41"/>
                <a:gd name="f168" fmla="val 32"/>
                <a:gd name="f169" fmla="val 28"/>
                <a:gd name="f170" fmla="val 26"/>
                <a:gd name="f171" fmla="val 98"/>
                <a:gd name="f172" fmla="val 15"/>
                <a:gd name="f173" fmla="val 14"/>
                <a:gd name="f174" fmla="val 10"/>
                <a:gd name="f175" fmla="val 8"/>
                <a:gd name="f176" fmla="val 5"/>
                <a:gd name="f177" fmla="val 3"/>
                <a:gd name="f178" fmla="val 113"/>
                <a:gd name="f179" fmla="val 2"/>
                <a:gd name="f180" fmla="val 154"/>
                <a:gd name="f181" fmla="val 167"/>
                <a:gd name="f182" fmla="val 172"/>
                <a:gd name="f183" fmla="val 191"/>
                <a:gd name="f184" fmla="val 194"/>
                <a:gd name="f185" fmla="val 7"/>
                <a:gd name="f186" fmla="val 204"/>
                <a:gd name="f187" fmla="val 207"/>
                <a:gd name="f188" fmla="+- 0 0 -90"/>
                <a:gd name="f189" fmla="*/ f3 1 114"/>
                <a:gd name="f190" fmla="*/ f4 1 209"/>
                <a:gd name="f191" fmla="+- f7 0 f5"/>
                <a:gd name="f192" fmla="+- f6 0 f5"/>
                <a:gd name="f193" fmla="*/ f188 f0 1"/>
                <a:gd name="f194" fmla="*/ f192 1 114"/>
                <a:gd name="f195" fmla="*/ f191 1 209"/>
                <a:gd name="f196" fmla="*/ 12 f192 1"/>
                <a:gd name="f197" fmla="*/ 184 f191 1"/>
                <a:gd name="f198" fmla="*/ 16 f192 1"/>
                <a:gd name="f199" fmla="*/ 178 f191 1"/>
                <a:gd name="f200" fmla="*/ 21 f192 1"/>
                <a:gd name="f201" fmla="*/ 165 f191 1"/>
                <a:gd name="f202" fmla="*/ 23 f192 1"/>
                <a:gd name="f203" fmla="*/ 160 f191 1"/>
                <a:gd name="f204" fmla="*/ 31 f192 1"/>
                <a:gd name="f205" fmla="*/ 147 f191 1"/>
                <a:gd name="f206" fmla="*/ 34 f192 1"/>
                <a:gd name="f207" fmla="*/ 144 f191 1"/>
                <a:gd name="f208" fmla="*/ 37 f192 1"/>
                <a:gd name="f209" fmla="*/ 136 f191 1"/>
                <a:gd name="f210" fmla="*/ 42 f192 1"/>
                <a:gd name="f211" fmla="*/ 129 f191 1"/>
                <a:gd name="f212" fmla="*/ 43 f192 1"/>
                <a:gd name="f213" fmla="*/ 126 f191 1"/>
                <a:gd name="f214" fmla="*/ 44 f192 1"/>
                <a:gd name="f215" fmla="*/ 122 f191 1"/>
                <a:gd name="f216" fmla="*/ 48 f192 1"/>
                <a:gd name="f217" fmla="*/ 114 f191 1"/>
                <a:gd name="f218" fmla="*/ 50 f192 1"/>
                <a:gd name="f219" fmla="*/ 111 f191 1"/>
                <a:gd name="f220" fmla="*/ 52 f192 1"/>
                <a:gd name="f221" fmla="*/ 106 f191 1"/>
                <a:gd name="f222" fmla="*/ 56 f192 1"/>
                <a:gd name="f223" fmla="*/ 101 f191 1"/>
                <a:gd name="f224" fmla="*/ 59 f192 1"/>
                <a:gd name="f225" fmla="*/ 94 f191 1"/>
                <a:gd name="f226" fmla="*/ 63 f192 1"/>
                <a:gd name="f227" fmla="*/ 87 f191 1"/>
                <a:gd name="f228" fmla="*/ 64 f192 1"/>
                <a:gd name="f229" fmla="*/ 84 f191 1"/>
                <a:gd name="f230" fmla="*/ 68 f192 1"/>
                <a:gd name="f231" fmla="*/ 81 f191 1"/>
                <a:gd name="f232" fmla="*/ 69 f192 1"/>
                <a:gd name="f233" fmla="*/ 78 f191 1"/>
                <a:gd name="f234" fmla="*/ 77 f191 1"/>
                <a:gd name="f235" fmla="*/ 70 f192 1"/>
                <a:gd name="f236" fmla="*/ 73 f191 1"/>
                <a:gd name="f237" fmla="*/ 76 f192 1"/>
                <a:gd name="f238" fmla="*/ 63 f191 1"/>
                <a:gd name="f239" fmla="*/ 78 f192 1"/>
                <a:gd name="f240" fmla="*/ 59 f191 1"/>
                <a:gd name="f241" fmla="*/ 80 f192 1"/>
                <a:gd name="f242" fmla="*/ 55 f191 1"/>
                <a:gd name="f243" fmla="*/ 85 f192 1"/>
                <a:gd name="f244" fmla="*/ 46 f191 1"/>
                <a:gd name="f245" fmla="*/ 88 f192 1"/>
                <a:gd name="f246" fmla="*/ 41 f191 1"/>
                <a:gd name="f247" fmla="*/ 38 f191 1"/>
                <a:gd name="f248" fmla="*/ 90 f192 1"/>
                <a:gd name="f249" fmla="*/ 35 f191 1"/>
                <a:gd name="f250" fmla="*/ 32 f191 1"/>
                <a:gd name="f251" fmla="*/ 92 f192 1"/>
                <a:gd name="f252" fmla="*/ 31 f191 1"/>
                <a:gd name="f253" fmla="*/ 96 f192 1"/>
                <a:gd name="f254" fmla="*/ 29 f191 1"/>
                <a:gd name="f255" fmla="*/ 26 f191 1"/>
                <a:gd name="f256" fmla="*/ 97 f192 1"/>
                <a:gd name="f257" fmla="*/ 23 f191 1"/>
                <a:gd name="f258" fmla="*/ 98 f192 1"/>
                <a:gd name="f259" fmla="*/ 20 f191 1"/>
                <a:gd name="f260" fmla="*/ 100 f192 1"/>
                <a:gd name="f261" fmla="*/ 18 f191 1"/>
                <a:gd name="f262" fmla="*/ 101 f192 1"/>
                <a:gd name="f263" fmla="*/ 19 f191 1"/>
                <a:gd name="f264" fmla="*/ 103 f192 1"/>
                <a:gd name="f265" fmla="*/ 13 f191 1"/>
                <a:gd name="f266" fmla="*/ 109 f192 1"/>
                <a:gd name="f267" fmla="*/ 8 f191 1"/>
                <a:gd name="f268" fmla="*/ 111 f192 1"/>
                <a:gd name="f269" fmla="*/ 5 f191 1"/>
                <a:gd name="f270" fmla="*/ 114 f192 1"/>
                <a:gd name="f271" fmla="*/ 0 f191 1"/>
                <a:gd name="f272" fmla="*/ 3 f191 1"/>
                <a:gd name="f273" fmla="*/ 6 f191 1"/>
                <a:gd name="f274" fmla="*/ 107 f192 1"/>
                <a:gd name="f275" fmla="*/ 17 f191 1"/>
                <a:gd name="f276" fmla="*/ 99 f192 1"/>
                <a:gd name="f277" fmla="*/ 48 f191 1"/>
                <a:gd name="f278" fmla="*/ 83 f192 1"/>
                <a:gd name="f279" fmla="*/ 62 f191 1"/>
                <a:gd name="f280" fmla="*/ 79 f192 1"/>
                <a:gd name="f281" fmla="*/ 72 f191 1"/>
                <a:gd name="f282" fmla="*/ 92 f191 1"/>
                <a:gd name="f283" fmla="*/ 61 f192 1"/>
                <a:gd name="f284" fmla="*/ 53 f192 1"/>
                <a:gd name="f285" fmla="*/ 30 f192 1"/>
                <a:gd name="f286" fmla="*/ 173 f191 1"/>
                <a:gd name="f287" fmla="*/ 1 f192 1"/>
                <a:gd name="f288" fmla="*/ 205 f191 1"/>
                <a:gd name="f289" fmla="*/ f193 1 f2"/>
                <a:gd name="f290" fmla="*/ f196 1 114"/>
                <a:gd name="f291" fmla="*/ f197 1 209"/>
                <a:gd name="f292" fmla="*/ f198 1 114"/>
                <a:gd name="f293" fmla="*/ f199 1 209"/>
                <a:gd name="f294" fmla="*/ f200 1 114"/>
                <a:gd name="f295" fmla="*/ f201 1 209"/>
                <a:gd name="f296" fmla="*/ f202 1 114"/>
                <a:gd name="f297" fmla="*/ f203 1 209"/>
                <a:gd name="f298" fmla="*/ f204 1 114"/>
                <a:gd name="f299" fmla="*/ f205 1 209"/>
                <a:gd name="f300" fmla="*/ f206 1 114"/>
                <a:gd name="f301" fmla="*/ f207 1 209"/>
                <a:gd name="f302" fmla="*/ f208 1 114"/>
                <a:gd name="f303" fmla="*/ f209 1 209"/>
                <a:gd name="f304" fmla="*/ f210 1 114"/>
                <a:gd name="f305" fmla="*/ f211 1 209"/>
                <a:gd name="f306" fmla="*/ f212 1 114"/>
                <a:gd name="f307" fmla="*/ f213 1 209"/>
                <a:gd name="f308" fmla="*/ f214 1 114"/>
                <a:gd name="f309" fmla="*/ f215 1 209"/>
                <a:gd name="f310" fmla="*/ f216 1 114"/>
                <a:gd name="f311" fmla="*/ f217 1 209"/>
                <a:gd name="f312" fmla="*/ f218 1 114"/>
                <a:gd name="f313" fmla="*/ f219 1 209"/>
                <a:gd name="f314" fmla="*/ f220 1 114"/>
                <a:gd name="f315" fmla="*/ f221 1 209"/>
                <a:gd name="f316" fmla="*/ f222 1 114"/>
                <a:gd name="f317" fmla="*/ f223 1 209"/>
                <a:gd name="f318" fmla="*/ f224 1 114"/>
                <a:gd name="f319" fmla="*/ f225 1 209"/>
                <a:gd name="f320" fmla="*/ f226 1 114"/>
                <a:gd name="f321" fmla="*/ f227 1 209"/>
                <a:gd name="f322" fmla="*/ f228 1 114"/>
                <a:gd name="f323" fmla="*/ f229 1 209"/>
                <a:gd name="f324" fmla="*/ f230 1 114"/>
                <a:gd name="f325" fmla="*/ f231 1 209"/>
                <a:gd name="f326" fmla="*/ f232 1 114"/>
                <a:gd name="f327" fmla="*/ f233 1 209"/>
                <a:gd name="f328" fmla="*/ f234 1 209"/>
                <a:gd name="f329" fmla="*/ f235 1 114"/>
                <a:gd name="f330" fmla="*/ f236 1 209"/>
                <a:gd name="f331" fmla="*/ f237 1 114"/>
                <a:gd name="f332" fmla="*/ f238 1 209"/>
                <a:gd name="f333" fmla="*/ f239 1 114"/>
                <a:gd name="f334" fmla="*/ f240 1 209"/>
                <a:gd name="f335" fmla="*/ f241 1 114"/>
                <a:gd name="f336" fmla="*/ f242 1 209"/>
                <a:gd name="f337" fmla="*/ f243 1 114"/>
                <a:gd name="f338" fmla="*/ f244 1 209"/>
                <a:gd name="f339" fmla="*/ f245 1 114"/>
                <a:gd name="f340" fmla="*/ f246 1 209"/>
                <a:gd name="f341" fmla="*/ f247 1 209"/>
                <a:gd name="f342" fmla="*/ f248 1 114"/>
                <a:gd name="f343" fmla="*/ f249 1 209"/>
                <a:gd name="f344" fmla="*/ f250 1 209"/>
                <a:gd name="f345" fmla="*/ f251 1 114"/>
                <a:gd name="f346" fmla="*/ f252 1 209"/>
                <a:gd name="f347" fmla="*/ f253 1 114"/>
                <a:gd name="f348" fmla="*/ f254 1 209"/>
                <a:gd name="f349" fmla="*/ f255 1 209"/>
                <a:gd name="f350" fmla="*/ f256 1 114"/>
                <a:gd name="f351" fmla="*/ f257 1 209"/>
                <a:gd name="f352" fmla="*/ f258 1 114"/>
                <a:gd name="f353" fmla="*/ f259 1 209"/>
                <a:gd name="f354" fmla="*/ f260 1 114"/>
                <a:gd name="f355" fmla="*/ f261 1 209"/>
                <a:gd name="f356" fmla="*/ f262 1 114"/>
                <a:gd name="f357" fmla="*/ f263 1 209"/>
                <a:gd name="f358" fmla="*/ f264 1 114"/>
                <a:gd name="f359" fmla="*/ f265 1 209"/>
                <a:gd name="f360" fmla="*/ f266 1 114"/>
                <a:gd name="f361" fmla="*/ f267 1 209"/>
                <a:gd name="f362" fmla="*/ f268 1 114"/>
                <a:gd name="f363" fmla="*/ f269 1 209"/>
                <a:gd name="f364" fmla="*/ f270 1 114"/>
                <a:gd name="f365" fmla="*/ f271 1 209"/>
                <a:gd name="f366" fmla="*/ f272 1 209"/>
                <a:gd name="f367" fmla="*/ f273 1 209"/>
                <a:gd name="f368" fmla="*/ f274 1 114"/>
                <a:gd name="f369" fmla="*/ f275 1 209"/>
                <a:gd name="f370" fmla="*/ f276 1 114"/>
                <a:gd name="f371" fmla="*/ f277 1 209"/>
                <a:gd name="f372" fmla="*/ f278 1 114"/>
                <a:gd name="f373" fmla="*/ f279 1 209"/>
                <a:gd name="f374" fmla="*/ f280 1 114"/>
                <a:gd name="f375" fmla="*/ f281 1 209"/>
                <a:gd name="f376" fmla="*/ f282 1 209"/>
                <a:gd name="f377" fmla="*/ f283 1 114"/>
                <a:gd name="f378" fmla="*/ f284 1 114"/>
                <a:gd name="f379" fmla="*/ f285 1 114"/>
                <a:gd name="f380" fmla="*/ f286 1 209"/>
                <a:gd name="f381" fmla="*/ f287 1 114"/>
                <a:gd name="f382" fmla="*/ f288 1 209"/>
                <a:gd name="f383" fmla="*/ 0 1 f194"/>
                <a:gd name="f384" fmla="*/ f6 1 f194"/>
                <a:gd name="f385" fmla="*/ 0 1 f195"/>
                <a:gd name="f386" fmla="*/ f7 1 f195"/>
                <a:gd name="f387" fmla="+- f289 0 f1"/>
                <a:gd name="f388" fmla="*/ f290 1 f194"/>
                <a:gd name="f389" fmla="*/ f291 1 f195"/>
                <a:gd name="f390" fmla="*/ f292 1 f194"/>
                <a:gd name="f391" fmla="*/ f293 1 f195"/>
                <a:gd name="f392" fmla="*/ f294 1 f194"/>
                <a:gd name="f393" fmla="*/ f295 1 f195"/>
                <a:gd name="f394" fmla="*/ f296 1 f194"/>
                <a:gd name="f395" fmla="*/ f297 1 f195"/>
                <a:gd name="f396" fmla="*/ f298 1 f194"/>
                <a:gd name="f397" fmla="*/ f299 1 f195"/>
                <a:gd name="f398" fmla="*/ f300 1 f194"/>
                <a:gd name="f399" fmla="*/ f301 1 f195"/>
                <a:gd name="f400" fmla="*/ f302 1 f194"/>
                <a:gd name="f401" fmla="*/ f303 1 f195"/>
                <a:gd name="f402" fmla="*/ f304 1 f194"/>
                <a:gd name="f403" fmla="*/ f305 1 f195"/>
                <a:gd name="f404" fmla="*/ f306 1 f194"/>
                <a:gd name="f405" fmla="*/ f307 1 f195"/>
                <a:gd name="f406" fmla="*/ f308 1 f194"/>
                <a:gd name="f407" fmla="*/ f309 1 f195"/>
                <a:gd name="f408" fmla="*/ f310 1 f194"/>
                <a:gd name="f409" fmla="*/ f311 1 f195"/>
                <a:gd name="f410" fmla="*/ f312 1 f194"/>
                <a:gd name="f411" fmla="*/ f313 1 f195"/>
                <a:gd name="f412" fmla="*/ f314 1 f194"/>
                <a:gd name="f413" fmla="*/ f315 1 f195"/>
                <a:gd name="f414" fmla="*/ f316 1 f194"/>
                <a:gd name="f415" fmla="*/ f317 1 f195"/>
                <a:gd name="f416" fmla="*/ f318 1 f194"/>
                <a:gd name="f417" fmla="*/ f319 1 f195"/>
                <a:gd name="f418" fmla="*/ f320 1 f194"/>
                <a:gd name="f419" fmla="*/ f321 1 f195"/>
                <a:gd name="f420" fmla="*/ f322 1 f194"/>
                <a:gd name="f421" fmla="*/ f323 1 f195"/>
                <a:gd name="f422" fmla="*/ f324 1 f194"/>
                <a:gd name="f423" fmla="*/ f325 1 f195"/>
                <a:gd name="f424" fmla="*/ f326 1 f194"/>
                <a:gd name="f425" fmla="*/ f327 1 f195"/>
                <a:gd name="f426" fmla="*/ f328 1 f195"/>
                <a:gd name="f427" fmla="*/ f329 1 f194"/>
                <a:gd name="f428" fmla="*/ f330 1 f195"/>
                <a:gd name="f429" fmla="*/ f331 1 f194"/>
                <a:gd name="f430" fmla="*/ f332 1 f195"/>
                <a:gd name="f431" fmla="*/ f333 1 f194"/>
                <a:gd name="f432" fmla="*/ f334 1 f195"/>
                <a:gd name="f433" fmla="*/ f335 1 f194"/>
                <a:gd name="f434" fmla="*/ f336 1 f195"/>
                <a:gd name="f435" fmla="*/ f337 1 f194"/>
                <a:gd name="f436" fmla="*/ f338 1 f195"/>
                <a:gd name="f437" fmla="*/ f339 1 f194"/>
                <a:gd name="f438" fmla="*/ f340 1 f195"/>
                <a:gd name="f439" fmla="*/ f341 1 f195"/>
                <a:gd name="f440" fmla="*/ f342 1 f194"/>
                <a:gd name="f441" fmla="*/ f343 1 f195"/>
                <a:gd name="f442" fmla="*/ f344 1 f195"/>
                <a:gd name="f443" fmla="*/ f345 1 f194"/>
                <a:gd name="f444" fmla="*/ f346 1 f195"/>
                <a:gd name="f445" fmla="*/ f347 1 f194"/>
                <a:gd name="f446" fmla="*/ f348 1 f195"/>
                <a:gd name="f447" fmla="*/ f349 1 f195"/>
                <a:gd name="f448" fmla="*/ f350 1 f194"/>
                <a:gd name="f449" fmla="*/ f351 1 f195"/>
                <a:gd name="f450" fmla="*/ f352 1 f194"/>
                <a:gd name="f451" fmla="*/ f353 1 f195"/>
                <a:gd name="f452" fmla="*/ f354 1 f194"/>
                <a:gd name="f453" fmla="*/ f355 1 f195"/>
                <a:gd name="f454" fmla="*/ f356 1 f194"/>
                <a:gd name="f455" fmla="*/ f357 1 f195"/>
                <a:gd name="f456" fmla="*/ f358 1 f194"/>
                <a:gd name="f457" fmla="*/ f359 1 f195"/>
                <a:gd name="f458" fmla="*/ f360 1 f194"/>
                <a:gd name="f459" fmla="*/ f361 1 f195"/>
                <a:gd name="f460" fmla="*/ f362 1 f194"/>
                <a:gd name="f461" fmla="*/ f363 1 f195"/>
                <a:gd name="f462" fmla="*/ f364 1 f194"/>
                <a:gd name="f463" fmla="*/ f365 1 f195"/>
                <a:gd name="f464" fmla="*/ f366 1 f195"/>
                <a:gd name="f465" fmla="*/ f367 1 f195"/>
                <a:gd name="f466" fmla="*/ f368 1 f194"/>
                <a:gd name="f467" fmla="*/ f369 1 f195"/>
                <a:gd name="f468" fmla="*/ f370 1 f194"/>
                <a:gd name="f469" fmla="*/ f371 1 f195"/>
                <a:gd name="f470" fmla="*/ f372 1 f194"/>
                <a:gd name="f471" fmla="*/ f373 1 f195"/>
                <a:gd name="f472" fmla="*/ f374 1 f194"/>
                <a:gd name="f473" fmla="*/ f375 1 f195"/>
                <a:gd name="f474" fmla="*/ f376 1 f195"/>
                <a:gd name="f475" fmla="*/ f377 1 f194"/>
                <a:gd name="f476" fmla="*/ f378 1 f194"/>
                <a:gd name="f477" fmla="*/ f379 1 f194"/>
                <a:gd name="f478" fmla="*/ f380 1 f195"/>
                <a:gd name="f479" fmla="*/ f381 1 f194"/>
                <a:gd name="f480" fmla="*/ f382 1 f195"/>
                <a:gd name="f481" fmla="*/ f383 f189 1"/>
                <a:gd name="f482" fmla="*/ f384 f189 1"/>
                <a:gd name="f483" fmla="*/ f386 f190 1"/>
                <a:gd name="f484" fmla="*/ f385 f190 1"/>
                <a:gd name="f485" fmla="*/ f388 f189 1"/>
                <a:gd name="f486" fmla="*/ f389 f190 1"/>
                <a:gd name="f487" fmla="*/ f390 f189 1"/>
                <a:gd name="f488" fmla="*/ f391 f190 1"/>
                <a:gd name="f489" fmla="*/ f392 f189 1"/>
                <a:gd name="f490" fmla="*/ f393 f190 1"/>
                <a:gd name="f491" fmla="*/ f394 f189 1"/>
                <a:gd name="f492" fmla="*/ f395 f190 1"/>
                <a:gd name="f493" fmla="*/ f396 f189 1"/>
                <a:gd name="f494" fmla="*/ f397 f190 1"/>
                <a:gd name="f495" fmla="*/ f398 f189 1"/>
                <a:gd name="f496" fmla="*/ f399 f190 1"/>
                <a:gd name="f497" fmla="*/ f400 f189 1"/>
                <a:gd name="f498" fmla="*/ f401 f190 1"/>
                <a:gd name="f499" fmla="*/ f402 f189 1"/>
                <a:gd name="f500" fmla="*/ f403 f190 1"/>
                <a:gd name="f501" fmla="*/ f404 f189 1"/>
                <a:gd name="f502" fmla="*/ f405 f190 1"/>
                <a:gd name="f503" fmla="*/ f406 f189 1"/>
                <a:gd name="f504" fmla="*/ f407 f190 1"/>
                <a:gd name="f505" fmla="*/ f408 f189 1"/>
                <a:gd name="f506" fmla="*/ f409 f190 1"/>
                <a:gd name="f507" fmla="*/ f410 f189 1"/>
                <a:gd name="f508" fmla="*/ f411 f190 1"/>
                <a:gd name="f509" fmla="*/ f412 f189 1"/>
                <a:gd name="f510" fmla="*/ f413 f190 1"/>
                <a:gd name="f511" fmla="*/ f414 f189 1"/>
                <a:gd name="f512" fmla="*/ f415 f190 1"/>
                <a:gd name="f513" fmla="*/ f416 f189 1"/>
                <a:gd name="f514" fmla="*/ f417 f190 1"/>
                <a:gd name="f515" fmla="*/ f418 f189 1"/>
                <a:gd name="f516" fmla="*/ f419 f190 1"/>
                <a:gd name="f517" fmla="*/ f420 f189 1"/>
                <a:gd name="f518" fmla="*/ f421 f190 1"/>
                <a:gd name="f519" fmla="*/ f422 f189 1"/>
                <a:gd name="f520" fmla="*/ f423 f190 1"/>
                <a:gd name="f521" fmla="*/ f424 f189 1"/>
                <a:gd name="f522" fmla="*/ f425 f190 1"/>
                <a:gd name="f523" fmla="*/ f426 f190 1"/>
                <a:gd name="f524" fmla="*/ f427 f189 1"/>
                <a:gd name="f525" fmla="*/ f428 f190 1"/>
                <a:gd name="f526" fmla="*/ f429 f189 1"/>
                <a:gd name="f527" fmla="*/ f430 f190 1"/>
                <a:gd name="f528" fmla="*/ f431 f189 1"/>
                <a:gd name="f529" fmla="*/ f432 f190 1"/>
                <a:gd name="f530" fmla="*/ f433 f189 1"/>
                <a:gd name="f531" fmla="*/ f434 f190 1"/>
                <a:gd name="f532" fmla="*/ f435 f189 1"/>
                <a:gd name="f533" fmla="*/ f436 f190 1"/>
                <a:gd name="f534" fmla="*/ f437 f189 1"/>
                <a:gd name="f535" fmla="*/ f438 f190 1"/>
                <a:gd name="f536" fmla="*/ f439 f190 1"/>
                <a:gd name="f537" fmla="*/ f440 f189 1"/>
                <a:gd name="f538" fmla="*/ f441 f190 1"/>
                <a:gd name="f539" fmla="*/ f442 f190 1"/>
                <a:gd name="f540" fmla="*/ f443 f189 1"/>
                <a:gd name="f541" fmla="*/ f444 f190 1"/>
                <a:gd name="f542" fmla="*/ f445 f189 1"/>
                <a:gd name="f543" fmla="*/ f446 f190 1"/>
                <a:gd name="f544" fmla="*/ f447 f190 1"/>
                <a:gd name="f545" fmla="*/ f448 f189 1"/>
                <a:gd name="f546" fmla="*/ f449 f190 1"/>
                <a:gd name="f547" fmla="*/ f450 f189 1"/>
                <a:gd name="f548" fmla="*/ f451 f190 1"/>
                <a:gd name="f549" fmla="*/ f452 f189 1"/>
                <a:gd name="f550" fmla="*/ f453 f190 1"/>
                <a:gd name="f551" fmla="*/ f454 f189 1"/>
                <a:gd name="f552" fmla="*/ f455 f190 1"/>
                <a:gd name="f553" fmla="*/ f456 f189 1"/>
                <a:gd name="f554" fmla="*/ f457 f190 1"/>
                <a:gd name="f555" fmla="*/ f458 f189 1"/>
                <a:gd name="f556" fmla="*/ f459 f190 1"/>
                <a:gd name="f557" fmla="*/ f460 f189 1"/>
                <a:gd name="f558" fmla="*/ f461 f190 1"/>
                <a:gd name="f559" fmla="*/ f462 f189 1"/>
                <a:gd name="f560" fmla="*/ f463 f190 1"/>
                <a:gd name="f561" fmla="*/ f464 f190 1"/>
                <a:gd name="f562" fmla="*/ f465 f190 1"/>
                <a:gd name="f563" fmla="*/ f466 f189 1"/>
                <a:gd name="f564" fmla="*/ f467 f190 1"/>
                <a:gd name="f565" fmla="*/ f468 f189 1"/>
                <a:gd name="f566" fmla="*/ f469 f190 1"/>
                <a:gd name="f567" fmla="*/ f470 f189 1"/>
                <a:gd name="f568" fmla="*/ f471 f190 1"/>
                <a:gd name="f569" fmla="*/ f472 f189 1"/>
                <a:gd name="f570" fmla="*/ f473 f190 1"/>
                <a:gd name="f571" fmla="*/ f474 f190 1"/>
                <a:gd name="f572" fmla="*/ f475 f189 1"/>
                <a:gd name="f573" fmla="*/ f476 f189 1"/>
                <a:gd name="f574" fmla="*/ f477 f189 1"/>
                <a:gd name="f575" fmla="*/ f478 f190 1"/>
                <a:gd name="f576" fmla="*/ f479 f189 1"/>
                <a:gd name="f577" fmla="*/ f480 f190 1"/>
              </a:gdLst>
              <a:ahLst/>
              <a:cxnLst>
                <a:cxn ang="3cd4">
                  <a:pos x="hc" y="t"/>
                </a:cxn>
                <a:cxn ang="0">
                  <a:pos x="r" y="vc"/>
                </a:cxn>
                <a:cxn ang="cd4">
                  <a:pos x="hc" y="b"/>
                </a:cxn>
                <a:cxn ang="cd2">
                  <a:pos x="l" y="vc"/>
                </a:cxn>
                <a:cxn ang="f387">
                  <a:pos x="f485" y="f486"/>
                </a:cxn>
                <a:cxn ang="f387">
                  <a:pos x="f487" y="f488"/>
                </a:cxn>
                <a:cxn ang="f387">
                  <a:pos x="f489" y="f490"/>
                </a:cxn>
                <a:cxn ang="f387">
                  <a:pos x="f491" y="f492"/>
                </a:cxn>
                <a:cxn ang="f387">
                  <a:pos x="f493" y="f494"/>
                </a:cxn>
                <a:cxn ang="f387">
                  <a:pos x="f495" y="f496"/>
                </a:cxn>
                <a:cxn ang="f387">
                  <a:pos x="f497" y="f498"/>
                </a:cxn>
                <a:cxn ang="f387">
                  <a:pos x="f499" y="f500"/>
                </a:cxn>
                <a:cxn ang="f387">
                  <a:pos x="f501" y="f502"/>
                </a:cxn>
                <a:cxn ang="f387">
                  <a:pos x="f503" y="f504"/>
                </a:cxn>
                <a:cxn ang="f387">
                  <a:pos x="f505" y="f506"/>
                </a:cxn>
                <a:cxn ang="f387">
                  <a:pos x="f507" y="f508"/>
                </a:cxn>
                <a:cxn ang="f387">
                  <a:pos x="f509" y="f510"/>
                </a:cxn>
                <a:cxn ang="f387">
                  <a:pos x="f511" y="f512"/>
                </a:cxn>
                <a:cxn ang="f387">
                  <a:pos x="f513" y="f514"/>
                </a:cxn>
                <a:cxn ang="f387">
                  <a:pos x="f515" y="f516"/>
                </a:cxn>
                <a:cxn ang="f387">
                  <a:pos x="f517" y="f518"/>
                </a:cxn>
                <a:cxn ang="f387">
                  <a:pos x="f519" y="f520"/>
                </a:cxn>
                <a:cxn ang="f387">
                  <a:pos x="f521" y="f522"/>
                </a:cxn>
                <a:cxn ang="f387">
                  <a:pos x="f521" y="f523"/>
                </a:cxn>
                <a:cxn ang="f387">
                  <a:pos x="f524" y="f525"/>
                </a:cxn>
                <a:cxn ang="f387">
                  <a:pos x="f526" y="f527"/>
                </a:cxn>
                <a:cxn ang="f387">
                  <a:pos x="f528" y="f529"/>
                </a:cxn>
                <a:cxn ang="f387">
                  <a:pos x="f530" y="f531"/>
                </a:cxn>
                <a:cxn ang="f387">
                  <a:pos x="f532" y="f533"/>
                </a:cxn>
                <a:cxn ang="f387">
                  <a:pos x="f534" y="f533"/>
                </a:cxn>
                <a:cxn ang="f387">
                  <a:pos x="f534" y="f535"/>
                </a:cxn>
                <a:cxn ang="f387">
                  <a:pos x="f534" y="f536"/>
                </a:cxn>
                <a:cxn ang="f387">
                  <a:pos x="f537" y="f538"/>
                </a:cxn>
                <a:cxn ang="f387">
                  <a:pos x="f537" y="f539"/>
                </a:cxn>
                <a:cxn ang="f387">
                  <a:pos x="f540" y="f541"/>
                </a:cxn>
                <a:cxn ang="f387">
                  <a:pos x="f542" y="f543"/>
                </a:cxn>
                <a:cxn ang="f387">
                  <a:pos x="f542" y="f544"/>
                </a:cxn>
                <a:cxn ang="f387">
                  <a:pos x="f545" y="f546"/>
                </a:cxn>
                <a:cxn ang="f387">
                  <a:pos x="f547" y="f548"/>
                </a:cxn>
                <a:cxn ang="f387">
                  <a:pos x="f549" y="f550"/>
                </a:cxn>
                <a:cxn ang="f387">
                  <a:pos x="f551" y="f552"/>
                </a:cxn>
                <a:cxn ang="f387">
                  <a:pos x="f553" y="f554"/>
                </a:cxn>
                <a:cxn ang="f387">
                  <a:pos x="f555" y="f556"/>
                </a:cxn>
                <a:cxn ang="f387">
                  <a:pos x="f557" y="f558"/>
                </a:cxn>
                <a:cxn ang="f387">
                  <a:pos x="f559" y="f560"/>
                </a:cxn>
                <a:cxn ang="f387">
                  <a:pos x="f559" y="f561"/>
                </a:cxn>
                <a:cxn ang="f387">
                  <a:pos x="f555" y="f562"/>
                </a:cxn>
                <a:cxn ang="f387">
                  <a:pos x="f563" y="f564"/>
                </a:cxn>
                <a:cxn ang="f387">
                  <a:pos x="f565" y="f539"/>
                </a:cxn>
                <a:cxn ang="f387">
                  <a:pos x="f537" y="f566"/>
                </a:cxn>
                <a:cxn ang="f387">
                  <a:pos x="f567" y="f568"/>
                </a:cxn>
                <a:cxn ang="f387">
                  <a:pos x="f569" y="f570"/>
                </a:cxn>
                <a:cxn ang="f387">
                  <a:pos x="f519" y="f571"/>
                </a:cxn>
                <a:cxn ang="f387">
                  <a:pos x="f572" y="f512"/>
                </a:cxn>
                <a:cxn ang="f387">
                  <a:pos x="f573" y="f506"/>
                </a:cxn>
                <a:cxn ang="f387">
                  <a:pos x="f574" y="f492"/>
                </a:cxn>
                <a:cxn ang="f387">
                  <a:pos x="f491" y="f575"/>
                </a:cxn>
                <a:cxn ang="f387">
                  <a:pos x="f576" y="f577"/>
                </a:cxn>
              </a:cxnLst>
              <a:rect l="f481" t="f484" r="f482" b="f483"/>
              <a:pathLst>
                <a:path w="114" h="209">
                  <a:moveTo>
                    <a:pt x="f8" y="f9"/>
                  </a:moveTo>
                  <a:cubicBezTo>
                    <a:pt x="f8" y="f10"/>
                    <a:pt x="f11" y="f12"/>
                    <a:pt x="f11" y="f13"/>
                  </a:cubicBezTo>
                  <a:cubicBezTo>
                    <a:pt x="f11" y="f14"/>
                    <a:pt x="f11" y="f13"/>
                    <a:pt x="f15" y="f14"/>
                  </a:cubicBezTo>
                  <a:cubicBezTo>
                    <a:pt x="f15" y="f16"/>
                    <a:pt x="f17" y="f18"/>
                    <a:pt x="f19" y="f20"/>
                  </a:cubicBezTo>
                  <a:cubicBezTo>
                    <a:pt x="f19" y="f20"/>
                    <a:pt x="f19" y="f20"/>
                    <a:pt x="f19" y="f20"/>
                  </a:cubicBezTo>
                  <a:cubicBezTo>
                    <a:pt x="f19" y="f20"/>
                    <a:pt x="f19" y="f21"/>
                    <a:pt x="f22" y="f23"/>
                  </a:cubicBezTo>
                  <a:cubicBezTo>
                    <a:pt x="f22" y="f21"/>
                    <a:pt x="f22" y="f21"/>
                    <a:pt x="f22" y="f21"/>
                  </a:cubicBezTo>
                  <a:cubicBezTo>
                    <a:pt x="f22" y="f23"/>
                    <a:pt x="f22" y="f24"/>
                    <a:pt x="f22" y="f24"/>
                  </a:cubicBezTo>
                  <a:cubicBezTo>
                    <a:pt x="f25" y="f24"/>
                    <a:pt x="f25" y="f24"/>
                    <a:pt x="f25" y="f24"/>
                  </a:cubicBezTo>
                  <a:cubicBezTo>
                    <a:pt x="f25" y="f26"/>
                    <a:pt x="f25" y="f26"/>
                    <a:pt x="f25" y="f26"/>
                  </a:cubicBezTo>
                  <a:cubicBezTo>
                    <a:pt x="f22" y="f2"/>
                    <a:pt x="f27" y="f28"/>
                    <a:pt x="f27" y="f29"/>
                  </a:cubicBezTo>
                  <a:cubicBezTo>
                    <a:pt x="f27" y="f29"/>
                    <a:pt x="f27" y="f29"/>
                    <a:pt x="f27" y="f29"/>
                  </a:cubicBezTo>
                  <a:cubicBezTo>
                    <a:pt x="f27" y="f30"/>
                    <a:pt x="f31" y="f32"/>
                    <a:pt x="f33" y="f34"/>
                  </a:cubicBezTo>
                  <a:cubicBezTo>
                    <a:pt x="f35" y="f34"/>
                    <a:pt x="f35" y="f34"/>
                    <a:pt x="f35" y="f34"/>
                  </a:cubicBezTo>
                  <a:cubicBezTo>
                    <a:pt x="f35" y="f34"/>
                    <a:pt x="f35" y="f36"/>
                    <a:pt x="f35" y="f37"/>
                  </a:cubicBezTo>
                  <a:cubicBezTo>
                    <a:pt x="f38" y="f37"/>
                    <a:pt x="f35" y="f39"/>
                    <a:pt x="f38" y="f39"/>
                  </a:cubicBezTo>
                  <a:cubicBezTo>
                    <a:pt x="f38" y="f39"/>
                    <a:pt x="f38" y="f39"/>
                    <a:pt x="f38" y="f39"/>
                  </a:cubicBezTo>
                  <a:cubicBezTo>
                    <a:pt x="f38" y="f39"/>
                    <a:pt x="f40" y="f39"/>
                    <a:pt x="f40" y="f41"/>
                  </a:cubicBezTo>
                  <a:cubicBezTo>
                    <a:pt x="f40" y="f41"/>
                    <a:pt x="f40" y="f41"/>
                    <a:pt x="f40" y="f41"/>
                  </a:cubicBezTo>
                  <a:cubicBezTo>
                    <a:pt x="f40" y="f42"/>
                    <a:pt x="f43" y="f41"/>
                    <a:pt x="f43" y="f42"/>
                  </a:cubicBezTo>
                  <a:cubicBezTo>
                    <a:pt x="f43" y="f42"/>
                    <a:pt x="f43" y="f42"/>
                    <a:pt x="f43" y="f42"/>
                  </a:cubicBezTo>
                  <a:cubicBezTo>
                    <a:pt x="f43" y="f44"/>
                    <a:pt x="f45" y="f44"/>
                    <a:pt x="f45" y="f44"/>
                  </a:cubicBezTo>
                  <a:cubicBezTo>
                    <a:pt x="f45" y="f44"/>
                    <a:pt x="f45" y="f44"/>
                    <a:pt x="f45" y="f44"/>
                  </a:cubicBezTo>
                  <a:cubicBezTo>
                    <a:pt x="f45" y="f46"/>
                    <a:pt x="f47" y="f46"/>
                    <a:pt x="f45" y="f46"/>
                  </a:cubicBezTo>
                  <a:cubicBezTo>
                    <a:pt x="f47" y="f46"/>
                    <a:pt x="f45" y="f48"/>
                    <a:pt x="f47" y="f48"/>
                  </a:cubicBezTo>
                  <a:cubicBezTo>
                    <a:pt x="f49" y="f50"/>
                    <a:pt x="f51" y="f52"/>
                    <a:pt x="f53" y="f54"/>
                  </a:cubicBezTo>
                  <a:cubicBezTo>
                    <a:pt x="f55" y="f54"/>
                    <a:pt x="f55" y="f54"/>
                    <a:pt x="f55" y="f54"/>
                  </a:cubicBezTo>
                  <a:cubicBezTo>
                    <a:pt x="f55" y="f56"/>
                    <a:pt x="f55" y="f56"/>
                    <a:pt x="f55" y="f57"/>
                  </a:cubicBezTo>
                  <a:cubicBezTo>
                    <a:pt x="f55" y="f57"/>
                    <a:pt x="f55" y="f57"/>
                    <a:pt x="f55" y="f57"/>
                  </a:cubicBezTo>
                  <a:cubicBezTo>
                    <a:pt x="f58" y="f59"/>
                    <a:pt x="f55" y="f59"/>
                    <a:pt x="f58" y="f60"/>
                  </a:cubicBezTo>
                  <a:cubicBezTo>
                    <a:pt x="f58" y="f59"/>
                    <a:pt x="f58" y="f59"/>
                    <a:pt x="f58" y="f59"/>
                  </a:cubicBezTo>
                  <a:cubicBezTo>
                    <a:pt x="f58" y="f60"/>
                    <a:pt x="f58" y="f61"/>
                    <a:pt x="f62" y="f61"/>
                  </a:cubicBezTo>
                  <a:cubicBezTo>
                    <a:pt x="f62" y="f61"/>
                    <a:pt x="f62" y="f61"/>
                    <a:pt x="f62" y="f61"/>
                  </a:cubicBezTo>
                  <a:cubicBezTo>
                    <a:pt x="f62" y="f61"/>
                    <a:pt x="f63" y="f61"/>
                    <a:pt x="f63" y="f64"/>
                  </a:cubicBezTo>
                  <a:cubicBezTo>
                    <a:pt x="f63" y="f64"/>
                    <a:pt x="f63" y="f64"/>
                    <a:pt x="f63" y="f64"/>
                  </a:cubicBezTo>
                  <a:cubicBezTo>
                    <a:pt x="f65" y="f66"/>
                    <a:pt x="f62" y="f66"/>
                    <a:pt x="f63" y="f66"/>
                  </a:cubicBezTo>
                  <a:cubicBezTo>
                    <a:pt x="f63" y="f66"/>
                    <a:pt x="f63" y="f66"/>
                    <a:pt x="f63" y="f66"/>
                  </a:cubicBezTo>
                  <a:cubicBezTo>
                    <a:pt x="f63" y="f67"/>
                    <a:pt x="f65" y="f68"/>
                    <a:pt x="f65" y="f69"/>
                  </a:cubicBezTo>
                  <a:cubicBezTo>
                    <a:pt x="f70" y="f69"/>
                    <a:pt x="f70" y="f69"/>
                    <a:pt x="f70" y="f69"/>
                  </a:cubicBezTo>
                  <a:cubicBezTo>
                    <a:pt x="f70" y="f69"/>
                    <a:pt x="f71" y="f72"/>
                    <a:pt x="f71" y="f73"/>
                  </a:cubicBezTo>
                  <a:cubicBezTo>
                    <a:pt x="f71" y="f74"/>
                    <a:pt x="f71" y="f73"/>
                    <a:pt x="f71" y="f74"/>
                  </a:cubicBezTo>
                  <a:cubicBezTo>
                    <a:pt x="f71" y="f74"/>
                    <a:pt x="f75" y="f76"/>
                    <a:pt x="f71" y="f76"/>
                  </a:cubicBezTo>
                  <a:cubicBezTo>
                    <a:pt x="f71" y="f77"/>
                    <a:pt x="f75" y="f78"/>
                    <a:pt x="f75" y="f78"/>
                  </a:cubicBezTo>
                  <a:cubicBezTo>
                    <a:pt x="f75" y="f78"/>
                    <a:pt x="f79" y="f78"/>
                    <a:pt x="f80" y="f78"/>
                  </a:cubicBezTo>
                  <a:cubicBezTo>
                    <a:pt x="f79" y="f78"/>
                    <a:pt x="f79" y="f78"/>
                    <a:pt x="f79" y="f78"/>
                  </a:cubicBezTo>
                  <a:cubicBezTo>
                    <a:pt x="f79" y="f78"/>
                    <a:pt x="f79" y="f78"/>
                    <a:pt x="f79" y="f78"/>
                  </a:cubicBezTo>
                  <a:cubicBezTo>
                    <a:pt x="f79" y="f78"/>
                    <a:pt x="f79" y="f78"/>
                    <a:pt x="f81" y="f82"/>
                  </a:cubicBezTo>
                  <a:cubicBezTo>
                    <a:pt x="f81" y="f83"/>
                    <a:pt x="f79" y="f84"/>
                    <a:pt x="f81" y="f85"/>
                  </a:cubicBezTo>
                  <a:cubicBezTo>
                    <a:pt x="f81" y="f84"/>
                    <a:pt x="f86" y="f85"/>
                    <a:pt x="f86" y="f84"/>
                  </a:cubicBezTo>
                  <a:cubicBezTo>
                    <a:pt x="f81" y="f87"/>
                    <a:pt x="f81" y="f87"/>
                    <a:pt x="f81" y="f87"/>
                  </a:cubicBezTo>
                  <a:cubicBezTo>
                    <a:pt x="f81" y="f88"/>
                    <a:pt x="f86" y="f87"/>
                    <a:pt x="f86" y="f88"/>
                  </a:cubicBezTo>
                  <a:cubicBezTo>
                    <a:pt x="f81" y="f88"/>
                    <a:pt x="f81" y="f88"/>
                    <a:pt x="f81" y="f88"/>
                  </a:cubicBezTo>
                  <a:cubicBezTo>
                    <a:pt x="f81" y="f89"/>
                    <a:pt x="f86" y="f89"/>
                    <a:pt x="f86" y="f89"/>
                  </a:cubicBezTo>
                  <a:cubicBezTo>
                    <a:pt x="f86" y="f89"/>
                    <a:pt x="f86" y="f89"/>
                    <a:pt x="f86" y="f89"/>
                  </a:cubicBezTo>
                  <a:cubicBezTo>
                    <a:pt x="f86" y="f89"/>
                    <a:pt x="f86" y="f89"/>
                    <a:pt x="f90" y="f91"/>
                  </a:cubicBezTo>
                  <a:cubicBezTo>
                    <a:pt x="f90" y="f91"/>
                    <a:pt x="f90" y="f91"/>
                    <a:pt x="f90" y="f91"/>
                  </a:cubicBezTo>
                  <a:cubicBezTo>
                    <a:pt x="f90" y="f91"/>
                    <a:pt x="f90" y="f92"/>
                    <a:pt x="f86" y="f92"/>
                  </a:cubicBezTo>
                  <a:cubicBezTo>
                    <a:pt x="f86" y="f92"/>
                    <a:pt x="f90" y="f92"/>
                    <a:pt x="f86" y="f91"/>
                  </a:cubicBezTo>
                  <a:cubicBezTo>
                    <a:pt x="f86" y="f92"/>
                    <a:pt x="f86" y="f93"/>
                    <a:pt x="f90" y="f93"/>
                  </a:cubicBezTo>
                  <a:cubicBezTo>
                    <a:pt x="f90" y="f93"/>
                    <a:pt x="f90" y="f93"/>
                    <a:pt x="f90" y="f93"/>
                  </a:cubicBezTo>
                  <a:cubicBezTo>
                    <a:pt x="f90" y="f94"/>
                    <a:pt x="f90" y="f95"/>
                    <a:pt x="f96" y="f97"/>
                  </a:cubicBezTo>
                  <a:cubicBezTo>
                    <a:pt x="f90" y="f97"/>
                    <a:pt x="f96" y="f97"/>
                    <a:pt x="f96" y="f95"/>
                  </a:cubicBezTo>
                  <a:cubicBezTo>
                    <a:pt x="f98" y="f97"/>
                    <a:pt x="f98" y="f99"/>
                    <a:pt x="f100" y="f101"/>
                  </a:cubicBezTo>
                  <a:cubicBezTo>
                    <a:pt x="f98" y="f101"/>
                    <a:pt x="f98" y="f101"/>
                    <a:pt x="f98" y="f101"/>
                  </a:cubicBezTo>
                  <a:cubicBezTo>
                    <a:pt x="f100" y="f102"/>
                    <a:pt x="f100" y="f101"/>
                    <a:pt x="f100" y="f102"/>
                  </a:cubicBezTo>
                  <a:cubicBezTo>
                    <a:pt x="f103" y="f102"/>
                    <a:pt x="f103" y="f102"/>
                    <a:pt x="f103" y="f6"/>
                  </a:cubicBezTo>
                  <a:cubicBezTo>
                    <a:pt x="f103" y="f6"/>
                    <a:pt x="f103" y="f6"/>
                    <a:pt x="f103" y="f6"/>
                  </a:cubicBezTo>
                  <a:cubicBezTo>
                    <a:pt x="f103" y="f6"/>
                    <a:pt x="f104" y="f105"/>
                    <a:pt x="f106" y="f107"/>
                  </a:cubicBezTo>
                  <a:cubicBezTo>
                    <a:pt x="f104" y="f107"/>
                    <a:pt x="f104" y="f108"/>
                    <a:pt x="f106" y="f108"/>
                  </a:cubicBezTo>
                  <a:cubicBezTo>
                    <a:pt x="f106" y="f108"/>
                    <a:pt x="f106" y="f108"/>
                    <a:pt x="f106" y="f108"/>
                  </a:cubicBezTo>
                  <a:cubicBezTo>
                    <a:pt x="f106" y="f108"/>
                    <a:pt x="f106" y="f109"/>
                    <a:pt x="f110" y="f109"/>
                  </a:cubicBezTo>
                  <a:cubicBezTo>
                    <a:pt x="f110" y="f111"/>
                    <a:pt x="f106" y="f105"/>
                    <a:pt x="f106" y="f107"/>
                  </a:cubicBezTo>
                  <a:cubicBezTo>
                    <a:pt x="f110" y="f107"/>
                    <a:pt x="f106" y="f109"/>
                    <a:pt x="f110" y="f108"/>
                  </a:cubicBezTo>
                  <a:cubicBezTo>
                    <a:pt x="f110" y="f109"/>
                    <a:pt x="f110" y="f111"/>
                    <a:pt x="f110" y="f111"/>
                  </a:cubicBezTo>
                  <a:cubicBezTo>
                    <a:pt x="f110" y="f111"/>
                    <a:pt x="f112" y="f109"/>
                    <a:pt x="f112" y="f111"/>
                  </a:cubicBezTo>
                  <a:cubicBezTo>
                    <a:pt x="f112" y="f113"/>
                    <a:pt x="f112" y="f111"/>
                    <a:pt x="f112" y="f113"/>
                  </a:cubicBezTo>
                  <a:cubicBezTo>
                    <a:pt x="f112" y="f113"/>
                    <a:pt x="f112" y="f113"/>
                    <a:pt x="f112" y="f113"/>
                  </a:cubicBezTo>
                  <a:cubicBezTo>
                    <a:pt x="f112" y="f114"/>
                    <a:pt x="f115" y="f114"/>
                    <a:pt x="f112" y="f114"/>
                  </a:cubicBezTo>
                  <a:cubicBezTo>
                    <a:pt x="f112" y="f114"/>
                    <a:pt x="f112" y="f116"/>
                    <a:pt x="f115" y="f116"/>
                  </a:cubicBezTo>
                  <a:cubicBezTo>
                    <a:pt x="f117" y="f114"/>
                    <a:pt x="f117" y="f114"/>
                    <a:pt x="f117" y="f114"/>
                  </a:cubicBezTo>
                  <a:cubicBezTo>
                    <a:pt x="f117" y="f116"/>
                    <a:pt x="f115" y="f116"/>
                    <a:pt x="f115" y="f118"/>
                  </a:cubicBezTo>
                  <a:cubicBezTo>
                    <a:pt x="f117" y="f118"/>
                    <a:pt x="f117" y="f118"/>
                    <a:pt x="f117" y="f118"/>
                  </a:cubicBezTo>
                  <a:cubicBezTo>
                    <a:pt x="f115" y="f118"/>
                    <a:pt x="f117" y="f119"/>
                    <a:pt x="f117" y="f119"/>
                  </a:cubicBezTo>
                  <a:cubicBezTo>
                    <a:pt x="f117" y="f120"/>
                    <a:pt x="f121" y="f122"/>
                    <a:pt x="f123" y="f122"/>
                  </a:cubicBezTo>
                  <a:cubicBezTo>
                    <a:pt x="f123" y="f124"/>
                    <a:pt x="f123" y="f125"/>
                    <a:pt x="f123" y="f125"/>
                  </a:cubicBezTo>
                  <a:cubicBezTo>
                    <a:pt x="f123" y="f125"/>
                    <a:pt x="f123" y="f125"/>
                    <a:pt x="f123" y="f125"/>
                  </a:cubicBezTo>
                  <a:cubicBezTo>
                    <a:pt x="f126" y="f125"/>
                    <a:pt x="f126" y="f125"/>
                    <a:pt x="f126" y="f125"/>
                  </a:cubicBezTo>
                  <a:cubicBezTo>
                    <a:pt x="f126" y="f125"/>
                    <a:pt x="f126" y="f125"/>
                    <a:pt x="f126" y="f127"/>
                  </a:cubicBezTo>
                  <a:cubicBezTo>
                    <a:pt x="f126" y="f127"/>
                    <a:pt x="f126" y="f128"/>
                    <a:pt x="f126" y="f128"/>
                  </a:cubicBezTo>
                  <a:cubicBezTo>
                    <a:pt x="f129" y="f128"/>
                    <a:pt x="f126" y="f130"/>
                    <a:pt x="f129" y="f130"/>
                  </a:cubicBezTo>
                  <a:cubicBezTo>
                    <a:pt x="f129" y="f131"/>
                    <a:pt x="f129" y="f131"/>
                    <a:pt x="f129" y="f131"/>
                  </a:cubicBezTo>
                  <a:cubicBezTo>
                    <a:pt x="f132" y="f131"/>
                    <a:pt x="f129" y="f133"/>
                    <a:pt x="f134" y="f133"/>
                  </a:cubicBezTo>
                  <a:cubicBezTo>
                    <a:pt x="f129" y="f133"/>
                    <a:pt x="f129" y="f133"/>
                    <a:pt x="f129" y="f133"/>
                  </a:cubicBezTo>
                  <a:cubicBezTo>
                    <a:pt x="f134" y="f133"/>
                    <a:pt x="f134" y="f135"/>
                    <a:pt x="f134" y="f135"/>
                  </a:cubicBezTo>
                  <a:cubicBezTo>
                    <a:pt x="f134" y="f135"/>
                    <a:pt x="f132" y="f135"/>
                    <a:pt x="f134" y="f136"/>
                  </a:cubicBezTo>
                  <a:cubicBezTo>
                    <a:pt x="f137" y="f138"/>
                    <a:pt x="f137" y="f139"/>
                    <a:pt x="f140" y="f139"/>
                  </a:cubicBezTo>
                  <a:cubicBezTo>
                    <a:pt x="f140" y="f141"/>
                    <a:pt x="f140" y="f141"/>
                    <a:pt x="f140" y="f141"/>
                  </a:cubicBezTo>
                  <a:cubicBezTo>
                    <a:pt x="f140" y="f141"/>
                    <a:pt x="f140" y="f141"/>
                    <a:pt x="f140" y="f141"/>
                  </a:cubicBezTo>
                  <a:cubicBezTo>
                    <a:pt x="f140" y="f141"/>
                    <a:pt x="f140" y="f141"/>
                    <a:pt x="f140" y="f141"/>
                  </a:cubicBezTo>
                  <a:cubicBezTo>
                    <a:pt x="f140" y="f141"/>
                    <a:pt x="f140" y="f141"/>
                    <a:pt x="f140" y="f141"/>
                  </a:cubicBezTo>
                  <a:cubicBezTo>
                    <a:pt x="f142" y="f141"/>
                    <a:pt x="f140" y="f143"/>
                    <a:pt x="f142" y="f144"/>
                  </a:cubicBezTo>
                  <a:cubicBezTo>
                    <a:pt x="f142" y="f144"/>
                    <a:pt x="f142" y="f144"/>
                    <a:pt x="f142" y="f144"/>
                  </a:cubicBezTo>
                  <a:cubicBezTo>
                    <a:pt x="f142" y="f145"/>
                    <a:pt x="f142" y="f145"/>
                    <a:pt x="f142" y="f145"/>
                  </a:cubicBezTo>
                  <a:cubicBezTo>
                    <a:pt x="f146" y="f147"/>
                    <a:pt x="f146" y="f145"/>
                    <a:pt x="f148" y="f145"/>
                  </a:cubicBezTo>
                  <a:cubicBezTo>
                    <a:pt x="f148" y="f147"/>
                    <a:pt x="f148" y="f147"/>
                    <a:pt x="f148" y="f147"/>
                  </a:cubicBezTo>
                  <a:cubicBezTo>
                    <a:pt x="f149" y="f147"/>
                    <a:pt x="f149" y="f147"/>
                    <a:pt x="f149" y="f147"/>
                  </a:cubicBezTo>
                  <a:cubicBezTo>
                    <a:pt x="f148" y="f147"/>
                    <a:pt x="f149" y="f150"/>
                    <a:pt x="f149" y="f150"/>
                  </a:cubicBezTo>
                  <a:cubicBezTo>
                    <a:pt x="f149" y="f150"/>
                    <a:pt x="f149" y="f150"/>
                    <a:pt x="f149" y="f150"/>
                  </a:cubicBezTo>
                  <a:cubicBezTo>
                    <a:pt x="f149" y="f150"/>
                    <a:pt x="f149" y="f150"/>
                    <a:pt x="f149" y="f151"/>
                  </a:cubicBezTo>
                  <a:cubicBezTo>
                    <a:pt x="f148" y="f150"/>
                    <a:pt x="f148" y="f150"/>
                    <a:pt x="f148" y="f150"/>
                  </a:cubicBezTo>
                  <a:cubicBezTo>
                    <a:pt x="f148" y="f151"/>
                    <a:pt x="f148" y="f151"/>
                    <a:pt x="f148" y="f151"/>
                  </a:cubicBezTo>
                  <a:cubicBezTo>
                    <a:pt x="f149" y="f151"/>
                    <a:pt x="f149" y="f152"/>
                    <a:pt x="f149" y="f152"/>
                  </a:cubicBezTo>
                  <a:cubicBezTo>
                    <a:pt x="f149" y="f153"/>
                    <a:pt x="f149" y="f153"/>
                    <a:pt x="f149" y="f153"/>
                  </a:cubicBezTo>
                  <a:cubicBezTo>
                    <a:pt x="f149" y="f153"/>
                    <a:pt x="f149" y="f154"/>
                    <a:pt x="f155" y="f153"/>
                  </a:cubicBezTo>
                  <a:cubicBezTo>
                    <a:pt x="f155" y="f153"/>
                    <a:pt x="f149" y="f153"/>
                    <a:pt x="f149" y="f152"/>
                  </a:cubicBezTo>
                  <a:cubicBezTo>
                    <a:pt x="f155" y="f153"/>
                    <a:pt x="f155" y="f152"/>
                    <a:pt x="f155" y="f153"/>
                  </a:cubicBezTo>
                  <a:cubicBezTo>
                    <a:pt x="f155" y="f154"/>
                    <a:pt x="f149" y="f154"/>
                    <a:pt x="f155" y="f154"/>
                  </a:cubicBezTo>
                  <a:cubicBezTo>
                    <a:pt x="f155" y="f154"/>
                    <a:pt x="f155" y="f154"/>
                    <a:pt x="f155" y="f153"/>
                  </a:cubicBezTo>
                  <a:cubicBezTo>
                    <a:pt x="f156" y="f154"/>
                    <a:pt x="f156" y="f154"/>
                    <a:pt x="f156" y="f154"/>
                  </a:cubicBezTo>
                  <a:cubicBezTo>
                    <a:pt x="f155" y="f154"/>
                    <a:pt x="f155" y="f154"/>
                    <a:pt x="f155" y="f154"/>
                  </a:cubicBezTo>
                  <a:cubicBezTo>
                    <a:pt x="f155" y="f154"/>
                    <a:pt x="f155" y="f154"/>
                    <a:pt x="f155" y="f154"/>
                  </a:cubicBezTo>
                  <a:cubicBezTo>
                    <a:pt x="f155" y="f157"/>
                    <a:pt x="f156" y="f157"/>
                    <a:pt x="f155" y="f158"/>
                  </a:cubicBezTo>
                  <a:cubicBezTo>
                    <a:pt x="f156" y="f158"/>
                    <a:pt x="f156" y="f158"/>
                    <a:pt x="f156" y="f159"/>
                  </a:cubicBezTo>
                  <a:cubicBezTo>
                    <a:pt x="f156" y="f159"/>
                    <a:pt x="f156" y="f159"/>
                    <a:pt x="f156" y="f159"/>
                  </a:cubicBezTo>
                  <a:cubicBezTo>
                    <a:pt x="f156" y="f159"/>
                    <a:pt x="f156" y="f160"/>
                    <a:pt x="f156" y="f160"/>
                  </a:cubicBezTo>
                  <a:cubicBezTo>
                    <a:pt x="f156" y="f160"/>
                    <a:pt x="f156" y="f160"/>
                    <a:pt x="f156" y="f160"/>
                  </a:cubicBezTo>
                  <a:cubicBezTo>
                    <a:pt x="f156" y="f160"/>
                    <a:pt x="f156" y="f160"/>
                    <a:pt x="f156" y="f160"/>
                  </a:cubicBezTo>
                  <a:cubicBezTo>
                    <a:pt x="f161" y="f162"/>
                    <a:pt x="f162" y="f160"/>
                    <a:pt x="f162" y="f162"/>
                  </a:cubicBezTo>
                  <a:cubicBezTo>
                    <a:pt x="f162" y="f162"/>
                    <a:pt x="f162" y="f156"/>
                    <a:pt x="f161" y="f156"/>
                  </a:cubicBezTo>
                  <a:cubicBezTo>
                    <a:pt x="f162" y="f155"/>
                    <a:pt x="f162" y="f149"/>
                    <a:pt x="f160" y="f163"/>
                  </a:cubicBezTo>
                  <a:cubicBezTo>
                    <a:pt x="f160" y="f163"/>
                    <a:pt x="f160" y="f163"/>
                    <a:pt x="f160" y="f148"/>
                  </a:cubicBezTo>
                  <a:cubicBezTo>
                    <a:pt x="f159" y="f148"/>
                    <a:pt x="f159" y="f142"/>
                    <a:pt x="f157" y="f140"/>
                  </a:cubicBezTo>
                  <a:cubicBezTo>
                    <a:pt x="f157" y="f142"/>
                    <a:pt x="f157" y="f140"/>
                    <a:pt x="f154" y="f142"/>
                  </a:cubicBezTo>
                  <a:cubicBezTo>
                    <a:pt x="f154" y="f140"/>
                    <a:pt x="f154" y="f140"/>
                    <a:pt x="f154" y="f140"/>
                  </a:cubicBezTo>
                  <a:cubicBezTo>
                    <a:pt x="f157" y="f140"/>
                    <a:pt x="f157" y="f137"/>
                    <a:pt x="f157" y="f140"/>
                  </a:cubicBezTo>
                  <a:cubicBezTo>
                    <a:pt x="f157" y="f137"/>
                    <a:pt x="f154" y="f129"/>
                    <a:pt x="f154" y="f129"/>
                  </a:cubicBezTo>
                  <a:cubicBezTo>
                    <a:pt x="f154" y="f129"/>
                    <a:pt x="f154" y="f129"/>
                    <a:pt x="f154" y="f129"/>
                  </a:cubicBezTo>
                  <a:cubicBezTo>
                    <a:pt x="f153" y="f129"/>
                    <a:pt x="f153" y="f129"/>
                    <a:pt x="f153" y="f129"/>
                  </a:cubicBezTo>
                  <a:cubicBezTo>
                    <a:pt x="f153" y="f164"/>
                    <a:pt x="f153" y="f164"/>
                    <a:pt x="f153" y="f164"/>
                  </a:cubicBezTo>
                  <a:cubicBezTo>
                    <a:pt x="f152" y="f164"/>
                    <a:pt x="f152" y="f164"/>
                    <a:pt x="f152" y="f164"/>
                  </a:cubicBezTo>
                  <a:cubicBezTo>
                    <a:pt x="f152" y="f164"/>
                    <a:pt x="f153" y="f164"/>
                    <a:pt x="f153" y="f126"/>
                  </a:cubicBezTo>
                  <a:cubicBezTo>
                    <a:pt x="f152" y="f126"/>
                    <a:pt x="f152" y="f126"/>
                    <a:pt x="f152" y="f126"/>
                  </a:cubicBezTo>
                  <a:cubicBezTo>
                    <a:pt x="f152" y="f126"/>
                    <a:pt x="f152" y="f123"/>
                    <a:pt x="f152" y="f121"/>
                  </a:cubicBezTo>
                  <a:cubicBezTo>
                    <a:pt x="f151" y="f121"/>
                    <a:pt x="f151" y="f121"/>
                    <a:pt x="f151" y="f121"/>
                  </a:cubicBezTo>
                  <a:cubicBezTo>
                    <a:pt x="f151" y="f121"/>
                    <a:pt x="f151" y="f117"/>
                    <a:pt x="f151" y="f121"/>
                  </a:cubicBezTo>
                  <a:cubicBezTo>
                    <a:pt x="f150" y="f117"/>
                    <a:pt x="f150" y="f115"/>
                    <a:pt x="f147" y="f115"/>
                  </a:cubicBezTo>
                  <a:cubicBezTo>
                    <a:pt x="f147" y="f110"/>
                    <a:pt x="f145" y="f103"/>
                    <a:pt x="f145" y="f98"/>
                  </a:cubicBezTo>
                  <a:cubicBezTo>
                    <a:pt x="f145" y="f98"/>
                    <a:pt x="f145" y="f98"/>
                    <a:pt x="f145" y="f98"/>
                  </a:cubicBezTo>
                  <a:cubicBezTo>
                    <a:pt x="f143" y="f98"/>
                    <a:pt x="f145" y="f98"/>
                    <a:pt x="f145" y="f98"/>
                  </a:cubicBezTo>
                  <a:cubicBezTo>
                    <a:pt x="f143" y="f98"/>
                    <a:pt x="f143" y="f98"/>
                    <a:pt x="f143" y="f98"/>
                  </a:cubicBezTo>
                  <a:cubicBezTo>
                    <a:pt x="f141" y="f98"/>
                    <a:pt x="f143" y="f98"/>
                    <a:pt x="f141" y="f96"/>
                  </a:cubicBezTo>
                  <a:cubicBezTo>
                    <a:pt x="f143" y="f96"/>
                    <a:pt x="f141" y="f98"/>
                    <a:pt x="f143" y="f96"/>
                  </a:cubicBezTo>
                  <a:cubicBezTo>
                    <a:pt x="f143" y="f96"/>
                    <a:pt x="f141" y="f96"/>
                    <a:pt x="f141" y="f90"/>
                  </a:cubicBezTo>
                  <a:cubicBezTo>
                    <a:pt x="f141" y="f90"/>
                    <a:pt x="f141" y="f90"/>
                    <a:pt x="f141" y="f96"/>
                  </a:cubicBezTo>
                  <a:cubicBezTo>
                    <a:pt x="f141" y="f90"/>
                    <a:pt x="f141" y="f90"/>
                    <a:pt x="f141" y="f90"/>
                  </a:cubicBezTo>
                  <a:cubicBezTo>
                    <a:pt x="f139" y="f90"/>
                    <a:pt x="f139" y="f98"/>
                    <a:pt x="f165" y="f98"/>
                  </a:cubicBezTo>
                  <a:cubicBezTo>
                    <a:pt x="f165" y="f98"/>
                    <a:pt x="f165" y="f98"/>
                    <a:pt x="f165" y="f98"/>
                  </a:cubicBezTo>
                  <a:cubicBezTo>
                    <a:pt x="f166" y="f96"/>
                    <a:pt x="f165" y="f98"/>
                    <a:pt x="f166" y="f98"/>
                  </a:cubicBezTo>
                  <a:cubicBezTo>
                    <a:pt x="f166" y="f96"/>
                    <a:pt x="f166" y="f96"/>
                    <a:pt x="f165" y="f96"/>
                  </a:cubicBezTo>
                  <a:cubicBezTo>
                    <a:pt x="f165" y="f90"/>
                    <a:pt x="f139" y="f90"/>
                    <a:pt x="f139" y="f81"/>
                  </a:cubicBezTo>
                  <a:cubicBezTo>
                    <a:pt x="f165" y="f167"/>
                    <a:pt x="f139" y="f81"/>
                    <a:pt x="f165" y="f81"/>
                  </a:cubicBezTo>
                  <a:cubicBezTo>
                    <a:pt x="f165" y="f167"/>
                    <a:pt x="f165" y="f167"/>
                    <a:pt x="f165" y="f167"/>
                  </a:cubicBezTo>
                  <a:cubicBezTo>
                    <a:pt x="f165" y="f167"/>
                    <a:pt x="f165" y="f167"/>
                    <a:pt x="f165" y="f79"/>
                  </a:cubicBezTo>
                  <a:cubicBezTo>
                    <a:pt x="f165" y="f79"/>
                    <a:pt x="f165" y="f167"/>
                    <a:pt x="f165" y="f79"/>
                  </a:cubicBezTo>
                  <a:cubicBezTo>
                    <a:pt x="f165" y="f80"/>
                    <a:pt x="f165" y="f80"/>
                    <a:pt x="f165" y="f80"/>
                  </a:cubicBezTo>
                  <a:cubicBezTo>
                    <a:pt x="f139" y="f80"/>
                    <a:pt x="f165" y="f80"/>
                    <a:pt x="f165" y="f80"/>
                  </a:cubicBezTo>
                  <a:cubicBezTo>
                    <a:pt x="f166" y="f80"/>
                    <a:pt x="f166" y="f79"/>
                    <a:pt x="f166" y="f80"/>
                  </a:cubicBezTo>
                  <a:cubicBezTo>
                    <a:pt x="f166" y="f80"/>
                    <a:pt x="f166" y="f75"/>
                    <a:pt x="f165" y="f75"/>
                  </a:cubicBezTo>
                  <a:cubicBezTo>
                    <a:pt x="f166" y="f75"/>
                    <a:pt x="f166" y="f75"/>
                    <a:pt x="f166" y="f80"/>
                  </a:cubicBezTo>
                  <a:cubicBezTo>
                    <a:pt x="f166" y="f80"/>
                    <a:pt x="f166" y="f71"/>
                    <a:pt x="f166" y="f75"/>
                  </a:cubicBezTo>
                  <a:cubicBezTo>
                    <a:pt x="f166" y="f71"/>
                    <a:pt x="f166" y="f71"/>
                    <a:pt x="f166" y="f71"/>
                  </a:cubicBezTo>
                  <a:cubicBezTo>
                    <a:pt x="f166" y="f71"/>
                    <a:pt x="f166" y="f71"/>
                    <a:pt x="f138" y="f71"/>
                  </a:cubicBezTo>
                  <a:cubicBezTo>
                    <a:pt x="f138" y="f70"/>
                    <a:pt x="f138" y="f65"/>
                    <a:pt x="f138" y="f70"/>
                  </a:cubicBezTo>
                  <a:cubicBezTo>
                    <a:pt x="f138" y="f65"/>
                    <a:pt x="f136" y="f65"/>
                    <a:pt x="f138" y="f65"/>
                  </a:cubicBezTo>
                  <a:cubicBezTo>
                    <a:pt x="f138" y="f65"/>
                    <a:pt x="f138" y="f65"/>
                    <a:pt x="f166" y="f65"/>
                  </a:cubicBezTo>
                  <a:cubicBezTo>
                    <a:pt x="f138" y="f65"/>
                    <a:pt x="f138" y="f62"/>
                    <a:pt x="f138" y="f62"/>
                  </a:cubicBezTo>
                  <a:cubicBezTo>
                    <a:pt x="f138" y="f62"/>
                    <a:pt x="f138" y="f62"/>
                    <a:pt x="f138" y="f62"/>
                  </a:cubicBezTo>
                  <a:cubicBezTo>
                    <a:pt x="f138" y="f168"/>
                    <a:pt x="f138" y="f168"/>
                    <a:pt x="f138" y="f168"/>
                  </a:cubicBezTo>
                  <a:cubicBezTo>
                    <a:pt x="f138" y="f168"/>
                    <a:pt x="f138" y="f168"/>
                    <a:pt x="f136" y="f168"/>
                  </a:cubicBezTo>
                  <a:cubicBezTo>
                    <a:pt x="f138" y="f168"/>
                    <a:pt x="f138" y="f168"/>
                    <a:pt x="f138" y="f168"/>
                  </a:cubicBezTo>
                  <a:cubicBezTo>
                    <a:pt x="f138" y="f168"/>
                    <a:pt x="f136" y="f168"/>
                    <a:pt x="f136" y="f168"/>
                  </a:cubicBezTo>
                  <a:cubicBezTo>
                    <a:pt x="f135" y="f168"/>
                    <a:pt x="f135" y="f168"/>
                    <a:pt x="f135" y="f168"/>
                  </a:cubicBezTo>
                  <a:cubicBezTo>
                    <a:pt x="f135" y="f168"/>
                    <a:pt x="f135" y="f168"/>
                    <a:pt x="f135" y="f168"/>
                  </a:cubicBezTo>
                  <a:cubicBezTo>
                    <a:pt x="f136" y="f58"/>
                    <a:pt x="f136" y="f58"/>
                    <a:pt x="f136" y="f58"/>
                  </a:cubicBezTo>
                  <a:cubicBezTo>
                    <a:pt x="f136" y="f58"/>
                    <a:pt x="f135" y="f58"/>
                    <a:pt x="f135" y="f55"/>
                  </a:cubicBezTo>
                  <a:cubicBezTo>
                    <a:pt x="f135" y="f58"/>
                    <a:pt x="f135" y="f58"/>
                    <a:pt x="f135" y="f58"/>
                  </a:cubicBezTo>
                  <a:cubicBezTo>
                    <a:pt x="f135" y="f168"/>
                    <a:pt x="f130" y="f58"/>
                    <a:pt x="f130" y="f58"/>
                  </a:cubicBezTo>
                  <a:cubicBezTo>
                    <a:pt x="f130" y="f55"/>
                    <a:pt x="f130" y="f53"/>
                    <a:pt x="f135" y="f55"/>
                  </a:cubicBezTo>
                  <a:cubicBezTo>
                    <a:pt x="f135" y="f55"/>
                    <a:pt x="f130" y="f53"/>
                    <a:pt x="f130" y="f55"/>
                  </a:cubicBezTo>
                  <a:cubicBezTo>
                    <a:pt x="f130" y="f53"/>
                    <a:pt x="f130" y="f53"/>
                    <a:pt x="f130" y="f53"/>
                  </a:cubicBezTo>
                  <a:cubicBezTo>
                    <a:pt x="f130" y="f53"/>
                    <a:pt x="f131" y="f169"/>
                    <a:pt x="f128" y="f169"/>
                  </a:cubicBezTo>
                  <a:cubicBezTo>
                    <a:pt x="f128" y="f53"/>
                    <a:pt x="f128" y="f53"/>
                    <a:pt x="f128" y="f53"/>
                  </a:cubicBezTo>
                  <a:cubicBezTo>
                    <a:pt x="f128" y="f53"/>
                    <a:pt x="f128" y="f53"/>
                    <a:pt x="f128" y="f53"/>
                  </a:cubicBezTo>
                  <a:cubicBezTo>
                    <a:pt x="f128" y="f53"/>
                    <a:pt x="f128" y="f53"/>
                    <a:pt x="f128" y="f53"/>
                  </a:cubicBezTo>
                  <a:cubicBezTo>
                    <a:pt x="f127" y="f53"/>
                    <a:pt x="f127" y="f53"/>
                    <a:pt x="f127" y="f169"/>
                  </a:cubicBezTo>
                  <a:cubicBezTo>
                    <a:pt x="f128" y="f169"/>
                    <a:pt x="f128" y="f170"/>
                    <a:pt x="f128" y="f170"/>
                  </a:cubicBezTo>
                  <a:cubicBezTo>
                    <a:pt x="f128" y="f170"/>
                    <a:pt x="f127" y="f51"/>
                    <a:pt x="f128" y="f170"/>
                  </a:cubicBezTo>
                  <a:cubicBezTo>
                    <a:pt x="f128" y="f170"/>
                    <a:pt x="f128" y="f47"/>
                    <a:pt x="f128" y="f170"/>
                  </a:cubicBezTo>
                  <a:cubicBezTo>
                    <a:pt x="f128" y="f47"/>
                    <a:pt x="f128" y="f47"/>
                    <a:pt x="f128" y="f45"/>
                  </a:cubicBezTo>
                  <a:cubicBezTo>
                    <a:pt x="f128" y="f47"/>
                    <a:pt x="f127" y="f45"/>
                    <a:pt x="f127" y="f47"/>
                  </a:cubicBezTo>
                  <a:cubicBezTo>
                    <a:pt x="f127" y="f170"/>
                    <a:pt x="f127" y="f170"/>
                    <a:pt x="f127" y="f170"/>
                  </a:cubicBezTo>
                  <a:cubicBezTo>
                    <a:pt x="f127" y="f170"/>
                    <a:pt x="f127" y="f170"/>
                    <a:pt x="f171" y="f170"/>
                  </a:cubicBezTo>
                  <a:cubicBezTo>
                    <a:pt x="f171" y="f47"/>
                    <a:pt x="f171" y="f47"/>
                    <a:pt x="f171" y="f45"/>
                  </a:cubicBezTo>
                  <a:cubicBezTo>
                    <a:pt x="f127" y="f45"/>
                    <a:pt x="f127" y="f47"/>
                    <a:pt x="f127" y="f45"/>
                  </a:cubicBezTo>
                  <a:cubicBezTo>
                    <a:pt x="f127" y="f45"/>
                    <a:pt x="f171" y="f45"/>
                    <a:pt x="f171" y="f43"/>
                  </a:cubicBezTo>
                  <a:cubicBezTo>
                    <a:pt x="f127" y="f45"/>
                    <a:pt x="f127" y="f43"/>
                    <a:pt x="f128" y="f43"/>
                  </a:cubicBezTo>
                  <a:cubicBezTo>
                    <a:pt x="f128" y="f40"/>
                    <a:pt x="f128" y="f40"/>
                    <a:pt x="f128" y="f40"/>
                  </a:cubicBezTo>
                  <a:cubicBezTo>
                    <a:pt x="f127" y="f43"/>
                    <a:pt x="f127" y="f43"/>
                    <a:pt x="f127" y="f43"/>
                  </a:cubicBezTo>
                  <a:cubicBezTo>
                    <a:pt x="f171" y="f40"/>
                    <a:pt x="f128" y="f40"/>
                    <a:pt x="f127" y="f38"/>
                  </a:cubicBezTo>
                  <a:cubicBezTo>
                    <a:pt x="f171" y="f38"/>
                    <a:pt x="f171" y="f38"/>
                    <a:pt x="f171" y="f38"/>
                  </a:cubicBezTo>
                  <a:cubicBezTo>
                    <a:pt x="f171" y="f40"/>
                    <a:pt x="f127" y="f40"/>
                    <a:pt x="f171" y="f43"/>
                  </a:cubicBezTo>
                  <a:cubicBezTo>
                    <a:pt x="f171" y="f40"/>
                    <a:pt x="f171" y="f40"/>
                    <a:pt x="f125" y="f38"/>
                  </a:cubicBezTo>
                  <a:cubicBezTo>
                    <a:pt x="f171" y="f40"/>
                    <a:pt x="f171" y="f40"/>
                    <a:pt x="f171" y="f40"/>
                  </a:cubicBezTo>
                  <a:cubicBezTo>
                    <a:pt x="f125" y="f38"/>
                    <a:pt x="f124" y="f40"/>
                    <a:pt x="f124" y="f38"/>
                  </a:cubicBezTo>
                  <a:cubicBezTo>
                    <a:pt x="f124" y="f35"/>
                    <a:pt x="f124" y="f35"/>
                    <a:pt x="f125" y="f35"/>
                  </a:cubicBezTo>
                  <a:cubicBezTo>
                    <a:pt x="f124" y="f35"/>
                    <a:pt x="f125" y="f35"/>
                    <a:pt x="f124" y="f33"/>
                  </a:cubicBezTo>
                  <a:cubicBezTo>
                    <a:pt x="f124" y="f33"/>
                    <a:pt x="f124" y="f31"/>
                    <a:pt x="f122" y="f33"/>
                  </a:cubicBezTo>
                  <a:cubicBezTo>
                    <a:pt x="f124" y="f33"/>
                    <a:pt x="f125" y="f35"/>
                    <a:pt x="f124" y="f35"/>
                  </a:cubicBezTo>
                  <a:cubicBezTo>
                    <a:pt x="f122" y="f35"/>
                    <a:pt x="f125" y="f38"/>
                    <a:pt x="f124" y="f40"/>
                  </a:cubicBezTo>
                  <a:cubicBezTo>
                    <a:pt x="f124" y="f38"/>
                    <a:pt x="f122" y="f38"/>
                    <a:pt x="f119" y="f38"/>
                  </a:cubicBezTo>
                  <a:cubicBezTo>
                    <a:pt x="f119" y="f38"/>
                    <a:pt x="f119" y="f38"/>
                    <a:pt x="f119" y="f38"/>
                  </a:cubicBezTo>
                  <a:cubicBezTo>
                    <a:pt x="f119" y="f35"/>
                    <a:pt x="f122" y="f38"/>
                    <a:pt x="f122" y="f35"/>
                  </a:cubicBezTo>
                  <a:cubicBezTo>
                    <a:pt x="f122" y="f35"/>
                    <a:pt x="f119" y="f33"/>
                    <a:pt x="f122" y="f33"/>
                  </a:cubicBezTo>
                  <a:cubicBezTo>
                    <a:pt x="f119" y="f33"/>
                    <a:pt x="f119" y="f33"/>
                    <a:pt x="f119" y="f33"/>
                  </a:cubicBezTo>
                  <a:cubicBezTo>
                    <a:pt x="f119" y="f31"/>
                    <a:pt x="f119" y="f172"/>
                    <a:pt x="f118" y="f173"/>
                  </a:cubicBezTo>
                  <a:cubicBezTo>
                    <a:pt x="f119" y="f173"/>
                    <a:pt x="f116" y="f25"/>
                    <a:pt x="f118" y="f25"/>
                  </a:cubicBezTo>
                  <a:cubicBezTo>
                    <a:pt x="f119" y="f25"/>
                    <a:pt x="f119" y="f25"/>
                    <a:pt x="f119" y="f25"/>
                  </a:cubicBezTo>
                  <a:cubicBezTo>
                    <a:pt x="f119" y="f25"/>
                    <a:pt x="f119" y="f25"/>
                    <a:pt x="f119" y="f25"/>
                  </a:cubicBezTo>
                  <a:cubicBezTo>
                    <a:pt x="f119" y="f22"/>
                    <a:pt x="f118" y="f25"/>
                    <a:pt x="f119" y="f22"/>
                  </a:cubicBezTo>
                  <a:cubicBezTo>
                    <a:pt x="f119" y="f25"/>
                    <a:pt x="f118" y="f25"/>
                    <a:pt x="f116" y="f25"/>
                  </a:cubicBezTo>
                  <a:cubicBezTo>
                    <a:pt x="f116" y="f22"/>
                    <a:pt x="f116" y="f173"/>
                    <a:pt x="f114" y="f25"/>
                  </a:cubicBezTo>
                  <a:cubicBezTo>
                    <a:pt x="f114" y="f22"/>
                    <a:pt x="f114" y="f22"/>
                    <a:pt x="f114" y="f19"/>
                  </a:cubicBezTo>
                  <a:cubicBezTo>
                    <a:pt x="f113" y="f174"/>
                    <a:pt x="f111" y="f17"/>
                    <a:pt x="f111" y="f175"/>
                  </a:cubicBezTo>
                  <a:cubicBezTo>
                    <a:pt x="f109" y="f15"/>
                    <a:pt x="f109" y="f175"/>
                    <a:pt x="f109" y="f175"/>
                  </a:cubicBezTo>
                  <a:cubicBezTo>
                    <a:pt x="f109" y="f15"/>
                    <a:pt x="f109" y="f175"/>
                    <a:pt x="f109" y="f15"/>
                  </a:cubicBezTo>
                  <a:cubicBezTo>
                    <a:pt x="f109" y="f15"/>
                    <a:pt x="f109" y="f15"/>
                    <a:pt x="f109" y="f15"/>
                  </a:cubicBezTo>
                  <a:cubicBezTo>
                    <a:pt x="f109" y="f15"/>
                    <a:pt x="f107" y="f15"/>
                    <a:pt x="f109" y="f176"/>
                  </a:cubicBezTo>
                  <a:cubicBezTo>
                    <a:pt x="f107" y="f15"/>
                    <a:pt x="f107" y="f15"/>
                    <a:pt x="f107" y="f15"/>
                  </a:cubicBezTo>
                  <a:cubicBezTo>
                    <a:pt x="f107" y="f176"/>
                    <a:pt x="f107" y="f176"/>
                    <a:pt x="f107" y="f176"/>
                  </a:cubicBezTo>
                  <a:cubicBezTo>
                    <a:pt x="f107" y="f176"/>
                    <a:pt x="f107" y="f176"/>
                    <a:pt x="f107" y="f176"/>
                  </a:cubicBezTo>
                  <a:cubicBezTo>
                    <a:pt x="f105" y="f176"/>
                    <a:pt x="f105" y="f11"/>
                    <a:pt x="f105" y="f11"/>
                  </a:cubicBezTo>
                  <a:cubicBezTo>
                    <a:pt x="f105" y="f11"/>
                    <a:pt x="f105" y="f11"/>
                    <a:pt x="f105" y="f11"/>
                  </a:cubicBezTo>
                  <a:cubicBezTo>
                    <a:pt x="f105" y="f177"/>
                    <a:pt x="f178" y="f179"/>
                    <a:pt x="f178" y="f8"/>
                  </a:cubicBezTo>
                  <a:cubicBezTo>
                    <a:pt x="f178" y="f8"/>
                    <a:pt x="f178" y="f8"/>
                    <a:pt x="f178" y="f8"/>
                  </a:cubicBezTo>
                  <a:cubicBezTo>
                    <a:pt x="f178" y="f8"/>
                    <a:pt x="f178" y="f8"/>
                    <a:pt x="f178" y="f8"/>
                  </a:cubicBezTo>
                  <a:cubicBezTo>
                    <a:pt x="f6" y="f8"/>
                    <a:pt x="f6" y="f8"/>
                    <a:pt x="f6" y="f5"/>
                  </a:cubicBezTo>
                  <a:cubicBezTo>
                    <a:pt x="f6" y="f179"/>
                    <a:pt x="f6" y="f179"/>
                    <a:pt x="f6" y="f179"/>
                  </a:cubicBezTo>
                  <a:cubicBezTo>
                    <a:pt x="f6" y="f177"/>
                    <a:pt x="f6" y="f179"/>
                    <a:pt x="f6" y="f179"/>
                  </a:cubicBezTo>
                  <a:cubicBezTo>
                    <a:pt x="f178" y="f179"/>
                    <a:pt x="f178" y="f177"/>
                    <a:pt x="f178" y="f177"/>
                  </a:cubicBezTo>
                  <a:cubicBezTo>
                    <a:pt x="f178" y="f177"/>
                    <a:pt x="f178" y="f177"/>
                    <a:pt x="f178" y="f179"/>
                  </a:cubicBezTo>
                  <a:cubicBezTo>
                    <a:pt x="f6" y="f179"/>
                    <a:pt x="f6" y="f177"/>
                    <a:pt x="f6" y="f177"/>
                  </a:cubicBezTo>
                  <a:cubicBezTo>
                    <a:pt x="f6" y="f177"/>
                    <a:pt x="f6" y="f177"/>
                    <a:pt x="f6" y="f177"/>
                  </a:cubicBezTo>
                  <a:cubicBezTo>
                    <a:pt x="f6" y="f11"/>
                    <a:pt x="f6" y="f11"/>
                    <a:pt x="f6" y="f11"/>
                  </a:cubicBezTo>
                  <a:cubicBezTo>
                    <a:pt x="f178" y="f11"/>
                    <a:pt x="f178" y="f11"/>
                    <a:pt x="f178" y="f11"/>
                  </a:cubicBezTo>
                  <a:cubicBezTo>
                    <a:pt x="f6" y="f176"/>
                    <a:pt x="f178" y="f176"/>
                    <a:pt x="f178" y="f15"/>
                  </a:cubicBezTo>
                  <a:cubicBezTo>
                    <a:pt x="f105" y="f15"/>
                    <a:pt x="f178" y="f15"/>
                    <a:pt x="f105" y="f175"/>
                  </a:cubicBezTo>
                  <a:cubicBezTo>
                    <a:pt x="f105" y="f175"/>
                    <a:pt x="f107" y="f15"/>
                    <a:pt x="f107" y="f15"/>
                  </a:cubicBezTo>
                  <a:cubicBezTo>
                    <a:pt x="f107" y="f15"/>
                    <a:pt x="f107" y="f15"/>
                    <a:pt x="f109" y="f15"/>
                  </a:cubicBezTo>
                  <a:cubicBezTo>
                    <a:pt x="f107" y="f175"/>
                    <a:pt x="f107" y="f175"/>
                    <a:pt x="f107" y="f17"/>
                  </a:cubicBezTo>
                  <a:cubicBezTo>
                    <a:pt x="f107" y="f17"/>
                    <a:pt x="f107" y="f17"/>
                    <a:pt x="f107" y="f17"/>
                  </a:cubicBezTo>
                  <a:cubicBezTo>
                    <a:pt x="f107" y="f174"/>
                    <a:pt x="f107" y="f174"/>
                    <a:pt x="f107" y="f19"/>
                  </a:cubicBezTo>
                  <a:cubicBezTo>
                    <a:pt x="f109" y="f22"/>
                    <a:pt x="f109" y="f22"/>
                    <a:pt x="f111" y="f25"/>
                  </a:cubicBezTo>
                  <a:cubicBezTo>
                    <a:pt x="f111" y="f25"/>
                    <a:pt x="f111" y="f25"/>
                    <a:pt x="f111" y="f25"/>
                  </a:cubicBezTo>
                  <a:cubicBezTo>
                    <a:pt x="f111" y="f173"/>
                    <a:pt x="f113" y="f172"/>
                    <a:pt x="f113" y="f31"/>
                  </a:cubicBezTo>
                  <a:cubicBezTo>
                    <a:pt x="f114" y="f35"/>
                    <a:pt x="f114" y="f38"/>
                    <a:pt x="f116" y="f38"/>
                  </a:cubicBezTo>
                  <a:cubicBezTo>
                    <a:pt x="f118" y="f43"/>
                    <a:pt x="f119" y="f170"/>
                    <a:pt x="f122" y="f51"/>
                  </a:cubicBezTo>
                  <a:cubicBezTo>
                    <a:pt x="f122" y="f170"/>
                    <a:pt x="f122" y="f170"/>
                    <a:pt x="f122" y="f170"/>
                  </a:cubicBezTo>
                  <a:cubicBezTo>
                    <a:pt x="f122" y="f51"/>
                    <a:pt x="f124" y="f170"/>
                    <a:pt x="f124" y="f51"/>
                  </a:cubicBezTo>
                  <a:cubicBezTo>
                    <a:pt x="f122" y="f51"/>
                    <a:pt x="f122" y="f169"/>
                    <a:pt x="f122" y="f169"/>
                  </a:cubicBezTo>
                  <a:cubicBezTo>
                    <a:pt x="f124" y="f53"/>
                    <a:pt x="f125" y="f58"/>
                    <a:pt x="f125" y="f168"/>
                  </a:cubicBezTo>
                  <a:cubicBezTo>
                    <a:pt x="f125" y="f168"/>
                    <a:pt x="f125" y="f168"/>
                    <a:pt x="f125" y="f168"/>
                  </a:cubicBezTo>
                  <a:cubicBezTo>
                    <a:pt x="f125" y="f168"/>
                    <a:pt x="f171" y="f62"/>
                    <a:pt x="f127" y="f65"/>
                  </a:cubicBezTo>
                  <a:cubicBezTo>
                    <a:pt x="f127" y="f65"/>
                    <a:pt x="f128" y="f65"/>
                    <a:pt x="f128" y="f70"/>
                  </a:cubicBezTo>
                  <a:cubicBezTo>
                    <a:pt x="f128" y="f71"/>
                    <a:pt x="f128" y="f71"/>
                    <a:pt x="f128" y="f75"/>
                  </a:cubicBezTo>
                  <a:cubicBezTo>
                    <a:pt x="f128" y="f80"/>
                    <a:pt x="f128" y="f80"/>
                    <a:pt x="f131" y="f79"/>
                  </a:cubicBezTo>
                  <a:cubicBezTo>
                    <a:pt x="f131" y="f90"/>
                    <a:pt x="f136" y="f98"/>
                    <a:pt x="f138" y="f103"/>
                  </a:cubicBezTo>
                  <a:cubicBezTo>
                    <a:pt x="f138" y="f103"/>
                    <a:pt x="f138" y="f103"/>
                    <a:pt x="f138" y="f103"/>
                  </a:cubicBezTo>
                  <a:cubicBezTo>
                    <a:pt x="f166" y="f110"/>
                    <a:pt x="f165" y="f117"/>
                    <a:pt x="f139" y="f126"/>
                  </a:cubicBezTo>
                  <a:cubicBezTo>
                    <a:pt x="f141" y="f123"/>
                    <a:pt x="f141" y="f123"/>
                    <a:pt x="f141" y="f123"/>
                  </a:cubicBezTo>
                  <a:cubicBezTo>
                    <a:pt x="f143" y="f126"/>
                    <a:pt x="f143" y="f164"/>
                    <a:pt x="f141" y="f164"/>
                  </a:cubicBezTo>
                  <a:cubicBezTo>
                    <a:pt x="f141" y="f129"/>
                    <a:pt x="f141" y="f129"/>
                    <a:pt x="f143" y="f129"/>
                  </a:cubicBezTo>
                  <a:cubicBezTo>
                    <a:pt x="f145" y="f134"/>
                    <a:pt x="f143" y="f134"/>
                    <a:pt x="f145" y="f137"/>
                  </a:cubicBezTo>
                  <a:cubicBezTo>
                    <a:pt x="f145" y="f140"/>
                    <a:pt x="f145" y="f142"/>
                    <a:pt x="f147" y="f146"/>
                  </a:cubicBezTo>
                  <a:cubicBezTo>
                    <a:pt x="f145" y="f146"/>
                    <a:pt x="f145" y="f146"/>
                    <a:pt x="f145" y="f146"/>
                  </a:cubicBezTo>
                  <a:cubicBezTo>
                    <a:pt x="f147" y="f146"/>
                    <a:pt x="f147" y="f142"/>
                    <a:pt x="f147" y="f146"/>
                  </a:cubicBezTo>
                  <a:cubicBezTo>
                    <a:pt x="f147" y="f146"/>
                    <a:pt x="f150" y="f148"/>
                    <a:pt x="f147" y="f148"/>
                  </a:cubicBezTo>
                  <a:cubicBezTo>
                    <a:pt x="f151" y="f163"/>
                    <a:pt x="f151" y="f155"/>
                    <a:pt x="f152" y="f156"/>
                  </a:cubicBezTo>
                  <a:cubicBezTo>
                    <a:pt x="f152" y="f162"/>
                    <a:pt x="f152" y="f162"/>
                    <a:pt x="f152" y="f162"/>
                  </a:cubicBezTo>
                  <a:cubicBezTo>
                    <a:pt x="f153" y="f160"/>
                    <a:pt x="f154" y="f160"/>
                    <a:pt x="f154" y="f158"/>
                  </a:cubicBezTo>
                  <a:cubicBezTo>
                    <a:pt x="f154" y="f158"/>
                    <a:pt x="f154" y="f159"/>
                    <a:pt x="f157" y="f158"/>
                  </a:cubicBezTo>
                  <a:cubicBezTo>
                    <a:pt x="f154" y="f158"/>
                    <a:pt x="f154" y="f158"/>
                    <a:pt x="f154" y="f158"/>
                  </a:cubicBezTo>
                  <a:cubicBezTo>
                    <a:pt x="f157" y="f153"/>
                    <a:pt x="f159" y="f152"/>
                    <a:pt x="f160" y="f150"/>
                  </a:cubicBezTo>
                  <a:cubicBezTo>
                    <a:pt x="f161" y="f143"/>
                    <a:pt x="f156" y="f139"/>
                    <a:pt x="f149" y="f135"/>
                  </a:cubicBezTo>
                  <a:cubicBezTo>
                    <a:pt x="f149" y="f135"/>
                    <a:pt x="f149" y="f135"/>
                    <a:pt x="f149" y="f135"/>
                  </a:cubicBezTo>
                  <a:cubicBezTo>
                    <a:pt x="f149" y="f133"/>
                    <a:pt x="f146" y="f133"/>
                    <a:pt x="f148" y="f130"/>
                  </a:cubicBezTo>
                  <a:cubicBezTo>
                    <a:pt x="f146" y="f130"/>
                    <a:pt x="f146" y="f131"/>
                    <a:pt x="f146" y="f131"/>
                  </a:cubicBezTo>
                  <a:cubicBezTo>
                    <a:pt x="f146" y="f128"/>
                    <a:pt x="f140" y="f127"/>
                    <a:pt x="f140" y="f125"/>
                  </a:cubicBezTo>
                  <a:cubicBezTo>
                    <a:pt x="f140" y="f125"/>
                    <a:pt x="f140" y="f125"/>
                    <a:pt x="f140" y="f125"/>
                  </a:cubicBezTo>
                  <a:cubicBezTo>
                    <a:pt x="f140" y="f125"/>
                    <a:pt x="f140" y="f122"/>
                    <a:pt x="f137" y="f120"/>
                  </a:cubicBezTo>
                  <a:cubicBezTo>
                    <a:pt x="f137" y="f120"/>
                    <a:pt x="f137" y="f122"/>
                    <a:pt x="f132" y="f122"/>
                  </a:cubicBezTo>
                  <a:cubicBezTo>
                    <a:pt x="f132" y="f122"/>
                    <a:pt x="f137" y="f119"/>
                    <a:pt x="f132" y="f119"/>
                  </a:cubicBezTo>
                  <a:cubicBezTo>
                    <a:pt x="f134" y="f119"/>
                    <a:pt x="f132" y="f119"/>
                    <a:pt x="f132" y="f119"/>
                  </a:cubicBezTo>
                  <a:cubicBezTo>
                    <a:pt x="f129" y="f114"/>
                    <a:pt x="f126" y="f109"/>
                    <a:pt x="f123" y="f105"/>
                  </a:cubicBezTo>
                  <a:cubicBezTo>
                    <a:pt x="f121" y="f178"/>
                    <a:pt x="f121" y="f107"/>
                    <a:pt x="f117" y="f178"/>
                  </a:cubicBezTo>
                  <a:cubicBezTo>
                    <a:pt x="f117" y="f178"/>
                    <a:pt x="f121" y="f178"/>
                    <a:pt x="f117" y="f178"/>
                  </a:cubicBezTo>
                  <a:cubicBezTo>
                    <a:pt x="f117" y="f6"/>
                    <a:pt x="f115" y="f178"/>
                    <a:pt x="f115" y="f6"/>
                  </a:cubicBezTo>
                  <a:cubicBezTo>
                    <a:pt x="f117" y="f6"/>
                    <a:pt x="f115" y="f102"/>
                    <a:pt x="f117" y="f102"/>
                  </a:cubicBezTo>
                  <a:cubicBezTo>
                    <a:pt x="f112" y="f101"/>
                    <a:pt x="f112" y="f101"/>
                    <a:pt x="f112" y="f99"/>
                  </a:cubicBezTo>
                  <a:cubicBezTo>
                    <a:pt x="f110" y="f99"/>
                    <a:pt x="f110" y="f99"/>
                    <a:pt x="f110" y="f99"/>
                  </a:cubicBezTo>
                  <a:cubicBezTo>
                    <a:pt x="f112" y="f97"/>
                    <a:pt x="f106" y="f95"/>
                    <a:pt x="f110" y="f94"/>
                  </a:cubicBezTo>
                  <a:cubicBezTo>
                    <a:pt x="f100" y="f87"/>
                    <a:pt x="f90" y="f77"/>
                    <a:pt x="f79" y="f68"/>
                  </a:cubicBezTo>
                  <a:cubicBezTo>
                    <a:pt x="f71" y="f60"/>
                    <a:pt x="f63" y="f180"/>
                    <a:pt x="f55" y="f46"/>
                  </a:cubicBezTo>
                  <a:cubicBezTo>
                    <a:pt x="f169" y="f48"/>
                    <a:pt x="f169" y="f48"/>
                    <a:pt x="f169" y="f42"/>
                  </a:cubicBezTo>
                  <a:cubicBezTo>
                    <a:pt x="f169" y="f42"/>
                    <a:pt x="f169" y="f44"/>
                    <a:pt x="f51" y="f42"/>
                  </a:cubicBezTo>
                  <a:cubicBezTo>
                    <a:pt x="f169" y="f42"/>
                    <a:pt x="f51" y="f41"/>
                    <a:pt x="f51" y="f41"/>
                  </a:cubicBezTo>
                  <a:cubicBezTo>
                    <a:pt x="f170" y="f181"/>
                    <a:pt x="f49" y="f36"/>
                    <a:pt x="f45" y="f32"/>
                  </a:cubicBezTo>
                  <a:cubicBezTo>
                    <a:pt x="f47" y="f182"/>
                    <a:pt x="f45" y="f182"/>
                    <a:pt x="f45" y="f182"/>
                  </a:cubicBezTo>
                  <a:cubicBezTo>
                    <a:pt x="f45" y="f32"/>
                    <a:pt x="f45" y="f32"/>
                    <a:pt x="f45" y="f32"/>
                  </a:cubicBezTo>
                  <a:cubicBezTo>
                    <a:pt x="f45" y="f32"/>
                    <a:pt x="f45" y="f32"/>
                    <a:pt x="f45" y="f32"/>
                  </a:cubicBezTo>
                  <a:cubicBezTo>
                    <a:pt x="f45" y="f32"/>
                    <a:pt x="f45" y="f32"/>
                    <a:pt x="f45" y="f32"/>
                  </a:cubicBezTo>
                  <a:cubicBezTo>
                    <a:pt x="f38" y="f28"/>
                    <a:pt x="f27" y="f21"/>
                    <a:pt x="f22" y="f183"/>
                  </a:cubicBezTo>
                  <a:cubicBezTo>
                    <a:pt x="f19" y="f16"/>
                    <a:pt x="f174" y="f184"/>
                    <a:pt x="f174" y="f13"/>
                  </a:cubicBezTo>
                  <a:cubicBezTo>
                    <a:pt x="f185" y="f12"/>
                    <a:pt x="f177" y="f186"/>
                    <a:pt x="f8" y="f7"/>
                  </a:cubicBezTo>
                  <a:cubicBezTo>
                    <a:pt x="f8" y="f7"/>
                    <a:pt x="f5" y="f187"/>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36" name="Freeform 116">
              <a:extLst>
                <a:ext uri="{FF2B5EF4-FFF2-40B4-BE49-F238E27FC236}">
                  <a16:creationId xmlns:a16="http://schemas.microsoft.com/office/drawing/2014/main" id="{FB9607B9-1349-4AC7-BE45-E2823A3A6004}"/>
                </a:ext>
              </a:extLst>
            </p:cNvPr>
            <p:cNvSpPr/>
            <p:nvPr/>
          </p:nvSpPr>
          <p:spPr>
            <a:xfrm>
              <a:off x="11017623" y="1280772"/>
              <a:ext cx="277392" cy="460875"/>
            </a:xfrm>
            <a:custGeom>
              <a:avLst/>
              <a:gdLst>
                <a:gd name="f0" fmla="val 10800000"/>
                <a:gd name="f1" fmla="val 5400000"/>
                <a:gd name="f2" fmla="val 180"/>
                <a:gd name="f3" fmla="val w"/>
                <a:gd name="f4" fmla="val h"/>
                <a:gd name="f5" fmla="val 0"/>
                <a:gd name="f6" fmla="val 135"/>
                <a:gd name="f7" fmla="val 224"/>
                <a:gd name="f8" fmla="val 131"/>
                <a:gd name="f9" fmla="val 222"/>
                <a:gd name="f10" fmla="val 128"/>
                <a:gd name="f11" fmla="val 220"/>
                <a:gd name="f12" fmla="val 127"/>
                <a:gd name="f13" fmla="val 215"/>
                <a:gd name="f14" fmla="val 124"/>
                <a:gd name="f15" fmla="val 213"/>
                <a:gd name="f16" fmla="val 125"/>
                <a:gd name="f17" fmla="val 122"/>
                <a:gd name="f18" fmla="val 210"/>
                <a:gd name="f19" fmla="val 120"/>
                <a:gd name="f20" fmla="val 206"/>
                <a:gd name="f21" fmla="val 200"/>
                <a:gd name="f22" fmla="val 118"/>
                <a:gd name="f23" fmla="val 199"/>
                <a:gd name="f24" fmla="val 119"/>
                <a:gd name="f25" fmla="val 198"/>
                <a:gd name="f26" fmla="val 117"/>
                <a:gd name="f27" fmla="val 197"/>
                <a:gd name="f28" fmla="val 114"/>
                <a:gd name="f29" fmla="val 194"/>
                <a:gd name="f30" fmla="val 113"/>
                <a:gd name="f31" fmla="val 193"/>
                <a:gd name="f32" fmla="val 112"/>
                <a:gd name="f33" fmla="val 191"/>
                <a:gd name="f34" fmla="val 110"/>
                <a:gd name="f35" fmla="val 187"/>
                <a:gd name="f36" fmla="val 108"/>
                <a:gd name="f37" fmla="val 186"/>
                <a:gd name="f38" fmla="val 109"/>
                <a:gd name="f39" fmla="val 185"/>
                <a:gd name="f40" fmla="val 106"/>
                <a:gd name="f41" fmla="val 183"/>
                <a:gd name="f42" fmla="val 182"/>
                <a:gd name="f43" fmla="val 105"/>
                <a:gd name="f44" fmla="val 181"/>
                <a:gd name="f45" fmla="val 104"/>
                <a:gd name="f46" fmla="val 179"/>
                <a:gd name="f47" fmla="val 103"/>
                <a:gd name="f48" fmla="val 178"/>
                <a:gd name="f49" fmla="val 177"/>
                <a:gd name="f50" fmla="val 102"/>
                <a:gd name="f51" fmla="val 176"/>
                <a:gd name="f52" fmla="val 174"/>
                <a:gd name="f53" fmla="val 100"/>
                <a:gd name="f54" fmla="val 172"/>
                <a:gd name="f55" fmla="val 98"/>
                <a:gd name="f56" fmla="val 169"/>
                <a:gd name="f57" fmla="val 96"/>
                <a:gd name="f58" fmla="val 165"/>
                <a:gd name="f59" fmla="val 164"/>
                <a:gd name="f60" fmla="val 163"/>
                <a:gd name="f61" fmla="val 95"/>
                <a:gd name="f62" fmla="val 162"/>
                <a:gd name="f63" fmla="val 94"/>
                <a:gd name="f64" fmla="val 161"/>
                <a:gd name="f65" fmla="val 93"/>
                <a:gd name="f66" fmla="val 160"/>
                <a:gd name="f67" fmla="val 159"/>
                <a:gd name="f68" fmla="val 158"/>
                <a:gd name="f69" fmla="val 92"/>
                <a:gd name="f70" fmla="val 156"/>
                <a:gd name="f71" fmla="val 155"/>
                <a:gd name="f72" fmla="val 91"/>
                <a:gd name="f73" fmla="val 90"/>
                <a:gd name="f74" fmla="val 153"/>
                <a:gd name="f75" fmla="val 88"/>
                <a:gd name="f76" fmla="val 87"/>
                <a:gd name="f77" fmla="val 151"/>
                <a:gd name="f78" fmla="val 86"/>
                <a:gd name="f79" fmla="val 150"/>
                <a:gd name="f80" fmla="val 149"/>
                <a:gd name="f81" fmla="val 146"/>
                <a:gd name="f82" fmla="val 85"/>
                <a:gd name="f83" fmla="val 147"/>
                <a:gd name="f84" fmla="val 84"/>
                <a:gd name="f85" fmla="val 145"/>
                <a:gd name="f86" fmla="val 144"/>
                <a:gd name="f87" fmla="val 143"/>
                <a:gd name="f88" fmla="val 142"/>
                <a:gd name="f89" fmla="val 83"/>
                <a:gd name="f90" fmla="val 82"/>
                <a:gd name="f91" fmla="val 141"/>
                <a:gd name="f92" fmla="val 140"/>
                <a:gd name="f93" fmla="val 81"/>
                <a:gd name="f94" fmla="val 79"/>
                <a:gd name="f95" fmla="val 139"/>
                <a:gd name="f96" fmla="val 138"/>
                <a:gd name="f97" fmla="val 137"/>
                <a:gd name="f98" fmla="val 136"/>
                <a:gd name="f99" fmla="val 78"/>
                <a:gd name="f100" fmla="val 134"/>
                <a:gd name="f101" fmla="val 77"/>
                <a:gd name="f102" fmla="val 76"/>
                <a:gd name="f103" fmla="val 133"/>
                <a:gd name="f104" fmla="val 75"/>
                <a:gd name="f105" fmla="val 74"/>
                <a:gd name="f106" fmla="val 130"/>
                <a:gd name="f107" fmla="val 73"/>
                <a:gd name="f108" fmla="val 129"/>
                <a:gd name="f109" fmla="val 126"/>
                <a:gd name="f110" fmla="val 71"/>
                <a:gd name="f111" fmla="val 69"/>
                <a:gd name="f112" fmla="val 123"/>
                <a:gd name="f113" fmla="val 68"/>
                <a:gd name="f114" fmla="val 121"/>
                <a:gd name="f115" fmla="val 67"/>
                <a:gd name="f116" fmla="val 70"/>
                <a:gd name="f117" fmla="val 66"/>
                <a:gd name="f118" fmla="val 65"/>
                <a:gd name="f119" fmla="val 116"/>
                <a:gd name="f120" fmla="val 115"/>
                <a:gd name="f121" fmla="val 64"/>
                <a:gd name="f122" fmla="val 63"/>
                <a:gd name="f123" fmla="val 111"/>
                <a:gd name="f124" fmla="val 61"/>
                <a:gd name="f125" fmla="val 107"/>
                <a:gd name="f126" fmla="val 60"/>
                <a:gd name="f127" fmla="val 59"/>
                <a:gd name="f128" fmla="val 58"/>
                <a:gd name="f129" fmla="val 57"/>
                <a:gd name="f130" fmla="val 101"/>
                <a:gd name="f131" fmla="val 56"/>
                <a:gd name="f132" fmla="val 99"/>
                <a:gd name="f133" fmla="val 54"/>
                <a:gd name="f134" fmla="val 55"/>
                <a:gd name="f135" fmla="val 97"/>
                <a:gd name="f136" fmla="val 53"/>
                <a:gd name="f137" fmla="val 52"/>
                <a:gd name="f138" fmla="val 51"/>
                <a:gd name="f139" fmla="val 50"/>
                <a:gd name="f140" fmla="val 89"/>
                <a:gd name="f141" fmla="val 49"/>
                <a:gd name="f142" fmla="val 48"/>
                <a:gd name="f143" fmla="val 47"/>
                <a:gd name="f144" fmla="val 46"/>
                <a:gd name="f145" fmla="val 44"/>
                <a:gd name="f146" fmla="val 80"/>
                <a:gd name="f147" fmla="val 43"/>
                <a:gd name="f148" fmla="val 41"/>
                <a:gd name="f149" fmla="val 40"/>
                <a:gd name="f150" fmla="val 39"/>
                <a:gd name="f151" fmla="val 72"/>
                <a:gd name="f152" fmla="val 38"/>
                <a:gd name="f153" fmla="val 37"/>
                <a:gd name="f154" fmla="val 36"/>
                <a:gd name="f155" fmla="val 34"/>
                <a:gd name="f156" fmla="val 33"/>
                <a:gd name="f157" fmla="val 32"/>
                <a:gd name="f158" fmla="val 62"/>
                <a:gd name="f159" fmla="val 30"/>
                <a:gd name="f160" fmla="val 29"/>
                <a:gd name="f161" fmla="val 28"/>
                <a:gd name="f162" fmla="val 27"/>
                <a:gd name="f163" fmla="val 26"/>
                <a:gd name="f164" fmla="val 25"/>
                <a:gd name="f165" fmla="val 24"/>
                <a:gd name="f166" fmla="val 23"/>
                <a:gd name="f167" fmla="val 22"/>
                <a:gd name="f168" fmla="val 45"/>
                <a:gd name="f169" fmla="val 21"/>
                <a:gd name="f170" fmla="val 20"/>
                <a:gd name="f171" fmla="val 19"/>
                <a:gd name="f172" fmla="val 17"/>
                <a:gd name="f173" fmla="val 16"/>
                <a:gd name="f174" fmla="val 35"/>
                <a:gd name="f175" fmla="val 15"/>
                <a:gd name="f176" fmla="val 14"/>
                <a:gd name="f177" fmla="val 13"/>
                <a:gd name="f178" fmla="val 31"/>
                <a:gd name="f179" fmla="val 12"/>
                <a:gd name="f180" fmla="val 11"/>
                <a:gd name="f181" fmla="val 10"/>
                <a:gd name="f182" fmla="val 8"/>
                <a:gd name="f183" fmla="val 18"/>
                <a:gd name="f184" fmla="val 7"/>
                <a:gd name="f185" fmla="val 6"/>
                <a:gd name="f186" fmla="val 5"/>
                <a:gd name="f187" fmla="val 4"/>
                <a:gd name="f188" fmla="val 9"/>
                <a:gd name="f189" fmla="val 2"/>
                <a:gd name="f190" fmla="val 3"/>
                <a:gd name="f191" fmla="val 1"/>
                <a:gd name="f192" fmla="val 42"/>
                <a:gd name="f193" fmla="val 170"/>
                <a:gd name="f194" fmla="val 173"/>
                <a:gd name="f195" fmla="val 189"/>
                <a:gd name="f196" fmla="val 196"/>
                <a:gd name="f197" fmla="val 203"/>
                <a:gd name="f198" fmla="val 205"/>
                <a:gd name="f199" fmla="val 208"/>
                <a:gd name="f200" fmla="val 219"/>
                <a:gd name="f201" fmla="val 223"/>
                <a:gd name="f202" fmla="+- 0 0 -90"/>
                <a:gd name="f203" fmla="*/ f3 1 135"/>
                <a:gd name="f204" fmla="*/ f4 1 224"/>
                <a:gd name="f205" fmla="+- f7 0 f5"/>
                <a:gd name="f206" fmla="+- f6 0 f5"/>
                <a:gd name="f207" fmla="*/ f202 f0 1"/>
                <a:gd name="f208" fmla="*/ f206 1 135"/>
                <a:gd name="f209" fmla="*/ f205 1 224"/>
                <a:gd name="f210" fmla="*/ 118 f206 1"/>
                <a:gd name="f211" fmla="*/ 200 f205 1"/>
                <a:gd name="f212" fmla="*/ 113 f206 1"/>
                <a:gd name="f213" fmla="*/ 193 f205 1"/>
                <a:gd name="f214" fmla="*/ 104 f206 1"/>
                <a:gd name="f215" fmla="*/ 180 f205 1"/>
                <a:gd name="f216" fmla="*/ 102 f206 1"/>
                <a:gd name="f217" fmla="*/ 176 f205 1"/>
                <a:gd name="f218" fmla="*/ 93 f206 1"/>
                <a:gd name="f219" fmla="*/ 160 f205 1"/>
                <a:gd name="f220" fmla="*/ 91 f206 1"/>
                <a:gd name="f221" fmla="*/ 156 f205 1"/>
                <a:gd name="f222" fmla="*/ 86 f206 1"/>
                <a:gd name="f223" fmla="*/ 149 f205 1"/>
                <a:gd name="f224" fmla="*/ 82 f206 1"/>
                <a:gd name="f225" fmla="*/ 141 f205 1"/>
                <a:gd name="f226" fmla="*/ 79 f206 1"/>
                <a:gd name="f227" fmla="*/ 137 f205 1"/>
                <a:gd name="f228" fmla="*/ 77 f206 1"/>
                <a:gd name="f229" fmla="*/ 134 f205 1"/>
                <a:gd name="f230" fmla="*/ 73 f206 1"/>
                <a:gd name="f231" fmla="*/ 126 f205 1"/>
                <a:gd name="f232" fmla="*/ 69 f206 1"/>
                <a:gd name="f233" fmla="*/ 123 f205 1"/>
                <a:gd name="f234" fmla="*/ 66 f206 1"/>
                <a:gd name="f235" fmla="*/ 118 f205 1"/>
                <a:gd name="f236" fmla="*/ 63 f206 1"/>
                <a:gd name="f237" fmla="*/ 112 f205 1"/>
                <a:gd name="f238" fmla="*/ 59 f206 1"/>
                <a:gd name="f239" fmla="*/ 106 f205 1"/>
                <a:gd name="f240" fmla="*/ 55 f206 1"/>
                <a:gd name="f241" fmla="*/ 97 f205 1"/>
                <a:gd name="f242" fmla="*/ 52 f206 1"/>
                <a:gd name="f243" fmla="*/ 93 f205 1"/>
                <a:gd name="f244" fmla="*/ 51 f206 1"/>
                <a:gd name="f245" fmla="*/ 90 f205 1"/>
                <a:gd name="f246" fmla="*/ 48 f206 1"/>
                <a:gd name="f247" fmla="*/ 87 f205 1"/>
                <a:gd name="f248" fmla="*/ 47 f206 1"/>
                <a:gd name="f249" fmla="*/ 86 f205 1"/>
                <a:gd name="f250" fmla="*/ 46 f206 1"/>
                <a:gd name="f251" fmla="*/ 82 f205 1"/>
                <a:gd name="f252" fmla="*/ 39 f206 1"/>
                <a:gd name="f253" fmla="*/ 71 f205 1"/>
                <a:gd name="f254" fmla="*/ 36 f206 1"/>
                <a:gd name="f255" fmla="*/ 66 f205 1"/>
                <a:gd name="f256" fmla="*/ 33 f206 1"/>
                <a:gd name="f257" fmla="*/ 63 f205 1"/>
                <a:gd name="f258" fmla="*/ 28 f206 1"/>
                <a:gd name="f259" fmla="*/ 53 f205 1"/>
                <a:gd name="f260" fmla="*/ 29 f206 1"/>
                <a:gd name="f261" fmla="*/ 50 f205 1"/>
                <a:gd name="f262" fmla="*/ 25 f206 1"/>
                <a:gd name="f263" fmla="*/ 47 f205 1"/>
                <a:gd name="f264" fmla="*/ 22 f206 1"/>
                <a:gd name="f265" fmla="*/ 45 f205 1"/>
                <a:gd name="f266" fmla="*/ 20 f206 1"/>
                <a:gd name="f267" fmla="*/ 40 f205 1"/>
                <a:gd name="f268" fmla="*/ 19 f206 1"/>
                <a:gd name="f269" fmla="*/ 39 f205 1"/>
                <a:gd name="f270" fmla="*/ 38 f205 1"/>
                <a:gd name="f271" fmla="*/ 17 f206 1"/>
                <a:gd name="f272" fmla="*/ 34 f205 1"/>
                <a:gd name="f273" fmla="*/ 13 f206 1"/>
                <a:gd name="f274" fmla="*/ 31 f205 1"/>
                <a:gd name="f275" fmla="*/ 29 f205 1"/>
                <a:gd name="f276" fmla="*/ 11 f206 1"/>
                <a:gd name="f277" fmla="*/ 26 f205 1"/>
                <a:gd name="f278" fmla="*/ 8 f206 1"/>
                <a:gd name="f279" fmla="*/ 23 f205 1"/>
                <a:gd name="f280" fmla="*/ 12 f206 1"/>
                <a:gd name="f281" fmla="*/ 6 f206 1"/>
                <a:gd name="f282" fmla="*/ 19 f205 1"/>
                <a:gd name="f283" fmla="*/ 5 f206 1"/>
                <a:gd name="f284" fmla="*/ 9 f205 1"/>
                <a:gd name="f285" fmla="*/ 4 f206 1"/>
                <a:gd name="f286" fmla="*/ 5 f205 1"/>
                <a:gd name="f287" fmla="*/ 0 f206 1"/>
                <a:gd name="f288" fmla="*/ 0 f205 1"/>
                <a:gd name="f289" fmla="*/ 3 f206 1"/>
                <a:gd name="f290" fmla="*/ 2 f205 1"/>
                <a:gd name="f291" fmla="*/ 8 f205 1"/>
                <a:gd name="f292" fmla="*/ 17 f205 1"/>
                <a:gd name="f293" fmla="*/ 32 f205 1"/>
                <a:gd name="f294" fmla="*/ 32 f206 1"/>
                <a:gd name="f295" fmla="*/ 49 f205 1"/>
                <a:gd name="f296" fmla="*/ 41 f206 1"/>
                <a:gd name="f297" fmla="*/ 73 f205 1"/>
                <a:gd name="f298" fmla="*/ 94 f205 1"/>
                <a:gd name="f299" fmla="*/ 107 f205 1"/>
                <a:gd name="f300" fmla="*/ 74 f206 1"/>
                <a:gd name="f301" fmla="*/ 121 f205 1"/>
                <a:gd name="f302" fmla="*/ 105 f206 1"/>
                <a:gd name="f303" fmla="*/ 170 f205 1"/>
                <a:gd name="f304" fmla="*/ 112 f206 1"/>
                <a:gd name="f305" fmla="*/ 182 f205 1"/>
                <a:gd name="f306" fmla="*/ 131 f206 1"/>
                <a:gd name="f307" fmla="*/ 222 f205 1"/>
                <a:gd name="f308" fmla="*/ f207 1 f2"/>
                <a:gd name="f309" fmla="*/ f210 1 135"/>
                <a:gd name="f310" fmla="*/ f211 1 224"/>
                <a:gd name="f311" fmla="*/ f212 1 135"/>
                <a:gd name="f312" fmla="*/ f213 1 224"/>
                <a:gd name="f313" fmla="*/ f214 1 135"/>
                <a:gd name="f314" fmla="*/ f215 1 224"/>
                <a:gd name="f315" fmla="*/ f216 1 135"/>
                <a:gd name="f316" fmla="*/ f217 1 224"/>
                <a:gd name="f317" fmla="*/ f218 1 135"/>
                <a:gd name="f318" fmla="*/ f219 1 224"/>
                <a:gd name="f319" fmla="*/ f220 1 135"/>
                <a:gd name="f320" fmla="*/ f221 1 224"/>
                <a:gd name="f321" fmla="*/ f222 1 135"/>
                <a:gd name="f322" fmla="*/ f223 1 224"/>
                <a:gd name="f323" fmla="*/ f224 1 135"/>
                <a:gd name="f324" fmla="*/ f225 1 224"/>
                <a:gd name="f325" fmla="*/ f226 1 135"/>
                <a:gd name="f326" fmla="*/ f227 1 224"/>
                <a:gd name="f327" fmla="*/ f228 1 135"/>
                <a:gd name="f328" fmla="*/ f229 1 224"/>
                <a:gd name="f329" fmla="*/ f230 1 135"/>
                <a:gd name="f330" fmla="*/ f231 1 224"/>
                <a:gd name="f331" fmla="*/ f232 1 135"/>
                <a:gd name="f332" fmla="*/ f233 1 224"/>
                <a:gd name="f333" fmla="*/ f234 1 135"/>
                <a:gd name="f334" fmla="*/ f235 1 224"/>
                <a:gd name="f335" fmla="*/ f236 1 135"/>
                <a:gd name="f336" fmla="*/ f237 1 224"/>
                <a:gd name="f337" fmla="*/ f238 1 135"/>
                <a:gd name="f338" fmla="*/ f239 1 224"/>
                <a:gd name="f339" fmla="*/ f240 1 135"/>
                <a:gd name="f340" fmla="*/ f241 1 224"/>
                <a:gd name="f341" fmla="*/ f242 1 135"/>
                <a:gd name="f342" fmla="*/ f243 1 224"/>
                <a:gd name="f343" fmla="*/ f244 1 135"/>
                <a:gd name="f344" fmla="*/ f245 1 224"/>
                <a:gd name="f345" fmla="*/ f246 1 135"/>
                <a:gd name="f346" fmla="*/ f247 1 224"/>
                <a:gd name="f347" fmla="*/ f248 1 135"/>
                <a:gd name="f348" fmla="*/ f249 1 224"/>
                <a:gd name="f349" fmla="*/ f250 1 135"/>
                <a:gd name="f350" fmla="*/ f251 1 224"/>
                <a:gd name="f351" fmla="*/ f252 1 135"/>
                <a:gd name="f352" fmla="*/ f253 1 224"/>
                <a:gd name="f353" fmla="*/ f254 1 135"/>
                <a:gd name="f354" fmla="*/ f255 1 224"/>
                <a:gd name="f355" fmla="*/ f256 1 135"/>
                <a:gd name="f356" fmla="*/ f257 1 224"/>
                <a:gd name="f357" fmla="*/ f258 1 135"/>
                <a:gd name="f358" fmla="*/ f259 1 224"/>
                <a:gd name="f359" fmla="*/ f260 1 135"/>
                <a:gd name="f360" fmla="*/ f261 1 224"/>
                <a:gd name="f361" fmla="*/ f262 1 135"/>
                <a:gd name="f362" fmla="*/ f263 1 224"/>
                <a:gd name="f363" fmla="*/ f264 1 135"/>
                <a:gd name="f364" fmla="*/ f265 1 224"/>
                <a:gd name="f365" fmla="*/ f266 1 135"/>
                <a:gd name="f366" fmla="*/ f267 1 224"/>
                <a:gd name="f367" fmla="*/ f268 1 135"/>
                <a:gd name="f368" fmla="*/ f269 1 224"/>
                <a:gd name="f369" fmla="*/ f270 1 224"/>
                <a:gd name="f370" fmla="*/ f271 1 135"/>
                <a:gd name="f371" fmla="*/ f272 1 224"/>
                <a:gd name="f372" fmla="*/ f273 1 135"/>
                <a:gd name="f373" fmla="*/ f274 1 224"/>
                <a:gd name="f374" fmla="*/ f275 1 224"/>
                <a:gd name="f375" fmla="*/ f276 1 135"/>
                <a:gd name="f376" fmla="*/ f277 1 224"/>
                <a:gd name="f377" fmla="*/ f278 1 135"/>
                <a:gd name="f378" fmla="*/ f279 1 224"/>
                <a:gd name="f379" fmla="*/ f280 1 135"/>
                <a:gd name="f380" fmla="*/ f281 1 135"/>
                <a:gd name="f381" fmla="*/ f282 1 224"/>
                <a:gd name="f382" fmla="*/ f283 1 135"/>
                <a:gd name="f383" fmla="*/ f284 1 224"/>
                <a:gd name="f384" fmla="*/ f285 1 135"/>
                <a:gd name="f385" fmla="*/ f286 1 224"/>
                <a:gd name="f386" fmla="*/ f287 1 135"/>
                <a:gd name="f387" fmla="*/ f288 1 224"/>
                <a:gd name="f388" fmla="*/ f289 1 135"/>
                <a:gd name="f389" fmla="*/ f290 1 224"/>
                <a:gd name="f390" fmla="*/ f291 1 224"/>
                <a:gd name="f391" fmla="*/ f292 1 224"/>
                <a:gd name="f392" fmla="*/ f293 1 224"/>
                <a:gd name="f393" fmla="*/ f294 1 135"/>
                <a:gd name="f394" fmla="*/ f295 1 224"/>
                <a:gd name="f395" fmla="*/ f296 1 135"/>
                <a:gd name="f396" fmla="*/ f297 1 224"/>
                <a:gd name="f397" fmla="*/ f298 1 224"/>
                <a:gd name="f398" fmla="*/ f299 1 224"/>
                <a:gd name="f399" fmla="*/ f300 1 135"/>
                <a:gd name="f400" fmla="*/ f301 1 224"/>
                <a:gd name="f401" fmla="*/ f302 1 135"/>
                <a:gd name="f402" fmla="*/ f303 1 224"/>
                <a:gd name="f403" fmla="*/ f304 1 135"/>
                <a:gd name="f404" fmla="*/ f305 1 224"/>
                <a:gd name="f405" fmla="*/ f306 1 135"/>
                <a:gd name="f406" fmla="*/ f307 1 224"/>
                <a:gd name="f407" fmla="*/ 0 1 f208"/>
                <a:gd name="f408" fmla="*/ f6 1 f208"/>
                <a:gd name="f409" fmla="*/ 0 1 f209"/>
                <a:gd name="f410" fmla="*/ f7 1 f209"/>
                <a:gd name="f411" fmla="+- f308 0 f1"/>
                <a:gd name="f412" fmla="*/ f309 1 f208"/>
                <a:gd name="f413" fmla="*/ f310 1 f209"/>
                <a:gd name="f414" fmla="*/ f311 1 f208"/>
                <a:gd name="f415" fmla="*/ f312 1 f209"/>
                <a:gd name="f416" fmla="*/ f313 1 f208"/>
                <a:gd name="f417" fmla="*/ f314 1 f209"/>
                <a:gd name="f418" fmla="*/ f315 1 f208"/>
                <a:gd name="f419" fmla="*/ f316 1 f209"/>
                <a:gd name="f420" fmla="*/ f317 1 f208"/>
                <a:gd name="f421" fmla="*/ f318 1 f209"/>
                <a:gd name="f422" fmla="*/ f319 1 f208"/>
                <a:gd name="f423" fmla="*/ f320 1 f209"/>
                <a:gd name="f424" fmla="*/ f321 1 f208"/>
                <a:gd name="f425" fmla="*/ f322 1 f209"/>
                <a:gd name="f426" fmla="*/ f323 1 f208"/>
                <a:gd name="f427" fmla="*/ f324 1 f209"/>
                <a:gd name="f428" fmla="*/ f325 1 f208"/>
                <a:gd name="f429" fmla="*/ f326 1 f209"/>
                <a:gd name="f430" fmla="*/ f327 1 f208"/>
                <a:gd name="f431" fmla="*/ f328 1 f209"/>
                <a:gd name="f432" fmla="*/ f329 1 f208"/>
                <a:gd name="f433" fmla="*/ f330 1 f209"/>
                <a:gd name="f434" fmla="*/ f331 1 f208"/>
                <a:gd name="f435" fmla="*/ f332 1 f209"/>
                <a:gd name="f436" fmla="*/ f333 1 f208"/>
                <a:gd name="f437" fmla="*/ f334 1 f209"/>
                <a:gd name="f438" fmla="*/ f335 1 f208"/>
                <a:gd name="f439" fmla="*/ f336 1 f209"/>
                <a:gd name="f440" fmla="*/ f337 1 f208"/>
                <a:gd name="f441" fmla="*/ f338 1 f209"/>
                <a:gd name="f442" fmla="*/ f339 1 f208"/>
                <a:gd name="f443" fmla="*/ f340 1 f209"/>
                <a:gd name="f444" fmla="*/ f341 1 f208"/>
                <a:gd name="f445" fmla="*/ f342 1 f209"/>
                <a:gd name="f446" fmla="*/ f343 1 f208"/>
                <a:gd name="f447" fmla="*/ f344 1 f209"/>
                <a:gd name="f448" fmla="*/ f345 1 f208"/>
                <a:gd name="f449" fmla="*/ f346 1 f209"/>
                <a:gd name="f450" fmla="*/ f347 1 f208"/>
                <a:gd name="f451" fmla="*/ f348 1 f209"/>
                <a:gd name="f452" fmla="*/ f349 1 f208"/>
                <a:gd name="f453" fmla="*/ f350 1 f209"/>
                <a:gd name="f454" fmla="*/ f351 1 f208"/>
                <a:gd name="f455" fmla="*/ f352 1 f209"/>
                <a:gd name="f456" fmla="*/ f353 1 f208"/>
                <a:gd name="f457" fmla="*/ f354 1 f209"/>
                <a:gd name="f458" fmla="*/ f355 1 f208"/>
                <a:gd name="f459" fmla="*/ f356 1 f209"/>
                <a:gd name="f460" fmla="*/ f357 1 f208"/>
                <a:gd name="f461" fmla="*/ f358 1 f209"/>
                <a:gd name="f462" fmla="*/ f359 1 f208"/>
                <a:gd name="f463" fmla="*/ f360 1 f209"/>
                <a:gd name="f464" fmla="*/ f361 1 f208"/>
                <a:gd name="f465" fmla="*/ f362 1 f209"/>
                <a:gd name="f466" fmla="*/ f363 1 f208"/>
                <a:gd name="f467" fmla="*/ f364 1 f209"/>
                <a:gd name="f468" fmla="*/ f365 1 f208"/>
                <a:gd name="f469" fmla="*/ f366 1 f209"/>
                <a:gd name="f470" fmla="*/ f367 1 f208"/>
                <a:gd name="f471" fmla="*/ f368 1 f209"/>
                <a:gd name="f472" fmla="*/ f369 1 f209"/>
                <a:gd name="f473" fmla="*/ f370 1 f208"/>
                <a:gd name="f474" fmla="*/ f371 1 f209"/>
                <a:gd name="f475" fmla="*/ f372 1 f208"/>
                <a:gd name="f476" fmla="*/ f373 1 f209"/>
                <a:gd name="f477" fmla="*/ f374 1 f209"/>
                <a:gd name="f478" fmla="*/ f375 1 f208"/>
                <a:gd name="f479" fmla="*/ f376 1 f209"/>
                <a:gd name="f480" fmla="*/ f377 1 f208"/>
                <a:gd name="f481" fmla="*/ f378 1 f209"/>
                <a:gd name="f482" fmla="*/ f379 1 f208"/>
                <a:gd name="f483" fmla="*/ f380 1 f208"/>
                <a:gd name="f484" fmla="*/ f381 1 f209"/>
                <a:gd name="f485" fmla="*/ f382 1 f208"/>
                <a:gd name="f486" fmla="*/ f383 1 f209"/>
                <a:gd name="f487" fmla="*/ f384 1 f208"/>
                <a:gd name="f488" fmla="*/ f385 1 f209"/>
                <a:gd name="f489" fmla="*/ f386 1 f208"/>
                <a:gd name="f490" fmla="*/ f387 1 f209"/>
                <a:gd name="f491" fmla="*/ f388 1 f208"/>
                <a:gd name="f492" fmla="*/ f389 1 f209"/>
                <a:gd name="f493" fmla="*/ f390 1 f209"/>
                <a:gd name="f494" fmla="*/ f391 1 f209"/>
                <a:gd name="f495" fmla="*/ f392 1 f209"/>
                <a:gd name="f496" fmla="*/ f393 1 f208"/>
                <a:gd name="f497" fmla="*/ f394 1 f209"/>
                <a:gd name="f498" fmla="*/ f395 1 f208"/>
                <a:gd name="f499" fmla="*/ f396 1 f209"/>
                <a:gd name="f500" fmla="*/ f397 1 f209"/>
                <a:gd name="f501" fmla="*/ f398 1 f209"/>
                <a:gd name="f502" fmla="*/ f399 1 f208"/>
                <a:gd name="f503" fmla="*/ f400 1 f209"/>
                <a:gd name="f504" fmla="*/ f401 1 f208"/>
                <a:gd name="f505" fmla="*/ f402 1 f209"/>
                <a:gd name="f506" fmla="*/ f403 1 f208"/>
                <a:gd name="f507" fmla="*/ f404 1 f209"/>
                <a:gd name="f508" fmla="*/ f405 1 f208"/>
                <a:gd name="f509" fmla="*/ f406 1 f209"/>
                <a:gd name="f510" fmla="*/ f407 f203 1"/>
                <a:gd name="f511" fmla="*/ f408 f203 1"/>
                <a:gd name="f512" fmla="*/ f410 f204 1"/>
                <a:gd name="f513" fmla="*/ f409 f204 1"/>
                <a:gd name="f514" fmla="*/ f412 f203 1"/>
                <a:gd name="f515" fmla="*/ f413 f204 1"/>
                <a:gd name="f516" fmla="*/ f414 f203 1"/>
                <a:gd name="f517" fmla="*/ f415 f204 1"/>
                <a:gd name="f518" fmla="*/ f416 f203 1"/>
                <a:gd name="f519" fmla="*/ f417 f204 1"/>
                <a:gd name="f520" fmla="*/ f418 f203 1"/>
                <a:gd name="f521" fmla="*/ f419 f204 1"/>
                <a:gd name="f522" fmla="*/ f420 f203 1"/>
                <a:gd name="f523" fmla="*/ f421 f204 1"/>
                <a:gd name="f524" fmla="*/ f422 f203 1"/>
                <a:gd name="f525" fmla="*/ f423 f204 1"/>
                <a:gd name="f526" fmla="*/ f424 f203 1"/>
                <a:gd name="f527" fmla="*/ f425 f204 1"/>
                <a:gd name="f528" fmla="*/ f426 f203 1"/>
                <a:gd name="f529" fmla="*/ f427 f204 1"/>
                <a:gd name="f530" fmla="*/ f428 f203 1"/>
                <a:gd name="f531" fmla="*/ f429 f204 1"/>
                <a:gd name="f532" fmla="*/ f430 f203 1"/>
                <a:gd name="f533" fmla="*/ f431 f204 1"/>
                <a:gd name="f534" fmla="*/ f432 f203 1"/>
                <a:gd name="f535" fmla="*/ f433 f204 1"/>
                <a:gd name="f536" fmla="*/ f434 f203 1"/>
                <a:gd name="f537" fmla="*/ f435 f204 1"/>
                <a:gd name="f538" fmla="*/ f436 f203 1"/>
                <a:gd name="f539" fmla="*/ f437 f204 1"/>
                <a:gd name="f540" fmla="*/ f438 f203 1"/>
                <a:gd name="f541" fmla="*/ f439 f204 1"/>
                <a:gd name="f542" fmla="*/ f440 f203 1"/>
                <a:gd name="f543" fmla="*/ f441 f204 1"/>
                <a:gd name="f544" fmla="*/ f442 f203 1"/>
                <a:gd name="f545" fmla="*/ f443 f204 1"/>
                <a:gd name="f546" fmla="*/ f444 f203 1"/>
                <a:gd name="f547" fmla="*/ f445 f204 1"/>
                <a:gd name="f548" fmla="*/ f446 f203 1"/>
                <a:gd name="f549" fmla="*/ f447 f204 1"/>
                <a:gd name="f550" fmla="*/ f448 f203 1"/>
                <a:gd name="f551" fmla="*/ f449 f204 1"/>
                <a:gd name="f552" fmla="*/ f450 f203 1"/>
                <a:gd name="f553" fmla="*/ f451 f204 1"/>
                <a:gd name="f554" fmla="*/ f452 f203 1"/>
                <a:gd name="f555" fmla="*/ f453 f204 1"/>
                <a:gd name="f556" fmla="*/ f454 f203 1"/>
                <a:gd name="f557" fmla="*/ f455 f204 1"/>
                <a:gd name="f558" fmla="*/ f456 f203 1"/>
                <a:gd name="f559" fmla="*/ f457 f204 1"/>
                <a:gd name="f560" fmla="*/ f458 f203 1"/>
                <a:gd name="f561" fmla="*/ f459 f204 1"/>
                <a:gd name="f562" fmla="*/ f460 f203 1"/>
                <a:gd name="f563" fmla="*/ f461 f204 1"/>
                <a:gd name="f564" fmla="*/ f462 f203 1"/>
                <a:gd name="f565" fmla="*/ f463 f204 1"/>
                <a:gd name="f566" fmla="*/ f464 f203 1"/>
                <a:gd name="f567" fmla="*/ f465 f204 1"/>
                <a:gd name="f568" fmla="*/ f466 f203 1"/>
                <a:gd name="f569" fmla="*/ f467 f204 1"/>
                <a:gd name="f570" fmla="*/ f468 f203 1"/>
                <a:gd name="f571" fmla="*/ f469 f204 1"/>
                <a:gd name="f572" fmla="*/ f470 f203 1"/>
                <a:gd name="f573" fmla="*/ f471 f204 1"/>
                <a:gd name="f574" fmla="*/ f472 f204 1"/>
                <a:gd name="f575" fmla="*/ f473 f203 1"/>
                <a:gd name="f576" fmla="*/ f474 f204 1"/>
                <a:gd name="f577" fmla="*/ f475 f203 1"/>
                <a:gd name="f578" fmla="*/ f476 f204 1"/>
                <a:gd name="f579" fmla="*/ f477 f204 1"/>
                <a:gd name="f580" fmla="*/ f478 f203 1"/>
                <a:gd name="f581" fmla="*/ f479 f204 1"/>
                <a:gd name="f582" fmla="*/ f480 f203 1"/>
                <a:gd name="f583" fmla="*/ f481 f204 1"/>
                <a:gd name="f584" fmla="*/ f482 f203 1"/>
                <a:gd name="f585" fmla="*/ f483 f203 1"/>
                <a:gd name="f586" fmla="*/ f484 f204 1"/>
                <a:gd name="f587" fmla="*/ f485 f203 1"/>
                <a:gd name="f588" fmla="*/ f486 f204 1"/>
                <a:gd name="f589" fmla="*/ f487 f203 1"/>
                <a:gd name="f590" fmla="*/ f488 f204 1"/>
                <a:gd name="f591" fmla="*/ f489 f203 1"/>
                <a:gd name="f592" fmla="*/ f490 f204 1"/>
                <a:gd name="f593" fmla="*/ f491 f203 1"/>
                <a:gd name="f594" fmla="*/ f492 f204 1"/>
                <a:gd name="f595" fmla="*/ f493 f204 1"/>
                <a:gd name="f596" fmla="*/ f494 f204 1"/>
                <a:gd name="f597" fmla="*/ f495 f204 1"/>
                <a:gd name="f598" fmla="*/ f496 f203 1"/>
                <a:gd name="f599" fmla="*/ f497 f204 1"/>
                <a:gd name="f600" fmla="*/ f498 f203 1"/>
                <a:gd name="f601" fmla="*/ f499 f204 1"/>
                <a:gd name="f602" fmla="*/ f500 f204 1"/>
                <a:gd name="f603" fmla="*/ f501 f204 1"/>
                <a:gd name="f604" fmla="*/ f502 f203 1"/>
                <a:gd name="f605" fmla="*/ f503 f204 1"/>
                <a:gd name="f606" fmla="*/ f504 f203 1"/>
                <a:gd name="f607" fmla="*/ f505 f204 1"/>
                <a:gd name="f608" fmla="*/ f506 f203 1"/>
                <a:gd name="f609" fmla="*/ f507 f204 1"/>
                <a:gd name="f610" fmla="*/ f508 f203 1"/>
                <a:gd name="f611" fmla="*/ f509 f204 1"/>
              </a:gdLst>
              <a:ahLst/>
              <a:cxnLst>
                <a:cxn ang="3cd4">
                  <a:pos x="hc" y="t"/>
                </a:cxn>
                <a:cxn ang="0">
                  <a:pos x="r" y="vc"/>
                </a:cxn>
                <a:cxn ang="cd4">
                  <a:pos x="hc" y="b"/>
                </a:cxn>
                <a:cxn ang="cd2">
                  <a:pos x="l" y="vc"/>
                </a:cxn>
                <a:cxn ang="f411">
                  <a:pos x="f514" y="f515"/>
                </a:cxn>
                <a:cxn ang="f411">
                  <a:pos x="f516" y="f517"/>
                </a:cxn>
                <a:cxn ang="f411">
                  <a:pos x="f518" y="f519"/>
                </a:cxn>
                <a:cxn ang="f411">
                  <a:pos x="f520" y="f521"/>
                </a:cxn>
                <a:cxn ang="f411">
                  <a:pos x="f522" y="f523"/>
                </a:cxn>
                <a:cxn ang="f411">
                  <a:pos x="f524" y="f525"/>
                </a:cxn>
                <a:cxn ang="f411">
                  <a:pos x="f526" y="f527"/>
                </a:cxn>
                <a:cxn ang="f411">
                  <a:pos x="f528" y="f529"/>
                </a:cxn>
                <a:cxn ang="f411">
                  <a:pos x="f530" y="f531"/>
                </a:cxn>
                <a:cxn ang="f411">
                  <a:pos x="f532" y="f533"/>
                </a:cxn>
                <a:cxn ang="f411">
                  <a:pos x="f534" y="f535"/>
                </a:cxn>
                <a:cxn ang="f411">
                  <a:pos x="f536" y="f537"/>
                </a:cxn>
                <a:cxn ang="f411">
                  <a:pos x="f538" y="f539"/>
                </a:cxn>
                <a:cxn ang="f411">
                  <a:pos x="f540" y="f541"/>
                </a:cxn>
                <a:cxn ang="f411">
                  <a:pos x="f542" y="f543"/>
                </a:cxn>
                <a:cxn ang="f411">
                  <a:pos x="f544" y="f545"/>
                </a:cxn>
                <a:cxn ang="f411">
                  <a:pos x="f546" y="f547"/>
                </a:cxn>
                <a:cxn ang="f411">
                  <a:pos x="f548" y="f549"/>
                </a:cxn>
                <a:cxn ang="f411">
                  <a:pos x="f550" y="f551"/>
                </a:cxn>
                <a:cxn ang="f411">
                  <a:pos x="f552" y="f553"/>
                </a:cxn>
                <a:cxn ang="f411">
                  <a:pos x="f554" y="f555"/>
                </a:cxn>
                <a:cxn ang="f411">
                  <a:pos x="f556" y="f557"/>
                </a:cxn>
                <a:cxn ang="f411">
                  <a:pos x="f558" y="f559"/>
                </a:cxn>
                <a:cxn ang="f411">
                  <a:pos x="f560" y="f561"/>
                </a:cxn>
                <a:cxn ang="f411">
                  <a:pos x="f562" y="f563"/>
                </a:cxn>
                <a:cxn ang="f411">
                  <a:pos x="f564" y="f565"/>
                </a:cxn>
                <a:cxn ang="f411">
                  <a:pos x="f566" y="f567"/>
                </a:cxn>
                <a:cxn ang="f411">
                  <a:pos x="f568" y="f569"/>
                </a:cxn>
                <a:cxn ang="f411">
                  <a:pos x="f570" y="f571"/>
                </a:cxn>
                <a:cxn ang="f411">
                  <a:pos x="f572" y="f573"/>
                </a:cxn>
                <a:cxn ang="f411">
                  <a:pos x="f572" y="f574"/>
                </a:cxn>
                <a:cxn ang="f411">
                  <a:pos x="f575" y="f576"/>
                </a:cxn>
                <a:cxn ang="f411">
                  <a:pos x="f577" y="f578"/>
                </a:cxn>
                <a:cxn ang="f411">
                  <a:pos x="f577" y="f579"/>
                </a:cxn>
                <a:cxn ang="f411">
                  <a:pos x="f580" y="f581"/>
                </a:cxn>
                <a:cxn ang="f411">
                  <a:pos x="f582" y="f583"/>
                </a:cxn>
                <a:cxn ang="f411">
                  <a:pos x="f584" y="f583"/>
                </a:cxn>
                <a:cxn ang="f411">
                  <a:pos x="f585" y="f586"/>
                </a:cxn>
                <a:cxn ang="f411">
                  <a:pos x="f587" y="f588"/>
                </a:cxn>
                <a:cxn ang="f411">
                  <a:pos x="f589" y="f590"/>
                </a:cxn>
                <a:cxn ang="f411">
                  <a:pos x="f591" y="f592"/>
                </a:cxn>
                <a:cxn ang="f411">
                  <a:pos x="f593" y="f594"/>
                </a:cxn>
                <a:cxn ang="f411">
                  <a:pos x="f587" y="f595"/>
                </a:cxn>
                <a:cxn ang="f411">
                  <a:pos x="f584" y="f596"/>
                </a:cxn>
                <a:cxn ang="f411">
                  <a:pos x="f568" y="f597"/>
                </a:cxn>
                <a:cxn ang="f411">
                  <a:pos x="f598" y="f599"/>
                </a:cxn>
                <a:cxn ang="f411">
                  <a:pos x="f600" y="f561"/>
                </a:cxn>
                <a:cxn ang="f411">
                  <a:pos x="f550" y="f601"/>
                </a:cxn>
                <a:cxn ang="f411">
                  <a:pos x="f542" y="f602"/>
                </a:cxn>
                <a:cxn ang="f411">
                  <a:pos x="f538" y="f603"/>
                </a:cxn>
                <a:cxn ang="f411">
                  <a:pos x="f604" y="f605"/>
                </a:cxn>
                <a:cxn ang="f411">
                  <a:pos x="f606" y="f607"/>
                </a:cxn>
                <a:cxn ang="f411">
                  <a:pos x="f608" y="f609"/>
                </a:cxn>
                <a:cxn ang="f411">
                  <a:pos x="f610" y="f611"/>
                </a:cxn>
              </a:cxnLst>
              <a:rect l="f510" t="f513" r="f511" b="f512"/>
              <a:pathLst>
                <a:path w="135" h="224">
                  <a:moveTo>
                    <a:pt x="f8" y="f9"/>
                  </a:moveTo>
                  <a:cubicBezTo>
                    <a:pt x="f10" y="f11"/>
                    <a:pt x="f12" y="f13"/>
                    <a:pt x="f14" y="f15"/>
                  </a:cubicBezTo>
                  <a:cubicBezTo>
                    <a:pt x="f14" y="f15"/>
                    <a:pt x="f16" y="f15"/>
                    <a:pt x="f16" y="f15"/>
                  </a:cubicBezTo>
                  <a:cubicBezTo>
                    <a:pt x="f17" y="f18"/>
                    <a:pt x="f19" y="f20"/>
                    <a:pt x="f19" y="f21"/>
                  </a:cubicBezTo>
                  <a:cubicBezTo>
                    <a:pt x="f19" y="f21"/>
                    <a:pt x="f19" y="f21"/>
                    <a:pt x="f19" y="f21"/>
                  </a:cubicBezTo>
                  <a:cubicBezTo>
                    <a:pt x="f22" y="f21"/>
                    <a:pt x="f22" y="f21"/>
                    <a:pt x="f22" y="f21"/>
                  </a:cubicBezTo>
                  <a:cubicBezTo>
                    <a:pt x="f22" y="f23"/>
                    <a:pt x="f22" y="f21"/>
                    <a:pt x="f24" y="f23"/>
                  </a:cubicBezTo>
                  <a:cubicBezTo>
                    <a:pt x="f22" y="f23"/>
                    <a:pt x="f22" y="f25"/>
                    <a:pt x="f26" y="f25"/>
                  </a:cubicBezTo>
                  <a:cubicBezTo>
                    <a:pt x="f26" y="f27"/>
                    <a:pt x="f26" y="f27"/>
                    <a:pt x="f26" y="f27"/>
                  </a:cubicBezTo>
                  <a:cubicBezTo>
                    <a:pt x="f26" y="f27"/>
                    <a:pt x="f26" y="f27"/>
                    <a:pt x="f26" y="f27"/>
                  </a:cubicBezTo>
                  <a:cubicBezTo>
                    <a:pt x="f28" y="f27"/>
                    <a:pt x="f28" y="f29"/>
                    <a:pt x="f30" y="f31"/>
                  </a:cubicBezTo>
                  <a:cubicBezTo>
                    <a:pt x="f30" y="f31"/>
                    <a:pt x="f30" y="f31"/>
                    <a:pt x="f30" y="f31"/>
                  </a:cubicBezTo>
                  <a:cubicBezTo>
                    <a:pt x="f32" y="f33"/>
                    <a:pt x="f34" y="f35"/>
                    <a:pt x="f36" y="f37"/>
                  </a:cubicBezTo>
                  <a:cubicBezTo>
                    <a:pt x="f36" y="f37"/>
                    <a:pt x="f38" y="f37"/>
                    <a:pt x="f38" y="f39"/>
                  </a:cubicBezTo>
                  <a:cubicBezTo>
                    <a:pt x="f36" y="f37"/>
                    <a:pt x="f40" y="f39"/>
                    <a:pt x="f40" y="f41"/>
                  </a:cubicBezTo>
                  <a:cubicBezTo>
                    <a:pt x="f40" y="f42"/>
                    <a:pt x="f40" y="f42"/>
                    <a:pt x="f43" y="f44"/>
                  </a:cubicBezTo>
                  <a:cubicBezTo>
                    <a:pt x="f40" y="f44"/>
                    <a:pt x="f40" y="f44"/>
                    <a:pt x="f40" y="f44"/>
                  </a:cubicBezTo>
                  <a:cubicBezTo>
                    <a:pt x="f43" y="f44"/>
                    <a:pt x="f43" y="f2"/>
                    <a:pt x="f45" y="f2"/>
                  </a:cubicBezTo>
                  <a:cubicBezTo>
                    <a:pt x="f43" y="f2"/>
                    <a:pt x="f43" y="f2"/>
                    <a:pt x="f43" y="f2"/>
                  </a:cubicBezTo>
                  <a:cubicBezTo>
                    <a:pt x="f45" y="f2"/>
                    <a:pt x="f45" y="f46"/>
                    <a:pt x="f45" y="f46"/>
                  </a:cubicBezTo>
                  <a:cubicBezTo>
                    <a:pt x="f45" y="f46"/>
                    <a:pt x="f45" y="f46"/>
                    <a:pt x="f45" y="f46"/>
                  </a:cubicBezTo>
                  <a:cubicBezTo>
                    <a:pt x="f47" y="f48"/>
                    <a:pt x="f47" y="f48"/>
                    <a:pt x="f47" y="f49"/>
                  </a:cubicBezTo>
                  <a:cubicBezTo>
                    <a:pt x="f47" y="f49"/>
                    <a:pt x="f47" y="f49"/>
                    <a:pt x="f47" y="f49"/>
                  </a:cubicBezTo>
                  <a:cubicBezTo>
                    <a:pt x="f50" y="f51"/>
                    <a:pt x="f50" y="f52"/>
                    <a:pt x="f50" y="f51"/>
                  </a:cubicBezTo>
                  <a:cubicBezTo>
                    <a:pt x="f50" y="f52"/>
                    <a:pt x="f50" y="f49"/>
                    <a:pt x="f47" y="f51"/>
                  </a:cubicBezTo>
                  <a:cubicBezTo>
                    <a:pt x="f53" y="f54"/>
                    <a:pt x="f55" y="f56"/>
                    <a:pt x="f57" y="f58"/>
                  </a:cubicBezTo>
                  <a:cubicBezTo>
                    <a:pt x="f57" y="f59"/>
                    <a:pt x="f57" y="f59"/>
                    <a:pt x="f57" y="f59"/>
                  </a:cubicBezTo>
                  <a:cubicBezTo>
                    <a:pt x="f57" y="f60"/>
                    <a:pt x="f61" y="f62"/>
                    <a:pt x="f63" y="f62"/>
                  </a:cubicBezTo>
                  <a:cubicBezTo>
                    <a:pt x="f61" y="f62"/>
                    <a:pt x="f61" y="f62"/>
                    <a:pt x="f61" y="f62"/>
                  </a:cubicBezTo>
                  <a:cubicBezTo>
                    <a:pt x="f63" y="f64"/>
                    <a:pt x="f65" y="f64"/>
                    <a:pt x="f65" y="f66"/>
                  </a:cubicBezTo>
                  <a:cubicBezTo>
                    <a:pt x="f63" y="f64"/>
                    <a:pt x="f63" y="f64"/>
                    <a:pt x="f63" y="f66"/>
                  </a:cubicBezTo>
                  <a:cubicBezTo>
                    <a:pt x="f65" y="f66"/>
                    <a:pt x="f65" y="f67"/>
                    <a:pt x="f65" y="f67"/>
                  </a:cubicBezTo>
                  <a:cubicBezTo>
                    <a:pt x="f65" y="f67"/>
                    <a:pt x="f65" y="f67"/>
                    <a:pt x="f65" y="f67"/>
                  </a:cubicBezTo>
                  <a:cubicBezTo>
                    <a:pt x="f65" y="f67"/>
                    <a:pt x="f65" y="f68"/>
                    <a:pt x="f69" y="f70"/>
                  </a:cubicBezTo>
                  <a:cubicBezTo>
                    <a:pt x="f65" y="f68"/>
                    <a:pt x="f65" y="f68"/>
                    <a:pt x="f65" y="f68"/>
                  </a:cubicBezTo>
                  <a:cubicBezTo>
                    <a:pt x="f69" y="f71"/>
                    <a:pt x="f69" y="f68"/>
                    <a:pt x="f72" y="f70"/>
                  </a:cubicBezTo>
                  <a:cubicBezTo>
                    <a:pt x="f69" y="f70"/>
                    <a:pt x="f69" y="f70"/>
                    <a:pt x="f69" y="f71"/>
                  </a:cubicBezTo>
                  <a:cubicBezTo>
                    <a:pt x="f72" y="f71"/>
                    <a:pt x="f73" y="f74"/>
                    <a:pt x="f75" y="f74"/>
                  </a:cubicBezTo>
                  <a:cubicBezTo>
                    <a:pt x="f75" y="f74"/>
                    <a:pt x="f75" y="f74"/>
                    <a:pt x="f75" y="f74"/>
                  </a:cubicBezTo>
                  <a:cubicBezTo>
                    <a:pt x="f75" y="f74"/>
                    <a:pt x="f76" y="f77"/>
                    <a:pt x="f78" y="f79"/>
                  </a:cubicBezTo>
                  <a:cubicBezTo>
                    <a:pt x="f78" y="f79"/>
                    <a:pt x="f76" y="f79"/>
                    <a:pt x="f76" y="f80"/>
                  </a:cubicBezTo>
                  <a:cubicBezTo>
                    <a:pt x="f78" y="f79"/>
                    <a:pt x="f78" y="f81"/>
                    <a:pt x="f78" y="f80"/>
                  </a:cubicBezTo>
                  <a:cubicBezTo>
                    <a:pt x="f82" y="f83"/>
                    <a:pt x="f82" y="f81"/>
                    <a:pt x="f84" y="f85"/>
                  </a:cubicBezTo>
                  <a:cubicBezTo>
                    <a:pt x="f82" y="f81"/>
                    <a:pt x="f82" y="f85"/>
                    <a:pt x="f82" y="f85"/>
                  </a:cubicBezTo>
                  <a:cubicBezTo>
                    <a:pt x="f78" y="f86"/>
                    <a:pt x="f78" y="f86"/>
                    <a:pt x="f78" y="f86"/>
                  </a:cubicBezTo>
                  <a:cubicBezTo>
                    <a:pt x="f78" y="f85"/>
                    <a:pt x="f78" y="f85"/>
                    <a:pt x="f78" y="f85"/>
                  </a:cubicBezTo>
                  <a:cubicBezTo>
                    <a:pt x="f78" y="f86"/>
                    <a:pt x="f82" y="f87"/>
                    <a:pt x="f82" y="f87"/>
                  </a:cubicBezTo>
                  <a:cubicBezTo>
                    <a:pt x="f84" y="f88"/>
                    <a:pt x="f89" y="f88"/>
                    <a:pt x="f90" y="f91"/>
                  </a:cubicBezTo>
                  <a:cubicBezTo>
                    <a:pt x="f89" y="f88"/>
                    <a:pt x="f89" y="f92"/>
                    <a:pt x="f89" y="f91"/>
                  </a:cubicBezTo>
                  <a:cubicBezTo>
                    <a:pt x="f93" y="f92"/>
                    <a:pt x="f93" y="f92"/>
                    <a:pt x="f93" y="f92"/>
                  </a:cubicBezTo>
                  <a:cubicBezTo>
                    <a:pt x="f94" y="f92"/>
                    <a:pt x="f93" y="f92"/>
                    <a:pt x="f93" y="f95"/>
                  </a:cubicBezTo>
                  <a:cubicBezTo>
                    <a:pt x="f94" y="f95"/>
                    <a:pt x="f94" y="f95"/>
                    <a:pt x="f94" y="f95"/>
                  </a:cubicBezTo>
                  <a:cubicBezTo>
                    <a:pt x="f94" y="f95"/>
                    <a:pt x="f94" y="f96"/>
                    <a:pt x="f94" y="f97"/>
                  </a:cubicBezTo>
                  <a:cubicBezTo>
                    <a:pt x="f94" y="f97"/>
                    <a:pt x="f94" y="f96"/>
                    <a:pt x="f94" y="f97"/>
                  </a:cubicBezTo>
                  <a:cubicBezTo>
                    <a:pt x="f94" y="f98"/>
                    <a:pt x="f94" y="f98"/>
                    <a:pt x="f94" y="f98"/>
                  </a:cubicBezTo>
                  <a:cubicBezTo>
                    <a:pt x="f94" y="f98"/>
                    <a:pt x="f94" y="f98"/>
                    <a:pt x="f94" y="f98"/>
                  </a:cubicBezTo>
                  <a:cubicBezTo>
                    <a:pt x="f94" y="f6"/>
                    <a:pt x="f99" y="f100"/>
                    <a:pt x="f99" y="f6"/>
                  </a:cubicBezTo>
                  <a:cubicBezTo>
                    <a:pt x="f99" y="f98"/>
                    <a:pt x="f99" y="f6"/>
                    <a:pt x="f99" y="f6"/>
                  </a:cubicBezTo>
                  <a:cubicBezTo>
                    <a:pt x="f101" y="f6"/>
                    <a:pt x="f101" y="f6"/>
                    <a:pt x="f102" y="f100"/>
                  </a:cubicBezTo>
                  <a:cubicBezTo>
                    <a:pt x="f101" y="f100"/>
                    <a:pt x="f101" y="f100"/>
                    <a:pt x="f101" y="f100"/>
                  </a:cubicBezTo>
                  <a:cubicBezTo>
                    <a:pt x="f102" y="f103"/>
                    <a:pt x="f104" y="f103"/>
                    <a:pt x="f105" y="f103"/>
                  </a:cubicBezTo>
                  <a:cubicBezTo>
                    <a:pt x="f104" y="f103"/>
                    <a:pt x="f104" y="f103"/>
                    <a:pt x="f104" y="f103"/>
                  </a:cubicBezTo>
                  <a:cubicBezTo>
                    <a:pt x="f104" y="f106"/>
                    <a:pt x="f107" y="f108"/>
                    <a:pt x="f107" y="f10"/>
                  </a:cubicBezTo>
                  <a:cubicBezTo>
                    <a:pt x="f107" y="f10"/>
                    <a:pt x="f107" y="f10"/>
                    <a:pt x="f107" y="f10"/>
                  </a:cubicBezTo>
                  <a:cubicBezTo>
                    <a:pt x="f107" y="f10"/>
                    <a:pt x="f107" y="f12"/>
                    <a:pt x="f107" y="f12"/>
                  </a:cubicBezTo>
                  <a:cubicBezTo>
                    <a:pt x="f107" y="f12"/>
                    <a:pt x="f107" y="f12"/>
                    <a:pt x="f107" y="f109"/>
                  </a:cubicBezTo>
                  <a:cubicBezTo>
                    <a:pt x="f110" y="f109"/>
                    <a:pt x="f107" y="f109"/>
                    <a:pt x="f107" y="f109"/>
                  </a:cubicBezTo>
                  <a:cubicBezTo>
                    <a:pt x="f110" y="f109"/>
                    <a:pt x="f111" y="f16"/>
                    <a:pt x="f111" y="f112"/>
                  </a:cubicBezTo>
                  <a:cubicBezTo>
                    <a:pt x="f111" y="f112"/>
                    <a:pt x="f113" y="f112"/>
                    <a:pt x="f113" y="f114"/>
                  </a:cubicBezTo>
                  <a:cubicBezTo>
                    <a:pt x="f113" y="f114"/>
                    <a:pt x="f113" y="f114"/>
                    <a:pt x="f113" y="f114"/>
                  </a:cubicBezTo>
                  <a:cubicBezTo>
                    <a:pt x="f113" y="f19"/>
                    <a:pt x="f113" y="f19"/>
                    <a:pt x="f113" y="f19"/>
                  </a:cubicBezTo>
                  <a:cubicBezTo>
                    <a:pt x="f115" y="f24"/>
                    <a:pt x="f116" y="f112"/>
                    <a:pt x="f111" y="f112"/>
                  </a:cubicBezTo>
                  <a:cubicBezTo>
                    <a:pt x="f111" y="f114"/>
                    <a:pt x="f115" y="f114"/>
                    <a:pt x="f113" y="f19"/>
                  </a:cubicBezTo>
                  <a:cubicBezTo>
                    <a:pt x="f113" y="f19"/>
                    <a:pt x="f115" y="f19"/>
                    <a:pt x="f115" y="f24"/>
                  </a:cubicBezTo>
                  <a:cubicBezTo>
                    <a:pt x="f115" y="f24"/>
                    <a:pt x="f113" y="f24"/>
                    <a:pt x="f113" y="f24"/>
                  </a:cubicBezTo>
                  <a:cubicBezTo>
                    <a:pt x="f115" y="f22"/>
                    <a:pt x="f115" y="f24"/>
                    <a:pt x="f115" y="f24"/>
                  </a:cubicBezTo>
                  <a:cubicBezTo>
                    <a:pt x="f117" y="f22"/>
                    <a:pt x="f117" y="f22"/>
                    <a:pt x="f117" y="f22"/>
                  </a:cubicBezTo>
                  <a:cubicBezTo>
                    <a:pt x="f117" y="f22"/>
                    <a:pt x="f117" y="f26"/>
                    <a:pt x="f117" y="f22"/>
                  </a:cubicBezTo>
                  <a:cubicBezTo>
                    <a:pt x="f117" y="f22"/>
                    <a:pt x="f118" y="f26"/>
                    <a:pt x="f117" y="f119"/>
                  </a:cubicBezTo>
                  <a:cubicBezTo>
                    <a:pt x="f117" y="f119"/>
                    <a:pt x="f117" y="f119"/>
                    <a:pt x="f117" y="f119"/>
                  </a:cubicBezTo>
                  <a:cubicBezTo>
                    <a:pt x="f117" y="f119"/>
                    <a:pt x="f117" y="f119"/>
                    <a:pt x="f118" y="f119"/>
                  </a:cubicBezTo>
                  <a:cubicBezTo>
                    <a:pt x="f117" y="f119"/>
                    <a:pt x="f117" y="f120"/>
                    <a:pt x="f117" y="f120"/>
                  </a:cubicBezTo>
                  <a:cubicBezTo>
                    <a:pt x="f118" y="f119"/>
                    <a:pt x="f118" y="f28"/>
                    <a:pt x="f121" y="f28"/>
                  </a:cubicBezTo>
                  <a:cubicBezTo>
                    <a:pt x="f121" y="f32"/>
                    <a:pt x="f122" y="f32"/>
                    <a:pt x="f122" y="f32"/>
                  </a:cubicBezTo>
                  <a:cubicBezTo>
                    <a:pt x="f122" y="f123"/>
                    <a:pt x="f124" y="f123"/>
                    <a:pt x="f124" y="f34"/>
                  </a:cubicBezTo>
                  <a:cubicBezTo>
                    <a:pt x="f124" y="f34"/>
                    <a:pt x="f124" y="f34"/>
                    <a:pt x="f124" y="f34"/>
                  </a:cubicBezTo>
                  <a:cubicBezTo>
                    <a:pt x="f124" y="f38"/>
                    <a:pt x="f124" y="f38"/>
                    <a:pt x="f124" y="f38"/>
                  </a:cubicBezTo>
                  <a:cubicBezTo>
                    <a:pt x="f124" y="f38"/>
                    <a:pt x="f124" y="f36"/>
                    <a:pt x="f124" y="f125"/>
                  </a:cubicBezTo>
                  <a:cubicBezTo>
                    <a:pt x="f126" y="f125"/>
                    <a:pt x="f126" y="f125"/>
                    <a:pt x="f127" y="f125"/>
                  </a:cubicBezTo>
                  <a:cubicBezTo>
                    <a:pt x="f126" y="f40"/>
                    <a:pt x="f127" y="f40"/>
                    <a:pt x="f127" y="f40"/>
                  </a:cubicBezTo>
                  <a:cubicBezTo>
                    <a:pt x="f127" y="f40"/>
                    <a:pt x="f127" y="f40"/>
                    <a:pt x="f127" y="f40"/>
                  </a:cubicBezTo>
                  <a:cubicBezTo>
                    <a:pt x="f126" y="f43"/>
                    <a:pt x="f127" y="f43"/>
                    <a:pt x="f127" y="f47"/>
                  </a:cubicBezTo>
                  <a:cubicBezTo>
                    <a:pt x="f128" y="f47"/>
                    <a:pt x="f128" y="f47"/>
                    <a:pt x="f128" y="f47"/>
                  </a:cubicBezTo>
                  <a:cubicBezTo>
                    <a:pt x="f129" y="f50"/>
                    <a:pt x="f129" y="f50"/>
                    <a:pt x="f129" y="f50"/>
                  </a:cubicBezTo>
                  <a:cubicBezTo>
                    <a:pt x="f129" y="f50"/>
                    <a:pt x="f129" y="f130"/>
                    <a:pt x="f131" y="f130"/>
                  </a:cubicBezTo>
                  <a:cubicBezTo>
                    <a:pt x="f131" y="f132"/>
                    <a:pt x="f133" y="f132"/>
                    <a:pt x="f134" y="f135"/>
                  </a:cubicBezTo>
                  <a:cubicBezTo>
                    <a:pt x="f133" y="f135"/>
                    <a:pt x="f133" y="f57"/>
                    <a:pt x="f133" y="f135"/>
                  </a:cubicBezTo>
                  <a:cubicBezTo>
                    <a:pt x="f133" y="f135"/>
                    <a:pt x="f133" y="f135"/>
                    <a:pt x="f133" y="f135"/>
                  </a:cubicBezTo>
                  <a:cubicBezTo>
                    <a:pt x="f133" y="f135"/>
                    <a:pt x="f133" y="f135"/>
                    <a:pt x="f133" y="f135"/>
                  </a:cubicBezTo>
                  <a:cubicBezTo>
                    <a:pt x="f133" y="f135"/>
                    <a:pt x="f136" y="f57"/>
                    <a:pt x="f133" y="f57"/>
                  </a:cubicBezTo>
                  <a:cubicBezTo>
                    <a:pt x="f133" y="f63"/>
                    <a:pt x="f137" y="f57"/>
                    <a:pt x="f137" y="f65"/>
                  </a:cubicBezTo>
                  <a:cubicBezTo>
                    <a:pt x="f137" y="f65"/>
                    <a:pt x="f137" y="f65"/>
                    <a:pt x="f137" y="f65"/>
                  </a:cubicBezTo>
                  <a:cubicBezTo>
                    <a:pt x="f138" y="f69"/>
                    <a:pt x="f138" y="f69"/>
                    <a:pt x="f138" y="f69"/>
                  </a:cubicBezTo>
                  <a:cubicBezTo>
                    <a:pt x="f138" y="f69"/>
                    <a:pt x="f137" y="f69"/>
                    <a:pt x="f137" y="f69"/>
                  </a:cubicBezTo>
                  <a:cubicBezTo>
                    <a:pt x="f138" y="f72"/>
                    <a:pt x="f138" y="f72"/>
                    <a:pt x="f138" y="f72"/>
                  </a:cubicBezTo>
                  <a:cubicBezTo>
                    <a:pt x="f138" y="f73"/>
                    <a:pt x="f138" y="f73"/>
                    <a:pt x="f138" y="f73"/>
                  </a:cubicBezTo>
                  <a:cubicBezTo>
                    <a:pt x="f138" y="f72"/>
                    <a:pt x="f138" y="f73"/>
                    <a:pt x="f139" y="f73"/>
                  </a:cubicBezTo>
                  <a:cubicBezTo>
                    <a:pt x="f138" y="f73"/>
                    <a:pt x="f138" y="f73"/>
                    <a:pt x="f138" y="f73"/>
                  </a:cubicBezTo>
                  <a:cubicBezTo>
                    <a:pt x="f139" y="f140"/>
                    <a:pt x="f139" y="f140"/>
                    <a:pt x="f139" y="f140"/>
                  </a:cubicBezTo>
                  <a:cubicBezTo>
                    <a:pt x="f139" y="f73"/>
                    <a:pt x="f139" y="f73"/>
                    <a:pt x="f139" y="f73"/>
                  </a:cubicBezTo>
                  <a:cubicBezTo>
                    <a:pt x="f139" y="f73"/>
                    <a:pt x="f139" y="f73"/>
                    <a:pt x="f141" y="f73"/>
                  </a:cubicBezTo>
                  <a:cubicBezTo>
                    <a:pt x="f139" y="f140"/>
                    <a:pt x="f141" y="f140"/>
                    <a:pt x="f141" y="f75"/>
                  </a:cubicBezTo>
                  <a:cubicBezTo>
                    <a:pt x="f142" y="f75"/>
                    <a:pt x="f142" y="f75"/>
                    <a:pt x="f142" y="f75"/>
                  </a:cubicBezTo>
                  <a:cubicBezTo>
                    <a:pt x="f142" y="f76"/>
                    <a:pt x="f142" y="f76"/>
                    <a:pt x="f142" y="f76"/>
                  </a:cubicBezTo>
                  <a:cubicBezTo>
                    <a:pt x="f142" y="f76"/>
                    <a:pt x="f142" y="f75"/>
                    <a:pt x="f141" y="f75"/>
                  </a:cubicBezTo>
                  <a:cubicBezTo>
                    <a:pt x="f141" y="f76"/>
                    <a:pt x="f141" y="f76"/>
                    <a:pt x="f142" y="f76"/>
                  </a:cubicBezTo>
                  <a:cubicBezTo>
                    <a:pt x="f142" y="f76"/>
                    <a:pt x="f142" y="f76"/>
                    <a:pt x="f143" y="f78"/>
                  </a:cubicBezTo>
                  <a:cubicBezTo>
                    <a:pt x="f142" y="f76"/>
                    <a:pt x="f142" y="f76"/>
                    <a:pt x="f142" y="f76"/>
                  </a:cubicBezTo>
                  <a:cubicBezTo>
                    <a:pt x="f142" y="f78"/>
                    <a:pt x="f142" y="f78"/>
                    <a:pt x="f142" y="f78"/>
                  </a:cubicBezTo>
                  <a:cubicBezTo>
                    <a:pt x="f143" y="f78"/>
                    <a:pt x="f143" y="f78"/>
                    <a:pt x="f143" y="f78"/>
                  </a:cubicBezTo>
                  <a:cubicBezTo>
                    <a:pt x="f142" y="f78"/>
                    <a:pt x="f142" y="f78"/>
                    <a:pt x="f142" y="f78"/>
                  </a:cubicBezTo>
                  <a:cubicBezTo>
                    <a:pt x="f143" y="f78"/>
                    <a:pt x="f143" y="f82"/>
                    <a:pt x="f144" y="f82"/>
                  </a:cubicBezTo>
                  <a:cubicBezTo>
                    <a:pt x="f144" y="f84"/>
                    <a:pt x="f144" y="f84"/>
                    <a:pt x="f144" y="f89"/>
                  </a:cubicBezTo>
                  <a:cubicBezTo>
                    <a:pt x="f144" y="f89"/>
                    <a:pt x="f144" y="f89"/>
                    <a:pt x="f144" y="f89"/>
                  </a:cubicBezTo>
                  <a:cubicBezTo>
                    <a:pt x="f144" y="f90"/>
                    <a:pt x="f144" y="f90"/>
                    <a:pt x="f144" y="f90"/>
                  </a:cubicBezTo>
                  <a:cubicBezTo>
                    <a:pt x="f144" y="f90"/>
                    <a:pt x="f144" y="f90"/>
                    <a:pt x="f144" y="f90"/>
                  </a:cubicBezTo>
                  <a:cubicBezTo>
                    <a:pt x="f145" y="f93"/>
                    <a:pt x="f145" y="f93"/>
                    <a:pt x="f145" y="f93"/>
                  </a:cubicBezTo>
                  <a:cubicBezTo>
                    <a:pt x="f145" y="f146"/>
                    <a:pt x="f144" y="f146"/>
                    <a:pt x="f144" y="f94"/>
                  </a:cubicBezTo>
                  <a:cubicBezTo>
                    <a:pt x="f145" y="f94"/>
                    <a:pt x="f147" y="f94"/>
                    <a:pt x="f147" y="f94"/>
                  </a:cubicBezTo>
                  <a:cubicBezTo>
                    <a:pt x="f147" y="f94"/>
                    <a:pt x="f148" y="f101"/>
                    <a:pt x="f148" y="f102"/>
                  </a:cubicBezTo>
                  <a:cubicBezTo>
                    <a:pt x="f148" y="f102"/>
                    <a:pt x="f148" y="f102"/>
                    <a:pt x="f148" y="f104"/>
                  </a:cubicBezTo>
                  <a:cubicBezTo>
                    <a:pt x="f149" y="f105"/>
                    <a:pt x="f150" y="f151"/>
                    <a:pt x="f150" y="f110"/>
                  </a:cubicBezTo>
                  <a:cubicBezTo>
                    <a:pt x="f150" y="f151"/>
                    <a:pt x="f150" y="f110"/>
                    <a:pt x="f150" y="f110"/>
                  </a:cubicBezTo>
                  <a:cubicBezTo>
                    <a:pt x="f150" y="f110"/>
                    <a:pt x="f150" y="f116"/>
                    <a:pt x="f150" y="f116"/>
                  </a:cubicBezTo>
                  <a:cubicBezTo>
                    <a:pt x="f150" y="f110"/>
                    <a:pt x="f152" y="f110"/>
                    <a:pt x="f150" y="f110"/>
                  </a:cubicBezTo>
                  <a:cubicBezTo>
                    <a:pt x="f152" y="f110"/>
                    <a:pt x="f153" y="f113"/>
                    <a:pt x="f153" y="f115"/>
                  </a:cubicBezTo>
                  <a:cubicBezTo>
                    <a:pt x="f153" y="f113"/>
                    <a:pt x="f153" y="f115"/>
                    <a:pt x="f154" y="f115"/>
                  </a:cubicBezTo>
                  <a:cubicBezTo>
                    <a:pt x="f153" y="f115"/>
                    <a:pt x="f153" y="f117"/>
                    <a:pt x="f154" y="f117"/>
                  </a:cubicBezTo>
                  <a:cubicBezTo>
                    <a:pt x="f154" y="f117"/>
                    <a:pt x="f154" y="f117"/>
                    <a:pt x="f154" y="f117"/>
                  </a:cubicBezTo>
                  <a:cubicBezTo>
                    <a:pt x="f154" y="f118"/>
                    <a:pt x="f154" y="f118"/>
                    <a:pt x="f154" y="f118"/>
                  </a:cubicBezTo>
                  <a:cubicBezTo>
                    <a:pt x="f154" y="f118"/>
                    <a:pt x="f155" y="f117"/>
                    <a:pt x="f155" y="f118"/>
                  </a:cubicBezTo>
                  <a:cubicBezTo>
                    <a:pt x="f155" y="f118"/>
                    <a:pt x="f155" y="f118"/>
                    <a:pt x="f155" y="f118"/>
                  </a:cubicBezTo>
                  <a:cubicBezTo>
                    <a:pt x="f156" y="f121"/>
                    <a:pt x="f156" y="f121"/>
                    <a:pt x="f156" y="f121"/>
                  </a:cubicBezTo>
                  <a:cubicBezTo>
                    <a:pt x="f156" y="f122"/>
                    <a:pt x="f156" y="f122"/>
                    <a:pt x="f156" y="f122"/>
                  </a:cubicBezTo>
                  <a:cubicBezTo>
                    <a:pt x="f156" y="f122"/>
                    <a:pt x="f157" y="f158"/>
                    <a:pt x="f157" y="f122"/>
                  </a:cubicBezTo>
                  <a:cubicBezTo>
                    <a:pt x="f157" y="f158"/>
                    <a:pt x="f157" y="f124"/>
                    <a:pt x="f157" y="f126"/>
                  </a:cubicBezTo>
                  <a:cubicBezTo>
                    <a:pt x="f159" y="f127"/>
                    <a:pt x="f160" y="f131"/>
                    <a:pt x="f161" y="f133"/>
                  </a:cubicBezTo>
                  <a:cubicBezTo>
                    <a:pt x="f161" y="f133"/>
                    <a:pt x="f161" y="f133"/>
                    <a:pt x="f161" y="f133"/>
                  </a:cubicBezTo>
                  <a:cubicBezTo>
                    <a:pt x="f161" y="f136"/>
                    <a:pt x="f162" y="f133"/>
                    <a:pt x="f162" y="f133"/>
                  </a:cubicBezTo>
                  <a:cubicBezTo>
                    <a:pt x="f161" y="f133"/>
                    <a:pt x="f161" y="f136"/>
                    <a:pt x="f161" y="f136"/>
                  </a:cubicBezTo>
                  <a:cubicBezTo>
                    <a:pt x="f161" y="f137"/>
                    <a:pt x="f162" y="f137"/>
                    <a:pt x="f162" y="f137"/>
                  </a:cubicBezTo>
                  <a:cubicBezTo>
                    <a:pt x="f163" y="f137"/>
                    <a:pt x="f162" y="f137"/>
                    <a:pt x="f162" y="f137"/>
                  </a:cubicBezTo>
                  <a:cubicBezTo>
                    <a:pt x="f163" y="f137"/>
                    <a:pt x="f163" y="f137"/>
                    <a:pt x="f163" y="f137"/>
                  </a:cubicBezTo>
                  <a:cubicBezTo>
                    <a:pt x="f163" y="f137"/>
                    <a:pt x="f163" y="f137"/>
                    <a:pt x="f162" y="f137"/>
                  </a:cubicBezTo>
                  <a:cubicBezTo>
                    <a:pt x="f163" y="f139"/>
                    <a:pt x="f163" y="f139"/>
                    <a:pt x="f163" y="f139"/>
                  </a:cubicBezTo>
                  <a:cubicBezTo>
                    <a:pt x="f163" y="f141"/>
                    <a:pt x="f161" y="f137"/>
                    <a:pt x="f160" y="f139"/>
                  </a:cubicBezTo>
                  <a:cubicBezTo>
                    <a:pt x="f161" y="f141"/>
                    <a:pt x="f161" y="f141"/>
                    <a:pt x="f161" y="f141"/>
                  </a:cubicBezTo>
                  <a:cubicBezTo>
                    <a:pt x="f160" y="f141"/>
                    <a:pt x="f159" y="f139"/>
                    <a:pt x="f160" y="f141"/>
                  </a:cubicBezTo>
                  <a:cubicBezTo>
                    <a:pt x="f162" y="f141"/>
                    <a:pt x="f162" y="f141"/>
                    <a:pt x="f162" y="f141"/>
                  </a:cubicBezTo>
                  <a:cubicBezTo>
                    <a:pt x="f162" y="f142"/>
                    <a:pt x="f163" y="f139"/>
                    <a:pt x="f164" y="f142"/>
                  </a:cubicBezTo>
                  <a:cubicBezTo>
                    <a:pt x="f163" y="f141"/>
                    <a:pt x="f163" y="f141"/>
                    <a:pt x="f163" y="f141"/>
                  </a:cubicBezTo>
                  <a:cubicBezTo>
                    <a:pt x="f163" y="f142"/>
                    <a:pt x="f164" y="f142"/>
                    <a:pt x="f164" y="f143"/>
                  </a:cubicBezTo>
                  <a:cubicBezTo>
                    <a:pt x="f164" y="f142"/>
                    <a:pt x="f165" y="f142"/>
                    <a:pt x="f165" y="f142"/>
                  </a:cubicBezTo>
                  <a:cubicBezTo>
                    <a:pt x="f165" y="f143"/>
                    <a:pt x="f164" y="f142"/>
                    <a:pt x="f165" y="f143"/>
                  </a:cubicBezTo>
                  <a:cubicBezTo>
                    <a:pt x="f165" y="f143"/>
                    <a:pt x="f166" y="f144"/>
                    <a:pt x="f166" y="f143"/>
                  </a:cubicBezTo>
                  <a:cubicBezTo>
                    <a:pt x="f167" y="f143"/>
                    <a:pt x="f166" y="f144"/>
                    <a:pt x="f167" y="f144"/>
                  </a:cubicBezTo>
                  <a:cubicBezTo>
                    <a:pt x="f166" y="f168"/>
                    <a:pt x="f165" y="f144"/>
                    <a:pt x="f165" y="f168"/>
                  </a:cubicBezTo>
                  <a:cubicBezTo>
                    <a:pt x="f166" y="f168"/>
                    <a:pt x="f167" y="f168"/>
                    <a:pt x="f167" y="f168"/>
                  </a:cubicBezTo>
                  <a:cubicBezTo>
                    <a:pt x="f167" y="f168"/>
                    <a:pt x="f167" y="f168"/>
                    <a:pt x="f166" y="f168"/>
                  </a:cubicBezTo>
                  <a:cubicBezTo>
                    <a:pt x="f166" y="f168"/>
                    <a:pt x="f169" y="f168"/>
                    <a:pt x="f167" y="f145"/>
                  </a:cubicBezTo>
                  <a:cubicBezTo>
                    <a:pt x="f169" y="f145"/>
                    <a:pt x="f169" y="f145"/>
                    <a:pt x="f169" y="f145"/>
                  </a:cubicBezTo>
                  <a:cubicBezTo>
                    <a:pt x="f169" y="f145"/>
                    <a:pt x="f169" y="f145"/>
                    <a:pt x="f169" y="f147"/>
                  </a:cubicBezTo>
                  <a:cubicBezTo>
                    <a:pt x="f169" y="f147"/>
                    <a:pt x="f170" y="f148"/>
                    <a:pt x="f169" y="f148"/>
                  </a:cubicBezTo>
                  <a:cubicBezTo>
                    <a:pt x="f170" y="f149"/>
                    <a:pt x="f170" y="f149"/>
                    <a:pt x="f170" y="f149"/>
                  </a:cubicBezTo>
                  <a:cubicBezTo>
                    <a:pt x="f170" y="f148"/>
                    <a:pt x="f170" y="f148"/>
                    <a:pt x="f170" y="f147"/>
                  </a:cubicBezTo>
                  <a:cubicBezTo>
                    <a:pt x="f170" y="f148"/>
                    <a:pt x="f171" y="f148"/>
                    <a:pt x="f171" y="f148"/>
                  </a:cubicBezTo>
                  <a:cubicBezTo>
                    <a:pt x="f171" y="f149"/>
                    <a:pt x="f171" y="f149"/>
                    <a:pt x="f171" y="f149"/>
                  </a:cubicBezTo>
                  <a:cubicBezTo>
                    <a:pt x="f171" y="f149"/>
                    <a:pt x="f171" y="f149"/>
                    <a:pt x="f171" y="f149"/>
                  </a:cubicBezTo>
                  <a:cubicBezTo>
                    <a:pt x="f171" y="f149"/>
                    <a:pt x="f171" y="f149"/>
                    <a:pt x="f171" y="f150"/>
                  </a:cubicBezTo>
                  <a:cubicBezTo>
                    <a:pt x="f171" y="f150"/>
                    <a:pt x="f171" y="f150"/>
                    <a:pt x="f171" y="f150"/>
                  </a:cubicBezTo>
                  <a:cubicBezTo>
                    <a:pt x="f172" y="f150"/>
                    <a:pt x="f171" y="f150"/>
                    <a:pt x="f171" y="f150"/>
                  </a:cubicBezTo>
                  <a:cubicBezTo>
                    <a:pt x="f171" y="f150"/>
                    <a:pt x="f171" y="f150"/>
                    <a:pt x="f171" y="f150"/>
                  </a:cubicBezTo>
                  <a:cubicBezTo>
                    <a:pt x="f171" y="f150"/>
                    <a:pt x="f171" y="f150"/>
                    <a:pt x="f171" y="f152"/>
                  </a:cubicBezTo>
                  <a:cubicBezTo>
                    <a:pt x="f171" y="f150"/>
                    <a:pt x="f172" y="f150"/>
                    <a:pt x="f172" y="f150"/>
                  </a:cubicBezTo>
                  <a:cubicBezTo>
                    <a:pt x="f173" y="f152"/>
                    <a:pt x="f172" y="f152"/>
                    <a:pt x="f172" y="f152"/>
                  </a:cubicBezTo>
                  <a:cubicBezTo>
                    <a:pt x="f171" y="f152"/>
                    <a:pt x="f171" y="f152"/>
                    <a:pt x="f171" y="f152"/>
                  </a:cubicBezTo>
                  <a:cubicBezTo>
                    <a:pt x="f171" y="f153"/>
                    <a:pt x="f171" y="f153"/>
                    <a:pt x="f171" y="f153"/>
                  </a:cubicBezTo>
                  <a:cubicBezTo>
                    <a:pt x="f172" y="f154"/>
                    <a:pt x="f173" y="f154"/>
                    <a:pt x="f173" y="f153"/>
                  </a:cubicBezTo>
                  <a:cubicBezTo>
                    <a:pt x="f173" y="f153"/>
                    <a:pt x="f173" y="f154"/>
                    <a:pt x="f172" y="f154"/>
                  </a:cubicBezTo>
                  <a:cubicBezTo>
                    <a:pt x="f173" y="f174"/>
                    <a:pt x="f173" y="f154"/>
                    <a:pt x="f173" y="f154"/>
                  </a:cubicBezTo>
                  <a:cubicBezTo>
                    <a:pt x="f173" y="f155"/>
                    <a:pt x="f173" y="f155"/>
                    <a:pt x="f173" y="f155"/>
                  </a:cubicBezTo>
                  <a:cubicBezTo>
                    <a:pt x="f172" y="f155"/>
                    <a:pt x="f172" y="f155"/>
                    <a:pt x="f172" y="f155"/>
                  </a:cubicBezTo>
                  <a:cubicBezTo>
                    <a:pt x="f172" y="f155"/>
                    <a:pt x="f172" y="f155"/>
                    <a:pt x="f172" y="f155"/>
                  </a:cubicBezTo>
                  <a:cubicBezTo>
                    <a:pt x="f171" y="f155"/>
                    <a:pt x="f172" y="f157"/>
                    <a:pt x="f171" y="f157"/>
                  </a:cubicBezTo>
                  <a:cubicBezTo>
                    <a:pt x="f172" y="f157"/>
                    <a:pt x="f172" y="f157"/>
                    <a:pt x="f172" y="f157"/>
                  </a:cubicBezTo>
                  <a:cubicBezTo>
                    <a:pt x="f173" y="f155"/>
                    <a:pt x="f175" y="f157"/>
                    <a:pt x="f176" y="f157"/>
                  </a:cubicBezTo>
                  <a:cubicBezTo>
                    <a:pt x="f177" y="f157"/>
                    <a:pt x="f173" y="f178"/>
                    <a:pt x="f176" y="f159"/>
                  </a:cubicBezTo>
                  <a:cubicBezTo>
                    <a:pt x="f176" y="f178"/>
                    <a:pt x="f177" y="f159"/>
                    <a:pt x="f177" y="f178"/>
                  </a:cubicBezTo>
                  <a:cubicBezTo>
                    <a:pt x="f177" y="f159"/>
                    <a:pt x="f179" y="f178"/>
                    <a:pt x="f179" y="f159"/>
                  </a:cubicBezTo>
                  <a:cubicBezTo>
                    <a:pt x="f177" y="f159"/>
                    <a:pt x="f177" y="f160"/>
                    <a:pt x="f176" y="f160"/>
                  </a:cubicBezTo>
                  <a:cubicBezTo>
                    <a:pt x="f177" y="f160"/>
                    <a:pt x="f176" y="f159"/>
                    <a:pt x="f176" y="f159"/>
                  </a:cubicBezTo>
                  <a:cubicBezTo>
                    <a:pt x="f176" y="f159"/>
                    <a:pt x="f175" y="f159"/>
                    <a:pt x="f176" y="f160"/>
                  </a:cubicBezTo>
                  <a:cubicBezTo>
                    <a:pt x="f176" y="f161"/>
                    <a:pt x="f176" y="f161"/>
                    <a:pt x="f177" y="f161"/>
                  </a:cubicBezTo>
                  <a:cubicBezTo>
                    <a:pt x="f177" y="f161"/>
                    <a:pt x="f176" y="f160"/>
                    <a:pt x="f177" y="f160"/>
                  </a:cubicBezTo>
                  <a:cubicBezTo>
                    <a:pt x="f179" y="f161"/>
                    <a:pt x="f177" y="f162"/>
                    <a:pt x="f179" y="f161"/>
                  </a:cubicBezTo>
                  <a:cubicBezTo>
                    <a:pt x="f179" y="f161"/>
                    <a:pt x="f179" y="f160"/>
                    <a:pt x="f179" y="f160"/>
                  </a:cubicBezTo>
                  <a:cubicBezTo>
                    <a:pt x="f179" y="f161"/>
                    <a:pt x="f179" y="f161"/>
                    <a:pt x="f179" y="f161"/>
                  </a:cubicBezTo>
                  <a:cubicBezTo>
                    <a:pt x="f179" y="f161"/>
                    <a:pt x="f179" y="f161"/>
                    <a:pt x="f179" y="f161"/>
                  </a:cubicBezTo>
                  <a:cubicBezTo>
                    <a:pt x="f179" y="f162"/>
                    <a:pt x="f180" y="f161"/>
                    <a:pt x="f180" y="f162"/>
                  </a:cubicBezTo>
                  <a:cubicBezTo>
                    <a:pt x="f180" y="f163"/>
                    <a:pt x="f180" y="f163"/>
                    <a:pt x="f180" y="f163"/>
                  </a:cubicBezTo>
                  <a:cubicBezTo>
                    <a:pt x="f179" y="f163"/>
                    <a:pt x="f179" y="f161"/>
                    <a:pt x="f179" y="f162"/>
                  </a:cubicBezTo>
                  <a:cubicBezTo>
                    <a:pt x="f179" y="f163"/>
                    <a:pt x="f179" y="f163"/>
                    <a:pt x="f179" y="f163"/>
                  </a:cubicBezTo>
                  <a:cubicBezTo>
                    <a:pt x="f179" y="f163"/>
                    <a:pt x="f179" y="f163"/>
                    <a:pt x="f179" y="f163"/>
                  </a:cubicBezTo>
                  <a:cubicBezTo>
                    <a:pt x="f179" y="f163"/>
                    <a:pt x="f179" y="f164"/>
                    <a:pt x="f179" y="f165"/>
                  </a:cubicBezTo>
                  <a:cubicBezTo>
                    <a:pt x="f180" y="f165"/>
                    <a:pt x="f180" y="f165"/>
                    <a:pt x="f180" y="f165"/>
                  </a:cubicBezTo>
                  <a:cubicBezTo>
                    <a:pt x="f181" y="f166"/>
                    <a:pt x="f181" y="f166"/>
                    <a:pt x="f182" y="f166"/>
                  </a:cubicBezTo>
                  <a:cubicBezTo>
                    <a:pt x="f181" y="f167"/>
                    <a:pt x="f182" y="f169"/>
                    <a:pt x="f181" y="f167"/>
                  </a:cubicBezTo>
                  <a:cubicBezTo>
                    <a:pt x="f182" y="f167"/>
                    <a:pt x="f181" y="f165"/>
                    <a:pt x="f180" y="f165"/>
                  </a:cubicBezTo>
                  <a:cubicBezTo>
                    <a:pt x="f179" y="f166"/>
                    <a:pt x="f179" y="f164"/>
                    <a:pt x="f179" y="f164"/>
                  </a:cubicBezTo>
                  <a:cubicBezTo>
                    <a:pt x="f179" y="f165"/>
                    <a:pt x="f179" y="f166"/>
                    <a:pt x="f177" y="f166"/>
                  </a:cubicBezTo>
                  <a:cubicBezTo>
                    <a:pt x="f179" y="f167"/>
                    <a:pt x="f179" y="f167"/>
                    <a:pt x="f179" y="f167"/>
                  </a:cubicBezTo>
                  <a:cubicBezTo>
                    <a:pt x="f179" y="f167"/>
                    <a:pt x="f179" y="f166"/>
                    <a:pt x="f179" y="f166"/>
                  </a:cubicBezTo>
                  <a:cubicBezTo>
                    <a:pt x="f179" y="f167"/>
                    <a:pt x="f180" y="f169"/>
                    <a:pt x="f181" y="f169"/>
                  </a:cubicBezTo>
                  <a:cubicBezTo>
                    <a:pt x="f181" y="f170"/>
                    <a:pt x="f180" y="f170"/>
                    <a:pt x="f180" y="f169"/>
                  </a:cubicBezTo>
                  <a:cubicBezTo>
                    <a:pt x="f181" y="f170"/>
                    <a:pt x="f182" y="f171"/>
                    <a:pt x="f182" y="f183"/>
                  </a:cubicBezTo>
                  <a:cubicBezTo>
                    <a:pt x="f184" y="f171"/>
                    <a:pt x="f184" y="f172"/>
                    <a:pt x="f185" y="f183"/>
                  </a:cubicBezTo>
                  <a:cubicBezTo>
                    <a:pt x="f184" y="f171"/>
                    <a:pt x="f185" y="f171"/>
                    <a:pt x="f185" y="f171"/>
                  </a:cubicBezTo>
                  <a:cubicBezTo>
                    <a:pt x="f185" y="f171"/>
                    <a:pt x="f185" y="f171"/>
                    <a:pt x="f185" y="f171"/>
                  </a:cubicBezTo>
                  <a:cubicBezTo>
                    <a:pt x="f185" y="f171"/>
                    <a:pt x="f184" y="f183"/>
                    <a:pt x="f185" y="f183"/>
                  </a:cubicBezTo>
                  <a:cubicBezTo>
                    <a:pt x="f185" y="f171"/>
                    <a:pt x="f184" y="f172"/>
                    <a:pt x="f184" y="f172"/>
                  </a:cubicBezTo>
                  <a:cubicBezTo>
                    <a:pt x="f184" y="f175"/>
                    <a:pt x="f182" y="f172"/>
                    <a:pt x="f184" y="f175"/>
                  </a:cubicBezTo>
                  <a:cubicBezTo>
                    <a:pt x="f184" y="f176"/>
                    <a:pt x="f185" y="f176"/>
                    <a:pt x="f185" y="f177"/>
                  </a:cubicBezTo>
                  <a:cubicBezTo>
                    <a:pt x="f185" y="f179"/>
                    <a:pt x="f186" y="f180"/>
                    <a:pt x="f187" y="f181"/>
                  </a:cubicBezTo>
                  <a:cubicBezTo>
                    <a:pt x="f187" y="f188"/>
                    <a:pt x="f186" y="f188"/>
                    <a:pt x="f186" y="f188"/>
                  </a:cubicBezTo>
                  <a:cubicBezTo>
                    <a:pt x="f187" y="f182"/>
                    <a:pt x="f187" y="f181"/>
                    <a:pt x="f187" y="f188"/>
                  </a:cubicBezTo>
                  <a:cubicBezTo>
                    <a:pt x="f187" y="f188"/>
                    <a:pt x="f187" y="f188"/>
                    <a:pt x="f187" y="f188"/>
                  </a:cubicBezTo>
                  <a:cubicBezTo>
                    <a:pt x="f187" y="f182"/>
                    <a:pt x="f187" y="f186"/>
                    <a:pt x="f189" y="f184"/>
                  </a:cubicBezTo>
                  <a:cubicBezTo>
                    <a:pt x="f190" y="f184"/>
                    <a:pt x="f190" y="f184"/>
                    <a:pt x="f190" y="f184"/>
                  </a:cubicBezTo>
                  <a:cubicBezTo>
                    <a:pt x="f190" y="f186"/>
                    <a:pt x="f190" y="f186"/>
                    <a:pt x="f190" y="f186"/>
                  </a:cubicBezTo>
                  <a:cubicBezTo>
                    <a:pt x="f190" y="f186"/>
                    <a:pt x="f190" y="f186"/>
                    <a:pt x="f187" y="f186"/>
                  </a:cubicBezTo>
                  <a:cubicBezTo>
                    <a:pt x="f187" y="f186"/>
                    <a:pt x="f190" y="f186"/>
                    <a:pt x="f189" y="f187"/>
                  </a:cubicBezTo>
                  <a:cubicBezTo>
                    <a:pt x="f189" y="f186"/>
                    <a:pt x="f189" y="f186"/>
                    <a:pt x="f189" y="f186"/>
                  </a:cubicBezTo>
                  <a:cubicBezTo>
                    <a:pt x="f191" y="f187"/>
                    <a:pt x="f191" y="f190"/>
                    <a:pt x="f5" y="f189"/>
                  </a:cubicBezTo>
                  <a:cubicBezTo>
                    <a:pt x="f191" y="f189"/>
                    <a:pt x="f191" y="f189"/>
                    <a:pt x="f191" y="f189"/>
                  </a:cubicBezTo>
                  <a:cubicBezTo>
                    <a:pt x="f5" y="f191"/>
                    <a:pt x="f5" y="f191"/>
                    <a:pt x="f5" y="f191"/>
                  </a:cubicBezTo>
                  <a:cubicBezTo>
                    <a:pt x="f191" y="f191"/>
                    <a:pt x="f191" y="f5"/>
                    <a:pt x="f5" y="f5"/>
                  </a:cubicBezTo>
                  <a:cubicBezTo>
                    <a:pt x="f189" y="f191"/>
                    <a:pt x="f189" y="f191"/>
                    <a:pt x="f189" y="f191"/>
                  </a:cubicBezTo>
                  <a:cubicBezTo>
                    <a:pt x="f189" y="f189"/>
                    <a:pt x="f191" y="f191"/>
                    <a:pt x="f191" y="f189"/>
                  </a:cubicBezTo>
                  <a:cubicBezTo>
                    <a:pt x="f189" y="f190"/>
                    <a:pt x="f189" y="f190"/>
                    <a:pt x="f189" y="f190"/>
                  </a:cubicBezTo>
                  <a:cubicBezTo>
                    <a:pt x="f189" y="f190"/>
                    <a:pt x="f189" y="f190"/>
                    <a:pt x="f189" y="f189"/>
                  </a:cubicBezTo>
                  <a:cubicBezTo>
                    <a:pt x="f189" y="f189"/>
                    <a:pt x="f189" y="f189"/>
                    <a:pt x="f190" y="f190"/>
                  </a:cubicBezTo>
                  <a:cubicBezTo>
                    <a:pt x="f190" y="f189"/>
                    <a:pt x="f190" y="f189"/>
                    <a:pt x="f190" y="f189"/>
                  </a:cubicBezTo>
                  <a:cubicBezTo>
                    <a:pt x="f190" y="f189"/>
                    <a:pt x="f190" y="f190"/>
                    <a:pt x="f187" y="f190"/>
                  </a:cubicBezTo>
                  <a:cubicBezTo>
                    <a:pt x="f190" y="f190"/>
                    <a:pt x="f187" y="f187"/>
                    <a:pt x="f190" y="f187"/>
                  </a:cubicBezTo>
                  <a:cubicBezTo>
                    <a:pt x="f187" y="f190"/>
                    <a:pt x="f187" y="f187"/>
                    <a:pt x="f186" y="f186"/>
                  </a:cubicBezTo>
                  <a:cubicBezTo>
                    <a:pt x="f187" y="f186"/>
                    <a:pt x="f185" y="f186"/>
                    <a:pt x="f185" y="f184"/>
                  </a:cubicBezTo>
                  <a:cubicBezTo>
                    <a:pt x="f185" y="f184"/>
                    <a:pt x="f186" y="f184"/>
                    <a:pt x="f187" y="f186"/>
                  </a:cubicBezTo>
                  <a:cubicBezTo>
                    <a:pt x="f187" y="f184"/>
                    <a:pt x="f186" y="f184"/>
                    <a:pt x="f186" y="f182"/>
                  </a:cubicBezTo>
                  <a:cubicBezTo>
                    <a:pt x="f186" y="f182"/>
                    <a:pt x="f185" y="f182"/>
                    <a:pt x="f185" y="f182"/>
                  </a:cubicBezTo>
                  <a:cubicBezTo>
                    <a:pt x="f185" y="f182"/>
                    <a:pt x="f185" y="f182"/>
                    <a:pt x="f185" y="f182"/>
                  </a:cubicBezTo>
                  <a:cubicBezTo>
                    <a:pt x="f185" y="f188"/>
                    <a:pt x="f184" y="f188"/>
                    <a:pt x="f184" y="f181"/>
                  </a:cubicBezTo>
                  <a:cubicBezTo>
                    <a:pt x="f182" y="f180"/>
                    <a:pt x="f181" y="f179"/>
                    <a:pt x="f181" y="f177"/>
                  </a:cubicBezTo>
                  <a:cubicBezTo>
                    <a:pt x="f181" y="f177"/>
                    <a:pt x="f181" y="f177"/>
                    <a:pt x="f181" y="f177"/>
                  </a:cubicBezTo>
                  <a:cubicBezTo>
                    <a:pt x="f180" y="f177"/>
                    <a:pt x="f180" y="f175"/>
                    <a:pt x="f179" y="f172"/>
                  </a:cubicBezTo>
                  <a:cubicBezTo>
                    <a:pt x="f179" y="f183"/>
                    <a:pt x="f176" y="f171"/>
                    <a:pt x="f177" y="f170"/>
                  </a:cubicBezTo>
                  <a:cubicBezTo>
                    <a:pt x="f175" y="f167"/>
                    <a:pt x="f172" y="f165"/>
                    <a:pt x="f171" y="f162"/>
                  </a:cubicBezTo>
                  <a:cubicBezTo>
                    <a:pt x="f172" y="f162"/>
                    <a:pt x="f172" y="f162"/>
                    <a:pt x="f172" y="f162"/>
                  </a:cubicBezTo>
                  <a:cubicBezTo>
                    <a:pt x="f171" y="f162"/>
                    <a:pt x="f172" y="f161"/>
                    <a:pt x="f172" y="f161"/>
                  </a:cubicBezTo>
                  <a:cubicBezTo>
                    <a:pt x="f171" y="f162"/>
                    <a:pt x="f171" y="f161"/>
                    <a:pt x="f171" y="f161"/>
                  </a:cubicBezTo>
                  <a:cubicBezTo>
                    <a:pt x="f171" y="f159"/>
                    <a:pt x="f169" y="f178"/>
                    <a:pt x="f167" y="f157"/>
                  </a:cubicBezTo>
                  <a:cubicBezTo>
                    <a:pt x="f169" y="f157"/>
                    <a:pt x="f169" y="f157"/>
                    <a:pt x="f169" y="f157"/>
                  </a:cubicBezTo>
                  <a:cubicBezTo>
                    <a:pt x="f166" y="f157"/>
                    <a:pt x="f166" y="f155"/>
                    <a:pt x="f166" y="f154"/>
                  </a:cubicBezTo>
                  <a:cubicBezTo>
                    <a:pt x="f166" y="f154"/>
                    <a:pt x="f166" y="f154"/>
                    <a:pt x="f166" y="f153"/>
                  </a:cubicBezTo>
                  <a:cubicBezTo>
                    <a:pt x="f165" y="f153"/>
                    <a:pt x="f164" y="f152"/>
                    <a:pt x="f163" y="f152"/>
                  </a:cubicBezTo>
                  <a:cubicBezTo>
                    <a:pt x="f163" y="f150"/>
                    <a:pt x="f162" y="f150"/>
                    <a:pt x="f162" y="f149"/>
                  </a:cubicBezTo>
                  <a:cubicBezTo>
                    <a:pt x="f159" y="f145"/>
                    <a:pt x="f178" y="f144"/>
                    <a:pt x="f157" y="f141"/>
                  </a:cubicBezTo>
                  <a:cubicBezTo>
                    <a:pt x="f157" y="f141"/>
                    <a:pt x="f157" y="f141"/>
                    <a:pt x="f157" y="f141"/>
                  </a:cubicBezTo>
                  <a:cubicBezTo>
                    <a:pt x="f155" y="f137"/>
                    <a:pt x="f153" y="f131"/>
                    <a:pt x="f150" y="f128"/>
                  </a:cubicBezTo>
                  <a:cubicBezTo>
                    <a:pt x="f152" y="f128"/>
                    <a:pt x="f152" y="f128"/>
                    <a:pt x="f152" y="f128"/>
                  </a:cubicBezTo>
                  <a:cubicBezTo>
                    <a:pt x="f152" y="f127"/>
                    <a:pt x="f150" y="f126"/>
                    <a:pt x="f150" y="f127"/>
                  </a:cubicBezTo>
                  <a:cubicBezTo>
                    <a:pt x="f150" y="f126"/>
                    <a:pt x="f149" y="f124"/>
                    <a:pt x="f150" y="f158"/>
                  </a:cubicBezTo>
                  <a:cubicBezTo>
                    <a:pt x="f149" y="f122"/>
                    <a:pt x="f149" y="f122"/>
                    <a:pt x="f148" y="f122"/>
                  </a:cubicBezTo>
                  <a:cubicBezTo>
                    <a:pt x="f192" y="f118"/>
                    <a:pt x="f192" y="f118"/>
                    <a:pt x="f147" y="f117"/>
                  </a:cubicBezTo>
                  <a:cubicBezTo>
                    <a:pt x="f147" y="f117"/>
                    <a:pt x="f147" y="f117"/>
                    <a:pt x="f147" y="f117"/>
                  </a:cubicBezTo>
                  <a:cubicBezTo>
                    <a:pt x="f147" y="f118"/>
                    <a:pt x="f192" y="f117"/>
                    <a:pt x="f192" y="f117"/>
                  </a:cubicBezTo>
                  <a:cubicBezTo>
                    <a:pt x="f147" y="f117"/>
                    <a:pt x="f147" y="f113"/>
                    <a:pt x="f145" y="f115"/>
                  </a:cubicBezTo>
                  <a:cubicBezTo>
                    <a:pt x="f145" y="f116"/>
                    <a:pt x="f143" y="f151"/>
                    <a:pt x="f143" y="f107"/>
                  </a:cubicBezTo>
                  <a:cubicBezTo>
                    <a:pt x="f143" y="f151"/>
                    <a:pt x="f143" y="f107"/>
                    <a:pt x="f142" y="f107"/>
                  </a:cubicBezTo>
                  <a:cubicBezTo>
                    <a:pt x="f142" y="f105"/>
                    <a:pt x="f141" y="f102"/>
                    <a:pt x="f139" y="f101"/>
                  </a:cubicBezTo>
                  <a:cubicBezTo>
                    <a:pt x="f141" y="f101"/>
                    <a:pt x="f141" y="f101"/>
                    <a:pt x="f141" y="f101"/>
                  </a:cubicBezTo>
                  <a:cubicBezTo>
                    <a:pt x="f139" y="f94"/>
                    <a:pt x="f139" y="f101"/>
                    <a:pt x="f139" y="f101"/>
                  </a:cubicBezTo>
                  <a:cubicBezTo>
                    <a:pt x="f137" y="f94"/>
                    <a:pt x="f137" y="f90"/>
                    <a:pt x="f133" y="f84"/>
                  </a:cubicBezTo>
                  <a:cubicBezTo>
                    <a:pt x="f131" y="f75"/>
                    <a:pt x="f128" y="f69"/>
                    <a:pt x="f126" y="f63"/>
                  </a:cubicBezTo>
                  <a:cubicBezTo>
                    <a:pt x="f127" y="f63"/>
                    <a:pt x="f127" y="f63"/>
                    <a:pt x="f127" y="f63"/>
                  </a:cubicBezTo>
                  <a:cubicBezTo>
                    <a:pt x="f124" y="f57"/>
                    <a:pt x="f126" y="f132"/>
                    <a:pt x="f122" y="f132"/>
                  </a:cubicBezTo>
                  <a:cubicBezTo>
                    <a:pt x="f122" y="f132"/>
                    <a:pt x="f122" y="f132"/>
                    <a:pt x="f122" y="f132"/>
                  </a:cubicBezTo>
                  <a:cubicBezTo>
                    <a:pt x="f121" y="f53"/>
                    <a:pt x="f121" y="f50"/>
                    <a:pt x="f118" y="f47"/>
                  </a:cubicBezTo>
                  <a:cubicBezTo>
                    <a:pt x="f118" y="f47"/>
                    <a:pt x="f118" y="f47"/>
                    <a:pt x="f118" y="f47"/>
                  </a:cubicBezTo>
                  <a:cubicBezTo>
                    <a:pt x="f117" y="f43"/>
                    <a:pt x="f117" y="f40"/>
                    <a:pt x="f117" y="f125"/>
                  </a:cubicBezTo>
                  <a:cubicBezTo>
                    <a:pt x="f117" y="f125"/>
                    <a:pt x="f117" y="f125"/>
                    <a:pt x="f117" y="f125"/>
                  </a:cubicBezTo>
                  <a:cubicBezTo>
                    <a:pt x="f117" y="f125"/>
                    <a:pt x="f115" y="f125"/>
                    <a:pt x="f115" y="f36"/>
                  </a:cubicBezTo>
                  <a:cubicBezTo>
                    <a:pt x="f115" y="f38"/>
                    <a:pt x="f115" y="f36"/>
                    <a:pt x="f115" y="f36"/>
                  </a:cubicBezTo>
                  <a:cubicBezTo>
                    <a:pt x="f111" y="f123"/>
                    <a:pt x="f110" y="f120"/>
                    <a:pt x="f107" y="f22"/>
                  </a:cubicBezTo>
                  <a:cubicBezTo>
                    <a:pt x="f105" y="f24"/>
                    <a:pt x="f107" y="f24"/>
                    <a:pt x="f105" y="f24"/>
                  </a:cubicBezTo>
                  <a:cubicBezTo>
                    <a:pt x="f107" y="f19"/>
                    <a:pt x="f105" y="f24"/>
                    <a:pt x="f105" y="f24"/>
                  </a:cubicBezTo>
                  <a:cubicBezTo>
                    <a:pt x="f104" y="f19"/>
                    <a:pt x="f107" y="f114"/>
                    <a:pt x="f105" y="f114"/>
                  </a:cubicBezTo>
                  <a:cubicBezTo>
                    <a:pt x="f104" y="f114"/>
                    <a:pt x="f104" y="f114"/>
                    <a:pt x="f104" y="f114"/>
                  </a:cubicBezTo>
                  <a:cubicBezTo>
                    <a:pt x="f102" y="f14"/>
                    <a:pt x="f104" y="f16"/>
                    <a:pt x="f102" y="f16"/>
                  </a:cubicBezTo>
                  <a:cubicBezTo>
                    <a:pt x="f102" y="f16"/>
                    <a:pt x="f102" y="f16"/>
                    <a:pt x="f102" y="f16"/>
                  </a:cubicBezTo>
                  <a:cubicBezTo>
                    <a:pt x="f99" y="f109"/>
                    <a:pt x="f99" y="f12"/>
                    <a:pt x="f94" y="f10"/>
                  </a:cubicBezTo>
                  <a:cubicBezTo>
                    <a:pt x="f84" y="f6"/>
                    <a:pt x="f75" y="f88"/>
                    <a:pt x="f65" y="f80"/>
                  </a:cubicBezTo>
                  <a:cubicBezTo>
                    <a:pt x="f57" y="f71"/>
                    <a:pt x="f130" y="f62"/>
                    <a:pt x="f43" y="f193"/>
                  </a:cubicBezTo>
                  <a:cubicBezTo>
                    <a:pt x="f43" y="f54"/>
                    <a:pt x="f43" y="f54"/>
                    <a:pt x="f40" y="f194"/>
                  </a:cubicBezTo>
                  <a:cubicBezTo>
                    <a:pt x="f40" y="f194"/>
                    <a:pt x="f40" y="f194"/>
                    <a:pt x="f40" y="f194"/>
                  </a:cubicBezTo>
                  <a:cubicBezTo>
                    <a:pt x="f40" y="f194"/>
                    <a:pt x="f40" y="f52"/>
                    <a:pt x="f36" y="f52"/>
                  </a:cubicBezTo>
                  <a:cubicBezTo>
                    <a:pt x="f38" y="f49"/>
                    <a:pt x="f123" y="f2"/>
                    <a:pt x="f32" y="f42"/>
                  </a:cubicBezTo>
                  <a:cubicBezTo>
                    <a:pt x="f32" y="f44"/>
                    <a:pt x="f123" y="f44"/>
                    <a:pt x="f32" y="f42"/>
                  </a:cubicBezTo>
                  <a:cubicBezTo>
                    <a:pt x="f32" y="f42"/>
                    <a:pt x="f32" y="f42"/>
                    <a:pt x="f32" y="f42"/>
                  </a:cubicBezTo>
                  <a:cubicBezTo>
                    <a:pt x="f32" y="f42"/>
                    <a:pt x="f32" y="f42"/>
                    <a:pt x="f32" y="f42"/>
                  </a:cubicBezTo>
                  <a:cubicBezTo>
                    <a:pt x="f30" y="f41"/>
                    <a:pt x="f30" y="f41"/>
                    <a:pt x="f30" y="f42"/>
                  </a:cubicBezTo>
                  <a:cubicBezTo>
                    <a:pt x="f22" y="f195"/>
                    <a:pt x="f19" y="f196"/>
                    <a:pt x="f14" y="f197"/>
                  </a:cubicBezTo>
                  <a:cubicBezTo>
                    <a:pt x="f14" y="f198"/>
                    <a:pt x="f109" y="f20"/>
                    <a:pt x="f12" y="f199"/>
                  </a:cubicBezTo>
                  <a:cubicBezTo>
                    <a:pt x="f108" y="f15"/>
                    <a:pt x="f8" y="f200"/>
                    <a:pt x="f6" y="f201"/>
                  </a:cubicBezTo>
                  <a:cubicBezTo>
                    <a:pt x="f6" y="f201"/>
                    <a:pt x="f103" y="f7"/>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37" name="Freeform 117">
              <a:extLst>
                <a:ext uri="{FF2B5EF4-FFF2-40B4-BE49-F238E27FC236}">
                  <a16:creationId xmlns:a16="http://schemas.microsoft.com/office/drawing/2014/main" id="{3D05ADE1-608F-44B1-B86D-FB8C68C8754A}"/>
                </a:ext>
              </a:extLst>
            </p:cNvPr>
            <p:cNvSpPr/>
            <p:nvPr/>
          </p:nvSpPr>
          <p:spPr>
            <a:xfrm>
              <a:off x="11029794" y="1839909"/>
              <a:ext cx="277392" cy="460007"/>
            </a:xfrm>
            <a:custGeom>
              <a:avLst/>
              <a:gdLst>
                <a:gd name="f0" fmla="val 10800000"/>
                <a:gd name="f1" fmla="val 5400000"/>
                <a:gd name="f2" fmla="val 180"/>
                <a:gd name="f3" fmla="val w"/>
                <a:gd name="f4" fmla="val h"/>
                <a:gd name="f5" fmla="val 0"/>
                <a:gd name="f6" fmla="val 135"/>
                <a:gd name="f7" fmla="val 224"/>
                <a:gd name="f8" fmla="val 131"/>
                <a:gd name="f9" fmla="val 222"/>
                <a:gd name="f10" fmla="val 128"/>
                <a:gd name="f11" fmla="val 220"/>
                <a:gd name="f12" fmla="val 127"/>
                <a:gd name="f13" fmla="val 215"/>
                <a:gd name="f14" fmla="val 124"/>
                <a:gd name="f15" fmla="val 213"/>
                <a:gd name="f16" fmla="val 125"/>
                <a:gd name="f17" fmla="val 212"/>
                <a:gd name="f18" fmla="val 123"/>
                <a:gd name="f19" fmla="val 211"/>
                <a:gd name="f20" fmla="val 121"/>
                <a:gd name="f21" fmla="val 204"/>
                <a:gd name="f22" fmla="val 119"/>
                <a:gd name="f23" fmla="val 200"/>
                <a:gd name="f24" fmla="val 118"/>
                <a:gd name="f25" fmla="val 199"/>
                <a:gd name="f26" fmla="val 198"/>
                <a:gd name="f27" fmla="val 197"/>
                <a:gd name="f28" fmla="val 117"/>
                <a:gd name="f29" fmla="val 115"/>
                <a:gd name="f30" fmla="val 196"/>
                <a:gd name="f31" fmla="val 194"/>
                <a:gd name="f32" fmla="val 114"/>
                <a:gd name="f33" fmla="val 193"/>
                <a:gd name="f34" fmla="val 112"/>
                <a:gd name="f35" fmla="val 191"/>
                <a:gd name="f36" fmla="val 110"/>
                <a:gd name="f37" fmla="val 187"/>
                <a:gd name="f38" fmla="val 108"/>
                <a:gd name="f39" fmla="val 185"/>
                <a:gd name="f40" fmla="val 109"/>
                <a:gd name="f41" fmla="val 184"/>
                <a:gd name="f42" fmla="val 107"/>
                <a:gd name="f43" fmla="val 182"/>
                <a:gd name="f44" fmla="val 106"/>
                <a:gd name="f45" fmla="val 105"/>
                <a:gd name="f46" fmla="val 181"/>
                <a:gd name="f47" fmla="val 104"/>
                <a:gd name="f48" fmla="val 179"/>
                <a:gd name="f49" fmla="val 178"/>
                <a:gd name="f50" fmla="val 177"/>
                <a:gd name="f51" fmla="val 102"/>
                <a:gd name="f52" fmla="val 176"/>
                <a:gd name="f53" fmla="val 175"/>
                <a:gd name="f54" fmla="val 100"/>
                <a:gd name="f55" fmla="val 171"/>
                <a:gd name="f56" fmla="val 98"/>
                <a:gd name="f57" fmla="val 168"/>
                <a:gd name="f58" fmla="val 97"/>
                <a:gd name="f59" fmla="val 165"/>
                <a:gd name="f60" fmla="val 164"/>
                <a:gd name="f61" fmla="val 163"/>
                <a:gd name="f62" fmla="val 96"/>
                <a:gd name="f63" fmla="val 162"/>
                <a:gd name="f64" fmla="val 95"/>
                <a:gd name="f65" fmla="val 161"/>
                <a:gd name="f66" fmla="val 93"/>
                <a:gd name="f67" fmla="val 160"/>
                <a:gd name="f68" fmla="val 159"/>
                <a:gd name="f69" fmla="val 92"/>
                <a:gd name="f70" fmla="val 158"/>
                <a:gd name="f71" fmla="val 157"/>
                <a:gd name="f72" fmla="val 91"/>
                <a:gd name="f73" fmla="val 155"/>
                <a:gd name="f74" fmla="val 90"/>
                <a:gd name="f75" fmla="val 153"/>
                <a:gd name="f76" fmla="val 89"/>
                <a:gd name="f77" fmla="val 152"/>
                <a:gd name="f78" fmla="val 151"/>
                <a:gd name="f79" fmla="val 88"/>
                <a:gd name="f80" fmla="val 150"/>
                <a:gd name="f81" fmla="val 87"/>
                <a:gd name="f82" fmla="val 149"/>
                <a:gd name="f83" fmla="val 86"/>
                <a:gd name="f84" fmla="val 146"/>
                <a:gd name="f85" fmla="val 148"/>
                <a:gd name="f86" fmla="val 84"/>
                <a:gd name="f87" fmla="val 145"/>
                <a:gd name="f88" fmla="val 144"/>
                <a:gd name="f89" fmla="val 143"/>
                <a:gd name="f90" fmla="val 142"/>
                <a:gd name="f91" fmla="val 83"/>
                <a:gd name="f92" fmla="val 82"/>
                <a:gd name="f93" fmla="val 141"/>
                <a:gd name="f94" fmla="val 140"/>
                <a:gd name="f95" fmla="val 81"/>
                <a:gd name="f96" fmla="val 80"/>
                <a:gd name="f97" fmla="val 139"/>
                <a:gd name="f98" fmla="val 79"/>
                <a:gd name="f99" fmla="val 138"/>
                <a:gd name="f100" fmla="val 137"/>
                <a:gd name="f101" fmla="val 136"/>
                <a:gd name="f102" fmla="val 78"/>
                <a:gd name="f103" fmla="val 134"/>
                <a:gd name="f104" fmla="val 76"/>
                <a:gd name="f105" fmla="val 133"/>
                <a:gd name="f106" fmla="val 75"/>
                <a:gd name="f107" fmla="val 132"/>
                <a:gd name="f108" fmla="val 74"/>
                <a:gd name="f109" fmla="val 130"/>
                <a:gd name="f110" fmla="val 73"/>
                <a:gd name="f111" fmla="val 72"/>
                <a:gd name="f112" fmla="val 126"/>
                <a:gd name="f113" fmla="val 71"/>
                <a:gd name="f114" fmla="val 70"/>
                <a:gd name="f115" fmla="val 69"/>
                <a:gd name="f116" fmla="val 122"/>
                <a:gd name="f117" fmla="val 67"/>
                <a:gd name="f118" fmla="val 66"/>
                <a:gd name="f119" fmla="val 65"/>
                <a:gd name="f120" fmla="val 64"/>
                <a:gd name="f121" fmla="val 116"/>
                <a:gd name="f122" fmla="val 113"/>
                <a:gd name="f123" fmla="val 63"/>
                <a:gd name="f124" fmla="val 111"/>
                <a:gd name="f125" fmla="val 62"/>
                <a:gd name="f126" fmla="val 61"/>
                <a:gd name="f127" fmla="val 60"/>
                <a:gd name="f128" fmla="val 58"/>
                <a:gd name="f129" fmla="val 103"/>
                <a:gd name="f130" fmla="val 57"/>
                <a:gd name="f131" fmla="val 101"/>
                <a:gd name="f132" fmla="val 56"/>
                <a:gd name="f133" fmla="val 99"/>
                <a:gd name="f134" fmla="val 54"/>
                <a:gd name="f135" fmla="val 55"/>
                <a:gd name="f136" fmla="val 53"/>
                <a:gd name="f137" fmla="val 52"/>
                <a:gd name="f138" fmla="val 94"/>
                <a:gd name="f139" fmla="val 51"/>
                <a:gd name="f140" fmla="val 50"/>
                <a:gd name="f141" fmla="val 49"/>
                <a:gd name="f142" fmla="val 48"/>
                <a:gd name="f143" fmla="val 47"/>
                <a:gd name="f144" fmla="val 85"/>
                <a:gd name="f145" fmla="val 46"/>
                <a:gd name="f146" fmla="val 45"/>
                <a:gd name="f147" fmla="val 44"/>
                <a:gd name="f148" fmla="val 41"/>
                <a:gd name="f149" fmla="val 77"/>
                <a:gd name="f150" fmla="val 40"/>
                <a:gd name="f151" fmla="val 38"/>
                <a:gd name="f152" fmla="val 39"/>
                <a:gd name="f153" fmla="val 37"/>
                <a:gd name="f154" fmla="val 68"/>
                <a:gd name="f155" fmla="val 36"/>
                <a:gd name="f156" fmla="val 35"/>
                <a:gd name="f157" fmla="val 34"/>
                <a:gd name="f158" fmla="val 32"/>
                <a:gd name="f159" fmla="val 31"/>
                <a:gd name="f160" fmla="val 59"/>
                <a:gd name="f161" fmla="val 29"/>
                <a:gd name="f162" fmla="val 28"/>
                <a:gd name="f163" fmla="val 27"/>
                <a:gd name="f164" fmla="val 26"/>
                <a:gd name="f165" fmla="val 30"/>
                <a:gd name="f166" fmla="val 25"/>
                <a:gd name="f167" fmla="val 24"/>
                <a:gd name="f168" fmla="val 23"/>
                <a:gd name="f169" fmla="val 22"/>
                <a:gd name="f170" fmla="val 21"/>
                <a:gd name="f171" fmla="val 43"/>
                <a:gd name="f172" fmla="val 20"/>
                <a:gd name="f173" fmla="val 42"/>
                <a:gd name="f174" fmla="val 19"/>
                <a:gd name="f175" fmla="val 18"/>
                <a:gd name="f176" fmla="val 17"/>
                <a:gd name="f177" fmla="val 33"/>
                <a:gd name="f178" fmla="val 15"/>
                <a:gd name="f179" fmla="val 14"/>
                <a:gd name="f180" fmla="val 13"/>
                <a:gd name="f181" fmla="val 12"/>
                <a:gd name="f182" fmla="val 11"/>
                <a:gd name="f183" fmla="val 10"/>
                <a:gd name="f184" fmla="val 9"/>
                <a:gd name="f185" fmla="val 8"/>
                <a:gd name="f186" fmla="val 16"/>
                <a:gd name="f187" fmla="val 7"/>
                <a:gd name="f188" fmla="val 5"/>
                <a:gd name="f189" fmla="val 4"/>
                <a:gd name="f190" fmla="val 6"/>
                <a:gd name="f191" fmla="val 2"/>
                <a:gd name="f192" fmla="val 3"/>
                <a:gd name="f193" fmla="val 1"/>
                <a:gd name="f194" fmla="val 169"/>
                <a:gd name="f195" fmla="val 172"/>
                <a:gd name="f196" fmla="val 173"/>
                <a:gd name="f197" fmla="val 189"/>
                <a:gd name="f198" fmla="val 203"/>
                <a:gd name="f199" fmla="val 206"/>
                <a:gd name="f200" fmla="val 208"/>
                <a:gd name="f201" fmla="val 217"/>
                <a:gd name="f202" fmla="val 223"/>
                <a:gd name="f203" fmla="+- 0 0 -90"/>
                <a:gd name="f204" fmla="*/ f3 1 135"/>
                <a:gd name="f205" fmla="*/ f4 1 224"/>
                <a:gd name="f206" fmla="+- f7 0 f5"/>
                <a:gd name="f207" fmla="+- f6 0 f5"/>
                <a:gd name="f208" fmla="*/ f203 f0 1"/>
                <a:gd name="f209" fmla="*/ f207 1 135"/>
                <a:gd name="f210" fmla="*/ f206 1 224"/>
                <a:gd name="f211" fmla="*/ 118 f207 1"/>
                <a:gd name="f212" fmla="*/ 198 f206 1"/>
                <a:gd name="f213" fmla="*/ 114 f207 1"/>
                <a:gd name="f214" fmla="*/ 193 f206 1"/>
                <a:gd name="f215" fmla="*/ 104 f207 1"/>
                <a:gd name="f216" fmla="*/ 180 f206 1"/>
                <a:gd name="f217" fmla="*/ 102 f207 1"/>
                <a:gd name="f218" fmla="*/ 176 f206 1"/>
                <a:gd name="f219" fmla="*/ 93 f207 1"/>
                <a:gd name="f220" fmla="*/ 160 f206 1"/>
                <a:gd name="f221" fmla="*/ 91 f207 1"/>
                <a:gd name="f222" fmla="*/ 155 f206 1"/>
                <a:gd name="f223" fmla="*/ 86 f207 1"/>
                <a:gd name="f224" fmla="*/ 148 f206 1"/>
                <a:gd name="f225" fmla="*/ 82 f207 1"/>
                <a:gd name="f226" fmla="*/ 141 f206 1"/>
                <a:gd name="f227" fmla="*/ 80 f207 1"/>
                <a:gd name="f228" fmla="*/ 137 f206 1"/>
                <a:gd name="f229" fmla="*/ 78 f207 1"/>
                <a:gd name="f230" fmla="*/ 134 f206 1"/>
                <a:gd name="f231" fmla="*/ 72 f207 1"/>
                <a:gd name="f232" fmla="*/ 126 f206 1"/>
                <a:gd name="f233" fmla="*/ 70 f207 1"/>
                <a:gd name="f234" fmla="*/ 122 f206 1"/>
                <a:gd name="f235" fmla="*/ 65 f207 1"/>
                <a:gd name="f236" fmla="*/ 117 f206 1"/>
                <a:gd name="f237" fmla="*/ 63 f207 1"/>
                <a:gd name="f238" fmla="*/ 111 f206 1"/>
                <a:gd name="f239" fmla="*/ 58 f207 1"/>
                <a:gd name="f240" fmla="*/ 105 f206 1"/>
                <a:gd name="f241" fmla="*/ 55 f207 1"/>
                <a:gd name="f242" fmla="*/ 97 f206 1"/>
                <a:gd name="f243" fmla="*/ 52 f207 1"/>
                <a:gd name="f244" fmla="*/ 94 f206 1"/>
                <a:gd name="f245" fmla="*/ 51 f207 1"/>
                <a:gd name="f246" fmla="*/ 90 f206 1"/>
                <a:gd name="f247" fmla="*/ 48 f207 1"/>
                <a:gd name="f248" fmla="*/ 87 f206 1"/>
                <a:gd name="f249" fmla="*/ 47 f207 1"/>
                <a:gd name="f250" fmla="*/ 86 f206 1"/>
                <a:gd name="f251" fmla="*/ 45 f207 1"/>
                <a:gd name="f252" fmla="*/ 82 f206 1"/>
                <a:gd name="f253" fmla="*/ 38 f207 1"/>
                <a:gd name="f254" fmla="*/ 70 f206 1"/>
                <a:gd name="f255" fmla="*/ 36 f207 1"/>
                <a:gd name="f256" fmla="*/ 67 f206 1"/>
                <a:gd name="f257" fmla="*/ 34 f207 1"/>
                <a:gd name="f258" fmla="*/ 63 f206 1"/>
                <a:gd name="f259" fmla="*/ 28 f207 1"/>
                <a:gd name="f260" fmla="*/ 53 f206 1"/>
                <a:gd name="f261" fmla="*/ 29 f207 1"/>
                <a:gd name="f262" fmla="*/ 50 f206 1"/>
                <a:gd name="f263" fmla="*/ 25 f207 1"/>
                <a:gd name="f264" fmla="*/ 47 f206 1"/>
                <a:gd name="f265" fmla="*/ 22 f207 1"/>
                <a:gd name="f266" fmla="*/ 45 f206 1"/>
                <a:gd name="f267" fmla="*/ 20 f207 1"/>
                <a:gd name="f268" fmla="*/ 41 f206 1"/>
                <a:gd name="f269" fmla="*/ 18 f207 1"/>
                <a:gd name="f270" fmla="*/ 40 f206 1"/>
                <a:gd name="f271" fmla="*/ 37 f206 1"/>
                <a:gd name="f272" fmla="*/ 17 f207 1"/>
                <a:gd name="f273" fmla="*/ 34 f206 1"/>
                <a:gd name="f274" fmla="*/ 13 f207 1"/>
                <a:gd name="f275" fmla="*/ 31 f206 1"/>
                <a:gd name="f276" fmla="*/ 29 f206 1"/>
                <a:gd name="f277" fmla="*/ 10 f207 1"/>
                <a:gd name="f278" fmla="*/ 26 f206 1"/>
                <a:gd name="f279" fmla="*/ 9 f207 1"/>
                <a:gd name="f280" fmla="*/ 23 f206 1"/>
                <a:gd name="f281" fmla="*/ 11 f207 1"/>
                <a:gd name="f282" fmla="*/ 7 f207 1"/>
                <a:gd name="f283" fmla="*/ 18 f206 1"/>
                <a:gd name="f284" fmla="*/ 4 f207 1"/>
                <a:gd name="f285" fmla="*/ 9 f206 1"/>
                <a:gd name="f286" fmla="*/ 6 f206 1"/>
                <a:gd name="f287" fmla="*/ 0 f207 1"/>
                <a:gd name="f288" fmla="*/ 0 f206 1"/>
                <a:gd name="f289" fmla="*/ 3 f207 1"/>
                <a:gd name="f290" fmla="*/ 2 f206 1"/>
                <a:gd name="f291" fmla="*/ 8 f206 1"/>
                <a:gd name="f292" fmla="*/ 16 f206 1"/>
                <a:gd name="f293" fmla="*/ 32 f206 1"/>
                <a:gd name="f294" fmla="*/ 32 f207 1"/>
                <a:gd name="f295" fmla="*/ 41 f207 1"/>
                <a:gd name="f296" fmla="*/ 73 f206 1"/>
                <a:gd name="f297" fmla="*/ 60 f207 1"/>
                <a:gd name="f298" fmla="*/ 95 f206 1"/>
                <a:gd name="f299" fmla="*/ 66 f207 1"/>
                <a:gd name="f300" fmla="*/ 107 f206 1"/>
                <a:gd name="f301" fmla="*/ 74 f207 1"/>
                <a:gd name="f302" fmla="*/ 105 f207 1"/>
                <a:gd name="f303" fmla="*/ 169 f206 1"/>
                <a:gd name="f304" fmla="*/ 112 f207 1"/>
                <a:gd name="f305" fmla="*/ 182 f206 1"/>
                <a:gd name="f306" fmla="*/ 131 f207 1"/>
                <a:gd name="f307" fmla="*/ 222 f206 1"/>
                <a:gd name="f308" fmla="*/ f208 1 f2"/>
                <a:gd name="f309" fmla="*/ f211 1 135"/>
                <a:gd name="f310" fmla="*/ f212 1 224"/>
                <a:gd name="f311" fmla="*/ f213 1 135"/>
                <a:gd name="f312" fmla="*/ f214 1 224"/>
                <a:gd name="f313" fmla="*/ f215 1 135"/>
                <a:gd name="f314" fmla="*/ f216 1 224"/>
                <a:gd name="f315" fmla="*/ f217 1 135"/>
                <a:gd name="f316" fmla="*/ f218 1 224"/>
                <a:gd name="f317" fmla="*/ f219 1 135"/>
                <a:gd name="f318" fmla="*/ f220 1 224"/>
                <a:gd name="f319" fmla="*/ f221 1 135"/>
                <a:gd name="f320" fmla="*/ f222 1 224"/>
                <a:gd name="f321" fmla="*/ f223 1 135"/>
                <a:gd name="f322" fmla="*/ f224 1 224"/>
                <a:gd name="f323" fmla="*/ f225 1 135"/>
                <a:gd name="f324" fmla="*/ f226 1 224"/>
                <a:gd name="f325" fmla="*/ f227 1 135"/>
                <a:gd name="f326" fmla="*/ f228 1 224"/>
                <a:gd name="f327" fmla="*/ f229 1 135"/>
                <a:gd name="f328" fmla="*/ f230 1 224"/>
                <a:gd name="f329" fmla="*/ f231 1 135"/>
                <a:gd name="f330" fmla="*/ f232 1 224"/>
                <a:gd name="f331" fmla="*/ f233 1 135"/>
                <a:gd name="f332" fmla="*/ f234 1 224"/>
                <a:gd name="f333" fmla="*/ f235 1 135"/>
                <a:gd name="f334" fmla="*/ f236 1 224"/>
                <a:gd name="f335" fmla="*/ f237 1 135"/>
                <a:gd name="f336" fmla="*/ f238 1 224"/>
                <a:gd name="f337" fmla="*/ f239 1 135"/>
                <a:gd name="f338" fmla="*/ f240 1 224"/>
                <a:gd name="f339" fmla="*/ f241 1 135"/>
                <a:gd name="f340" fmla="*/ f242 1 224"/>
                <a:gd name="f341" fmla="*/ f243 1 135"/>
                <a:gd name="f342" fmla="*/ f244 1 224"/>
                <a:gd name="f343" fmla="*/ f245 1 135"/>
                <a:gd name="f344" fmla="*/ f246 1 224"/>
                <a:gd name="f345" fmla="*/ f247 1 135"/>
                <a:gd name="f346" fmla="*/ f248 1 224"/>
                <a:gd name="f347" fmla="*/ f249 1 135"/>
                <a:gd name="f348" fmla="*/ f250 1 224"/>
                <a:gd name="f349" fmla="*/ f251 1 135"/>
                <a:gd name="f350" fmla="*/ f252 1 224"/>
                <a:gd name="f351" fmla="*/ f253 1 135"/>
                <a:gd name="f352" fmla="*/ f254 1 224"/>
                <a:gd name="f353" fmla="*/ f255 1 135"/>
                <a:gd name="f354" fmla="*/ f256 1 224"/>
                <a:gd name="f355" fmla="*/ f257 1 135"/>
                <a:gd name="f356" fmla="*/ f258 1 224"/>
                <a:gd name="f357" fmla="*/ f259 1 135"/>
                <a:gd name="f358" fmla="*/ f260 1 224"/>
                <a:gd name="f359" fmla="*/ f261 1 135"/>
                <a:gd name="f360" fmla="*/ f262 1 224"/>
                <a:gd name="f361" fmla="*/ f263 1 135"/>
                <a:gd name="f362" fmla="*/ f264 1 224"/>
                <a:gd name="f363" fmla="*/ f265 1 135"/>
                <a:gd name="f364" fmla="*/ f266 1 224"/>
                <a:gd name="f365" fmla="*/ f267 1 135"/>
                <a:gd name="f366" fmla="*/ f268 1 224"/>
                <a:gd name="f367" fmla="*/ f269 1 135"/>
                <a:gd name="f368" fmla="*/ f270 1 224"/>
                <a:gd name="f369" fmla="*/ f271 1 224"/>
                <a:gd name="f370" fmla="*/ f272 1 135"/>
                <a:gd name="f371" fmla="*/ f273 1 224"/>
                <a:gd name="f372" fmla="*/ f274 1 135"/>
                <a:gd name="f373" fmla="*/ f275 1 224"/>
                <a:gd name="f374" fmla="*/ f276 1 224"/>
                <a:gd name="f375" fmla="*/ f277 1 135"/>
                <a:gd name="f376" fmla="*/ f278 1 224"/>
                <a:gd name="f377" fmla="*/ f279 1 135"/>
                <a:gd name="f378" fmla="*/ f280 1 224"/>
                <a:gd name="f379" fmla="*/ f281 1 135"/>
                <a:gd name="f380" fmla="*/ f282 1 135"/>
                <a:gd name="f381" fmla="*/ f283 1 224"/>
                <a:gd name="f382" fmla="*/ f284 1 135"/>
                <a:gd name="f383" fmla="*/ f285 1 224"/>
                <a:gd name="f384" fmla="*/ f286 1 224"/>
                <a:gd name="f385" fmla="*/ f287 1 135"/>
                <a:gd name="f386" fmla="*/ f288 1 224"/>
                <a:gd name="f387" fmla="*/ f289 1 135"/>
                <a:gd name="f388" fmla="*/ f290 1 224"/>
                <a:gd name="f389" fmla="*/ f291 1 224"/>
                <a:gd name="f390" fmla="*/ f292 1 224"/>
                <a:gd name="f391" fmla="*/ f293 1 224"/>
                <a:gd name="f392" fmla="*/ f294 1 135"/>
                <a:gd name="f393" fmla="*/ f295 1 135"/>
                <a:gd name="f394" fmla="*/ f296 1 224"/>
                <a:gd name="f395" fmla="*/ f297 1 135"/>
                <a:gd name="f396" fmla="*/ f298 1 224"/>
                <a:gd name="f397" fmla="*/ f299 1 135"/>
                <a:gd name="f398" fmla="*/ f300 1 224"/>
                <a:gd name="f399" fmla="*/ f301 1 135"/>
                <a:gd name="f400" fmla="*/ f302 1 135"/>
                <a:gd name="f401" fmla="*/ f303 1 224"/>
                <a:gd name="f402" fmla="*/ f304 1 135"/>
                <a:gd name="f403" fmla="*/ f305 1 224"/>
                <a:gd name="f404" fmla="*/ f306 1 135"/>
                <a:gd name="f405" fmla="*/ f307 1 224"/>
                <a:gd name="f406" fmla="*/ 0 1 f209"/>
                <a:gd name="f407" fmla="*/ f6 1 f209"/>
                <a:gd name="f408" fmla="*/ 0 1 f210"/>
                <a:gd name="f409" fmla="*/ f7 1 f210"/>
                <a:gd name="f410" fmla="+- f308 0 f1"/>
                <a:gd name="f411" fmla="*/ f309 1 f209"/>
                <a:gd name="f412" fmla="*/ f310 1 f210"/>
                <a:gd name="f413" fmla="*/ f311 1 f209"/>
                <a:gd name="f414" fmla="*/ f312 1 f210"/>
                <a:gd name="f415" fmla="*/ f313 1 f209"/>
                <a:gd name="f416" fmla="*/ f314 1 f210"/>
                <a:gd name="f417" fmla="*/ f315 1 f209"/>
                <a:gd name="f418" fmla="*/ f316 1 f210"/>
                <a:gd name="f419" fmla="*/ f317 1 f209"/>
                <a:gd name="f420" fmla="*/ f318 1 f210"/>
                <a:gd name="f421" fmla="*/ f319 1 f209"/>
                <a:gd name="f422" fmla="*/ f320 1 f210"/>
                <a:gd name="f423" fmla="*/ f321 1 f209"/>
                <a:gd name="f424" fmla="*/ f322 1 f210"/>
                <a:gd name="f425" fmla="*/ f323 1 f209"/>
                <a:gd name="f426" fmla="*/ f324 1 f210"/>
                <a:gd name="f427" fmla="*/ f325 1 f209"/>
                <a:gd name="f428" fmla="*/ f326 1 f210"/>
                <a:gd name="f429" fmla="*/ f327 1 f209"/>
                <a:gd name="f430" fmla="*/ f328 1 f210"/>
                <a:gd name="f431" fmla="*/ f329 1 f209"/>
                <a:gd name="f432" fmla="*/ f330 1 f210"/>
                <a:gd name="f433" fmla="*/ f331 1 f209"/>
                <a:gd name="f434" fmla="*/ f332 1 f210"/>
                <a:gd name="f435" fmla="*/ f333 1 f209"/>
                <a:gd name="f436" fmla="*/ f334 1 f210"/>
                <a:gd name="f437" fmla="*/ f335 1 f209"/>
                <a:gd name="f438" fmla="*/ f336 1 f210"/>
                <a:gd name="f439" fmla="*/ f337 1 f209"/>
                <a:gd name="f440" fmla="*/ f338 1 f210"/>
                <a:gd name="f441" fmla="*/ f339 1 f209"/>
                <a:gd name="f442" fmla="*/ f340 1 f210"/>
                <a:gd name="f443" fmla="*/ f341 1 f209"/>
                <a:gd name="f444" fmla="*/ f342 1 f210"/>
                <a:gd name="f445" fmla="*/ f343 1 f209"/>
                <a:gd name="f446" fmla="*/ f344 1 f210"/>
                <a:gd name="f447" fmla="*/ f345 1 f209"/>
                <a:gd name="f448" fmla="*/ f346 1 f210"/>
                <a:gd name="f449" fmla="*/ f347 1 f209"/>
                <a:gd name="f450" fmla="*/ f348 1 f210"/>
                <a:gd name="f451" fmla="*/ f349 1 f209"/>
                <a:gd name="f452" fmla="*/ f350 1 f210"/>
                <a:gd name="f453" fmla="*/ f351 1 f209"/>
                <a:gd name="f454" fmla="*/ f352 1 f210"/>
                <a:gd name="f455" fmla="*/ f353 1 f209"/>
                <a:gd name="f456" fmla="*/ f354 1 f210"/>
                <a:gd name="f457" fmla="*/ f355 1 f209"/>
                <a:gd name="f458" fmla="*/ f356 1 f210"/>
                <a:gd name="f459" fmla="*/ f357 1 f209"/>
                <a:gd name="f460" fmla="*/ f358 1 f210"/>
                <a:gd name="f461" fmla="*/ f359 1 f209"/>
                <a:gd name="f462" fmla="*/ f360 1 f210"/>
                <a:gd name="f463" fmla="*/ f361 1 f209"/>
                <a:gd name="f464" fmla="*/ f362 1 f210"/>
                <a:gd name="f465" fmla="*/ f363 1 f209"/>
                <a:gd name="f466" fmla="*/ f364 1 f210"/>
                <a:gd name="f467" fmla="*/ f365 1 f209"/>
                <a:gd name="f468" fmla="*/ f366 1 f210"/>
                <a:gd name="f469" fmla="*/ f367 1 f209"/>
                <a:gd name="f470" fmla="*/ f368 1 f210"/>
                <a:gd name="f471" fmla="*/ f369 1 f210"/>
                <a:gd name="f472" fmla="*/ f370 1 f209"/>
                <a:gd name="f473" fmla="*/ f371 1 f210"/>
                <a:gd name="f474" fmla="*/ f372 1 f209"/>
                <a:gd name="f475" fmla="*/ f373 1 f210"/>
                <a:gd name="f476" fmla="*/ f374 1 f210"/>
                <a:gd name="f477" fmla="*/ f375 1 f209"/>
                <a:gd name="f478" fmla="*/ f376 1 f210"/>
                <a:gd name="f479" fmla="*/ f377 1 f209"/>
                <a:gd name="f480" fmla="*/ f378 1 f210"/>
                <a:gd name="f481" fmla="*/ f379 1 f209"/>
                <a:gd name="f482" fmla="*/ f380 1 f209"/>
                <a:gd name="f483" fmla="*/ f381 1 f210"/>
                <a:gd name="f484" fmla="*/ f382 1 f209"/>
                <a:gd name="f485" fmla="*/ f383 1 f210"/>
                <a:gd name="f486" fmla="*/ f384 1 f210"/>
                <a:gd name="f487" fmla="*/ f385 1 f209"/>
                <a:gd name="f488" fmla="*/ f386 1 f210"/>
                <a:gd name="f489" fmla="*/ f387 1 f209"/>
                <a:gd name="f490" fmla="*/ f388 1 f210"/>
                <a:gd name="f491" fmla="*/ f389 1 f210"/>
                <a:gd name="f492" fmla="*/ f390 1 f210"/>
                <a:gd name="f493" fmla="*/ f391 1 f210"/>
                <a:gd name="f494" fmla="*/ f392 1 f209"/>
                <a:gd name="f495" fmla="*/ f393 1 f209"/>
                <a:gd name="f496" fmla="*/ f394 1 f210"/>
                <a:gd name="f497" fmla="*/ f395 1 f209"/>
                <a:gd name="f498" fmla="*/ f396 1 f210"/>
                <a:gd name="f499" fmla="*/ f397 1 f209"/>
                <a:gd name="f500" fmla="*/ f398 1 f210"/>
                <a:gd name="f501" fmla="*/ f399 1 f209"/>
                <a:gd name="f502" fmla="*/ f400 1 f209"/>
                <a:gd name="f503" fmla="*/ f401 1 f210"/>
                <a:gd name="f504" fmla="*/ f402 1 f209"/>
                <a:gd name="f505" fmla="*/ f403 1 f210"/>
                <a:gd name="f506" fmla="*/ f404 1 f209"/>
                <a:gd name="f507" fmla="*/ f405 1 f210"/>
                <a:gd name="f508" fmla="*/ f406 f204 1"/>
                <a:gd name="f509" fmla="*/ f407 f204 1"/>
                <a:gd name="f510" fmla="*/ f409 f205 1"/>
                <a:gd name="f511" fmla="*/ f408 f205 1"/>
                <a:gd name="f512" fmla="*/ f411 f204 1"/>
                <a:gd name="f513" fmla="*/ f412 f205 1"/>
                <a:gd name="f514" fmla="*/ f413 f204 1"/>
                <a:gd name="f515" fmla="*/ f414 f205 1"/>
                <a:gd name="f516" fmla="*/ f415 f204 1"/>
                <a:gd name="f517" fmla="*/ f416 f205 1"/>
                <a:gd name="f518" fmla="*/ f417 f204 1"/>
                <a:gd name="f519" fmla="*/ f418 f205 1"/>
                <a:gd name="f520" fmla="*/ f419 f204 1"/>
                <a:gd name="f521" fmla="*/ f420 f205 1"/>
                <a:gd name="f522" fmla="*/ f421 f204 1"/>
                <a:gd name="f523" fmla="*/ f422 f205 1"/>
                <a:gd name="f524" fmla="*/ f423 f204 1"/>
                <a:gd name="f525" fmla="*/ f424 f205 1"/>
                <a:gd name="f526" fmla="*/ f425 f204 1"/>
                <a:gd name="f527" fmla="*/ f426 f205 1"/>
                <a:gd name="f528" fmla="*/ f427 f204 1"/>
                <a:gd name="f529" fmla="*/ f428 f205 1"/>
                <a:gd name="f530" fmla="*/ f429 f204 1"/>
                <a:gd name="f531" fmla="*/ f430 f205 1"/>
                <a:gd name="f532" fmla="*/ f431 f204 1"/>
                <a:gd name="f533" fmla="*/ f432 f205 1"/>
                <a:gd name="f534" fmla="*/ f433 f204 1"/>
                <a:gd name="f535" fmla="*/ f434 f205 1"/>
                <a:gd name="f536" fmla="*/ f435 f204 1"/>
                <a:gd name="f537" fmla="*/ f436 f205 1"/>
                <a:gd name="f538" fmla="*/ f437 f204 1"/>
                <a:gd name="f539" fmla="*/ f438 f205 1"/>
                <a:gd name="f540" fmla="*/ f439 f204 1"/>
                <a:gd name="f541" fmla="*/ f440 f205 1"/>
                <a:gd name="f542" fmla="*/ f441 f204 1"/>
                <a:gd name="f543" fmla="*/ f442 f205 1"/>
                <a:gd name="f544" fmla="*/ f443 f204 1"/>
                <a:gd name="f545" fmla="*/ f444 f205 1"/>
                <a:gd name="f546" fmla="*/ f445 f204 1"/>
                <a:gd name="f547" fmla="*/ f446 f205 1"/>
                <a:gd name="f548" fmla="*/ f447 f204 1"/>
                <a:gd name="f549" fmla="*/ f448 f205 1"/>
                <a:gd name="f550" fmla="*/ f449 f204 1"/>
                <a:gd name="f551" fmla="*/ f450 f205 1"/>
                <a:gd name="f552" fmla="*/ f451 f204 1"/>
                <a:gd name="f553" fmla="*/ f452 f205 1"/>
                <a:gd name="f554" fmla="*/ f453 f204 1"/>
                <a:gd name="f555" fmla="*/ f454 f205 1"/>
                <a:gd name="f556" fmla="*/ f455 f204 1"/>
                <a:gd name="f557" fmla="*/ f456 f205 1"/>
                <a:gd name="f558" fmla="*/ f457 f204 1"/>
                <a:gd name="f559" fmla="*/ f458 f205 1"/>
                <a:gd name="f560" fmla="*/ f459 f204 1"/>
                <a:gd name="f561" fmla="*/ f460 f205 1"/>
                <a:gd name="f562" fmla="*/ f461 f204 1"/>
                <a:gd name="f563" fmla="*/ f462 f205 1"/>
                <a:gd name="f564" fmla="*/ f463 f204 1"/>
                <a:gd name="f565" fmla="*/ f464 f205 1"/>
                <a:gd name="f566" fmla="*/ f465 f204 1"/>
                <a:gd name="f567" fmla="*/ f466 f205 1"/>
                <a:gd name="f568" fmla="*/ f467 f204 1"/>
                <a:gd name="f569" fmla="*/ f468 f205 1"/>
                <a:gd name="f570" fmla="*/ f469 f204 1"/>
                <a:gd name="f571" fmla="*/ f470 f205 1"/>
                <a:gd name="f572" fmla="*/ f471 f205 1"/>
                <a:gd name="f573" fmla="*/ f472 f204 1"/>
                <a:gd name="f574" fmla="*/ f473 f205 1"/>
                <a:gd name="f575" fmla="*/ f474 f204 1"/>
                <a:gd name="f576" fmla="*/ f475 f205 1"/>
                <a:gd name="f577" fmla="*/ f476 f205 1"/>
                <a:gd name="f578" fmla="*/ f477 f204 1"/>
                <a:gd name="f579" fmla="*/ f478 f205 1"/>
                <a:gd name="f580" fmla="*/ f479 f204 1"/>
                <a:gd name="f581" fmla="*/ f480 f205 1"/>
                <a:gd name="f582" fmla="*/ f481 f204 1"/>
                <a:gd name="f583" fmla="*/ f482 f204 1"/>
                <a:gd name="f584" fmla="*/ f483 f205 1"/>
                <a:gd name="f585" fmla="*/ f484 f204 1"/>
                <a:gd name="f586" fmla="*/ f485 f205 1"/>
                <a:gd name="f587" fmla="*/ f486 f205 1"/>
                <a:gd name="f588" fmla="*/ f487 f204 1"/>
                <a:gd name="f589" fmla="*/ f488 f205 1"/>
                <a:gd name="f590" fmla="*/ f489 f204 1"/>
                <a:gd name="f591" fmla="*/ f490 f205 1"/>
                <a:gd name="f592" fmla="*/ f491 f205 1"/>
                <a:gd name="f593" fmla="*/ f492 f205 1"/>
                <a:gd name="f594" fmla="*/ f493 f205 1"/>
                <a:gd name="f595" fmla="*/ f494 f204 1"/>
                <a:gd name="f596" fmla="*/ f495 f204 1"/>
                <a:gd name="f597" fmla="*/ f496 f205 1"/>
                <a:gd name="f598" fmla="*/ f497 f204 1"/>
                <a:gd name="f599" fmla="*/ f498 f205 1"/>
                <a:gd name="f600" fmla="*/ f499 f204 1"/>
                <a:gd name="f601" fmla="*/ f500 f205 1"/>
                <a:gd name="f602" fmla="*/ f501 f204 1"/>
                <a:gd name="f603" fmla="*/ f502 f204 1"/>
                <a:gd name="f604" fmla="*/ f503 f205 1"/>
                <a:gd name="f605" fmla="*/ f504 f204 1"/>
                <a:gd name="f606" fmla="*/ f505 f205 1"/>
                <a:gd name="f607" fmla="*/ f506 f204 1"/>
                <a:gd name="f608" fmla="*/ f507 f205 1"/>
              </a:gdLst>
              <a:ahLst/>
              <a:cxnLst>
                <a:cxn ang="3cd4">
                  <a:pos x="hc" y="t"/>
                </a:cxn>
                <a:cxn ang="0">
                  <a:pos x="r" y="vc"/>
                </a:cxn>
                <a:cxn ang="cd4">
                  <a:pos x="hc" y="b"/>
                </a:cxn>
                <a:cxn ang="cd2">
                  <a:pos x="l" y="vc"/>
                </a:cxn>
                <a:cxn ang="f410">
                  <a:pos x="f512" y="f513"/>
                </a:cxn>
                <a:cxn ang="f410">
                  <a:pos x="f514" y="f515"/>
                </a:cxn>
                <a:cxn ang="f410">
                  <a:pos x="f516" y="f517"/>
                </a:cxn>
                <a:cxn ang="f410">
                  <a:pos x="f518" y="f519"/>
                </a:cxn>
                <a:cxn ang="f410">
                  <a:pos x="f520" y="f521"/>
                </a:cxn>
                <a:cxn ang="f410">
                  <a:pos x="f522" y="f523"/>
                </a:cxn>
                <a:cxn ang="f410">
                  <a:pos x="f524" y="f525"/>
                </a:cxn>
                <a:cxn ang="f410">
                  <a:pos x="f526" y="f527"/>
                </a:cxn>
                <a:cxn ang="f410">
                  <a:pos x="f528" y="f529"/>
                </a:cxn>
                <a:cxn ang="f410">
                  <a:pos x="f530" y="f531"/>
                </a:cxn>
                <a:cxn ang="f410">
                  <a:pos x="f532" y="f533"/>
                </a:cxn>
                <a:cxn ang="f410">
                  <a:pos x="f534" y="f535"/>
                </a:cxn>
                <a:cxn ang="f410">
                  <a:pos x="f536" y="f537"/>
                </a:cxn>
                <a:cxn ang="f410">
                  <a:pos x="f538" y="f539"/>
                </a:cxn>
                <a:cxn ang="f410">
                  <a:pos x="f540" y="f541"/>
                </a:cxn>
                <a:cxn ang="f410">
                  <a:pos x="f542" y="f543"/>
                </a:cxn>
                <a:cxn ang="f410">
                  <a:pos x="f544" y="f545"/>
                </a:cxn>
                <a:cxn ang="f410">
                  <a:pos x="f546" y="f547"/>
                </a:cxn>
                <a:cxn ang="f410">
                  <a:pos x="f548" y="f549"/>
                </a:cxn>
                <a:cxn ang="f410">
                  <a:pos x="f550" y="f551"/>
                </a:cxn>
                <a:cxn ang="f410">
                  <a:pos x="f552" y="f553"/>
                </a:cxn>
                <a:cxn ang="f410">
                  <a:pos x="f554" y="f555"/>
                </a:cxn>
                <a:cxn ang="f410">
                  <a:pos x="f556" y="f557"/>
                </a:cxn>
                <a:cxn ang="f410">
                  <a:pos x="f558" y="f559"/>
                </a:cxn>
                <a:cxn ang="f410">
                  <a:pos x="f560" y="f561"/>
                </a:cxn>
                <a:cxn ang="f410">
                  <a:pos x="f562" y="f563"/>
                </a:cxn>
                <a:cxn ang="f410">
                  <a:pos x="f564" y="f565"/>
                </a:cxn>
                <a:cxn ang="f410">
                  <a:pos x="f566" y="f567"/>
                </a:cxn>
                <a:cxn ang="f410">
                  <a:pos x="f568" y="f569"/>
                </a:cxn>
                <a:cxn ang="f410">
                  <a:pos x="f570" y="f571"/>
                </a:cxn>
                <a:cxn ang="f410">
                  <a:pos x="f570" y="f572"/>
                </a:cxn>
                <a:cxn ang="f410">
                  <a:pos x="f573" y="f574"/>
                </a:cxn>
                <a:cxn ang="f410">
                  <a:pos x="f575" y="f576"/>
                </a:cxn>
                <a:cxn ang="f410">
                  <a:pos x="f575" y="f577"/>
                </a:cxn>
                <a:cxn ang="f410">
                  <a:pos x="f578" y="f579"/>
                </a:cxn>
                <a:cxn ang="f410">
                  <a:pos x="f580" y="f581"/>
                </a:cxn>
                <a:cxn ang="f410">
                  <a:pos x="f582" y="f581"/>
                </a:cxn>
                <a:cxn ang="f410">
                  <a:pos x="f583" y="f584"/>
                </a:cxn>
                <a:cxn ang="f410">
                  <a:pos x="f585" y="f586"/>
                </a:cxn>
                <a:cxn ang="f410">
                  <a:pos x="f585" y="f587"/>
                </a:cxn>
                <a:cxn ang="f410">
                  <a:pos x="f588" y="f589"/>
                </a:cxn>
                <a:cxn ang="f410">
                  <a:pos x="f590" y="f591"/>
                </a:cxn>
                <a:cxn ang="f410">
                  <a:pos x="f585" y="f592"/>
                </a:cxn>
                <a:cxn ang="f410">
                  <a:pos x="f582" y="f593"/>
                </a:cxn>
                <a:cxn ang="f410">
                  <a:pos x="f566" y="f594"/>
                </a:cxn>
                <a:cxn ang="f410">
                  <a:pos x="f595" y="f563"/>
                </a:cxn>
                <a:cxn ang="f410">
                  <a:pos x="f596" y="f559"/>
                </a:cxn>
                <a:cxn ang="f410">
                  <a:pos x="f548" y="f597"/>
                </a:cxn>
                <a:cxn ang="f410">
                  <a:pos x="f598" y="f599"/>
                </a:cxn>
                <a:cxn ang="f410">
                  <a:pos x="f600" y="f601"/>
                </a:cxn>
                <a:cxn ang="f410">
                  <a:pos x="f602" y="f535"/>
                </a:cxn>
                <a:cxn ang="f410">
                  <a:pos x="f603" y="f604"/>
                </a:cxn>
                <a:cxn ang="f410">
                  <a:pos x="f605" y="f606"/>
                </a:cxn>
                <a:cxn ang="f410">
                  <a:pos x="f607" y="f608"/>
                </a:cxn>
              </a:cxnLst>
              <a:rect l="f508" t="f511" r="f509" b="f510"/>
              <a:pathLst>
                <a:path w="135" h="224">
                  <a:moveTo>
                    <a:pt x="f8" y="f9"/>
                  </a:moveTo>
                  <a:cubicBezTo>
                    <a:pt x="f10" y="f11"/>
                    <a:pt x="f12" y="f13"/>
                    <a:pt x="f14" y="f15"/>
                  </a:cubicBezTo>
                  <a:cubicBezTo>
                    <a:pt x="f16" y="f17"/>
                    <a:pt x="f16" y="f17"/>
                    <a:pt x="f16" y="f17"/>
                  </a:cubicBezTo>
                  <a:cubicBezTo>
                    <a:pt x="f18" y="f19"/>
                    <a:pt x="f20" y="f21"/>
                    <a:pt x="f22" y="f23"/>
                  </a:cubicBezTo>
                  <a:cubicBezTo>
                    <a:pt x="f22" y="f23"/>
                    <a:pt x="f22" y="f23"/>
                    <a:pt x="f22" y="f23"/>
                  </a:cubicBezTo>
                  <a:cubicBezTo>
                    <a:pt x="f22" y="f23"/>
                    <a:pt x="f24" y="f25"/>
                    <a:pt x="f24" y="f26"/>
                  </a:cubicBezTo>
                  <a:cubicBezTo>
                    <a:pt x="f24" y="f26"/>
                    <a:pt x="f24" y="f25"/>
                    <a:pt x="f24" y="f26"/>
                  </a:cubicBezTo>
                  <a:cubicBezTo>
                    <a:pt x="f24" y="f26"/>
                    <a:pt x="f24" y="f27"/>
                    <a:pt x="f28" y="f27"/>
                  </a:cubicBezTo>
                  <a:cubicBezTo>
                    <a:pt x="f24" y="f27"/>
                    <a:pt x="f24" y="f27"/>
                    <a:pt x="f24" y="f27"/>
                  </a:cubicBezTo>
                  <a:cubicBezTo>
                    <a:pt x="f28" y="f27"/>
                    <a:pt x="f28" y="f27"/>
                    <a:pt x="f28" y="f27"/>
                  </a:cubicBezTo>
                  <a:cubicBezTo>
                    <a:pt x="f29" y="f30"/>
                    <a:pt x="f29" y="f31"/>
                    <a:pt x="f32" y="f33"/>
                  </a:cubicBezTo>
                  <a:cubicBezTo>
                    <a:pt x="f32" y="f33"/>
                    <a:pt x="f32" y="f33"/>
                    <a:pt x="f32" y="f33"/>
                  </a:cubicBezTo>
                  <a:cubicBezTo>
                    <a:pt x="f34" y="f35"/>
                    <a:pt x="f36" y="f37"/>
                    <a:pt x="f38" y="f39"/>
                  </a:cubicBezTo>
                  <a:cubicBezTo>
                    <a:pt x="f38" y="f39"/>
                    <a:pt x="f40" y="f39"/>
                    <a:pt x="f40" y="f41"/>
                  </a:cubicBezTo>
                  <a:cubicBezTo>
                    <a:pt x="f38" y="f41"/>
                    <a:pt x="f38" y="f41"/>
                    <a:pt x="f42" y="f41"/>
                  </a:cubicBezTo>
                  <a:cubicBezTo>
                    <a:pt x="f42" y="f43"/>
                    <a:pt x="f44" y="f43"/>
                    <a:pt x="f45" y="f46"/>
                  </a:cubicBezTo>
                  <a:cubicBezTo>
                    <a:pt x="f44" y="f46"/>
                    <a:pt x="f44" y="f46"/>
                    <a:pt x="f44" y="f46"/>
                  </a:cubicBezTo>
                  <a:cubicBezTo>
                    <a:pt x="f45" y="f46"/>
                    <a:pt x="f45" y="f2"/>
                    <a:pt x="f47" y="f2"/>
                  </a:cubicBezTo>
                  <a:cubicBezTo>
                    <a:pt x="f45" y="f48"/>
                    <a:pt x="f45" y="f48"/>
                    <a:pt x="f45" y="f48"/>
                  </a:cubicBezTo>
                  <a:cubicBezTo>
                    <a:pt x="f47" y="f48"/>
                    <a:pt x="f47" y="f49"/>
                    <a:pt x="f47" y="f50"/>
                  </a:cubicBezTo>
                  <a:cubicBezTo>
                    <a:pt x="f47" y="f49"/>
                    <a:pt x="f47" y="f49"/>
                    <a:pt x="f47" y="f49"/>
                  </a:cubicBezTo>
                  <a:cubicBezTo>
                    <a:pt x="f47" y="f50"/>
                    <a:pt x="f47" y="f50"/>
                    <a:pt x="f47" y="f50"/>
                  </a:cubicBezTo>
                  <a:cubicBezTo>
                    <a:pt x="f47" y="f50"/>
                    <a:pt x="f47" y="f50"/>
                    <a:pt x="f47" y="f50"/>
                  </a:cubicBezTo>
                  <a:cubicBezTo>
                    <a:pt x="f51" y="f52"/>
                    <a:pt x="f51" y="f53"/>
                    <a:pt x="f51" y="f52"/>
                  </a:cubicBezTo>
                  <a:cubicBezTo>
                    <a:pt x="f51" y="f53"/>
                    <a:pt x="f51" y="f50"/>
                    <a:pt x="f47" y="f52"/>
                  </a:cubicBezTo>
                  <a:cubicBezTo>
                    <a:pt x="f54" y="f55"/>
                    <a:pt x="f56" y="f57"/>
                    <a:pt x="f58" y="f59"/>
                  </a:cubicBezTo>
                  <a:cubicBezTo>
                    <a:pt x="f58" y="f60"/>
                    <a:pt x="f58" y="f60"/>
                    <a:pt x="f58" y="f60"/>
                  </a:cubicBezTo>
                  <a:cubicBezTo>
                    <a:pt x="f58" y="f61"/>
                    <a:pt x="f62" y="f63"/>
                    <a:pt x="f64" y="f63"/>
                  </a:cubicBezTo>
                  <a:cubicBezTo>
                    <a:pt x="f62" y="f63"/>
                    <a:pt x="f62" y="f63"/>
                    <a:pt x="f62" y="f63"/>
                  </a:cubicBezTo>
                  <a:cubicBezTo>
                    <a:pt x="f64" y="f65"/>
                    <a:pt x="f66" y="f65"/>
                    <a:pt x="f66" y="f67"/>
                  </a:cubicBezTo>
                  <a:cubicBezTo>
                    <a:pt x="f64" y="f65"/>
                    <a:pt x="f64" y="f65"/>
                    <a:pt x="f64" y="f67"/>
                  </a:cubicBezTo>
                  <a:cubicBezTo>
                    <a:pt x="f66" y="f67"/>
                    <a:pt x="f66" y="f68"/>
                    <a:pt x="f69" y="f70"/>
                  </a:cubicBezTo>
                  <a:cubicBezTo>
                    <a:pt x="f69" y="f70"/>
                    <a:pt x="f66" y="f68"/>
                    <a:pt x="f66" y="f70"/>
                  </a:cubicBezTo>
                  <a:cubicBezTo>
                    <a:pt x="f69" y="f70"/>
                    <a:pt x="f69" y="f71"/>
                    <a:pt x="f72" y="f71"/>
                  </a:cubicBezTo>
                  <a:cubicBezTo>
                    <a:pt x="f69" y="f71"/>
                    <a:pt x="f69" y="f71"/>
                    <a:pt x="f69" y="f71"/>
                  </a:cubicBezTo>
                  <a:cubicBezTo>
                    <a:pt x="f69" y="f73"/>
                    <a:pt x="f72" y="f71"/>
                    <a:pt x="f72" y="f73"/>
                  </a:cubicBezTo>
                  <a:cubicBezTo>
                    <a:pt x="f72" y="f71"/>
                    <a:pt x="f72" y="f73"/>
                    <a:pt x="f72" y="f73"/>
                  </a:cubicBezTo>
                  <a:cubicBezTo>
                    <a:pt x="f72" y="f73"/>
                    <a:pt x="f74" y="f75"/>
                    <a:pt x="f76" y="f77"/>
                  </a:cubicBezTo>
                  <a:cubicBezTo>
                    <a:pt x="f76" y="f77"/>
                    <a:pt x="f76" y="f77"/>
                    <a:pt x="f76" y="f77"/>
                  </a:cubicBezTo>
                  <a:cubicBezTo>
                    <a:pt x="f76" y="f78"/>
                    <a:pt x="f79" y="f80"/>
                    <a:pt x="f81" y="f80"/>
                  </a:cubicBezTo>
                  <a:cubicBezTo>
                    <a:pt x="f81" y="f80"/>
                    <a:pt x="f79" y="f80"/>
                    <a:pt x="f79" y="f82"/>
                  </a:cubicBezTo>
                  <a:cubicBezTo>
                    <a:pt x="f81" y="f82"/>
                    <a:pt x="f83" y="f84"/>
                    <a:pt x="f83" y="f85"/>
                  </a:cubicBezTo>
                  <a:cubicBezTo>
                    <a:pt x="f86" y="f84"/>
                    <a:pt x="f86" y="f87"/>
                    <a:pt x="f86" y="f88"/>
                  </a:cubicBezTo>
                  <a:cubicBezTo>
                    <a:pt x="f86" y="f87"/>
                    <a:pt x="f86" y="f88"/>
                    <a:pt x="f86" y="f88"/>
                  </a:cubicBezTo>
                  <a:cubicBezTo>
                    <a:pt x="f83" y="f88"/>
                    <a:pt x="f83" y="f88"/>
                    <a:pt x="f83" y="f88"/>
                  </a:cubicBezTo>
                  <a:cubicBezTo>
                    <a:pt x="f83" y="f88"/>
                    <a:pt x="f83" y="f88"/>
                    <a:pt x="f83" y="f88"/>
                  </a:cubicBezTo>
                  <a:cubicBezTo>
                    <a:pt x="f83" y="f88"/>
                    <a:pt x="f86" y="f89"/>
                    <a:pt x="f86" y="f89"/>
                  </a:cubicBezTo>
                  <a:cubicBezTo>
                    <a:pt x="f86" y="f90"/>
                    <a:pt x="f91" y="f90"/>
                    <a:pt x="f92" y="f93"/>
                  </a:cubicBezTo>
                  <a:cubicBezTo>
                    <a:pt x="f91" y="f90"/>
                    <a:pt x="f91" y="f94"/>
                    <a:pt x="f91" y="f93"/>
                  </a:cubicBezTo>
                  <a:cubicBezTo>
                    <a:pt x="f95" y="f94"/>
                    <a:pt x="f95" y="f94"/>
                    <a:pt x="f95" y="f94"/>
                  </a:cubicBezTo>
                  <a:cubicBezTo>
                    <a:pt x="f96" y="f94"/>
                    <a:pt x="f95" y="f94"/>
                    <a:pt x="f95" y="f97"/>
                  </a:cubicBezTo>
                  <a:cubicBezTo>
                    <a:pt x="f96" y="f97"/>
                    <a:pt x="f96" y="f97"/>
                    <a:pt x="f96" y="f97"/>
                  </a:cubicBezTo>
                  <a:cubicBezTo>
                    <a:pt x="f96" y="f97"/>
                    <a:pt x="f98" y="f99"/>
                    <a:pt x="f98" y="f100"/>
                  </a:cubicBezTo>
                  <a:cubicBezTo>
                    <a:pt x="f96" y="f100"/>
                    <a:pt x="f96" y="f100"/>
                    <a:pt x="f96" y="f100"/>
                  </a:cubicBezTo>
                  <a:cubicBezTo>
                    <a:pt x="f96" y="f101"/>
                    <a:pt x="f98" y="f101"/>
                    <a:pt x="f98" y="f101"/>
                  </a:cubicBezTo>
                  <a:cubicBezTo>
                    <a:pt x="f98" y="f101"/>
                    <a:pt x="f98" y="f101"/>
                    <a:pt x="f98" y="f101"/>
                  </a:cubicBezTo>
                  <a:cubicBezTo>
                    <a:pt x="f98" y="f6"/>
                    <a:pt x="f102" y="f103"/>
                    <a:pt x="f102" y="f6"/>
                  </a:cubicBezTo>
                  <a:cubicBezTo>
                    <a:pt x="f102" y="f6"/>
                    <a:pt x="f102" y="f6"/>
                    <a:pt x="f102" y="f6"/>
                  </a:cubicBezTo>
                  <a:cubicBezTo>
                    <a:pt x="f102" y="f6"/>
                    <a:pt x="f102" y="f6"/>
                    <a:pt x="f102" y="f103"/>
                  </a:cubicBezTo>
                  <a:cubicBezTo>
                    <a:pt x="f102" y="f103"/>
                    <a:pt x="f102" y="f103"/>
                    <a:pt x="f102" y="f103"/>
                  </a:cubicBezTo>
                  <a:cubicBezTo>
                    <a:pt x="f104" y="f105"/>
                    <a:pt x="f106" y="f107"/>
                    <a:pt x="f108" y="f8"/>
                  </a:cubicBezTo>
                  <a:cubicBezTo>
                    <a:pt x="f108" y="f107"/>
                    <a:pt x="f106" y="f8"/>
                    <a:pt x="f106" y="f107"/>
                  </a:cubicBezTo>
                  <a:cubicBezTo>
                    <a:pt x="f106" y="f109"/>
                    <a:pt x="f110" y="f109"/>
                    <a:pt x="f110" y="f10"/>
                  </a:cubicBezTo>
                  <a:cubicBezTo>
                    <a:pt x="f110" y="f10"/>
                    <a:pt x="f110" y="f10"/>
                    <a:pt x="f110" y="f10"/>
                  </a:cubicBezTo>
                  <a:cubicBezTo>
                    <a:pt x="f111" y="f10"/>
                    <a:pt x="f110" y="f12"/>
                    <a:pt x="f111" y="f12"/>
                  </a:cubicBezTo>
                  <a:cubicBezTo>
                    <a:pt x="f110" y="f12"/>
                    <a:pt x="f111" y="f112"/>
                    <a:pt x="f111" y="f112"/>
                  </a:cubicBezTo>
                  <a:cubicBezTo>
                    <a:pt x="f113" y="f112"/>
                    <a:pt x="f111" y="f112"/>
                    <a:pt x="f111" y="f112"/>
                  </a:cubicBezTo>
                  <a:cubicBezTo>
                    <a:pt x="f113" y="f112"/>
                    <a:pt x="f114" y="f14"/>
                    <a:pt x="f114" y="f18"/>
                  </a:cubicBezTo>
                  <a:cubicBezTo>
                    <a:pt x="f114" y="f18"/>
                    <a:pt x="f115" y="f18"/>
                    <a:pt x="f115" y="f116"/>
                  </a:cubicBezTo>
                  <a:cubicBezTo>
                    <a:pt x="f115" y="f116"/>
                    <a:pt x="f115" y="f116"/>
                    <a:pt x="f115" y="f116"/>
                  </a:cubicBezTo>
                  <a:cubicBezTo>
                    <a:pt x="f115" y="f20"/>
                    <a:pt x="f115" y="f20"/>
                    <a:pt x="f115" y="f20"/>
                  </a:cubicBezTo>
                  <a:cubicBezTo>
                    <a:pt x="f117" y="f22"/>
                    <a:pt x="f113" y="f18"/>
                    <a:pt x="f114" y="f116"/>
                  </a:cubicBezTo>
                  <a:cubicBezTo>
                    <a:pt x="f114" y="f116"/>
                    <a:pt x="f117" y="f116"/>
                    <a:pt x="f115" y="f20"/>
                  </a:cubicBezTo>
                  <a:cubicBezTo>
                    <a:pt x="f117" y="f22"/>
                    <a:pt x="f117" y="f22"/>
                    <a:pt x="f117" y="f22"/>
                  </a:cubicBezTo>
                  <a:cubicBezTo>
                    <a:pt x="f117" y="f22"/>
                    <a:pt x="f115" y="f22"/>
                    <a:pt x="f115" y="f24"/>
                  </a:cubicBezTo>
                  <a:cubicBezTo>
                    <a:pt x="f117" y="f28"/>
                    <a:pt x="f117" y="f24"/>
                    <a:pt x="f117" y="f28"/>
                  </a:cubicBezTo>
                  <a:cubicBezTo>
                    <a:pt x="f118" y="f28"/>
                    <a:pt x="f118" y="f28"/>
                    <a:pt x="f118" y="f28"/>
                  </a:cubicBezTo>
                  <a:cubicBezTo>
                    <a:pt x="f118" y="f28"/>
                    <a:pt x="f118" y="f28"/>
                    <a:pt x="f119" y="f28"/>
                  </a:cubicBezTo>
                  <a:cubicBezTo>
                    <a:pt x="f118" y="f28"/>
                    <a:pt x="f120" y="f28"/>
                    <a:pt x="f119" y="f121"/>
                  </a:cubicBezTo>
                  <a:cubicBezTo>
                    <a:pt x="f118" y="f121"/>
                    <a:pt x="f118" y="f121"/>
                    <a:pt x="f118" y="f121"/>
                  </a:cubicBezTo>
                  <a:cubicBezTo>
                    <a:pt x="f119" y="f121"/>
                    <a:pt x="f119" y="f121"/>
                    <a:pt x="f119" y="f121"/>
                  </a:cubicBezTo>
                  <a:cubicBezTo>
                    <a:pt x="f119" y="f29"/>
                    <a:pt x="f119" y="f29"/>
                    <a:pt x="f119" y="f29"/>
                  </a:cubicBezTo>
                  <a:cubicBezTo>
                    <a:pt x="f120" y="f121"/>
                    <a:pt x="f120" y="f32"/>
                    <a:pt x="f120" y="f32"/>
                  </a:cubicBezTo>
                  <a:cubicBezTo>
                    <a:pt x="f120" y="f122"/>
                    <a:pt x="f123" y="f34"/>
                    <a:pt x="f123" y="f124"/>
                  </a:cubicBezTo>
                  <a:cubicBezTo>
                    <a:pt x="f123" y="f124"/>
                    <a:pt x="f125" y="f124"/>
                    <a:pt x="f125" y="f36"/>
                  </a:cubicBezTo>
                  <a:cubicBezTo>
                    <a:pt x="f125" y="f36"/>
                    <a:pt x="f125" y="f36"/>
                    <a:pt x="f125" y="f36"/>
                  </a:cubicBezTo>
                  <a:cubicBezTo>
                    <a:pt x="f125" y="f40"/>
                    <a:pt x="f125" y="f40"/>
                    <a:pt x="f125" y="f40"/>
                  </a:cubicBezTo>
                  <a:cubicBezTo>
                    <a:pt x="f125" y="f40"/>
                    <a:pt x="f125" y="f38"/>
                    <a:pt x="f125" y="f42"/>
                  </a:cubicBezTo>
                  <a:cubicBezTo>
                    <a:pt x="f126" y="f42"/>
                    <a:pt x="f126" y="f42"/>
                    <a:pt x="f127" y="f42"/>
                  </a:cubicBezTo>
                  <a:cubicBezTo>
                    <a:pt x="f126" y="f44"/>
                    <a:pt x="f128" y="f44"/>
                    <a:pt x="f128" y="f45"/>
                  </a:cubicBezTo>
                  <a:cubicBezTo>
                    <a:pt x="f127" y="f45"/>
                    <a:pt x="f127" y="f45"/>
                    <a:pt x="f127" y="f45"/>
                  </a:cubicBezTo>
                  <a:cubicBezTo>
                    <a:pt x="f126" y="f47"/>
                    <a:pt x="f128" y="f47"/>
                    <a:pt x="f128" y="f129"/>
                  </a:cubicBezTo>
                  <a:cubicBezTo>
                    <a:pt x="f130" y="f129"/>
                    <a:pt x="f130" y="f129"/>
                    <a:pt x="f130" y="f129"/>
                  </a:cubicBezTo>
                  <a:cubicBezTo>
                    <a:pt x="f130" y="f129"/>
                    <a:pt x="f130" y="f129"/>
                    <a:pt x="f130" y="f129"/>
                  </a:cubicBezTo>
                  <a:cubicBezTo>
                    <a:pt x="f130" y="f129"/>
                    <a:pt x="f130" y="f131"/>
                    <a:pt x="f132" y="f131"/>
                  </a:cubicBezTo>
                  <a:cubicBezTo>
                    <a:pt x="f132" y="f133"/>
                    <a:pt x="f134" y="f56"/>
                    <a:pt x="f135" y="f58"/>
                  </a:cubicBezTo>
                  <a:cubicBezTo>
                    <a:pt x="f134" y="f58"/>
                    <a:pt x="f134" y="f62"/>
                    <a:pt x="f134" y="f62"/>
                  </a:cubicBezTo>
                  <a:cubicBezTo>
                    <a:pt x="f134" y="f58"/>
                    <a:pt x="f134" y="f58"/>
                    <a:pt x="f134" y="f58"/>
                  </a:cubicBezTo>
                  <a:cubicBezTo>
                    <a:pt x="f134" y="f58"/>
                    <a:pt x="f134" y="f58"/>
                    <a:pt x="f134" y="f58"/>
                  </a:cubicBezTo>
                  <a:cubicBezTo>
                    <a:pt x="f134" y="f62"/>
                    <a:pt x="f134" y="f62"/>
                    <a:pt x="f134" y="f62"/>
                  </a:cubicBezTo>
                  <a:cubicBezTo>
                    <a:pt x="f134" y="f64"/>
                    <a:pt x="f136" y="f62"/>
                    <a:pt x="f137" y="f138"/>
                  </a:cubicBezTo>
                  <a:cubicBezTo>
                    <a:pt x="f137" y="f138"/>
                    <a:pt x="f137" y="f138"/>
                    <a:pt x="f137" y="f138"/>
                  </a:cubicBezTo>
                  <a:cubicBezTo>
                    <a:pt x="f139" y="f69"/>
                    <a:pt x="f139" y="f69"/>
                    <a:pt x="f139" y="f69"/>
                  </a:cubicBezTo>
                  <a:cubicBezTo>
                    <a:pt x="f139" y="f72"/>
                    <a:pt x="f137" y="f72"/>
                    <a:pt x="f137" y="f72"/>
                  </a:cubicBezTo>
                  <a:cubicBezTo>
                    <a:pt x="f139" y="f74"/>
                    <a:pt x="f139" y="f74"/>
                    <a:pt x="f139" y="f74"/>
                  </a:cubicBezTo>
                  <a:cubicBezTo>
                    <a:pt x="f139" y="f74"/>
                    <a:pt x="f139" y="f74"/>
                    <a:pt x="f139" y="f74"/>
                  </a:cubicBezTo>
                  <a:cubicBezTo>
                    <a:pt x="f139" y="f74"/>
                    <a:pt x="f139" y="f74"/>
                    <a:pt x="f140" y="f74"/>
                  </a:cubicBezTo>
                  <a:cubicBezTo>
                    <a:pt x="f139" y="f74"/>
                    <a:pt x="f139" y="f74"/>
                    <a:pt x="f139" y="f74"/>
                  </a:cubicBezTo>
                  <a:cubicBezTo>
                    <a:pt x="f140" y="f76"/>
                    <a:pt x="f140" y="f76"/>
                    <a:pt x="f140" y="f76"/>
                  </a:cubicBezTo>
                  <a:cubicBezTo>
                    <a:pt x="f140" y="f74"/>
                    <a:pt x="f140" y="f74"/>
                    <a:pt x="f140" y="f74"/>
                  </a:cubicBezTo>
                  <a:cubicBezTo>
                    <a:pt x="f140" y="f74"/>
                    <a:pt x="f140" y="f74"/>
                    <a:pt x="f141" y="f76"/>
                  </a:cubicBezTo>
                  <a:cubicBezTo>
                    <a:pt x="f140" y="f76"/>
                    <a:pt x="f141" y="f79"/>
                    <a:pt x="f141" y="f79"/>
                  </a:cubicBezTo>
                  <a:cubicBezTo>
                    <a:pt x="f142" y="f79"/>
                    <a:pt x="f142" y="f79"/>
                    <a:pt x="f142" y="f79"/>
                  </a:cubicBezTo>
                  <a:cubicBezTo>
                    <a:pt x="f142" y="f81"/>
                    <a:pt x="f142" y="f81"/>
                    <a:pt x="f142" y="f81"/>
                  </a:cubicBezTo>
                  <a:cubicBezTo>
                    <a:pt x="f141" y="f81"/>
                    <a:pt x="f142" y="f79"/>
                    <a:pt x="f141" y="f79"/>
                  </a:cubicBezTo>
                  <a:cubicBezTo>
                    <a:pt x="f141" y="f81"/>
                    <a:pt x="f141" y="f81"/>
                    <a:pt x="f142" y="f81"/>
                  </a:cubicBezTo>
                  <a:cubicBezTo>
                    <a:pt x="f142" y="f83"/>
                    <a:pt x="f142" y="f81"/>
                    <a:pt x="f143" y="f83"/>
                  </a:cubicBezTo>
                  <a:cubicBezTo>
                    <a:pt x="f142" y="f81"/>
                    <a:pt x="f142" y="f83"/>
                    <a:pt x="f142" y="f81"/>
                  </a:cubicBezTo>
                  <a:cubicBezTo>
                    <a:pt x="f142" y="f83"/>
                    <a:pt x="f142" y="f83"/>
                    <a:pt x="f142" y="f83"/>
                  </a:cubicBezTo>
                  <a:cubicBezTo>
                    <a:pt x="f143" y="f83"/>
                    <a:pt x="f143" y="f83"/>
                    <a:pt x="f143" y="f83"/>
                  </a:cubicBezTo>
                  <a:cubicBezTo>
                    <a:pt x="f142" y="f83"/>
                    <a:pt x="f142" y="f83"/>
                    <a:pt x="f142" y="f83"/>
                  </a:cubicBezTo>
                  <a:cubicBezTo>
                    <a:pt x="f143" y="f83"/>
                    <a:pt x="f143" y="f144"/>
                    <a:pt x="f145" y="f144"/>
                  </a:cubicBezTo>
                  <a:cubicBezTo>
                    <a:pt x="f145" y="f86"/>
                    <a:pt x="f145" y="f86"/>
                    <a:pt x="f145" y="f91"/>
                  </a:cubicBezTo>
                  <a:cubicBezTo>
                    <a:pt x="f145" y="f91"/>
                    <a:pt x="f145" y="f91"/>
                    <a:pt x="f145" y="f91"/>
                  </a:cubicBezTo>
                  <a:cubicBezTo>
                    <a:pt x="f146" y="f92"/>
                    <a:pt x="f146" y="f92"/>
                    <a:pt x="f146" y="f92"/>
                  </a:cubicBezTo>
                  <a:cubicBezTo>
                    <a:pt x="f146" y="f92"/>
                    <a:pt x="f146" y="f92"/>
                    <a:pt x="f146" y="f92"/>
                  </a:cubicBezTo>
                  <a:cubicBezTo>
                    <a:pt x="f147" y="f95"/>
                    <a:pt x="f147" y="f95"/>
                    <a:pt x="f147" y="f95"/>
                  </a:cubicBezTo>
                  <a:cubicBezTo>
                    <a:pt x="f147" y="f96"/>
                    <a:pt x="f145" y="f96"/>
                    <a:pt x="f146" y="f98"/>
                  </a:cubicBezTo>
                  <a:cubicBezTo>
                    <a:pt x="f147" y="f98"/>
                    <a:pt x="f147" y="f98"/>
                    <a:pt x="f147" y="f98"/>
                  </a:cubicBezTo>
                  <a:cubicBezTo>
                    <a:pt x="f147" y="f102"/>
                    <a:pt x="f148" y="f149"/>
                    <a:pt x="f148" y="f104"/>
                  </a:cubicBezTo>
                  <a:cubicBezTo>
                    <a:pt x="f148" y="f104"/>
                    <a:pt x="f148" y="f104"/>
                    <a:pt x="f148" y="f104"/>
                  </a:cubicBezTo>
                  <a:cubicBezTo>
                    <a:pt x="f150" y="f108"/>
                    <a:pt x="f151" y="f111"/>
                    <a:pt x="f151" y="f114"/>
                  </a:cubicBezTo>
                  <a:cubicBezTo>
                    <a:pt x="f152" y="f113"/>
                    <a:pt x="f152" y="f114"/>
                    <a:pt x="f152" y="f114"/>
                  </a:cubicBezTo>
                  <a:cubicBezTo>
                    <a:pt x="f151" y="f114"/>
                    <a:pt x="f152" y="f114"/>
                    <a:pt x="f151" y="f114"/>
                  </a:cubicBezTo>
                  <a:cubicBezTo>
                    <a:pt x="f151" y="f114"/>
                    <a:pt x="f153" y="f114"/>
                    <a:pt x="f151" y="f114"/>
                  </a:cubicBezTo>
                  <a:cubicBezTo>
                    <a:pt x="f153" y="f114"/>
                    <a:pt x="f153" y="f115"/>
                    <a:pt x="f153" y="f154"/>
                  </a:cubicBezTo>
                  <a:cubicBezTo>
                    <a:pt x="f153" y="f115"/>
                    <a:pt x="f153" y="f154"/>
                    <a:pt x="f155" y="f154"/>
                  </a:cubicBezTo>
                  <a:cubicBezTo>
                    <a:pt x="f153" y="f154"/>
                    <a:pt x="f153" y="f117"/>
                    <a:pt x="f155" y="f117"/>
                  </a:cubicBezTo>
                  <a:cubicBezTo>
                    <a:pt x="f155" y="f117"/>
                    <a:pt x="f155" y="f117"/>
                    <a:pt x="f155" y="f117"/>
                  </a:cubicBezTo>
                  <a:cubicBezTo>
                    <a:pt x="f155" y="f119"/>
                    <a:pt x="f155" y="f119"/>
                    <a:pt x="f155" y="f119"/>
                  </a:cubicBezTo>
                  <a:cubicBezTo>
                    <a:pt x="f156" y="f119"/>
                    <a:pt x="f156" y="f119"/>
                    <a:pt x="f156" y="f119"/>
                  </a:cubicBezTo>
                  <a:cubicBezTo>
                    <a:pt x="f156" y="f120"/>
                    <a:pt x="f156" y="f120"/>
                    <a:pt x="f156" y="f120"/>
                  </a:cubicBezTo>
                  <a:cubicBezTo>
                    <a:pt x="f157" y="f123"/>
                    <a:pt x="f157" y="f123"/>
                    <a:pt x="f157" y="f123"/>
                  </a:cubicBezTo>
                  <a:cubicBezTo>
                    <a:pt x="f157" y="f123"/>
                    <a:pt x="f157" y="f123"/>
                    <a:pt x="f157" y="f123"/>
                  </a:cubicBezTo>
                  <a:cubicBezTo>
                    <a:pt x="f157" y="f125"/>
                    <a:pt x="f158" y="f125"/>
                    <a:pt x="f158" y="f123"/>
                  </a:cubicBezTo>
                  <a:cubicBezTo>
                    <a:pt x="f158" y="f126"/>
                    <a:pt x="f158" y="f126"/>
                    <a:pt x="f158" y="f127"/>
                  </a:cubicBezTo>
                  <a:cubicBezTo>
                    <a:pt x="f159" y="f160"/>
                    <a:pt x="f161" y="f132"/>
                    <a:pt x="f162" y="f134"/>
                  </a:cubicBezTo>
                  <a:cubicBezTo>
                    <a:pt x="f162" y="f134"/>
                    <a:pt x="f162" y="f134"/>
                    <a:pt x="f162" y="f134"/>
                  </a:cubicBezTo>
                  <a:cubicBezTo>
                    <a:pt x="f162" y="f136"/>
                    <a:pt x="f163" y="f134"/>
                    <a:pt x="f163" y="f136"/>
                  </a:cubicBezTo>
                  <a:cubicBezTo>
                    <a:pt x="f162" y="f136"/>
                    <a:pt x="f162" y="f136"/>
                    <a:pt x="f162" y="f136"/>
                  </a:cubicBezTo>
                  <a:cubicBezTo>
                    <a:pt x="f162" y="f137"/>
                    <a:pt x="f163" y="f137"/>
                    <a:pt x="f163" y="f137"/>
                  </a:cubicBezTo>
                  <a:cubicBezTo>
                    <a:pt x="f164" y="f137"/>
                    <a:pt x="f163" y="f137"/>
                    <a:pt x="f163" y="f137"/>
                  </a:cubicBezTo>
                  <a:cubicBezTo>
                    <a:pt x="f164" y="f137"/>
                    <a:pt x="f164" y="f139"/>
                    <a:pt x="f164" y="f139"/>
                  </a:cubicBezTo>
                  <a:cubicBezTo>
                    <a:pt x="f164" y="f139"/>
                    <a:pt x="f164" y="f139"/>
                    <a:pt x="f163" y="f139"/>
                  </a:cubicBezTo>
                  <a:cubicBezTo>
                    <a:pt x="f164" y="f140"/>
                    <a:pt x="f164" y="f140"/>
                    <a:pt x="f164" y="f140"/>
                  </a:cubicBezTo>
                  <a:cubicBezTo>
                    <a:pt x="f164" y="f140"/>
                    <a:pt x="f162" y="f139"/>
                    <a:pt x="f161" y="f140"/>
                  </a:cubicBezTo>
                  <a:cubicBezTo>
                    <a:pt x="f162" y="f140"/>
                    <a:pt x="f162" y="f140"/>
                    <a:pt x="f162" y="f140"/>
                  </a:cubicBezTo>
                  <a:cubicBezTo>
                    <a:pt x="f161" y="f140"/>
                    <a:pt x="f165" y="f140"/>
                    <a:pt x="f161" y="f140"/>
                  </a:cubicBezTo>
                  <a:cubicBezTo>
                    <a:pt x="f163" y="f140"/>
                    <a:pt x="f163" y="f140"/>
                    <a:pt x="f163" y="f140"/>
                  </a:cubicBezTo>
                  <a:cubicBezTo>
                    <a:pt x="f163" y="f141"/>
                    <a:pt x="f164" y="f140"/>
                    <a:pt x="f166" y="f141"/>
                  </a:cubicBezTo>
                  <a:cubicBezTo>
                    <a:pt x="f164" y="f140"/>
                    <a:pt x="f164" y="f140"/>
                    <a:pt x="f164" y="f140"/>
                  </a:cubicBezTo>
                  <a:cubicBezTo>
                    <a:pt x="f164" y="f141"/>
                    <a:pt x="f166" y="f141"/>
                    <a:pt x="f166" y="f143"/>
                  </a:cubicBezTo>
                  <a:cubicBezTo>
                    <a:pt x="f166" y="f141"/>
                    <a:pt x="f167" y="f141"/>
                    <a:pt x="f167" y="f141"/>
                  </a:cubicBezTo>
                  <a:cubicBezTo>
                    <a:pt x="f167" y="f143"/>
                    <a:pt x="f166" y="f141"/>
                    <a:pt x="f167" y="f143"/>
                  </a:cubicBezTo>
                  <a:cubicBezTo>
                    <a:pt x="f167" y="f143"/>
                    <a:pt x="f168" y="f145"/>
                    <a:pt x="f168" y="f143"/>
                  </a:cubicBezTo>
                  <a:cubicBezTo>
                    <a:pt x="f169" y="f143"/>
                    <a:pt x="f168" y="f145"/>
                    <a:pt x="f169" y="f145"/>
                  </a:cubicBezTo>
                  <a:cubicBezTo>
                    <a:pt x="f168" y="f146"/>
                    <a:pt x="f167" y="f145"/>
                    <a:pt x="f167" y="f146"/>
                  </a:cubicBezTo>
                  <a:cubicBezTo>
                    <a:pt x="f168" y="f146"/>
                    <a:pt x="f169" y="f147"/>
                    <a:pt x="f169" y="f146"/>
                  </a:cubicBezTo>
                  <a:cubicBezTo>
                    <a:pt x="f169" y="f146"/>
                    <a:pt x="f169" y="f147"/>
                    <a:pt x="f168" y="f146"/>
                  </a:cubicBezTo>
                  <a:cubicBezTo>
                    <a:pt x="f168" y="f147"/>
                    <a:pt x="f170" y="f147"/>
                    <a:pt x="f169" y="f171"/>
                  </a:cubicBezTo>
                  <a:cubicBezTo>
                    <a:pt x="f170" y="f171"/>
                    <a:pt x="f170" y="f171"/>
                    <a:pt x="f170" y="f171"/>
                  </a:cubicBezTo>
                  <a:cubicBezTo>
                    <a:pt x="f170" y="f171"/>
                    <a:pt x="f170" y="f171"/>
                    <a:pt x="f170" y="f171"/>
                  </a:cubicBezTo>
                  <a:cubicBezTo>
                    <a:pt x="f170" y="f171"/>
                    <a:pt x="f172" y="f173"/>
                    <a:pt x="f170" y="f173"/>
                  </a:cubicBezTo>
                  <a:cubicBezTo>
                    <a:pt x="f172" y="f148"/>
                    <a:pt x="f172" y="f148"/>
                    <a:pt x="f172" y="f148"/>
                  </a:cubicBezTo>
                  <a:cubicBezTo>
                    <a:pt x="f172" y="f173"/>
                    <a:pt x="f170" y="f173"/>
                    <a:pt x="f172" y="f171"/>
                  </a:cubicBezTo>
                  <a:cubicBezTo>
                    <a:pt x="f172" y="f173"/>
                    <a:pt x="f174" y="f173"/>
                    <a:pt x="f174" y="f173"/>
                  </a:cubicBezTo>
                  <a:cubicBezTo>
                    <a:pt x="f174" y="f148"/>
                    <a:pt x="f174" y="f148"/>
                    <a:pt x="f174" y="f148"/>
                  </a:cubicBezTo>
                  <a:cubicBezTo>
                    <a:pt x="f174" y="f148"/>
                    <a:pt x="f174" y="f148"/>
                    <a:pt x="f175" y="f148"/>
                  </a:cubicBezTo>
                  <a:cubicBezTo>
                    <a:pt x="f174" y="f148"/>
                    <a:pt x="f174" y="f148"/>
                    <a:pt x="f174" y="f150"/>
                  </a:cubicBezTo>
                  <a:cubicBezTo>
                    <a:pt x="f175" y="f150"/>
                    <a:pt x="f175" y="f150"/>
                    <a:pt x="f175" y="f150"/>
                  </a:cubicBezTo>
                  <a:cubicBezTo>
                    <a:pt x="f176" y="f150"/>
                    <a:pt x="f174" y="f150"/>
                    <a:pt x="f175" y="f152"/>
                  </a:cubicBezTo>
                  <a:cubicBezTo>
                    <a:pt x="f174" y="f152"/>
                    <a:pt x="f174" y="f152"/>
                    <a:pt x="f174" y="f152"/>
                  </a:cubicBezTo>
                  <a:cubicBezTo>
                    <a:pt x="f174" y="f152"/>
                    <a:pt x="f174" y="f152"/>
                    <a:pt x="f174" y="f153"/>
                  </a:cubicBezTo>
                  <a:cubicBezTo>
                    <a:pt x="f175" y="f153"/>
                    <a:pt x="f176" y="f153"/>
                    <a:pt x="f176" y="f152"/>
                  </a:cubicBezTo>
                  <a:cubicBezTo>
                    <a:pt x="f176" y="f153"/>
                    <a:pt x="f176" y="f153"/>
                    <a:pt x="f176" y="f153"/>
                  </a:cubicBezTo>
                  <a:cubicBezTo>
                    <a:pt x="f175" y="f153"/>
                    <a:pt x="f175" y="f153"/>
                    <a:pt x="f175" y="f153"/>
                  </a:cubicBezTo>
                  <a:cubicBezTo>
                    <a:pt x="f175" y="f155"/>
                    <a:pt x="f175" y="f155"/>
                    <a:pt x="f175" y="f155"/>
                  </a:cubicBezTo>
                  <a:cubicBezTo>
                    <a:pt x="f176" y="f155"/>
                    <a:pt x="f176" y="f155"/>
                    <a:pt x="f176" y="f155"/>
                  </a:cubicBezTo>
                  <a:cubicBezTo>
                    <a:pt x="f176" y="f155"/>
                    <a:pt x="f176" y="f155"/>
                    <a:pt x="f176" y="f155"/>
                  </a:cubicBezTo>
                  <a:cubicBezTo>
                    <a:pt x="f176" y="f156"/>
                    <a:pt x="f176" y="f155"/>
                    <a:pt x="f176" y="f155"/>
                  </a:cubicBezTo>
                  <a:cubicBezTo>
                    <a:pt x="f176" y="f156"/>
                    <a:pt x="f176" y="f157"/>
                    <a:pt x="f176" y="f157"/>
                  </a:cubicBezTo>
                  <a:cubicBezTo>
                    <a:pt x="f176" y="f157"/>
                    <a:pt x="f176" y="f157"/>
                    <a:pt x="f176" y="f157"/>
                  </a:cubicBezTo>
                  <a:cubicBezTo>
                    <a:pt x="f176" y="f177"/>
                    <a:pt x="f176" y="f177"/>
                    <a:pt x="f176" y="f177"/>
                  </a:cubicBezTo>
                  <a:cubicBezTo>
                    <a:pt x="f175" y="f157"/>
                    <a:pt x="f176" y="f177"/>
                    <a:pt x="f175" y="f177"/>
                  </a:cubicBezTo>
                  <a:cubicBezTo>
                    <a:pt x="f175" y="f158"/>
                    <a:pt x="f176" y="f158"/>
                    <a:pt x="f176" y="f158"/>
                  </a:cubicBezTo>
                  <a:cubicBezTo>
                    <a:pt x="f176" y="f177"/>
                    <a:pt x="f178" y="f158"/>
                    <a:pt x="f179" y="f177"/>
                  </a:cubicBezTo>
                  <a:cubicBezTo>
                    <a:pt x="f180" y="f158"/>
                    <a:pt x="f176" y="f159"/>
                    <a:pt x="f179" y="f165"/>
                  </a:cubicBezTo>
                  <a:cubicBezTo>
                    <a:pt x="f179" y="f165"/>
                    <a:pt x="f180" y="f165"/>
                    <a:pt x="f180" y="f159"/>
                  </a:cubicBezTo>
                  <a:cubicBezTo>
                    <a:pt x="f180" y="f165"/>
                    <a:pt x="f181" y="f159"/>
                    <a:pt x="f181" y="f165"/>
                  </a:cubicBezTo>
                  <a:cubicBezTo>
                    <a:pt x="f180" y="f165"/>
                    <a:pt x="f180" y="f161"/>
                    <a:pt x="f179" y="f161"/>
                  </a:cubicBezTo>
                  <a:cubicBezTo>
                    <a:pt x="f180" y="f161"/>
                    <a:pt x="f179" y="f165"/>
                    <a:pt x="f179" y="f165"/>
                  </a:cubicBezTo>
                  <a:cubicBezTo>
                    <a:pt x="f179" y="f161"/>
                    <a:pt x="f178" y="f161"/>
                    <a:pt x="f179" y="f161"/>
                  </a:cubicBezTo>
                  <a:cubicBezTo>
                    <a:pt x="f179" y="f162"/>
                    <a:pt x="f179" y="f162"/>
                    <a:pt x="f180" y="f162"/>
                  </a:cubicBezTo>
                  <a:cubicBezTo>
                    <a:pt x="f180" y="f162"/>
                    <a:pt x="f179" y="f161"/>
                    <a:pt x="f180" y="f161"/>
                  </a:cubicBezTo>
                  <a:cubicBezTo>
                    <a:pt x="f181" y="f162"/>
                    <a:pt x="f180" y="f163"/>
                    <a:pt x="f181" y="f163"/>
                  </a:cubicBezTo>
                  <a:cubicBezTo>
                    <a:pt x="f181" y="f162"/>
                    <a:pt x="f181" y="f162"/>
                    <a:pt x="f182" y="f161"/>
                  </a:cubicBezTo>
                  <a:cubicBezTo>
                    <a:pt x="f182" y="f162"/>
                    <a:pt x="f182" y="f162"/>
                    <a:pt x="f182" y="f162"/>
                  </a:cubicBezTo>
                  <a:cubicBezTo>
                    <a:pt x="f182" y="f162"/>
                    <a:pt x="f182" y="f162"/>
                    <a:pt x="f182" y="f162"/>
                  </a:cubicBezTo>
                  <a:cubicBezTo>
                    <a:pt x="f182" y="f163"/>
                    <a:pt x="f183" y="f162"/>
                    <a:pt x="f183" y="f163"/>
                  </a:cubicBezTo>
                  <a:cubicBezTo>
                    <a:pt x="f183" y="f164"/>
                    <a:pt x="f183" y="f164"/>
                    <a:pt x="f183" y="f164"/>
                  </a:cubicBezTo>
                  <a:cubicBezTo>
                    <a:pt x="f182" y="f164"/>
                    <a:pt x="f182" y="f162"/>
                    <a:pt x="f181" y="f163"/>
                  </a:cubicBezTo>
                  <a:cubicBezTo>
                    <a:pt x="f182" y="f164"/>
                    <a:pt x="f182" y="f164"/>
                    <a:pt x="f182" y="f164"/>
                  </a:cubicBezTo>
                  <a:cubicBezTo>
                    <a:pt x="f182" y="f164"/>
                    <a:pt x="f182" y="f164"/>
                    <a:pt x="f182" y="f164"/>
                  </a:cubicBezTo>
                  <a:cubicBezTo>
                    <a:pt x="f182" y="f164"/>
                    <a:pt x="f181" y="f166"/>
                    <a:pt x="f182" y="f167"/>
                  </a:cubicBezTo>
                  <a:cubicBezTo>
                    <a:pt x="f183" y="f167"/>
                    <a:pt x="f183" y="f167"/>
                    <a:pt x="f183" y="f167"/>
                  </a:cubicBezTo>
                  <a:cubicBezTo>
                    <a:pt x="f183" y="f168"/>
                    <a:pt x="f183" y="f168"/>
                    <a:pt x="f184" y="f168"/>
                  </a:cubicBezTo>
                  <a:cubicBezTo>
                    <a:pt x="f183" y="f168"/>
                    <a:pt x="f184" y="f169"/>
                    <a:pt x="f183" y="f168"/>
                  </a:cubicBezTo>
                  <a:cubicBezTo>
                    <a:pt x="f183" y="f167"/>
                    <a:pt x="f183" y="f167"/>
                    <a:pt x="f183" y="f167"/>
                  </a:cubicBezTo>
                  <a:cubicBezTo>
                    <a:pt x="f182" y="f168"/>
                    <a:pt x="f182" y="f166"/>
                    <a:pt x="f181" y="f167"/>
                  </a:cubicBezTo>
                  <a:cubicBezTo>
                    <a:pt x="f182" y="f167"/>
                    <a:pt x="f181" y="f168"/>
                    <a:pt x="f180" y="f168"/>
                  </a:cubicBezTo>
                  <a:cubicBezTo>
                    <a:pt x="f181" y="f168"/>
                    <a:pt x="f181" y="f168"/>
                    <a:pt x="f181" y="f168"/>
                  </a:cubicBezTo>
                  <a:cubicBezTo>
                    <a:pt x="f182" y="f168"/>
                    <a:pt x="f181" y="f168"/>
                    <a:pt x="f182" y="f168"/>
                  </a:cubicBezTo>
                  <a:cubicBezTo>
                    <a:pt x="f182" y="f168"/>
                    <a:pt x="f183" y="f169"/>
                    <a:pt x="f183" y="f169"/>
                  </a:cubicBezTo>
                  <a:cubicBezTo>
                    <a:pt x="f183" y="f172"/>
                    <a:pt x="f183" y="f172"/>
                    <a:pt x="f183" y="f169"/>
                  </a:cubicBezTo>
                  <a:cubicBezTo>
                    <a:pt x="f183" y="f174"/>
                    <a:pt x="f184" y="f175"/>
                    <a:pt x="f184" y="f176"/>
                  </a:cubicBezTo>
                  <a:cubicBezTo>
                    <a:pt x="f185" y="f175"/>
                    <a:pt x="f185" y="f186"/>
                    <a:pt x="f185" y="f176"/>
                  </a:cubicBezTo>
                  <a:cubicBezTo>
                    <a:pt x="f187" y="f175"/>
                    <a:pt x="f187" y="f175"/>
                    <a:pt x="f187" y="f175"/>
                  </a:cubicBezTo>
                  <a:cubicBezTo>
                    <a:pt x="f187" y="f175"/>
                    <a:pt x="f187" y="f175"/>
                    <a:pt x="f187" y="f175"/>
                  </a:cubicBezTo>
                  <a:cubicBezTo>
                    <a:pt x="f187" y="f175"/>
                    <a:pt x="f185" y="f176"/>
                    <a:pt x="f187" y="f186"/>
                  </a:cubicBezTo>
                  <a:cubicBezTo>
                    <a:pt x="f187" y="f176"/>
                    <a:pt x="f185" y="f186"/>
                    <a:pt x="f185" y="f186"/>
                  </a:cubicBezTo>
                  <a:cubicBezTo>
                    <a:pt x="f185" y="f186"/>
                    <a:pt x="f184" y="f186"/>
                    <a:pt x="f184" y="f186"/>
                  </a:cubicBezTo>
                  <a:cubicBezTo>
                    <a:pt x="f185" y="f178"/>
                    <a:pt x="f187" y="f178"/>
                    <a:pt x="f188" y="f179"/>
                  </a:cubicBezTo>
                  <a:cubicBezTo>
                    <a:pt x="f188" y="f181"/>
                    <a:pt x="f189" y="f183"/>
                    <a:pt x="f189" y="f184"/>
                  </a:cubicBezTo>
                  <a:cubicBezTo>
                    <a:pt x="f189" y="f184"/>
                    <a:pt x="f189" y="f184"/>
                    <a:pt x="f189" y="f184"/>
                  </a:cubicBezTo>
                  <a:cubicBezTo>
                    <a:pt x="f189" y="f185"/>
                    <a:pt x="f189" y="f184"/>
                    <a:pt x="f189" y="f185"/>
                  </a:cubicBezTo>
                  <a:cubicBezTo>
                    <a:pt x="f189" y="f185"/>
                    <a:pt x="f189" y="f185"/>
                    <a:pt x="f189" y="f185"/>
                  </a:cubicBezTo>
                  <a:cubicBezTo>
                    <a:pt x="f189" y="f185"/>
                    <a:pt x="f189" y="f190"/>
                    <a:pt x="f191" y="f187"/>
                  </a:cubicBezTo>
                  <a:cubicBezTo>
                    <a:pt x="f192" y="f187"/>
                    <a:pt x="f192" y="f187"/>
                    <a:pt x="f192" y="f187"/>
                  </a:cubicBezTo>
                  <a:cubicBezTo>
                    <a:pt x="f192" y="f190"/>
                    <a:pt x="f192" y="f190"/>
                    <a:pt x="f192" y="f190"/>
                  </a:cubicBezTo>
                  <a:cubicBezTo>
                    <a:pt x="f192" y="f190"/>
                    <a:pt x="f192" y="f190"/>
                    <a:pt x="f189" y="f190"/>
                  </a:cubicBezTo>
                  <a:cubicBezTo>
                    <a:pt x="f189" y="f188"/>
                    <a:pt x="f192" y="f188"/>
                    <a:pt x="f191" y="f189"/>
                  </a:cubicBezTo>
                  <a:cubicBezTo>
                    <a:pt x="f191" y="f188"/>
                    <a:pt x="f191" y="f188"/>
                    <a:pt x="f191" y="f188"/>
                  </a:cubicBezTo>
                  <a:cubicBezTo>
                    <a:pt x="f193" y="f189"/>
                    <a:pt x="f193" y="f192"/>
                    <a:pt x="f5" y="f191"/>
                  </a:cubicBezTo>
                  <a:cubicBezTo>
                    <a:pt x="f193" y="f191"/>
                    <a:pt x="f193" y="f191"/>
                    <a:pt x="f193" y="f191"/>
                  </a:cubicBezTo>
                  <a:cubicBezTo>
                    <a:pt x="f5" y="f193"/>
                    <a:pt x="f5" y="f193"/>
                    <a:pt x="f5" y="f193"/>
                  </a:cubicBezTo>
                  <a:cubicBezTo>
                    <a:pt x="f193" y="f193"/>
                    <a:pt x="f193" y="f5"/>
                    <a:pt x="f5" y="f5"/>
                  </a:cubicBezTo>
                  <a:cubicBezTo>
                    <a:pt x="f191" y="f193"/>
                    <a:pt x="f191" y="f193"/>
                    <a:pt x="f191" y="f193"/>
                  </a:cubicBezTo>
                  <a:cubicBezTo>
                    <a:pt x="f191" y="f191"/>
                    <a:pt x="f193" y="f193"/>
                    <a:pt x="f193" y="f191"/>
                  </a:cubicBezTo>
                  <a:cubicBezTo>
                    <a:pt x="f191" y="f192"/>
                    <a:pt x="f191" y="f192"/>
                    <a:pt x="f191" y="f192"/>
                  </a:cubicBezTo>
                  <a:cubicBezTo>
                    <a:pt x="f191" y="f191"/>
                    <a:pt x="f191" y="f191"/>
                    <a:pt x="f191" y="f191"/>
                  </a:cubicBezTo>
                  <a:cubicBezTo>
                    <a:pt x="f191" y="f191"/>
                    <a:pt x="f191" y="f191"/>
                    <a:pt x="f192" y="f191"/>
                  </a:cubicBezTo>
                  <a:cubicBezTo>
                    <a:pt x="f192" y="f191"/>
                    <a:pt x="f192" y="f191"/>
                    <a:pt x="f192" y="f191"/>
                  </a:cubicBezTo>
                  <a:cubicBezTo>
                    <a:pt x="f192" y="f191"/>
                    <a:pt x="f192" y="f191"/>
                    <a:pt x="f189" y="f192"/>
                  </a:cubicBezTo>
                  <a:cubicBezTo>
                    <a:pt x="f192" y="f192"/>
                    <a:pt x="f189" y="f189"/>
                    <a:pt x="f192" y="f189"/>
                  </a:cubicBezTo>
                  <a:cubicBezTo>
                    <a:pt x="f189" y="f192"/>
                    <a:pt x="f189" y="f189"/>
                    <a:pt x="f189" y="f188"/>
                  </a:cubicBezTo>
                  <a:cubicBezTo>
                    <a:pt x="f189" y="f190"/>
                    <a:pt x="f188" y="f190"/>
                    <a:pt x="f188" y="f187"/>
                  </a:cubicBezTo>
                  <a:cubicBezTo>
                    <a:pt x="f188" y="f187"/>
                    <a:pt x="f189" y="f187"/>
                    <a:pt x="f189" y="f190"/>
                  </a:cubicBezTo>
                  <a:cubicBezTo>
                    <a:pt x="f189" y="f187"/>
                    <a:pt x="f189" y="f187"/>
                    <a:pt x="f189" y="f185"/>
                  </a:cubicBezTo>
                  <a:cubicBezTo>
                    <a:pt x="f189" y="f185"/>
                    <a:pt x="f188" y="f185"/>
                    <a:pt x="f187" y="f185"/>
                  </a:cubicBezTo>
                  <a:cubicBezTo>
                    <a:pt x="f188" y="f185"/>
                    <a:pt x="f188" y="f185"/>
                    <a:pt x="f188" y="f185"/>
                  </a:cubicBezTo>
                  <a:cubicBezTo>
                    <a:pt x="f187" y="f184"/>
                    <a:pt x="f185" y="f184"/>
                    <a:pt x="f185" y="f184"/>
                  </a:cubicBezTo>
                  <a:cubicBezTo>
                    <a:pt x="f184" y="f183"/>
                    <a:pt x="f183" y="f180"/>
                    <a:pt x="f183" y="f179"/>
                  </a:cubicBezTo>
                  <a:cubicBezTo>
                    <a:pt x="f183" y="f179"/>
                    <a:pt x="f183" y="f179"/>
                    <a:pt x="f183" y="f179"/>
                  </a:cubicBezTo>
                  <a:cubicBezTo>
                    <a:pt x="f183" y="f179"/>
                    <a:pt x="f183" y="f186"/>
                    <a:pt x="f182" y="f186"/>
                  </a:cubicBezTo>
                  <a:cubicBezTo>
                    <a:pt x="f181" y="f176"/>
                    <a:pt x="f179" y="f174"/>
                    <a:pt x="f180" y="f172"/>
                  </a:cubicBezTo>
                  <a:cubicBezTo>
                    <a:pt x="f178" y="f168"/>
                    <a:pt x="f176" y="f167"/>
                    <a:pt x="f175" y="f163"/>
                  </a:cubicBezTo>
                  <a:cubicBezTo>
                    <a:pt x="f176" y="f163"/>
                    <a:pt x="f176" y="f163"/>
                    <a:pt x="f176" y="f163"/>
                  </a:cubicBezTo>
                  <a:cubicBezTo>
                    <a:pt x="f175" y="f163"/>
                    <a:pt x="f176" y="f163"/>
                    <a:pt x="f175" y="f162"/>
                  </a:cubicBezTo>
                  <a:cubicBezTo>
                    <a:pt x="f175" y="f163"/>
                    <a:pt x="f174" y="f162"/>
                    <a:pt x="f174" y="f162"/>
                  </a:cubicBezTo>
                  <a:cubicBezTo>
                    <a:pt x="f174" y="f165"/>
                    <a:pt x="f170" y="f159"/>
                    <a:pt x="f169" y="f158"/>
                  </a:cubicBezTo>
                  <a:cubicBezTo>
                    <a:pt x="f170" y="f158"/>
                    <a:pt x="f170" y="f158"/>
                    <a:pt x="f170" y="f158"/>
                  </a:cubicBezTo>
                  <a:cubicBezTo>
                    <a:pt x="f168" y="f177"/>
                    <a:pt x="f168" y="f157"/>
                    <a:pt x="f168" y="f155"/>
                  </a:cubicBezTo>
                  <a:cubicBezTo>
                    <a:pt x="f168" y="f155"/>
                    <a:pt x="f168" y="f155"/>
                    <a:pt x="f168" y="f155"/>
                  </a:cubicBezTo>
                  <a:cubicBezTo>
                    <a:pt x="f166" y="f155"/>
                    <a:pt x="f166" y="f155"/>
                    <a:pt x="f164" y="f153"/>
                  </a:cubicBezTo>
                  <a:cubicBezTo>
                    <a:pt x="f164" y="f152"/>
                    <a:pt x="f163" y="f150"/>
                    <a:pt x="f163" y="f148"/>
                  </a:cubicBezTo>
                  <a:cubicBezTo>
                    <a:pt x="f165" y="f171"/>
                    <a:pt x="f159" y="f145"/>
                    <a:pt x="f158" y="f140"/>
                  </a:cubicBezTo>
                  <a:cubicBezTo>
                    <a:pt x="f158" y="f140"/>
                    <a:pt x="f158" y="f140"/>
                    <a:pt x="f158" y="f140"/>
                  </a:cubicBezTo>
                  <a:cubicBezTo>
                    <a:pt x="f156" y="f139"/>
                    <a:pt x="f153" y="f132"/>
                    <a:pt x="f151" y="f128"/>
                  </a:cubicBezTo>
                  <a:cubicBezTo>
                    <a:pt x="f153" y="f128"/>
                    <a:pt x="f153" y="f128"/>
                    <a:pt x="f153" y="f128"/>
                  </a:cubicBezTo>
                  <a:cubicBezTo>
                    <a:pt x="f153" y="f160"/>
                    <a:pt x="f151" y="f127"/>
                    <a:pt x="f151" y="f160"/>
                  </a:cubicBezTo>
                  <a:cubicBezTo>
                    <a:pt x="f152" y="f127"/>
                    <a:pt x="f150" y="f126"/>
                    <a:pt x="f152" y="f125"/>
                  </a:cubicBezTo>
                  <a:cubicBezTo>
                    <a:pt x="f150" y="f123"/>
                    <a:pt x="f150" y="f125"/>
                    <a:pt x="f148" y="f123"/>
                  </a:cubicBezTo>
                  <a:cubicBezTo>
                    <a:pt x="f171" y="f120"/>
                    <a:pt x="f171" y="f120"/>
                    <a:pt x="f147" y="f117"/>
                  </a:cubicBezTo>
                  <a:cubicBezTo>
                    <a:pt x="f147" y="f119"/>
                    <a:pt x="f147" y="f119"/>
                    <a:pt x="f147" y="f119"/>
                  </a:cubicBezTo>
                  <a:cubicBezTo>
                    <a:pt x="f171" y="f117"/>
                    <a:pt x="f171" y="f117"/>
                    <a:pt x="f171" y="f117"/>
                  </a:cubicBezTo>
                  <a:cubicBezTo>
                    <a:pt x="f147" y="f117"/>
                    <a:pt x="f147" y="f115"/>
                    <a:pt x="f147" y="f154"/>
                  </a:cubicBezTo>
                  <a:cubicBezTo>
                    <a:pt x="f147" y="f114"/>
                    <a:pt x="f143" y="f114"/>
                    <a:pt x="f143" y="f110"/>
                  </a:cubicBezTo>
                  <a:cubicBezTo>
                    <a:pt x="f143" y="f111"/>
                    <a:pt x="f143" y="f110"/>
                    <a:pt x="f142" y="f110"/>
                  </a:cubicBezTo>
                  <a:cubicBezTo>
                    <a:pt x="f142" y="f108"/>
                    <a:pt x="f141" y="f104"/>
                    <a:pt x="f140" y="f149"/>
                  </a:cubicBezTo>
                  <a:cubicBezTo>
                    <a:pt x="f141" y="f149"/>
                    <a:pt x="f141" y="f149"/>
                    <a:pt x="f141" y="f149"/>
                  </a:cubicBezTo>
                  <a:cubicBezTo>
                    <a:pt x="f140" y="f102"/>
                    <a:pt x="f140" y="f149"/>
                    <a:pt x="f140" y="f149"/>
                  </a:cubicBezTo>
                  <a:cubicBezTo>
                    <a:pt x="f137" y="f98"/>
                    <a:pt x="f137" y="f92"/>
                    <a:pt x="f134" y="f86"/>
                  </a:cubicBezTo>
                  <a:cubicBezTo>
                    <a:pt x="f132" y="f79"/>
                    <a:pt x="f130" y="f72"/>
                    <a:pt x="f126" y="f64"/>
                  </a:cubicBezTo>
                  <a:cubicBezTo>
                    <a:pt x="f127" y="f64"/>
                    <a:pt x="f127" y="f64"/>
                    <a:pt x="f127" y="f64"/>
                  </a:cubicBezTo>
                  <a:cubicBezTo>
                    <a:pt x="f125" y="f62"/>
                    <a:pt x="f126" y="f56"/>
                    <a:pt x="f123" y="f56"/>
                  </a:cubicBezTo>
                  <a:cubicBezTo>
                    <a:pt x="f123" y="f56"/>
                    <a:pt x="f120" y="f133"/>
                    <a:pt x="f123" y="f133"/>
                  </a:cubicBezTo>
                  <a:cubicBezTo>
                    <a:pt x="f120" y="f54"/>
                    <a:pt x="f120" y="f129"/>
                    <a:pt x="f119" y="f129"/>
                  </a:cubicBezTo>
                  <a:cubicBezTo>
                    <a:pt x="f120" y="f129"/>
                    <a:pt x="f120" y="f129"/>
                    <a:pt x="f120" y="f129"/>
                  </a:cubicBezTo>
                  <a:cubicBezTo>
                    <a:pt x="f119" y="f47"/>
                    <a:pt x="f118" y="f45"/>
                    <a:pt x="f118" y="f42"/>
                  </a:cubicBezTo>
                  <a:cubicBezTo>
                    <a:pt x="f118" y="f42"/>
                    <a:pt x="f118" y="f44"/>
                    <a:pt x="f118" y="f42"/>
                  </a:cubicBezTo>
                  <a:cubicBezTo>
                    <a:pt x="f118" y="f42"/>
                    <a:pt x="f117" y="f42"/>
                    <a:pt x="f117" y="f38"/>
                  </a:cubicBezTo>
                  <a:cubicBezTo>
                    <a:pt x="f117" y="f40"/>
                    <a:pt x="f117" y="f38"/>
                    <a:pt x="f117" y="f38"/>
                  </a:cubicBezTo>
                  <a:cubicBezTo>
                    <a:pt x="f114" y="f124"/>
                    <a:pt x="f113" y="f32"/>
                    <a:pt x="f110" y="f28"/>
                  </a:cubicBezTo>
                  <a:cubicBezTo>
                    <a:pt x="f108" y="f22"/>
                    <a:pt x="f111" y="f24"/>
                    <a:pt x="f108" y="f22"/>
                  </a:cubicBezTo>
                  <a:cubicBezTo>
                    <a:pt x="f110" y="f22"/>
                    <a:pt x="f108" y="f22"/>
                    <a:pt x="f108" y="f22"/>
                  </a:cubicBezTo>
                  <a:cubicBezTo>
                    <a:pt x="f106" y="f20"/>
                    <a:pt x="f110" y="f116"/>
                    <a:pt x="f108" y="f116"/>
                  </a:cubicBezTo>
                  <a:cubicBezTo>
                    <a:pt x="f106" y="f116"/>
                    <a:pt x="f106" y="f116"/>
                    <a:pt x="f106" y="f116"/>
                  </a:cubicBezTo>
                  <a:cubicBezTo>
                    <a:pt x="f104" y="f18"/>
                    <a:pt x="f106" y="f18"/>
                    <a:pt x="f104" y="f14"/>
                  </a:cubicBezTo>
                  <a:cubicBezTo>
                    <a:pt x="f104" y="f14"/>
                    <a:pt x="f104" y="f14"/>
                    <a:pt x="f104" y="f14"/>
                  </a:cubicBezTo>
                  <a:cubicBezTo>
                    <a:pt x="f102" y="f16"/>
                    <a:pt x="f102" y="f12"/>
                    <a:pt x="f96" y="f10"/>
                  </a:cubicBezTo>
                  <a:cubicBezTo>
                    <a:pt x="f86" y="f6"/>
                    <a:pt x="f76" y="f90"/>
                    <a:pt x="f69" y="f82"/>
                  </a:cubicBezTo>
                  <a:cubicBezTo>
                    <a:pt x="f58" y="f73"/>
                    <a:pt x="f131" y="f63"/>
                    <a:pt x="f45" y="f194"/>
                  </a:cubicBezTo>
                  <a:cubicBezTo>
                    <a:pt x="f45" y="f55"/>
                    <a:pt x="f45" y="f55"/>
                    <a:pt x="f44" y="f195"/>
                  </a:cubicBezTo>
                  <a:cubicBezTo>
                    <a:pt x="f44" y="f195"/>
                    <a:pt x="f44" y="f195"/>
                    <a:pt x="f44" y="f196"/>
                  </a:cubicBezTo>
                  <a:cubicBezTo>
                    <a:pt x="f42" y="f195"/>
                    <a:pt x="f42" y="f53"/>
                    <a:pt x="f38" y="f53"/>
                  </a:cubicBezTo>
                  <a:cubicBezTo>
                    <a:pt x="f40" y="f50"/>
                    <a:pt x="f124" y="f48"/>
                    <a:pt x="f34" y="f46"/>
                  </a:cubicBezTo>
                  <a:cubicBezTo>
                    <a:pt x="f34" y="f46"/>
                    <a:pt x="f124" y="f46"/>
                    <a:pt x="f34" y="f43"/>
                  </a:cubicBezTo>
                  <a:cubicBezTo>
                    <a:pt x="f34" y="f43"/>
                    <a:pt x="f34" y="f43"/>
                    <a:pt x="f34" y="f43"/>
                  </a:cubicBezTo>
                  <a:cubicBezTo>
                    <a:pt x="f34" y="f43"/>
                    <a:pt x="f34" y="f43"/>
                    <a:pt x="f34" y="f43"/>
                  </a:cubicBezTo>
                  <a:cubicBezTo>
                    <a:pt x="f122" y="f43"/>
                    <a:pt x="f122" y="f41"/>
                    <a:pt x="f122" y="f43"/>
                  </a:cubicBezTo>
                  <a:cubicBezTo>
                    <a:pt x="f24" y="f197"/>
                    <a:pt x="f22" y="f30"/>
                    <a:pt x="f14" y="f198"/>
                  </a:cubicBezTo>
                  <a:cubicBezTo>
                    <a:pt x="f14" y="f21"/>
                    <a:pt x="f112" y="f199"/>
                    <a:pt x="f12" y="f200"/>
                  </a:cubicBezTo>
                  <a:cubicBezTo>
                    <a:pt x="f109" y="f15"/>
                    <a:pt x="f8" y="f201"/>
                    <a:pt x="f6" y="f202"/>
                  </a:cubicBezTo>
                  <a:cubicBezTo>
                    <a:pt x="f6" y="f202"/>
                    <a:pt x="f105" y="f7"/>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38" name="Freeform 118">
              <a:extLst>
                <a:ext uri="{FF2B5EF4-FFF2-40B4-BE49-F238E27FC236}">
                  <a16:creationId xmlns:a16="http://schemas.microsoft.com/office/drawing/2014/main" id="{CAD039CE-F000-49C9-942E-23FC7239E9D3}"/>
                </a:ext>
              </a:extLst>
            </p:cNvPr>
            <p:cNvSpPr/>
            <p:nvPr/>
          </p:nvSpPr>
          <p:spPr>
            <a:xfrm>
              <a:off x="11038490" y="2456435"/>
              <a:ext cx="265221" cy="449573"/>
            </a:xfrm>
            <a:custGeom>
              <a:avLst/>
              <a:gdLst>
                <a:gd name="f0" fmla="val 10800000"/>
                <a:gd name="f1" fmla="val 5400000"/>
                <a:gd name="f2" fmla="val 180"/>
                <a:gd name="f3" fmla="val w"/>
                <a:gd name="f4" fmla="val h"/>
                <a:gd name="f5" fmla="val 0"/>
                <a:gd name="f6" fmla="val 129"/>
                <a:gd name="f7" fmla="val 219"/>
                <a:gd name="f8" fmla="val 126"/>
                <a:gd name="f9" fmla="val 217"/>
                <a:gd name="f10" fmla="val 122"/>
                <a:gd name="f11" fmla="val 215"/>
                <a:gd name="f12" fmla="val 210"/>
                <a:gd name="f13" fmla="val 119"/>
                <a:gd name="f14" fmla="val 208"/>
                <a:gd name="f15" fmla="val 120"/>
                <a:gd name="f16" fmla="val 207"/>
                <a:gd name="f17" fmla="val 117"/>
                <a:gd name="f18" fmla="val 206"/>
                <a:gd name="f19" fmla="val 115"/>
                <a:gd name="f20" fmla="val 201"/>
                <a:gd name="f21" fmla="val 114"/>
                <a:gd name="f22" fmla="val 197"/>
                <a:gd name="f23" fmla="val 196"/>
                <a:gd name="f24" fmla="val 113"/>
                <a:gd name="f25" fmla="val 112"/>
                <a:gd name="f26" fmla="val 195"/>
                <a:gd name="f27" fmla="val 193"/>
                <a:gd name="f28" fmla="val 111"/>
                <a:gd name="f29" fmla="val 192"/>
                <a:gd name="f30" fmla="val 109"/>
                <a:gd name="f31" fmla="val 189"/>
                <a:gd name="f32" fmla="val 188"/>
                <a:gd name="f33" fmla="val 106"/>
                <a:gd name="f34" fmla="val 187"/>
                <a:gd name="f35" fmla="val 104"/>
                <a:gd name="f36" fmla="val 183"/>
                <a:gd name="f37" fmla="val 102"/>
                <a:gd name="f38" fmla="val 103"/>
                <a:gd name="f39" fmla="val 179"/>
                <a:gd name="f40" fmla="val 101"/>
                <a:gd name="f41" fmla="val 178"/>
                <a:gd name="f42" fmla="val 100"/>
                <a:gd name="f43" fmla="val 177"/>
                <a:gd name="f44" fmla="val 176"/>
                <a:gd name="f45" fmla="val 99"/>
                <a:gd name="f46" fmla="val 174"/>
                <a:gd name="f47" fmla="val 173"/>
                <a:gd name="f48" fmla="val 97"/>
                <a:gd name="f49" fmla="val 172"/>
                <a:gd name="f50" fmla="val 171"/>
                <a:gd name="f51" fmla="val 96"/>
                <a:gd name="f52" fmla="val 168"/>
                <a:gd name="f53" fmla="val 94"/>
                <a:gd name="f54" fmla="val 164"/>
                <a:gd name="f55" fmla="val 92"/>
                <a:gd name="f56" fmla="val 161"/>
                <a:gd name="f57" fmla="val 160"/>
                <a:gd name="f58" fmla="val 91"/>
                <a:gd name="f59" fmla="val 159"/>
                <a:gd name="f60" fmla="val 90"/>
                <a:gd name="f61" fmla="val 157"/>
                <a:gd name="f62" fmla="val 89"/>
                <a:gd name="f63" fmla="val 156"/>
                <a:gd name="f64" fmla="val 155"/>
                <a:gd name="f65" fmla="val 88"/>
                <a:gd name="f66" fmla="val 154"/>
                <a:gd name="f67" fmla="val 87"/>
                <a:gd name="f68" fmla="val 152"/>
                <a:gd name="f69" fmla="val 86"/>
                <a:gd name="f70" fmla="val 153"/>
                <a:gd name="f71" fmla="val 85"/>
                <a:gd name="f72" fmla="val 151"/>
                <a:gd name="f73" fmla="val 84"/>
                <a:gd name="f74" fmla="val 150"/>
                <a:gd name="f75" fmla="val 149"/>
                <a:gd name="f76" fmla="val 147"/>
                <a:gd name="f77" fmla="val 83"/>
                <a:gd name="f78" fmla="val 146"/>
                <a:gd name="f79" fmla="val 145"/>
                <a:gd name="f80" fmla="val 82"/>
                <a:gd name="f81" fmla="val 144"/>
                <a:gd name="f82" fmla="val 81"/>
                <a:gd name="f83" fmla="val 142"/>
                <a:gd name="f84" fmla="val 141"/>
                <a:gd name="f85" fmla="val 140"/>
                <a:gd name="f86" fmla="val 139"/>
                <a:gd name="f87" fmla="val 79"/>
                <a:gd name="f88" fmla="val 78"/>
                <a:gd name="f89" fmla="val 77"/>
                <a:gd name="f90" fmla="val 138"/>
                <a:gd name="f91" fmla="val 137"/>
                <a:gd name="f92" fmla="val 76"/>
                <a:gd name="f93" fmla="val 136"/>
                <a:gd name="f94" fmla="val 135"/>
                <a:gd name="f95" fmla="val 75"/>
                <a:gd name="f96" fmla="val 134"/>
                <a:gd name="f97" fmla="val 133"/>
                <a:gd name="f98" fmla="val 74"/>
                <a:gd name="f99" fmla="val 132"/>
                <a:gd name="f100" fmla="val 73"/>
                <a:gd name="f101" fmla="val 130"/>
                <a:gd name="f102" fmla="val 72"/>
                <a:gd name="f103" fmla="val 70"/>
                <a:gd name="f104" fmla="val 128"/>
                <a:gd name="f105" fmla="val 127"/>
                <a:gd name="f106" fmla="val 69"/>
                <a:gd name="f107" fmla="val 125"/>
                <a:gd name="f108" fmla="val 124"/>
                <a:gd name="f109" fmla="val 68"/>
                <a:gd name="f110" fmla="val 66"/>
                <a:gd name="f111" fmla="val 121"/>
                <a:gd name="f112" fmla="val 65"/>
                <a:gd name="f113" fmla="val 64"/>
                <a:gd name="f114" fmla="val 118"/>
                <a:gd name="f115" fmla="val 67"/>
                <a:gd name="f116" fmla="val 116"/>
                <a:gd name="f117" fmla="val 63"/>
                <a:gd name="f118" fmla="val 62"/>
                <a:gd name="f119" fmla="val 61"/>
                <a:gd name="f120" fmla="val 60"/>
                <a:gd name="f121" fmla="val 110"/>
                <a:gd name="f122" fmla="val 59"/>
                <a:gd name="f123" fmla="val 108"/>
                <a:gd name="f124" fmla="val 58"/>
                <a:gd name="f125" fmla="val 107"/>
                <a:gd name="f126" fmla="val 105"/>
                <a:gd name="f127" fmla="val 57"/>
                <a:gd name="f128" fmla="val 56"/>
                <a:gd name="f129" fmla="val 55"/>
                <a:gd name="f130" fmla="val 54"/>
                <a:gd name="f131" fmla="val 52"/>
                <a:gd name="f132" fmla="val 98"/>
                <a:gd name="f133" fmla="val 50"/>
                <a:gd name="f134" fmla="val 51"/>
                <a:gd name="f135" fmla="val 93"/>
                <a:gd name="f136" fmla="val 49"/>
                <a:gd name="f137" fmla="val 48"/>
                <a:gd name="f138" fmla="val 47"/>
                <a:gd name="f139" fmla="val 46"/>
                <a:gd name="f140" fmla="val 45"/>
                <a:gd name="f141" fmla="val 43"/>
                <a:gd name="f142" fmla="val 42"/>
                <a:gd name="f143" fmla="val 80"/>
                <a:gd name="f144" fmla="val 41"/>
                <a:gd name="f145" fmla="val 40"/>
                <a:gd name="f146" fmla="val 39"/>
                <a:gd name="f147" fmla="val 38"/>
                <a:gd name="f148" fmla="val 36"/>
                <a:gd name="f149" fmla="val 71"/>
                <a:gd name="f150" fmla="val 37"/>
                <a:gd name="f151" fmla="val 34"/>
                <a:gd name="f152" fmla="val 33"/>
                <a:gd name="f153" fmla="val 32"/>
                <a:gd name="f154" fmla="val 31"/>
                <a:gd name="f155" fmla="val 30"/>
                <a:gd name="f156" fmla="val 29"/>
                <a:gd name="f157" fmla="val 27"/>
                <a:gd name="f158" fmla="val 25"/>
                <a:gd name="f159" fmla="val 53"/>
                <a:gd name="f160" fmla="val 24"/>
                <a:gd name="f161" fmla="val 23"/>
                <a:gd name="f162" fmla="val 28"/>
                <a:gd name="f163" fmla="val 22"/>
                <a:gd name="f164" fmla="val 21"/>
                <a:gd name="f165" fmla="val 44"/>
                <a:gd name="f166" fmla="val 20"/>
                <a:gd name="f167" fmla="val 19"/>
                <a:gd name="f168" fmla="val 18"/>
                <a:gd name="f169" fmla="val 16"/>
                <a:gd name="f170" fmla="val 15"/>
                <a:gd name="f171" fmla="val 35"/>
                <a:gd name="f172" fmla="val 14"/>
                <a:gd name="f173" fmla="val 13"/>
                <a:gd name="f174" fmla="val 12"/>
                <a:gd name="f175" fmla="val 11"/>
                <a:gd name="f176" fmla="val 26"/>
                <a:gd name="f177" fmla="val 10"/>
                <a:gd name="f178" fmla="val 9"/>
                <a:gd name="f179" fmla="val 7"/>
                <a:gd name="f180" fmla="val 6"/>
                <a:gd name="f181" fmla="val 17"/>
                <a:gd name="f182" fmla="val 5"/>
                <a:gd name="f183" fmla="val 4"/>
                <a:gd name="f184" fmla="val 3"/>
                <a:gd name="f185" fmla="val 8"/>
                <a:gd name="f186" fmla="val 2"/>
                <a:gd name="f187" fmla="val 1"/>
                <a:gd name="f188" fmla="val 123"/>
                <a:gd name="f189" fmla="val 165"/>
                <a:gd name="f190" fmla="val 169"/>
                <a:gd name="f191" fmla="val 170"/>
                <a:gd name="f192" fmla="val 184"/>
                <a:gd name="f193" fmla="val 198"/>
                <a:gd name="f194" fmla="val 200"/>
                <a:gd name="f195" fmla="val 204"/>
                <a:gd name="f196" fmla="val 214"/>
                <a:gd name="f197" fmla="val 218"/>
                <a:gd name="f198" fmla="+- 0 0 -90"/>
                <a:gd name="f199" fmla="*/ f3 1 129"/>
                <a:gd name="f200" fmla="*/ f4 1 219"/>
                <a:gd name="f201" fmla="+- f7 0 f5"/>
                <a:gd name="f202" fmla="+- f6 0 f5"/>
                <a:gd name="f203" fmla="*/ f198 f0 1"/>
                <a:gd name="f204" fmla="*/ f202 1 129"/>
                <a:gd name="f205" fmla="*/ f201 1 219"/>
                <a:gd name="f206" fmla="*/ 112 f202 1"/>
                <a:gd name="f207" fmla="*/ 195 f201 1"/>
                <a:gd name="f208" fmla="*/ 109 f202 1"/>
                <a:gd name="f209" fmla="*/ 188 f201 1"/>
                <a:gd name="f210" fmla="*/ 100 f202 1"/>
                <a:gd name="f211" fmla="*/ 176 f201 1"/>
                <a:gd name="f212" fmla="*/ 96 f202 1"/>
                <a:gd name="f213" fmla="*/ 172 f201 1"/>
                <a:gd name="f214" fmla="*/ 89 f202 1"/>
                <a:gd name="f215" fmla="*/ 157 f201 1"/>
                <a:gd name="f216" fmla="*/ 86 f202 1"/>
                <a:gd name="f217" fmla="*/ 153 f201 1"/>
                <a:gd name="f218" fmla="*/ 82 f202 1"/>
                <a:gd name="f219" fmla="*/ 145 f201 1"/>
                <a:gd name="f220" fmla="*/ 77 f202 1"/>
                <a:gd name="f221" fmla="*/ 138 f201 1"/>
                <a:gd name="f222" fmla="*/ 76 f202 1"/>
                <a:gd name="f223" fmla="*/ 134 f201 1"/>
                <a:gd name="f224" fmla="*/ 74 f202 1"/>
                <a:gd name="f225" fmla="*/ 132 f201 1"/>
                <a:gd name="f226" fmla="*/ 68 f202 1"/>
                <a:gd name="f227" fmla="*/ 124 f201 1"/>
                <a:gd name="f228" fmla="*/ 66 f202 1"/>
                <a:gd name="f229" fmla="*/ 119 f201 1"/>
                <a:gd name="f230" fmla="*/ 62 f202 1"/>
                <a:gd name="f231" fmla="*/ 115 f201 1"/>
                <a:gd name="f232" fmla="*/ 59 f202 1"/>
                <a:gd name="f233" fmla="*/ 109 f201 1"/>
                <a:gd name="f234" fmla="*/ 56 f202 1"/>
                <a:gd name="f235" fmla="*/ 102 f201 1"/>
                <a:gd name="f236" fmla="*/ 51 f202 1"/>
                <a:gd name="f237" fmla="*/ 93 f201 1"/>
                <a:gd name="f238" fmla="*/ 49 f202 1"/>
                <a:gd name="f239" fmla="*/ 91 f201 1"/>
                <a:gd name="f240" fmla="*/ 48 f202 1"/>
                <a:gd name="f241" fmla="*/ 87 f201 1"/>
                <a:gd name="f242" fmla="*/ 46 f202 1"/>
                <a:gd name="f243" fmla="*/ 85 f201 1"/>
                <a:gd name="f244" fmla="*/ 45 f202 1"/>
                <a:gd name="f245" fmla="*/ 84 f201 1"/>
                <a:gd name="f246" fmla="*/ 42 f202 1"/>
                <a:gd name="f247" fmla="*/ 80 f201 1"/>
                <a:gd name="f248" fmla="*/ 36 f202 1"/>
                <a:gd name="f249" fmla="*/ 69 f201 1"/>
                <a:gd name="f250" fmla="*/ 33 f202 1"/>
                <a:gd name="f251" fmla="*/ 65 f201 1"/>
                <a:gd name="f252" fmla="*/ 31 f202 1"/>
                <a:gd name="f253" fmla="*/ 61 f201 1"/>
                <a:gd name="f254" fmla="*/ 27 f202 1"/>
                <a:gd name="f255" fmla="*/ 52 f201 1"/>
                <a:gd name="f256" fmla="*/ 48 f201 1"/>
                <a:gd name="f257" fmla="*/ 22 f202 1"/>
                <a:gd name="f258" fmla="*/ 47 f201 1"/>
                <a:gd name="f259" fmla="*/ 20 f202 1"/>
                <a:gd name="f260" fmla="*/ 45 f201 1"/>
                <a:gd name="f261" fmla="*/ 18 f202 1"/>
                <a:gd name="f262" fmla="*/ 40 f201 1"/>
                <a:gd name="f263" fmla="*/ 16 f202 1"/>
                <a:gd name="f264" fmla="*/ 39 f201 1"/>
                <a:gd name="f265" fmla="*/ 37 f201 1"/>
                <a:gd name="f266" fmla="*/ 33 f201 1"/>
                <a:gd name="f267" fmla="*/ 12 f202 1"/>
                <a:gd name="f268" fmla="*/ 30 f201 1"/>
                <a:gd name="f269" fmla="*/ 28 f201 1"/>
                <a:gd name="f270" fmla="*/ 9 f202 1"/>
                <a:gd name="f271" fmla="*/ 26 f201 1"/>
                <a:gd name="f272" fmla="*/ 7 f202 1"/>
                <a:gd name="f273" fmla="*/ 22 f201 1"/>
                <a:gd name="f274" fmla="*/ 10 f202 1"/>
                <a:gd name="f275" fmla="*/ 5 f202 1"/>
                <a:gd name="f276" fmla="*/ 18 f201 1"/>
                <a:gd name="f277" fmla="*/ 3 f202 1"/>
                <a:gd name="f278" fmla="*/ 8 f201 1"/>
                <a:gd name="f279" fmla="*/ 5 f201 1"/>
                <a:gd name="f280" fmla="*/ 0 f202 1"/>
                <a:gd name="f281" fmla="*/ 0 f201 1"/>
                <a:gd name="f282" fmla="*/ 2 f202 1"/>
                <a:gd name="f283" fmla="*/ 1 f201 1"/>
                <a:gd name="f284" fmla="*/ 7 f201 1"/>
                <a:gd name="f285" fmla="*/ 16 f201 1"/>
                <a:gd name="f286" fmla="*/ 31 f201 1"/>
                <a:gd name="f287" fmla="*/ 30 f202 1"/>
                <a:gd name="f288" fmla="*/ 39 f202 1"/>
                <a:gd name="f289" fmla="*/ 72 f201 1"/>
                <a:gd name="f290" fmla="*/ 57 f202 1"/>
                <a:gd name="f291" fmla="*/ 63 f202 1"/>
                <a:gd name="f292" fmla="*/ 105 f201 1"/>
                <a:gd name="f293" fmla="*/ 70 f202 1"/>
                <a:gd name="f294" fmla="*/ 165 f201 1"/>
                <a:gd name="f295" fmla="*/ 108 f202 1"/>
                <a:gd name="f296" fmla="*/ 179 f201 1"/>
                <a:gd name="f297" fmla="*/ 126 f202 1"/>
                <a:gd name="f298" fmla="*/ 217 f201 1"/>
                <a:gd name="f299" fmla="*/ f203 1 f2"/>
                <a:gd name="f300" fmla="*/ f206 1 129"/>
                <a:gd name="f301" fmla="*/ f207 1 219"/>
                <a:gd name="f302" fmla="*/ f208 1 129"/>
                <a:gd name="f303" fmla="*/ f209 1 219"/>
                <a:gd name="f304" fmla="*/ f210 1 129"/>
                <a:gd name="f305" fmla="*/ f211 1 219"/>
                <a:gd name="f306" fmla="*/ f212 1 129"/>
                <a:gd name="f307" fmla="*/ f213 1 219"/>
                <a:gd name="f308" fmla="*/ f214 1 129"/>
                <a:gd name="f309" fmla="*/ f215 1 219"/>
                <a:gd name="f310" fmla="*/ f216 1 129"/>
                <a:gd name="f311" fmla="*/ f217 1 219"/>
                <a:gd name="f312" fmla="*/ f218 1 129"/>
                <a:gd name="f313" fmla="*/ f219 1 219"/>
                <a:gd name="f314" fmla="*/ f220 1 129"/>
                <a:gd name="f315" fmla="*/ f221 1 219"/>
                <a:gd name="f316" fmla="*/ f222 1 129"/>
                <a:gd name="f317" fmla="*/ f223 1 219"/>
                <a:gd name="f318" fmla="*/ f224 1 129"/>
                <a:gd name="f319" fmla="*/ f225 1 219"/>
                <a:gd name="f320" fmla="*/ f226 1 129"/>
                <a:gd name="f321" fmla="*/ f227 1 219"/>
                <a:gd name="f322" fmla="*/ f228 1 129"/>
                <a:gd name="f323" fmla="*/ f229 1 219"/>
                <a:gd name="f324" fmla="*/ f230 1 129"/>
                <a:gd name="f325" fmla="*/ f231 1 219"/>
                <a:gd name="f326" fmla="*/ f232 1 129"/>
                <a:gd name="f327" fmla="*/ f233 1 219"/>
                <a:gd name="f328" fmla="*/ f234 1 129"/>
                <a:gd name="f329" fmla="*/ f235 1 219"/>
                <a:gd name="f330" fmla="*/ f236 1 129"/>
                <a:gd name="f331" fmla="*/ f237 1 219"/>
                <a:gd name="f332" fmla="*/ f238 1 129"/>
                <a:gd name="f333" fmla="*/ f239 1 219"/>
                <a:gd name="f334" fmla="*/ f240 1 129"/>
                <a:gd name="f335" fmla="*/ f241 1 219"/>
                <a:gd name="f336" fmla="*/ f242 1 129"/>
                <a:gd name="f337" fmla="*/ f243 1 219"/>
                <a:gd name="f338" fmla="*/ f244 1 129"/>
                <a:gd name="f339" fmla="*/ f245 1 219"/>
                <a:gd name="f340" fmla="*/ f246 1 129"/>
                <a:gd name="f341" fmla="*/ f247 1 219"/>
                <a:gd name="f342" fmla="*/ f248 1 129"/>
                <a:gd name="f343" fmla="*/ f249 1 219"/>
                <a:gd name="f344" fmla="*/ f250 1 129"/>
                <a:gd name="f345" fmla="*/ f251 1 219"/>
                <a:gd name="f346" fmla="*/ f252 1 129"/>
                <a:gd name="f347" fmla="*/ f253 1 219"/>
                <a:gd name="f348" fmla="*/ f254 1 129"/>
                <a:gd name="f349" fmla="*/ f255 1 219"/>
                <a:gd name="f350" fmla="*/ f256 1 219"/>
                <a:gd name="f351" fmla="*/ f257 1 129"/>
                <a:gd name="f352" fmla="*/ f258 1 219"/>
                <a:gd name="f353" fmla="*/ f259 1 129"/>
                <a:gd name="f354" fmla="*/ f260 1 219"/>
                <a:gd name="f355" fmla="*/ f261 1 129"/>
                <a:gd name="f356" fmla="*/ f262 1 219"/>
                <a:gd name="f357" fmla="*/ f263 1 129"/>
                <a:gd name="f358" fmla="*/ f264 1 219"/>
                <a:gd name="f359" fmla="*/ f265 1 219"/>
                <a:gd name="f360" fmla="*/ f266 1 219"/>
                <a:gd name="f361" fmla="*/ f267 1 129"/>
                <a:gd name="f362" fmla="*/ f268 1 219"/>
                <a:gd name="f363" fmla="*/ f269 1 219"/>
                <a:gd name="f364" fmla="*/ f270 1 129"/>
                <a:gd name="f365" fmla="*/ f271 1 219"/>
                <a:gd name="f366" fmla="*/ f272 1 129"/>
                <a:gd name="f367" fmla="*/ f273 1 219"/>
                <a:gd name="f368" fmla="*/ f274 1 129"/>
                <a:gd name="f369" fmla="*/ f275 1 129"/>
                <a:gd name="f370" fmla="*/ f276 1 219"/>
                <a:gd name="f371" fmla="*/ f277 1 129"/>
                <a:gd name="f372" fmla="*/ f278 1 219"/>
                <a:gd name="f373" fmla="*/ f279 1 219"/>
                <a:gd name="f374" fmla="*/ f280 1 129"/>
                <a:gd name="f375" fmla="*/ f281 1 219"/>
                <a:gd name="f376" fmla="*/ f282 1 129"/>
                <a:gd name="f377" fmla="*/ f283 1 219"/>
                <a:gd name="f378" fmla="*/ f284 1 219"/>
                <a:gd name="f379" fmla="*/ f285 1 219"/>
                <a:gd name="f380" fmla="*/ f286 1 219"/>
                <a:gd name="f381" fmla="*/ f287 1 129"/>
                <a:gd name="f382" fmla="*/ f288 1 129"/>
                <a:gd name="f383" fmla="*/ f289 1 219"/>
                <a:gd name="f384" fmla="*/ f290 1 129"/>
                <a:gd name="f385" fmla="*/ f291 1 129"/>
                <a:gd name="f386" fmla="*/ f292 1 219"/>
                <a:gd name="f387" fmla="*/ f293 1 129"/>
                <a:gd name="f388" fmla="*/ f294 1 219"/>
                <a:gd name="f389" fmla="*/ f295 1 129"/>
                <a:gd name="f390" fmla="*/ f296 1 219"/>
                <a:gd name="f391" fmla="*/ f297 1 129"/>
                <a:gd name="f392" fmla="*/ f298 1 219"/>
                <a:gd name="f393" fmla="*/ 0 1 f204"/>
                <a:gd name="f394" fmla="*/ f6 1 f204"/>
                <a:gd name="f395" fmla="*/ 0 1 f205"/>
                <a:gd name="f396" fmla="*/ f7 1 f205"/>
                <a:gd name="f397" fmla="+- f299 0 f1"/>
                <a:gd name="f398" fmla="*/ f300 1 f204"/>
                <a:gd name="f399" fmla="*/ f301 1 f205"/>
                <a:gd name="f400" fmla="*/ f302 1 f204"/>
                <a:gd name="f401" fmla="*/ f303 1 f205"/>
                <a:gd name="f402" fmla="*/ f304 1 f204"/>
                <a:gd name="f403" fmla="*/ f305 1 f205"/>
                <a:gd name="f404" fmla="*/ f306 1 f204"/>
                <a:gd name="f405" fmla="*/ f307 1 f205"/>
                <a:gd name="f406" fmla="*/ f308 1 f204"/>
                <a:gd name="f407" fmla="*/ f309 1 f205"/>
                <a:gd name="f408" fmla="*/ f310 1 f204"/>
                <a:gd name="f409" fmla="*/ f311 1 f205"/>
                <a:gd name="f410" fmla="*/ f312 1 f204"/>
                <a:gd name="f411" fmla="*/ f313 1 f205"/>
                <a:gd name="f412" fmla="*/ f314 1 f204"/>
                <a:gd name="f413" fmla="*/ f315 1 f205"/>
                <a:gd name="f414" fmla="*/ f316 1 f204"/>
                <a:gd name="f415" fmla="*/ f317 1 f205"/>
                <a:gd name="f416" fmla="*/ f318 1 f204"/>
                <a:gd name="f417" fmla="*/ f319 1 f205"/>
                <a:gd name="f418" fmla="*/ f320 1 f204"/>
                <a:gd name="f419" fmla="*/ f321 1 f205"/>
                <a:gd name="f420" fmla="*/ f322 1 f204"/>
                <a:gd name="f421" fmla="*/ f323 1 f205"/>
                <a:gd name="f422" fmla="*/ f324 1 f204"/>
                <a:gd name="f423" fmla="*/ f325 1 f205"/>
                <a:gd name="f424" fmla="*/ f326 1 f204"/>
                <a:gd name="f425" fmla="*/ f327 1 f205"/>
                <a:gd name="f426" fmla="*/ f328 1 f204"/>
                <a:gd name="f427" fmla="*/ f329 1 f205"/>
                <a:gd name="f428" fmla="*/ f330 1 f204"/>
                <a:gd name="f429" fmla="*/ f331 1 f205"/>
                <a:gd name="f430" fmla="*/ f332 1 f204"/>
                <a:gd name="f431" fmla="*/ f333 1 f205"/>
                <a:gd name="f432" fmla="*/ f334 1 f204"/>
                <a:gd name="f433" fmla="*/ f335 1 f205"/>
                <a:gd name="f434" fmla="*/ f336 1 f204"/>
                <a:gd name="f435" fmla="*/ f337 1 f205"/>
                <a:gd name="f436" fmla="*/ f338 1 f204"/>
                <a:gd name="f437" fmla="*/ f339 1 f205"/>
                <a:gd name="f438" fmla="*/ f340 1 f204"/>
                <a:gd name="f439" fmla="*/ f341 1 f205"/>
                <a:gd name="f440" fmla="*/ f342 1 f204"/>
                <a:gd name="f441" fmla="*/ f343 1 f205"/>
                <a:gd name="f442" fmla="*/ f344 1 f204"/>
                <a:gd name="f443" fmla="*/ f345 1 f205"/>
                <a:gd name="f444" fmla="*/ f346 1 f204"/>
                <a:gd name="f445" fmla="*/ f347 1 f205"/>
                <a:gd name="f446" fmla="*/ f348 1 f204"/>
                <a:gd name="f447" fmla="*/ f349 1 f205"/>
                <a:gd name="f448" fmla="*/ f350 1 f205"/>
                <a:gd name="f449" fmla="*/ f351 1 f204"/>
                <a:gd name="f450" fmla="*/ f352 1 f205"/>
                <a:gd name="f451" fmla="*/ f353 1 f204"/>
                <a:gd name="f452" fmla="*/ f354 1 f205"/>
                <a:gd name="f453" fmla="*/ f355 1 f204"/>
                <a:gd name="f454" fmla="*/ f356 1 f205"/>
                <a:gd name="f455" fmla="*/ f357 1 f204"/>
                <a:gd name="f456" fmla="*/ f358 1 f205"/>
                <a:gd name="f457" fmla="*/ f359 1 f205"/>
                <a:gd name="f458" fmla="*/ f360 1 f205"/>
                <a:gd name="f459" fmla="*/ f361 1 f204"/>
                <a:gd name="f460" fmla="*/ f362 1 f205"/>
                <a:gd name="f461" fmla="*/ f363 1 f205"/>
                <a:gd name="f462" fmla="*/ f364 1 f204"/>
                <a:gd name="f463" fmla="*/ f365 1 f205"/>
                <a:gd name="f464" fmla="*/ f366 1 f204"/>
                <a:gd name="f465" fmla="*/ f367 1 f205"/>
                <a:gd name="f466" fmla="*/ f368 1 f204"/>
                <a:gd name="f467" fmla="*/ f369 1 f204"/>
                <a:gd name="f468" fmla="*/ f370 1 f205"/>
                <a:gd name="f469" fmla="*/ f371 1 f204"/>
                <a:gd name="f470" fmla="*/ f372 1 f205"/>
                <a:gd name="f471" fmla="*/ f373 1 f205"/>
                <a:gd name="f472" fmla="*/ f374 1 f204"/>
                <a:gd name="f473" fmla="*/ f375 1 f205"/>
                <a:gd name="f474" fmla="*/ f376 1 f204"/>
                <a:gd name="f475" fmla="*/ f377 1 f205"/>
                <a:gd name="f476" fmla="*/ f378 1 f205"/>
                <a:gd name="f477" fmla="*/ f379 1 f205"/>
                <a:gd name="f478" fmla="*/ f380 1 f205"/>
                <a:gd name="f479" fmla="*/ f381 1 f204"/>
                <a:gd name="f480" fmla="*/ f382 1 f204"/>
                <a:gd name="f481" fmla="*/ f383 1 f205"/>
                <a:gd name="f482" fmla="*/ f384 1 f204"/>
                <a:gd name="f483" fmla="*/ f385 1 f204"/>
                <a:gd name="f484" fmla="*/ f386 1 f205"/>
                <a:gd name="f485" fmla="*/ f387 1 f204"/>
                <a:gd name="f486" fmla="*/ f388 1 f205"/>
                <a:gd name="f487" fmla="*/ f389 1 f204"/>
                <a:gd name="f488" fmla="*/ f390 1 f205"/>
                <a:gd name="f489" fmla="*/ f391 1 f204"/>
                <a:gd name="f490" fmla="*/ f392 1 f205"/>
                <a:gd name="f491" fmla="*/ f393 f199 1"/>
                <a:gd name="f492" fmla="*/ f394 f199 1"/>
                <a:gd name="f493" fmla="*/ f396 f200 1"/>
                <a:gd name="f494" fmla="*/ f395 f200 1"/>
                <a:gd name="f495" fmla="*/ f398 f199 1"/>
                <a:gd name="f496" fmla="*/ f399 f200 1"/>
                <a:gd name="f497" fmla="*/ f400 f199 1"/>
                <a:gd name="f498" fmla="*/ f401 f200 1"/>
                <a:gd name="f499" fmla="*/ f402 f199 1"/>
                <a:gd name="f500" fmla="*/ f403 f200 1"/>
                <a:gd name="f501" fmla="*/ f404 f199 1"/>
                <a:gd name="f502" fmla="*/ f405 f200 1"/>
                <a:gd name="f503" fmla="*/ f406 f199 1"/>
                <a:gd name="f504" fmla="*/ f407 f200 1"/>
                <a:gd name="f505" fmla="*/ f408 f199 1"/>
                <a:gd name="f506" fmla="*/ f409 f200 1"/>
                <a:gd name="f507" fmla="*/ f410 f199 1"/>
                <a:gd name="f508" fmla="*/ f411 f200 1"/>
                <a:gd name="f509" fmla="*/ f412 f199 1"/>
                <a:gd name="f510" fmla="*/ f413 f200 1"/>
                <a:gd name="f511" fmla="*/ f414 f199 1"/>
                <a:gd name="f512" fmla="*/ f415 f200 1"/>
                <a:gd name="f513" fmla="*/ f416 f199 1"/>
                <a:gd name="f514" fmla="*/ f417 f200 1"/>
                <a:gd name="f515" fmla="*/ f418 f199 1"/>
                <a:gd name="f516" fmla="*/ f419 f200 1"/>
                <a:gd name="f517" fmla="*/ f420 f199 1"/>
                <a:gd name="f518" fmla="*/ f421 f200 1"/>
                <a:gd name="f519" fmla="*/ f422 f199 1"/>
                <a:gd name="f520" fmla="*/ f423 f200 1"/>
                <a:gd name="f521" fmla="*/ f424 f199 1"/>
                <a:gd name="f522" fmla="*/ f425 f200 1"/>
                <a:gd name="f523" fmla="*/ f426 f199 1"/>
                <a:gd name="f524" fmla="*/ f427 f200 1"/>
                <a:gd name="f525" fmla="*/ f428 f199 1"/>
                <a:gd name="f526" fmla="*/ f429 f200 1"/>
                <a:gd name="f527" fmla="*/ f430 f199 1"/>
                <a:gd name="f528" fmla="*/ f431 f200 1"/>
                <a:gd name="f529" fmla="*/ f432 f199 1"/>
                <a:gd name="f530" fmla="*/ f433 f200 1"/>
                <a:gd name="f531" fmla="*/ f434 f199 1"/>
                <a:gd name="f532" fmla="*/ f435 f200 1"/>
                <a:gd name="f533" fmla="*/ f436 f199 1"/>
                <a:gd name="f534" fmla="*/ f437 f200 1"/>
                <a:gd name="f535" fmla="*/ f438 f199 1"/>
                <a:gd name="f536" fmla="*/ f439 f200 1"/>
                <a:gd name="f537" fmla="*/ f440 f199 1"/>
                <a:gd name="f538" fmla="*/ f441 f200 1"/>
                <a:gd name="f539" fmla="*/ f442 f199 1"/>
                <a:gd name="f540" fmla="*/ f443 f200 1"/>
                <a:gd name="f541" fmla="*/ f444 f199 1"/>
                <a:gd name="f542" fmla="*/ f445 f200 1"/>
                <a:gd name="f543" fmla="*/ f446 f199 1"/>
                <a:gd name="f544" fmla="*/ f447 f200 1"/>
                <a:gd name="f545" fmla="*/ f448 f200 1"/>
                <a:gd name="f546" fmla="*/ f449 f199 1"/>
                <a:gd name="f547" fmla="*/ f450 f200 1"/>
                <a:gd name="f548" fmla="*/ f451 f199 1"/>
                <a:gd name="f549" fmla="*/ f452 f200 1"/>
                <a:gd name="f550" fmla="*/ f453 f199 1"/>
                <a:gd name="f551" fmla="*/ f454 f200 1"/>
                <a:gd name="f552" fmla="*/ f455 f199 1"/>
                <a:gd name="f553" fmla="*/ f456 f200 1"/>
                <a:gd name="f554" fmla="*/ f457 f200 1"/>
                <a:gd name="f555" fmla="*/ f458 f200 1"/>
                <a:gd name="f556" fmla="*/ f459 f199 1"/>
                <a:gd name="f557" fmla="*/ f460 f200 1"/>
                <a:gd name="f558" fmla="*/ f461 f200 1"/>
                <a:gd name="f559" fmla="*/ f462 f199 1"/>
                <a:gd name="f560" fmla="*/ f463 f200 1"/>
                <a:gd name="f561" fmla="*/ f464 f199 1"/>
                <a:gd name="f562" fmla="*/ f465 f200 1"/>
                <a:gd name="f563" fmla="*/ f466 f199 1"/>
                <a:gd name="f564" fmla="*/ f467 f199 1"/>
                <a:gd name="f565" fmla="*/ f468 f200 1"/>
                <a:gd name="f566" fmla="*/ f469 f199 1"/>
                <a:gd name="f567" fmla="*/ f470 f200 1"/>
                <a:gd name="f568" fmla="*/ f471 f200 1"/>
                <a:gd name="f569" fmla="*/ f472 f199 1"/>
                <a:gd name="f570" fmla="*/ f473 f200 1"/>
                <a:gd name="f571" fmla="*/ f474 f199 1"/>
                <a:gd name="f572" fmla="*/ f475 f200 1"/>
                <a:gd name="f573" fmla="*/ f476 f200 1"/>
                <a:gd name="f574" fmla="*/ f477 f200 1"/>
                <a:gd name="f575" fmla="*/ f478 f200 1"/>
                <a:gd name="f576" fmla="*/ f479 f199 1"/>
                <a:gd name="f577" fmla="*/ f480 f199 1"/>
                <a:gd name="f578" fmla="*/ f481 f200 1"/>
                <a:gd name="f579" fmla="*/ f482 f199 1"/>
                <a:gd name="f580" fmla="*/ f483 f199 1"/>
                <a:gd name="f581" fmla="*/ f484 f200 1"/>
                <a:gd name="f582" fmla="*/ f485 f199 1"/>
                <a:gd name="f583" fmla="*/ f486 f200 1"/>
                <a:gd name="f584" fmla="*/ f487 f199 1"/>
                <a:gd name="f585" fmla="*/ f488 f200 1"/>
                <a:gd name="f586" fmla="*/ f489 f199 1"/>
                <a:gd name="f587" fmla="*/ f490 f200 1"/>
              </a:gdLst>
              <a:ahLst/>
              <a:cxnLst>
                <a:cxn ang="3cd4">
                  <a:pos x="hc" y="t"/>
                </a:cxn>
                <a:cxn ang="0">
                  <a:pos x="r" y="vc"/>
                </a:cxn>
                <a:cxn ang="cd4">
                  <a:pos x="hc" y="b"/>
                </a:cxn>
                <a:cxn ang="cd2">
                  <a:pos x="l" y="vc"/>
                </a:cxn>
                <a:cxn ang="f397">
                  <a:pos x="f495" y="f496"/>
                </a:cxn>
                <a:cxn ang="f397">
                  <a:pos x="f497" y="f498"/>
                </a:cxn>
                <a:cxn ang="f397">
                  <a:pos x="f499" y="f500"/>
                </a:cxn>
                <a:cxn ang="f397">
                  <a:pos x="f501" y="f502"/>
                </a:cxn>
                <a:cxn ang="f397">
                  <a:pos x="f503" y="f504"/>
                </a:cxn>
                <a:cxn ang="f397">
                  <a:pos x="f505" y="f506"/>
                </a:cxn>
                <a:cxn ang="f397">
                  <a:pos x="f507" y="f508"/>
                </a:cxn>
                <a:cxn ang="f397">
                  <a:pos x="f509" y="f510"/>
                </a:cxn>
                <a:cxn ang="f397">
                  <a:pos x="f511" y="f512"/>
                </a:cxn>
                <a:cxn ang="f397">
                  <a:pos x="f513" y="f514"/>
                </a:cxn>
                <a:cxn ang="f397">
                  <a:pos x="f515" y="f516"/>
                </a:cxn>
                <a:cxn ang="f397">
                  <a:pos x="f517" y="f518"/>
                </a:cxn>
                <a:cxn ang="f397">
                  <a:pos x="f519" y="f520"/>
                </a:cxn>
                <a:cxn ang="f397">
                  <a:pos x="f521" y="f522"/>
                </a:cxn>
                <a:cxn ang="f397">
                  <a:pos x="f523" y="f524"/>
                </a:cxn>
                <a:cxn ang="f397">
                  <a:pos x="f525" y="f526"/>
                </a:cxn>
                <a:cxn ang="f397">
                  <a:pos x="f527" y="f528"/>
                </a:cxn>
                <a:cxn ang="f397">
                  <a:pos x="f529" y="f530"/>
                </a:cxn>
                <a:cxn ang="f397">
                  <a:pos x="f531" y="f532"/>
                </a:cxn>
                <a:cxn ang="f397">
                  <a:pos x="f533" y="f534"/>
                </a:cxn>
                <a:cxn ang="f397">
                  <a:pos x="f535" y="f536"/>
                </a:cxn>
                <a:cxn ang="f397">
                  <a:pos x="f537" y="f538"/>
                </a:cxn>
                <a:cxn ang="f397">
                  <a:pos x="f539" y="f540"/>
                </a:cxn>
                <a:cxn ang="f397">
                  <a:pos x="f541" y="f542"/>
                </a:cxn>
                <a:cxn ang="f397">
                  <a:pos x="f543" y="f544"/>
                </a:cxn>
                <a:cxn ang="f397">
                  <a:pos x="f543" y="f545"/>
                </a:cxn>
                <a:cxn ang="f397">
                  <a:pos x="f546" y="f547"/>
                </a:cxn>
                <a:cxn ang="f397">
                  <a:pos x="f548" y="f549"/>
                </a:cxn>
                <a:cxn ang="f397">
                  <a:pos x="f550" y="f551"/>
                </a:cxn>
                <a:cxn ang="f397">
                  <a:pos x="f552" y="f553"/>
                </a:cxn>
                <a:cxn ang="f397">
                  <a:pos x="f552" y="f554"/>
                </a:cxn>
                <a:cxn ang="f397">
                  <a:pos x="f552" y="f555"/>
                </a:cxn>
                <a:cxn ang="f397">
                  <a:pos x="f556" y="f557"/>
                </a:cxn>
                <a:cxn ang="f397">
                  <a:pos x="f556" y="f558"/>
                </a:cxn>
                <a:cxn ang="f397">
                  <a:pos x="f559" y="f560"/>
                </a:cxn>
                <a:cxn ang="f397">
                  <a:pos x="f561" y="f562"/>
                </a:cxn>
                <a:cxn ang="f397">
                  <a:pos x="f563" y="f562"/>
                </a:cxn>
                <a:cxn ang="f397">
                  <a:pos x="f564" y="f565"/>
                </a:cxn>
                <a:cxn ang="f397">
                  <a:pos x="f566" y="f567"/>
                </a:cxn>
                <a:cxn ang="f397">
                  <a:pos x="f566" y="f568"/>
                </a:cxn>
                <a:cxn ang="f397">
                  <a:pos x="f569" y="f570"/>
                </a:cxn>
                <a:cxn ang="f397">
                  <a:pos x="f571" y="f572"/>
                </a:cxn>
                <a:cxn ang="f397">
                  <a:pos x="f566" y="f573"/>
                </a:cxn>
                <a:cxn ang="f397">
                  <a:pos x="f563" y="f574"/>
                </a:cxn>
                <a:cxn ang="f397">
                  <a:pos x="f548" y="f575"/>
                </a:cxn>
                <a:cxn ang="f397">
                  <a:pos x="f576" y="f547"/>
                </a:cxn>
                <a:cxn ang="f397">
                  <a:pos x="f577" y="f542"/>
                </a:cxn>
                <a:cxn ang="f397">
                  <a:pos x="f533" y="f578"/>
                </a:cxn>
                <a:cxn ang="f397">
                  <a:pos x="f579" y="f526"/>
                </a:cxn>
                <a:cxn ang="f397">
                  <a:pos x="f580" y="f581"/>
                </a:cxn>
                <a:cxn ang="f397">
                  <a:pos x="f582" y="f518"/>
                </a:cxn>
                <a:cxn ang="f397">
                  <a:pos x="f499" y="f583"/>
                </a:cxn>
                <a:cxn ang="f397">
                  <a:pos x="f584" y="f585"/>
                </a:cxn>
                <a:cxn ang="f397">
                  <a:pos x="f586" y="f587"/>
                </a:cxn>
              </a:cxnLst>
              <a:rect l="f491" t="f494" r="f492" b="f493"/>
              <a:pathLst>
                <a:path w="129" h="219">
                  <a:moveTo>
                    <a:pt x="f8" y="f9"/>
                  </a:moveTo>
                  <a:cubicBezTo>
                    <a:pt x="f10" y="f11"/>
                    <a:pt x="f10" y="f12"/>
                    <a:pt x="f13" y="f14"/>
                  </a:cubicBezTo>
                  <a:cubicBezTo>
                    <a:pt x="f13" y="f14"/>
                    <a:pt x="f15" y="f14"/>
                    <a:pt x="f15" y="f16"/>
                  </a:cubicBezTo>
                  <a:cubicBezTo>
                    <a:pt x="f17" y="f18"/>
                    <a:pt x="f19" y="f20"/>
                    <a:pt x="f21" y="f22"/>
                  </a:cubicBezTo>
                  <a:cubicBezTo>
                    <a:pt x="f21" y="f22"/>
                    <a:pt x="f21" y="f22"/>
                    <a:pt x="f21" y="f22"/>
                  </a:cubicBezTo>
                  <a:cubicBezTo>
                    <a:pt x="f21" y="f23"/>
                    <a:pt x="f24" y="f23"/>
                    <a:pt x="f25" y="f26"/>
                  </a:cubicBezTo>
                  <a:cubicBezTo>
                    <a:pt x="f24" y="f26"/>
                    <a:pt x="f24" y="f26"/>
                    <a:pt x="f24" y="f26"/>
                  </a:cubicBezTo>
                  <a:cubicBezTo>
                    <a:pt x="f25" y="f26"/>
                    <a:pt x="f25" y="f27"/>
                    <a:pt x="f28" y="f27"/>
                  </a:cubicBezTo>
                  <a:cubicBezTo>
                    <a:pt x="f28" y="f27"/>
                    <a:pt x="f25" y="f27"/>
                    <a:pt x="f25" y="f29"/>
                  </a:cubicBezTo>
                  <a:cubicBezTo>
                    <a:pt x="f28" y="f29"/>
                    <a:pt x="f28" y="f29"/>
                    <a:pt x="f28" y="f29"/>
                  </a:cubicBezTo>
                  <a:cubicBezTo>
                    <a:pt x="f30" y="f29"/>
                    <a:pt x="f30" y="f31"/>
                    <a:pt x="f30" y="f32"/>
                  </a:cubicBezTo>
                  <a:cubicBezTo>
                    <a:pt x="f30" y="f32"/>
                    <a:pt x="f30" y="f32"/>
                    <a:pt x="f30" y="f32"/>
                  </a:cubicBezTo>
                  <a:cubicBezTo>
                    <a:pt x="f33" y="f34"/>
                    <a:pt x="f35" y="f36"/>
                    <a:pt x="f37" y="f2"/>
                  </a:cubicBezTo>
                  <a:cubicBezTo>
                    <a:pt x="f38" y="f2"/>
                    <a:pt x="f38" y="f2"/>
                    <a:pt x="f38" y="f2"/>
                  </a:cubicBezTo>
                  <a:cubicBezTo>
                    <a:pt x="f38" y="f2"/>
                    <a:pt x="f37" y="f2"/>
                    <a:pt x="f37" y="f2"/>
                  </a:cubicBezTo>
                  <a:cubicBezTo>
                    <a:pt x="f37" y="f39"/>
                    <a:pt x="f40" y="f39"/>
                    <a:pt x="f40" y="f41"/>
                  </a:cubicBezTo>
                  <a:cubicBezTo>
                    <a:pt x="f40" y="f41"/>
                    <a:pt x="f40" y="f41"/>
                    <a:pt x="f40" y="f41"/>
                  </a:cubicBezTo>
                  <a:cubicBezTo>
                    <a:pt x="f42" y="f43"/>
                    <a:pt x="f40" y="f43"/>
                    <a:pt x="f42" y="f44"/>
                  </a:cubicBezTo>
                  <a:cubicBezTo>
                    <a:pt x="f42" y="f44"/>
                    <a:pt x="f42" y="f44"/>
                    <a:pt x="f42" y="f44"/>
                  </a:cubicBezTo>
                  <a:cubicBezTo>
                    <a:pt x="f45" y="f44"/>
                    <a:pt x="f42" y="f46"/>
                    <a:pt x="f45" y="f46"/>
                  </a:cubicBezTo>
                  <a:cubicBezTo>
                    <a:pt x="f45" y="f46"/>
                    <a:pt x="f45" y="f46"/>
                    <a:pt x="f45" y="f46"/>
                  </a:cubicBezTo>
                  <a:cubicBezTo>
                    <a:pt x="f45" y="f47"/>
                    <a:pt x="f45" y="f47"/>
                    <a:pt x="f45" y="f47"/>
                  </a:cubicBezTo>
                  <a:cubicBezTo>
                    <a:pt x="f45" y="f47"/>
                    <a:pt x="f45" y="f47"/>
                    <a:pt x="f45" y="f47"/>
                  </a:cubicBezTo>
                  <a:cubicBezTo>
                    <a:pt x="f48" y="f49"/>
                    <a:pt x="f48" y="f50"/>
                    <a:pt x="f51" y="f49"/>
                  </a:cubicBezTo>
                  <a:cubicBezTo>
                    <a:pt x="f48" y="f50"/>
                    <a:pt x="f48" y="f49"/>
                    <a:pt x="f48" y="f50"/>
                  </a:cubicBezTo>
                  <a:cubicBezTo>
                    <a:pt x="f51" y="f52"/>
                    <a:pt x="f53" y="f54"/>
                    <a:pt x="f55" y="f56"/>
                  </a:cubicBezTo>
                  <a:cubicBezTo>
                    <a:pt x="f55" y="f57"/>
                    <a:pt x="f55" y="f57"/>
                    <a:pt x="f55" y="f57"/>
                  </a:cubicBezTo>
                  <a:cubicBezTo>
                    <a:pt x="f58" y="f57"/>
                    <a:pt x="f58" y="f59"/>
                    <a:pt x="f60" y="f59"/>
                  </a:cubicBezTo>
                  <a:cubicBezTo>
                    <a:pt x="f60" y="f59"/>
                    <a:pt x="f58" y="f59"/>
                    <a:pt x="f60" y="f59"/>
                  </a:cubicBezTo>
                  <a:cubicBezTo>
                    <a:pt x="f60" y="f61"/>
                    <a:pt x="f62" y="f61"/>
                    <a:pt x="f62" y="f61"/>
                  </a:cubicBezTo>
                  <a:cubicBezTo>
                    <a:pt x="f60" y="f61"/>
                    <a:pt x="f60" y="f61"/>
                    <a:pt x="f60" y="f63"/>
                  </a:cubicBezTo>
                  <a:cubicBezTo>
                    <a:pt x="f62" y="f63"/>
                    <a:pt x="f62" y="f64"/>
                    <a:pt x="f65" y="f64"/>
                  </a:cubicBezTo>
                  <a:cubicBezTo>
                    <a:pt x="f62" y="f64"/>
                    <a:pt x="f62" y="f64"/>
                    <a:pt x="f62" y="f64"/>
                  </a:cubicBezTo>
                  <a:cubicBezTo>
                    <a:pt x="f65" y="f66"/>
                    <a:pt x="f65" y="f66"/>
                    <a:pt x="f67" y="f66"/>
                  </a:cubicBezTo>
                  <a:cubicBezTo>
                    <a:pt x="f65" y="f66"/>
                    <a:pt x="f65" y="f66"/>
                    <a:pt x="f65" y="f66"/>
                  </a:cubicBezTo>
                  <a:cubicBezTo>
                    <a:pt x="f65" y="f68"/>
                    <a:pt x="f67" y="f66"/>
                    <a:pt x="f69" y="f70"/>
                  </a:cubicBezTo>
                  <a:cubicBezTo>
                    <a:pt x="f67" y="f70"/>
                    <a:pt x="f67" y="f70"/>
                    <a:pt x="f67" y="f70"/>
                  </a:cubicBezTo>
                  <a:cubicBezTo>
                    <a:pt x="f69" y="f68"/>
                    <a:pt x="f71" y="f72"/>
                    <a:pt x="f73" y="f74"/>
                  </a:cubicBezTo>
                  <a:cubicBezTo>
                    <a:pt x="f71" y="f74"/>
                    <a:pt x="f71" y="f74"/>
                    <a:pt x="f71" y="f74"/>
                  </a:cubicBezTo>
                  <a:cubicBezTo>
                    <a:pt x="f73" y="f75"/>
                    <a:pt x="f73" y="f76"/>
                    <a:pt x="f77" y="f76"/>
                  </a:cubicBezTo>
                  <a:cubicBezTo>
                    <a:pt x="f77" y="f78"/>
                    <a:pt x="f73" y="f78"/>
                    <a:pt x="f77" y="f79"/>
                  </a:cubicBezTo>
                  <a:cubicBezTo>
                    <a:pt x="f80" y="f78"/>
                    <a:pt x="f80" y="f81"/>
                    <a:pt x="f80" y="f79"/>
                  </a:cubicBezTo>
                  <a:cubicBezTo>
                    <a:pt x="f80" y="f81"/>
                    <a:pt x="f82" y="f83"/>
                    <a:pt x="f82" y="f83"/>
                  </a:cubicBezTo>
                  <a:cubicBezTo>
                    <a:pt x="f82" y="f83"/>
                    <a:pt x="f82" y="f84"/>
                    <a:pt x="f80" y="f83"/>
                  </a:cubicBezTo>
                  <a:cubicBezTo>
                    <a:pt x="f80" y="f84"/>
                    <a:pt x="f80" y="f84"/>
                    <a:pt x="f80" y="f84"/>
                  </a:cubicBezTo>
                  <a:cubicBezTo>
                    <a:pt x="f80" y="f84"/>
                    <a:pt x="f80" y="f84"/>
                    <a:pt x="f80" y="f84"/>
                  </a:cubicBezTo>
                  <a:cubicBezTo>
                    <a:pt x="f80" y="f84"/>
                    <a:pt x="f82" y="f85"/>
                    <a:pt x="f82" y="f86"/>
                  </a:cubicBezTo>
                  <a:cubicBezTo>
                    <a:pt x="f87" y="f86"/>
                    <a:pt x="f88" y="f86"/>
                    <a:pt x="f89" y="f90"/>
                  </a:cubicBezTo>
                  <a:cubicBezTo>
                    <a:pt x="f88" y="f90"/>
                    <a:pt x="f88" y="f91"/>
                    <a:pt x="f88" y="f91"/>
                  </a:cubicBezTo>
                  <a:cubicBezTo>
                    <a:pt x="f92" y="f91"/>
                    <a:pt x="f92" y="f91"/>
                    <a:pt x="f92" y="f91"/>
                  </a:cubicBezTo>
                  <a:cubicBezTo>
                    <a:pt x="f92" y="f93"/>
                    <a:pt x="f89" y="f93"/>
                    <a:pt x="f92" y="f93"/>
                  </a:cubicBezTo>
                  <a:cubicBezTo>
                    <a:pt x="f92" y="f93"/>
                    <a:pt x="f92" y="f93"/>
                    <a:pt x="f92" y="f93"/>
                  </a:cubicBezTo>
                  <a:cubicBezTo>
                    <a:pt x="f92" y="f94"/>
                    <a:pt x="f95" y="f96"/>
                    <a:pt x="f92" y="f96"/>
                  </a:cubicBezTo>
                  <a:cubicBezTo>
                    <a:pt x="f92" y="f96"/>
                    <a:pt x="f92" y="f96"/>
                    <a:pt x="f92" y="f96"/>
                  </a:cubicBezTo>
                  <a:cubicBezTo>
                    <a:pt x="f92" y="f96"/>
                    <a:pt x="f92" y="f96"/>
                    <a:pt x="f95" y="f97"/>
                  </a:cubicBezTo>
                  <a:cubicBezTo>
                    <a:pt x="f95" y="f97"/>
                    <a:pt x="f95" y="f97"/>
                    <a:pt x="f95" y="f97"/>
                  </a:cubicBezTo>
                  <a:cubicBezTo>
                    <a:pt x="f95" y="f97"/>
                    <a:pt x="f98" y="f99"/>
                    <a:pt x="f98" y="f97"/>
                  </a:cubicBezTo>
                  <a:cubicBezTo>
                    <a:pt x="f98" y="f97"/>
                    <a:pt x="f95" y="f99"/>
                    <a:pt x="f95" y="f97"/>
                  </a:cubicBezTo>
                  <a:cubicBezTo>
                    <a:pt x="f98" y="f97"/>
                    <a:pt x="f100" y="f99"/>
                    <a:pt x="f100" y="f99"/>
                  </a:cubicBezTo>
                  <a:cubicBezTo>
                    <a:pt x="f100" y="f99"/>
                    <a:pt x="f100" y="f99"/>
                    <a:pt x="f98" y="f99"/>
                  </a:cubicBezTo>
                  <a:cubicBezTo>
                    <a:pt x="f100" y="f101"/>
                    <a:pt x="f102" y="f6"/>
                    <a:pt x="f103" y="f104"/>
                  </a:cubicBezTo>
                  <a:cubicBezTo>
                    <a:pt x="f103" y="f104"/>
                    <a:pt x="f102" y="f104"/>
                    <a:pt x="f102" y="f6"/>
                  </a:cubicBezTo>
                  <a:cubicBezTo>
                    <a:pt x="f102" y="f105"/>
                    <a:pt x="f106" y="f105"/>
                    <a:pt x="f106" y="f8"/>
                  </a:cubicBezTo>
                  <a:cubicBezTo>
                    <a:pt x="f106" y="f8"/>
                    <a:pt x="f106" y="f8"/>
                    <a:pt x="f106" y="f8"/>
                  </a:cubicBezTo>
                  <a:cubicBezTo>
                    <a:pt x="f106" y="f107"/>
                    <a:pt x="f106" y="f107"/>
                    <a:pt x="f106" y="f107"/>
                  </a:cubicBezTo>
                  <a:cubicBezTo>
                    <a:pt x="f106" y="f107"/>
                    <a:pt x="f106" y="f108"/>
                    <a:pt x="f109" y="f108"/>
                  </a:cubicBezTo>
                  <a:cubicBezTo>
                    <a:pt x="f109" y="f108"/>
                    <a:pt x="f109" y="f108"/>
                    <a:pt x="f106" y="f108"/>
                  </a:cubicBezTo>
                  <a:cubicBezTo>
                    <a:pt x="f109" y="f108"/>
                    <a:pt x="f110" y="f111"/>
                    <a:pt x="f110" y="f15"/>
                  </a:cubicBezTo>
                  <a:cubicBezTo>
                    <a:pt x="f110" y="f15"/>
                    <a:pt x="f112" y="f15"/>
                    <a:pt x="f113" y="f13"/>
                  </a:cubicBezTo>
                  <a:cubicBezTo>
                    <a:pt x="f112" y="f13"/>
                    <a:pt x="f112" y="f13"/>
                    <a:pt x="f112" y="f13"/>
                  </a:cubicBezTo>
                  <a:cubicBezTo>
                    <a:pt x="f112" y="f13"/>
                    <a:pt x="f113" y="f114"/>
                    <a:pt x="f112" y="f114"/>
                  </a:cubicBezTo>
                  <a:cubicBezTo>
                    <a:pt x="f113" y="f17"/>
                    <a:pt x="f115" y="f15"/>
                    <a:pt x="f110" y="f13"/>
                  </a:cubicBezTo>
                  <a:cubicBezTo>
                    <a:pt x="f110" y="f13"/>
                    <a:pt x="f113" y="f13"/>
                    <a:pt x="f112" y="f114"/>
                  </a:cubicBezTo>
                  <a:cubicBezTo>
                    <a:pt x="f113" y="f17"/>
                    <a:pt x="f113" y="f17"/>
                    <a:pt x="f113" y="f17"/>
                  </a:cubicBezTo>
                  <a:cubicBezTo>
                    <a:pt x="f113" y="f17"/>
                    <a:pt x="f112" y="f17"/>
                    <a:pt x="f112" y="f116"/>
                  </a:cubicBezTo>
                  <a:cubicBezTo>
                    <a:pt x="f113" y="f19"/>
                    <a:pt x="f113" y="f116"/>
                    <a:pt x="f113" y="f19"/>
                  </a:cubicBezTo>
                  <a:cubicBezTo>
                    <a:pt x="f117" y="f19"/>
                    <a:pt x="f117" y="f19"/>
                    <a:pt x="f117" y="f19"/>
                  </a:cubicBezTo>
                  <a:cubicBezTo>
                    <a:pt x="f117" y="f19"/>
                    <a:pt x="f117" y="f21"/>
                    <a:pt x="f118" y="f19"/>
                  </a:cubicBezTo>
                  <a:cubicBezTo>
                    <a:pt x="f117" y="f19"/>
                    <a:pt x="f119" y="f21"/>
                    <a:pt x="f118" y="f21"/>
                  </a:cubicBezTo>
                  <a:cubicBezTo>
                    <a:pt x="f117" y="f21"/>
                    <a:pt x="f117" y="f21"/>
                    <a:pt x="f117" y="f21"/>
                  </a:cubicBezTo>
                  <a:cubicBezTo>
                    <a:pt x="f117" y="f21"/>
                    <a:pt x="f118" y="f21"/>
                    <a:pt x="f119" y="f21"/>
                  </a:cubicBezTo>
                  <a:cubicBezTo>
                    <a:pt x="f119" y="f21"/>
                    <a:pt x="f118" y="f21"/>
                    <a:pt x="f118" y="f25"/>
                  </a:cubicBezTo>
                  <a:cubicBezTo>
                    <a:pt x="f119" y="f21"/>
                    <a:pt x="f119" y="f25"/>
                    <a:pt x="f120" y="f28"/>
                  </a:cubicBezTo>
                  <a:cubicBezTo>
                    <a:pt x="f120" y="f121"/>
                    <a:pt x="f122" y="f30"/>
                    <a:pt x="f122" y="f30"/>
                  </a:cubicBezTo>
                  <a:cubicBezTo>
                    <a:pt x="f122" y="f123"/>
                    <a:pt x="f124" y="f123"/>
                    <a:pt x="f124" y="f125"/>
                  </a:cubicBezTo>
                  <a:cubicBezTo>
                    <a:pt x="f124" y="f125"/>
                    <a:pt x="f124" y="f125"/>
                    <a:pt x="f124" y="f125"/>
                  </a:cubicBezTo>
                  <a:cubicBezTo>
                    <a:pt x="f124" y="f125"/>
                    <a:pt x="f124" y="f125"/>
                    <a:pt x="f124" y="f125"/>
                  </a:cubicBezTo>
                  <a:cubicBezTo>
                    <a:pt x="f124" y="f125"/>
                    <a:pt x="f124" y="f33"/>
                    <a:pt x="f124" y="f126"/>
                  </a:cubicBezTo>
                  <a:cubicBezTo>
                    <a:pt x="f127" y="f126"/>
                    <a:pt x="f127" y="f126"/>
                    <a:pt x="f128" y="f33"/>
                  </a:cubicBezTo>
                  <a:cubicBezTo>
                    <a:pt x="f127" y="f38"/>
                    <a:pt x="f128" y="f38"/>
                    <a:pt x="f128" y="f37"/>
                  </a:cubicBezTo>
                  <a:cubicBezTo>
                    <a:pt x="f128" y="f37"/>
                    <a:pt x="f128" y="f38"/>
                    <a:pt x="f128" y="f37"/>
                  </a:cubicBezTo>
                  <a:cubicBezTo>
                    <a:pt x="f127" y="f40"/>
                    <a:pt x="f128" y="f40"/>
                    <a:pt x="f128" y="f42"/>
                  </a:cubicBezTo>
                  <a:cubicBezTo>
                    <a:pt x="f129" y="f40"/>
                    <a:pt x="f129" y="f40"/>
                    <a:pt x="f129" y="f40"/>
                  </a:cubicBezTo>
                  <a:cubicBezTo>
                    <a:pt x="f129" y="f42"/>
                    <a:pt x="f130" y="f42"/>
                    <a:pt x="f129" y="f42"/>
                  </a:cubicBezTo>
                  <a:cubicBezTo>
                    <a:pt x="f130" y="f42"/>
                    <a:pt x="f130" y="f45"/>
                    <a:pt x="f130" y="f42"/>
                  </a:cubicBezTo>
                  <a:cubicBezTo>
                    <a:pt x="f131" y="f132"/>
                    <a:pt x="f133" y="f51"/>
                    <a:pt x="f134" y="f135"/>
                  </a:cubicBezTo>
                  <a:cubicBezTo>
                    <a:pt x="f134" y="f135"/>
                    <a:pt x="f134" y="f135"/>
                    <a:pt x="f133" y="f135"/>
                  </a:cubicBezTo>
                  <a:cubicBezTo>
                    <a:pt x="f133" y="f53"/>
                    <a:pt x="f134" y="f135"/>
                    <a:pt x="f134" y="f53"/>
                  </a:cubicBezTo>
                  <a:cubicBezTo>
                    <a:pt x="f133" y="f135"/>
                    <a:pt x="f133" y="f53"/>
                    <a:pt x="f133" y="f53"/>
                  </a:cubicBezTo>
                  <a:cubicBezTo>
                    <a:pt x="f133" y="f135"/>
                    <a:pt x="f133" y="f135"/>
                    <a:pt x="f134" y="f135"/>
                  </a:cubicBezTo>
                  <a:cubicBezTo>
                    <a:pt x="f134" y="f55"/>
                    <a:pt x="f136" y="f135"/>
                    <a:pt x="f136" y="f55"/>
                  </a:cubicBezTo>
                  <a:cubicBezTo>
                    <a:pt x="f136" y="f55"/>
                    <a:pt x="f136" y="f55"/>
                    <a:pt x="f136" y="f58"/>
                  </a:cubicBezTo>
                  <a:cubicBezTo>
                    <a:pt x="f136" y="f58"/>
                    <a:pt x="f136" y="f58"/>
                    <a:pt x="f136" y="f58"/>
                  </a:cubicBezTo>
                  <a:cubicBezTo>
                    <a:pt x="f137" y="f60"/>
                    <a:pt x="f136" y="f60"/>
                    <a:pt x="f136" y="f60"/>
                  </a:cubicBezTo>
                  <a:cubicBezTo>
                    <a:pt x="f136" y="f62"/>
                    <a:pt x="f136" y="f62"/>
                    <a:pt x="f137" y="f62"/>
                  </a:cubicBezTo>
                  <a:cubicBezTo>
                    <a:pt x="f136" y="f65"/>
                    <a:pt x="f136" y="f65"/>
                    <a:pt x="f136" y="f65"/>
                  </a:cubicBezTo>
                  <a:cubicBezTo>
                    <a:pt x="f137" y="f65"/>
                    <a:pt x="f137" y="f67"/>
                    <a:pt x="f137" y="f67"/>
                  </a:cubicBezTo>
                  <a:cubicBezTo>
                    <a:pt x="f137" y="f67"/>
                    <a:pt x="f137" y="f67"/>
                    <a:pt x="f137" y="f67"/>
                  </a:cubicBezTo>
                  <a:cubicBezTo>
                    <a:pt x="f137" y="f67"/>
                    <a:pt x="f137" y="f67"/>
                    <a:pt x="f137" y="f67"/>
                  </a:cubicBezTo>
                  <a:cubicBezTo>
                    <a:pt x="f138" y="f67"/>
                    <a:pt x="f137" y="f67"/>
                    <a:pt x="f137" y="f65"/>
                  </a:cubicBezTo>
                  <a:cubicBezTo>
                    <a:pt x="f138" y="f65"/>
                    <a:pt x="f138" y="f67"/>
                    <a:pt x="f138" y="f67"/>
                  </a:cubicBezTo>
                  <a:cubicBezTo>
                    <a:pt x="f138" y="f67"/>
                    <a:pt x="f138" y="f69"/>
                    <a:pt x="f139" y="f69"/>
                  </a:cubicBezTo>
                  <a:cubicBezTo>
                    <a:pt x="f139" y="f71"/>
                    <a:pt x="f139" y="f69"/>
                    <a:pt x="f139" y="f71"/>
                  </a:cubicBezTo>
                  <a:cubicBezTo>
                    <a:pt x="f139" y="f71"/>
                    <a:pt x="f140" y="f71"/>
                    <a:pt x="f139" y="f71"/>
                  </a:cubicBezTo>
                  <a:cubicBezTo>
                    <a:pt x="f139" y="f71"/>
                    <a:pt x="f139" y="f71"/>
                    <a:pt x="f139" y="f71"/>
                  </a:cubicBezTo>
                  <a:cubicBezTo>
                    <a:pt x="f139" y="f71"/>
                    <a:pt x="f138" y="f71"/>
                    <a:pt x="f139" y="f73"/>
                  </a:cubicBezTo>
                  <a:cubicBezTo>
                    <a:pt x="f139" y="f73"/>
                    <a:pt x="f140" y="f71"/>
                    <a:pt x="f140" y="f73"/>
                  </a:cubicBezTo>
                  <a:cubicBezTo>
                    <a:pt x="f140" y="f73"/>
                    <a:pt x="f140" y="f73"/>
                    <a:pt x="f139" y="f73"/>
                  </a:cubicBezTo>
                  <a:cubicBezTo>
                    <a:pt x="f140" y="f77"/>
                    <a:pt x="f140" y="f77"/>
                    <a:pt x="f140" y="f77"/>
                  </a:cubicBezTo>
                  <a:cubicBezTo>
                    <a:pt x="f140" y="f73"/>
                    <a:pt x="f140" y="f73"/>
                    <a:pt x="f140" y="f73"/>
                  </a:cubicBezTo>
                  <a:cubicBezTo>
                    <a:pt x="f140" y="f77"/>
                    <a:pt x="f140" y="f77"/>
                    <a:pt x="f140" y="f77"/>
                  </a:cubicBezTo>
                  <a:cubicBezTo>
                    <a:pt x="f141" y="f80"/>
                    <a:pt x="f141" y="f80"/>
                    <a:pt x="f141" y="f80"/>
                  </a:cubicBezTo>
                  <a:cubicBezTo>
                    <a:pt x="f142" y="f80"/>
                    <a:pt x="f141" y="f82"/>
                    <a:pt x="f142" y="f82"/>
                  </a:cubicBezTo>
                  <a:cubicBezTo>
                    <a:pt x="f142" y="f82"/>
                    <a:pt x="f142" y="f82"/>
                    <a:pt x="f142" y="f82"/>
                  </a:cubicBezTo>
                  <a:cubicBezTo>
                    <a:pt x="f141" y="f143"/>
                    <a:pt x="f142" y="f143"/>
                    <a:pt x="f142" y="f143"/>
                  </a:cubicBezTo>
                  <a:cubicBezTo>
                    <a:pt x="f142" y="f143"/>
                    <a:pt x="f142" y="f143"/>
                    <a:pt x="f142" y="f143"/>
                  </a:cubicBezTo>
                  <a:cubicBezTo>
                    <a:pt x="f142" y="f143"/>
                    <a:pt x="f142" y="f143"/>
                    <a:pt x="f142" y="f143"/>
                  </a:cubicBezTo>
                  <a:cubicBezTo>
                    <a:pt x="f142" y="f87"/>
                    <a:pt x="f142" y="f87"/>
                    <a:pt x="f142" y="f88"/>
                  </a:cubicBezTo>
                  <a:cubicBezTo>
                    <a:pt x="f144" y="f88"/>
                    <a:pt x="f144" y="f88"/>
                    <a:pt x="f144" y="f88"/>
                  </a:cubicBezTo>
                  <a:cubicBezTo>
                    <a:pt x="f145" y="f92"/>
                    <a:pt x="f146" y="f95"/>
                    <a:pt x="f146" y="f98"/>
                  </a:cubicBezTo>
                  <a:cubicBezTo>
                    <a:pt x="f146" y="f100"/>
                    <a:pt x="f146" y="f98"/>
                    <a:pt x="f147" y="f100"/>
                  </a:cubicBezTo>
                  <a:cubicBezTo>
                    <a:pt x="f147" y="f100"/>
                    <a:pt x="f148" y="f149"/>
                    <a:pt x="f148" y="f106"/>
                  </a:cubicBezTo>
                  <a:cubicBezTo>
                    <a:pt x="f148" y="f103"/>
                    <a:pt x="f148" y="f106"/>
                    <a:pt x="f150" y="f106"/>
                  </a:cubicBezTo>
                  <a:cubicBezTo>
                    <a:pt x="f148" y="f106"/>
                    <a:pt x="f150" y="f115"/>
                    <a:pt x="f148" y="f115"/>
                  </a:cubicBezTo>
                  <a:cubicBezTo>
                    <a:pt x="f148" y="f106"/>
                    <a:pt x="f148" y="f106"/>
                    <a:pt x="f148" y="f106"/>
                  </a:cubicBezTo>
                  <a:cubicBezTo>
                    <a:pt x="f148" y="f106"/>
                    <a:pt x="f151" y="f115"/>
                    <a:pt x="f151" y="f110"/>
                  </a:cubicBezTo>
                  <a:cubicBezTo>
                    <a:pt x="f151" y="f115"/>
                    <a:pt x="f151" y="f110"/>
                    <a:pt x="f152" y="f110"/>
                  </a:cubicBezTo>
                  <a:cubicBezTo>
                    <a:pt x="f151" y="f110"/>
                    <a:pt x="f151" y="f112"/>
                    <a:pt x="f152" y="f112"/>
                  </a:cubicBezTo>
                  <a:cubicBezTo>
                    <a:pt x="f152" y="f112"/>
                    <a:pt x="f152" y="f112"/>
                    <a:pt x="f152" y="f112"/>
                  </a:cubicBezTo>
                  <a:cubicBezTo>
                    <a:pt x="f152" y="f113"/>
                    <a:pt x="f152" y="f113"/>
                    <a:pt x="f152" y="f113"/>
                  </a:cubicBezTo>
                  <a:cubicBezTo>
                    <a:pt x="f152" y="f113"/>
                    <a:pt x="f153" y="f112"/>
                    <a:pt x="f153" y="f113"/>
                  </a:cubicBezTo>
                  <a:cubicBezTo>
                    <a:pt x="f153" y="f113"/>
                    <a:pt x="f153" y="f113"/>
                    <a:pt x="f153" y="f117"/>
                  </a:cubicBezTo>
                  <a:cubicBezTo>
                    <a:pt x="f153" y="f117"/>
                    <a:pt x="f154" y="f117"/>
                    <a:pt x="f154" y="f118"/>
                  </a:cubicBezTo>
                  <a:cubicBezTo>
                    <a:pt x="f154" y="f119"/>
                    <a:pt x="f154" y="f119"/>
                    <a:pt x="f154" y="f119"/>
                  </a:cubicBezTo>
                  <a:cubicBezTo>
                    <a:pt x="f154" y="f119"/>
                    <a:pt x="f155" y="f120"/>
                    <a:pt x="f155" y="f119"/>
                  </a:cubicBezTo>
                  <a:cubicBezTo>
                    <a:pt x="f155" y="f120"/>
                    <a:pt x="f155" y="f122"/>
                    <a:pt x="f155" y="f124"/>
                  </a:cubicBezTo>
                  <a:cubicBezTo>
                    <a:pt x="f156" y="f127"/>
                    <a:pt x="f157" y="f129"/>
                    <a:pt x="f158" y="f159"/>
                  </a:cubicBezTo>
                  <a:cubicBezTo>
                    <a:pt x="f158" y="f159"/>
                    <a:pt x="f158" y="f159"/>
                    <a:pt x="f158" y="f159"/>
                  </a:cubicBezTo>
                  <a:cubicBezTo>
                    <a:pt x="f158" y="f159"/>
                    <a:pt x="f158" y="f159"/>
                    <a:pt x="f158" y="f159"/>
                  </a:cubicBezTo>
                  <a:cubicBezTo>
                    <a:pt x="f158" y="f159"/>
                    <a:pt x="f158" y="f131"/>
                    <a:pt x="f157" y="f131"/>
                  </a:cubicBezTo>
                  <a:cubicBezTo>
                    <a:pt x="f158" y="f133"/>
                    <a:pt x="f160" y="f131"/>
                    <a:pt x="f160" y="f133"/>
                  </a:cubicBezTo>
                  <a:cubicBezTo>
                    <a:pt x="f160" y="f133"/>
                    <a:pt x="f160" y="f133"/>
                    <a:pt x="f160" y="f131"/>
                  </a:cubicBezTo>
                  <a:cubicBezTo>
                    <a:pt x="f160" y="f131"/>
                    <a:pt x="f160" y="f136"/>
                    <a:pt x="f161" y="f133"/>
                  </a:cubicBezTo>
                  <a:cubicBezTo>
                    <a:pt x="f161" y="f136"/>
                    <a:pt x="f160" y="f136"/>
                    <a:pt x="f160" y="f136"/>
                  </a:cubicBezTo>
                  <a:cubicBezTo>
                    <a:pt x="f161" y="f136"/>
                    <a:pt x="f161" y="f136"/>
                    <a:pt x="f161" y="f136"/>
                  </a:cubicBezTo>
                  <a:cubicBezTo>
                    <a:pt x="f160" y="f137"/>
                    <a:pt x="f158" y="f136"/>
                    <a:pt x="f157" y="f137"/>
                  </a:cubicBezTo>
                  <a:cubicBezTo>
                    <a:pt x="f158" y="f137"/>
                    <a:pt x="f158" y="f137"/>
                    <a:pt x="f158" y="f137"/>
                  </a:cubicBezTo>
                  <a:cubicBezTo>
                    <a:pt x="f157" y="f138"/>
                    <a:pt x="f162" y="f136"/>
                    <a:pt x="f157" y="f138"/>
                  </a:cubicBezTo>
                  <a:cubicBezTo>
                    <a:pt x="f157" y="f138"/>
                    <a:pt x="f158" y="f138"/>
                    <a:pt x="f158" y="f137"/>
                  </a:cubicBezTo>
                  <a:cubicBezTo>
                    <a:pt x="f160" y="f138"/>
                    <a:pt x="f161" y="f137"/>
                    <a:pt x="f163" y="f138"/>
                  </a:cubicBezTo>
                  <a:cubicBezTo>
                    <a:pt x="f161" y="f138"/>
                    <a:pt x="f161" y="f137"/>
                    <a:pt x="f161" y="f138"/>
                  </a:cubicBezTo>
                  <a:cubicBezTo>
                    <a:pt x="f160" y="f138"/>
                    <a:pt x="f163" y="f138"/>
                    <a:pt x="f163" y="f138"/>
                  </a:cubicBezTo>
                  <a:cubicBezTo>
                    <a:pt x="f163" y="f138"/>
                    <a:pt x="f163" y="f138"/>
                    <a:pt x="f163" y="f138"/>
                  </a:cubicBezTo>
                  <a:cubicBezTo>
                    <a:pt x="f163" y="f139"/>
                    <a:pt x="f163" y="f138"/>
                    <a:pt x="f163" y="f139"/>
                  </a:cubicBezTo>
                  <a:cubicBezTo>
                    <a:pt x="f163" y="f139"/>
                    <a:pt x="f163" y="f139"/>
                    <a:pt x="f163" y="f138"/>
                  </a:cubicBezTo>
                  <a:cubicBezTo>
                    <a:pt x="f164" y="f138"/>
                    <a:pt x="f164" y="f139"/>
                    <a:pt x="f164" y="f139"/>
                  </a:cubicBezTo>
                  <a:cubicBezTo>
                    <a:pt x="f164" y="f140"/>
                    <a:pt x="f163" y="f139"/>
                    <a:pt x="f163" y="f140"/>
                  </a:cubicBezTo>
                  <a:cubicBezTo>
                    <a:pt x="f163" y="f140"/>
                    <a:pt x="f164" y="f165"/>
                    <a:pt x="f166" y="f140"/>
                  </a:cubicBezTo>
                  <a:cubicBezTo>
                    <a:pt x="f166" y="f165"/>
                    <a:pt x="f164" y="f165"/>
                    <a:pt x="f164" y="f165"/>
                  </a:cubicBezTo>
                  <a:cubicBezTo>
                    <a:pt x="f164" y="f141"/>
                    <a:pt x="f167" y="f165"/>
                    <a:pt x="f166" y="f141"/>
                  </a:cubicBezTo>
                  <a:cubicBezTo>
                    <a:pt x="f166" y="f141"/>
                    <a:pt x="f166" y="f141"/>
                    <a:pt x="f166" y="f141"/>
                  </a:cubicBezTo>
                  <a:cubicBezTo>
                    <a:pt x="f166" y="f142"/>
                    <a:pt x="f166" y="f142"/>
                    <a:pt x="f166" y="f142"/>
                  </a:cubicBezTo>
                  <a:cubicBezTo>
                    <a:pt x="f166" y="f145"/>
                    <a:pt x="f168" y="f145"/>
                    <a:pt x="f167" y="f145"/>
                  </a:cubicBezTo>
                  <a:cubicBezTo>
                    <a:pt x="f167" y="f145"/>
                    <a:pt x="f167" y="f146"/>
                    <a:pt x="f168" y="f145"/>
                  </a:cubicBezTo>
                  <a:cubicBezTo>
                    <a:pt x="f168" y="f145"/>
                    <a:pt x="f167" y="f145"/>
                    <a:pt x="f168" y="f145"/>
                  </a:cubicBezTo>
                  <a:cubicBezTo>
                    <a:pt x="f167" y="f145"/>
                    <a:pt x="f168" y="f145"/>
                    <a:pt x="f169" y="f145"/>
                  </a:cubicBezTo>
                  <a:cubicBezTo>
                    <a:pt x="f168" y="f145"/>
                    <a:pt x="f168" y="f145"/>
                    <a:pt x="f168" y="f145"/>
                  </a:cubicBezTo>
                  <a:cubicBezTo>
                    <a:pt x="f169" y="f145"/>
                    <a:pt x="f169" y="f146"/>
                    <a:pt x="f169" y="f146"/>
                  </a:cubicBezTo>
                  <a:cubicBezTo>
                    <a:pt x="f169" y="f146"/>
                    <a:pt x="f169" y="f146"/>
                    <a:pt x="f169" y="f146"/>
                  </a:cubicBezTo>
                  <a:cubicBezTo>
                    <a:pt x="f169" y="f146"/>
                    <a:pt x="f169" y="f146"/>
                    <a:pt x="f169" y="f146"/>
                  </a:cubicBezTo>
                  <a:cubicBezTo>
                    <a:pt x="f169" y="f147"/>
                    <a:pt x="f169" y="f147"/>
                    <a:pt x="f169" y="f147"/>
                  </a:cubicBezTo>
                  <a:cubicBezTo>
                    <a:pt x="f169" y="f147"/>
                    <a:pt x="f169" y="f147"/>
                    <a:pt x="f169" y="f147"/>
                  </a:cubicBezTo>
                  <a:cubicBezTo>
                    <a:pt x="f169" y="f147"/>
                    <a:pt x="f168" y="f150"/>
                    <a:pt x="f169" y="f150"/>
                  </a:cubicBezTo>
                  <a:cubicBezTo>
                    <a:pt x="f169" y="f150"/>
                    <a:pt x="f169" y="f150"/>
                    <a:pt x="f169" y="f150"/>
                  </a:cubicBezTo>
                  <a:cubicBezTo>
                    <a:pt x="f170" y="f150"/>
                    <a:pt x="f169" y="f150"/>
                    <a:pt x="f170" y="f150"/>
                  </a:cubicBezTo>
                  <a:cubicBezTo>
                    <a:pt x="f169" y="f150"/>
                    <a:pt x="f169" y="f150"/>
                    <a:pt x="f169" y="f150"/>
                  </a:cubicBezTo>
                  <a:cubicBezTo>
                    <a:pt x="f169" y="f150"/>
                    <a:pt x="f169" y="f148"/>
                    <a:pt x="f169" y="f171"/>
                  </a:cubicBezTo>
                  <a:cubicBezTo>
                    <a:pt x="f169" y="f171"/>
                    <a:pt x="f170" y="f171"/>
                    <a:pt x="f170" y="f148"/>
                  </a:cubicBezTo>
                  <a:cubicBezTo>
                    <a:pt x="f170" y="f171"/>
                    <a:pt x="f170" y="f171"/>
                    <a:pt x="f170" y="f171"/>
                  </a:cubicBezTo>
                  <a:cubicBezTo>
                    <a:pt x="f170" y="f151"/>
                    <a:pt x="f170" y="f171"/>
                    <a:pt x="f172" y="f171"/>
                  </a:cubicBezTo>
                  <a:cubicBezTo>
                    <a:pt x="f172" y="f151"/>
                    <a:pt x="f172" y="f152"/>
                    <a:pt x="f172" y="f153"/>
                  </a:cubicBezTo>
                  <a:cubicBezTo>
                    <a:pt x="f169" y="f152"/>
                    <a:pt x="f169" y="f152"/>
                    <a:pt x="f169" y="f152"/>
                  </a:cubicBezTo>
                  <a:cubicBezTo>
                    <a:pt x="f170" y="f153"/>
                    <a:pt x="f170" y="f153"/>
                    <a:pt x="f170" y="f153"/>
                  </a:cubicBezTo>
                  <a:cubicBezTo>
                    <a:pt x="f169" y="f153"/>
                    <a:pt x="f169" y="f153"/>
                    <a:pt x="f169" y="f153"/>
                  </a:cubicBezTo>
                  <a:cubicBezTo>
                    <a:pt x="f169" y="f154"/>
                    <a:pt x="f169" y="f154"/>
                    <a:pt x="f169" y="f154"/>
                  </a:cubicBezTo>
                  <a:cubicBezTo>
                    <a:pt x="f170" y="f153"/>
                    <a:pt x="f172" y="f154"/>
                    <a:pt x="f173" y="f153"/>
                  </a:cubicBezTo>
                  <a:cubicBezTo>
                    <a:pt x="f174" y="f155"/>
                    <a:pt x="f170" y="f156"/>
                    <a:pt x="f173" y="f156"/>
                  </a:cubicBezTo>
                  <a:cubicBezTo>
                    <a:pt x="f174" y="f156"/>
                    <a:pt x="f175" y="f156"/>
                    <a:pt x="f174" y="f155"/>
                  </a:cubicBezTo>
                  <a:cubicBezTo>
                    <a:pt x="f174" y="f156"/>
                    <a:pt x="f175" y="f155"/>
                    <a:pt x="f175" y="f156"/>
                  </a:cubicBezTo>
                  <a:cubicBezTo>
                    <a:pt x="f174" y="f156"/>
                    <a:pt x="f175" y="f162"/>
                    <a:pt x="f174" y="f162"/>
                  </a:cubicBezTo>
                  <a:cubicBezTo>
                    <a:pt x="f174" y="f162"/>
                    <a:pt x="f174" y="f156"/>
                    <a:pt x="f173" y="f156"/>
                  </a:cubicBezTo>
                  <a:cubicBezTo>
                    <a:pt x="f173" y="f162"/>
                    <a:pt x="f172" y="f162"/>
                    <a:pt x="f173" y="f162"/>
                  </a:cubicBezTo>
                  <a:cubicBezTo>
                    <a:pt x="f173" y="f157"/>
                    <a:pt x="f174" y="f157"/>
                    <a:pt x="f174" y="f157"/>
                  </a:cubicBezTo>
                  <a:cubicBezTo>
                    <a:pt x="f175" y="f157"/>
                    <a:pt x="f174" y="f162"/>
                    <a:pt x="f174" y="f162"/>
                  </a:cubicBezTo>
                  <a:cubicBezTo>
                    <a:pt x="f175" y="f157"/>
                    <a:pt x="f174" y="f176"/>
                    <a:pt x="f175" y="f176"/>
                  </a:cubicBezTo>
                  <a:cubicBezTo>
                    <a:pt x="f175" y="f157"/>
                    <a:pt x="f175" y="f157"/>
                    <a:pt x="f177" y="f162"/>
                  </a:cubicBezTo>
                  <a:cubicBezTo>
                    <a:pt x="f177" y="f157"/>
                    <a:pt x="f177" y="f157"/>
                    <a:pt x="f177" y="f157"/>
                  </a:cubicBezTo>
                  <a:cubicBezTo>
                    <a:pt x="f177" y="f157"/>
                    <a:pt x="f177" y="f157"/>
                    <a:pt x="f177" y="f157"/>
                  </a:cubicBezTo>
                  <a:cubicBezTo>
                    <a:pt x="f177" y="f176"/>
                    <a:pt x="f178" y="f157"/>
                    <a:pt x="f178" y="f176"/>
                  </a:cubicBezTo>
                  <a:cubicBezTo>
                    <a:pt x="f178" y="f176"/>
                    <a:pt x="f178" y="f176"/>
                    <a:pt x="f178" y="f176"/>
                  </a:cubicBezTo>
                  <a:cubicBezTo>
                    <a:pt x="f177" y="f176"/>
                    <a:pt x="f177" y="f157"/>
                    <a:pt x="f175" y="f176"/>
                  </a:cubicBezTo>
                  <a:cubicBezTo>
                    <a:pt x="f177" y="f176"/>
                    <a:pt x="f177" y="f176"/>
                    <a:pt x="f178" y="f176"/>
                  </a:cubicBezTo>
                  <a:cubicBezTo>
                    <a:pt x="f177" y="f176"/>
                    <a:pt x="f177" y="f176"/>
                    <a:pt x="f177" y="f176"/>
                  </a:cubicBezTo>
                  <a:cubicBezTo>
                    <a:pt x="f177" y="f176"/>
                    <a:pt x="f175" y="f158"/>
                    <a:pt x="f177" y="f161"/>
                  </a:cubicBezTo>
                  <a:cubicBezTo>
                    <a:pt x="f178" y="f161"/>
                    <a:pt x="f178" y="f161"/>
                    <a:pt x="f178" y="f161"/>
                  </a:cubicBezTo>
                  <a:cubicBezTo>
                    <a:pt x="f178" y="f163"/>
                    <a:pt x="f178" y="f163"/>
                    <a:pt x="f179" y="f163"/>
                  </a:cubicBezTo>
                  <a:cubicBezTo>
                    <a:pt x="f178" y="f164"/>
                    <a:pt x="f180" y="f166"/>
                    <a:pt x="f178" y="f164"/>
                  </a:cubicBezTo>
                  <a:cubicBezTo>
                    <a:pt x="f179" y="f164"/>
                    <a:pt x="f178" y="f161"/>
                    <a:pt x="f178" y="f161"/>
                  </a:cubicBezTo>
                  <a:cubicBezTo>
                    <a:pt x="f177" y="f163"/>
                    <a:pt x="f177" y="f158"/>
                    <a:pt x="f175" y="f161"/>
                  </a:cubicBezTo>
                  <a:cubicBezTo>
                    <a:pt x="f177" y="f161"/>
                    <a:pt x="f175" y="f163"/>
                    <a:pt x="f175" y="f163"/>
                  </a:cubicBezTo>
                  <a:cubicBezTo>
                    <a:pt x="f175" y="f164"/>
                    <a:pt x="f175" y="f164"/>
                    <a:pt x="f175" y="f164"/>
                  </a:cubicBezTo>
                  <a:cubicBezTo>
                    <a:pt x="f177" y="f164"/>
                    <a:pt x="f177" y="f163"/>
                    <a:pt x="f177" y="f163"/>
                  </a:cubicBezTo>
                  <a:cubicBezTo>
                    <a:pt x="f177" y="f164"/>
                    <a:pt x="f178" y="f166"/>
                    <a:pt x="f178" y="f166"/>
                  </a:cubicBezTo>
                  <a:cubicBezTo>
                    <a:pt x="f178" y="f166"/>
                    <a:pt x="f178" y="f166"/>
                    <a:pt x="f178" y="f166"/>
                  </a:cubicBezTo>
                  <a:cubicBezTo>
                    <a:pt x="f178" y="f166"/>
                    <a:pt x="f179" y="f168"/>
                    <a:pt x="f179" y="f181"/>
                  </a:cubicBezTo>
                  <a:cubicBezTo>
                    <a:pt x="f180" y="f168"/>
                    <a:pt x="f180" y="f169"/>
                    <a:pt x="f180" y="f181"/>
                  </a:cubicBezTo>
                  <a:cubicBezTo>
                    <a:pt x="f180" y="f168"/>
                    <a:pt x="f182" y="f168"/>
                    <a:pt x="f182" y="f168"/>
                  </a:cubicBezTo>
                  <a:cubicBezTo>
                    <a:pt x="f182" y="f168"/>
                    <a:pt x="f182" y="f168"/>
                    <a:pt x="f182" y="f168"/>
                  </a:cubicBezTo>
                  <a:cubicBezTo>
                    <a:pt x="f182" y="f168"/>
                    <a:pt x="f180" y="f181"/>
                    <a:pt x="f182" y="f181"/>
                  </a:cubicBezTo>
                  <a:cubicBezTo>
                    <a:pt x="f182" y="f168"/>
                    <a:pt x="f180" y="f169"/>
                    <a:pt x="f180" y="f169"/>
                  </a:cubicBezTo>
                  <a:cubicBezTo>
                    <a:pt x="f180" y="f169"/>
                    <a:pt x="f179" y="f169"/>
                    <a:pt x="f179" y="f172"/>
                  </a:cubicBezTo>
                  <a:cubicBezTo>
                    <a:pt x="f180" y="f172"/>
                    <a:pt x="f182" y="f173"/>
                    <a:pt x="f183" y="f173"/>
                  </a:cubicBezTo>
                  <a:cubicBezTo>
                    <a:pt x="f183" y="f174"/>
                    <a:pt x="f184" y="f177"/>
                    <a:pt x="f184" y="f178"/>
                  </a:cubicBezTo>
                  <a:cubicBezTo>
                    <a:pt x="f184" y="f178"/>
                    <a:pt x="f184" y="f178"/>
                    <a:pt x="f184" y="f185"/>
                  </a:cubicBezTo>
                  <a:cubicBezTo>
                    <a:pt x="f184" y="f179"/>
                    <a:pt x="f184" y="f178"/>
                    <a:pt x="f184" y="f185"/>
                  </a:cubicBezTo>
                  <a:cubicBezTo>
                    <a:pt x="f184" y="f185"/>
                    <a:pt x="f184" y="f185"/>
                    <a:pt x="f184" y="f185"/>
                  </a:cubicBezTo>
                  <a:cubicBezTo>
                    <a:pt x="f184" y="f185"/>
                    <a:pt x="f184" y="f180"/>
                    <a:pt x="f186" y="f180"/>
                  </a:cubicBezTo>
                  <a:cubicBezTo>
                    <a:pt x="f184" y="f180"/>
                    <a:pt x="f184" y="f180"/>
                    <a:pt x="f184" y="f180"/>
                  </a:cubicBezTo>
                  <a:cubicBezTo>
                    <a:pt x="f186" y="f180"/>
                    <a:pt x="f186" y="f180"/>
                    <a:pt x="f186" y="f180"/>
                  </a:cubicBezTo>
                  <a:cubicBezTo>
                    <a:pt x="f186" y="f182"/>
                    <a:pt x="f184" y="f182"/>
                    <a:pt x="f184" y="f182"/>
                  </a:cubicBezTo>
                  <a:cubicBezTo>
                    <a:pt x="f184" y="f183"/>
                    <a:pt x="f186" y="f183"/>
                    <a:pt x="f186" y="f183"/>
                  </a:cubicBezTo>
                  <a:cubicBezTo>
                    <a:pt x="f187" y="f183"/>
                    <a:pt x="f187" y="f183"/>
                    <a:pt x="f187" y="f183"/>
                  </a:cubicBezTo>
                  <a:cubicBezTo>
                    <a:pt x="f5" y="f184"/>
                    <a:pt x="f187" y="f186"/>
                    <a:pt x="f5" y="f187"/>
                  </a:cubicBezTo>
                  <a:cubicBezTo>
                    <a:pt x="f5" y="f187"/>
                    <a:pt x="f5" y="f187"/>
                    <a:pt x="f5" y="f187"/>
                  </a:cubicBezTo>
                  <a:cubicBezTo>
                    <a:pt x="f5" y="f187"/>
                    <a:pt x="f5" y="f187"/>
                    <a:pt x="f5" y="f187"/>
                  </a:cubicBezTo>
                  <a:cubicBezTo>
                    <a:pt x="f5" y="f5"/>
                    <a:pt x="f5" y="f5"/>
                    <a:pt x="f5" y="f5"/>
                  </a:cubicBezTo>
                  <a:cubicBezTo>
                    <a:pt x="f186" y="f187"/>
                    <a:pt x="f186" y="f187"/>
                    <a:pt x="f186" y="f187"/>
                  </a:cubicBezTo>
                  <a:cubicBezTo>
                    <a:pt x="f186" y="f187"/>
                    <a:pt x="f187" y="f187"/>
                    <a:pt x="f5" y="f187"/>
                  </a:cubicBezTo>
                  <a:cubicBezTo>
                    <a:pt x="f5" y="f186"/>
                    <a:pt x="f187" y="f186"/>
                    <a:pt x="f187" y="f186"/>
                  </a:cubicBezTo>
                  <a:cubicBezTo>
                    <a:pt x="f187" y="f186"/>
                    <a:pt x="f187" y="f186"/>
                    <a:pt x="f187" y="f186"/>
                  </a:cubicBezTo>
                  <a:cubicBezTo>
                    <a:pt x="f187" y="f187"/>
                    <a:pt x="f186" y="f186"/>
                    <a:pt x="f186" y="f186"/>
                  </a:cubicBezTo>
                  <a:cubicBezTo>
                    <a:pt x="f186" y="f187"/>
                    <a:pt x="f186" y="f187"/>
                    <a:pt x="f186" y="f187"/>
                  </a:cubicBezTo>
                  <a:cubicBezTo>
                    <a:pt x="f184" y="f186"/>
                    <a:pt x="f184" y="f186"/>
                    <a:pt x="f184" y="f184"/>
                  </a:cubicBezTo>
                  <a:cubicBezTo>
                    <a:pt x="f184" y="f186"/>
                    <a:pt x="f184" y="f184"/>
                    <a:pt x="f184" y="f184"/>
                  </a:cubicBezTo>
                  <a:cubicBezTo>
                    <a:pt x="f184" y="f184"/>
                    <a:pt x="f184" y="f184"/>
                    <a:pt x="f184" y="f183"/>
                  </a:cubicBezTo>
                  <a:cubicBezTo>
                    <a:pt x="f184" y="f182"/>
                    <a:pt x="f183" y="f182"/>
                    <a:pt x="f182" y="f180"/>
                  </a:cubicBezTo>
                  <a:cubicBezTo>
                    <a:pt x="f183" y="f180"/>
                    <a:pt x="f184" y="f180"/>
                    <a:pt x="f184" y="f180"/>
                  </a:cubicBezTo>
                  <a:cubicBezTo>
                    <a:pt x="f184" y="f180"/>
                    <a:pt x="f184" y="f180"/>
                    <a:pt x="f184" y="f179"/>
                  </a:cubicBezTo>
                  <a:cubicBezTo>
                    <a:pt x="f183" y="f179"/>
                    <a:pt x="f183" y="f179"/>
                    <a:pt x="f182" y="f179"/>
                  </a:cubicBezTo>
                  <a:cubicBezTo>
                    <a:pt x="f182" y="f185"/>
                    <a:pt x="f182" y="f185"/>
                    <a:pt x="f182" y="f185"/>
                  </a:cubicBezTo>
                  <a:cubicBezTo>
                    <a:pt x="f182" y="f185"/>
                    <a:pt x="f180" y="f185"/>
                    <a:pt x="f180" y="f178"/>
                  </a:cubicBezTo>
                  <a:cubicBezTo>
                    <a:pt x="f179" y="f177"/>
                    <a:pt x="f178" y="f174"/>
                    <a:pt x="f178" y="f173"/>
                  </a:cubicBezTo>
                  <a:cubicBezTo>
                    <a:pt x="f178" y="f173"/>
                    <a:pt x="f178" y="f173"/>
                    <a:pt x="f178" y="f173"/>
                  </a:cubicBezTo>
                  <a:cubicBezTo>
                    <a:pt x="f178" y="f173"/>
                    <a:pt x="f178" y="f172"/>
                    <a:pt x="f177" y="f169"/>
                  </a:cubicBezTo>
                  <a:cubicBezTo>
                    <a:pt x="f175" y="f168"/>
                    <a:pt x="f173" y="f167"/>
                    <a:pt x="f174" y="f166"/>
                  </a:cubicBezTo>
                  <a:cubicBezTo>
                    <a:pt x="f172" y="f164"/>
                    <a:pt x="f169" y="f161"/>
                    <a:pt x="f169" y="f176"/>
                  </a:cubicBezTo>
                  <a:cubicBezTo>
                    <a:pt x="f169" y="f176"/>
                    <a:pt x="f169" y="f176"/>
                    <a:pt x="f169" y="f176"/>
                  </a:cubicBezTo>
                  <a:cubicBezTo>
                    <a:pt x="f169" y="f176"/>
                    <a:pt x="f169" y="f176"/>
                    <a:pt x="f169" y="f157"/>
                  </a:cubicBezTo>
                  <a:cubicBezTo>
                    <a:pt x="f169" y="f176"/>
                    <a:pt x="f169" y="f157"/>
                    <a:pt x="f168" y="f157"/>
                  </a:cubicBezTo>
                  <a:cubicBezTo>
                    <a:pt x="f168" y="f156"/>
                    <a:pt x="f167" y="f155"/>
                    <a:pt x="f166" y="f154"/>
                  </a:cubicBezTo>
                  <a:cubicBezTo>
                    <a:pt x="f166" y="f154"/>
                    <a:pt x="f166" y="f154"/>
                    <a:pt x="f166" y="f154"/>
                  </a:cubicBezTo>
                  <a:cubicBezTo>
                    <a:pt x="f164" y="f154"/>
                    <a:pt x="f164" y="f152"/>
                    <a:pt x="f163" y="f151"/>
                  </a:cubicBezTo>
                  <a:cubicBezTo>
                    <a:pt x="f163" y="f171"/>
                    <a:pt x="f163" y="f171"/>
                    <a:pt x="f163" y="f148"/>
                  </a:cubicBezTo>
                  <a:cubicBezTo>
                    <a:pt x="f163" y="f148"/>
                    <a:pt x="f163" y="f148"/>
                    <a:pt x="f161" y="f150"/>
                  </a:cubicBezTo>
                  <a:cubicBezTo>
                    <a:pt x="f160" y="f147"/>
                    <a:pt x="f160" y="f146"/>
                    <a:pt x="f160" y="f145"/>
                  </a:cubicBezTo>
                  <a:cubicBezTo>
                    <a:pt x="f162" y="f142"/>
                    <a:pt x="f156" y="f139"/>
                    <a:pt x="f155" y="f138"/>
                  </a:cubicBezTo>
                  <a:cubicBezTo>
                    <a:pt x="f155" y="f137"/>
                    <a:pt x="f155" y="f137"/>
                    <a:pt x="f155" y="f137"/>
                  </a:cubicBezTo>
                  <a:cubicBezTo>
                    <a:pt x="f152" y="f133"/>
                    <a:pt x="f151" y="f130"/>
                    <a:pt x="f148" y="f128"/>
                  </a:cubicBezTo>
                  <a:cubicBezTo>
                    <a:pt x="f148" y="f128"/>
                    <a:pt x="f148" y="f128"/>
                    <a:pt x="f148" y="f128"/>
                  </a:cubicBezTo>
                  <a:cubicBezTo>
                    <a:pt x="f148" y="f127"/>
                    <a:pt x="f148" y="f124"/>
                    <a:pt x="f148" y="f127"/>
                  </a:cubicBezTo>
                  <a:cubicBezTo>
                    <a:pt x="f150" y="f124"/>
                    <a:pt x="f147" y="f122"/>
                    <a:pt x="f150" y="f120"/>
                  </a:cubicBezTo>
                  <a:cubicBezTo>
                    <a:pt x="f147" y="f119"/>
                    <a:pt x="f147" y="f119"/>
                    <a:pt x="f146" y="f119"/>
                  </a:cubicBezTo>
                  <a:cubicBezTo>
                    <a:pt x="f145" y="f117"/>
                    <a:pt x="f145" y="f113"/>
                    <a:pt x="f144" y="f112"/>
                  </a:cubicBezTo>
                  <a:cubicBezTo>
                    <a:pt x="f144" y="f112"/>
                    <a:pt x="f144" y="f112"/>
                    <a:pt x="f144" y="f112"/>
                  </a:cubicBezTo>
                  <a:cubicBezTo>
                    <a:pt x="f145" y="f113"/>
                    <a:pt x="f145" y="f112"/>
                    <a:pt x="f145" y="f112"/>
                  </a:cubicBezTo>
                  <a:cubicBezTo>
                    <a:pt x="f144" y="f110"/>
                    <a:pt x="f144" y="f115"/>
                    <a:pt x="f142" y="f110"/>
                  </a:cubicBezTo>
                  <a:cubicBezTo>
                    <a:pt x="f142" y="f115"/>
                    <a:pt x="f140" y="f103"/>
                    <a:pt x="f140" y="f102"/>
                  </a:cubicBezTo>
                  <a:cubicBezTo>
                    <a:pt x="f140" y="f149"/>
                    <a:pt x="f140" y="f102"/>
                    <a:pt x="f140" y="f102"/>
                  </a:cubicBezTo>
                  <a:cubicBezTo>
                    <a:pt x="f139" y="f100"/>
                    <a:pt x="f139" y="f98"/>
                    <a:pt x="f137" y="f95"/>
                  </a:cubicBezTo>
                  <a:cubicBezTo>
                    <a:pt x="f138" y="f95"/>
                    <a:pt x="f138" y="f95"/>
                    <a:pt x="f138" y="f95"/>
                  </a:cubicBezTo>
                  <a:cubicBezTo>
                    <a:pt x="f137" y="f95"/>
                    <a:pt x="f137" y="f95"/>
                    <a:pt x="f137" y="f95"/>
                  </a:cubicBezTo>
                  <a:cubicBezTo>
                    <a:pt x="f136" y="f88"/>
                    <a:pt x="f136" y="f143"/>
                    <a:pt x="f133" y="f80"/>
                  </a:cubicBezTo>
                  <a:cubicBezTo>
                    <a:pt x="f130" y="f71"/>
                    <a:pt x="f128" y="f62"/>
                    <a:pt x="f127" y="f135"/>
                  </a:cubicBezTo>
                  <a:cubicBezTo>
                    <a:pt x="f127" y="f135"/>
                    <a:pt x="f127" y="f135"/>
                    <a:pt x="f127" y="f135"/>
                  </a:cubicBezTo>
                  <a:cubicBezTo>
                    <a:pt x="f124" y="f135"/>
                    <a:pt x="f124" y="f51"/>
                    <a:pt x="f122" y="f51"/>
                  </a:cubicBezTo>
                  <a:cubicBezTo>
                    <a:pt x="f122" y="f48"/>
                    <a:pt x="f120" y="f48"/>
                    <a:pt x="f122" y="f48"/>
                  </a:cubicBezTo>
                  <a:cubicBezTo>
                    <a:pt x="f120" y="f132"/>
                    <a:pt x="f120" y="f42"/>
                    <a:pt x="f118" y="f42"/>
                  </a:cubicBezTo>
                  <a:cubicBezTo>
                    <a:pt x="f118" y="f42"/>
                    <a:pt x="f118" y="f42"/>
                    <a:pt x="f119" y="f42"/>
                  </a:cubicBezTo>
                  <a:cubicBezTo>
                    <a:pt x="f118" y="f37"/>
                    <a:pt x="f117" y="f37"/>
                    <a:pt x="f117" y="f126"/>
                  </a:cubicBezTo>
                  <a:cubicBezTo>
                    <a:pt x="f117" y="f126"/>
                    <a:pt x="f117" y="f126"/>
                    <a:pt x="f117" y="f126"/>
                  </a:cubicBezTo>
                  <a:cubicBezTo>
                    <a:pt x="f117" y="f33"/>
                    <a:pt x="f113" y="f33"/>
                    <a:pt x="f113" y="f33"/>
                  </a:cubicBezTo>
                  <a:cubicBezTo>
                    <a:pt x="f113" y="f125"/>
                    <a:pt x="f113" y="f33"/>
                    <a:pt x="f113" y="f33"/>
                  </a:cubicBezTo>
                  <a:cubicBezTo>
                    <a:pt x="f110" y="f30"/>
                    <a:pt x="f109" y="f25"/>
                    <a:pt x="f106" y="f19"/>
                  </a:cubicBezTo>
                  <a:cubicBezTo>
                    <a:pt x="f103" y="f17"/>
                    <a:pt x="f106" y="f116"/>
                    <a:pt x="f106" y="f17"/>
                  </a:cubicBezTo>
                  <a:cubicBezTo>
                    <a:pt x="f103" y="f17"/>
                    <a:pt x="f103" y="f17"/>
                    <a:pt x="f103" y="f17"/>
                  </a:cubicBezTo>
                  <a:cubicBezTo>
                    <a:pt x="f103" y="f114"/>
                    <a:pt x="f106" y="f13"/>
                    <a:pt x="f103" y="f13"/>
                  </a:cubicBezTo>
                  <a:cubicBezTo>
                    <a:pt x="f103" y="f13"/>
                    <a:pt x="f103" y="f13"/>
                    <a:pt x="f102" y="f13"/>
                  </a:cubicBezTo>
                  <a:cubicBezTo>
                    <a:pt x="f102" y="f15"/>
                    <a:pt x="f102" y="f15"/>
                    <a:pt x="f100" y="f111"/>
                  </a:cubicBezTo>
                  <a:cubicBezTo>
                    <a:pt x="f100" y="f111"/>
                    <a:pt x="f100" y="f111"/>
                    <a:pt x="f100" y="f111"/>
                  </a:cubicBezTo>
                  <a:cubicBezTo>
                    <a:pt x="f98" y="f188"/>
                    <a:pt x="f95" y="f107"/>
                    <a:pt x="f92" y="f107"/>
                  </a:cubicBezTo>
                  <a:cubicBezTo>
                    <a:pt x="f82" y="f97"/>
                    <a:pt x="f73" y="f90"/>
                    <a:pt x="f62" y="f79"/>
                  </a:cubicBezTo>
                  <a:cubicBezTo>
                    <a:pt x="f55" y="f68"/>
                    <a:pt x="f51" y="f59"/>
                    <a:pt x="f42" y="f189"/>
                  </a:cubicBezTo>
                  <a:cubicBezTo>
                    <a:pt x="f40" y="f52"/>
                    <a:pt x="f40" y="f52"/>
                    <a:pt x="f37" y="f190"/>
                  </a:cubicBezTo>
                  <a:cubicBezTo>
                    <a:pt x="f37" y="f190"/>
                    <a:pt x="f37" y="f190"/>
                    <a:pt x="f37" y="f190"/>
                  </a:cubicBezTo>
                  <a:cubicBezTo>
                    <a:pt x="f37" y="f190"/>
                    <a:pt x="f37" y="f50"/>
                    <a:pt x="f37" y="f191"/>
                  </a:cubicBezTo>
                  <a:cubicBezTo>
                    <a:pt x="f35" y="f47"/>
                    <a:pt x="f126" y="f46"/>
                    <a:pt x="f123" y="f41"/>
                  </a:cubicBezTo>
                  <a:cubicBezTo>
                    <a:pt x="f33" y="f41"/>
                    <a:pt x="f33" y="f41"/>
                    <a:pt x="f33" y="f41"/>
                  </a:cubicBezTo>
                  <a:cubicBezTo>
                    <a:pt x="f123" y="f39"/>
                    <a:pt x="f123" y="f39"/>
                    <a:pt x="f123" y="f39"/>
                  </a:cubicBezTo>
                  <a:cubicBezTo>
                    <a:pt x="f123" y="f39"/>
                    <a:pt x="f123" y="f39"/>
                    <a:pt x="f123" y="f39"/>
                  </a:cubicBezTo>
                  <a:cubicBezTo>
                    <a:pt x="f30" y="f39"/>
                    <a:pt x="f30" y="f39"/>
                    <a:pt x="f30" y="f39"/>
                  </a:cubicBezTo>
                  <a:cubicBezTo>
                    <a:pt x="f25" y="f192"/>
                    <a:pt x="f19" y="f29"/>
                    <a:pt x="f13" y="f193"/>
                  </a:cubicBezTo>
                  <a:cubicBezTo>
                    <a:pt x="f13" y="f194"/>
                    <a:pt x="f111" y="f20"/>
                    <a:pt x="f10" y="f195"/>
                  </a:cubicBezTo>
                  <a:cubicBezTo>
                    <a:pt x="f188" y="f14"/>
                    <a:pt x="f8" y="f196"/>
                    <a:pt x="f6" y="f197"/>
                  </a:cubicBezTo>
                  <a:cubicBezTo>
                    <a:pt x="f6" y="f197"/>
                    <a:pt x="f105" y="f7"/>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39" name="Freeform 119">
              <a:extLst>
                <a:ext uri="{FF2B5EF4-FFF2-40B4-BE49-F238E27FC236}">
                  <a16:creationId xmlns:a16="http://schemas.microsoft.com/office/drawing/2014/main" id="{F6EEF8CD-64D3-4755-BAC1-7B4A5719B9B8}"/>
                </a:ext>
              </a:extLst>
            </p:cNvPr>
            <p:cNvSpPr/>
            <p:nvPr/>
          </p:nvSpPr>
          <p:spPr>
            <a:xfrm>
              <a:off x="11040227" y="3023399"/>
              <a:ext cx="269565" cy="449573"/>
            </a:xfrm>
            <a:custGeom>
              <a:avLst/>
              <a:gdLst>
                <a:gd name="f0" fmla="val 10800000"/>
                <a:gd name="f1" fmla="val 5400000"/>
                <a:gd name="f2" fmla="val 180"/>
                <a:gd name="f3" fmla="val w"/>
                <a:gd name="f4" fmla="val h"/>
                <a:gd name="f5" fmla="val 0"/>
                <a:gd name="f6" fmla="val 131"/>
                <a:gd name="f7" fmla="val 219"/>
                <a:gd name="f8" fmla="val 128"/>
                <a:gd name="f9" fmla="val 217"/>
                <a:gd name="f10" fmla="val 124"/>
                <a:gd name="f11" fmla="val 216"/>
                <a:gd name="f12" fmla="val 211"/>
                <a:gd name="f13" fmla="val 122"/>
                <a:gd name="f14" fmla="val 209"/>
                <a:gd name="f15" fmla="val 121"/>
                <a:gd name="f16" fmla="val 208"/>
                <a:gd name="f17" fmla="val 123"/>
                <a:gd name="f18" fmla="val 119"/>
                <a:gd name="f19" fmla="val 206"/>
                <a:gd name="f20" fmla="val 117"/>
                <a:gd name="f21" fmla="val 201"/>
                <a:gd name="f22" fmla="val 116"/>
                <a:gd name="f23" fmla="val 197"/>
                <a:gd name="f24" fmla="val 115"/>
                <a:gd name="f25" fmla="val 195"/>
                <a:gd name="f26" fmla="val 194"/>
                <a:gd name="f27" fmla="val 114"/>
                <a:gd name="f28" fmla="val 193"/>
                <a:gd name="f29" fmla="val 113"/>
                <a:gd name="f30" fmla="val 111"/>
                <a:gd name="f31" fmla="val 112"/>
                <a:gd name="f32" fmla="val 190"/>
                <a:gd name="f33" fmla="val 110"/>
                <a:gd name="f34" fmla="val 189"/>
                <a:gd name="f35" fmla="val 109"/>
                <a:gd name="f36" fmla="val 187"/>
                <a:gd name="f37" fmla="val 107"/>
                <a:gd name="f38" fmla="val 184"/>
                <a:gd name="f39" fmla="val 105"/>
                <a:gd name="f40" fmla="val 181"/>
                <a:gd name="f41" fmla="val 106"/>
                <a:gd name="f42" fmla="val 104"/>
                <a:gd name="f43" fmla="val 103"/>
                <a:gd name="f44" fmla="val 177"/>
                <a:gd name="f45" fmla="val 176"/>
                <a:gd name="f46" fmla="val 102"/>
                <a:gd name="f47" fmla="val 174"/>
                <a:gd name="f48" fmla="val 101"/>
                <a:gd name="f49" fmla="val 100"/>
                <a:gd name="f50" fmla="val 173"/>
                <a:gd name="f51" fmla="val 172"/>
                <a:gd name="f52" fmla="val 97"/>
                <a:gd name="f53" fmla="val 168"/>
                <a:gd name="f54" fmla="val 96"/>
                <a:gd name="f55" fmla="val 165"/>
                <a:gd name="f56" fmla="val 94"/>
                <a:gd name="f57" fmla="val 162"/>
                <a:gd name="f58" fmla="val 161"/>
                <a:gd name="f59" fmla="val 160"/>
                <a:gd name="f60" fmla="val 93"/>
                <a:gd name="f61" fmla="val 159"/>
                <a:gd name="f62" fmla="val 158"/>
                <a:gd name="f63" fmla="val 92"/>
                <a:gd name="f64" fmla="val 157"/>
                <a:gd name="f65" fmla="val 91"/>
                <a:gd name="f66" fmla="val 156"/>
                <a:gd name="f67" fmla="val 155"/>
                <a:gd name="f68" fmla="val 90"/>
                <a:gd name="f69" fmla="val 154"/>
                <a:gd name="f70" fmla="val 153"/>
                <a:gd name="f71" fmla="val 89"/>
                <a:gd name="f72" fmla="val 88"/>
                <a:gd name="f73" fmla="val 150"/>
                <a:gd name="f74" fmla="val 87"/>
                <a:gd name="f75" fmla="val 149"/>
                <a:gd name="f76" fmla="val 86"/>
                <a:gd name="f77" fmla="val 147"/>
                <a:gd name="f78" fmla="val 85"/>
                <a:gd name="f79" fmla="val 146"/>
                <a:gd name="f80" fmla="val 84"/>
                <a:gd name="f81" fmla="val 145"/>
                <a:gd name="f82" fmla="val 83"/>
                <a:gd name="f83" fmla="val 142"/>
                <a:gd name="f84" fmla="val 82"/>
                <a:gd name="f85" fmla="val 141"/>
                <a:gd name="f86" fmla="val 140"/>
                <a:gd name="f87" fmla="val 80"/>
                <a:gd name="f88" fmla="val 139"/>
                <a:gd name="f89" fmla="val 138"/>
                <a:gd name="f90" fmla="val 78"/>
                <a:gd name="f91" fmla="val 137"/>
                <a:gd name="f92" fmla="val 79"/>
                <a:gd name="f93" fmla="val 136"/>
                <a:gd name="f94" fmla="val 77"/>
                <a:gd name="f95" fmla="val 135"/>
                <a:gd name="f96" fmla="val 134"/>
                <a:gd name="f97" fmla="val 133"/>
                <a:gd name="f98" fmla="val 76"/>
                <a:gd name="f99" fmla="val 132"/>
                <a:gd name="f100" fmla="val 75"/>
                <a:gd name="f101" fmla="val 74"/>
                <a:gd name="f102" fmla="val 130"/>
                <a:gd name="f103" fmla="val 73"/>
                <a:gd name="f104" fmla="val 129"/>
                <a:gd name="f105" fmla="val 71"/>
                <a:gd name="f106" fmla="val 127"/>
                <a:gd name="f107" fmla="val 125"/>
                <a:gd name="f108" fmla="val 70"/>
                <a:gd name="f109" fmla="val 69"/>
                <a:gd name="f110" fmla="val 68"/>
                <a:gd name="f111" fmla="val 120"/>
                <a:gd name="f112" fmla="val 67"/>
                <a:gd name="f113" fmla="val 66"/>
                <a:gd name="f114" fmla="val 118"/>
                <a:gd name="f115" fmla="val 65"/>
                <a:gd name="f116" fmla="val 64"/>
                <a:gd name="f117" fmla="val 62"/>
                <a:gd name="f118" fmla="val 61"/>
                <a:gd name="f119" fmla="val 60"/>
                <a:gd name="f120" fmla="val 108"/>
                <a:gd name="f121" fmla="val 59"/>
                <a:gd name="f122" fmla="val 57"/>
                <a:gd name="f123" fmla="val 58"/>
                <a:gd name="f124" fmla="val 55"/>
                <a:gd name="f125" fmla="val 56"/>
                <a:gd name="f126" fmla="val 53"/>
                <a:gd name="f127" fmla="val 52"/>
                <a:gd name="f128" fmla="val 51"/>
                <a:gd name="f129" fmla="val 50"/>
                <a:gd name="f130" fmla="val 49"/>
                <a:gd name="f131" fmla="val 48"/>
                <a:gd name="f132" fmla="val 47"/>
                <a:gd name="f133" fmla="val 45"/>
                <a:gd name="f134" fmla="val 44"/>
                <a:gd name="f135" fmla="val 43"/>
                <a:gd name="f136" fmla="val 42"/>
                <a:gd name="f137" fmla="val 41"/>
                <a:gd name="f138" fmla="val 40"/>
                <a:gd name="f139" fmla="val 38"/>
                <a:gd name="f140" fmla="val 39"/>
                <a:gd name="f141" fmla="val 36"/>
                <a:gd name="f142" fmla="val 35"/>
                <a:gd name="f143" fmla="val 34"/>
                <a:gd name="f144" fmla="val 33"/>
                <a:gd name="f145" fmla="val 32"/>
                <a:gd name="f146" fmla="val 30"/>
                <a:gd name="f147" fmla="val 29"/>
                <a:gd name="f148" fmla="val 27"/>
                <a:gd name="f149" fmla="val 28"/>
                <a:gd name="f150" fmla="val 26"/>
                <a:gd name="f151" fmla="val 25"/>
                <a:gd name="f152" fmla="val 24"/>
                <a:gd name="f153" fmla="val 23"/>
                <a:gd name="f154" fmla="val 22"/>
                <a:gd name="f155" fmla="val 21"/>
                <a:gd name="f156" fmla="val 20"/>
                <a:gd name="f157" fmla="val 18"/>
                <a:gd name="f158" fmla="val 17"/>
                <a:gd name="f159" fmla="val 16"/>
                <a:gd name="f160" fmla="val 15"/>
                <a:gd name="f161" fmla="val 31"/>
                <a:gd name="f162" fmla="val 14"/>
                <a:gd name="f163" fmla="val 13"/>
                <a:gd name="f164" fmla="val 12"/>
                <a:gd name="f165" fmla="val 11"/>
                <a:gd name="f166" fmla="val 9"/>
                <a:gd name="f167" fmla="val 8"/>
                <a:gd name="f168" fmla="val 7"/>
                <a:gd name="f169" fmla="val 6"/>
                <a:gd name="f170" fmla="val 5"/>
                <a:gd name="f171" fmla="val 4"/>
                <a:gd name="f172" fmla="val 3"/>
                <a:gd name="f173" fmla="val 2"/>
                <a:gd name="f174" fmla="val 98"/>
                <a:gd name="f175" fmla="val 95"/>
                <a:gd name="f176" fmla="val 166"/>
                <a:gd name="f177" fmla="val 167"/>
                <a:gd name="f178" fmla="val 169"/>
                <a:gd name="f179" fmla="val 171"/>
                <a:gd name="f180" fmla="val 175"/>
                <a:gd name="f181" fmla="val 178"/>
                <a:gd name="f182" fmla="val 185"/>
                <a:gd name="f183" fmla="val 199"/>
                <a:gd name="f184" fmla="val 202"/>
                <a:gd name="f185" fmla="val 204"/>
                <a:gd name="f186" fmla="val 126"/>
                <a:gd name="f187" fmla="val 214"/>
                <a:gd name="f188" fmla="+- 0 0 -90"/>
                <a:gd name="f189" fmla="*/ f3 1 131"/>
                <a:gd name="f190" fmla="*/ f4 1 219"/>
                <a:gd name="f191" fmla="+- f7 0 f5"/>
                <a:gd name="f192" fmla="+- f6 0 f5"/>
                <a:gd name="f193" fmla="*/ f188 f0 1"/>
                <a:gd name="f194" fmla="*/ f192 1 131"/>
                <a:gd name="f195" fmla="*/ f191 1 219"/>
                <a:gd name="f196" fmla="*/ 115 f192 1"/>
                <a:gd name="f197" fmla="*/ 195 f191 1"/>
                <a:gd name="f198" fmla="*/ 111 f192 1"/>
                <a:gd name="f199" fmla="*/ 189 f191 1"/>
                <a:gd name="f200" fmla="*/ 102 f192 1"/>
                <a:gd name="f201" fmla="*/ 176 f191 1"/>
                <a:gd name="f202" fmla="*/ 100 f192 1"/>
                <a:gd name="f203" fmla="*/ 172 f191 1"/>
                <a:gd name="f204" fmla="*/ 92 f192 1"/>
                <a:gd name="f205" fmla="*/ 157 f191 1"/>
                <a:gd name="f206" fmla="*/ 89 f192 1"/>
                <a:gd name="f207" fmla="*/ 153 f191 1"/>
                <a:gd name="f208" fmla="*/ 84 f192 1"/>
                <a:gd name="f209" fmla="*/ 146 f191 1"/>
                <a:gd name="f210" fmla="*/ 80 f192 1"/>
                <a:gd name="f211" fmla="*/ 139 f191 1"/>
                <a:gd name="f212" fmla="*/ 78 f192 1"/>
                <a:gd name="f213" fmla="*/ 134 f191 1"/>
                <a:gd name="f214" fmla="*/ 75 f192 1"/>
                <a:gd name="f215" fmla="*/ 131 f191 1"/>
                <a:gd name="f216" fmla="*/ 70 f192 1"/>
                <a:gd name="f217" fmla="*/ 124 f191 1"/>
                <a:gd name="f218" fmla="*/ 68 f192 1"/>
                <a:gd name="f219" fmla="*/ 120 f191 1"/>
                <a:gd name="f220" fmla="*/ 65 f192 1"/>
                <a:gd name="f221" fmla="*/ 115 f191 1"/>
                <a:gd name="f222" fmla="*/ 61 f192 1"/>
                <a:gd name="f223" fmla="*/ 109 f191 1"/>
                <a:gd name="f224" fmla="*/ 58 f192 1"/>
                <a:gd name="f225" fmla="*/ 103 f191 1"/>
                <a:gd name="f226" fmla="*/ 53 f192 1"/>
                <a:gd name="f227" fmla="*/ 94 f191 1"/>
                <a:gd name="f228" fmla="*/ 51 f192 1"/>
                <a:gd name="f229" fmla="*/ 92 f191 1"/>
                <a:gd name="f230" fmla="*/ 50 f192 1"/>
                <a:gd name="f231" fmla="*/ 87 f191 1"/>
                <a:gd name="f232" fmla="*/ 48 f192 1"/>
                <a:gd name="f233" fmla="*/ 86 f191 1"/>
                <a:gd name="f234" fmla="*/ 47 f192 1"/>
                <a:gd name="f235" fmla="*/ 84 f191 1"/>
                <a:gd name="f236" fmla="*/ 44 f192 1"/>
                <a:gd name="f237" fmla="*/ 80 f191 1"/>
                <a:gd name="f238" fmla="*/ 38 f192 1"/>
                <a:gd name="f239" fmla="*/ 69 f191 1"/>
                <a:gd name="f240" fmla="*/ 35 f192 1"/>
                <a:gd name="f241" fmla="*/ 66 f191 1"/>
                <a:gd name="f242" fmla="*/ 33 f192 1"/>
                <a:gd name="f243" fmla="*/ 61 f191 1"/>
                <a:gd name="f244" fmla="*/ 28 f192 1"/>
                <a:gd name="f245" fmla="*/ 52 f191 1"/>
                <a:gd name="f246" fmla="*/ 49 f191 1"/>
                <a:gd name="f247" fmla="*/ 25 f192 1"/>
                <a:gd name="f248" fmla="*/ 47 f191 1"/>
                <a:gd name="f249" fmla="*/ 22 f192 1"/>
                <a:gd name="f250" fmla="*/ 45 f191 1"/>
                <a:gd name="f251" fmla="*/ 20 f192 1"/>
                <a:gd name="f252" fmla="*/ 40 f191 1"/>
                <a:gd name="f253" fmla="*/ 18 f192 1"/>
                <a:gd name="f254" fmla="*/ 38 f191 1"/>
                <a:gd name="f255" fmla="*/ 17 f192 1"/>
                <a:gd name="f256" fmla="*/ 33 f191 1"/>
                <a:gd name="f257" fmla="*/ 14 f192 1"/>
                <a:gd name="f258" fmla="*/ 31 f191 1"/>
                <a:gd name="f259" fmla="*/ 13 f192 1"/>
                <a:gd name="f260" fmla="*/ 28 f191 1"/>
                <a:gd name="f261" fmla="*/ 12 f192 1"/>
                <a:gd name="f262" fmla="*/ 26 f191 1"/>
                <a:gd name="f263" fmla="*/ 9 f192 1"/>
                <a:gd name="f264" fmla="*/ 22 f191 1"/>
                <a:gd name="f265" fmla="*/ 23 f191 1"/>
                <a:gd name="f266" fmla="*/ 7 f192 1"/>
                <a:gd name="f267" fmla="*/ 18 f191 1"/>
                <a:gd name="f268" fmla="*/ 5 f192 1"/>
                <a:gd name="f269" fmla="*/ 8 f191 1"/>
                <a:gd name="f270" fmla="*/ 4 f192 1"/>
                <a:gd name="f271" fmla="*/ 6 f191 1"/>
                <a:gd name="f272" fmla="*/ 0 f192 1"/>
                <a:gd name="f273" fmla="*/ 0 f191 1"/>
                <a:gd name="f274" fmla="*/ 3 f192 1"/>
                <a:gd name="f275" fmla="*/ 2 f191 1"/>
                <a:gd name="f276" fmla="*/ 7 f191 1"/>
                <a:gd name="f277" fmla="*/ 16 f191 1"/>
                <a:gd name="f278" fmla="*/ 48 f191 1"/>
                <a:gd name="f279" fmla="*/ 41 f192 1"/>
                <a:gd name="f280" fmla="*/ 71 f191 1"/>
                <a:gd name="f281" fmla="*/ 59 f192 1"/>
                <a:gd name="f282" fmla="*/ 93 f191 1"/>
                <a:gd name="f283" fmla="*/ 105 f191 1"/>
                <a:gd name="f284" fmla="*/ 73 f192 1"/>
                <a:gd name="f285" fmla="*/ 103 f192 1"/>
                <a:gd name="f286" fmla="*/ 166 f191 1"/>
                <a:gd name="f287" fmla="*/ 110 f192 1"/>
                <a:gd name="f288" fmla="*/ 178 f191 1"/>
                <a:gd name="f289" fmla="*/ 128 f192 1"/>
                <a:gd name="f290" fmla="*/ 217 f191 1"/>
                <a:gd name="f291" fmla="*/ f193 1 f2"/>
                <a:gd name="f292" fmla="*/ f196 1 131"/>
                <a:gd name="f293" fmla="*/ f197 1 219"/>
                <a:gd name="f294" fmla="*/ f198 1 131"/>
                <a:gd name="f295" fmla="*/ f199 1 219"/>
                <a:gd name="f296" fmla="*/ f200 1 131"/>
                <a:gd name="f297" fmla="*/ f201 1 219"/>
                <a:gd name="f298" fmla="*/ f202 1 131"/>
                <a:gd name="f299" fmla="*/ f203 1 219"/>
                <a:gd name="f300" fmla="*/ f204 1 131"/>
                <a:gd name="f301" fmla="*/ f205 1 219"/>
                <a:gd name="f302" fmla="*/ f206 1 131"/>
                <a:gd name="f303" fmla="*/ f207 1 219"/>
                <a:gd name="f304" fmla="*/ f208 1 131"/>
                <a:gd name="f305" fmla="*/ f209 1 219"/>
                <a:gd name="f306" fmla="*/ f210 1 131"/>
                <a:gd name="f307" fmla="*/ f211 1 219"/>
                <a:gd name="f308" fmla="*/ f212 1 131"/>
                <a:gd name="f309" fmla="*/ f213 1 219"/>
                <a:gd name="f310" fmla="*/ f214 1 131"/>
                <a:gd name="f311" fmla="*/ f215 1 219"/>
                <a:gd name="f312" fmla="*/ f216 1 131"/>
                <a:gd name="f313" fmla="*/ f217 1 219"/>
                <a:gd name="f314" fmla="*/ f218 1 131"/>
                <a:gd name="f315" fmla="*/ f219 1 219"/>
                <a:gd name="f316" fmla="*/ f220 1 131"/>
                <a:gd name="f317" fmla="*/ f221 1 219"/>
                <a:gd name="f318" fmla="*/ f222 1 131"/>
                <a:gd name="f319" fmla="*/ f223 1 219"/>
                <a:gd name="f320" fmla="*/ f224 1 131"/>
                <a:gd name="f321" fmla="*/ f225 1 219"/>
                <a:gd name="f322" fmla="*/ f226 1 131"/>
                <a:gd name="f323" fmla="*/ f227 1 219"/>
                <a:gd name="f324" fmla="*/ f228 1 131"/>
                <a:gd name="f325" fmla="*/ f229 1 219"/>
                <a:gd name="f326" fmla="*/ f230 1 131"/>
                <a:gd name="f327" fmla="*/ f231 1 219"/>
                <a:gd name="f328" fmla="*/ f232 1 131"/>
                <a:gd name="f329" fmla="*/ f233 1 219"/>
                <a:gd name="f330" fmla="*/ f234 1 131"/>
                <a:gd name="f331" fmla="*/ f235 1 219"/>
                <a:gd name="f332" fmla="*/ f236 1 131"/>
                <a:gd name="f333" fmla="*/ f237 1 219"/>
                <a:gd name="f334" fmla="*/ f238 1 131"/>
                <a:gd name="f335" fmla="*/ f239 1 219"/>
                <a:gd name="f336" fmla="*/ f240 1 131"/>
                <a:gd name="f337" fmla="*/ f241 1 219"/>
                <a:gd name="f338" fmla="*/ f242 1 131"/>
                <a:gd name="f339" fmla="*/ f243 1 219"/>
                <a:gd name="f340" fmla="*/ f244 1 131"/>
                <a:gd name="f341" fmla="*/ f245 1 219"/>
                <a:gd name="f342" fmla="*/ f246 1 219"/>
                <a:gd name="f343" fmla="*/ f247 1 131"/>
                <a:gd name="f344" fmla="*/ f248 1 219"/>
                <a:gd name="f345" fmla="*/ f249 1 131"/>
                <a:gd name="f346" fmla="*/ f250 1 219"/>
                <a:gd name="f347" fmla="*/ f251 1 131"/>
                <a:gd name="f348" fmla="*/ f252 1 219"/>
                <a:gd name="f349" fmla="*/ f253 1 131"/>
                <a:gd name="f350" fmla="*/ f254 1 219"/>
                <a:gd name="f351" fmla="*/ f255 1 131"/>
                <a:gd name="f352" fmla="*/ f256 1 219"/>
                <a:gd name="f353" fmla="*/ f257 1 131"/>
                <a:gd name="f354" fmla="*/ f258 1 219"/>
                <a:gd name="f355" fmla="*/ f259 1 131"/>
                <a:gd name="f356" fmla="*/ f260 1 219"/>
                <a:gd name="f357" fmla="*/ f261 1 131"/>
                <a:gd name="f358" fmla="*/ f262 1 219"/>
                <a:gd name="f359" fmla="*/ f263 1 131"/>
                <a:gd name="f360" fmla="*/ f264 1 219"/>
                <a:gd name="f361" fmla="*/ f265 1 219"/>
                <a:gd name="f362" fmla="*/ f266 1 131"/>
                <a:gd name="f363" fmla="*/ f267 1 219"/>
                <a:gd name="f364" fmla="*/ f268 1 131"/>
                <a:gd name="f365" fmla="*/ f269 1 219"/>
                <a:gd name="f366" fmla="*/ f270 1 131"/>
                <a:gd name="f367" fmla="*/ f271 1 219"/>
                <a:gd name="f368" fmla="*/ f272 1 131"/>
                <a:gd name="f369" fmla="*/ f273 1 219"/>
                <a:gd name="f370" fmla="*/ f274 1 131"/>
                <a:gd name="f371" fmla="*/ f275 1 219"/>
                <a:gd name="f372" fmla="*/ f276 1 219"/>
                <a:gd name="f373" fmla="*/ f277 1 219"/>
                <a:gd name="f374" fmla="*/ f278 1 219"/>
                <a:gd name="f375" fmla="*/ f279 1 131"/>
                <a:gd name="f376" fmla="*/ f280 1 219"/>
                <a:gd name="f377" fmla="*/ f281 1 131"/>
                <a:gd name="f378" fmla="*/ f282 1 219"/>
                <a:gd name="f379" fmla="*/ f283 1 219"/>
                <a:gd name="f380" fmla="*/ f284 1 131"/>
                <a:gd name="f381" fmla="*/ f285 1 131"/>
                <a:gd name="f382" fmla="*/ f286 1 219"/>
                <a:gd name="f383" fmla="*/ f287 1 131"/>
                <a:gd name="f384" fmla="*/ f288 1 219"/>
                <a:gd name="f385" fmla="*/ f289 1 131"/>
                <a:gd name="f386" fmla="*/ f290 1 219"/>
                <a:gd name="f387" fmla="*/ 0 1 f194"/>
                <a:gd name="f388" fmla="*/ f6 1 f194"/>
                <a:gd name="f389" fmla="*/ 0 1 f195"/>
                <a:gd name="f390" fmla="*/ f7 1 f195"/>
                <a:gd name="f391" fmla="+- f291 0 f1"/>
                <a:gd name="f392" fmla="*/ f292 1 f194"/>
                <a:gd name="f393" fmla="*/ f293 1 f195"/>
                <a:gd name="f394" fmla="*/ f294 1 f194"/>
                <a:gd name="f395" fmla="*/ f295 1 f195"/>
                <a:gd name="f396" fmla="*/ f296 1 f194"/>
                <a:gd name="f397" fmla="*/ f297 1 f195"/>
                <a:gd name="f398" fmla="*/ f298 1 f194"/>
                <a:gd name="f399" fmla="*/ f299 1 f195"/>
                <a:gd name="f400" fmla="*/ f300 1 f194"/>
                <a:gd name="f401" fmla="*/ f301 1 f195"/>
                <a:gd name="f402" fmla="*/ f302 1 f194"/>
                <a:gd name="f403" fmla="*/ f303 1 f195"/>
                <a:gd name="f404" fmla="*/ f304 1 f194"/>
                <a:gd name="f405" fmla="*/ f305 1 f195"/>
                <a:gd name="f406" fmla="*/ f306 1 f194"/>
                <a:gd name="f407" fmla="*/ f307 1 f195"/>
                <a:gd name="f408" fmla="*/ f308 1 f194"/>
                <a:gd name="f409" fmla="*/ f309 1 f195"/>
                <a:gd name="f410" fmla="*/ f310 1 f194"/>
                <a:gd name="f411" fmla="*/ f311 1 f195"/>
                <a:gd name="f412" fmla="*/ f312 1 f194"/>
                <a:gd name="f413" fmla="*/ f313 1 f195"/>
                <a:gd name="f414" fmla="*/ f314 1 f194"/>
                <a:gd name="f415" fmla="*/ f315 1 f195"/>
                <a:gd name="f416" fmla="*/ f316 1 f194"/>
                <a:gd name="f417" fmla="*/ f317 1 f195"/>
                <a:gd name="f418" fmla="*/ f318 1 f194"/>
                <a:gd name="f419" fmla="*/ f319 1 f195"/>
                <a:gd name="f420" fmla="*/ f320 1 f194"/>
                <a:gd name="f421" fmla="*/ f321 1 f195"/>
                <a:gd name="f422" fmla="*/ f322 1 f194"/>
                <a:gd name="f423" fmla="*/ f323 1 f195"/>
                <a:gd name="f424" fmla="*/ f324 1 f194"/>
                <a:gd name="f425" fmla="*/ f325 1 f195"/>
                <a:gd name="f426" fmla="*/ f326 1 f194"/>
                <a:gd name="f427" fmla="*/ f327 1 f195"/>
                <a:gd name="f428" fmla="*/ f328 1 f194"/>
                <a:gd name="f429" fmla="*/ f329 1 f195"/>
                <a:gd name="f430" fmla="*/ f330 1 f194"/>
                <a:gd name="f431" fmla="*/ f331 1 f195"/>
                <a:gd name="f432" fmla="*/ f332 1 f194"/>
                <a:gd name="f433" fmla="*/ f333 1 f195"/>
                <a:gd name="f434" fmla="*/ f334 1 f194"/>
                <a:gd name="f435" fmla="*/ f335 1 f195"/>
                <a:gd name="f436" fmla="*/ f336 1 f194"/>
                <a:gd name="f437" fmla="*/ f337 1 f195"/>
                <a:gd name="f438" fmla="*/ f338 1 f194"/>
                <a:gd name="f439" fmla="*/ f339 1 f195"/>
                <a:gd name="f440" fmla="*/ f340 1 f194"/>
                <a:gd name="f441" fmla="*/ f341 1 f195"/>
                <a:gd name="f442" fmla="*/ f342 1 f195"/>
                <a:gd name="f443" fmla="*/ f343 1 f194"/>
                <a:gd name="f444" fmla="*/ f344 1 f195"/>
                <a:gd name="f445" fmla="*/ f345 1 f194"/>
                <a:gd name="f446" fmla="*/ f346 1 f195"/>
                <a:gd name="f447" fmla="*/ f347 1 f194"/>
                <a:gd name="f448" fmla="*/ f348 1 f195"/>
                <a:gd name="f449" fmla="*/ f349 1 f194"/>
                <a:gd name="f450" fmla="*/ f350 1 f195"/>
                <a:gd name="f451" fmla="*/ f351 1 f194"/>
                <a:gd name="f452" fmla="*/ f352 1 f195"/>
                <a:gd name="f453" fmla="*/ f353 1 f194"/>
                <a:gd name="f454" fmla="*/ f354 1 f195"/>
                <a:gd name="f455" fmla="*/ f355 1 f194"/>
                <a:gd name="f456" fmla="*/ f356 1 f195"/>
                <a:gd name="f457" fmla="*/ f357 1 f194"/>
                <a:gd name="f458" fmla="*/ f358 1 f195"/>
                <a:gd name="f459" fmla="*/ f359 1 f194"/>
                <a:gd name="f460" fmla="*/ f360 1 f195"/>
                <a:gd name="f461" fmla="*/ f361 1 f195"/>
                <a:gd name="f462" fmla="*/ f362 1 f194"/>
                <a:gd name="f463" fmla="*/ f363 1 f195"/>
                <a:gd name="f464" fmla="*/ f364 1 f194"/>
                <a:gd name="f465" fmla="*/ f365 1 f195"/>
                <a:gd name="f466" fmla="*/ f366 1 f194"/>
                <a:gd name="f467" fmla="*/ f367 1 f195"/>
                <a:gd name="f468" fmla="*/ f368 1 f194"/>
                <a:gd name="f469" fmla="*/ f369 1 f195"/>
                <a:gd name="f470" fmla="*/ f370 1 f194"/>
                <a:gd name="f471" fmla="*/ f371 1 f195"/>
                <a:gd name="f472" fmla="*/ f372 1 f195"/>
                <a:gd name="f473" fmla="*/ f373 1 f195"/>
                <a:gd name="f474" fmla="*/ f374 1 f195"/>
                <a:gd name="f475" fmla="*/ f375 1 f194"/>
                <a:gd name="f476" fmla="*/ f376 1 f195"/>
                <a:gd name="f477" fmla="*/ f377 1 f194"/>
                <a:gd name="f478" fmla="*/ f378 1 f195"/>
                <a:gd name="f479" fmla="*/ f379 1 f195"/>
                <a:gd name="f480" fmla="*/ f380 1 f194"/>
                <a:gd name="f481" fmla="*/ f381 1 f194"/>
                <a:gd name="f482" fmla="*/ f382 1 f195"/>
                <a:gd name="f483" fmla="*/ f383 1 f194"/>
                <a:gd name="f484" fmla="*/ f384 1 f195"/>
                <a:gd name="f485" fmla="*/ f385 1 f194"/>
                <a:gd name="f486" fmla="*/ f386 1 f195"/>
                <a:gd name="f487" fmla="*/ f387 f189 1"/>
                <a:gd name="f488" fmla="*/ f388 f189 1"/>
                <a:gd name="f489" fmla="*/ f390 f190 1"/>
                <a:gd name="f490" fmla="*/ f389 f190 1"/>
                <a:gd name="f491" fmla="*/ f392 f189 1"/>
                <a:gd name="f492" fmla="*/ f393 f190 1"/>
                <a:gd name="f493" fmla="*/ f394 f189 1"/>
                <a:gd name="f494" fmla="*/ f395 f190 1"/>
                <a:gd name="f495" fmla="*/ f396 f189 1"/>
                <a:gd name="f496" fmla="*/ f397 f190 1"/>
                <a:gd name="f497" fmla="*/ f398 f189 1"/>
                <a:gd name="f498" fmla="*/ f399 f190 1"/>
                <a:gd name="f499" fmla="*/ f400 f189 1"/>
                <a:gd name="f500" fmla="*/ f401 f190 1"/>
                <a:gd name="f501" fmla="*/ f402 f189 1"/>
                <a:gd name="f502" fmla="*/ f403 f190 1"/>
                <a:gd name="f503" fmla="*/ f404 f189 1"/>
                <a:gd name="f504" fmla="*/ f405 f190 1"/>
                <a:gd name="f505" fmla="*/ f406 f189 1"/>
                <a:gd name="f506" fmla="*/ f407 f190 1"/>
                <a:gd name="f507" fmla="*/ f408 f189 1"/>
                <a:gd name="f508" fmla="*/ f409 f190 1"/>
                <a:gd name="f509" fmla="*/ f410 f189 1"/>
                <a:gd name="f510" fmla="*/ f411 f190 1"/>
                <a:gd name="f511" fmla="*/ f412 f189 1"/>
                <a:gd name="f512" fmla="*/ f413 f190 1"/>
                <a:gd name="f513" fmla="*/ f414 f189 1"/>
                <a:gd name="f514" fmla="*/ f415 f190 1"/>
                <a:gd name="f515" fmla="*/ f416 f189 1"/>
                <a:gd name="f516" fmla="*/ f417 f190 1"/>
                <a:gd name="f517" fmla="*/ f418 f189 1"/>
                <a:gd name="f518" fmla="*/ f419 f190 1"/>
                <a:gd name="f519" fmla="*/ f420 f189 1"/>
                <a:gd name="f520" fmla="*/ f421 f190 1"/>
                <a:gd name="f521" fmla="*/ f422 f189 1"/>
                <a:gd name="f522" fmla="*/ f423 f190 1"/>
                <a:gd name="f523" fmla="*/ f424 f189 1"/>
                <a:gd name="f524" fmla="*/ f425 f190 1"/>
                <a:gd name="f525" fmla="*/ f426 f189 1"/>
                <a:gd name="f526" fmla="*/ f427 f190 1"/>
                <a:gd name="f527" fmla="*/ f428 f189 1"/>
                <a:gd name="f528" fmla="*/ f429 f190 1"/>
                <a:gd name="f529" fmla="*/ f430 f189 1"/>
                <a:gd name="f530" fmla="*/ f431 f190 1"/>
                <a:gd name="f531" fmla="*/ f432 f189 1"/>
                <a:gd name="f532" fmla="*/ f433 f190 1"/>
                <a:gd name="f533" fmla="*/ f434 f189 1"/>
                <a:gd name="f534" fmla="*/ f435 f190 1"/>
                <a:gd name="f535" fmla="*/ f436 f189 1"/>
                <a:gd name="f536" fmla="*/ f437 f190 1"/>
                <a:gd name="f537" fmla="*/ f438 f189 1"/>
                <a:gd name="f538" fmla="*/ f439 f190 1"/>
                <a:gd name="f539" fmla="*/ f440 f189 1"/>
                <a:gd name="f540" fmla="*/ f441 f190 1"/>
                <a:gd name="f541" fmla="*/ f442 f190 1"/>
                <a:gd name="f542" fmla="*/ f443 f189 1"/>
                <a:gd name="f543" fmla="*/ f444 f190 1"/>
                <a:gd name="f544" fmla="*/ f445 f189 1"/>
                <a:gd name="f545" fmla="*/ f446 f190 1"/>
                <a:gd name="f546" fmla="*/ f447 f189 1"/>
                <a:gd name="f547" fmla="*/ f448 f190 1"/>
                <a:gd name="f548" fmla="*/ f449 f189 1"/>
                <a:gd name="f549" fmla="*/ f450 f190 1"/>
                <a:gd name="f550" fmla="*/ f451 f189 1"/>
                <a:gd name="f551" fmla="*/ f452 f190 1"/>
                <a:gd name="f552" fmla="*/ f453 f189 1"/>
                <a:gd name="f553" fmla="*/ f454 f190 1"/>
                <a:gd name="f554" fmla="*/ f455 f189 1"/>
                <a:gd name="f555" fmla="*/ f456 f190 1"/>
                <a:gd name="f556" fmla="*/ f457 f189 1"/>
                <a:gd name="f557" fmla="*/ f458 f190 1"/>
                <a:gd name="f558" fmla="*/ f459 f189 1"/>
                <a:gd name="f559" fmla="*/ f460 f190 1"/>
                <a:gd name="f560" fmla="*/ f461 f190 1"/>
                <a:gd name="f561" fmla="*/ f462 f189 1"/>
                <a:gd name="f562" fmla="*/ f463 f190 1"/>
                <a:gd name="f563" fmla="*/ f464 f189 1"/>
                <a:gd name="f564" fmla="*/ f465 f190 1"/>
                <a:gd name="f565" fmla="*/ f466 f189 1"/>
                <a:gd name="f566" fmla="*/ f467 f190 1"/>
                <a:gd name="f567" fmla="*/ f468 f189 1"/>
                <a:gd name="f568" fmla="*/ f469 f190 1"/>
                <a:gd name="f569" fmla="*/ f470 f189 1"/>
                <a:gd name="f570" fmla="*/ f471 f190 1"/>
                <a:gd name="f571" fmla="*/ f472 f190 1"/>
                <a:gd name="f572" fmla="*/ f473 f190 1"/>
                <a:gd name="f573" fmla="*/ f474 f190 1"/>
                <a:gd name="f574" fmla="*/ f475 f189 1"/>
                <a:gd name="f575" fmla="*/ f476 f190 1"/>
                <a:gd name="f576" fmla="*/ f477 f189 1"/>
                <a:gd name="f577" fmla="*/ f478 f190 1"/>
                <a:gd name="f578" fmla="*/ f479 f190 1"/>
                <a:gd name="f579" fmla="*/ f480 f189 1"/>
                <a:gd name="f580" fmla="*/ f481 f189 1"/>
                <a:gd name="f581" fmla="*/ f482 f190 1"/>
                <a:gd name="f582" fmla="*/ f483 f189 1"/>
                <a:gd name="f583" fmla="*/ f484 f190 1"/>
                <a:gd name="f584" fmla="*/ f485 f189 1"/>
                <a:gd name="f585" fmla="*/ f486 f190 1"/>
              </a:gdLst>
              <a:ahLst/>
              <a:cxnLst>
                <a:cxn ang="3cd4">
                  <a:pos x="hc" y="t"/>
                </a:cxn>
                <a:cxn ang="0">
                  <a:pos x="r" y="vc"/>
                </a:cxn>
                <a:cxn ang="cd4">
                  <a:pos x="hc" y="b"/>
                </a:cxn>
                <a:cxn ang="cd2">
                  <a:pos x="l" y="vc"/>
                </a:cxn>
                <a:cxn ang="f391">
                  <a:pos x="f491" y="f492"/>
                </a:cxn>
                <a:cxn ang="f391">
                  <a:pos x="f493" y="f494"/>
                </a:cxn>
                <a:cxn ang="f391">
                  <a:pos x="f495" y="f496"/>
                </a:cxn>
                <a:cxn ang="f391">
                  <a:pos x="f497" y="f498"/>
                </a:cxn>
                <a:cxn ang="f391">
                  <a:pos x="f499" y="f500"/>
                </a:cxn>
                <a:cxn ang="f391">
                  <a:pos x="f501" y="f502"/>
                </a:cxn>
                <a:cxn ang="f391">
                  <a:pos x="f503" y="f504"/>
                </a:cxn>
                <a:cxn ang="f391">
                  <a:pos x="f505" y="f506"/>
                </a:cxn>
                <a:cxn ang="f391">
                  <a:pos x="f507" y="f508"/>
                </a:cxn>
                <a:cxn ang="f391">
                  <a:pos x="f509" y="f510"/>
                </a:cxn>
                <a:cxn ang="f391">
                  <a:pos x="f511" y="f512"/>
                </a:cxn>
                <a:cxn ang="f391">
                  <a:pos x="f513" y="f514"/>
                </a:cxn>
                <a:cxn ang="f391">
                  <a:pos x="f515" y="f516"/>
                </a:cxn>
                <a:cxn ang="f391">
                  <a:pos x="f517" y="f518"/>
                </a:cxn>
                <a:cxn ang="f391">
                  <a:pos x="f519" y="f520"/>
                </a:cxn>
                <a:cxn ang="f391">
                  <a:pos x="f521" y="f522"/>
                </a:cxn>
                <a:cxn ang="f391">
                  <a:pos x="f523" y="f524"/>
                </a:cxn>
                <a:cxn ang="f391">
                  <a:pos x="f525" y="f526"/>
                </a:cxn>
                <a:cxn ang="f391">
                  <a:pos x="f527" y="f528"/>
                </a:cxn>
                <a:cxn ang="f391">
                  <a:pos x="f529" y="f530"/>
                </a:cxn>
                <a:cxn ang="f391">
                  <a:pos x="f531" y="f532"/>
                </a:cxn>
                <a:cxn ang="f391">
                  <a:pos x="f533" y="f534"/>
                </a:cxn>
                <a:cxn ang="f391">
                  <a:pos x="f535" y="f536"/>
                </a:cxn>
                <a:cxn ang="f391">
                  <a:pos x="f537" y="f538"/>
                </a:cxn>
                <a:cxn ang="f391">
                  <a:pos x="f539" y="f540"/>
                </a:cxn>
                <a:cxn ang="f391">
                  <a:pos x="f539" y="f541"/>
                </a:cxn>
                <a:cxn ang="f391">
                  <a:pos x="f542" y="f543"/>
                </a:cxn>
                <a:cxn ang="f391">
                  <a:pos x="f544" y="f545"/>
                </a:cxn>
                <a:cxn ang="f391">
                  <a:pos x="f546" y="f547"/>
                </a:cxn>
                <a:cxn ang="f391">
                  <a:pos x="f548" y="f547"/>
                </a:cxn>
                <a:cxn ang="f391">
                  <a:pos x="f548" y="f549"/>
                </a:cxn>
                <a:cxn ang="f391">
                  <a:pos x="f550" y="f551"/>
                </a:cxn>
                <a:cxn ang="f391">
                  <a:pos x="f552" y="f553"/>
                </a:cxn>
                <a:cxn ang="f391">
                  <a:pos x="f554" y="f555"/>
                </a:cxn>
                <a:cxn ang="f391">
                  <a:pos x="f556" y="f557"/>
                </a:cxn>
                <a:cxn ang="f391">
                  <a:pos x="f558" y="f559"/>
                </a:cxn>
                <a:cxn ang="f391">
                  <a:pos x="f556" y="f560"/>
                </a:cxn>
                <a:cxn ang="f391">
                  <a:pos x="f561" y="f562"/>
                </a:cxn>
                <a:cxn ang="f391">
                  <a:pos x="f563" y="f564"/>
                </a:cxn>
                <a:cxn ang="f391">
                  <a:pos x="f565" y="f566"/>
                </a:cxn>
                <a:cxn ang="f391">
                  <a:pos x="f567" y="f568"/>
                </a:cxn>
                <a:cxn ang="f391">
                  <a:pos x="f569" y="f570"/>
                </a:cxn>
                <a:cxn ang="f391">
                  <a:pos x="f563" y="f571"/>
                </a:cxn>
                <a:cxn ang="f391">
                  <a:pos x="f554" y="f572"/>
                </a:cxn>
                <a:cxn ang="f391">
                  <a:pos x="f544" y="f553"/>
                </a:cxn>
                <a:cxn ang="f391">
                  <a:pos x="f537" y="f573"/>
                </a:cxn>
                <a:cxn ang="f391">
                  <a:pos x="f574" y="f538"/>
                </a:cxn>
                <a:cxn ang="f391">
                  <a:pos x="f527" y="f575"/>
                </a:cxn>
                <a:cxn ang="f391">
                  <a:pos x="f576" y="f577"/>
                </a:cxn>
                <a:cxn ang="f391">
                  <a:pos x="f515" y="f578"/>
                </a:cxn>
                <a:cxn ang="f391">
                  <a:pos x="f579" y="f514"/>
                </a:cxn>
                <a:cxn ang="f391">
                  <a:pos x="f580" y="f581"/>
                </a:cxn>
                <a:cxn ang="f391">
                  <a:pos x="f582" y="f583"/>
                </a:cxn>
                <a:cxn ang="f391">
                  <a:pos x="f584" y="f585"/>
                </a:cxn>
              </a:cxnLst>
              <a:rect l="f487" t="f490" r="f488" b="f489"/>
              <a:pathLst>
                <a:path w="131" h="219">
                  <a:moveTo>
                    <a:pt x="f8" y="f9"/>
                  </a:moveTo>
                  <a:cubicBezTo>
                    <a:pt x="f10" y="f11"/>
                    <a:pt x="f10" y="f12"/>
                    <a:pt x="f13" y="f14"/>
                  </a:cubicBezTo>
                  <a:cubicBezTo>
                    <a:pt x="f15" y="f16"/>
                    <a:pt x="f17" y="f16"/>
                    <a:pt x="f13" y="f16"/>
                  </a:cubicBezTo>
                  <a:cubicBezTo>
                    <a:pt x="f18" y="f19"/>
                    <a:pt x="f20" y="f21"/>
                    <a:pt x="f22" y="f23"/>
                  </a:cubicBezTo>
                  <a:cubicBezTo>
                    <a:pt x="f20" y="f23"/>
                    <a:pt x="f20" y="f23"/>
                    <a:pt x="f20" y="f23"/>
                  </a:cubicBezTo>
                  <a:cubicBezTo>
                    <a:pt x="f22" y="f23"/>
                    <a:pt x="f24" y="f25"/>
                    <a:pt x="f24" y="f25"/>
                  </a:cubicBezTo>
                  <a:cubicBezTo>
                    <a:pt x="f24" y="f26"/>
                    <a:pt x="f24" y="f25"/>
                    <a:pt x="f24" y="f26"/>
                  </a:cubicBezTo>
                  <a:cubicBezTo>
                    <a:pt x="f27" y="f26"/>
                    <a:pt x="f27" y="f26"/>
                    <a:pt x="f27" y="f26"/>
                  </a:cubicBezTo>
                  <a:cubicBezTo>
                    <a:pt x="f27" y="f26"/>
                    <a:pt x="f27" y="f26"/>
                    <a:pt x="f27" y="f28"/>
                  </a:cubicBezTo>
                  <a:cubicBezTo>
                    <a:pt x="f29" y="f28"/>
                    <a:pt x="f29" y="f28"/>
                    <a:pt x="f29" y="f28"/>
                  </a:cubicBezTo>
                  <a:cubicBezTo>
                    <a:pt x="f30" y="f28"/>
                    <a:pt x="f31" y="f32"/>
                    <a:pt x="f33" y="f34"/>
                  </a:cubicBezTo>
                  <a:cubicBezTo>
                    <a:pt x="f30" y="f34"/>
                    <a:pt x="f30" y="f34"/>
                    <a:pt x="f30" y="f34"/>
                  </a:cubicBezTo>
                  <a:cubicBezTo>
                    <a:pt x="f35" y="f36"/>
                    <a:pt x="f37" y="f38"/>
                    <a:pt x="f39" y="f40"/>
                  </a:cubicBezTo>
                  <a:cubicBezTo>
                    <a:pt x="f41" y="f40"/>
                    <a:pt x="f41" y="f40"/>
                    <a:pt x="f41" y="f40"/>
                  </a:cubicBezTo>
                  <a:cubicBezTo>
                    <a:pt x="f39" y="f40"/>
                    <a:pt x="f42" y="f2"/>
                    <a:pt x="f42" y="f2"/>
                  </a:cubicBezTo>
                  <a:cubicBezTo>
                    <a:pt x="f42" y="f2"/>
                    <a:pt x="f43" y="f2"/>
                    <a:pt x="f43" y="f44"/>
                  </a:cubicBezTo>
                  <a:cubicBezTo>
                    <a:pt x="f43" y="f44"/>
                    <a:pt x="f43" y="f44"/>
                    <a:pt x="f43" y="f44"/>
                  </a:cubicBezTo>
                  <a:cubicBezTo>
                    <a:pt x="f43" y="f44"/>
                    <a:pt x="f43" y="f45"/>
                    <a:pt x="f46" y="f45"/>
                  </a:cubicBezTo>
                  <a:cubicBezTo>
                    <a:pt x="f43" y="f45"/>
                    <a:pt x="f43" y="f45"/>
                    <a:pt x="f43" y="f45"/>
                  </a:cubicBezTo>
                  <a:cubicBezTo>
                    <a:pt x="f46" y="f45"/>
                    <a:pt x="f46" y="f47"/>
                    <a:pt x="f46" y="f47"/>
                  </a:cubicBezTo>
                  <a:cubicBezTo>
                    <a:pt x="f46" y="f47"/>
                    <a:pt x="f46" y="f47"/>
                    <a:pt x="f46" y="f47"/>
                  </a:cubicBezTo>
                  <a:cubicBezTo>
                    <a:pt x="f48" y="f47"/>
                    <a:pt x="f48" y="f47"/>
                    <a:pt x="f48" y="f47"/>
                  </a:cubicBezTo>
                  <a:cubicBezTo>
                    <a:pt x="f48" y="f47"/>
                    <a:pt x="f48" y="f47"/>
                    <a:pt x="f48" y="f47"/>
                  </a:cubicBezTo>
                  <a:cubicBezTo>
                    <a:pt x="f49" y="f50"/>
                    <a:pt x="f49" y="f51"/>
                    <a:pt x="f49" y="f51"/>
                  </a:cubicBezTo>
                  <a:cubicBezTo>
                    <a:pt x="f49" y="f51"/>
                    <a:pt x="f49" y="f50"/>
                    <a:pt x="f48" y="f51"/>
                  </a:cubicBezTo>
                  <a:cubicBezTo>
                    <a:pt x="f52" y="f53"/>
                    <a:pt x="f54" y="f55"/>
                    <a:pt x="f56" y="f57"/>
                  </a:cubicBezTo>
                  <a:cubicBezTo>
                    <a:pt x="f56" y="f58"/>
                    <a:pt x="f56" y="f58"/>
                    <a:pt x="f56" y="f58"/>
                  </a:cubicBezTo>
                  <a:cubicBezTo>
                    <a:pt x="f56" y="f59"/>
                    <a:pt x="f60" y="f61"/>
                    <a:pt x="f60" y="f61"/>
                  </a:cubicBezTo>
                  <a:cubicBezTo>
                    <a:pt x="f60" y="f61"/>
                    <a:pt x="f60" y="f61"/>
                    <a:pt x="f60" y="f62"/>
                  </a:cubicBezTo>
                  <a:cubicBezTo>
                    <a:pt x="f60" y="f62"/>
                    <a:pt x="f63" y="f62"/>
                    <a:pt x="f63" y="f64"/>
                  </a:cubicBezTo>
                  <a:cubicBezTo>
                    <a:pt x="f63" y="f64"/>
                    <a:pt x="f63" y="f64"/>
                    <a:pt x="f63" y="f64"/>
                  </a:cubicBezTo>
                  <a:cubicBezTo>
                    <a:pt x="f63" y="f64"/>
                    <a:pt x="f65" y="f66"/>
                    <a:pt x="f65" y="f67"/>
                  </a:cubicBezTo>
                  <a:cubicBezTo>
                    <a:pt x="f65" y="f67"/>
                    <a:pt x="f65" y="f66"/>
                    <a:pt x="f65" y="f67"/>
                  </a:cubicBezTo>
                  <a:cubicBezTo>
                    <a:pt x="f68" y="f67"/>
                    <a:pt x="f68" y="f69"/>
                    <a:pt x="f68" y="f69"/>
                  </a:cubicBezTo>
                  <a:cubicBezTo>
                    <a:pt x="f68" y="f69"/>
                    <a:pt x="f68" y="f69"/>
                    <a:pt x="f68" y="f69"/>
                  </a:cubicBezTo>
                  <a:cubicBezTo>
                    <a:pt x="f68" y="f70"/>
                    <a:pt x="f71" y="f69"/>
                    <a:pt x="f71" y="f70"/>
                  </a:cubicBezTo>
                  <a:cubicBezTo>
                    <a:pt x="f71" y="f69"/>
                    <a:pt x="f71" y="f70"/>
                    <a:pt x="f71" y="f70"/>
                  </a:cubicBezTo>
                  <a:cubicBezTo>
                    <a:pt x="f72" y="f70"/>
                    <a:pt x="f72" y="f73"/>
                    <a:pt x="f74" y="f73"/>
                  </a:cubicBezTo>
                  <a:cubicBezTo>
                    <a:pt x="f74" y="f75"/>
                    <a:pt x="f74" y="f75"/>
                    <a:pt x="f74" y="f75"/>
                  </a:cubicBezTo>
                  <a:cubicBezTo>
                    <a:pt x="f76" y="f75"/>
                    <a:pt x="f76" y="f77"/>
                    <a:pt x="f78" y="f77"/>
                  </a:cubicBezTo>
                  <a:cubicBezTo>
                    <a:pt x="f78" y="f77"/>
                    <a:pt x="f76" y="f77"/>
                    <a:pt x="f78" y="f79"/>
                  </a:cubicBezTo>
                  <a:cubicBezTo>
                    <a:pt x="f78" y="f77"/>
                    <a:pt x="f80" y="f81"/>
                    <a:pt x="f80" y="f79"/>
                  </a:cubicBezTo>
                  <a:cubicBezTo>
                    <a:pt x="f82" y="f81"/>
                    <a:pt x="f82" y="f83"/>
                    <a:pt x="f84" y="f83"/>
                  </a:cubicBezTo>
                  <a:cubicBezTo>
                    <a:pt x="f82" y="f83"/>
                    <a:pt x="f82" y="f85"/>
                    <a:pt x="f82" y="f85"/>
                  </a:cubicBezTo>
                  <a:cubicBezTo>
                    <a:pt x="f82" y="f85"/>
                    <a:pt x="f82" y="f85"/>
                    <a:pt x="f82" y="f85"/>
                  </a:cubicBezTo>
                  <a:cubicBezTo>
                    <a:pt x="f80" y="f86"/>
                    <a:pt x="f80" y="f85"/>
                    <a:pt x="f80" y="f85"/>
                  </a:cubicBezTo>
                  <a:cubicBezTo>
                    <a:pt x="f80" y="f86"/>
                    <a:pt x="f82" y="f86"/>
                    <a:pt x="f82" y="f86"/>
                  </a:cubicBezTo>
                  <a:cubicBezTo>
                    <a:pt x="f84" y="f86"/>
                    <a:pt x="f87" y="f86"/>
                    <a:pt x="f87" y="f88"/>
                  </a:cubicBezTo>
                  <a:cubicBezTo>
                    <a:pt x="f87" y="f88"/>
                    <a:pt x="f87" y="f89"/>
                    <a:pt x="f84" y="f89"/>
                  </a:cubicBezTo>
                  <a:cubicBezTo>
                    <a:pt x="f90" y="f91"/>
                    <a:pt x="f90" y="f91"/>
                    <a:pt x="f90" y="f91"/>
                  </a:cubicBezTo>
                  <a:cubicBezTo>
                    <a:pt x="f90" y="f91"/>
                    <a:pt x="f92" y="f91"/>
                    <a:pt x="f90" y="f93"/>
                  </a:cubicBezTo>
                  <a:cubicBezTo>
                    <a:pt x="f90" y="f91"/>
                    <a:pt x="f90" y="f93"/>
                    <a:pt x="f90" y="f93"/>
                  </a:cubicBezTo>
                  <a:cubicBezTo>
                    <a:pt x="f90" y="f93"/>
                    <a:pt x="f94" y="f95"/>
                    <a:pt x="f94" y="f96"/>
                  </a:cubicBezTo>
                  <a:cubicBezTo>
                    <a:pt x="f90" y="f96"/>
                    <a:pt x="f90" y="f95"/>
                    <a:pt x="f90" y="f96"/>
                  </a:cubicBezTo>
                  <a:cubicBezTo>
                    <a:pt x="f94" y="f96"/>
                    <a:pt x="f94" y="f96"/>
                    <a:pt x="f94" y="f97"/>
                  </a:cubicBezTo>
                  <a:cubicBezTo>
                    <a:pt x="f94" y="f97"/>
                    <a:pt x="f94" y="f97"/>
                    <a:pt x="f94" y="f97"/>
                  </a:cubicBezTo>
                  <a:cubicBezTo>
                    <a:pt x="f94" y="f97"/>
                    <a:pt x="f98" y="f99"/>
                    <a:pt x="f98" y="f97"/>
                  </a:cubicBezTo>
                  <a:cubicBezTo>
                    <a:pt x="f98" y="f97"/>
                    <a:pt x="f98" y="f99"/>
                    <a:pt x="f98" y="f97"/>
                  </a:cubicBezTo>
                  <a:cubicBezTo>
                    <a:pt x="f100" y="f97"/>
                    <a:pt x="f100" y="f99"/>
                    <a:pt x="f100" y="f6"/>
                  </a:cubicBezTo>
                  <a:cubicBezTo>
                    <a:pt x="f100" y="f99"/>
                    <a:pt x="f100" y="f6"/>
                    <a:pt x="f100" y="f6"/>
                  </a:cubicBezTo>
                  <a:cubicBezTo>
                    <a:pt x="f100" y="f6"/>
                    <a:pt x="f101" y="f102"/>
                    <a:pt x="f103" y="f104"/>
                  </a:cubicBezTo>
                  <a:cubicBezTo>
                    <a:pt x="f101" y="f104"/>
                    <a:pt x="f101" y="f104"/>
                    <a:pt x="f101" y="f104"/>
                  </a:cubicBezTo>
                  <a:cubicBezTo>
                    <a:pt x="f101" y="f8"/>
                    <a:pt x="f105" y="f106"/>
                    <a:pt x="f105" y="f107"/>
                  </a:cubicBezTo>
                  <a:cubicBezTo>
                    <a:pt x="f105" y="f106"/>
                    <a:pt x="f105" y="f106"/>
                    <a:pt x="f105" y="f106"/>
                  </a:cubicBezTo>
                  <a:cubicBezTo>
                    <a:pt x="f108" y="f107"/>
                    <a:pt x="f105" y="f107"/>
                    <a:pt x="f105" y="f107"/>
                  </a:cubicBezTo>
                  <a:cubicBezTo>
                    <a:pt x="f105" y="f10"/>
                    <a:pt x="f108" y="f10"/>
                    <a:pt x="f108" y="f10"/>
                  </a:cubicBezTo>
                  <a:cubicBezTo>
                    <a:pt x="f109" y="f10"/>
                    <a:pt x="f108" y="f10"/>
                    <a:pt x="f108" y="f10"/>
                  </a:cubicBezTo>
                  <a:cubicBezTo>
                    <a:pt x="f108" y="f17"/>
                    <a:pt x="f110" y="f15"/>
                    <a:pt x="f110" y="f111"/>
                  </a:cubicBezTo>
                  <a:cubicBezTo>
                    <a:pt x="f112" y="f111"/>
                    <a:pt x="f112" y="f111"/>
                    <a:pt x="f112" y="f111"/>
                  </a:cubicBezTo>
                  <a:cubicBezTo>
                    <a:pt x="f112" y="f111"/>
                    <a:pt x="f112" y="f111"/>
                    <a:pt x="f112" y="f111"/>
                  </a:cubicBezTo>
                  <a:cubicBezTo>
                    <a:pt x="f110" y="f18"/>
                    <a:pt x="f112" y="f18"/>
                    <a:pt x="f112" y="f18"/>
                  </a:cubicBezTo>
                  <a:cubicBezTo>
                    <a:pt x="f113" y="f114"/>
                    <a:pt x="f110" y="f111"/>
                    <a:pt x="f110" y="f111"/>
                  </a:cubicBezTo>
                  <a:cubicBezTo>
                    <a:pt x="f110" y="f111"/>
                    <a:pt x="f112" y="f18"/>
                    <a:pt x="f110" y="f18"/>
                  </a:cubicBezTo>
                  <a:cubicBezTo>
                    <a:pt x="f112" y="f18"/>
                    <a:pt x="f113" y="f114"/>
                    <a:pt x="f113" y="f20"/>
                  </a:cubicBezTo>
                  <a:cubicBezTo>
                    <a:pt x="f113" y="f114"/>
                    <a:pt x="f112" y="f114"/>
                    <a:pt x="f112" y="f20"/>
                  </a:cubicBezTo>
                  <a:cubicBezTo>
                    <a:pt x="f113" y="f24"/>
                    <a:pt x="f112" y="f20"/>
                    <a:pt x="f113" y="f24"/>
                  </a:cubicBezTo>
                  <a:cubicBezTo>
                    <a:pt x="f113" y="f24"/>
                    <a:pt x="f113" y="f24"/>
                    <a:pt x="f113" y="f24"/>
                  </a:cubicBezTo>
                  <a:cubicBezTo>
                    <a:pt x="f115" y="f24"/>
                    <a:pt x="f115" y="f27"/>
                    <a:pt x="f115" y="f24"/>
                  </a:cubicBezTo>
                  <a:cubicBezTo>
                    <a:pt x="f115" y="f27"/>
                    <a:pt x="f116" y="f27"/>
                    <a:pt x="f115" y="f27"/>
                  </a:cubicBezTo>
                  <a:cubicBezTo>
                    <a:pt x="f115" y="f27"/>
                    <a:pt x="f115" y="f27"/>
                    <a:pt x="f115" y="f27"/>
                  </a:cubicBezTo>
                  <a:cubicBezTo>
                    <a:pt x="f116" y="f27"/>
                    <a:pt x="f116" y="f27"/>
                    <a:pt x="f116" y="f27"/>
                  </a:cubicBezTo>
                  <a:cubicBezTo>
                    <a:pt x="f116" y="f29"/>
                    <a:pt x="f116" y="f29"/>
                    <a:pt x="f116" y="f29"/>
                  </a:cubicBezTo>
                  <a:cubicBezTo>
                    <a:pt x="f117" y="f27"/>
                    <a:pt x="f116" y="f31"/>
                    <a:pt x="f117" y="f31"/>
                  </a:cubicBezTo>
                  <a:cubicBezTo>
                    <a:pt x="f118" y="f30"/>
                    <a:pt x="f118" y="f33"/>
                    <a:pt x="f118" y="f35"/>
                  </a:cubicBezTo>
                  <a:cubicBezTo>
                    <a:pt x="f118" y="f35"/>
                    <a:pt x="f118" y="f35"/>
                    <a:pt x="f119" y="f120"/>
                  </a:cubicBezTo>
                  <a:cubicBezTo>
                    <a:pt x="f118" y="f120"/>
                    <a:pt x="f118" y="f120"/>
                    <a:pt x="f118" y="f120"/>
                  </a:cubicBezTo>
                  <a:cubicBezTo>
                    <a:pt x="f118" y="f37"/>
                    <a:pt x="f118" y="f37"/>
                    <a:pt x="f119" y="f37"/>
                  </a:cubicBezTo>
                  <a:cubicBezTo>
                    <a:pt x="f119" y="f37"/>
                    <a:pt x="f119" y="f41"/>
                    <a:pt x="f119" y="f39"/>
                  </a:cubicBezTo>
                  <a:cubicBezTo>
                    <a:pt x="f121" y="f39"/>
                    <a:pt x="f121" y="f39"/>
                    <a:pt x="f121" y="f39"/>
                  </a:cubicBezTo>
                  <a:cubicBezTo>
                    <a:pt x="f121" y="f42"/>
                    <a:pt x="f122" y="f42"/>
                    <a:pt x="f123" y="f43"/>
                  </a:cubicBezTo>
                  <a:cubicBezTo>
                    <a:pt x="f121" y="f43"/>
                    <a:pt x="f121" y="f43"/>
                    <a:pt x="f121" y="f43"/>
                  </a:cubicBezTo>
                  <a:cubicBezTo>
                    <a:pt x="f121" y="f46"/>
                    <a:pt x="f122" y="f46"/>
                    <a:pt x="f122" y="f48"/>
                  </a:cubicBezTo>
                  <a:cubicBezTo>
                    <a:pt x="f122" y="f48"/>
                    <a:pt x="f122" y="f48"/>
                    <a:pt x="f122" y="f48"/>
                  </a:cubicBezTo>
                  <a:cubicBezTo>
                    <a:pt x="f122" y="f48"/>
                    <a:pt x="f124" y="f49"/>
                    <a:pt x="f125" y="f49"/>
                  </a:cubicBezTo>
                  <a:cubicBezTo>
                    <a:pt x="f125" y="f49"/>
                    <a:pt x="f125" y="f49"/>
                    <a:pt x="f124" y="f49"/>
                  </a:cubicBezTo>
                  <a:cubicBezTo>
                    <a:pt x="f124" y="f52"/>
                    <a:pt x="f126" y="f54"/>
                    <a:pt x="f126" y="f56"/>
                  </a:cubicBezTo>
                  <a:cubicBezTo>
                    <a:pt x="f126" y="f56"/>
                    <a:pt x="f126" y="f60"/>
                    <a:pt x="f126" y="f56"/>
                  </a:cubicBezTo>
                  <a:cubicBezTo>
                    <a:pt x="f127" y="f56"/>
                    <a:pt x="f126" y="f56"/>
                    <a:pt x="f126" y="f56"/>
                  </a:cubicBezTo>
                  <a:cubicBezTo>
                    <a:pt x="f126" y="f56"/>
                    <a:pt x="f126" y="f56"/>
                    <a:pt x="f126" y="f56"/>
                  </a:cubicBezTo>
                  <a:cubicBezTo>
                    <a:pt x="f127" y="f56"/>
                    <a:pt x="f127" y="f60"/>
                    <a:pt x="f126" y="f60"/>
                  </a:cubicBezTo>
                  <a:cubicBezTo>
                    <a:pt x="f126" y="f60"/>
                    <a:pt x="f128" y="f60"/>
                    <a:pt x="f128" y="f60"/>
                  </a:cubicBezTo>
                  <a:cubicBezTo>
                    <a:pt x="f128" y="f63"/>
                    <a:pt x="f128" y="f63"/>
                    <a:pt x="f128" y="f63"/>
                  </a:cubicBezTo>
                  <a:cubicBezTo>
                    <a:pt x="f129" y="f63"/>
                    <a:pt x="f129" y="f63"/>
                    <a:pt x="f129" y="f63"/>
                  </a:cubicBezTo>
                  <a:cubicBezTo>
                    <a:pt x="f129" y="f65"/>
                    <a:pt x="f129" y="f65"/>
                    <a:pt x="f128" y="f71"/>
                  </a:cubicBezTo>
                  <a:cubicBezTo>
                    <a:pt x="f129" y="f72"/>
                    <a:pt x="f129" y="f72"/>
                    <a:pt x="f129" y="f72"/>
                  </a:cubicBezTo>
                  <a:cubicBezTo>
                    <a:pt x="f129" y="f74"/>
                    <a:pt x="f129" y="f74"/>
                    <a:pt x="f129" y="f74"/>
                  </a:cubicBezTo>
                  <a:cubicBezTo>
                    <a:pt x="f129" y="f72"/>
                    <a:pt x="f129" y="f74"/>
                    <a:pt x="f130" y="f74"/>
                  </a:cubicBezTo>
                  <a:cubicBezTo>
                    <a:pt x="f129" y="f74"/>
                    <a:pt x="f129" y="f74"/>
                    <a:pt x="f129" y="f74"/>
                  </a:cubicBezTo>
                  <a:cubicBezTo>
                    <a:pt x="f129" y="f74"/>
                    <a:pt x="f130" y="f74"/>
                    <a:pt x="f130" y="f74"/>
                  </a:cubicBezTo>
                  <a:cubicBezTo>
                    <a:pt x="f130" y="f74"/>
                    <a:pt x="f130" y="f74"/>
                    <a:pt x="f130" y="f72"/>
                  </a:cubicBezTo>
                  <a:cubicBezTo>
                    <a:pt x="f130" y="f74"/>
                    <a:pt x="f130" y="f74"/>
                    <a:pt x="f131" y="f74"/>
                  </a:cubicBezTo>
                  <a:cubicBezTo>
                    <a:pt x="f130" y="f74"/>
                    <a:pt x="f131" y="f74"/>
                    <a:pt x="f131" y="f74"/>
                  </a:cubicBezTo>
                  <a:cubicBezTo>
                    <a:pt x="f131" y="f76"/>
                    <a:pt x="f131" y="f76"/>
                    <a:pt x="f131" y="f76"/>
                  </a:cubicBezTo>
                  <a:cubicBezTo>
                    <a:pt x="f131" y="f76"/>
                    <a:pt x="f131" y="f76"/>
                    <a:pt x="f131" y="f76"/>
                  </a:cubicBezTo>
                  <a:cubicBezTo>
                    <a:pt x="f131" y="f76"/>
                    <a:pt x="f131" y="f76"/>
                    <a:pt x="f131" y="f76"/>
                  </a:cubicBezTo>
                  <a:cubicBezTo>
                    <a:pt x="f131" y="f76"/>
                    <a:pt x="f131" y="f76"/>
                    <a:pt x="f131" y="f78"/>
                  </a:cubicBezTo>
                  <a:cubicBezTo>
                    <a:pt x="f131" y="f78"/>
                    <a:pt x="f131" y="f76"/>
                    <a:pt x="f132" y="f78"/>
                  </a:cubicBezTo>
                  <a:cubicBezTo>
                    <a:pt x="f131" y="f78"/>
                    <a:pt x="f131" y="f78"/>
                    <a:pt x="f131" y="f78"/>
                  </a:cubicBezTo>
                  <a:cubicBezTo>
                    <a:pt x="f131" y="f80"/>
                    <a:pt x="f131" y="f80"/>
                    <a:pt x="f131" y="f80"/>
                  </a:cubicBezTo>
                  <a:cubicBezTo>
                    <a:pt x="f132" y="f80"/>
                    <a:pt x="f132" y="f80"/>
                    <a:pt x="f132" y="f80"/>
                  </a:cubicBezTo>
                  <a:cubicBezTo>
                    <a:pt x="f131" y="f80"/>
                    <a:pt x="f131" y="f80"/>
                    <a:pt x="f131" y="f80"/>
                  </a:cubicBezTo>
                  <a:cubicBezTo>
                    <a:pt x="f132" y="f80"/>
                    <a:pt x="f132" y="f82"/>
                    <a:pt x="f133" y="f82"/>
                  </a:cubicBezTo>
                  <a:cubicBezTo>
                    <a:pt x="f133" y="f84"/>
                    <a:pt x="f133" y="f84"/>
                    <a:pt x="f133" y="f84"/>
                  </a:cubicBezTo>
                  <a:cubicBezTo>
                    <a:pt x="f133" y="f84"/>
                    <a:pt x="f133" y="f84"/>
                    <a:pt x="f133" y="f84"/>
                  </a:cubicBezTo>
                  <a:cubicBezTo>
                    <a:pt x="f133" y="f87"/>
                    <a:pt x="f134" y="f87"/>
                    <a:pt x="f134" y="f87"/>
                  </a:cubicBezTo>
                  <a:cubicBezTo>
                    <a:pt x="f134" y="f87"/>
                    <a:pt x="f134" y="f87"/>
                    <a:pt x="f134" y="f87"/>
                  </a:cubicBezTo>
                  <a:cubicBezTo>
                    <a:pt x="f134" y="f87"/>
                    <a:pt x="f135" y="f87"/>
                    <a:pt x="f135" y="f87"/>
                  </a:cubicBezTo>
                  <a:cubicBezTo>
                    <a:pt x="f135" y="f92"/>
                    <a:pt x="f133" y="f90"/>
                    <a:pt x="f134" y="f90"/>
                  </a:cubicBezTo>
                  <a:cubicBezTo>
                    <a:pt x="f135" y="f94"/>
                    <a:pt x="f136" y="f94"/>
                    <a:pt x="f136" y="f90"/>
                  </a:cubicBezTo>
                  <a:cubicBezTo>
                    <a:pt x="f136" y="f94"/>
                    <a:pt x="f137" y="f98"/>
                    <a:pt x="f137" y="f101"/>
                  </a:cubicBezTo>
                  <a:cubicBezTo>
                    <a:pt x="f137" y="f101"/>
                    <a:pt x="f137" y="f101"/>
                    <a:pt x="f137" y="f101"/>
                  </a:cubicBezTo>
                  <a:cubicBezTo>
                    <a:pt x="f138" y="f103"/>
                    <a:pt x="f139" y="f105"/>
                    <a:pt x="f139" y="f109"/>
                  </a:cubicBezTo>
                  <a:cubicBezTo>
                    <a:pt x="f140" y="f109"/>
                    <a:pt x="f140" y="f109"/>
                    <a:pt x="f140" y="f109"/>
                  </a:cubicBezTo>
                  <a:cubicBezTo>
                    <a:pt x="f139" y="f109"/>
                    <a:pt x="f140" y="f110"/>
                    <a:pt x="f139" y="f110"/>
                  </a:cubicBezTo>
                  <a:cubicBezTo>
                    <a:pt x="f139" y="f109"/>
                    <a:pt x="f139" y="f109"/>
                    <a:pt x="f139" y="f109"/>
                  </a:cubicBezTo>
                  <a:cubicBezTo>
                    <a:pt x="f141" y="f110"/>
                    <a:pt x="f142" y="f112"/>
                    <a:pt x="f142" y="f112"/>
                  </a:cubicBezTo>
                  <a:cubicBezTo>
                    <a:pt x="f142" y="f112"/>
                    <a:pt x="f142" y="f112"/>
                    <a:pt x="f142" y="f112"/>
                  </a:cubicBezTo>
                  <a:cubicBezTo>
                    <a:pt x="f141" y="f112"/>
                    <a:pt x="f142" y="f113"/>
                    <a:pt x="f142" y="f113"/>
                  </a:cubicBezTo>
                  <a:cubicBezTo>
                    <a:pt x="f143" y="f113"/>
                    <a:pt x="f143" y="f113"/>
                    <a:pt x="f143" y="f113"/>
                  </a:cubicBezTo>
                  <a:cubicBezTo>
                    <a:pt x="f143" y="f115"/>
                    <a:pt x="f143" y="f115"/>
                    <a:pt x="f143" y="f115"/>
                  </a:cubicBezTo>
                  <a:cubicBezTo>
                    <a:pt x="f143" y="f115"/>
                    <a:pt x="f143" y="f115"/>
                    <a:pt x="f143" y="f115"/>
                  </a:cubicBezTo>
                  <a:cubicBezTo>
                    <a:pt x="f143" y="f115"/>
                    <a:pt x="f143" y="f116"/>
                    <a:pt x="f143" y="f116"/>
                  </a:cubicBezTo>
                  <a:cubicBezTo>
                    <a:pt x="f143" y="f116"/>
                    <a:pt x="f144" y="f117"/>
                    <a:pt x="f144" y="f117"/>
                  </a:cubicBezTo>
                  <a:cubicBezTo>
                    <a:pt x="f144" y="f118"/>
                    <a:pt x="f144" y="f118"/>
                    <a:pt x="f144" y="f118"/>
                  </a:cubicBezTo>
                  <a:cubicBezTo>
                    <a:pt x="f144" y="f119"/>
                    <a:pt x="f144" y="f119"/>
                    <a:pt x="f144" y="f118"/>
                  </a:cubicBezTo>
                  <a:cubicBezTo>
                    <a:pt x="f145" y="f119"/>
                    <a:pt x="f145" y="f119"/>
                    <a:pt x="f145" y="f121"/>
                  </a:cubicBezTo>
                  <a:cubicBezTo>
                    <a:pt x="f146" y="f123"/>
                    <a:pt x="f147" y="f124"/>
                    <a:pt x="f148" y="f126"/>
                  </a:cubicBezTo>
                  <a:cubicBezTo>
                    <a:pt x="f149" y="f126"/>
                    <a:pt x="f149" y="f126"/>
                    <a:pt x="f149" y="f126"/>
                  </a:cubicBezTo>
                  <a:cubicBezTo>
                    <a:pt x="f149" y="f127"/>
                    <a:pt x="f148" y="f126"/>
                    <a:pt x="f148" y="f126"/>
                  </a:cubicBezTo>
                  <a:cubicBezTo>
                    <a:pt x="f148" y="f126"/>
                    <a:pt x="f148" y="f127"/>
                    <a:pt x="f149" y="f127"/>
                  </a:cubicBezTo>
                  <a:cubicBezTo>
                    <a:pt x="f149" y="f128"/>
                    <a:pt x="f148" y="f128"/>
                    <a:pt x="f150" y="f128"/>
                  </a:cubicBezTo>
                  <a:cubicBezTo>
                    <a:pt x="f150" y="f128"/>
                    <a:pt x="f148" y="f128"/>
                    <a:pt x="f150" y="f128"/>
                  </a:cubicBezTo>
                  <a:cubicBezTo>
                    <a:pt x="f150" y="f128"/>
                    <a:pt x="f150" y="f129"/>
                    <a:pt x="f151" y="f129"/>
                  </a:cubicBezTo>
                  <a:cubicBezTo>
                    <a:pt x="f150" y="f129"/>
                    <a:pt x="f150" y="f129"/>
                    <a:pt x="f150" y="f129"/>
                  </a:cubicBezTo>
                  <a:cubicBezTo>
                    <a:pt x="f150" y="f129"/>
                    <a:pt x="f150" y="f129"/>
                    <a:pt x="f150" y="f129"/>
                  </a:cubicBezTo>
                  <a:cubicBezTo>
                    <a:pt x="f150" y="f131"/>
                    <a:pt x="f149" y="f129"/>
                    <a:pt x="f149" y="f130"/>
                  </a:cubicBezTo>
                  <a:cubicBezTo>
                    <a:pt x="f149" y="f130"/>
                    <a:pt x="f149" y="f130"/>
                    <a:pt x="f149" y="f130"/>
                  </a:cubicBezTo>
                  <a:cubicBezTo>
                    <a:pt x="f149" y="f131"/>
                    <a:pt x="f147" y="f130"/>
                    <a:pt x="f147" y="f131"/>
                  </a:cubicBezTo>
                  <a:cubicBezTo>
                    <a:pt x="f149" y="f131"/>
                    <a:pt x="f148" y="f131"/>
                    <a:pt x="f148" y="f131"/>
                  </a:cubicBezTo>
                  <a:cubicBezTo>
                    <a:pt x="f150" y="f131"/>
                    <a:pt x="f151" y="f130"/>
                    <a:pt x="f151" y="f131"/>
                  </a:cubicBezTo>
                  <a:cubicBezTo>
                    <a:pt x="f151" y="f132"/>
                    <a:pt x="f151" y="f130"/>
                    <a:pt x="f150" y="f131"/>
                  </a:cubicBezTo>
                  <a:cubicBezTo>
                    <a:pt x="f150" y="f132"/>
                    <a:pt x="f151" y="f132"/>
                    <a:pt x="f151" y="f132"/>
                  </a:cubicBezTo>
                  <a:cubicBezTo>
                    <a:pt x="f152" y="f132"/>
                    <a:pt x="f152" y="f132"/>
                    <a:pt x="f152" y="f132"/>
                  </a:cubicBezTo>
                  <a:cubicBezTo>
                    <a:pt x="f152" y="f132"/>
                    <a:pt x="f151" y="f132"/>
                    <a:pt x="f152" y="f132"/>
                  </a:cubicBezTo>
                  <a:cubicBezTo>
                    <a:pt x="f153" y="f132"/>
                    <a:pt x="f153" y="f132"/>
                    <a:pt x="f153" y="f132"/>
                  </a:cubicBezTo>
                  <a:cubicBezTo>
                    <a:pt x="f154" y="f132"/>
                    <a:pt x="f153" y="f133"/>
                    <a:pt x="f154" y="f133"/>
                  </a:cubicBezTo>
                  <a:cubicBezTo>
                    <a:pt x="f154" y="f133"/>
                    <a:pt x="f152" y="f133"/>
                    <a:pt x="f152" y="f134"/>
                  </a:cubicBezTo>
                  <a:cubicBezTo>
                    <a:pt x="f153" y="f133"/>
                    <a:pt x="f154" y="f134"/>
                    <a:pt x="f154" y="f133"/>
                  </a:cubicBezTo>
                  <a:cubicBezTo>
                    <a:pt x="f154" y="f134"/>
                    <a:pt x="f154" y="f134"/>
                    <a:pt x="f154" y="f134"/>
                  </a:cubicBezTo>
                  <a:cubicBezTo>
                    <a:pt x="f153" y="f135"/>
                    <a:pt x="f155" y="f135"/>
                    <a:pt x="f154" y="f136"/>
                  </a:cubicBezTo>
                  <a:cubicBezTo>
                    <a:pt x="f155" y="f135"/>
                    <a:pt x="f155" y="f135"/>
                    <a:pt x="f155" y="f135"/>
                  </a:cubicBezTo>
                  <a:cubicBezTo>
                    <a:pt x="f155" y="f136"/>
                    <a:pt x="f155" y="f136"/>
                    <a:pt x="f155" y="f136"/>
                  </a:cubicBezTo>
                  <a:cubicBezTo>
                    <a:pt x="f155" y="f137"/>
                    <a:pt x="f156" y="f137"/>
                    <a:pt x="f155" y="f138"/>
                  </a:cubicBezTo>
                  <a:cubicBezTo>
                    <a:pt x="f155" y="f138"/>
                    <a:pt x="f156" y="f138"/>
                    <a:pt x="f156" y="f138"/>
                  </a:cubicBezTo>
                  <a:cubicBezTo>
                    <a:pt x="f156" y="f137"/>
                    <a:pt x="f156" y="f138"/>
                    <a:pt x="f156" y="f137"/>
                  </a:cubicBezTo>
                  <a:cubicBezTo>
                    <a:pt x="f156" y="f138"/>
                    <a:pt x="f156" y="f138"/>
                    <a:pt x="f156" y="f138"/>
                  </a:cubicBezTo>
                  <a:cubicBezTo>
                    <a:pt x="f156" y="f138"/>
                    <a:pt x="f156" y="f138"/>
                    <a:pt x="f156" y="f138"/>
                  </a:cubicBezTo>
                  <a:cubicBezTo>
                    <a:pt x="f156" y="f138"/>
                    <a:pt x="f156" y="f138"/>
                    <a:pt x="f157" y="f138"/>
                  </a:cubicBezTo>
                  <a:cubicBezTo>
                    <a:pt x="f156" y="f138"/>
                    <a:pt x="f156" y="f138"/>
                    <a:pt x="f156" y="f138"/>
                  </a:cubicBezTo>
                  <a:cubicBezTo>
                    <a:pt x="f157" y="f138"/>
                    <a:pt x="f157" y="f138"/>
                    <a:pt x="f157" y="f138"/>
                  </a:cubicBezTo>
                  <a:cubicBezTo>
                    <a:pt x="f158" y="f140"/>
                    <a:pt x="f156" y="f140"/>
                    <a:pt x="f157" y="f139"/>
                  </a:cubicBezTo>
                  <a:cubicBezTo>
                    <a:pt x="f156" y="f140"/>
                    <a:pt x="f156" y="f140"/>
                    <a:pt x="f156" y="f140"/>
                  </a:cubicBezTo>
                  <a:cubicBezTo>
                    <a:pt x="f156" y="f139"/>
                    <a:pt x="f156" y="f139"/>
                    <a:pt x="f156" y="f139"/>
                  </a:cubicBezTo>
                  <a:cubicBezTo>
                    <a:pt x="f157" y="f139"/>
                    <a:pt x="f158" y="f139"/>
                    <a:pt x="f158" y="f139"/>
                  </a:cubicBezTo>
                  <a:cubicBezTo>
                    <a:pt x="f158" y="f139"/>
                    <a:pt x="f158" y="f139"/>
                    <a:pt x="f158" y="f141"/>
                  </a:cubicBezTo>
                  <a:cubicBezTo>
                    <a:pt x="f157" y="f139"/>
                    <a:pt x="f157" y="f139"/>
                    <a:pt x="f157" y="f139"/>
                  </a:cubicBezTo>
                  <a:cubicBezTo>
                    <a:pt x="f157" y="f139"/>
                    <a:pt x="f157" y="f141"/>
                    <a:pt x="f157" y="f142"/>
                  </a:cubicBezTo>
                  <a:cubicBezTo>
                    <a:pt x="f158" y="f142"/>
                    <a:pt x="f159" y="f142"/>
                    <a:pt x="f159" y="f142"/>
                  </a:cubicBezTo>
                  <a:cubicBezTo>
                    <a:pt x="f159" y="f142"/>
                    <a:pt x="f159" y="f143"/>
                    <a:pt x="f158" y="f142"/>
                  </a:cubicBezTo>
                  <a:cubicBezTo>
                    <a:pt x="f159" y="f143"/>
                    <a:pt x="f159" y="f142"/>
                    <a:pt x="f159" y="f143"/>
                  </a:cubicBezTo>
                  <a:cubicBezTo>
                    <a:pt x="f159" y="f143"/>
                    <a:pt x="f159" y="f144"/>
                    <a:pt x="f159" y="f144"/>
                  </a:cubicBezTo>
                  <a:cubicBezTo>
                    <a:pt x="f158" y="f144"/>
                    <a:pt x="f158" y="f144"/>
                    <a:pt x="f158" y="f144"/>
                  </a:cubicBezTo>
                  <a:cubicBezTo>
                    <a:pt x="f158" y="f144"/>
                    <a:pt x="f158" y="f144"/>
                    <a:pt x="f158" y="f144"/>
                  </a:cubicBezTo>
                  <a:cubicBezTo>
                    <a:pt x="f157" y="f144"/>
                    <a:pt x="f158" y="f145"/>
                    <a:pt x="f157" y="f145"/>
                  </a:cubicBezTo>
                  <a:cubicBezTo>
                    <a:pt x="f158" y="f145"/>
                    <a:pt x="f158" y="f145"/>
                    <a:pt x="f158" y="f145"/>
                  </a:cubicBezTo>
                  <a:cubicBezTo>
                    <a:pt x="f158" y="f144"/>
                    <a:pt x="f160" y="f161"/>
                    <a:pt x="f162" y="f145"/>
                  </a:cubicBezTo>
                  <a:cubicBezTo>
                    <a:pt x="f163" y="f161"/>
                    <a:pt x="f159" y="f146"/>
                    <a:pt x="f162" y="f146"/>
                  </a:cubicBezTo>
                  <a:cubicBezTo>
                    <a:pt x="f162" y="f146"/>
                    <a:pt x="f163" y="f146"/>
                    <a:pt x="f162" y="f161"/>
                  </a:cubicBezTo>
                  <a:cubicBezTo>
                    <a:pt x="f163" y="f146"/>
                    <a:pt x="f163" y="f161"/>
                    <a:pt x="f163" y="f146"/>
                  </a:cubicBezTo>
                  <a:cubicBezTo>
                    <a:pt x="f163" y="f146"/>
                    <a:pt x="f163" y="f149"/>
                    <a:pt x="f162" y="f147"/>
                  </a:cubicBezTo>
                  <a:cubicBezTo>
                    <a:pt x="f162" y="f146"/>
                    <a:pt x="f162" y="f146"/>
                    <a:pt x="f162" y="f146"/>
                  </a:cubicBezTo>
                  <a:cubicBezTo>
                    <a:pt x="f162" y="f147"/>
                    <a:pt x="f160" y="f147"/>
                    <a:pt x="f160" y="f149"/>
                  </a:cubicBezTo>
                  <a:cubicBezTo>
                    <a:pt x="f162" y="f149"/>
                    <a:pt x="f162" y="f150"/>
                    <a:pt x="f163" y="f149"/>
                  </a:cubicBezTo>
                  <a:cubicBezTo>
                    <a:pt x="f163" y="f149"/>
                    <a:pt x="f162" y="f149"/>
                    <a:pt x="f163" y="f149"/>
                  </a:cubicBezTo>
                  <a:cubicBezTo>
                    <a:pt x="f163" y="f149"/>
                    <a:pt x="f163" y="f150"/>
                    <a:pt x="f163" y="f150"/>
                  </a:cubicBezTo>
                  <a:cubicBezTo>
                    <a:pt x="f163" y="f149"/>
                    <a:pt x="f163" y="f149"/>
                    <a:pt x="f163" y="f149"/>
                  </a:cubicBezTo>
                  <a:cubicBezTo>
                    <a:pt x="f164" y="f149"/>
                    <a:pt x="f164" y="f149"/>
                    <a:pt x="f164" y="f149"/>
                  </a:cubicBezTo>
                  <a:cubicBezTo>
                    <a:pt x="f164" y="f149"/>
                    <a:pt x="f164" y="f149"/>
                    <a:pt x="f164" y="f149"/>
                  </a:cubicBezTo>
                  <a:cubicBezTo>
                    <a:pt x="f164" y="f150"/>
                    <a:pt x="f164" y="f149"/>
                    <a:pt x="f165" y="f150"/>
                  </a:cubicBezTo>
                  <a:cubicBezTo>
                    <a:pt x="f164" y="f150"/>
                    <a:pt x="f164" y="f150"/>
                    <a:pt x="f164" y="f150"/>
                  </a:cubicBezTo>
                  <a:cubicBezTo>
                    <a:pt x="f164" y="f150"/>
                    <a:pt x="f164" y="f150"/>
                    <a:pt x="f163" y="f150"/>
                  </a:cubicBezTo>
                  <a:cubicBezTo>
                    <a:pt x="f163" y="f150"/>
                    <a:pt x="f164" y="f150"/>
                    <a:pt x="f164" y="f151"/>
                  </a:cubicBezTo>
                  <a:cubicBezTo>
                    <a:pt x="f164" y="f150"/>
                    <a:pt x="f164" y="f150"/>
                    <a:pt x="f164" y="f150"/>
                  </a:cubicBezTo>
                  <a:cubicBezTo>
                    <a:pt x="f164" y="f151"/>
                    <a:pt x="f163" y="f152"/>
                    <a:pt x="f164" y="f152"/>
                  </a:cubicBezTo>
                  <a:cubicBezTo>
                    <a:pt x="f164" y="f152"/>
                    <a:pt x="f164" y="f152"/>
                    <a:pt x="f165" y="f152"/>
                  </a:cubicBezTo>
                  <a:cubicBezTo>
                    <a:pt x="f165" y="f153"/>
                    <a:pt x="f166" y="f153"/>
                    <a:pt x="f166" y="f154"/>
                  </a:cubicBezTo>
                  <a:cubicBezTo>
                    <a:pt x="f166" y="f154"/>
                    <a:pt x="f167" y="f155"/>
                    <a:pt x="f166" y="f155"/>
                  </a:cubicBezTo>
                  <a:cubicBezTo>
                    <a:pt x="f166" y="f154"/>
                    <a:pt x="f165" y="f152"/>
                    <a:pt x="f164" y="f152"/>
                  </a:cubicBezTo>
                  <a:cubicBezTo>
                    <a:pt x="f164" y="f153"/>
                    <a:pt x="f164" y="f151"/>
                    <a:pt x="f163" y="f152"/>
                  </a:cubicBezTo>
                  <a:cubicBezTo>
                    <a:pt x="f163" y="f153"/>
                    <a:pt x="f163" y="f153"/>
                    <a:pt x="f163" y="f154"/>
                  </a:cubicBezTo>
                  <a:cubicBezTo>
                    <a:pt x="f163" y="f154"/>
                    <a:pt x="f163" y="f154"/>
                    <a:pt x="f163" y="f154"/>
                  </a:cubicBezTo>
                  <a:cubicBezTo>
                    <a:pt x="f163" y="f154"/>
                    <a:pt x="f163" y="f153"/>
                    <a:pt x="f164" y="f153"/>
                  </a:cubicBezTo>
                  <a:cubicBezTo>
                    <a:pt x="f164" y="f154"/>
                    <a:pt x="f165" y="f155"/>
                    <a:pt x="f166" y="f155"/>
                  </a:cubicBezTo>
                  <a:cubicBezTo>
                    <a:pt x="f166" y="f156"/>
                    <a:pt x="f165" y="f156"/>
                    <a:pt x="f165" y="f156"/>
                  </a:cubicBezTo>
                  <a:cubicBezTo>
                    <a:pt x="f166" y="f156"/>
                    <a:pt x="f166" y="f157"/>
                    <a:pt x="f167" y="f158"/>
                  </a:cubicBezTo>
                  <a:cubicBezTo>
                    <a:pt x="f167" y="f157"/>
                    <a:pt x="f168" y="f159"/>
                    <a:pt x="f168" y="f158"/>
                  </a:cubicBezTo>
                  <a:cubicBezTo>
                    <a:pt x="f168" y="f158"/>
                    <a:pt x="f168" y="f157"/>
                    <a:pt x="f169" y="f157"/>
                  </a:cubicBezTo>
                  <a:cubicBezTo>
                    <a:pt x="f168" y="f157"/>
                    <a:pt x="f168" y="f157"/>
                    <a:pt x="f168" y="f157"/>
                  </a:cubicBezTo>
                  <a:cubicBezTo>
                    <a:pt x="f169" y="f158"/>
                    <a:pt x="f168" y="f158"/>
                    <a:pt x="f169" y="f159"/>
                  </a:cubicBezTo>
                  <a:cubicBezTo>
                    <a:pt x="f168" y="f158"/>
                    <a:pt x="f168" y="f159"/>
                    <a:pt x="f167" y="f159"/>
                  </a:cubicBezTo>
                  <a:cubicBezTo>
                    <a:pt x="f168" y="f160"/>
                    <a:pt x="f167" y="f159"/>
                    <a:pt x="f167" y="f160"/>
                  </a:cubicBezTo>
                  <a:cubicBezTo>
                    <a:pt x="f168" y="f162"/>
                    <a:pt x="f169" y="f162"/>
                    <a:pt x="f169" y="f163"/>
                  </a:cubicBezTo>
                  <a:cubicBezTo>
                    <a:pt x="f169" y="f164"/>
                    <a:pt x="f170" y="f165"/>
                    <a:pt x="f170" y="f166"/>
                  </a:cubicBezTo>
                  <a:cubicBezTo>
                    <a:pt x="f170" y="f167"/>
                    <a:pt x="f169" y="f167"/>
                    <a:pt x="f170" y="f167"/>
                  </a:cubicBezTo>
                  <a:cubicBezTo>
                    <a:pt x="f170" y="f168"/>
                    <a:pt x="f170" y="f166"/>
                    <a:pt x="f170" y="f167"/>
                  </a:cubicBezTo>
                  <a:cubicBezTo>
                    <a:pt x="f170" y="f167"/>
                    <a:pt x="f170" y="f167"/>
                    <a:pt x="f170" y="f167"/>
                  </a:cubicBezTo>
                  <a:cubicBezTo>
                    <a:pt x="f170" y="f168"/>
                    <a:pt x="f171" y="f169"/>
                    <a:pt x="f172" y="f169"/>
                  </a:cubicBezTo>
                  <a:cubicBezTo>
                    <a:pt x="f171" y="f169"/>
                    <a:pt x="f171" y="f169"/>
                    <a:pt x="f171" y="f169"/>
                  </a:cubicBezTo>
                  <a:cubicBezTo>
                    <a:pt x="f171" y="f169"/>
                    <a:pt x="f171" y="f169"/>
                    <a:pt x="f171" y="f169"/>
                  </a:cubicBezTo>
                  <a:cubicBezTo>
                    <a:pt x="f171" y="f169"/>
                    <a:pt x="f171" y="f169"/>
                    <a:pt x="f171" y="f169"/>
                  </a:cubicBezTo>
                  <a:cubicBezTo>
                    <a:pt x="f170" y="f170"/>
                    <a:pt x="f171" y="f170"/>
                    <a:pt x="f172" y="f171"/>
                  </a:cubicBezTo>
                  <a:cubicBezTo>
                    <a:pt x="f172" y="f170"/>
                    <a:pt x="f172" y="f170"/>
                    <a:pt x="f172" y="f170"/>
                  </a:cubicBezTo>
                  <a:cubicBezTo>
                    <a:pt x="f173" y="f171"/>
                    <a:pt x="f173" y="f172"/>
                    <a:pt x="f5" y="f173"/>
                  </a:cubicBezTo>
                  <a:cubicBezTo>
                    <a:pt x="f173" y="f173"/>
                    <a:pt x="f173" y="f173"/>
                    <a:pt x="f173" y="f173"/>
                  </a:cubicBezTo>
                  <a:cubicBezTo>
                    <a:pt x="f5" y="f5"/>
                    <a:pt x="f5" y="f5"/>
                    <a:pt x="f5" y="f5"/>
                  </a:cubicBezTo>
                  <a:cubicBezTo>
                    <a:pt x="f173" y="f5"/>
                    <a:pt x="f173" y="f5"/>
                    <a:pt x="f5" y="f5"/>
                  </a:cubicBezTo>
                  <a:cubicBezTo>
                    <a:pt x="f172" y="f5"/>
                    <a:pt x="f172" y="f5"/>
                    <a:pt x="f172" y="f5"/>
                  </a:cubicBezTo>
                  <a:cubicBezTo>
                    <a:pt x="f172" y="f173"/>
                    <a:pt x="f173" y="f5"/>
                    <a:pt x="f173" y="f173"/>
                  </a:cubicBezTo>
                  <a:cubicBezTo>
                    <a:pt x="f173" y="f173"/>
                    <a:pt x="f173" y="f172"/>
                    <a:pt x="f172" y="f172"/>
                  </a:cubicBezTo>
                  <a:cubicBezTo>
                    <a:pt x="f172" y="f172"/>
                    <a:pt x="f172" y="f172"/>
                    <a:pt x="f173" y="f172"/>
                  </a:cubicBezTo>
                  <a:cubicBezTo>
                    <a:pt x="f172" y="f173"/>
                    <a:pt x="f172" y="f172"/>
                    <a:pt x="f171" y="f172"/>
                  </a:cubicBezTo>
                  <a:cubicBezTo>
                    <a:pt x="f171" y="f173"/>
                    <a:pt x="f171" y="f173"/>
                    <a:pt x="f172" y="f173"/>
                  </a:cubicBezTo>
                  <a:cubicBezTo>
                    <a:pt x="f171" y="f173"/>
                    <a:pt x="f171" y="f172"/>
                    <a:pt x="f170" y="f172"/>
                  </a:cubicBezTo>
                  <a:cubicBezTo>
                    <a:pt x="f171" y="f172"/>
                    <a:pt x="f171" y="f171"/>
                    <a:pt x="f171" y="f171"/>
                  </a:cubicBezTo>
                  <a:cubicBezTo>
                    <a:pt x="f170" y="f172"/>
                    <a:pt x="f170" y="f171"/>
                    <a:pt x="f170" y="f170"/>
                  </a:cubicBezTo>
                  <a:cubicBezTo>
                    <a:pt x="f170" y="f169"/>
                    <a:pt x="f169" y="f169"/>
                    <a:pt x="f169" y="f169"/>
                  </a:cubicBezTo>
                  <a:cubicBezTo>
                    <a:pt x="f169" y="f169"/>
                    <a:pt x="f169" y="f169"/>
                    <a:pt x="f170" y="f169"/>
                  </a:cubicBezTo>
                  <a:cubicBezTo>
                    <a:pt x="f170" y="f169"/>
                    <a:pt x="f170" y="f169"/>
                    <a:pt x="f170" y="f168"/>
                  </a:cubicBezTo>
                  <a:cubicBezTo>
                    <a:pt x="f169" y="f168"/>
                    <a:pt x="f169" y="f168"/>
                    <a:pt x="f169" y="f168"/>
                  </a:cubicBezTo>
                  <a:cubicBezTo>
                    <a:pt x="f169" y="f167"/>
                    <a:pt x="f169" y="f167"/>
                    <a:pt x="f169" y="f167"/>
                  </a:cubicBezTo>
                  <a:cubicBezTo>
                    <a:pt x="f168" y="f167"/>
                    <a:pt x="f168" y="f167"/>
                    <a:pt x="f167" y="f166"/>
                  </a:cubicBezTo>
                  <a:cubicBezTo>
                    <a:pt x="f167" y="f165"/>
                    <a:pt x="f166" y="f163"/>
                    <a:pt x="f165" y="f163"/>
                  </a:cubicBezTo>
                  <a:cubicBezTo>
                    <a:pt x="f166" y="f163"/>
                    <a:pt x="f166" y="f163"/>
                    <a:pt x="f166" y="f163"/>
                  </a:cubicBezTo>
                  <a:cubicBezTo>
                    <a:pt x="f164" y="f163"/>
                    <a:pt x="f164" y="f160"/>
                    <a:pt x="f163" y="f159"/>
                  </a:cubicBezTo>
                  <a:cubicBezTo>
                    <a:pt x="f163" y="f158"/>
                    <a:pt x="f162" y="f156"/>
                    <a:pt x="f162" y="f156"/>
                  </a:cubicBezTo>
                  <a:cubicBezTo>
                    <a:pt x="f160" y="f154"/>
                    <a:pt x="f158" y="f152"/>
                    <a:pt x="f157" y="f150"/>
                  </a:cubicBezTo>
                  <a:cubicBezTo>
                    <a:pt x="f157" y="f150"/>
                    <a:pt x="f157" y="f150"/>
                    <a:pt x="f157" y="f150"/>
                  </a:cubicBezTo>
                  <a:cubicBezTo>
                    <a:pt x="f157" y="f150"/>
                    <a:pt x="f158" y="f150"/>
                    <a:pt x="f157" y="f149"/>
                  </a:cubicBezTo>
                  <a:cubicBezTo>
                    <a:pt x="f157" y="f150"/>
                    <a:pt x="f156" y="f149"/>
                    <a:pt x="f156" y="f149"/>
                  </a:cubicBezTo>
                  <a:cubicBezTo>
                    <a:pt x="f156" y="f147"/>
                    <a:pt x="f155" y="f161"/>
                    <a:pt x="f154" y="f161"/>
                  </a:cubicBezTo>
                  <a:cubicBezTo>
                    <a:pt x="f155" y="f145"/>
                    <a:pt x="f155" y="f145"/>
                    <a:pt x="f155" y="f145"/>
                  </a:cubicBezTo>
                  <a:cubicBezTo>
                    <a:pt x="f153" y="f145"/>
                    <a:pt x="f153" y="f144"/>
                    <a:pt x="f152" y="f143"/>
                  </a:cubicBezTo>
                  <a:cubicBezTo>
                    <a:pt x="f153" y="f143"/>
                    <a:pt x="f153" y="f142"/>
                    <a:pt x="f153" y="f142"/>
                  </a:cubicBezTo>
                  <a:cubicBezTo>
                    <a:pt x="f151" y="f141"/>
                    <a:pt x="f151" y="f141"/>
                    <a:pt x="f150" y="f139"/>
                  </a:cubicBezTo>
                  <a:cubicBezTo>
                    <a:pt x="f150" y="f140"/>
                    <a:pt x="f148" y="f138"/>
                    <a:pt x="f148" y="f138"/>
                  </a:cubicBezTo>
                  <a:cubicBezTo>
                    <a:pt x="f147" y="f136"/>
                    <a:pt x="f146" y="f133"/>
                    <a:pt x="f144" y="f131"/>
                  </a:cubicBezTo>
                  <a:cubicBezTo>
                    <a:pt x="f145" y="f131"/>
                    <a:pt x="f145" y="f131"/>
                    <a:pt x="f145" y="f131"/>
                  </a:cubicBezTo>
                  <a:cubicBezTo>
                    <a:pt x="f143" y="f128"/>
                    <a:pt x="f142" y="f124"/>
                    <a:pt x="f139" y="f122"/>
                  </a:cubicBezTo>
                  <a:cubicBezTo>
                    <a:pt x="f141" y="f122"/>
                    <a:pt x="f141" y="f122"/>
                    <a:pt x="f141" y="f122"/>
                  </a:cubicBezTo>
                  <a:cubicBezTo>
                    <a:pt x="f141" y="f123"/>
                    <a:pt x="f139" y="f121"/>
                    <a:pt x="f140" y="f123"/>
                  </a:cubicBezTo>
                  <a:cubicBezTo>
                    <a:pt x="f140" y="f121"/>
                    <a:pt x="f138" y="f119"/>
                    <a:pt x="f138" y="f119"/>
                  </a:cubicBezTo>
                  <a:cubicBezTo>
                    <a:pt x="f138" y="f118"/>
                    <a:pt x="f137" y="f119"/>
                    <a:pt x="f137" y="f118"/>
                  </a:cubicBezTo>
                  <a:cubicBezTo>
                    <a:pt x="f137" y="f116"/>
                    <a:pt x="f137" y="f116"/>
                    <a:pt x="f136" y="f113"/>
                  </a:cubicBezTo>
                  <a:cubicBezTo>
                    <a:pt x="f136" y="f115"/>
                    <a:pt x="f136" y="f115"/>
                    <a:pt x="f136" y="f115"/>
                  </a:cubicBezTo>
                  <a:cubicBezTo>
                    <a:pt x="f136" y="f115"/>
                    <a:pt x="f136" y="f115"/>
                    <a:pt x="f136" y="f113"/>
                  </a:cubicBezTo>
                  <a:cubicBezTo>
                    <a:pt x="f136" y="f113"/>
                    <a:pt x="f135" y="f112"/>
                    <a:pt x="f135" y="f112"/>
                  </a:cubicBezTo>
                  <a:cubicBezTo>
                    <a:pt x="f134" y="f110"/>
                    <a:pt x="f132" y="f109"/>
                    <a:pt x="f132" y="f105"/>
                  </a:cubicBezTo>
                  <a:cubicBezTo>
                    <a:pt x="f131" y="f105"/>
                    <a:pt x="f131" y="f105"/>
                    <a:pt x="f131" y="f105"/>
                  </a:cubicBezTo>
                  <a:cubicBezTo>
                    <a:pt x="f131" y="f103"/>
                    <a:pt x="f131" y="f100"/>
                    <a:pt x="f130" y="f100"/>
                  </a:cubicBezTo>
                  <a:cubicBezTo>
                    <a:pt x="f130" y="f98"/>
                    <a:pt x="f131" y="f100"/>
                    <a:pt x="f130" y="f98"/>
                  </a:cubicBezTo>
                  <a:cubicBezTo>
                    <a:pt x="f130" y="f98"/>
                    <a:pt x="f130" y="f98"/>
                    <a:pt x="f130" y="f98"/>
                  </a:cubicBezTo>
                  <a:cubicBezTo>
                    <a:pt x="f128" y="f90"/>
                    <a:pt x="f128" y="f87"/>
                    <a:pt x="f126" y="f82"/>
                  </a:cubicBezTo>
                  <a:cubicBezTo>
                    <a:pt x="f124" y="f76"/>
                    <a:pt x="f122" y="f71"/>
                    <a:pt x="f121" y="f60"/>
                  </a:cubicBezTo>
                  <a:cubicBezTo>
                    <a:pt x="f121" y="f60"/>
                    <a:pt x="f121" y="f60"/>
                    <a:pt x="f121" y="f60"/>
                  </a:cubicBezTo>
                  <a:cubicBezTo>
                    <a:pt x="f118" y="f60"/>
                    <a:pt x="f119" y="f54"/>
                    <a:pt x="f118" y="f54"/>
                  </a:cubicBezTo>
                  <a:cubicBezTo>
                    <a:pt x="f118" y="f52"/>
                    <a:pt x="f118" y="f52"/>
                    <a:pt x="f118" y="f52"/>
                  </a:cubicBezTo>
                  <a:cubicBezTo>
                    <a:pt x="f117" y="f174"/>
                    <a:pt x="f117" y="f49"/>
                    <a:pt x="f116" y="f48"/>
                  </a:cubicBezTo>
                  <a:cubicBezTo>
                    <a:pt x="f116" y="f48"/>
                    <a:pt x="f116" y="f48"/>
                    <a:pt x="f116" y="f48"/>
                  </a:cubicBezTo>
                  <a:cubicBezTo>
                    <a:pt x="f116" y="f46"/>
                    <a:pt x="f115" y="f43"/>
                    <a:pt x="f113" y="f39"/>
                  </a:cubicBezTo>
                  <a:cubicBezTo>
                    <a:pt x="f113" y="f39"/>
                    <a:pt x="f115" y="f42"/>
                    <a:pt x="f115" y="f39"/>
                  </a:cubicBezTo>
                  <a:cubicBezTo>
                    <a:pt x="f115" y="f39"/>
                    <a:pt x="f112" y="f39"/>
                    <a:pt x="f113" y="f41"/>
                  </a:cubicBezTo>
                  <a:cubicBezTo>
                    <a:pt x="f113" y="f37"/>
                    <a:pt x="f112" y="f41"/>
                    <a:pt x="f112" y="f41"/>
                  </a:cubicBezTo>
                  <a:cubicBezTo>
                    <a:pt x="f110" y="f35"/>
                    <a:pt x="f108" y="f31"/>
                    <a:pt x="f103" y="f27"/>
                  </a:cubicBezTo>
                  <a:cubicBezTo>
                    <a:pt x="f103" y="f114"/>
                    <a:pt x="f108" y="f20"/>
                    <a:pt x="f103" y="f114"/>
                  </a:cubicBezTo>
                  <a:cubicBezTo>
                    <a:pt x="f103" y="f114"/>
                    <a:pt x="f103" y="f114"/>
                    <a:pt x="f103" y="f114"/>
                  </a:cubicBezTo>
                  <a:cubicBezTo>
                    <a:pt x="f101" y="f18"/>
                    <a:pt x="f103" y="f111"/>
                    <a:pt x="f103" y="f111"/>
                  </a:cubicBezTo>
                  <a:cubicBezTo>
                    <a:pt x="f101" y="f18"/>
                    <a:pt x="f101" y="f111"/>
                    <a:pt x="f101" y="f111"/>
                  </a:cubicBezTo>
                  <a:cubicBezTo>
                    <a:pt x="f100" y="f15"/>
                    <a:pt x="f101" y="f15"/>
                    <a:pt x="f100" y="f13"/>
                  </a:cubicBezTo>
                  <a:cubicBezTo>
                    <a:pt x="f100" y="f13"/>
                    <a:pt x="f100" y="f13"/>
                    <a:pt x="f100" y="f13"/>
                  </a:cubicBezTo>
                  <a:cubicBezTo>
                    <a:pt x="f98" y="f17"/>
                    <a:pt x="f98" y="f107"/>
                    <a:pt x="f90" y="f107"/>
                  </a:cubicBezTo>
                  <a:cubicBezTo>
                    <a:pt x="f84" y="f99"/>
                    <a:pt x="f74" y="f88"/>
                    <a:pt x="f65" y="f79"/>
                  </a:cubicBezTo>
                  <a:cubicBezTo>
                    <a:pt x="f175" y="f70"/>
                    <a:pt x="f174" y="f61"/>
                    <a:pt x="f43" y="f176"/>
                  </a:cubicBezTo>
                  <a:cubicBezTo>
                    <a:pt x="f43" y="f177"/>
                    <a:pt x="f43" y="f177"/>
                    <a:pt x="f43" y="f178"/>
                  </a:cubicBezTo>
                  <a:cubicBezTo>
                    <a:pt x="f43" y="f178"/>
                    <a:pt x="f43" y="f178"/>
                    <a:pt x="f43" y="f178"/>
                  </a:cubicBezTo>
                  <a:cubicBezTo>
                    <a:pt x="f42" y="f178"/>
                    <a:pt x="f42" y="f179"/>
                    <a:pt x="f39" y="f179"/>
                  </a:cubicBezTo>
                  <a:cubicBezTo>
                    <a:pt x="f41" y="f47"/>
                    <a:pt x="f35" y="f180"/>
                    <a:pt x="f33" y="f181"/>
                  </a:cubicBezTo>
                  <a:cubicBezTo>
                    <a:pt x="f33" y="f181"/>
                    <a:pt x="f35" y="f181"/>
                    <a:pt x="f33" y="f181"/>
                  </a:cubicBezTo>
                  <a:cubicBezTo>
                    <a:pt x="f33" y="f181"/>
                    <a:pt x="f33" y="f181"/>
                    <a:pt x="f33" y="f181"/>
                  </a:cubicBezTo>
                  <a:cubicBezTo>
                    <a:pt x="f33" y="f2"/>
                    <a:pt x="f33" y="f2"/>
                    <a:pt x="f33" y="f2"/>
                  </a:cubicBezTo>
                  <a:cubicBezTo>
                    <a:pt x="f33" y="f2"/>
                    <a:pt x="f33" y="f2"/>
                    <a:pt x="f33" y="f2"/>
                  </a:cubicBezTo>
                  <a:cubicBezTo>
                    <a:pt x="f24" y="f182"/>
                    <a:pt x="f20" y="f28"/>
                    <a:pt x="f15" y="f183"/>
                  </a:cubicBezTo>
                  <a:cubicBezTo>
                    <a:pt x="f13" y="f21"/>
                    <a:pt x="f17" y="f184"/>
                    <a:pt x="f10" y="f185"/>
                  </a:cubicBezTo>
                  <a:cubicBezTo>
                    <a:pt x="f186" y="f14"/>
                    <a:pt x="f8" y="f187"/>
                    <a:pt x="f6" y="f7"/>
                  </a:cubicBezTo>
                  <a:cubicBezTo>
                    <a:pt x="f6" y="f7"/>
                    <a:pt x="f102" y="f7"/>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40" name="Freeform 120">
              <a:extLst>
                <a:ext uri="{FF2B5EF4-FFF2-40B4-BE49-F238E27FC236}">
                  <a16:creationId xmlns:a16="http://schemas.microsoft.com/office/drawing/2014/main" id="{2A760106-53A1-43E3-9DC7-71205ACBB110}"/>
                </a:ext>
              </a:extLst>
            </p:cNvPr>
            <p:cNvSpPr/>
            <p:nvPr/>
          </p:nvSpPr>
          <p:spPr>
            <a:xfrm>
              <a:off x="11315882" y="3162525"/>
              <a:ext cx="260869" cy="479136"/>
            </a:xfrm>
            <a:custGeom>
              <a:avLst/>
              <a:gdLst>
                <a:gd name="f0" fmla="val 10800000"/>
                <a:gd name="f1" fmla="val 5400000"/>
                <a:gd name="f2" fmla="val 180"/>
                <a:gd name="f3" fmla="val w"/>
                <a:gd name="f4" fmla="val h"/>
                <a:gd name="f5" fmla="val 0"/>
                <a:gd name="f6" fmla="val 127"/>
                <a:gd name="f7" fmla="val 233"/>
                <a:gd name="f8" fmla="val 1"/>
                <a:gd name="f9" fmla="val 230"/>
                <a:gd name="f10" fmla="val 226"/>
                <a:gd name="f11" fmla="val 4"/>
                <a:gd name="f12" fmla="val 223"/>
                <a:gd name="f13" fmla="val 5"/>
                <a:gd name="f14" fmla="val 219"/>
                <a:gd name="f15" fmla="val 6"/>
                <a:gd name="f16" fmla="val 220"/>
                <a:gd name="f17" fmla="val 215"/>
                <a:gd name="f18" fmla="val 10"/>
                <a:gd name="f19" fmla="val 212"/>
                <a:gd name="f20" fmla="val 13"/>
                <a:gd name="f21" fmla="val 208"/>
                <a:gd name="f22" fmla="val 207"/>
                <a:gd name="f23" fmla="val 206"/>
                <a:gd name="f24" fmla="val 14"/>
                <a:gd name="f25" fmla="val 205"/>
                <a:gd name="f26" fmla="val 15"/>
                <a:gd name="f27" fmla="val 204"/>
                <a:gd name="f28" fmla="val 201"/>
                <a:gd name="f29" fmla="val 17"/>
                <a:gd name="f30" fmla="val 200"/>
                <a:gd name="f31" fmla="val 199"/>
                <a:gd name="f32" fmla="val 18"/>
                <a:gd name="f33" fmla="val 196"/>
                <a:gd name="f34" fmla="val 20"/>
                <a:gd name="f35" fmla="val 192"/>
                <a:gd name="f36" fmla="val 21"/>
                <a:gd name="f37" fmla="val 190"/>
                <a:gd name="f38" fmla="val 189"/>
                <a:gd name="f39" fmla="val 188"/>
                <a:gd name="f40" fmla="val 22"/>
                <a:gd name="f41" fmla="val 186"/>
                <a:gd name="f42" fmla="val 185"/>
                <a:gd name="f43" fmla="val 23"/>
                <a:gd name="f44" fmla="val 24"/>
                <a:gd name="f45" fmla="val 183"/>
                <a:gd name="f46" fmla="val 26"/>
                <a:gd name="f47" fmla="val 182"/>
                <a:gd name="f48" fmla="val 181"/>
                <a:gd name="f49" fmla="val 27"/>
                <a:gd name="f50" fmla="val 179"/>
                <a:gd name="f51" fmla="val 28"/>
                <a:gd name="f52" fmla="val 177"/>
                <a:gd name="f53" fmla="val 30"/>
                <a:gd name="f54" fmla="val 172"/>
                <a:gd name="f55" fmla="val 32"/>
                <a:gd name="f56" fmla="val 169"/>
                <a:gd name="f57" fmla="val 33"/>
                <a:gd name="f58" fmla="val 168"/>
                <a:gd name="f59" fmla="val 34"/>
                <a:gd name="f60" fmla="val 167"/>
                <a:gd name="f61" fmla="val 35"/>
                <a:gd name="f62" fmla="val 165"/>
                <a:gd name="f63" fmla="val 36"/>
                <a:gd name="f64" fmla="val 164"/>
                <a:gd name="f65" fmla="val 163"/>
                <a:gd name="f66" fmla="val 162"/>
                <a:gd name="f67" fmla="val 37"/>
                <a:gd name="f68" fmla="val 161"/>
                <a:gd name="f69" fmla="val 38"/>
                <a:gd name="f70" fmla="val 39"/>
                <a:gd name="f71" fmla="val 160"/>
                <a:gd name="f72" fmla="val 159"/>
                <a:gd name="f73" fmla="val 158"/>
                <a:gd name="f74" fmla="val 156"/>
                <a:gd name="f75" fmla="val 157"/>
                <a:gd name="f76" fmla="val 40"/>
                <a:gd name="f77" fmla="val 41"/>
                <a:gd name="f78" fmla="val 155"/>
                <a:gd name="f79" fmla="val 153"/>
                <a:gd name="f80" fmla="val 154"/>
                <a:gd name="f81" fmla="val 152"/>
                <a:gd name="f82" fmla="val 42"/>
                <a:gd name="f83" fmla="val 151"/>
                <a:gd name="f84" fmla="val 44"/>
                <a:gd name="f85" fmla="val 150"/>
                <a:gd name="f86" fmla="val 148"/>
                <a:gd name="f87" fmla="val 45"/>
                <a:gd name="f88" fmla="val 46"/>
                <a:gd name="f89" fmla="val 147"/>
                <a:gd name="f90" fmla="val 146"/>
                <a:gd name="f91" fmla="val 145"/>
                <a:gd name="f92" fmla="val 47"/>
                <a:gd name="f93" fmla="val 143"/>
                <a:gd name="f94" fmla="val 142"/>
                <a:gd name="f95" fmla="val 48"/>
                <a:gd name="f96" fmla="val 140"/>
                <a:gd name="f97" fmla="val 141"/>
                <a:gd name="f98" fmla="val 49"/>
                <a:gd name="f99" fmla="val 138"/>
                <a:gd name="f100" fmla="val 137"/>
                <a:gd name="f101" fmla="val 136"/>
                <a:gd name="f102" fmla="val 135"/>
                <a:gd name="f103" fmla="val 50"/>
                <a:gd name="f104" fmla="val 134"/>
                <a:gd name="f105" fmla="val 133"/>
                <a:gd name="f106" fmla="val 51"/>
                <a:gd name="f107" fmla="val 132"/>
                <a:gd name="f108" fmla="val 53"/>
                <a:gd name="f109" fmla="val 130"/>
                <a:gd name="f110" fmla="val 129"/>
                <a:gd name="f111" fmla="val 54"/>
                <a:gd name="f112" fmla="val 128"/>
                <a:gd name="f113" fmla="val 125"/>
                <a:gd name="f114" fmla="val 55"/>
                <a:gd name="f115" fmla="val 124"/>
                <a:gd name="f116" fmla="val 123"/>
                <a:gd name="f117" fmla="val 56"/>
                <a:gd name="f118" fmla="val 121"/>
                <a:gd name="f119" fmla="val 57"/>
                <a:gd name="f120" fmla="val 120"/>
                <a:gd name="f121" fmla="val 58"/>
                <a:gd name="f122" fmla="val 119"/>
                <a:gd name="f123" fmla="val 118"/>
                <a:gd name="f124" fmla="val 59"/>
                <a:gd name="f125" fmla="val 117"/>
                <a:gd name="f126" fmla="val 60"/>
                <a:gd name="f127" fmla="val 116"/>
                <a:gd name="f128" fmla="val 115"/>
                <a:gd name="f129" fmla="val 61"/>
                <a:gd name="f130" fmla="val 114"/>
                <a:gd name="f131" fmla="val 112"/>
                <a:gd name="f132" fmla="val 62"/>
                <a:gd name="f133" fmla="val 111"/>
                <a:gd name="f134" fmla="val 63"/>
                <a:gd name="f135" fmla="val 110"/>
                <a:gd name="f136" fmla="val 64"/>
                <a:gd name="f137" fmla="val 109"/>
                <a:gd name="f138" fmla="val 65"/>
                <a:gd name="f139" fmla="val 108"/>
                <a:gd name="f140" fmla="val 106"/>
                <a:gd name="f141" fmla="val 66"/>
                <a:gd name="f142" fmla="val 105"/>
                <a:gd name="f143" fmla="val 107"/>
                <a:gd name="f144" fmla="val 68"/>
                <a:gd name="f145" fmla="val 67"/>
                <a:gd name="f146" fmla="val 104"/>
                <a:gd name="f147" fmla="val 102"/>
                <a:gd name="f148" fmla="val 103"/>
                <a:gd name="f149" fmla="val 101"/>
                <a:gd name="f150" fmla="val 100"/>
                <a:gd name="f151" fmla="val 98"/>
                <a:gd name="f152" fmla="val 71"/>
                <a:gd name="f153" fmla="val 72"/>
                <a:gd name="f154" fmla="val 97"/>
                <a:gd name="f155" fmla="val 73"/>
                <a:gd name="f156" fmla="val 96"/>
                <a:gd name="f157" fmla="val 93"/>
                <a:gd name="f158" fmla="val 94"/>
                <a:gd name="f159" fmla="val 92"/>
                <a:gd name="f160" fmla="val 91"/>
                <a:gd name="f161" fmla="val 74"/>
                <a:gd name="f162" fmla="val 75"/>
                <a:gd name="f163" fmla="val 90"/>
                <a:gd name="f164" fmla="val 89"/>
                <a:gd name="f165" fmla="val 88"/>
                <a:gd name="f166" fmla="val 87"/>
                <a:gd name="f167" fmla="val 76"/>
                <a:gd name="f168" fmla="val 85"/>
                <a:gd name="f169" fmla="val 77"/>
                <a:gd name="f170" fmla="val 84"/>
                <a:gd name="f171" fmla="val 78"/>
                <a:gd name="f172" fmla="val 83"/>
                <a:gd name="f173" fmla="val 82"/>
                <a:gd name="f174" fmla="val 80"/>
                <a:gd name="f175" fmla="val 81"/>
                <a:gd name="f176" fmla="val 79"/>
                <a:gd name="f177" fmla="val 86"/>
                <a:gd name="f178" fmla="val 70"/>
                <a:gd name="f179" fmla="val 52"/>
                <a:gd name="f180" fmla="val 95"/>
                <a:gd name="f181" fmla="val 99"/>
                <a:gd name="f182" fmla="val 43"/>
                <a:gd name="f183" fmla="val 31"/>
                <a:gd name="f184" fmla="val 29"/>
                <a:gd name="f185" fmla="val 25"/>
                <a:gd name="f186" fmla="val 19"/>
                <a:gd name="f187" fmla="val 113"/>
                <a:gd name="f188" fmla="val 12"/>
                <a:gd name="f189" fmla="val 11"/>
                <a:gd name="f190" fmla="val 9"/>
                <a:gd name="f191" fmla="val 8"/>
                <a:gd name="f192" fmla="val 122"/>
                <a:gd name="f193" fmla="val 7"/>
                <a:gd name="f194" fmla="val 3"/>
                <a:gd name="f195" fmla="val 126"/>
                <a:gd name="f196" fmla="val 2"/>
                <a:gd name="f197" fmla="val 69"/>
                <a:gd name="f198" fmla="val 191"/>
                <a:gd name="f199" fmla="val 213"/>
                <a:gd name="f200" fmla="val 214"/>
                <a:gd name="f201" fmla="val 217"/>
                <a:gd name="f202" fmla="val 224"/>
                <a:gd name="f203" fmla="val 227"/>
                <a:gd name="f204" fmla="val 232"/>
                <a:gd name="f205" fmla="+- 0 0 -90"/>
                <a:gd name="f206" fmla="*/ f3 1 127"/>
                <a:gd name="f207" fmla="*/ f4 1 233"/>
                <a:gd name="f208" fmla="+- f7 0 f5"/>
                <a:gd name="f209" fmla="+- f6 0 f5"/>
                <a:gd name="f210" fmla="*/ f205 f0 1"/>
                <a:gd name="f211" fmla="*/ f209 1 127"/>
                <a:gd name="f212" fmla="*/ f208 1 233"/>
                <a:gd name="f213" fmla="*/ 14 f209 1"/>
                <a:gd name="f214" fmla="*/ 205 f208 1"/>
                <a:gd name="f215" fmla="*/ 17 f209 1"/>
                <a:gd name="f216" fmla="*/ 199 f208 1"/>
                <a:gd name="f217" fmla="*/ 23 f209 1"/>
                <a:gd name="f218" fmla="*/ 185 f208 1"/>
                <a:gd name="f219" fmla="*/ 27 f209 1"/>
                <a:gd name="f220" fmla="*/ 179 f208 1"/>
                <a:gd name="f221" fmla="*/ 35 f209 1"/>
                <a:gd name="f222" fmla="*/ 165 f208 1"/>
                <a:gd name="f223" fmla="*/ 38 f209 1"/>
                <a:gd name="f224" fmla="*/ 160 f208 1"/>
                <a:gd name="f225" fmla="*/ 41 f209 1"/>
                <a:gd name="f226" fmla="*/ 152 f208 1"/>
                <a:gd name="f227" fmla="*/ 46 f209 1"/>
                <a:gd name="f228" fmla="*/ 145 f208 1"/>
                <a:gd name="f229" fmla="*/ 48 f209 1"/>
                <a:gd name="f230" fmla="*/ 141 f208 1"/>
                <a:gd name="f231" fmla="*/ 49 f209 1"/>
                <a:gd name="f232" fmla="*/ 137 f208 1"/>
                <a:gd name="f233" fmla="*/ 54 f209 1"/>
                <a:gd name="f234" fmla="*/ 128 f208 1"/>
                <a:gd name="f235" fmla="*/ 56 f209 1"/>
                <a:gd name="f236" fmla="*/ 124 f208 1"/>
                <a:gd name="f237" fmla="*/ 58 f209 1"/>
                <a:gd name="f238" fmla="*/ 118 f208 1"/>
                <a:gd name="f239" fmla="*/ 62 f209 1"/>
                <a:gd name="f240" fmla="*/ 112 f208 1"/>
                <a:gd name="f241" fmla="*/ 66 f209 1"/>
                <a:gd name="f242" fmla="*/ 105 f208 1"/>
                <a:gd name="f243" fmla="*/ 71 f209 1"/>
                <a:gd name="f244" fmla="*/ 98 f208 1"/>
                <a:gd name="f245" fmla="*/ 73 f209 1"/>
                <a:gd name="f246" fmla="*/ 93 f208 1"/>
                <a:gd name="f247" fmla="*/ 74 f209 1"/>
                <a:gd name="f248" fmla="*/ 91 f208 1"/>
                <a:gd name="f249" fmla="*/ 76 f209 1"/>
                <a:gd name="f250" fmla="*/ 87 f208 1"/>
                <a:gd name="f251" fmla="*/ 85 f208 1"/>
                <a:gd name="f252" fmla="*/ 78 f209 1"/>
                <a:gd name="f253" fmla="*/ 82 f208 1"/>
                <a:gd name="f254" fmla="*/ 85 f209 1"/>
                <a:gd name="f255" fmla="*/ 71 f208 1"/>
                <a:gd name="f256" fmla="*/ 88 f209 1"/>
                <a:gd name="f257" fmla="*/ 65 f208 1"/>
                <a:gd name="f258" fmla="*/ 90 f209 1"/>
                <a:gd name="f259" fmla="*/ 62 f208 1"/>
                <a:gd name="f260" fmla="*/ 95 f209 1"/>
                <a:gd name="f261" fmla="*/ 52 f208 1"/>
                <a:gd name="f262" fmla="*/ 98 f209 1"/>
                <a:gd name="f263" fmla="*/ 50 f208 1"/>
                <a:gd name="f264" fmla="*/ 99 f209 1"/>
                <a:gd name="f265" fmla="*/ 46 f208 1"/>
                <a:gd name="f266" fmla="*/ 43 f208 1"/>
                <a:gd name="f267" fmla="*/ 101 f209 1"/>
                <a:gd name="f268" fmla="*/ 38 f208 1"/>
                <a:gd name="f269" fmla="*/ 37 f208 1"/>
                <a:gd name="f270" fmla="*/ 103 f209 1"/>
                <a:gd name="f271" fmla="*/ 35 f208 1"/>
                <a:gd name="f272" fmla="*/ 107 f209 1"/>
                <a:gd name="f273" fmla="*/ 31 f208 1"/>
                <a:gd name="f274" fmla="*/ 28 f208 1"/>
                <a:gd name="f275" fmla="*/ 109 f209 1"/>
                <a:gd name="f276" fmla="*/ 26 f208 1"/>
                <a:gd name="f277" fmla="*/ 110 f209 1"/>
                <a:gd name="f278" fmla="*/ 23 f208 1"/>
                <a:gd name="f279" fmla="*/ 112 f209 1"/>
                <a:gd name="f280" fmla="*/ 19 f208 1"/>
                <a:gd name="f281" fmla="*/ 113 f209 1"/>
                <a:gd name="f282" fmla="*/ 22 f208 1"/>
                <a:gd name="f283" fmla="*/ 115 f209 1"/>
                <a:gd name="f284" fmla="*/ 15 f208 1"/>
                <a:gd name="f285" fmla="*/ 121 f209 1"/>
                <a:gd name="f286" fmla="*/ 8 f208 1"/>
                <a:gd name="f287" fmla="*/ 124 f209 1"/>
                <a:gd name="f288" fmla="*/ 5 f208 1"/>
                <a:gd name="f289" fmla="*/ 127 f209 1"/>
                <a:gd name="f290" fmla="*/ 0 f208 1"/>
                <a:gd name="f291" fmla="*/ 3 f208 1"/>
                <a:gd name="f292" fmla="*/ 122 f209 1"/>
                <a:gd name="f293" fmla="*/ 119 f209 1"/>
                <a:gd name="f294" fmla="*/ 18 f208 1"/>
                <a:gd name="f295" fmla="*/ 111 f209 1"/>
                <a:gd name="f296" fmla="*/ 36 f208 1"/>
                <a:gd name="f297" fmla="*/ 54 f208 1"/>
                <a:gd name="f298" fmla="*/ 94 f209 1"/>
                <a:gd name="f299" fmla="*/ 68 f208 1"/>
                <a:gd name="f300" fmla="*/ 79 f208 1"/>
                <a:gd name="f301" fmla="*/ 75 f209 1"/>
                <a:gd name="f302" fmla="*/ 101 f208 1"/>
                <a:gd name="f303" fmla="*/ 68 f209 1"/>
                <a:gd name="f304" fmla="*/ 59 f209 1"/>
                <a:gd name="f305" fmla="*/ 33 f209 1"/>
                <a:gd name="f306" fmla="*/ 26 f209 1"/>
                <a:gd name="f307" fmla="*/ 192 f208 1"/>
                <a:gd name="f308" fmla="*/ 1 f209 1"/>
                <a:gd name="f309" fmla="*/ 230 f208 1"/>
                <a:gd name="f310" fmla="*/ f210 1 f2"/>
                <a:gd name="f311" fmla="*/ f213 1 127"/>
                <a:gd name="f312" fmla="*/ f214 1 233"/>
                <a:gd name="f313" fmla="*/ f215 1 127"/>
                <a:gd name="f314" fmla="*/ f216 1 233"/>
                <a:gd name="f315" fmla="*/ f217 1 127"/>
                <a:gd name="f316" fmla="*/ f218 1 233"/>
                <a:gd name="f317" fmla="*/ f219 1 127"/>
                <a:gd name="f318" fmla="*/ f220 1 233"/>
                <a:gd name="f319" fmla="*/ f221 1 127"/>
                <a:gd name="f320" fmla="*/ f222 1 233"/>
                <a:gd name="f321" fmla="*/ f223 1 127"/>
                <a:gd name="f322" fmla="*/ f224 1 233"/>
                <a:gd name="f323" fmla="*/ f225 1 127"/>
                <a:gd name="f324" fmla="*/ f226 1 233"/>
                <a:gd name="f325" fmla="*/ f227 1 127"/>
                <a:gd name="f326" fmla="*/ f228 1 233"/>
                <a:gd name="f327" fmla="*/ f229 1 127"/>
                <a:gd name="f328" fmla="*/ f230 1 233"/>
                <a:gd name="f329" fmla="*/ f231 1 127"/>
                <a:gd name="f330" fmla="*/ f232 1 233"/>
                <a:gd name="f331" fmla="*/ f233 1 127"/>
                <a:gd name="f332" fmla="*/ f234 1 233"/>
                <a:gd name="f333" fmla="*/ f235 1 127"/>
                <a:gd name="f334" fmla="*/ f236 1 233"/>
                <a:gd name="f335" fmla="*/ f237 1 127"/>
                <a:gd name="f336" fmla="*/ f238 1 233"/>
                <a:gd name="f337" fmla="*/ f239 1 127"/>
                <a:gd name="f338" fmla="*/ f240 1 233"/>
                <a:gd name="f339" fmla="*/ f241 1 127"/>
                <a:gd name="f340" fmla="*/ f242 1 233"/>
                <a:gd name="f341" fmla="*/ f243 1 127"/>
                <a:gd name="f342" fmla="*/ f244 1 233"/>
                <a:gd name="f343" fmla="*/ f245 1 127"/>
                <a:gd name="f344" fmla="*/ f246 1 233"/>
                <a:gd name="f345" fmla="*/ f247 1 127"/>
                <a:gd name="f346" fmla="*/ f248 1 233"/>
                <a:gd name="f347" fmla="*/ f249 1 127"/>
                <a:gd name="f348" fmla="*/ f250 1 233"/>
                <a:gd name="f349" fmla="*/ f251 1 233"/>
                <a:gd name="f350" fmla="*/ f252 1 127"/>
                <a:gd name="f351" fmla="*/ f253 1 233"/>
                <a:gd name="f352" fmla="*/ f254 1 127"/>
                <a:gd name="f353" fmla="*/ f255 1 233"/>
                <a:gd name="f354" fmla="*/ f256 1 127"/>
                <a:gd name="f355" fmla="*/ f257 1 233"/>
                <a:gd name="f356" fmla="*/ f258 1 127"/>
                <a:gd name="f357" fmla="*/ f259 1 233"/>
                <a:gd name="f358" fmla="*/ f260 1 127"/>
                <a:gd name="f359" fmla="*/ f261 1 233"/>
                <a:gd name="f360" fmla="*/ f262 1 127"/>
                <a:gd name="f361" fmla="*/ f263 1 233"/>
                <a:gd name="f362" fmla="*/ f264 1 127"/>
                <a:gd name="f363" fmla="*/ f265 1 233"/>
                <a:gd name="f364" fmla="*/ f266 1 233"/>
                <a:gd name="f365" fmla="*/ f267 1 127"/>
                <a:gd name="f366" fmla="*/ f268 1 233"/>
                <a:gd name="f367" fmla="*/ f269 1 233"/>
                <a:gd name="f368" fmla="*/ f270 1 127"/>
                <a:gd name="f369" fmla="*/ f271 1 233"/>
                <a:gd name="f370" fmla="*/ f272 1 127"/>
                <a:gd name="f371" fmla="*/ f273 1 233"/>
                <a:gd name="f372" fmla="*/ f274 1 233"/>
                <a:gd name="f373" fmla="*/ f275 1 127"/>
                <a:gd name="f374" fmla="*/ f276 1 233"/>
                <a:gd name="f375" fmla="*/ f277 1 127"/>
                <a:gd name="f376" fmla="*/ f278 1 233"/>
                <a:gd name="f377" fmla="*/ f279 1 127"/>
                <a:gd name="f378" fmla="*/ f280 1 233"/>
                <a:gd name="f379" fmla="*/ f281 1 127"/>
                <a:gd name="f380" fmla="*/ f282 1 233"/>
                <a:gd name="f381" fmla="*/ f283 1 127"/>
                <a:gd name="f382" fmla="*/ f284 1 233"/>
                <a:gd name="f383" fmla="*/ f285 1 127"/>
                <a:gd name="f384" fmla="*/ f286 1 233"/>
                <a:gd name="f385" fmla="*/ f287 1 127"/>
                <a:gd name="f386" fmla="*/ f288 1 233"/>
                <a:gd name="f387" fmla="*/ f289 1 127"/>
                <a:gd name="f388" fmla="*/ f290 1 233"/>
                <a:gd name="f389" fmla="*/ f291 1 233"/>
                <a:gd name="f390" fmla="*/ f292 1 127"/>
                <a:gd name="f391" fmla="*/ f293 1 127"/>
                <a:gd name="f392" fmla="*/ f294 1 233"/>
                <a:gd name="f393" fmla="*/ f295 1 127"/>
                <a:gd name="f394" fmla="*/ f296 1 233"/>
                <a:gd name="f395" fmla="*/ f297 1 233"/>
                <a:gd name="f396" fmla="*/ f298 1 127"/>
                <a:gd name="f397" fmla="*/ f299 1 233"/>
                <a:gd name="f398" fmla="*/ f300 1 233"/>
                <a:gd name="f399" fmla="*/ f301 1 127"/>
                <a:gd name="f400" fmla="*/ f302 1 233"/>
                <a:gd name="f401" fmla="*/ f303 1 127"/>
                <a:gd name="f402" fmla="*/ f304 1 127"/>
                <a:gd name="f403" fmla="*/ f305 1 127"/>
                <a:gd name="f404" fmla="*/ f306 1 127"/>
                <a:gd name="f405" fmla="*/ f307 1 233"/>
                <a:gd name="f406" fmla="*/ f308 1 127"/>
                <a:gd name="f407" fmla="*/ f309 1 233"/>
                <a:gd name="f408" fmla="*/ 0 1 f211"/>
                <a:gd name="f409" fmla="*/ f6 1 f211"/>
                <a:gd name="f410" fmla="*/ 0 1 f212"/>
                <a:gd name="f411" fmla="*/ f7 1 f212"/>
                <a:gd name="f412" fmla="+- f310 0 f1"/>
                <a:gd name="f413" fmla="*/ f311 1 f211"/>
                <a:gd name="f414" fmla="*/ f312 1 f212"/>
                <a:gd name="f415" fmla="*/ f313 1 f211"/>
                <a:gd name="f416" fmla="*/ f314 1 f212"/>
                <a:gd name="f417" fmla="*/ f315 1 f211"/>
                <a:gd name="f418" fmla="*/ f316 1 f212"/>
                <a:gd name="f419" fmla="*/ f317 1 f211"/>
                <a:gd name="f420" fmla="*/ f318 1 f212"/>
                <a:gd name="f421" fmla="*/ f319 1 f211"/>
                <a:gd name="f422" fmla="*/ f320 1 f212"/>
                <a:gd name="f423" fmla="*/ f321 1 f211"/>
                <a:gd name="f424" fmla="*/ f322 1 f212"/>
                <a:gd name="f425" fmla="*/ f323 1 f211"/>
                <a:gd name="f426" fmla="*/ f324 1 f212"/>
                <a:gd name="f427" fmla="*/ f325 1 f211"/>
                <a:gd name="f428" fmla="*/ f326 1 f212"/>
                <a:gd name="f429" fmla="*/ f327 1 f211"/>
                <a:gd name="f430" fmla="*/ f328 1 f212"/>
                <a:gd name="f431" fmla="*/ f329 1 f211"/>
                <a:gd name="f432" fmla="*/ f330 1 f212"/>
                <a:gd name="f433" fmla="*/ f331 1 f211"/>
                <a:gd name="f434" fmla="*/ f332 1 f212"/>
                <a:gd name="f435" fmla="*/ f333 1 f211"/>
                <a:gd name="f436" fmla="*/ f334 1 f212"/>
                <a:gd name="f437" fmla="*/ f335 1 f211"/>
                <a:gd name="f438" fmla="*/ f336 1 f212"/>
                <a:gd name="f439" fmla="*/ f337 1 f211"/>
                <a:gd name="f440" fmla="*/ f338 1 f212"/>
                <a:gd name="f441" fmla="*/ f339 1 f211"/>
                <a:gd name="f442" fmla="*/ f340 1 f212"/>
                <a:gd name="f443" fmla="*/ f341 1 f211"/>
                <a:gd name="f444" fmla="*/ f342 1 f212"/>
                <a:gd name="f445" fmla="*/ f343 1 f211"/>
                <a:gd name="f446" fmla="*/ f344 1 f212"/>
                <a:gd name="f447" fmla="*/ f345 1 f211"/>
                <a:gd name="f448" fmla="*/ f346 1 f212"/>
                <a:gd name="f449" fmla="*/ f347 1 f211"/>
                <a:gd name="f450" fmla="*/ f348 1 f212"/>
                <a:gd name="f451" fmla="*/ f349 1 f212"/>
                <a:gd name="f452" fmla="*/ f350 1 f211"/>
                <a:gd name="f453" fmla="*/ f351 1 f212"/>
                <a:gd name="f454" fmla="*/ f352 1 f211"/>
                <a:gd name="f455" fmla="*/ f353 1 f212"/>
                <a:gd name="f456" fmla="*/ f354 1 f211"/>
                <a:gd name="f457" fmla="*/ f355 1 f212"/>
                <a:gd name="f458" fmla="*/ f356 1 f211"/>
                <a:gd name="f459" fmla="*/ f357 1 f212"/>
                <a:gd name="f460" fmla="*/ f358 1 f211"/>
                <a:gd name="f461" fmla="*/ f359 1 f212"/>
                <a:gd name="f462" fmla="*/ f360 1 f211"/>
                <a:gd name="f463" fmla="*/ f361 1 f212"/>
                <a:gd name="f464" fmla="*/ f362 1 f211"/>
                <a:gd name="f465" fmla="*/ f363 1 f212"/>
                <a:gd name="f466" fmla="*/ f364 1 f212"/>
                <a:gd name="f467" fmla="*/ f365 1 f211"/>
                <a:gd name="f468" fmla="*/ f366 1 f212"/>
                <a:gd name="f469" fmla="*/ f367 1 f212"/>
                <a:gd name="f470" fmla="*/ f368 1 f211"/>
                <a:gd name="f471" fmla="*/ f369 1 f212"/>
                <a:gd name="f472" fmla="*/ f370 1 f211"/>
                <a:gd name="f473" fmla="*/ f371 1 f212"/>
                <a:gd name="f474" fmla="*/ f372 1 f212"/>
                <a:gd name="f475" fmla="*/ f373 1 f211"/>
                <a:gd name="f476" fmla="*/ f374 1 f212"/>
                <a:gd name="f477" fmla="*/ f375 1 f211"/>
                <a:gd name="f478" fmla="*/ f376 1 f212"/>
                <a:gd name="f479" fmla="*/ f377 1 f211"/>
                <a:gd name="f480" fmla="*/ f378 1 f212"/>
                <a:gd name="f481" fmla="*/ f379 1 f211"/>
                <a:gd name="f482" fmla="*/ f380 1 f212"/>
                <a:gd name="f483" fmla="*/ f381 1 f211"/>
                <a:gd name="f484" fmla="*/ f382 1 f212"/>
                <a:gd name="f485" fmla="*/ f383 1 f211"/>
                <a:gd name="f486" fmla="*/ f384 1 f212"/>
                <a:gd name="f487" fmla="*/ f385 1 f211"/>
                <a:gd name="f488" fmla="*/ f386 1 f212"/>
                <a:gd name="f489" fmla="*/ f387 1 f211"/>
                <a:gd name="f490" fmla="*/ f388 1 f212"/>
                <a:gd name="f491" fmla="*/ f389 1 f212"/>
                <a:gd name="f492" fmla="*/ f390 1 f211"/>
                <a:gd name="f493" fmla="*/ f391 1 f211"/>
                <a:gd name="f494" fmla="*/ f392 1 f212"/>
                <a:gd name="f495" fmla="*/ f393 1 f211"/>
                <a:gd name="f496" fmla="*/ f394 1 f212"/>
                <a:gd name="f497" fmla="*/ f395 1 f212"/>
                <a:gd name="f498" fmla="*/ f396 1 f211"/>
                <a:gd name="f499" fmla="*/ f397 1 f212"/>
                <a:gd name="f500" fmla="*/ f398 1 f212"/>
                <a:gd name="f501" fmla="*/ f399 1 f211"/>
                <a:gd name="f502" fmla="*/ f400 1 f212"/>
                <a:gd name="f503" fmla="*/ f401 1 f211"/>
                <a:gd name="f504" fmla="*/ f402 1 f211"/>
                <a:gd name="f505" fmla="*/ f403 1 f211"/>
                <a:gd name="f506" fmla="*/ f404 1 f211"/>
                <a:gd name="f507" fmla="*/ f405 1 f212"/>
                <a:gd name="f508" fmla="*/ f406 1 f211"/>
                <a:gd name="f509" fmla="*/ f407 1 f212"/>
                <a:gd name="f510" fmla="*/ f408 f206 1"/>
                <a:gd name="f511" fmla="*/ f409 f206 1"/>
                <a:gd name="f512" fmla="*/ f411 f207 1"/>
                <a:gd name="f513" fmla="*/ f410 f207 1"/>
                <a:gd name="f514" fmla="*/ f413 f206 1"/>
                <a:gd name="f515" fmla="*/ f414 f207 1"/>
                <a:gd name="f516" fmla="*/ f415 f206 1"/>
                <a:gd name="f517" fmla="*/ f416 f207 1"/>
                <a:gd name="f518" fmla="*/ f417 f206 1"/>
                <a:gd name="f519" fmla="*/ f418 f207 1"/>
                <a:gd name="f520" fmla="*/ f419 f206 1"/>
                <a:gd name="f521" fmla="*/ f420 f207 1"/>
                <a:gd name="f522" fmla="*/ f421 f206 1"/>
                <a:gd name="f523" fmla="*/ f422 f207 1"/>
                <a:gd name="f524" fmla="*/ f423 f206 1"/>
                <a:gd name="f525" fmla="*/ f424 f207 1"/>
                <a:gd name="f526" fmla="*/ f425 f206 1"/>
                <a:gd name="f527" fmla="*/ f426 f207 1"/>
                <a:gd name="f528" fmla="*/ f427 f206 1"/>
                <a:gd name="f529" fmla="*/ f428 f207 1"/>
                <a:gd name="f530" fmla="*/ f429 f206 1"/>
                <a:gd name="f531" fmla="*/ f430 f207 1"/>
                <a:gd name="f532" fmla="*/ f431 f206 1"/>
                <a:gd name="f533" fmla="*/ f432 f207 1"/>
                <a:gd name="f534" fmla="*/ f433 f206 1"/>
                <a:gd name="f535" fmla="*/ f434 f207 1"/>
                <a:gd name="f536" fmla="*/ f435 f206 1"/>
                <a:gd name="f537" fmla="*/ f436 f207 1"/>
                <a:gd name="f538" fmla="*/ f437 f206 1"/>
                <a:gd name="f539" fmla="*/ f438 f207 1"/>
                <a:gd name="f540" fmla="*/ f439 f206 1"/>
                <a:gd name="f541" fmla="*/ f440 f207 1"/>
                <a:gd name="f542" fmla="*/ f441 f206 1"/>
                <a:gd name="f543" fmla="*/ f442 f207 1"/>
                <a:gd name="f544" fmla="*/ f443 f206 1"/>
                <a:gd name="f545" fmla="*/ f444 f207 1"/>
                <a:gd name="f546" fmla="*/ f445 f206 1"/>
                <a:gd name="f547" fmla="*/ f446 f207 1"/>
                <a:gd name="f548" fmla="*/ f447 f206 1"/>
                <a:gd name="f549" fmla="*/ f448 f207 1"/>
                <a:gd name="f550" fmla="*/ f449 f206 1"/>
                <a:gd name="f551" fmla="*/ f450 f207 1"/>
                <a:gd name="f552" fmla="*/ f451 f207 1"/>
                <a:gd name="f553" fmla="*/ f452 f206 1"/>
                <a:gd name="f554" fmla="*/ f453 f207 1"/>
                <a:gd name="f555" fmla="*/ f454 f206 1"/>
                <a:gd name="f556" fmla="*/ f455 f207 1"/>
                <a:gd name="f557" fmla="*/ f456 f206 1"/>
                <a:gd name="f558" fmla="*/ f457 f207 1"/>
                <a:gd name="f559" fmla="*/ f458 f206 1"/>
                <a:gd name="f560" fmla="*/ f459 f207 1"/>
                <a:gd name="f561" fmla="*/ f460 f206 1"/>
                <a:gd name="f562" fmla="*/ f461 f207 1"/>
                <a:gd name="f563" fmla="*/ f462 f206 1"/>
                <a:gd name="f564" fmla="*/ f463 f207 1"/>
                <a:gd name="f565" fmla="*/ f464 f206 1"/>
                <a:gd name="f566" fmla="*/ f465 f207 1"/>
                <a:gd name="f567" fmla="*/ f466 f207 1"/>
                <a:gd name="f568" fmla="*/ f467 f206 1"/>
                <a:gd name="f569" fmla="*/ f468 f207 1"/>
                <a:gd name="f570" fmla="*/ f469 f207 1"/>
                <a:gd name="f571" fmla="*/ f470 f206 1"/>
                <a:gd name="f572" fmla="*/ f471 f207 1"/>
                <a:gd name="f573" fmla="*/ f472 f206 1"/>
                <a:gd name="f574" fmla="*/ f473 f207 1"/>
                <a:gd name="f575" fmla="*/ f474 f207 1"/>
                <a:gd name="f576" fmla="*/ f475 f206 1"/>
                <a:gd name="f577" fmla="*/ f476 f207 1"/>
                <a:gd name="f578" fmla="*/ f477 f206 1"/>
                <a:gd name="f579" fmla="*/ f478 f207 1"/>
                <a:gd name="f580" fmla="*/ f479 f206 1"/>
                <a:gd name="f581" fmla="*/ f480 f207 1"/>
                <a:gd name="f582" fmla="*/ f481 f206 1"/>
                <a:gd name="f583" fmla="*/ f482 f207 1"/>
                <a:gd name="f584" fmla="*/ f483 f206 1"/>
                <a:gd name="f585" fmla="*/ f484 f207 1"/>
                <a:gd name="f586" fmla="*/ f485 f206 1"/>
                <a:gd name="f587" fmla="*/ f486 f207 1"/>
                <a:gd name="f588" fmla="*/ f487 f206 1"/>
                <a:gd name="f589" fmla="*/ f488 f207 1"/>
                <a:gd name="f590" fmla="*/ f489 f206 1"/>
                <a:gd name="f591" fmla="*/ f490 f207 1"/>
                <a:gd name="f592" fmla="*/ f491 f207 1"/>
                <a:gd name="f593" fmla="*/ f492 f206 1"/>
                <a:gd name="f594" fmla="*/ f493 f206 1"/>
                <a:gd name="f595" fmla="*/ f494 f207 1"/>
                <a:gd name="f596" fmla="*/ f495 f206 1"/>
                <a:gd name="f597" fmla="*/ f496 f207 1"/>
                <a:gd name="f598" fmla="*/ f497 f207 1"/>
                <a:gd name="f599" fmla="*/ f498 f206 1"/>
                <a:gd name="f600" fmla="*/ f499 f207 1"/>
                <a:gd name="f601" fmla="*/ f500 f207 1"/>
                <a:gd name="f602" fmla="*/ f501 f206 1"/>
                <a:gd name="f603" fmla="*/ f502 f207 1"/>
                <a:gd name="f604" fmla="*/ f503 f206 1"/>
                <a:gd name="f605" fmla="*/ f504 f206 1"/>
                <a:gd name="f606" fmla="*/ f505 f206 1"/>
                <a:gd name="f607" fmla="*/ f506 f206 1"/>
                <a:gd name="f608" fmla="*/ f507 f207 1"/>
                <a:gd name="f609" fmla="*/ f508 f206 1"/>
                <a:gd name="f610" fmla="*/ f509 f207 1"/>
              </a:gdLst>
              <a:ahLst/>
              <a:cxnLst>
                <a:cxn ang="3cd4">
                  <a:pos x="hc" y="t"/>
                </a:cxn>
                <a:cxn ang="0">
                  <a:pos x="r" y="vc"/>
                </a:cxn>
                <a:cxn ang="cd4">
                  <a:pos x="hc" y="b"/>
                </a:cxn>
                <a:cxn ang="cd2">
                  <a:pos x="l" y="vc"/>
                </a:cxn>
                <a:cxn ang="f412">
                  <a:pos x="f514" y="f515"/>
                </a:cxn>
                <a:cxn ang="f412">
                  <a:pos x="f516" y="f517"/>
                </a:cxn>
                <a:cxn ang="f412">
                  <a:pos x="f518" y="f519"/>
                </a:cxn>
                <a:cxn ang="f412">
                  <a:pos x="f520" y="f521"/>
                </a:cxn>
                <a:cxn ang="f412">
                  <a:pos x="f522" y="f523"/>
                </a:cxn>
                <a:cxn ang="f412">
                  <a:pos x="f524" y="f525"/>
                </a:cxn>
                <a:cxn ang="f412">
                  <a:pos x="f526" y="f527"/>
                </a:cxn>
                <a:cxn ang="f412">
                  <a:pos x="f528" y="f529"/>
                </a:cxn>
                <a:cxn ang="f412">
                  <a:pos x="f530" y="f531"/>
                </a:cxn>
                <a:cxn ang="f412">
                  <a:pos x="f532" y="f533"/>
                </a:cxn>
                <a:cxn ang="f412">
                  <a:pos x="f534" y="f535"/>
                </a:cxn>
                <a:cxn ang="f412">
                  <a:pos x="f536" y="f537"/>
                </a:cxn>
                <a:cxn ang="f412">
                  <a:pos x="f538" y="f539"/>
                </a:cxn>
                <a:cxn ang="f412">
                  <a:pos x="f540" y="f541"/>
                </a:cxn>
                <a:cxn ang="f412">
                  <a:pos x="f542" y="f543"/>
                </a:cxn>
                <a:cxn ang="f412">
                  <a:pos x="f544" y="f545"/>
                </a:cxn>
                <a:cxn ang="f412">
                  <a:pos x="f546" y="f547"/>
                </a:cxn>
                <a:cxn ang="f412">
                  <a:pos x="f548" y="f549"/>
                </a:cxn>
                <a:cxn ang="f412">
                  <a:pos x="f550" y="f551"/>
                </a:cxn>
                <a:cxn ang="f412">
                  <a:pos x="f550" y="f552"/>
                </a:cxn>
                <a:cxn ang="f412">
                  <a:pos x="f553" y="f554"/>
                </a:cxn>
                <a:cxn ang="f412">
                  <a:pos x="f555" y="f556"/>
                </a:cxn>
                <a:cxn ang="f412">
                  <a:pos x="f557" y="f558"/>
                </a:cxn>
                <a:cxn ang="f412">
                  <a:pos x="f559" y="f560"/>
                </a:cxn>
                <a:cxn ang="f412">
                  <a:pos x="f561" y="f562"/>
                </a:cxn>
                <a:cxn ang="f412">
                  <a:pos x="f563" y="f564"/>
                </a:cxn>
                <a:cxn ang="f412">
                  <a:pos x="f565" y="f566"/>
                </a:cxn>
                <a:cxn ang="f412">
                  <a:pos x="f565" y="f567"/>
                </a:cxn>
                <a:cxn ang="f412">
                  <a:pos x="f568" y="f569"/>
                </a:cxn>
                <a:cxn ang="f412">
                  <a:pos x="f568" y="f570"/>
                </a:cxn>
                <a:cxn ang="f412">
                  <a:pos x="f571" y="f572"/>
                </a:cxn>
                <a:cxn ang="f412">
                  <a:pos x="f573" y="f574"/>
                </a:cxn>
                <a:cxn ang="f412">
                  <a:pos x="f573" y="f575"/>
                </a:cxn>
                <a:cxn ang="f412">
                  <a:pos x="f576" y="f577"/>
                </a:cxn>
                <a:cxn ang="f412">
                  <a:pos x="f578" y="f579"/>
                </a:cxn>
                <a:cxn ang="f412">
                  <a:pos x="f580" y="f581"/>
                </a:cxn>
                <a:cxn ang="f412">
                  <a:pos x="f582" y="f583"/>
                </a:cxn>
                <a:cxn ang="f412">
                  <a:pos x="f584" y="f585"/>
                </a:cxn>
                <a:cxn ang="f412">
                  <a:pos x="f586" y="f587"/>
                </a:cxn>
                <a:cxn ang="f412">
                  <a:pos x="f588" y="f589"/>
                </a:cxn>
                <a:cxn ang="f412">
                  <a:pos x="f590" y="f591"/>
                </a:cxn>
                <a:cxn ang="f412">
                  <a:pos x="f590" y="f592"/>
                </a:cxn>
                <a:cxn ang="f412">
                  <a:pos x="f593" y="f587"/>
                </a:cxn>
                <a:cxn ang="f412">
                  <a:pos x="f594" y="f595"/>
                </a:cxn>
                <a:cxn ang="f412">
                  <a:pos x="f596" y="f597"/>
                </a:cxn>
                <a:cxn ang="f412">
                  <a:pos x="f568" y="f598"/>
                </a:cxn>
                <a:cxn ang="f412">
                  <a:pos x="f599" y="f600"/>
                </a:cxn>
                <a:cxn ang="f412">
                  <a:pos x="f557" y="f601"/>
                </a:cxn>
                <a:cxn ang="f412">
                  <a:pos x="f602" y="f603"/>
                </a:cxn>
                <a:cxn ang="f412">
                  <a:pos x="f604" y="f541"/>
                </a:cxn>
                <a:cxn ang="f412">
                  <a:pos x="f605" y="f535"/>
                </a:cxn>
                <a:cxn ang="f412">
                  <a:pos x="f606" y="f521"/>
                </a:cxn>
                <a:cxn ang="f412">
                  <a:pos x="f607" y="f608"/>
                </a:cxn>
                <a:cxn ang="f412">
                  <a:pos x="f609" y="f610"/>
                </a:cxn>
              </a:cxnLst>
              <a:rect l="f510" t="f513" r="f511" b="f512"/>
              <a:pathLst>
                <a:path w="127" h="233">
                  <a:moveTo>
                    <a:pt x="f8" y="f9"/>
                  </a:moveTo>
                  <a:cubicBezTo>
                    <a:pt x="f8" y="f10"/>
                    <a:pt x="f11" y="f12"/>
                    <a:pt x="f13" y="f14"/>
                  </a:cubicBezTo>
                  <a:cubicBezTo>
                    <a:pt x="f13" y="f14"/>
                    <a:pt x="f15" y="f16"/>
                    <a:pt x="f15" y="f14"/>
                  </a:cubicBezTo>
                  <a:cubicBezTo>
                    <a:pt x="f15" y="f17"/>
                    <a:pt x="f18" y="f19"/>
                    <a:pt x="f20" y="f21"/>
                  </a:cubicBezTo>
                  <a:cubicBezTo>
                    <a:pt x="f20" y="f21"/>
                    <a:pt x="f20" y="f21"/>
                    <a:pt x="f20" y="f21"/>
                  </a:cubicBezTo>
                  <a:cubicBezTo>
                    <a:pt x="f20" y="f22"/>
                    <a:pt x="f20" y="f23"/>
                    <a:pt x="f24" y="f25"/>
                  </a:cubicBezTo>
                  <a:cubicBezTo>
                    <a:pt x="f24" y="f23"/>
                    <a:pt x="f24" y="f23"/>
                    <a:pt x="f24" y="f23"/>
                  </a:cubicBezTo>
                  <a:cubicBezTo>
                    <a:pt x="f24" y="f25"/>
                    <a:pt x="f26" y="f25"/>
                    <a:pt x="f24" y="f25"/>
                  </a:cubicBezTo>
                  <a:cubicBezTo>
                    <a:pt x="f26" y="f25"/>
                    <a:pt x="f26" y="f25"/>
                    <a:pt x="f26" y="f25"/>
                  </a:cubicBezTo>
                  <a:cubicBezTo>
                    <a:pt x="f26" y="f27"/>
                    <a:pt x="f26" y="f27"/>
                    <a:pt x="f26" y="f27"/>
                  </a:cubicBezTo>
                  <a:cubicBezTo>
                    <a:pt x="f24" y="f28"/>
                    <a:pt x="f29" y="f30"/>
                    <a:pt x="f29" y="f31"/>
                  </a:cubicBezTo>
                  <a:cubicBezTo>
                    <a:pt x="f29" y="f31"/>
                    <a:pt x="f29" y="f31"/>
                    <a:pt x="f29" y="f31"/>
                  </a:cubicBezTo>
                  <a:cubicBezTo>
                    <a:pt x="f32" y="f33"/>
                    <a:pt x="f34" y="f35"/>
                    <a:pt x="f36" y="f37"/>
                  </a:cubicBezTo>
                  <a:cubicBezTo>
                    <a:pt x="f36" y="f37"/>
                    <a:pt x="f36" y="f37"/>
                    <a:pt x="f36" y="f37"/>
                  </a:cubicBezTo>
                  <a:cubicBezTo>
                    <a:pt x="f36" y="f37"/>
                    <a:pt x="f36" y="f38"/>
                    <a:pt x="f36" y="f39"/>
                  </a:cubicBezTo>
                  <a:cubicBezTo>
                    <a:pt x="f40" y="f39"/>
                    <a:pt x="f36" y="f41"/>
                    <a:pt x="f40" y="f41"/>
                  </a:cubicBezTo>
                  <a:cubicBezTo>
                    <a:pt x="f40" y="f41"/>
                    <a:pt x="f40" y="f41"/>
                    <a:pt x="f40" y="f41"/>
                  </a:cubicBezTo>
                  <a:cubicBezTo>
                    <a:pt x="f40" y="f42"/>
                    <a:pt x="f43" y="f42"/>
                    <a:pt x="f43" y="f42"/>
                  </a:cubicBezTo>
                  <a:cubicBezTo>
                    <a:pt x="f44" y="f42"/>
                    <a:pt x="f44" y="f42"/>
                    <a:pt x="f44" y="f42"/>
                  </a:cubicBezTo>
                  <a:cubicBezTo>
                    <a:pt x="f43" y="f45"/>
                    <a:pt x="f46" y="f45"/>
                    <a:pt x="f44" y="f47"/>
                  </a:cubicBezTo>
                  <a:cubicBezTo>
                    <a:pt x="f44" y="f47"/>
                    <a:pt x="f44" y="f47"/>
                    <a:pt x="f44" y="f47"/>
                  </a:cubicBezTo>
                  <a:cubicBezTo>
                    <a:pt x="f44" y="f47"/>
                    <a:pt x="f46" y="f47"/>
                    <a:pt x="f46" y="f48"/>
                  </a:cubicBezTo>
                  <a:cubicBezTo>
                    <a:pt x="f46" y="f48"/>
                    <a:pt x="f46" y="f48"/>
                    <a:pt x="f46" y="f48"/>
                  </a:cubicBezTo>
                  <a:cubicBezTo>
                    <a:pt x="f49" y="f2"/>
                    <a:pt x="f49" y="f50"/>
                    <a:pt x="f49" y="f50"/>
                  </a:cubicBezTo>
                  <a:cubicBezTo>
                    <a:pt x="f49" y="f50"/>
                    <a:pt x="f46" y="f2"/>
                    <a:pt x="f49" y="f2"/>
                  </a:cubicBezTo>
                  <a:cubicBezTo>
                    <a:pt x="f51" y="f52"/>
                    <a:pt x="f53" y="f54"/>
                    <a:pt x="f55" y="f56"/>
                  </a:cubicBezTo>
                  <a:cubicBezTo>
                    <a:pt x="f57" y="f56"/>
                    <a:pt x="f57" y="f56"/>
                    <a:pt x="f57" y="f56"/>
                  </a:cubicBezTo>
                  <a:cubicBezTo>
                    <a:pt x="f57" y="f58"/>
                    <a:pt x="f59" y="f60"/>
                    <a:pt x="f59" y="f60"/>
                  </a:cubicBezTo>
                  <a:cubicBezTo>
                    <a:pt x="f59" y="f60"/>
                    <a:pt x="f59" y="f60"/>
                    <a:pt x="f61" y="f60"/>
                  </a:cubicBezTo>
                  <a:cubicBezTo>
                    <a:pt x="f61" y="f62"/>
                    <a:pt x="f59" y="f62"/>
                    <a:pt x="f61" y="f62"/>
                  </a:cubicBezTo>
                  <a:cubicBezTo>
                    <a:pt x="f61" y="f62"/>
                    <a:pt x="f61" y="f62"/>
                    <a:pt x="f61" y="f62"/>
                  </a:cubicBezTo>
                  <a:cubicBezTo>
                    <a:pt x="f61" y="f62"/>
                    <a:pt x="f63" y="f64"/>
                    <a:pt x="f63" y="f65"/>
                  </a:cubicBezTo>
                  <a:cubicBezTo>
                    <a:pt x="f63" y="f65"/>
                    <a:pt x="f63" y="f65"/>
                    <a:pt x="f63" y="f65"/>
                  </a:cubicBezTo>
                  <a:cubicBezTo>
                    <a:pt x="f63" y="f66"/>
                    <a:pt x="f67" y="f66"/>
                    <a:pt x="f67" y="f68"/>
                  </a:cubicBezTo>
                  <a:cubicBezTo>
                    <a:pt x="f69" y="f66"/>
                    <a:pt x="f69" y="f66"/>
                    <a:pt x="f69" y="f66"/>
                  </a:cubicBezTo>
                  <a:cubicBezTo>
                    <a:pt x="f70" y="f68"/>
                    <a:pt x="f67" y="f68"/>
                    <a:pt x="f69" y="f71"/>
                  </a:cubicBezTo>
                  <a:cubicBezTo>
                    <a:pt x="f69" y="f71"/>
                    <a:pt x="f69" y="f71"/>
                    <a:pt x="f69" y="f71"/>
                  </a:cubicBezTo>
                  <a:cubicBezTo>
                    <a:pt x="f69" y="f72"/>
                    <a:pt x="f70" y="f73"/>
                    <a:pt x="f70" y="f74"/>
                  </a:cubicBezTo>
                  <a:cubicBezTo>
                    <a:pt x="f70" y="f75"/>
                    <a:pt x="f70" y="f75"/>
                    <a:pt x="f70" y="f75"/>
                  </a:cubicBezTo>
                  <a:cubicBezTo>
                    <a:pt x="f76" y="f74"/>
                    <a:pt x="f77" y="f78"/>
                    <a:pt x="f77" y="f79"/>
                  </a:cubicBezTo>
                  <a:cubicBezTo>
                    <a:pt x="f77" y="f79"/>
                    <a:pt x="f77" y="f80"/>
                    <a:pt x="f77" y="f79"/>
                  </a:cubicBezTo>
                  <a:cubicBezTo>
                    <a:pt x="f77" y="f81"/>
                    <a:pt x="f82" y="f81"/>
                    <a:pt x="f77" y="f81"/>
                  </a:cubicBezTo>
                  <a:cubicBezTo>
                    <a:pt x="f82" y="f83"/>
                    <a:pt x="f84" y="f85"/>
                    <a:pt x="f84" y="f86"/>
                  </a:cubicBezTo>
                  <a:cubicBezTo>
                    <a:pt x="f84" y="f86"/>
                    <a:pt x="f87" y="f86"/>
                    <a:pt x="f87" y="f85"/>
                  </a:cubicBezTo>
                  <a:cubicBezTo>
                    <a:pt x="f87" y="f86"/>
                    <a:pt x="f87" y="f86"/>
                    <a:pt x="f87" y="f86"/>
                  </a:cubicBezTo>
                  <a:cubicBezTo>
                    <a:pt x="f88" y="f85"/>
                    <a:pt x="f87" y="f85"/>
                    <a:pt x="f87" y="f85"/>
                  </a:cubicBezTo>
                  <a:cubicBezTo>
                    <a:pt x="f88" y="f85"/>
                    <a:pt x="f88" y="f89"/>
                    <a:pt x="f88" y="f89"/>
                  </a:cubicBezTo>
                  <a:cubicBezTo>
                    <a:pt x="f88" y="f90"/>
                    <a:pt x="f88" y="f91"/>
                    <a:pt x="f88" y="f91"/>
                  </a:cubicBezTo>
                  <a:cubicBezTo>
                    <a:pt x="f92" y="f91"/>
                    <a:pt x="f92" y="f91"/>
                    <a:pt x="f92" y="f91"/>
                  </a:cubicBezTo>
                  <a:cubicBezTo>
                    <a:pt x="f92" y="f93"/>
                    <a:pt x="f92" y="f93"/>
                    <a:pt x="f92" y="f93"/>
                  </a:cubicBezTo>
                  <a:cubicBezTo>
                    <a:pt x="f92" y="f94"/>
                    <a:pt x="f92" y="f93"/>
                    <a:pt x="f92" y="f94"/>
                  </a:cubicBezTo>
                  <a:cubicBezTo>
                    <a:pt x="f92" y="f94"/>
                    <a:pt x="f92" y="f94"/>
                    <a:pt x="f92" y="f94"/>
                  </a:cubicBezTo>
                  <a:cubicBezTo>
                    <a:pt x="f92" y="f94"/>
                    <a:pt x="f95" y="f96"/>
                    <a:pt x="f95" y="f96"/>
                  </a:cubicBezTo>
                  <a:cubicBezTo>
                    <a:pt x="f95" y="f96"/>
                    <a:pt x="f95" y="f97"/>
                    <a:pt x="f95" y="f97"/>
                  </a:cubicBezTo>
                  <a:cubicBezTo>
                    <a:pt x="f95" y="f96"/>
                    <a:pt x="f95" y="f96"/>
                    <a:pt x="f98" y="f99"/>
                  </a:cubicBezTo>
                  <a:cubicBezTo>
                    <a:pt x="f98" y="f99"/>
                    <a:pt x="f98" y="f99"/>
                    <a:pt x="f98" y="f99"/>
                  </a:cubicBezTo>
                  <a:cubicBezTo>
                    <a:pt x="f98" y="f99"/>
                    <a:pt x="f98" y="f99"/>
                    <a:pt x="f95" y="f99"/>
                  </a:cubicBezTo>
                  <a:cubicBezTo>
                    <a:pt x="f95" y="f99"/>
                    <a:pt x="f98" y="f99"/>
                    <a:pt x="f95" y="f99"/>
                  </a:cubicBezTo>
                  <a:cubicBezTo>
                    <a:pt x="f95" y="f99"/>
                    <a:pt x="f95" y="f100"/>
                    <a:pt x="f98" y="f101"/>
                  </a:cubicBezTo>
                  <a:cubicBezTo>
                    <a:pt x="f98" y="f100"/>
                    <a:pt x="f98" y="f100"/>
                    <a:pt x="f98" y="f100"/>
                  </a:cubicBezTo>
                  <a:cubicBezTo>
                    <a:pt x="f98" y="f102"/>
                    <a:pt x="f103" y="f104"/>
                    <a:pt x="f103" y="f105"/>
                  </a:cubicBezTo>
                  <a:cubicBezTo>
                    <a:pt x="f103" y="f104"/>
                    <a:pt x="f103" y="f104"/>
                    <a:pt x="f103" y="f104"/>
                  </a:cubicBezTo>
                  <a:cubicBezTo>
                    <a:pt x="f106" y="f105"/>
                    <a:pt x="f106" y="f107"/>
                    <a:pt x="f108" y="f109"/>
                  </a:cubicBezTo>
                  <a:cubicBezTo>
                    <a:pt x="f108" y="f109"/>
                    <a:pt x="f108" y="f109"/>
                    <a:pt x="f108" y="f109"/>
                  </a:cubicBezTo>
                  <a:cubicBezTo>
                    <a:pt x="f108" y="f110"/>
                    <a:pt x="f111" y="f110"/>
                    <a:pt x="f111" y="f110"/>
                  </a:cubicBezTo>
                  <a:cubicBezTo>
                    <a:pt x="f111" y="f112"/>
                    <a:pt x="f111" y="f112"/>
                    <a:pt x="f111" y="f112"/>
                  </a:cubicBezTo>
                  <a:cubicBezTo>
                    <a:pt x="f111" y="f112"/>
                    <a:pt x="f111" y="f112"/>
                    <a:pt x="f111" y="f112"/>
                  </a:cubicBezTo>
                  <a:cubicBezTo>
                    <a:pt x="f111" y="f6"/>
                    <a:pt x="f111" y="f113"/>
                    <a:pt x="f114" y="f113"/>
                  </a:cubicBezTo>
                  <a:cubicBezTo>
                    <a:pt x="f114" y="f115"/>
                    <a:pt x="f114" y="f116"/>
                    <a:pt x="f114" y="f116"/>
                  </a:cubicBezTo>
                  <a:cubicBezTo>
                    <a:pt x="f117" y="f116"/>
                    <a:pt x="f117" y="f116"/>
                    <a:pt x="f117" y="f116"/>
                  </a:cubicBezTo>
                  <a:cubicBezTo>
                    <a:pt x="f117" y="f116"/>
                    <a:pt x="f117" y="f118"/>
                    <a:pt x="f119" y="f118"/>
                  </a:cubicBezTo>
                  <a:cubicBezTo>
                    <a:pt x="f119" y="f120"/>
                    <a:pt x="f117" y="f113"/>
                    <a:pt x="f117" y="f115"/>
                  </a:cubicBezTo>
                  <a:cubicBezTo>
                    <a:pt x="f117" y="f115"/>
                    <a:pt x="f117" y="f118"/>
                    <a:pt x="f117" y="f116"/>
                  </a:cubicBezTo>
                  <a:cubicBezTo>
                    <a:pt x="f119" y="f118"/>
                    <a:pt x="f119" y="f120"/>
                    <a:pt x="f119" y="f120"/>
                  </a:cubicBezTo>
                  <a:cubicBezTo>
                    <a:pt x="f119" y="f120"/>
                    <a:pt x="f121" y="f118"/>
                    <a:pt x="f121" y="f120"/>
                  </a:cubicBezTo>
                  <a:cubicBezTo>
                    <a:pt x="f121" y="f122"/>
                    <a:pt x="f121" y="f120"/>
                    <a:pt x="f121" y="f122"/>
                  </a:cubicBezTo>
                  <a:cubicBezTo>
                    <a:pt x="f121" y="f123"/>
                    <a:pt x="f121" y="f123"/>
                    <a:pt x="f121" y="f123"/>
                  </a:cubicBezTo>
                  <a:cubicBezTo>
                    <a:pt x="f121" y="f123"/>
                    <a:pt x="f124" y="f123"/>
                    <a:pt x="f121" y="f123"/>
                  </a:cubicBezTo>
                  <a:cubicBezTo>
                    <a:pt x="f124" y="f123"/>
                    <a:pt x="f124" y="f125"/>
                    <a:pt x="f124" y="f123"/>
                  </a:cubicBezTo>
                  <a:cubicBezTo>
                    <a:pt x="f126" y="f123"/>
                    <a:pt x="f126" y="f123"/>
                    <a:pt x="f126" y="f123"/>
                  </a:cubicBezTo>
                  <a:cubicBezTo>
                    <a:pt x="f126" y="f125"/>
                    <a:pt x="f126" y="f125"/>
                    <a:pt x="f126" y="f125"/>
                  </a:cubicBezTo>
                  <a:cubicBezTo>
                    <a:pt x="f126" y="f125"/>
                    <a:pt x="f126" y="f125"/>
                    <a:pt x="f126" y="f125"/>
                  </a:cubicBezTo>
                  <a:cubicBezTo>
                    <a:pt x="f124" y="f127"/>
                    <a:pt x="f126" y="f127"/>
                    <a:pt x="f126" y="f128"/>
                  </a:cubicBezTo>
                  <a:cubicBezTo>
                    <a:pt x="f129" y="f130"/>
                    <a:pt x="f129" y="f131"/>
                    <a:pt x="f132" y="f131"/>
                  </a:cubicBezTo>
                  <a:cubicBezTo>
                    <a:pt x="f132" y="f133"/>
                    <a:pt x="f132" y="f133"/>
                    <a:pt x="f134" y="f135"/>
                  </a:cubicBezTo>
                  <a:cubicBezTo>
                    <a:pt x="f134" y="f133"/>
                    <a:pt x="f134" y="f133"/>
                    <a:pt x="f134" y="f133"/>
                  </a:cubicBezTo>
                  <a:cubicBezTo>
                    <a:pt x="f134" y="f135"/>
                    <a:pt x="f134" y="f135"/>
                    <a:pt x="f134" y="f135"/>
                  </a:cubicBezTo>
                  <a:cubicBezTo>
                    <a:pt x="f134" y="f135"/>
                    <a:pt x="f136" y="f137"/>
                    <a:pt x="f138" y="f137"/>
                  </a:cubicBezTo>
                  <a:cubicBezTo>
                    <a:pt x="f138" y="f139"/>
                    <a:pt x="f136" y="f139"/>
                    <a:pt x="f136" y="f139"/>
                  </a:cubicBezTo>
                  <a:cubicBezTo>
                    <a:pt x="f138" y="f139"/>
                    <a:pt x="f138" y="f140"/>
                    <a:pt x="f141" y="f142"/>
                  </a:cubicBezTo>
                  <a:cubicBezTo>
                    <a:pt x="f141" y="f140"/>
                    <a:pt x="f141" y="f143"/>
                    <a:pt x="f141" y="f140"/>
                  </a:cubicBezTo>
                  <a:cubicBezTo>
                    <a:pt x="f144" y="f140"/>
                    <a:pt x="f141" y="f142"/>
                    <a:pt x="f145" y="f146"/>
                  </a:cubicBezTo>
                  <a:cubicBezTo>
                    <a:pt x="f141" y="f146"/>
                    <a:pt x="f141" y="f146"/>
                    <a:pt x="f141" y="f146"/>
                  </a:cubicBezTo>
                  <a:cubicBezTo>
                    <a:pt x="f145" y="f146"/>
                    <a:pt x="f145" y="f147"/>
                    <a:pt x="f144" y="f148"/>
                  </a:cubicBezTo>
                  <a:cubicBezTo>
                    <a:pt x="f145" y="f147"/>
                    <a:pt x="f144" y="f147"/>
                    <a:pt x="f144" y="f149"/>
                  </a:cubicBezTo>
                  <a:cubicBezTo>
                    <a:pt x="f144" y="f150"/>
                    <a:pt x="f144" y="f151"/>
                    <a:pt x="f152" y="f151"/>
                  </a:cubicBezTo>
                  <a:cubicBezTo>
                    <a:pt x="f152" y="f151"/>
                    <a:pt x="f153" y="f154"/>
                    <a:pt x="f152" y="f154"/>
                  </a:cubicBezTo>
                  <a:cubicBezTo>
                    <a:pt x="f152" y="f151"/>
                    <a:pt x="f152" y="f151"/>
                    <a:pt x="f152" y="f151"/>
                  </a:cubicBezTo>
                  <a:cubicBezTo>
                    <a:pt x="f152" y="f154"/>
                    <a:pt x="f152" y="f154"/>
                    <a:pt x="f152" y="f154"/>
                  </a:cubicBezTo>
                  <a:cubicBezTo>
                    <a:pt x="f152" y="f154"/>
                    <a:pt x="f152" y="f154"/>
                    <a:pt x="f153" y="f154"/>
                  </a:cubicBezTo>
                  <a:cubicBezTo>
                    <a:pt x="f155" y="f154"/>
                    <a:pt x="f152" y="f156"/>
                    <a:pt x="f153" y="f157"/>
                  </a:cubicBezTo>
                  <a:cubicBezTo>
                    <a:pt x="f153" y="f158"/>
                    <a:pt x="f155" y="f158"/>
                    <a:pt x="f155" y="f157"/>
                  </a:cubicBezTo>
                  <a:cubicBezTo>
                    <a:pt x="f155" y="f159"/>
                    <a:pt x="f155" y="f159"/>
                    <a:pt x="f155" y="f159"/>
                  </a:cubicBezTo>
                  <a:cubicBezTo>
                    <a:pt x="f155" y="f160"/>
                    <a:pt x="f161" y="f159"/>
                    <a:pt x="f161" y="f159"/>
                  </a:cubicBezTo>
                  <a:cubicBezTo>
                    <a:pt x="f161" y="f160"/>
                    <a:pt x="f161" y="f160"/>
                    <a:pt x="f161" y="f160"/>
                  </a:cubicBezTo>
                  <a:cubicBezTo>
                    <a:pt x="f161" y="f160"/>
                    <a:pt x="f161" y="f160"/>
                    <a:pt x="f161" y="f160"/>
                  </a:cubicBezTo>
                  <a:cubicBezTo>
                    <a:pt x="f161" y="f160"/>
                    <a:pt x="f161" y="f160"/>
                    <a:pt x="f161" y="f160"/>
                  </a:cubicBezTo>
                  <a:cubicBezTo>
                    <a:pt x="f161" y="f160"/>
                    <a:pt x="f161" y="f160"/>
                    <a:pt x="f161" y="f160"/>
                  </a:cubicBezTo>
                  <a:cubicBezTo>
                    <a:pt x="f162" y="f160"/>
                    <a:pt x="f162" y="f163"/>
                    <a:pt x="f162" y="f163"/>
                  </a:cubicBezTo>
                  <a:cubicBezTo>
                    <a:pt x="f162" y="f163"/>
                    <a:pt x="f161" y="f163"/>
                    <a:pt x="f161" y="f160"/>
                  </a:cubicBezTo>
                  <a:cubicBezTo>
                    <a:pt x="f161" y="f163"/>
                    <a:pt x="f161" y="f163"/>
                    <a:pt x="f161" y="f164"/>
                  </a:cubicBezTo>
                  <a:cubicBezTo>
                    <a:pt x="f161" y="f163"/>
                    <a:pt x="f162" y="f164"/>
                    <a:pt x="f162" y="f165"/>
                  </a:cubicBezTo>
                  <a:cubicBezTo>
                    <a:pt x="f162" y="f165"/>
                    <a:pt x="f162" y="f165"/>
                    <a:pt x="f162" y="f165"/>
                  </a:cubicBezTo>
                  <a:cubicBezTo>
                    <a:pt x="f162" y="f165"/>
                    <a:pt x="f162" y="f166"/>
                    <a:pt x="f167" y="f166"/>
                  </a:cubicBezTo>
                  <a:cubicBezTo>
                    <a:pt x="f167" y="f165"/>
                    <a:pt x="f162" y="f165"/>
                    <a:pt x="f162" y="f165"/>
                  </a:cubicBezTo>
                  <a:cubicBezTo>
                    <a:pt x="f167" y="f165"/>
                    <a:pt x="f167" y="f165"/>
                    <a:pt x="f167" y="f166"/>
                  </a:cubicBezTo>
                  <a:cubicBezTo>
                    <a:pt x="f167" y="f166"/>
                    <a:pt x="f162" y="f166"/>
                    <a:pt x="f167" y="f168"/>
                  </a:cubicBezTo>
                  <a:cubicBezTo>
                    <a:pt x="f167" y="f166"/>
                    <a:pt x="f167" y="f166"/>
                    <a:pt x="f167" y="f166"/>
                  </a:cubicBezTo>
                  <a:cubicBezTo>
                    <a:pt x="f169" y="f168"/>
                    <a:pt x="f169" y="f168"/>
                    <a:pt x="f169" y="f168"/>
                  </a:cubicBezTo>
                  <a:cubicBezTo>
                    <a:pt x="f167" y="f168"/>
                    <a:pt x="f167" y="f168"/>
                    <a:pt x="f167" y="f168"/>
                  </a:cubicBezTo>
                  <a:cubicBezTo>
                    <a:pt x="f167" y="f168"/>
                    <a:pt x="f167" y="f168"/>
                    <a:pt x="f169" y="f168"/>
                  </a:cubicBezTo>
                  <a:cubicBezTo>
                    <a:pt x="f167" y="f170"/>
                    <a:pt x="f169" y="f170"/>
                    <a:pt x="f169" y="f170"/>
                  </a:cubicBezTo>
                  <a:cubicBezTo>
                    <a:pt x="f169" y="f170"/>
                    <a:pt x="f169" y="f170"/>
                    <a:pt x="f171" y="f172"/>
                  </a:cubicBezTo>
                  <a:cubicBezTo>
                    <a:pt x="f171" y="f172"/>
                    <a:pt x="f171" y="f172"/>
                    <a:pt x="f171" y="f172"/>
                  </a:cubicBezTo>
                  <a:cubicBezTo>
                    <a:pt x="f171" y="f173"/>
                    <a:pt x="f171" y="f173"/>
                    <a:pt x="f171" y="f173"/>
                  </a:cubicBezTo>
                  <a:cubicBezTo>
                    <a:pt x="f171" y="f173"/>
                    <a:pt x="f171" y="f173"/>
                    <a:pt x="f171" y="f173"/>
                  </a:cubicBezTo>
                  <a:cubicBezTo>
                    <a:pt x="f174" y="f175"/>
                    <a:pt x="f174" y="f175"/>
                    <a:pt x="f174" y="f174"/>
                  </a:cubicBezTo>
                  <a:cubicBezTo>
                    <a:pt x="f174" y="f174"/>
                    <a:pt x="f175" y="f175"/>
                    <a:pt x="f175" y="f174"/>
                  </a:cubicBezTo>
                  <a:cubicBezTo>
                    <a:pt x="f175" y="f176"/>
                    <a:pt x="f175" y="f176"/>
                    <a:pt x="f175" y="f176"/>
                  </a:cubicBezTo>
                  <a:cubicBezTo>
                    <a:pt x="f175" y="f171"/>
                    <a:pt x="f175" y="f167"/>
                    <a:pt x="f173" y="f162"/>
                  </a:cubicBezTo>
                  <a:cubicBezTo>
                    <a:pt x="f173" y="f162"/>
                    <a:pt x="f173" y="f162"/>
                    <a:pt x="f173" y="f162"/>
                  </a:cubicBezTo>
                  <a:cubicBezTo>
                    <a:pt x="f172" y="f155"/>
                    <a:pt x="f172" y="f152"/>
                    <a:pt x="f168" y="f152"/>
                  </a:cubicBezTo>
                  <a:cubicBezTo>
                    <a:pt x="f168" y="f152"/>
                    <a:pt x="f168" y="f152"/>
                    <a:pt x="f177" y="f152"/>
                  </a:cubicBezTo>
                  <a:cubicBezTo>
                    <a:pt x="f177" y="f178"/>
                    <a:pt x="f177" y="f152"/>
                    <a:pt x="f177" y="f178"/>
                  </a:cubicBezTo>
                  <a:cubicBezTo>
                    <a:pt x="f168" y="f178"/>
                    <a:pt x="f168" y="f178"/>
                    <a:pt x="f168" y="f178"/>
                  </a:cubicBezTo>
                  <a:cubicBezTo>
                    <a:pt x="f168" y="f144"/>
                    <a:pt x="f177" y="f145"/>
                    <a:pt x="f166" y="f141"/>
                  </a:cubicBezTo>
                  <a:cubicBezTo>
                    <a:pt x="f177" y="f141"/>
                    <a:pt x="f177" y="f141"/>
                    <a:pt x="f177" y="f141"/>
                  </a:cubicBezTo>
                  <a:cubicBezTo>
                    <a:pt x="f166" y="f141"/>
                    <a:pt x="f165" y="f141"/>
                    <a:pt x="f165" y="f138"/>
                  </a:cubicBezTo>
                  <a:cubicBezTo>
                    <a:pt x="f166" y="f138"/>
                    <a:pt x="f166" y="f138"/>
                    <a:pt x="f166" y="f138"/>
                  </a:cubicBezTo>
                  <a:cubicBezTo>
                    <a:pt x="f165" y="f136"/>
                    <a:pt x="f165" y="f136"/>
                    <a:pt x="f165" y="f136"/>
                  </a:cubicBezTo>
                  <a:cubicBezTo>
                    <a:pt x="f165" y="f136"/>
                    <a:pt x="f166" y="f136"/>
                    <a:pt x="f165" y="f136"/>
                  </a:cubicBezTo>
                  <a:cubicBezTo>
                    <a:pt x="f165" y="f136"/>
                    <a:pt x="f165" y="f136"/>
                    <a:pt x="f165" y="f136"/>
                  </a:cubicBezTo>
                  <a:cubicBezTo>
                    <a:pt x="f165" y="f136"/>
                    <a:pt x="f165" y="f132"/>
                    <a:pt x="f164" y="f132"/>
                  </a:cubicBezTo>
                  <a:cubicBezTo>
                    <a:pt x="f163" y="f132"/>
                    <a:pt x="f163" y="f132"/>
                    <a:pt x="f163" y="f132"/>
                  </a:cubicBezTo>
                  <a:cubicBezTo>
                    <a:pt x="f163" y="f129"/>
                    <a:pt x="f163" y="f129"/>
                    <a:pt x="f164" y="f129"/>
                  </a:cubicBezTo>
                  <a:cubicBezTo>
                    <a:pt x="f163" y="f124"/>
                    <a:pt x="f160" y="f124"/>
                    <a:pt x="f159" y="f124"/>
                  </a:cubicBezTo>
                  <a:cubicBezTo>
                    <a:pt x="f160" y="f119"/>
                    <a:pt x="f157" y="f111"/>
                    <a:pt x="f158" y="f179"/>
                  </a:cubicBezTo>
                  <a:cubicBezTo>
                    <a:pt x="f158" y="f179"/>
                    <a:pt x="f158" y="f179"/>
                    <a:pt x="f158" y="f179"/>
                  </a:cubicBezTo>
                  <a:cubicBezTo>
                    <a:pt x="f158" y="f179"/>
                    <a:pt x="f158" y="f179"/>
                    <a:pt x="f158" y="f106"/>
                  </a:cubicBezTo>
                  <a:cubicBezTo>
                    <a:pt x="f158" y="f179"/>
                    <a:pt x="f158" y="f106"/>
                    <a:pt x="f180" y="f179"/>
                  </a:cubicBezTo>
                  <a:cubicBezTo>
                    <a:pt x="f180" y="f106"/>
                    <a:pt x="f180" y="f103"/>
                    <a:pt x="f180" y="f103"/>
                  </a:cubicBezTo>
                  <a:cubicBezTo>
                    <a:pt x="f158" y="f98"/>
                    <a:pt x="f180" y="f103"/>
                    <a:pt x="f158" y="f103"/>
                  </a:cubicBezTo>
                  <a:cubicBezTo>
                    <a:pt x="f158" y="f103"/>
                    <a:pt x="f180" y="f98"/>
                    <a:pt x="f180" y="f95"/>
                  </a:cubicBezTo>
                  <a:cubicBezTo>
                    <a:pt x="f154" y="f98"/>
                    <a:pt x="f154" y="f98"/>
                    <a:pt x="f154" y="f98"/>
                  </a:cubicBezTo>
                  <a:cubicBezTo>
                    <a:pt x="f154" y="f95"/>
                    <a:pt x="f154" y="f95"/>
                    <a:pt x="f154" y="f95"/>
                  </a:cubicBezTo>
                  <a:cubicBezTo>
                    <a:pt x="f151" y="f95"/>
                    <a:pt x="f154" y="f106"/>
                    <a:pt x="f151" y="f103"/>
                  </a:cubicBezTo>
                  <a:cubicBezTo>
                    <a:pt x="f181" y="f103"/>
                    <a:pt x="f181" y="f103"/>
                    <a:pt x="f181" y="f103"/>
                  </a:cubicBezTo>
                  <a:cubicBezTo>
                    <a:pt x="f150" y="f103"/>
                    <a:pt x="f181" y="f179"/>
                    <a:pt x="f150" y="f103"/>
                  </a:cubicBezTo>
                  <a:cubicBezTo>
                    <a:pt x="f150" y="f103"/>
                    <a:pt x="f181" y="f98"/>
                    <a:pt x="f151" y="f98"/>
                  </a:cubicBezTo>
                  <a:cubicBezTo>
                    <a:pt x="f181" y="f95"/>
                    <a:pt x="f154" y="f95"/>
                    <a:pt x="f151" y="f92"/>
                  </a:cubicBezTo>
                  <a:cubicBezTo>
                    <a:pt x="f151" y="f92"/>
                    <a:pt x="f154" y="f95"/>
                    <a:pt x="f151" y="f95"/>
                  </a:cubicBezTo>
                  <a:cubicBezTo>
                    <a:pt x="f181" y="f92"/>
                    <a:pt x="f151" y="f88"/>
                    <a:pt x="f181" y="f88"/>
                  </a:cubicBezTo>
                  <a:cubicBezTo>
                    <a:pt x="f151" y="f88"/>
                    <a:pt x="f151" y="f88"/>
                    <a:pt x="f151" y="f87"/>
                  </a:cubicBezTo>
                  <a:cubicBezTo>
                    <a:pt x="f181" y="f87"/>
                    <a:pt x="f151" y="f88"/>
                    <a:pt x="f181" y="f87"/>
                  </a:cubicBezTo>
                  <a:cubicBezTo>
                    <a:pt x="f181" y="f87"/>
                    <a:pt x="f181" y="f84"/>
                    <a:pt x="f151" y="f84"/>
                  </a:cubicBezTo>
                  <a:cubicBezTo>
                    <a:pt x="f151" y="f84"/>
                    <a:pt x="f181" y="f84"/>
                    <a:pt x="f181" y="f84"/>
                  </a:cubicBezTo>
                  <a:cubicBezTo>
                    <a:pt x="f181" y="f84"/>
                    <a:pt x="f181" y="f84"/>
                    <a:pt x="f150" y="f84"/>
                  </a:cubicBezTo>
                  <a:cubicBezTo>
                    <a:pt x="f150" y="f84"/>
                    <a:pt x="f150" y="f182"/>
                    <a:pt x="f181" y="f182"/>
                  </a:cubicBezTo>
                  <a:cubicBezTo>
                    <a:pt x="f150" y="f182"/>
                    <a:pt x="f150" y="f182"/>
                    <a:pt x="f150" y="f182"/>
                  </a:cubicBezTo>
                  <a:cubicBezTo>
                    <a:pt x="f149" y="f182"/>
                    <a:pt x="f150" y="f77"/>
                    <a:pt x="f149" y="f77"/>
                  </a:cubicBezTo>
                  <a:cubicBezTo>
                    <a:pt x="f150" y="f77"/>
                    <a:pt x="f150" y="f77"/>
                    <a:pt x="f150" y="f77"/>
                  </a:cubicBezTo>
                  <a:cubicBezTo>
                    <a:pt x="f149" y="f77"/>
                    <a:pt x="f149" y="f76"/>
                    <a:pt x="f149" y="f76"/>
                  </a:cubicBezTo>
                  <a:cubicBezTo>
                    <a:pt x="f149" y="f76"/>
                    <a:pt x="f149" y="f69"/>
                    <a:pt x="f149" y="f70"/>
                  </a:cubicBezTo>
                  <a:cubicBezTo>
                    <a:pt x="f149" y="f70"/>
                    <a:pt x="f147" y="f69"/>
                    <a:pt x="f149" y="f69"/>
                  </a:cubicBezTo>
                  <a:cubicBezTo>
                    <a:pt x="f149" y="f69"/>
                    <a:pt x="f149" y="f70"/>
                    <a:pt x="f149" y="f70"/>
                  </a:cubicBezTo>
                  <a:cubicBezTo>
                    <a:pt x="f149" y="f70"/>
                    <a:pt x="f149" y="f69"/>
                    <a:pt x="f149" y="f67"/>
                  </a:cubicBezTo>
                  <a:cubicBezTo>
                    <a:pt x="f149" y="f67"/>
                    <a:pt x="f149" y="f67"/>
                    <a:pt x="f149" y="f67"/>
                  </a:cubicBezTo>
                  <a:cubicBezTo>
                    <a:pt x="f149" y="f67"/>
                    <a:pt x="f149" y="f67"/>
                    <a:pt x="f149" y="f67"/>
                  </a:cubicBezTo>
                  <a:cubicBezTo>
                    <a:pt x="f149" y="f67"/>
                    <a:pt x="f149" y="f67"/>
                    <a:pt x="f147" y="f67"/>
                  </a:cubicBezTo>
                  <a:cubicBezTo>
                    <a:pt x="f149" y="f67"/>
                    <a:pt x="f149" y="f67"/>
                    <a:pt x="f149" y="f67"/>
                  </a:cubicBezTo>
                  <a:cubicBezTo>
                    <a:pt x="f149" y="f63"/>
                    <a:pt x="f147" y="f67"/>
                    <a:pt x="f148" y="f63"/>
                  </a:cubicBezTo>
                  <a:cubicBezTo>
                    <a:pt x="f148" y="f67"/>
                    <a:pt x="f148" y="f67"/>
                    <a:pt x="f148" y="f67"/>
                  </a:cubicBezTo>
                  <a:cubicBezTo>
                    <a:pt x="f148" y="f67"/>
                    <a:pt x="f148" y="f67"/>
                    <a:pt x="f148" y="f63"/>
                  </a:cubicBezTo>
                  <a:cubicBezTo>
                    <a:pt x="f148" y="f63"/>
                    <a:pt x="f148" y="f61"/>
                    <a:pt x="f147" y="f61"/>
                  </a:cubicBezTo>
                  <a:cubicBezTo>
                    <a:pt x="f147" y="f59"/>
                    <a:pt x="f148" y="f61"/>
                    <a:pt x="f148" y="f59"/>
                  </a:cubicBezTo>
                  <a:cubicBezTo>
                    <a:pt x="f148" y="f61"/>
                    <a:pt x="f148" y="f61"/>
                    <a:pt x="f148" y="f61"/>
                  </a:cubicBezTo>
                  <a:cubicBezTo>
                    <a:pt x="f146" y="f61"/>
                    <a:pt x="f146" y="f61"/>
                    <a:pt x="f146" y="f61"/>
                  </a:cubicBezTo>
                  <a:cubicBezTo>
                    <a:pt x="f146" y="f59"/>
                    <a:pt x="f146" y="f55"/>
                    <a:pt x="f148" y="f59"/>
                  </a:cubicBezTo>
                  <a:cubicBezTo>
                    <a:pt x="f146" y="f55"/>
                    <a:pt x="f146" y="f55"/>
                    <a:pt x="f146" y="f55"/>
                  </a:cubicBezTo>
                  <a:cubicBezTo>
                    <a:pt x="f142" y="f183"/>
                    <a:pt x="f146" y="f55"/>
                    <a:pt x="f146" y="f183"/>
                  </a:cubicBezTo>
                  <a:cubicBezTo>
                    <a:pt x="f146" y="f183"/>
                    <a:pt x="f142" y="f183"/>
                    <a:pt x="f143" y="f183"/>
                  </a:cubicBezTo>
                  <a:cubicBezTo>
                    <a:pt x="f143" y="f183"/>
                    <a:pt x="f143" y="f183"/>
                    <a:pt x="f143" y="f183"/>
                  </a:cubicBezTo>
                  <a:cubicBezTo>
                    <a:pt x="f143" y="f183"/>
                    <a:pt x="f143" y="f183"/>
                    <a:pt x="f143" y="f183"/>
                  </a:cubicBezTo>
                  <a:cubicBezTo>
                    <a:pt x="f143" y="f55"/>
                    <a:pt x="f143" y="f183"/>
                    <a:pt x="f139" y="f55"/>
                  </a:cubicBezTo>
                  <a:cubicBezTo>
                    <a:pt x="f139" y="f183"/>
                    <a:pt x="f139" y="f183"/>
                    <a:pt x="f139" y="f183"/>
                  </a:cubicBezTo>
                  <a:cubicBezTo>
                    <a:pt x="f143" y="f183"/>
                    <a:pt x="f143" y="f53"/>
                    <a:pt x="f143" y="f184"/>
                  </a:cubicBezTo>
                  <a:cubicBezTo>
                    <a:pt x="f143" y="f51"/>
                    <a:pt x="f137" y="f53"/>
                    <a:pt x="f139" y="f51"/>
                  </a:cubicBezTo>
                  <a:cubicBezTo>
                    <a:pt x="f139" y="f51"/>
                    <a:pt x="f143" y="f49"/>
                    <a:pt x="f143" y="f51"/>
                  </a:cubicBezTo>
                  <a:cubicBezTo>
                    <a:pt x="f139" y="f49"/>
                    <a:pt x="f143" y="f49"/>
                    <a:pt x="f143" y="f46"/>
                  </a:cubicBezTo>
                  <a:cubicBezTo>
                    <a:pt x="f143" y="f49"/>
                    <a:pt x="f137" y="f46"/>
                    <a:pt x="f137" y="f49"/>
                  </a:cubicBezTo>
                  <a:cubicBezTo>
                    <a:pt x="f139" y="f49"/>
                    <a:pt x="f139" y="f51"/>
                    <a:pt x="f139" y="f51"/>
                  </a:cubicBezTo>
                  <a:cubicBezTo>
                    <a:pt x="f137" y="f51"/>
                    <a:pt x="f137" y="f51"/>
                    <a:pt x="f137" y="f51"/>
                  </a:cubicBezTo>
                  <a:cubicBezTo>
                    <a:pt x="f135" y="f49"/>
                    <a:pt x="f135" y="f46"/>
                    <a:pt x="f137" y="f46"/>
                  </a:cubicBezTo>
                  <a:cubicBezTo>
                    <a:pt x="f137" y="f46"/>
                    <a:pt x="f137" y="f49"/>
                    <a:pt x="f137" y="f46"/>
                  </a:cubicBezTo>
                  <a:cubicBezTo>
                    <a:pt x="f137" y="f185"/>
                    <a:pt x="f135" y="f46"/>
                    <a:pt x="f137" y="f185"/>
                  </a:cubicBezTo>
                  <a:cubicBezTo>
                    <a:pt x="f139" y="f185"/>
                    <a:pt x="f139" y="f185"/>
                    <a:pt x="f139" y="f185"/>
                  </a:cubicBezTo>
                  <a:cubicBezTo>
                    <a:pt x="f139" y="f44"/>
                    <a:pt x="f139" y="f44"/>
                    <a:pt x="f139" y="f44"/>
                  </a:cubicBezTo>
                  <a:cubicBezTo>
                    <a:pt x="f139" y="f44"/>
                    <a:pt x="f139" y="f44"/>
                    <a:pt x="f139" y="f44"/>
                  </a:cubicBezTo>
                  <a:cubicBezTo>
                    <a:pt x="f137" y="f43"/>
                    <a:pt x="f139" y="f44"/>
                    <a:pt x="f137" y="f43"/>
                  </a:cubicBezTo>
                  <a:cubicBezTo>
                    <a:pt x="f135" y="f43"/>
                    <a:pt x="f135" y="f43"/>
                    <a:pt x="f135" y="f43"/>
                  </a:cubicBezTo>
                  <a:cubicBezTo>
                    <a:pt x="f135" y="f43"/>
                    <a:pt x="f137" y="f44"/>
                    <a:pt x="f135" y="f44"/>
                  </a:cubicBezTo>
                  <a:cubicBezTo>
                    <a:pt x="f135" y="f43"/>
                    <a:pt x="f135" y="f43"/>
                    <a:pt x="f135" y="f43"/>
                  </a:cubicBezTo>
                  <a:cubicBezTo>
                    <a:pt x="f135" y="f43"/>
                    <a:pt x="f135" y="f43"/>
                    <a:pt x="f135" y="f43"/>
                  </a:cubicBezTo>
                  <a:cubicBezTo>
                    <a:pt x="f135" y="f43"/>
                    <a:pt x="f131" y="f44"/>
                    <a:pt x="f131" y="f40"/>
                  </a:cubicBezTo>
                  <a:cubicBezTo>
                    <a:pt x="f131" y="f36"/>
                    <a:pt x="f133" y="f40"/>
                    <a:pt x="f133" y="f40"/>
                  </a:cubicBezTo>
                  <a:cubicBezTo>
                    <a:pt x="f131" y="f34"/>
                    <a:pt x="f133" y="f34"/>
                    <a:pt x="f131" y="f186"/>
                  </a:cubicBezTo>
                  <a:cubicBezTo>
                    <a:pt x="f131" y="f34"/>
                    <a:pt x="f187" y="f32"/>
                    <a:pt x="f187" y="f186"/>
                  </a:cubicBezTo>
                  <a:cubicBezTo>
                    <a:pt x="f131" y="f186"/>
                    <a:pt x="f133" y="f36"/>
                    <a:pt x="f131" y="f40"/>
                  </a:cubicBezTo>
                  <a:cubicBezTo>
                    <a:pt x="f187" y="f40"/>
                    <a:pt x="f133" y="f40"/>
                    <a:pt x="f131" y="f43"/>
                  </a:cubicBezTo>
                  <a:cubicBezTo>
                    <a:pt x="f131" y="f40"/>
                    <a:pt x="f187" y="f43"/>
                    <a:pt x="f130" y="f43"/>
                  </a:cubicBezTo>
                  <a:cubicBezTo>
                    <a:pt x="f130" y="f40"/>
                    <a:pt x="f130" y="f40"/>
                    <a:pt x="f130" y="f40"/>
                  </a:cubicBezTo>
                  <a:cubicBezTo>
                    <a:pt x="f187" y="f40"/>
                    <a:pt x="f187" y="f40"/>
                    <a:pt x="f187" y="f40"/>
                  </a:cubicBezTo>
                  <a:cubicBezTo>
                    <a:pt x="f187" y="f36"/>
                    <a:pt x="f130" y="f34"/>
                    <a:pt x="f130" y="f186"/>
                  </a:cubicBezTo>
                  <a:cubicBezTo>
                    <a:pt x="f130" y="f186"/>
                    <a:pt x="f130" y="f186"/>
                    <a:pt x="f130" y="f186"/>
                  </a:cubicBezTo>
                  <a:cubicBezTo>
                    <a:pt x="f128" y="f32"/>
                    <a:pt x="f127" y="f29"/>
                    <a:pt x="f127" y="f29"/>
                  </a:cubicBezTo>
                  <a:cubicBezTo>
                    <a:pt x="f128" y="f29"/>
                    <a:pt x="f125" y="f24"/>
                    <a:pt x="f127" y="f24"/>
                  </a:cubicBezTo>
                  <a:cubicBezTo>
                    <a:pt x="f128" y="f26"/>
                    <a:pt x="f128" y="f26"/>
                    <a:pt x="f130" y="f26"/>
                  </a:cubicBezTo>
                  <a:cubicBezTo>
                    <a:pt x="f128" y="f24"/>
                    <a:pt x="f128" y="f26"/>
                    <a:pt x="f128" y="f26"/>
                  </a:cubicBezTo>
                  <a:cubicBezTo>
                    <a:pt x="f128" y="f24"/>
                    <a:pt x="f127" y="f24"/>
                    <a:pt x="f127" y="f24"/>
                  </a:cubicBezTo>
                  <a:cubicBezTo>
                    <a:pt x="f128" y="f26"/>
                    <a:pt x="f125" y="f24"/>
                    <a:pt x="f125" y="f26"/>
                  </a:cubicBezTo>
                  <a:cubicBezTo>
                    <a:pt x="f125" y="f24"/>
                    <a:pt x="f123" y="f26"/>
                    <a:pt x="f123" y="f24"/>
                  </a:cubicBezTo>
                  <a:cubicBezTo>
                    <a:pt x="f123" y="f20"/>
                    <a:pt x="f123" y="f188"/>
                    <a:pt x="f122" y="f189"/>
                  </a:cubicBezTo>
                  <a:cubicBezTo>
                    <a:pt x="f120" y="f189"/>
                    <a:pt x="f120" y="f190"/>
                    <a:pt x="f118" y="f191"/>
                  </a:cubicBezTo>
                  <a:cubicBezTo>
                    <a:pt x="f118" y="f191"/>
                    <a:pt x="f118" y="f190"/>
                    <a:pt x="f118" y="f191"/>
                  </a:cubicBezTo>
                  <a:cubicBezTo>
                    <a:pt x="f192" y="f191"/>
                    <a:pt x="f118" y="f191"/>
                    <a:pt x="f118" y="f191"/>
                  </a:cubicBezTo>
                  <a:cubicBezTo>
                    <a:pt x="f118" y="f191"/>
                    <a:pt x="f118" y="f191"/>
                    <a:pt x="f118" y="f191"/>
                  </a:cubicBezTo>
                  <a:cubicBezTo>
                    <a:pt x="f118" y="f193"/>
                    <a:pt x="f115" y="f13"/>
                    <a:pt x="f192" y="f11"/>
                  </a:cubicBezTo>
                  <a:cubicBezTo>
                    <a:pt x="f115" y="f13"/>
                    <a:pt x="f115" y="f13"/>
                    <a:pt x="f115" y="f13"/>
                  </a:cubicBezTo>
                  <a:cubicBezTo>
                    <a:pt x="f115" y="f13"/>
                    <a:pt x="f115" y="f13"/>
                    <a:pt x="f115" y="f13"/>
                  </a:cubicBezTo>
                  <a:cubicBezTo>
                    <a:pt x="f115" y="f13"/>
                    <a:pt x="f115" y="f13"/>
                    <a:pt x="f115" y="f13"/>
                  </a:cubicBezTo>
                  <a:cubicBezTo>
                    <a:pt x="f113" y="f13"/>
                    <a:pt x="f113" y="f11"/>
                    <a:pt x="f113" y="f11"/>
                  </a:cubicBezTo>
                  <a:cubicBezTo>
                    <a:pt x="f113" y="f11"/>
                    <a:pt x="f113" y="f11"/>
                    <a:pt x="f113" y="f11"/>
                  </a:cubicBezTo>
                  <a:cubicBezTo>
                    <a:pt x="f113" y="f194"/>
                    <a:pt x="f195" y="f196"/>
                    <a:pt x="f195" y="f8"/>
                  </a:cubicBezTo>
                  <a:cubicBezTo>
                    <a:pt x="f6" y="f8"/>
                    <a:pt x="f6" y="f8"/>
                    <a:pt x="f6" y="f8"/>
                  </a:cubicBezTo>
                  <a:cubicBezTo>
                    <a:pt x="f6" y="f8"/>
                    <a:pt x="f6" y="f8"/>
                    <a:pt x="f6" y="f8"/>
                  </a:cubicBezTo>
                  <a:cubicBezTo>
                    <a:pt x="f6" y="f8"/>
                    <a:pt x="f6" y="f8"/>
                    <a:pt x="f6" y="f5"/>
                  </a:cubicBezTo>
                  <a:cubicBezTo>
                    <a:pt x="f6" y="f196"/>
                    <a:pt x="f6" y="f196"/>
                    <a:pt x="f6" y="f196"/>
                  </a:cubicBezTo>
                  <a:cubicBezTo>
                    <a:pt x="f6" y="f194"/>
                    <a:pt x="f6" y="f196"/>
                    <a:pt x="f6" y="f196"/>
                  </a:cubicBezTo>
                  <a:cubicBezTo>
                    <a:pt x="f195" y="f196"/>
                    <a:pt x="f195" y="f194"/>
                    <a:pt x="f195" y="f194"/>
                  </a:cubicBezTo>
                  <a:cubicBezTo>
                    <a:pt x="f195" y="f194"/>
                    <a:pt x="f195" y="f194"/>
                    <a:pt x="f195" y="f196"/>
                  </a:cubicBezTo>
                  <a:cubicBezTo>
                    <a:pt x="f6" y="f194"/>
                    <a:pt x="f6" y="f194"/>
                    <a:pt x="f6" y="f11"/>
                  </a:cubicBezTo>
                  <a:cubicBezTo>
                    <a:pt x="f6" y="f194"/>
                    <a:pt x="f6" y="f194"/>
                    <a:pt x="f6" y="f194"/>
                  </a:cubicBezTo>
                  <a:cubicBezTo>
                    <a:pt x="f6" y="f11"/>
                    <a:pt x="f6" y="f11"/>
                    <a:pt x="f6" y="f11"/>
                  </a:cubicBezTo>
                  <a:cubicBezTo>
                    <a:pt x="f6" y="f11"/>
                    <a:pt x="f195" y="f11"/>
                    <a:pt x="f195" y="f11"/>
                  </a:cubicBezTo>
                  <a:cubicBezTo>
                    <a:pt x="f6" y="f11"/>
                    <a:pt x="f6" y="f13"/>
                    <a:pt x="f195" y="f13"/>
                  </a:cubicBezTo>
                  <a:cubicBezTo>
                    <a:pt x="f113" y="f193"/>
                    <a:pt x="f113" y="f191"/>
                    <a:pt x="f113" y="f190"/>
                  </a:cubicBezTo>
                  <a:cubicBezTo>
                    <a:pt x="f115" y="f191"/>
                    <a:pt x="f115" y="f193"/>
                    <a:pt x="f115" y="f193"/>
                  </a:cubicBezTo>
                  <a:cubicBezTo>
                    <a:pt x="f115" y="f193"/>
                    <a:pt x="f115" y="f193"/>
                    <a:pt x="f192" y="f191"/>
                  </a:cubicBezTo>
                  <a:cubicBezTo>
                    <a:pt x="f115" y="f191"/>
                    <a:pt x="f115" y="f190"/>
                    <a:pt x="f115" y="f18"/>
                  </a:cubicBezTo>
                  <a:cubicBezTo>
                    <a:pt x="f115" y="f18"/>
                    <a:pt x="f115" y="f18"/>
                    <a:pt x="f115" y="f18"/>
                  </a:cubicBezTo>
                  <a:cubicBezTo>
                    <a:pt x="f192" y="f189"/>
                    <a:pt x="f115" y="f189"/>
                    <a:pt x="f192" y="f189"/>
                  </a:cubicBezTo>
                  <a:cubicBezTo>
                    <a:pt x="f118" y="f188"/>
                    <a:pt x="f118" y="f24"/>
                    <a:pt x="f118" y="f26"/>
                  </a:cubicBezTo>
                  <a:cubicBezTo>
                    <a:pt x="f120" y="f26"/>
                    <a:pt x="f120" y="f26"/>
                    <a:pt x="f120" y="f26"/>
                  </a:cubicBezTo>
                  <a:cubicBezTo>
                    <a:pt x="f118" y="f29"/>
                    <a:pt x="f122" y="f29"/>
                    <a:pt x="f122" y="f32"/>
                  </a:cubicBezTo>
                  <a:cubicBezTo>
                    <a:pt x="f123" y="f186"/>
                    <a:pt x="f123" y="f40"/>
                    <a:pt x="f125" y="f40"/>
                  </a:cubicBezTo>
                  <a:cubicBezTo>
                    <a:pt x="f127" y="f185"/>
                    <a:pt x="f128" y="f49"/>
                    <a:pt x="f187" y="f53"/>
                  </a:cubicBezTo>
                  <a:cubicBezTo>
                    <a:pt x="f187" y="f184"/>
                    <a:pt x="f187" y="f184"/>
                    <a:pt x="f187" y="f184"/>
                  </a:cubicBezTo>
                  <a:cubicBezTo>
                    <a:pt x="f187" y="f53"/>
                    <a:pt x="f131" y="f184"/>
                    <a:pt x="f131" y="f53"/>
                  </a:cubicBezTo>
                  <a:cubicBezTo>
                    <a:pt x="f187" y="f53"/>
                    <a:pt x="f131" y="f183"/>
                    <a:pt x="f131" y="f183"/>
                  </a:cubicBezTo>
                  <a:cubicBezTo>
                    <a:pt x="f133" y="f183"/>
                    <a:pt x="f133" y="f59"/>
                    <a:pt x="f133" y="f63"/>
                  </a:cubicBezTo>
                  <a:cubicBezTo>
                    <a:pt x="f135" y="f61"/>
                    <a:pt x="f135" y="f61"/>
                    <a:pt x="f135" y="f61"/>
                  </a:cubicBezTo>
                  <a:cubicBezTo>
                    <a:pt x="f135" y="f67"/>
                    <a:pt x="f137" y="f67"/>
                    <a:pt x="f139" y="f69"/>
                  </a:cubicBezTo>
                  <a:cubicBezTo>
                    <a:pt x="f139" y="f69"/>
                    <a:pt x="f143" y="f69"/>
                    <a:pt x="f143" y="f70"/>
                  </a:cubicBezTo>
                  <a:cubicBezTo>
                    <a:pt x="f143" y="f76"/>
                    <a:pt x="f143" y="f76"/>
                    <a:pt x="f143" y="f77"/>
                  </a:cubicBezTo>
                  <a:cubicBezTo>
                    <a:pt x="f143" y="f182"/>
                    <a:pt x="f143" y="f84"/>
                    <a:pt x="f142" y="f84"/>
                  </a:cubicBezTo>
                  <a:cubicBezTo>
                    <a:pt x="f146" y="f95"/>
                    <a:pt x="f147" y="f103"/>
                    <a:pt x="f149" y="f111"/>
                  </a:cubicBezTo>
                  <a:cubicBezTo>
                    <a:pt x="f149" y="f111"/>
                    <a:pt x="f149" y="f111"/>
                    <a:pt x="f149" y="f111"/>
                  </a:cubicBezTo>
                  <a:cubicBezTo>
                    <a:pt x="f150" y="f119"/>
                    <a:pt x="f154" y="f124"/>
                    <a:pt x="f154" y="f134"/>
                  </a:cubicBezTo>
                  <a:cubicBezTo>
                    <a:pt x="f180" y="f134"/>
                    <a:pt x="f180" y="f134"/>
                    <a:pt x="f180" y="f134"/>
                  </a:cubicBezTo>
                  <a:cubicBezTo>
                    <a:pt x="f158" y="f134"/>
                    <a:pt x="f158" y="f136"/>
                    <a:pt x="f180" y="f136"/>
                  </a:cubicBezTo>
                  <a:cubicBezTo>
                    <a:pt x="f158" y="f136"/>
                    <a:pt x="f158" y="f141"/>
                    <a:pt x="f158" y="f141"/>
                  </a:cubicBezTo>
                  <a:cubicBezTo>
                    <a:pt x="f157" y="f145"/>
                    <a:pt x="f158" y="f145"/>
                    <a:pt x="f158" y="f144"/>
                  </a:cubicBezTo>
                  <a:cubicBezTo>
                    <a:pt x="f159" y="f178"/>
                    <a:pt x="f159" y="f152"/>
                    <a:pt x="f160" y="f153"/>
                  </a:cubicBezTo>
                  <a:cubicBezTo>
                    <a:pt x="f159" y="f152"/>
                    <a:pt x="f159" y="f152"/>
                    <a:pt x="f159" y="f152"/>
                  </a:cubicBezTo>
                  <a:cubicBezTo>
                    <a:pt x="f160" y="f152"/>
                    <a:pt x="f160" y="f152"/>
                    <a:pt x="f160" y="f152"/>
                  </a:cubicBezTo>
                  <a:cubicBezTo>
                    <a:pt x="f160" y="f153"/>
                    <a:pt x="f163" y="f155"/>
                    <a:pt x="f160" y="f155"/>
                  </a:cubicBezTo>
                  <a:cubicBezTo>
                    <a:pt x="f164" y="f162"/>
                    <a:pt x="f164" y="f169"/>
                    <a:pt x="f166" y="f171"/>
                  </a:cubicBezTo>
                  <a:cubicBezTo>
                    <a:pt x="f165" y="f176"/>
                    <a:pt x="f165" y="f176"/>
                    <a:pt x="f165" y="f176"/>
                  </a:cubicBezTo>
                  <a:cubicBezTo>
                    <a:pt x="f166" y="f175"/>
                    <a:pt x="f177" y="f173"/>
                    <a:pt x="f168" y="f172"/>
                  </a:cubicBezTo>
                  <a:cubicBezTo>
                    <a:pt x="f168" y="f172"/>
                    <a:pt x="f168" y="f172"/>
                    <a:pt x="f168" y="f172"/>
                  </a:cubicBezTo>
                  <a:cubicBezTo>
                    <a:pt x="f168" y="f170"/>
                    <a:pt x="f168" y="f172"/>
                    <a:pt x="f168" y="f170"/>
                  </a:cubicBezTo>
                  <a:cubicBezTo>
                    <a:pt x="f170" y="f166"/>
                    <a:pt x="f173" y="f165"/>
                    <a:pt x="f175" y="f160"/>
                  </a:cubicBezTo>
                  <a:cubicBezTo>
                    <a:pt x="f174" y="f158"/>
                    <a:pt x="f169" y="f151"/>
                    <a:pt x="f162" y="f149"/>
                  </a:cubicBezTo>
                  <a:cubicBezTo>
                    <a:pt x="f162" y="f149"/>
                    <a:pt x="f162" y="f149"/>
                    <a:pt x="f162" y="f149"/>
                  </a:cubicBezTo>
                  <a:cubicBezTo>
                    <a:pt x="f162" y="f148"/>
                    <a:pt x="f155" y="f146"/>
                    <a:pt x="f161" y="f142"/>
                  </a:cubicBezTo>
                  <a:cubicBezTo>
                    <a:pt x="f155" y="f142"/>
                    <a:pt x="f155" y="f140"/>
                    <a:pt x="f155" y="f140"/>
                  </a:cubicBezTo>
                  <a:cubicBezTo>
                    <a:pt x="f155" y="f143"/>
                    <a:pt x="f152" y="f139"/>
                    <a:pt x="f152" y="f135"/>
                  </a:cubicBezTo>
                  <a:cubicBezTo>
                    <a:pt x="f152" y="f135"/>
                    <a:pt x="f152" y="f135"/>
                    <a:pt x="f152" y="f135"/>
                  </a:cubicBezTo>
                  <a:cubicBezTo>
                    <a:pt x="f197" y="f133"/>
                    <a:pt x="f144" y="f133"/>
                    <a:pt x="f144" y="f130"/>
                  </a:cubicBezTo>
                  <a:cubicBezTo>
                    <a:pt x="f144" y="f131"/>
                    <a:pt x="f144" y="f131"/>
                    <a:pt x="f144" y="f131"/>
                  </a:cubicBezTo>
                  <a:cubicBezTo>
                    <a:pt x="f145" y="f131"/>
                    <a:pt x="f144" y="f128"/>
                    <a:pt x="f145" y="f128"/>
                  </a:cubicBezTo>
                  <a:cubicBezTo>
                    <a:pt x="f145" y="f128"/>
                    <a:pt x="f145" y="f128"/>
                    <a:pt x="f145" y="f128"/>
                  </a:cubicBezTo>
                  <a:cubicBezTo>
                    <a:pt x="f138" y="f123"/>
                    <a:pt x="f136" y="f118"/>
                    <a:pt x="f132" y="f113"/>
                  </a:cubicBezTo>
                  <a:cubicBezTo>
                    <a:pt x="f126" y="f6"/>
                    <a:pt x="f129" y="f113"/>
                    <a:pt x="f126" y="f195"/>
                  </a:cubicBezTo>
                  <a:cubicBezTo>
                    <a:pt x="f126" y="f195"/>
                    <a:pt x="f126" y="f195"/>
                    <a:pt x="f126" y="f195"/>
                  </a:cubicBezTo>
                  <a:cubicBezTo>
                    <a:pt x="f126" y="f6"/>
                    <a:pt x="f124" y="f6"/>
                    <a:pt x="f124" y="f112"/>
                  </a:cubicBezTo>
                  <a:cubicBezTo>
                    <a:pt x="f124" y="f112"/>
                    <a:pt x="f124" y="f112"/>
                    <a:pt x="f124" y="f112"/>
                  </a:cubicBezTo>
                  <a:cubicBezTo>
                    <a:pt x="f121" y="f109"/>
                    <a:pt x="f119" y="f109"/>
                    <a:pt x="f119" y="f107"/>
                  </a:cubicBezTo>
                  <a:cubicBezTo>
                    <a:pt x="f119" y="f107"/>
                    <a:pt x="f119" y="f107"/>
                    <a:pt x="f119" y="f107"/>
                  </a:cubicBezTo>
                  <a:cubicBezTo>
                    <a:pt x="f119" y="f105"/>
                    <a:pt x="f117" y="f104"/>
                    <a:pt x="f117" y="f101"/>
                  </a:cubicBezTo>
                  <a:cubicBezTo>
                    <a:pt x="f108" y="f93"/>
                    <a:pt x="f95" y="f83"/>
                    <a:pt x="f87" y="f73"/>
                  </a:cubicBezTo>
                  <a:cubicBezTo>
                    <a:pt x="f77" y="f62"/>
                    <a:pt x="f67" y="f54"/>
                    <a:pt x="f57" y="f50"/>
                  </a:cubicBezTo>
                  <a:cubicBezTo>
                    <a:pt x="f183" y="f2"/>
                    <a:pt x="f183" y="f2"/>
                    <a:pt x="f53" y="f47"/>
                  </a:cubicBezTo>
                  <a:cubicBezTo>
                    <a:pt x="f53" y="f47"/>
                    <a:pt x="f53" y="f47"/>
                    <a:pt x="f53" y="f47"/>
                  </a:cubicBezTo>
                  <a:cubicBezTo>
                    <a:pt x="f183" y="f47"/>
                    <a:pt x="f184" y="f45"/>
                    <a:pt x="f53" y="f42"/>
                  </a:cubicBezTo>
                  <a:cubicBezTo>
                    <a:pt x="f51" y="f41"/>
                    <a:pt x="f51" y="f38"/>
                    <a:pt x="f46" y="f35"/>
                  </a:cubicBezTo>
                  <a:cubicBezTo>
                    <a:pt x="f46" y="f198"/>
                    <a:pt x="f46" y="f198"/>
                    <a:pt x="f46" y="f198"/>
                  </a:cubicBezTo>
                  <a:cubicBezTo>
                    <a:pt x="f46" y="f35"/>
                    <a:pt x="f46" y="f35"/>
                    <a:pt x="f46" y="f35"/>
                  </a:cubicBezTo>
                  <a:cubicBezTo>
                    <a:pt x="f46" y="f35"/>
                    <a:pt x="f46" y="f35"/>
                    <a:pt x="f46" y="f35"/>
                  </a:cubicBezTo>
                  <a:cubicBezTo>
                    <a:pt x="f46" y="f35"/>
                    <a:pt x="f46" y="f35"/>
                    <a:pt x="f46" y="f35"/>
                  </a:cubicBezTo>
                  <a:cubicBezTo>
                    <a:pt x="f40" y="f30"/>
                    <a:pt x="f29" y="f23"/>
                    <a:pt x="f24" y="f199"/>
                  </a:cubicBezTo>
                  <a:cubicBezTo>
                    <a:pt x="f188" y="f200"/>
                    <a:pt x="f189" y="f201"/>
                    <a:pt x="f189" y="f14"/>
                  </a:cubicBezTo>
                  <a:cubicBezTo>
                    <a:pt x="f193" y="f202"/>
                    <a:pt x="f194" y="f203"/>
                    <a:pt x="f196" y="f7"/>
                  </a:cubicBezTo>
                  <a:cubicBezTo>
                    <a:pt x="f196" y="f7"/>
                    <a:pt x="f5" y="f204"/>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41" name="Freeform 121">
              <a:extLst>
                <a:ext uri="{FF2B5EF4-FFF2-40B4-BE49-F238E27FC236}">
                  <a16:creationId xmlns:a16="http://schemas.microsoft.com/office/drawing/2014/main" id="{85ACD2E4-F28D-4FF5-BCD6-321610E8321C}"/>
                </a:ext>
              </a:extLst>
            </p:cNvPr>
            <p:cNvSpPr/>
            <p:nvPr/>
          </p:nvSpPr>
          <p:spPr>
            <a:xfrm>
              <a:off x="11315882" y="3729490"/>
              <a:ext cx="260869" cy="479136"/>
            </a:xfrm>
            <a:custGeom>
              <a:avLst/>
              <a:gdLst>
                <a:gd name="f0" fmla="val 10800000"/>
                <a:gd name="f1" fmla="val 5400000"/>
                <a:gd name="f2" fmla="val 180"/>
                <a:gd name="f3" fmla="val w"/>
                <a:gd name="f4" fmla="val h"/>
                <a:gd name="f5" fmla="val 0"/>
                <a:gd name="f6" fmla="val 127"/>
                <a:gd name="f7" fmla="val 233"/>
                <a:gd name="f8" fmla="val 1"/>
                <a:gd name="f9" fmla="val 229"/>
                <a:gd name="f10" fmla="val 226"/>
                <a:gd name="f11" fmla="val 5"/>
                <a:gd name="f12" fmla="val 222"/>
                <a:gd name="f13" fmla="val 219"/>
                <a:gd name="f14" fmla="val 6"/>
                <a:gd name="f15" fmla="val 220"/>
                <a:gd name="f16" fmla="val 7"/>
                <a:gd name="f17" fmla="val 215"/>
                <a:gd name="f18" fmla="val 10"/>
                <a:gd name="f19" fmla="val 211"/>
                <a:gd name="f20" fmla="val 13"/>
                <a:gd name="f21" fmla="val 208"/>
                <a:gd name="f22" fmla="val 14"/>
                <a:gd name="f23" fmla="val 206"/>
                <a:gd name="f24" fmla="val 205"/>
                <a:gd name="f25" fmla="val 15"/>
                <a:gd name="f26" fmla="val 204"/>
                <a:gd name="f27" fmla="val 16"/>
                <a:gd name="f28" fmla="val 203"/>
                <a:gd name="f29" fmla="val 201"/>
                <a:gd name="f30" fmla="val 18"/>
                <a:gd name="f31" fmla="val 199"/>
                <a:gd name="f32" fmla="val 19"/>
                <a:gd name="f33" fmla="val 195"/>
                <a:gd name="f34" fmla="val 20"/>
                <a:gd name="f35" fmla="val 193"/>
                <a:gd name="f36" fmla="val 22"/>
                <a:gd name="f37" fmla="val 190"/>
                <a:gd name="f38" fmla="val 191"/>
                <a:gd name="f39" fmla="val 23"/>
                <a:gd name="f40" fmla="val 188"/>
                <a:gd name="f41" fmla="val 24"/>
                <a:gd name="f42" fmla="val 187"/>
                <a:gd name="f43" fmla="val 186"/>
                <a:gd name="f44" fmla="val 185"/>
                <a:gd name="f45" fmla="val 25"/>
                <a:gd name="f46" fmla="val 184"/>
                <a:gd name="f47" fmla="val 183"/>
                <a:gd name="f48" fmla="val 26"/>
                <a:gd name="f49" fmla="val 182"/>
                <a:gd name="f50" fmla="val 181"/>
                <a:gd name="f51" fmla="val 27"/>
                <a:gd name="f52" fmla="val 179"/>
                <a:gd name="f53" fmla="val 29"/>
                <a:gd name="f54" fmla="val 176"/>
                <a:gd name="f55" fmla="val 32"/>
                <a:gd name="f56" fmla="val 173"/>
                <a:gd name="f57" fmla="val 33"/>
                <a:gd name="f58" fmla="val 168"/>
                <a:gd name="f59" fmla="val 34"/>
                <a:gd name="f60" fmla="val 35"/>
                <a:gd name="f61" fmla="val 167"/>
                <a:gd name="f62" fmla="val 36"/>
                <a:gd name="f63" fmla="val 166"/>
                <a:gd name="f64" fmla="val 165"/>
                <a:gd name="f65" fmla="val 37"/>
                <a:gd name="f66" fmla="val 164"/>
                <a:gd name="f67" fmla="val 163"/>
                <a:gd name="f68" fmla="val 161"/>
                <a:gd name="f69" fmla="val 38"/>
                <a:gd name="f70" fmla="val 160"/>
                <a:gd name="f71" fmla="val 39"/>
                <a:gd name="f72" fmla="val 159"/>
                <a:gd name="f73" fmla="val 40"/>
                <a:gd name="f74" fmla="val 158"/>
                <a:gd name="f75" fmla="val 157"/>
                <a:gd name="f76" fmla="val 41"/>
                <a:gd name="f77" fmla="val 156"/>
                <a:gd name="f78" fmla="val 155"/>
                <a:gd name="f79" fmla="val 42"/>
                <a:gd name="f80" fmla="val 154"/>
                <a:gd name="f81" fmla="val 43"/>
                <a:gd name="f82" fmla="val 152"/>
                <a:gd name="f83" fmla="val 44"/>
                <a:gd name="f84" fmla="val 151"/>
                <a:gd name="f85" fmla="val 150"/>
                <a:gd name="f86" fmla="val 149"/>
                <a:gd name="f87" fmla="val 148"/>
                <a:gd name="f88" fmla="val 45"/>
                <a:gd name="f89" fmla="val 46"/>
                <a:gd name="f90" fmla="val 147"/>
                <a:gd name="f91" fmla="val 146"/>
                <a:gd name="f92" fmla="val 145"/>
                <a:gd name="f93" fmla="val 47"/>
                <a:gd name="f94" fmla="val 142"/>
                <a:gd name="f95" fmla="val 141"/>
                <a:gd name="f96" fmla="val 48"/>
                <a:gd name="f97" fmla="val 140"/>
                <a:gd name="f98" fmla="val 50"/>
                <a:gd name="f99" fmla="val 139"/>
                <a:gd name="f100" fmla="val 51"/>
                <a:gd name="f101" fmla="val 138"/>
                <a:gd name="f102" fmla="val 137"/>
                <a:gd name="f103" fmla="val 136"/>
                <a:gd name="f104" fmla="val 133"/>
                <a:gd name="f105" fmla="val 52"/>
                <a:gd name="f106" fmla="val 53"/>
                <a:gd name="f107" fmla="val 131"/>
                <a:gd name="f108" fmla="val 130"/>
                <a:gd name="f109" fmla="val 129"/>
                <a:gd name="f110" fmla="val 54"/>
                <a:gd name="f111" fmla="val 128"/>
                <a:gd name="f112" fmla="val 55"/>
                <a:gd name="f113" fmla="val 125"/>
                <a:gd name="f114" fmla="val 56"/>
                <a:gd name="f115" fmla="val 124"/>
                <a:gd name="f116" fmla="val 122"/>
                <a:gd name="f117" fmla="val 57"/>
                <a:gd name="f118" fmla="val 121"/>
                <a:gd name="f119" fmla="val 59"/>
                <a:gd name="f120" fmla="val 120"/>
                <a:gd name="f121" fmla="val 123"/>
                <a:gd name="f122" fmla="val 119"/>
                <a:gd name="f123" fmla="val 60"/>
                <a:gd name="f124" fmla="val 116"/>
                <a:gd name="f125" fmla="val 118"/>
                <a:gd name="f126" fmla="val 61"/>
                <a:gd name="f127" fmla="val 115"/>
                <a:gd name="f128" fmla="val 114"/>
                <a:gd name="f129" fmla="val 62"/>
                <a:gd name="f130" fmla="val 113"/>
                <a:gd name="f131" fmla="val 63"/>
                <a:gd name="f132" fmla="val 112"/>
                <a:gd name="f133" fmla="val 111"/>
                <a:gd name="f134" fmla="val 64"/>
                <a:gd name="f135" fmla="val 110"/>
                <a:gd name="f136" fmla="val 65"/>
                <a:gd name="f137" fmla="val 109"/>
                <a:gd name="f138" fmla="val 66"/>
                <a:gd name="f139" fmla="val 108"/>
                <a:gd name="f140" fmla="val 106"/>
                <a:gd name="f141" fmla="val 105"/>
                <a:gd name="f142" fmla="val 68"/>
                <a:gd name="f143" fmla="val 104"/>
                <a:gd name="f144" fmla="val 102"/>
                <a:gd name="f145" fmla="val 103"/>
                <a:gd name="f146" fmla="val 69"/>
                <a:gd name="f147" fmla="val 101"/>
                <a:gd name="f148" fmla="val 70"/>
                <a:gd name="f149" fmla="val 100"/>
                <a:gd name="f150" fmla="val 97"/>
                <a:gd name="f151" fmla="val 72"/>
                <a:gd name="f152" fmla="val 96"/>
                <a:gd name="f153" fmla="val 71"/>
                <a:gd name="f154" fmla="val 73"/>
                <a:gd name="f155" fmla="val 95"/>
                <a:gd name="f156" fmla="val 93"/>
                <a:gd name="f157" fmla="val 94"/>
                <a:gd name="f158" fmla="val 92"/>
                <a:gd name="f159" fmla="val 74"/>
                <a:gd name="f160" fmla="val 75"/>
                <a:gd name="f161" fmla="val 91"/>
                <a:gd name="f162" fmla="val 77"/>
                <a:gd name="f163" fmla="val 89"/>
                <a:gd name="f164" fmla="val 88"/>
                <a:gd name="f165" fmla="val 87"/>
                <a:gd name="f166" fmla="val 86"/>
                <a:gd name="f167" fmla="val 78"/>
                <a:gd name="f168" fmla="val 79"/>
                <a:gd name="f169" fmla="val 85"/>
                <a:gd name="f170" fmla="val 84"/>
                <a:gd name="f171" fmla="val 83"/>
                <a:gd name="f172" fmla="val 80"/>
                <a:gd name="f173" fmla="val 82"/>
                <a:gd name="f174" fmla="val 81"/>
                <a:gd name="f175" fmla="val 76"/>
                <a:gd name="f176" fmla="val 67"/>
                <a:gd name="f177" fmla="val 90"/>
                <a:gd name="f178" fmla="val 49"/>
                <a:gd name="f179" fmla="val 99"/>
                <a:gd name="f180" fmla="val 98"/>
                <a:gd name="f181" fmla="val 31"/>
                <a:gd name="f182" fmla="val 107"/>
                <a:gd name="f183" fmla="val 30"/>
                <a:gd name="f184" fmla="val 28"/>
                <a:gd name="f185" fmla="val 21"/>
                <a:gd name="f186" fmla="val 17"/>
                <a:gd name="f187" fmla="val 117"/>
                <a:gd name="f188" fmla="val 12"/>
                <a:gd name="f189" fmla="val 11"/>
                <a:gd name="f190" fmla="val 9"/>
                <a:gd name="f191" fmla="val 4"/>
                <a:gd name="f192" fmla="val 126"/>
                <a:gd name="f193" fmla="val 3"/>
                <a:gd name="f194" fmla="val 2"/>
                <a:gd name="f195" fmla="val 143"/>
                <a:gd name="f196" fmla="val 172"/>
                <a:gd name="f197" fmla="val 192"/>
                <a:gd name="f198" fmla="val 213"/>
                <a:gd name="f199" fmla="val 214"/>
                <a:gd name="f200" fmla="val 217"/>
                <a:gd name="f201" fmla="val 223"/>
                <a:gd name="f202" fmla="val 228"/>
                <a:gd name="f203" fmla="val 231"/>
                <a:gd name="f204" fmla="+- 0 0 -90"/>
                <a:gd name="f205" fmla="*/ f3 1 127"/>
                <a:gd name="f206" fmla="*/ f4 1 233"/>
                <a:gd name="f207" fmla="+- f7 0 f5"/>
                <a:gd name="f208" fmla="+- f6 0 f5"/>
                <a:gd name="f209" fmla="*/ f204 f0 1"/>
                <a:gd name="f210" fmla="*/ f208 1 127"/>
                <a:gd name="f211" fmla="*/ f207 1 233"/>
                <a:gd name="f212" fmla="*/ 14 f208 1"/>
                <a:gd name="f213" fmla="*/ 205 f207 1"/>
                <a:gd name="f214" fmla="*/ 18 f208 1"/>
                <a:gd name="f215" fmla="*/ 199 f207 1"/>
                <a:gd name="f216" fmla="*/ 25 f208 1"/>
                <a:gd name="f217" fmla="*/ 184 f207 1"/>
                <a:gd name="f218" fmla="*/ 26 f208 1"/>
                <a:gd name="f219" fmla="*/ 179 f207 1"/>
                <a:gd name="f220" fmla="*/ 36 f208 1"/>
                <a:gd name="f221" fmla="*/ 165 f207 1"/>
                <a:gd name="f222" fmla="*/ 39 f208 1"/>
                <a:gd name="f223" fmla="*/ 160 f207 1"/>
                <a:gd name="f224" fmla="*/ 43 f208 1"/>
                <a:gd name="f225" fmla="*/ 151 f207 1"/>
                <a:gd name="f226" fmla="*/ 46 f208 1"/>
                <a:gd name="f227" fmla="*/ 145 f207 1"/>
                <a:gd name="f228" fmla="*/ 50 f208 1"/>
                <a:gd name="f229" fmla="*/ 140 f207 1"/>
                <a:gd name="f230" fmla="*/ 51 f208 1"/>
                <a:gd name="f231" fmla="*/ 137 f207 1"/>
                <a:gd name="f232" fmla="*/ 54 f208 1"/>
                <a:gd name="f233" fmla="*/ 128 f207 1"/>
                <a:gd name="f234" fmla="*/ 57 f208 1"/>
                <a:gd name="f235" fmla="*/ 123 f207 1"/>
                <a:gd name="f236" fmla="*/ 59 f208 1"/>
                <a:gd name="f237" fmla="*/ 119 f207 1"/>
                <a:gd name="f238" fmla="*/ 63 f208 1"/>
                <a:gd name="f239" fmla="*/ 113 f207 1"/>
                <a:gd name="f240" fmla="*/ 66 f208 1"/>
                <a:gd name="f241" fmla="*/ 105 f207 1"/>
                <a:gd name="f242" fmla="*/ 72 f208 1"/>
                <a:gd name="f243" fmla="*/ 97 f207 1"/>
                <a:gd name="f244" fmla="*/ 73 f208 1"/>
                <a:gd name="f245" fmla="*/ 93 f207 1"/>
                <a:gd name="f246" fmla="*/ 75 f208 1"/>
                <a:gd name="f247" fmla="*/ 91 f207 1"/>
                <a:gd name="f248" fmla="*/ 77 f208 1"/>
                <a:gd name="f249" fmla="*/ 86 f207 1"/>
                <a:gd name="f250" fmla="*/ 78 f208 1"/>
                <a:gd name="f251" fmla="*/ 80 f208 1"/>
                <a:gd name="f252" fmla="*/ 82 f207 1"/>
                <a:gd name="f253" fmla="*/ 87 f208 1"/>
                <a:gd name="f254" fmla="*/ 70 f207 1"/>
                <a:gd name="f255" fmla="*/ 88 f208 1"/>
                <a:gd name="f256" fmla="*/ 65 f207 1"/>
                <a:gd name="f257" fmla="*/ 91 f208 1"/>
                <a:gd name="f258" fmla="*/ 61 f207 1"/>
                <a:gd name="f259" fmla="*/ 96 f208 1"/>
                <a:gd name="f260" fmla="*/ 52 f207 1"/>
                <a:gd name="f261" fmla="*/ 99 f208 1"/>
                <a:gd name="f262" fmla="*/ 50 f207 1"/>
                <a:gd name="f263" fmla="*/ 100 f208 1"/>
                <a:gd name="f264" fmla="*/ 46 f207 1"/>
                <a:gd name="f265" fmla="*/ 42 f207 1"/>
                <a:gd name="f266" fmla="*/ 102 f208 1"/>
                <a:gd name="f267" fmla="*/ 38 f207 1"/>
                <a:gd name="f268" fmla="*/ 37 f207 1"/>
                <a:gd name="f269" fmla="*/ 105 f208 1"/>
                <a:gd name="f270" fmla="*/ 34 f207 1"/>
                <a:gd name="f271" fmla="*/ 107 f208 1"/>
                <a:gd name="f272" fmla="*/ 32 f207 1"/>
                <a:gd name="f273" fmla="*/ 108 f208 1"/>
                <a:gd name="f274" fmla="*/ 28 f207 1"/>
                <a:gd name="f275" fmla="*/ 109 f208 1"/>
                <a:gd name="f276" fmla="*/ 25 f207 1"/>
                <a:gd name="f277" fmla="*/ 110 f208 1"/>
                <a:gd name="f278" fmla="*/ 23 f207 1"/>
                <a:gd name="f279" fmla="*/ 112 f208 1"/>
                <a:gd name="f280" fmla="*/ 19 f207 1"/>
                <a:gd name="f281" fmla="*/ 114 f208 1"/>
                <a:gd name="f282" fmla="*/ 22 f207 1"/>
                <a:gd name="f283" fmla="*/ 116 f208 1"/>
                <a:gd name="f284" fmla="*/ 15 f207 1"/>
                <a:gd name="f285" fmla="*/ 123 f208 1"/>
                <a:gd name="f286" fmla="*/ 7 f207 1"/>
                <a:gd name="f287" fmla="*/ 125 f208 1"/>
                <a:gd name="f288" fmla="*/ 5 f207 1"/>
                <a:gd name="f289" fmla="*/ 127 f208 1"/>
                <a:gd name="f290" fmla="*/ 0 f207 1"/>
                <a:gd name="f291" fmla="*/ 3 f207 1"/>
                <a:gd name="f292" fmla="*/ 124 f208 1"/>
                <a:gd name="f293" fmla="*/ 120 f208 1"/>
                <a:gd name="f294" fmla="*/ 18 f207 1"/>
                <a:gd name="f295" fmla="*/ 111 f208 1"/>
                <a:gd name="f296" fmla="*/ 35 f207 1"/>
                <a:gd name="f297" fmla="*/ 101 f208 1"/>
                <a:gd name="f298" fmla="*/ 54 f207 1"/>
                <a:gd name="f299" fmla="*/ 93 f208 1"/>
                <a:gd name="f300" fmla="*/ 68 f207 1"/>
                <a:gd name="f301" fmla="*/ 79 f207 1"/>
                <a:gd name="f302" fmla="*/ 101 f207 1"/>
                <a:gd name="f303" fmla="*/ 69 f208 1"/>
                <a:gd name="f304" fmla="*/ 33 f208 1"/>
                <a:gd name="f305" fmla="*/ 192 f207 1"/>
                <a:gd name="f306" fmla="*/ 1 f208 1"/>
                <a:gd name="f307" fmla="*/ 229 f207 1"/>
                <a:gd name="f308" fmla="*/ f209 1 f2"/>
                <a:gd name="f309" fmla="*/ f212 1 127"/>
                <a:gd name="f310" fmla="*/ f213 1 233"/>
                <a:gd name="f311" fmla="*/ f214 1 127"/>
                <a:gd name="f312" fmla="*/ f215 1 233"/>
                <a:gd name="f313" fmla="*/ f216 1 127"/>
                <a:gd name="f314" fmla="*/ f217 1 233"/>
                <a:gd name="f315" fmla="*/ f218 1 127"/>
                <a:gd name="f316" fmla="*/ f219 1 233"/>
                <a:gd name="f317" fmla="*/ f220 1 127"/>
                <a:gd name="f318" fmla="*/ f221 1 233"/>
                <a:gd name="f319" fmla="*/ f222 1 127"/>
                <a:gd name="f320" fmla="*/ f223 1 233"/>
                <a:gd name="f321" fmla="*/ f224 1 127"/>
                <a:gd name="f322" fmla="*/ f225 1 233"/>
                <a:gd name="f323" fmla="*/ f226 1 127"/>
                <a:gd name="f324" fmla="*/ f227 1 233"/>
                <a:gd name="f325" fmla="*/ f228 1 127"/>
                <a:gd name="f326" fmla="*/ f229 1 233"/>
                <a:gd name="f327" fmla="*/ f230 1 127"/>
                <a:gd name="f328" fmla="*/ f231 1 233"/>
                <a:gd name="f329" fmla="*/ f232 1 127"/>
                <a:gd name="f330" fmla="*/ f233 1 233"/>
                <a:gd name="f331" fmla="*/ f234 1 127"/>
                <a:gd name="f332" fmla="*/ f235 1 233"/>
                <a:gd name="f333" fmla="*/ f236 1 127"/>
                <a:gd name="f334" fmla="*/ f237 1 233"/>
                <a:gd name="f335" fmla="*/ f238 1 127"/>
                <a:gd name="f336" fmla="*/ f239 1 233"/>
                <a:gd name="f337" fmla="*/ f240 1 127"/>
                <a:gd name="f338" fmla="*/ f241 1 233"/>
                <a:gd name="f339" fmla="*/ f242 1 127"/>
                <a:gd name="f340" fmla="*/ f243 1 233"/>
                <a:gd name="f341" fmla="*/ f244 1 127"/>
                <a:gd name="f342" fmla="*/ f245 1 233"/>
                <a:gd name="f343" fmla="*/ f246 1 127"/>
                <a:gd name="f344" fmla="*/ f247 1 233"/>
                <a:gd name="f345" fmla="*/ f248 1 127"/>
                <a:gd name="f346" fmla="*/ f249 1 233"/>
                <a:gd name="f347" fmla="*/ f250 1 127"/>
                <a:gd name="f348" fmla="*/ f251 1 127"/>
                <a:gd name="f349" fmla="*/ f252 1 233"/>
                <a:gd name="f350" fmla="*/ f253 1 127"/>
                <a:gd name="f351" fmla="*/ f254 1 233"/>
                <a:gd name="f352" fmla="*/ f255 1 127"/>
                <a:gd name="f353" fmla="*/ f256 1 233"/>
                <a:gd name="f354" fmla="*/ f257 1 127"/>
                <a:gd name="f355" fmla="*/ f258 1 233"/>
                <a:gd name="f356" fmla="*/ f259 1 127"/>
                <a:gd name="f357" fmla="*/ f260 1 233"/>
                <a:gd name="f358" fmla="*/ f261 1 127"/>
                <a:gd name="f359" fmla="*/ f262 1 233"/>
                <a:gd name="f360" fmla="*/ f263 1 127"/>
                <a:gd name="f361" fmla="*/ f264 1 233"/>
                <a:gd name="f362" fmla="*/ f265 1 233"/>
                <a:gd name="f363" fmla="*/ f266 1 127"/>
                <a:gd name="f364" fmla="*/ f267 1 233"/>
                <a:gd name="f365" fmla="*/ f268 1 233"/>
                <a:gd name="f366" fmla="*/ f269 1 127"/>
                <a:gd name="f367" fmla="*/ f270 1 233"/>
                <a:gd name="f368" fmla="*/ f271 1 127"/>
                <a:gd name="f369" fmla="*/ f272 1 233"/>
                <a:gd name="f370" fmla="*/ f273 1 127"/>
                <a:gd name="f371" fmla="*/ f274 1 233"/>
                <a:gd name="f372" fmla="*/ f275 1 127"/>
                <a:gd name="f373" fmla="*/ f276 1 233"/>
                <a:gd name="f374" fmla="*/ f277 1 127"/>
                <a:gd name="f375" fmla="*/ f278 1 233"/>
                <a:gd name="f376" fmla="*/ f279 1 127"/>
                <a:gd name="f377" fmla="*/ f280 1 233"/>
                <a:gd name="f378" fmla="*/ f281 1 127"/>
                <a:gd name="f379" fmla="*/ f282 1 233"/>
                <a:gd name="f380" fmla="*/ f283 1 127"/>
                <a:gd name="f381" fmla="*/ f284 1 233"/>
                <a:gd name="f382" fmla="*/ f285 1 127"/>
                <a:gd name="f383" fmla="*/ f286 1 233"/>
                <a:gd name="f384" fmla="*/ f287 1 127"/>
                <a:gd name="f385" fmla="*/ f288 1 233"/>
                <a:gd name="f386" fmla="*/ f289 1 127"/>
                <a:gd name="f387" fmla="*/ f290 1 233"/>
                <a:gd name="f388" fmla="*/ f291 1 233"/>
                <a:gd name="f389" fmla="*/ f292 1 127"/>
                <a:gd name="f390" fmla="*/ f293 1 127"/>
                <a:gd name="f391" fmla="*/ f294 1 233"/>
                <a:gd name="f392" fmla="*/ f295 1 127"/>
                <a:gd name="f393" fmla="*/ f296 1 233"/>
                <a:gd name="f394" fmla="*/ f297 1 127"/>
                <a:gd name="f395" fmla="*/ f298 1 233"/>
                <a:gd name="f396" fmla="*/ f299 1 127"/>
                <a:gd name="f397" fmla="*/ f300 1 233"/>
                <a:gd name="f398" fmla="*/ f301 1 233"/>
                <a:gd name="f399" fmla="*/ f302 1 233"/>
                <a:gd name="f400" fmla="*/ f303 1 127"/>
                <a:gd name="f401" fmla="*/ f304 1 127"/>
                <a:gd name="f402" fmla="*/ f305 1 233"/>
                <a:gd name="f403" fmla="*/ f306 1 127"/>
                <a:gd name="f404" fmla="*/ f307 1 233"/>
                <a:gd name="f405" fmla="*/ 0 1 f210"/>
                <a:gd name="f406" fmla="*/ f6 1 f210"/>
                <a:gd name="f407" fmla="*/ 0 1 f211"/>
                <a:gd name="f408" fmla="*/ f7 1 f211"/>
                <a:gd name="f409" fmla="+- f308 0 f1"/>
                <a:gd name="f410" fmla="*/ f309 1 f210"/>
                <a:gd name="f411" fmla="*/ f310 1 f211"/>
                <a:gd name="f412" fmla="*/ f311 1 f210"/>
                <a:gd name="f413" fmla="*/ f312 1 f211"/>
                <a:gd name="f414" fmla="*/ f313 1 f210"/>
                <a:gd name="f415" fmla="*/ f314 1 f211"/>
                <a:gd name="f416" fmla="*/ f315 1 f210"/>
                <a:gd name="f417" fmla="*/ f316 1 f211"/>
                <a:gd name="f418" fmla="*/ f317 1 f210"/>
                <a:gd name="f419" fmla="*/ f318 1 f211"/>
                <a:gd name="f420" fmla="*/ f319 1 f210"/>
                <a:gd name="f421" fmla="*/ f320 1 f211"/>
                <a:gd name="f422" fmla="*/ f321 1 f210"/>
                <a:gd name="f423" fmla="*/ f322 1 f211"/>
                <a:gd name="f424" fmla="*/ f323 1 f210"/>
                <a:gd name="f425" fmla="*/ f324 1 f211"/>
                <a:gd name="f426" fmla="*/ f325 1 f210"/>
                <a:gd name="f427" fmla="*/ f326 1 f211"/>
                <a:gd name="f428" fmla="*/ f327 1 f210"/>
                <a:gd name="f429" fmla="*/ f328 1 f211"/>
                <a:gd name="f430" fmla="*/ f329 1 f210"/>
                <a:gd name="f431" fmla="*/ f330 1 f211"/>
                <a:gd name="f432" fmla="*/ f331 1 f210"/>
                <a:gd name="f433" fmla="*/ f332 1 f211"/>
                <a:gd name="f434" fmla="*/ f333 1 f210"/>
                <a:gd name="f435" fmla="*/ f334 1 f211"/>
                <a:gd name="f436" fmla="*/ f335 1 f210"/>
                <a:gd name="f437" fmla="*/ f336 1 f211"/>
                <a:gd name="f438" fmla="*/ f337 1 f210"/>
                <a:gd name="f439" fmla="*/ f338 1 f211"/>
                <a:gd name="f440" fmla="*/ f339 1 f210"/>
                <a:gd name="f441" fmla="*/ f340 1 f211"/>
                <a:gd name="f442" fmla="*/ f341 1 f210"/>
                <a:gd name="f443" fmla="*/ f342 1 f211"/>
                <a:gd name="f444" fmla="*/ f343 1 f210"/>
                <a:gd name="f445" fmla="*/ f344 1 f211"/>
                <a:gd name="f446" fmla="*/ f345 1 f210"/>
                <a:gd name="f447" fmla="*/ f346 1 f211"/>
                <a:gd name="f448" fmla="*/ f347 1 f210"/>
                <a:gd name="f449" fmla="*/ f348 1 f210"/>
                <a:gd name="f450" fmla="*/ f349 1 f211"/>
                <a:gd name="f451" fmla="*/ f350 1 f210"/>
                <a:gd name="f452" fmla="*/ f351 1 f211"/>
                <a:gd name="f453" fmla="*/ f352 1 f210"/>
                <a:gd name="f454" fmla="*/ f353 1 f211"/>
                <a:gd name="f455" fmla="*/ f354 1 f210"/>
                <a:gd name="f456" fmla="*/ f355 1 f211"/>
                <a:gd name="f457" fmla="*/ f356 1 f210"/>
                <a:gd name="f458" fmla="*/ f357 1 f211"/>
                <a:gd name="f459" fmla="*/ f358 1 f210"/>
                <a:gd name="f460" fmla="*/ f359 1 f211"/>
                <a:gd name="f461" fmla="*/ f360 1 f210"/>
                <a:gd name="f462" fmla="*/ f361 1 f211"/>
                <a:gd name="f463" fmla="*/ f362 1 f211"/>
                <a:gd name="f464" fmla="*/ f363 1 f210"/>
                <a:gd name="f465" fmla="*/ f364 1 f211"/>
                <a:gd name="f466" fmla="*/ f365 1 f211"/>
                <a:gd name="f467" fmla="*/ f366 1 f210"/>
                <a:gd name="f468" fmla="*/ f367 1 f211"/>
                <a:gd name="f469" fmla="*/ f368 1 f210"/>
                <a:gd name="f470" fmla="*/ f369 1 f211"/>
                <a:gd name="f471" fmla="*/ f370 1 f210"/>
                <a:gd name="f472" fmla="*/ f371 1 f211"/>
                <a:gd name="f473" fmla="*/ f372 1 f210"/>
                <a:gd name="f474" fmla="*/ f373 1 f211"/>
                <a:gd name="f475" fmla="*/ f374 1 f210"/>
                <a:gd name="f476" fmla="*/ f375 1 f211"/>
                <a:gd name="f477" fmla="*/ f376 1 f210"/>
                <a:gd name="f478" fmla="*/ f377 1 f211"/>
                <a:gd name="f479" fmla="*/ f378 1 f210"/>
                <a:gd name="f480" fmla="*/ f379 1 f211"/>
                <a:gd name="f481" fmla="*/ f380 1 f210"/>
                <a:gd name="f482" fmla="*/ f381 1 f211"/>
                <a:gd name="f483" fmla="*/ f382 1 f210"/>
                <a:gd name="f484" fmla="*/ f383 1 f211"/>
                <a:gd name="f485" fmla="*/ f384 1 f210"/>
                <a:gd name="f486" fmla="*/ f385 1 f211"/>
                <a:gd name="f487" fmla="*/ f386 1 f210"/>
                <a:gd name="f488" fmla="*/ f387 1 f211"/>
                <a:gd name="f489" fmla="*/ f388 1 f211"/>
                <a:gd name="f490" fmla="*/ f389 1 f210"/>
                <a:gd name="f491" fmla="*/ f390 1 f210"/>
                <a:gd name="f492" fmla="*/ f391 1 f211"/>
                <a:gd name="f493" fmla="*/ f392 1 f210"/>
                <a:gd name="f494" fmla="*/ f393 1 f211"/>
                <a:gd name="f495" fmla="*/ f394 1 f210"/>
                <a:gd name="f496" fmla="*/ f395 1 f211"/>
                <a:gd name="f497" fmla="*/ f396 1 f210"/>
                <a:gd name="f498" fmla="*/ f397 1 f211"/>
                <a:gd name="f499" fmla="*/ f398 1 f211"/>
                <a:gd name="f500" fmla="*/ f399 1 f211"/>
                <a:gd name="f501" fmla="*/ f400 1 f210"/>
                <a:gd name="f502" fmla="*/ f401 1 f210"/>
                <a:gd name="f503" fmla="*/ f402 1 f211"/>
                <a:gd name="f504" fmla="*/ f403 1 f210"/>
                <a:gd name="f505" fmla="*/ f404 1 f211"/>
                <a:gd name="f506" fmla="*/ f405 f205 1"/>
                <a:gd name="f507" fmla="*/ f406 f205 1"/>
                <a:gd name="f508" fmla="*/ f408 f206 1"/>
                <a:gd name="f509" fmla="*/ f407 f206 1"/>
                <a:gd name="f510" fmla="*/ f410 f205 1"/>
                <a:gd name="f511" fmla="*/ f411 f206 1"/>
                <a:gd name="f512" fmla="*/ f412 f205 1"/>
                <a:gd name="f513" fmla="*/ f413 f206 1"/>
                <a:gd name="f514" fmla="*/ f414 f205 1"/>
                <a:gd name="f515" fmla="*/ f415 f206 1"/>
                <a:gd name="f516" fmla="*/ f416 f205 1"/>
                <a:gd name="f517" fmla="*/ f417 f206 1"/>
                <a:gd name="f518" fmla="*/ f418 f205 1"/>
                <a:gd name="f519" fmla="*/ f419 f206 1"/>
                <a:gd name="f520" fmla="*/ f420 f205 1"/>
                <a:gd name="f521" fmla="*/ f421 f206 1"/>
                <a:gd name="f522" fmla="*/ f422 f205 1"/>
                <a:gd name="f523" fmla="*/ f423 f206 1"/>
                <a:gd name="f524" fmla="*/ f424 f205 1"/>
                <a:gd name="f525" fmla="*/ f425 f206 1"/>
                <a:gd name="f526" fmla="*/ f426 f205 1"/>
                <a:gd name="f527" fmla="*/ f427 f206 1"/>
                <a:gd name="f528" fmla="*/ f428 f205 1"/>
                <a:gd name="f529" fmla="*/ f429 f206 1"/>
                <a:gd name="f530" fmla="*/ f430 f205 1"/>
                <a:gd name="f531" fmla="*/ f431 f206 1"/>
                <a:gd name="f532" fmla="*/ f432 f205 1"/>
                <a:gd name="f533" fmla="*/ f433 f206 1"/>
                <a:gd name="f534" fmla="*/ f434 f205 1"/>
                <a:gd name="f535" fmla="*/ f435 f206 1"/>
                <a:gd name="f536" fmla="*/ f436 f205 1"/>
                <a:gd name="f537" fmla="*/ f437 f206 1"/>
                <a:gd name="f538" fmla="*/ f438 f205 1"/>
                <a:gd name="f539" fmla="*/ f439 f206 1"/>
                <a:gd name="f540" fmla="*/ f440 f205 1"/>
                <a:gd name="f541" fmla="*/ f441 f206 1"/>
                <a:gd name="f542" fmla="*/ f442 f205 1"/>
                <a:gd name="f543" fmla="*/ f443 f206 1"/>
                <a:gd name="f544" fmla="*/ f444 f205 1"/>
                <a:gd name="f545" fmla="*/ f445 f206 1"/>
                <a:gd name="f546" fmla="*/ f446 f205 1"/>
                <a:gd name="f547" fmla="*/ f447 f206 1"/>
                <a:gd name="f548" fmla="*/ f448 f205 1"/>
                <a:gd name="f549" fmla="*/ f449 f205 1"/>
                <a:gd name="f550" fmla="*/ f450 f206 1"/>
                <a:gd name="f551" fmla="*/ f451 f205 1"/>
                <a:gd name="f552" fmla="*/ f452 f206 1"/>
                <a:gd name="f553" fmla="*/ f453 f205 1"/>
                <a:gd name="f554" fmla="*/ f454 f206 1"/>
                <a:gd name="f555" fmla="*/ f455 f205 1"/>
                <a:gd name="f556" fmla="*/ f456 f206 1"/>
                <a:gd name="f557" fmla="*/ f457 f205 1"/>
                <a:gd name="f558" fmla="*/ f458 f206 1"/>
                <a:gd name="f559" fmla="*/ f459 f205 1"/>
                <a:gd name="f560" fmla="*/ f460 f206 1"/>
                <a:gd name="f561" fmla="*/ f461 f205 1"/>
                <a:gd name="f562" fmla="*/ f462 f206 1"/>
                <a:gd name="f563" fmla="*/ f463 f206 1"/>
                <a:gd name="f564" fmla="*/ f464 f205 1"/>
                <a:gd name="f565" fmla="*/ f465 f206 1"/>
                <a:gd name="f566" fmla="*/ f466 f206 1"/>
                <a:gd name="f567" fmla="*/ f467 f205 1"/>
                <a:gd name="f568" fmla="*/ f468 f206 1"/>
                <a:gd name="f569" fmla="*/ f469 f205 1"/>
                <a:gd name="f570" fmla="*/ f470 f206 1"/>
                <a:gd name="f571" fmla="*/ f471 f205 1"/>
                <a:gd name="f572" fmla="*/ f472 f206 1"/>
                <a:gd name="f573" fmla="*/ f473 f205 1"/>
                <a:gd name="f574" fmla="*/ f474 f206 1"/>
                <a:gd name="f575" fmla="*/ f475 f205 1"/>
                <a:gd name="f576" fmla="*/ f476 f206 1"/>
                <a:gd name="f577" fmla="*/ f477 f205 1"/>
                <a:gd name="f578" fmla="*/ f478 f206 1"/>
                <a:gd name="f579" fmla="*/ f479 f205 1"/>
                <a:gd name="f580" fmla="*/ f480 f206 1"/>
                <a:gd name="f581" fmla="*/ f481 f205 1"/>
                <a:gd name="f582" fmla="*/ f482 f206 1"/>
                <a:gd name="f583" fmla="*/ f483 f205 1"/>
                <a:gd name="f584" fmla="*/ f484 f206 1"/>
                <a:gd name="f585" fmla="*/ f485 f205 1"/>
                <a:gd name="f586" fmla="*/ f486 f206 1"/>
                <a:gd name="f587" fmla="*/ f487 f205 1"/>
                <a:gd name="f588" fmla="*/ f488 f206 1"/>
                <a:gd name="f589" fmla="*/ f489 f206 1"/>
                <a:gd name="f590" fmla="*/ f490 f205 1"/>
                <a:gd name="f591" fmla="*/ f491 f205 1"/>
                <a:gd name="f592" fmla="*/ f492 f206 1"/>
                <a:gd name="f593" fmla="*/ f493 f205 1"/>
                <a:gd name="f594" fmla="*/ f494 f206 1"/>
                <a:gd name="f595" fmla="*/ f495 f205 1"/>
                <a:gd name="f596" fmla="*/ f496 f206 1"/>
                <a:gd name="f597" fmla="*/ f497 f205 1"/>
                <a:gd name="f598" fmla="*/ f498 f206 1"/>
                <a:gd name="f599" fmla="*/ f499 f206 1"/>
                <a:gd name="f600" fmla="*/ f500 f206 1"/>
                <a:gd name="f601" fmla="*/ f501 f205 1"/>
                <a:gd name="f602" fmla="*/ f502 f205 1"/>
                <a:gd name="f603" fmla="*/ f503 f206 1"/>
                <a:gd name="f604" fmla="*/ f504 f205 1"/>
                <a:gd name="f605" fmla="*/ f505 f206 1"/>
              </a:gdLst>
              <a:ahLst/>
              <a:cxnLst>
                <a:cxn ang="3cd4">
                  <a:pos x="hc" y="t"/>
                </a:cxn>
                <a:cxn ang="0">
                  <a:pos x="r" y="vc"/>
                </a:cxn>
                <a:cxn ang="cd4">
                  <a:pos x="hc" y="b"/>
                </a:cxn>
                <a:cxn ang="cd2">
                  <a:pos x="l" y="vc"/>
                </a:cxn>
                <a:cxn ang="f409">
                  <a:pos x="f510" y="f511"/>
                </a:cxn>
                <a:cxn ang="f409">
                  <a:pos x="f512" y="f513"/>
                </a:cxn>
                <a:cxn ang="f409">
                  <a:pos x="f514" y="f515"/>
                </a:cxn>
                <a:cxn ang="f409">
                  <a:pos x="f516" y="f517"/>
                </a:cxn>
                <a:cxn ang="f409">
                  <a:pos x="f518" y="f519"/>
                </a:cxn>
                <a:cxn ang="f409">
                  <a:pos x="f520" y="f521"/>
                </a:cxn>
                <a:cxn ang="f409">
                  <a:pos x="f522" y="f523"/>
                </a:cxn>
                <a:cxn ang="f409">
                  <a:pos x="f524" y="f525"/>
                </a:cxn>
                <a:cxn ang="f409">
                  <a:pos x="f526" y="f527"/>
                </a:cxn>
                <a:cxn ang="f409">
                  <a:pos x="f528" y="f529"/>
                </a:cxn>
                <a:cxn ang="f409">
                  <a:pos x="f530" y="f531"/>
                </a:cxn>
                <a:cxn ang="f409">
                  <a:pos x="f532" y="f533"/>
                </a:cxn>
                <a:cxn ang="f409">
                  <a:pos x="f534" y="f535"/>
                </a:cxn>
                <a:cxn ang="f409">
                  <a:pos x="f536" y="f537"/>
                </a:cxn>
                <a:cxn ang="f409">
                  <a:pos x="f538" y="f539"/>
                </a:cxn>
                <a:cxn ang="f409">
                  <a:pos x="f540" y="f541"/>
                </a:cxn>
                <a:cxn ang="f409">
                  <a:pos x="f542" y="f543"/>
                </a:cxn>
                <a:cxn ang="f409">
                  <a:pos x="f544" y="f545"/>
                </a:cxn>
                <a:cxn ang="f409">
                  <a:pos x="f546" y="f547"/>
                </a:cxn>
                <a:cxn ang="f409">
                  <a:pos x="f548" y="f547"/>
                </a:cxn>
                <a:cxn ang="f409">
                  <a:pos x="f549" y="f550"/>
                </a:cxn>
                <a:cxn ang="f409">
                  <a:pos x="f551" y="f552"/>
                </a:cxn>
                <a:cxn ang="f409">
                  <a:pos x="f553" y="f554"/>
                </a:cxn>
                <a:cxn ang="f409">
                  <a:pos x="f555" y="f556"/>
                </a:cxn>
                <a:cxn ang="f409">
                  <a:pos x="f557" y="f558"/>
                </a:cxn>
                <a:cxn ang="f409">
                  <a:pos x="f559" y="f560"/>
                </a:cxn>
                <a:cxn ang="f409">
                  <a:pos x="f561" y="f562"/>
                </a:cxn>
                <a:cxn ang="f409">
                  <a:pos x="f561" y="f563"/>
                </a:cxn>
                <a:cxn ang="f409">
                  <a:pos x="f564" y="f565"/>
                </a:cxn>
                <a:cxn ang="f409">
                  <a:pos x="f564" y="f566"/>
                </a:cxn>
                <a:cxn ang="f409">
                  <a:pos x="f567" y="f568"/>
                </a:cxn>
                <a:cxn ang="f409">
                  <a:pos x="f569" y="f570"/>
                </a:cxn>
                <a:cxn ang="f409">
                  <a:pos x="f571" y="f572"/>
                </a:cxn>
                <a:cxn ang="f409">
                  <a:pos x="f573" y="f574"/>
                </a:cxn>
                <a:cxn ang="f409">
                  <a:pos x="f575" y="f576"/>
                </a:cxn>
                <a:cxn ang="f409">
                  <a:pos x="f577" y="f578"/>
                </a:cxn>
                <a:cxn ang="f409">
                  <a:pos x="f579" y="f580"/>
                </a:cxn>
                <a:cxn ang="f409">
                  <a:pos x="f581" y="f582"/>
                </a:cxn>
                <a:cxn ang="f409">
                  <a:pos x="f583" y="f584"/>
                </a:cxn>
                <a:cxn ang="f409">
                  <a:pos x="f585" y="f586"/>
                </a:cxn>
                <a:cxn ang="f409">
                  <a:pos x="f587" y="f588"/>
                </a:cxn>
                <a:cxn ang="f409">
                  <a:pos x="f587" y="f589"/>
                </a:cxn>
                <a:cxn ang="f409">
                  <a:pos x="f590" y="f584"/>
                </a:cxn>
                <a:cxn ang="f409">
                  <a:pos x="f591" y="f592"/>
                </a:cxn>
                <a:cxn ang="f409">
                  <a:pos x="f593" y="f594"/>
                </a:cxn>
                <a:cxn ang="f409">
                  <a:pos x="f595" y="f596"/>
                </a:cxn>
                <a:cxn ang="f409">
                  <a:pos x="f597" y="f598"/>
                </a:cxn>
                <a:cxn ang="f409">
                  <a:pos x="f553" y="f599"/>
                </a:cxn>
                <a:cxn ang="f409">
                  <a:pos x="f544" y="f600"/>
                </a:cxn>
                <a:cxn ang="f409">
                  <a:pos x="f601" y="f537"/>
                </a:cxn>
                <a:cxn ang="f409">
                  <a:pos x="f534" y="f531"/>
                </a:cxn>
                <a:cxn ang="f409">
                  <a:pos x="f602" y="f517"/>
                </a:cxn>
                <a:cxn ang="f409">
                  <a:pos x="f516" y="f603"/>
                </a:cxn>
                <a:cxn ang="f409">
                  <a:pos x="f604" y="f605"/>
                </a:cxn>
              </a:cxnLst>
              <a:rect l="f506" t="f509" r="f507" b="f508"/>
              <a:pathLst>
                <a:path w="127" h="233">
                  <a:moveTo>
                    <a:pt x="f8" y="f9"/>
                  </a:moveTo>
                  <a:cubicBezTo>
                    <a:pt x="f8" y="f10"/>
                    <a:pt x="f11" y="f12"/>
                    <a:pt x="f11" y="f13"/>
                  </a:cubicBezTo>
                  <a:cubicBezTo>
                    <a:pt x="f14" y="f13"/>
                    <a:pt x="f14" y="f15"/>
                    <a:pt x="f16" y="f13"/>
                  </a:cubicBezTo>
                  <a:cubicBezTo>
                    <a:pt x="f16" y="f17"/>
                    <a:pt x="f18" y="f19"/>
                    <a:pt x="f20" y="f21"/>
                  </a:cubicBezTo>
                  <a:cubicBezTo>
                    <a:pt x="f22" y="f21"/>
                    <a:pt x="f22" y="f21"/>
                    <a:pt x="f22" y="f21"/>
                  </a:cubicBezTo>
                  <a:cubicBezTo>
                    <a:pt x="f22" y="f21"/>
                    <a:pt x="f22" y="f23"/>
                    <a:pt x="f22" y="f24"/>
                  </a:cubicBezTo>
                  <a:cubicBezTo>
                    <a:pt x="f22" y="f23"/>
                    <a:pt x="f22" y="f23"/>
                    <a:pt x="f25" y="f23"/>
                  </a:cubicBezTo>
                  <a:cubicBezTo>
                    <a:pt x="f22" y="f24"/>
                    <a:pt x="f25" y="f26"/>
                    <a:pt x="f25" y="f26"/>
                  </a:cubicBezTo>
                  <a:cubicBezTo>
                    <a:pt x="f27" y="f26"/>
                    <a:pt x="f27" y="f26"/>
                    <a:pt x="f27" y="f26"/>
                  </a:cubicBezTo>
                  <a:cubicBezTo>
                    <a:pt x="f27" y="f28"/>
                    <a:pt x="f27" y="f28"/>
                    <a:pt x="f27" y="f28"/>
                  </a:cubicBezTo>
                  <a:cubicBezTo>
                    <a:pt x="f25" y="f29"/>
                    <a:pt x="f30" y="f29"/>
                    <a:pt x="f30" y="f31"/>
                  </a:cubicBezTo>
                  <a:cubicBezTo>
                    <a:pt x="f30" y="f31"/>
                    <a:pt x="f30" y="f31"/>
                    <a:pt x="f30" y="f31"/>
                  </a:cubicBezTo>
                  <a:cubicBezTo>
                    <a:pt x="f32" y="f33"/>
                    <a:pt x="f34" y="f35"/>
                    <a:pt x="f36" y="f37"/>
                  </a:cubicBezTo>
                  <a:cubicBezTo>
                    <a:pt x="f36" y="f37"/>
                    <a:pt x="f36" y="f38"/>
                    <a:pt x="f39" y="f37"/>
                  </a:cubicBezTo>
                  <a:cubicBezTo>
                    <a:pt x="f36" y="f37"/>
                    <a:pt x="f39" y="f40"/>
                    <a:pt x="f39" y="f40"/>
                  </a:cubicBezTo>
                  <a:cubicBezTo>
                    <a:pt x="f41" y="f40"/>
                    <a:pt x="f39" y="f42"/>
                    <a:pt x="f41" y="f43"/>
                  </a:cubicBezTo>
                  <a:cubicBezTo>
                    <a:pt x="f41" y="f43"/>
                    <a:pt x="f41" y="f43"/>
                    <a:pt x="f41" y="f43"/>
                  </a:cubicBezTo>
                  <a:cubicBezTo>
                    <a:pt x="f41" y="f44"/>
                    <a:pt x="f45" y="f44"/>
                    <a:pt x="f45" y="f46"/>
                  </a:cubicBezTo>
                  <a:cubicBezTo>
                    <a:pt x="f45" y="f46"/>
                    <a:pt x="f45" y="f46"/>
                    <a:pt x="f45" y="f46"/>
                  </a:cubicBezTo>
                  <a:cubicBezTo>
                    <a:pt x="f45" y="f47"/>
                    <a:pt x="f48" y="f47"/>
                    <a:pt x="f48" y="f47"/>
                  </a:cubicBezTo>
                  <a:cubicBezTo>
                    <a:pt x="f48" y="f49"/>
                    <a:pt x="f48" y="f49"/>
                    <a:pt x="f48" y="f49"/>
                  </a:cubicBezTo>
                  <a:cubicBezTo>
                    <a:pt x="f48" y="f49"/>
                    <a:pt x="f48" y="f49"/>
                    <a:pt x="f48" y="f50"/>
                  </a:cubicBezTo>
                  <a:cubicBezTo>
                    <a:pt x="f48" y="f50"/>
                    <a:pt x="f48" y="f50"/>
                    <a:pt x="f48" y="f50"/>
                  </a:cubicBezTo>
                  <a:cubicBezTo>
                    <a:pt x="f48" y="f50"/>
                    <a:pt x="f51" y="f50"/>
                    <a:pt x="f48" y="f52"/>
                  </a:cubicBezTo>
                  <a:cubicBezTo>
                    <a:pt x="f51" y="f52"/>
                    <a:pt x="f48" y="f50"/>
                    <a:pt x="f51" y="f50"/>
                  </a:cubicBezTo>
                  <a:cubicBezTo>
                    <a:pt x="f53" y="f54"/>
                    <a:pt x="f55" y="f56"/>
                    <a:pt x="f57" y="f58"/>
                  </a:cubicBezTo>
                  <a:cubicBezTo>
                    <a:pt x="f59" y="f58"/>
                    <a:pt x="f59" y="f58"/>
                    <a:pt x="f59" y="f58"/>
                  </a:cubicBezTo>
                  <a:cubicBezTo>
                    <a:pt x="f60" y="f61"/>
                    <a:pt x="f60" y="f61"/>
                    <a:pt x="f60" y="f61"/>
                  </a:cubicBezTo>
                  <a:cubicBezTo>
                    <a:pt x="f60" y="f61"/>
                    <a:pt x="f60" y="f61"/>
                    <a:pt x="f60" y="f61"/>
                  </a:cubicBezTo>
                  <a:cubicBezTo>
                    <a:pt x="f62" y="f63"/>
                    <a:pt x="f60" y="f63"/>
                    <a:pt x="f62" y="f64"/>
                  </a:cubicBezTo>
                  <a:cubicBezTo>
                    <a:pt x="f62" y="f63"/>
                    <a:pt x="f62" y="f63"/>
                    <a:pt x="f62" y="f63"/>
                  </a:cubicBezTo>
                  <a:cubicBezTo>
                    <a:pt x="f62" y="f64"/>
                    <a:pt x="f65" y="f66"/>
                    <a:pt x="f65" y="f67"/>
                  </a:cubicBezTo>
                  <a:cubicBezTo>
                    <a:pt x="f65" y="f67"/>
                    <a:pt x="f65" y="f67"/>
                    <a:pt x="f65" y="f66"/>
                  </a:cubicBezTo>
                  <a:cubicBezTo>
                    <a:pt x="f65" y="f68"/>
                    <a:pt x="f69" y="f68"/>
                    <a:pt x="f69" y="f70"/>
                  </a:cubicBezTo>
                  <a:cubicBezTo>
                    <a:pt x="f69" y="f68"/>
                    <a:pt x="f69" y="f68"/>
                    <a:pt x="f69" y="f68"/>
                  </a:cubicBezTo>
                  <a:cubicBezTo>
                    <a:pt x="f71" y="f70"/>
                    <a:pt x="f69" y="f70"/>
                    <a:pt x="f71" y="f70"/>
                  </a:cubicBezTo>
                  <a:cubicBezTo>
                    <a:pt x="f69" y="f70"/>
                    <a:pt x="f71" y="f70"/>
                    <a:pt x="f71" y="f70"/>
                  </a:cubicBezTo>
                  <a:cubicBezTo>
                    <a:pt x="f71" y="f72"/>
                    <a:pt x="f73" y="f74"/>
                    <a:pt x="f73" y="f75"/>
                  </a:cubicBezTo>
                  <a:cubicBezTo>
                    <a:pt x="f73" y="f75"/>
                    <a:pt x="f73" y="f75"/>
                    <a:pt x="f73" y="f75"/>
                  </a:cubicBezTo>
                  <a:cubicBezTo>
                    <a:pt x="f76" y="f77"/>
                    <a:pt x="f76" y="f78"/>
                    <a:pt x="f79" y="f80"/>
                  </a:cubicBezTo>
                  <a:cubicBezTo>
                    <a:pt x="f79" y="f80"/>
                    <a:pt x="f81" y="f80"/>
                    <a:pt x="f81" y="f80"/>
                  </a:cubicBezTo>
                  <a:cubicBezTo>
                    <a:pt x="f79" y="f82"/>
                    <a:pt x="f83" y="f84"/>
                    <a:pt x="f81" y="f84"/>
                  </a:cubicBezTo>
                  <a:cubicBezTo>
                    <a:pt x="f81" y="f85"/>
                    <a:pt x="f83" y="f86"/>
                    <a:pt x="f83" y="f87"/>
                  </a:cubicBezTo>
                  <a:cubicBezTo>
                    <a:pt x="f88" y="f86"/>
                    <a:pt x="f89" y="f87"/>
                    <a:pt x="f88" y="f86"/>
                  </a:cubicBezTo>
                  <a:cubicBezTo>
                    <a:pt x="f89" y="f86"/>
                    <a:pt x="f89" y="f86"/>
                    <a:pt x="f89" y="f86"/>
                  </a:cubicBezTo>
                  <a:cubicBezTo>
                    <a:pt x="f89" y="f86"/>
                    <a:pt x="f89" y="f86"/>
                    <a:pt x="f89" y="f86"/>
                  </a:cubicBezTo>
                  <a:cubicBezTo>
                    <a:pt x="f89" y="f90"/>
                    <a:pt x="f89" y="f90"/>
                    <a:pt x="f89" y="f90"/>
                  </a:cubicBezTo>
                  <a:cubicBezTo>
                    <a:pt x="f89" y="f90"/>
                    <a:pt x="f89" y="f91"/>
                    <a:pt x="f89" y="f92"/>
                  </a:cubicBezTo>
                  <a:cubicBezTo>
                    <a:pt x="f93" y="f92"/>
                    <a:pt x="f93" y="f92"/>
                    <a:pt x="f93" y="f92"/>
                  </a:cubicBezTo>
                  <a:cubicBezTo>
                    <a:pt x="f89" y="f94"/>
                    <a:pt x="f89" y="f94"/>
                    <a:pt x="f89" y="f94"/>
                  </a:cubicBezTo>
                  <a:cubicBezTo>
                    <a:pt x="f93" y="f94"/>
                    <a:pt x="f93" y="f94"/>
                    <a:pt x="f93" y="f94"/>
                  </a:cubicBezTo>
                  <a:cubicBezTo>
                    <a:pt x="f93" y="f95"/>
                    <a:pt x="f93" y="f95"/>
                    <a:pt x="f93" y="f95"/>
                  </a:cubicBezTo>
                  <a:cubicBezTo>
                    <a:pt x="f96" y="f97"/>
                    <a:pt x="f96" y="f97"/>
                    <a:pt x="f96" y="f97"/>
                  </a:cubicBezTo>
                  <a:cubicBezTo>
                    <a:pt x="f98" y="f97"/>
                    <a:pt x="f96" y="f97"/>
                    <a:pt x="f98" y="f97"/>
                  </a:cubicBezTo>
                  <a:cubicBezTo>
                    <a:pt x="f98" y="f97"/>
                    <a:pt x="f98" y="f97"/>
                    <a:pt x="f98" y="f99"/>
                  </a:cubicBezTo>
                  <a:cubicBezTo>
                    <a:pt x="f98" y="f99"/>
                    <a:pt x="f98" y="f99"/>
                    <a:pt x="f98" y="f99"/>
                  </a:cubicBezTo>
                  <a:cubicBezTo>
                    <a:pt x="f100" y="f99"/>
                    <a:pt x="f100" y="f101"/>
                    <a:pt x="f98" y="f101"/>
                  </a:cubicBezTo>
                  <a:cubicBezTo>
                    <a:pt x="f98" y="f101"/>
                    <a:pt x="f100" y="f101"/>
                    <a:pt x="f98" y="f101"/>
                  </a:cubicBezTo>
                  <a:cubicBezTo>
                    <a:pt x="f98" y="f101"/>
                    <a:pt x="f98" y="f102"/>
                    <a:pt x="f100" y="f103"/>
                  </a:cubicBezTo>
                  <a:cubicBezTo>
                    <a:pt x="f100" y="f102"/>
                    <a:pt x="f100" y="f102"/>
                    <a:pt x="f100" y="f102"/>
                  </a:cubicBezTo>
                  <a:cubicBezTo>
                    <a:pt x="f100" y="f103"/>
                    <a:pt x="f100" y="f104"/>
                    <a:pt x="f105" y="f104"/>
                  </a:cubicBezTo>
                  <a:cubicBezTo>
                    <a:pt x="f100" y="f104"/>
                    <a:pt x="f105" y="f104"/>
                    <a:pt x="f105" y="f104"/>
                  </a:cubicBezTo>
                  <a:cubicBezTo>
                    <a:pt x="f106" y="f104"/>
                    <a:pt x="f106" y="f107"/>
                    <a:pt x="f106" y="f108"/>
                  </a:cubicBezTo>
                  <a:cubicBezTo>
                    <a:pt x="f106" y="f108"/>
                    <a:pt x="f106" y="f108"/>
                    <a:pt x="f106" y="f108"/>
                  </a:cubicBezTo>
                  <a:cubicBezTo>
                    <a:pt x="f106" y="f109"/>
                    <a:pt x="f110" y="f108"/>
                    <a:pt x="f110" y="f109"/>
                  </a:cubicBezTo>
                  <a:cubicBezTo>
                    <a:pt x="f110" y="f111"/>
                    <a:pt x="f110" y="f111"/>
                    <a:pt x="f110" y="f111"/>
                  </a:cubicBezTo>
                  <a:cubicBezTo>
                    <a:pt x="f110" y="f111"/>
                    <a:pt x="f110" y="f111"/>
                    <a:pt x="f110" y="f111"/>
                  </a:cubicBezTo>
                  <a:cubicBezTo>
                    <a:pt x="f110" y="f111"/>
                    <a:pt x="f112" y="f113"/>
                    <a:pt x="f114" y="f115"/>
                  </a:cubicBezTo>
                  <a:cubicBezTo>
                    <a:pt x="f114" y="f116"/>
                    <a:pt x="f114" y="f116"/>
                    <a:pt x="f114" y="f116"/>
                  </a:cubicBezTo>
                  <a:cubicBezTo>
                    <a:pt x="f117" y="f116"/>
                    <a:pt x="f117" y="f116"/>
                    <a:pt x="f117" y="f116"/>
                  </a:cubicBezTo>
                  <a:cubicBezTo>
                    <a:pt x="f117" y="f116"/>
                    <a:pt x="f117" y="f118"/>
                    <a:pt x="f119" y="f118"/>
                  </a:cubicBezTo>
                  <a:cubicBezTo>
                    <a:pt x="f117" y="f120"/>
                    <a:pt x="f117" y="f115"/>
                    <a:pt x="f117" y="f121"/>
                  </a:cubicBezTo>
                  <a:cubicBezTo>
                    <a:pt x="f117" y="f121"/>
                    <a:pt x="f117" y="f118"/>
                    <a:pt x="f117" y="f116"/>
                  </a:cubicBezTo>
                  <a:cubicBezTo>
                    <a:pt x="f119" y="f118"/>
                    <a:pt x="f117" y="f120"/>
                    <a:pt x="f119" y="f120"/>
                  </a:cubicBezTo>
                  <a:cubicBezTo>
                    <a:pt x="f119" y="f120"/>
                    <a:pt x="f119" y="f118"/>
                    <a:pt x="f119" y="f120"/>
                  </a:cubicBezTo>
                  <a:cubicBezTo>
                    <a:pt x="f119" y="f120"/>
                    <a:pt x="f119" y="f120"/>
                    <a:pt x="f119" y="f120"/>
                  </a:cubicBezTo>
                  <a:cubicBezTo>
                    <a:pt x="f119" y="f120"/>
                    <a:pt x="f119" y="f120"/>
                    <a:pt x="f119" y="f120"/>
                  </a:cubicBezTo>
                  <a:cubicBezTo>
                    <a:pt x="f119" y="f122"/>
                    <a:pt x="f123" y="f122"/>
                    <a:pt x="f119" y="f122"/>
                  </a:cubicBezTo>
                  <a:cubicBezTo>
                    <a:pt x="f119" y="f122"/>
                    <a:pt x="f119" y="f124"/>
                    <a:pt x="f123" y="f125"/>
                  </a:cubicBezTo>
                  <a:cubicBezTo>
                    <a:pt x="f126" y="f125"/>
                    <a:pt x="f126" y="f125"/>
                    <a:pt x="f126" y="f125"/>
                  </a:cubicBezTo>
                  <a:cubicBezTo>
                    <a:pt x="f123" y="f124"/>
                    <a:pt x="f123" y="f124"/>
                    <a:pt x="f123" y="f124"/>
                  </a:cubicBezTo>
                  <a:cubicBezTo>
                    <a:pt x="f126" y="f124"/>
                    <a:pt x="f126" y="f124"/>
                    <a:pt x="f126" y="f124"/>
                  </a:cubicBezTo>
                  <a:cubicBezTo>
                    <a:pt x="f123" y="f127"/>
                    <a:pt x="f126" y="f127"/>
                    <a:pt x="f126" y="f128"/>
                  </a:cubicBezTo>
                  <a:cubicBezTo>
                    <a:pt x="f129" y="f130"/>
                    <a:pt x="f129" y="f130"/>
                    <a:pt x="f131" y="f130"/>
                  </a:cubicBezTo>
                  <a:cubicBezTo>
                    <a:pt x="f131" y="f132"/>
                    <a:pt x="f131" y="f133"/>
                    <a:pt x="f134" y="f133"/>
                  </a:cubicBezTo>
                  <a:cubicBezTo>
                    <a:pt x="f134" y="f133"/>
                    <a:pt x="f131" y="f133"/>
                    <a:pt x="f134" y="f133"/>
                  </a:cubicBezTo>
                  <a:cubicBezTo>
                    <a:pt x="f134" y="f133"/>
                    <a:pt x="f134" y="f133"/>
                    <a:pt x="f134" y="f135"/>
                  </a:cubicBezTo>
                  <a:cubicBezTo>
                    <a:pt x="f134" y="f135"/>
                    <a:pt x="f136" y="f137"/>
                    <a:pt x="f138" y="f137"/>
                  </a:cubicBezTo>
                  <a:cubicBezTo>
                    <a:pt x="f138" y="f139"/>
                    <a:pt x="f136" y="f139"/>
                    <a:pt x="f136" y="f139"/>
                  </a:cubicBezTo>
                  <a:cubicBezTo>
                    <a:pt x="f138" y="f139"/>
                    <a:pt x="f136" y="f140"/>
                    <a:pt x="f138" y="f141"/>
                  </a:cubicBezTo>
                  <a:cubicBezTo>
                    <a:pt x="f138" y="f140"/>
                    <a:pt x="f138" y="f140"/>
                    <a:pt x="f138" y="f140"/>
                  </a:cubicBezTo>
                  <a:cubicBezTo>
                    <a:pt x="f142" y="f140"/>
                    <a:pt x="f138" y="f141"/>
                    <a:pt x="f142" y="f143"/>
                  </a:cubicBezTo>
                  <a:cubicBezTo>
                    <a:pt x="f138" y="f143"/>
                    <a:pt x="f138" y="f143"/>
                    <a:pt x="f138" y="f143"/>
                  </a:cubicBezTo>
                  <a:cubicBezTo>
                    <a:pt x="f142" y="f143"/>
                    <a:pt x="f142" y="f144"/>
                    <a:pt x="f142" y="f145"/>
                  </a:cubicBezTo>
                  <a:cubicBezTo>
                    <a:pt x="f142" y="f144"/>
                    <a:pt x="f146" y="f144"/>
                    <a:pt x="f142" y="f147"/>
                  </a:cubicBezTo>
                  <a:cubicBezTo>
                    <a:pt x="f148" y="f149"/>
                    <a:pt x="f148" y="f150"/>
                    <a:pt x="f151" y="f150"/>
                  </a:cubicBezTo>
                  <a:cubicBezTo>
                    <a:pt x="f151" y="f152"/>
                    <a:pt x="f151" y="f152"/>
                    <a:pt x="f151" y="f152"/>
                  </a:cubicBezTo>
                  <a:cubicBezTo>
                    <a:pt x="f153" y="f152"/>
                    <a:pt x="f151" y="f150"/>
                    <a:pt x="f151" y="f150"/>
                  </a:cubicBezTo>
                  <a:cubicBezTo>
                    <a:pt x="f151" y="f150"/>
                    <a:pt x="f151" y="f152"/>
                    <a:pt x="f153" y="f152"/>
                  </a:cubicBezTo>
                  <a:cubicBezTo>
                    <a:pt x="f151" y="f152"/>
                    <a:pt x="f151" y="f152"/>
                    <a:pt x="f154" y="f152"/>
                  </a:cubicBezTo>
                  <a:cubicBezTo>
                    <a:pt x="f154" y="f152"/>
                    <a:pt x="f151" y="f155"/>
                    <a:pt x="f154" y="f156"/>
                  </a:cubicBezTo>
                  <a:cubicBezTo>
                    <a:pt x="f154" y="f157"/>
                    <a:pt x="f154" y="f157"/>
                    <a:pt x="f154" y="f156"/>
                  </a:cubicBezTo>
                  <a:cubicBezTo>
                    <a:pt x="f154" y="f158"/>
                    <a:pt x="f154" y="f158"/>
                    <a:pt x="f154" y="f158"/>
                  </a:cubicBezTo>
                  <a:cubicBezTo>
                    <a:pt x="f154" y="f158"/>
                    <a:pt x="f154" y="f158"/>
                    <a:pt x="f159" y="f158"/>
                  </a:cubicBezTo>
                  <a:cubicBezTo>
                    <a:pt x="f159" y="f158"/>
                    <a:pt x="f160" y="f158"/>
                    <a:pt x="f159" y="f158"/>
                  </a:cubicBezTo>
                  <a:cubicBezTo>
                    <a:pt x="f160" y="f161"/>
                    <a:pt x="f160" y="f161"/>
                    <a:pt x="f160" y="f161"/>
                  </a:cubicBezTo>
                  <a:cubicBezTo>
                    <a:pt x="f160" y="f158"/>
                    <a:pt x="f160" y="f161"/>
                    <a:pt x="f160" y="f161"/>
                  </a:cubicBezTo>
                  <a:cubicBezTo>
                    <a:pt x="f160" y="f161"/>
                    <a:pt x="f160" y="f161"/>
                    <a:pt x="f160" y="f161"/>
                  </a:cubicBezTo>
                  <a:cubicBezTo>
                    <a:pt x="f162" y="f163"/>
                    <a:pt x="f162" y="f163"/>
                    <a:pt x="f162" y="f163"/>
                  </a:cubicBezTo>
                  <a:cubicBezTo>
                    <a:pt x="f160" y="f163"/>
                    <a:pt x="f160" y="f163"/>
                    <a:pt x="f160" y="f161"/>
                  </a:cubicBezTo>
                  <a:cubicBezTo>
                    <a:pt x="f160" y="f163"/>
                    <a:pt x="f160" y="f163"/>
                    <a:pt x="f160" y="f164"/>
                  </a:cubicBezTo>
                  <a:cubicBezTo>
                    <a:pt x="f160" y="f163"/>
                    <a:pt x="f160" y="f164"/>
                    <a:pt x="f162" y="f164"/>
                  </a:cubicBezTo>
                  <a:cubicBezTo>
                    <a:pt x="f162" y="f165"/>
                    <a:pt x="f162" y="f165"/>
                    <a:pt x="f162" y="f165"/>
                  </a:cubicBezTo>
                  <a:cubicBezTo>
                    <a:pt x="f162" y="f166"/>
                    <a:pt x="f162" y="f166"/>
                    <a:pt x="f162" y="f166"/>
                  </a:cubicBezTo>
                  <a:cubicBezTo>
                    <a:pt x="f162" y="f165"/>
                    <a:pt x="f162" y="f165"/>
                    <a:pt x="f162" y="f165"/>
                  </a:cubicBezTo>
                  <a:cubicBezTo>
                    <a:pt x="f162" y="f165"/>
                    <a:pt x="f167" y="f165"/>
                    <a:pt x="f167" y="f166"/>
                  </a:cubicBezTo>
                  <a:cubicBezTo>
                    <a:pt x="f167" y="f166"/>
                    <a:pt x="f162" y="f166"/>
                    <a:pt x="f162" y="f166"/>
                  </a:cubicBezTo>
                  <a:cubicBezTo>
                    <a:pt x="f162" y="f166"/>
                    <a:pt x="f167" y="f166"/>
                    <a:pt x="f167" y="f166"/>
                  </a:cubicBezTo>
                  <a:cubicBezTo>
                    <a:pt x="f167" y="f166"/>
                    <a:pt x="f167" y="f166"/>
                    <a:pt x="f167" y="f166"/>
                  </a:cubicBezTo>
                  <a:cubicBezTo>
                    <a:pt x="f167" y="f166"/>
                    <a:pt x="f167" y="f166"/>
                    <a:pt x="f167" y="f166"/>
                  </a:cubicBezTo>
                  <a:cubicBezTo>
                    <a:pt x="f167" y="f166"/>
                    <a:pt x="f167" y="f166"/>
                    <a:pt x="f167" y="f166"/>
                  </a:cubicBezTo>
                  <a:cubicBezTo>
                    <a:pt x="f167" y="f166"/>
                    <a:pt x="f168" y="f169"/>
                    <a:pt x="f167" y="f170"/>
                  </a:cubicBezTo>
                  <a:cubicBezTo>
                    <a:pt x="f168" y="f170"/>
                    <a:pt x="f168" y="f170"/>
                    <a:pt x="f168" y="f171"/>
                  </a:cubicBezTo>
                  <a:cubicBezTo>
                    <a:pt x="f168" y="f171"/>
                    <a:pt x="f168" y="f171"/>
                    <a:pt x="f168" y="f171"/>
                  </a:cubicBezTo>
                  <a:cubicBezTo>
                    <a:pt x="f172" y="f171"/>
                    <a:pt x="f172" y="f173"/>
                    <a:pt x="f172" y="f173"/>
                  </a:cubicBezTo>
                  <a:cubicBezTo>
                    <a:pt x="f172" y="f173"/>
                    <a:pt x="f172" y="f173"/>
                    <a:pt x="f172" y="f173"/>
                  </a:cubicBezTo>
                  <a:cubicBezTo>
                    <a:pt x="f172" y="f173"/>
                    <a:pt x="f172" y="f174"/>
                    <a:pt x="f172" y="f168"/>
                  </a:cubicBezTo>
                  <a:cubicBezTo>
                    <a:pt x="f172" y="f168"/>
                    <a:pt x="f174" y="f174"/>
                    <a:pt x="f174" y="f168"/>
                  </a:cubicBezTo>
                  <a:cubicBezTo>
                    <a:pt x="f173" y="f168"/>
                    <a:pt x="f174" y="f168"/>
                    <a:pt x="f172" y="f168"/>
                  </a:cubicBezTo>
                  <a:cubicBezTo>
                    <a:pt x="f174" y="f167"/>
                    <a:pt x="f174" y="f175"/>
                    <a:pt x="f171" y="f160"/>
                  </a:cubicBezTo>
                  <a:cubicBezTo>
                    <a:pt x="f171" y="f160"/>
                    <a:pt x="f173" y="f160"/>
                    <a:pt x="f171" y="f160"/>
                  </a:cubicBezTo>
                  <a:cubicBezTo>
                    <a:pt x="f170" y="f154"/>
                    <a:pt x="f170" y="f153"/>
                    <a:pt x="f165" y="f148"/>
                  </a:cubicBezTo>
                  <a:cubicBezTo>
                    <a:pt x="f165" y="f148"/>
                    <a:pt x="f165" y="f148"/>
                    <a:pt x="f165" y="f148"/>
                  </a:cubicBezTo>
                  <a:cubicBezTo>
                    <a:pt x="f165" y="f148"/>
                    <a:pt x="f165" y="f148"/>
                    <a:pt x="f165" y="f146"/>
                  </a:cubicBezTo>
                  <a:cubicBezTo>
                    <a:pt x="f165" y="f146"/>
                    <a:pt x="f165" y="f146"/>
                    <a:pt x="f169" y="f146"/>
                  </a:cubicBezTo>
                  <a:cubicBezTo>
                    <a:pt x="f165" y="f142"/>
                    <a:pt x="f165" y="f176"/>
                    <a:pt x="f165" y="f138"/>
                  </a:cubicBezTo>
                  <a:cubicBezTo>
                    <a:pt x="f165" y="f138"/>
                    <a:pt x="f165" y="f138"/>
                    <a:pt x="f165" y="f138"/>
                  </a:cubicBezTo>
                  <a:cubicBezTo>
                    <a:pt x="f164" y="f138"/>
                    <a:pt x="f164" y="f138"/>
                    <a:pt x="f164" y="f136"/>
                  </a:cubicBezTo>
                  <a:cubicBezTo>
                    <a:pt x="f164" y="f136"/>
                    <a:pt x="f164" y="f136"/>
                    <a:pt x="f164" y="f136"/>
                  </a:cubicBezTo>
                  <a:cubicBezTo>
                    <a:pt x="f163" y="f136"/>
                    <a:pt x="f163" y="f136"/>
                    <a:pt x="f163" y="f136"/>
                  </a:cubicBezTo>
                  <a:cubicBezTo>
                    <a:pt x="f163" y="f136"/>
                    <a:pt x="f164" y="f136"/>
                    <a:pt x="f163" y="f134"/>
                  </a:cubicBezTo>
                  <a:cubicBezTo>
                    <a:pt x="f163" y="f134"/>
                    <a:pt x="f163" y="f136"/>
                    <a:pt x="f163" y="f134"/>
                  </a:cubicBezTo>
                  <a:cubicBezTo>
                    <a:pt x="f163" y="f134"/>
                    <a:pt x="f163" y="f129"/>
                    <a:pt x="f177" y="f126"/>
                  </a:cubicBezTo>
                  <a:cubicBezTo>
                    <a:pt x="f161" y="f126"/>
                    <a:pt x="f161" y="f126"/>
                    <a:pt x="f161" y="f126"/>
                  </a:cubicBezTo>
                  <a:cubicBezTo>
                    <a:pt x="f161" y="f126"/>
                    <a:pt x="f161" y="f123"/>
                    <a:pt x="f177" y="f123"/>
                  </a:cubicBezTo>
                  <a:cubicBezTo>
                    <a:pt x="f161" y="f119"/>
                    <a:pt x="f158" y="f119"/>
                    <a:pt x="f158" y="f119"/>
                  </a:cubicBezTo>
                  <a:cubicBezTo>
                    <a:pt x="f158" y="f117"/>
                    <a:pt x="f156" y="f110"/>
                    <a:pt x="f155" y="f105"/>
                  </a:cubicBezTo>
                  <a:cubicBezTo>
                    <a:pt x="f155" y="f105"/>
                    <a:pt x="f155" y="f105"/>
                    <a:pt x="f155" y="f105"/>
                  </a:cubicBezTo>
                  <a:cubicBezTo>
                    <a:pt x="f152" y="f105"/>
                    <a:pt x="f155" y="f105"/>
                    <a:pt x="f155" y="f100"/>
                  </a:cubicBezTo>
                  <a:cubicBezTo>
                    <a:pt x="f152" y="f105"/>
                    <a:pt x="f152" y="f100"/>
                    <a:pt x="f152" y="f105"/>
                  </a:cubicBezTo>
                  <a:cubicBezTo>
                    <a:pt x="f150" y="f100"/>
                    <a:pt x="f152" y="f98"/>
                    <a:pt x="f150" y="f98"/>
                  </a:cubicBezTo>
                  <a:cubicBezTo>
                    <a:pt x="f152" y="f98"/>
                    <a:pt x="f150" y="f98"/>
                    <a:pt x="f152" y="f98"/>
                  </a:cubicBezTo>
                  <a:cubicBezTo>
                    <a:pt x="f150" y="f178"/>
                    <a:pt x="f150" y="f178"/>
                    <a:pt x="f150" y="f178"/>
                  </a:cubicBezTo>
                  <a:cubicBezTo>
                    <a:pt x="f150" y="f96"/>
                    <a:pt x="f150" y="f178"/>
                    <a:pt x="f150" y="f178"/>
                  </a:cubicBezTo>
                  <a:cubicBezTo>
                    <a:pt x="f150" y="f96"/>
                    <a:pt x="f150" y="f96"/>
                    <a:pt x="f150" y="f96"/>
                  </a:cubicBezTo>
                  <a:cubicBezTo>
                    <a:pt x="f179" y="f96"/>
                    <a:pt x="f180" y="f100"/>
                    <a:pt x="f179" y="f98"/>
                  </a:cubicBezTo>
                  <a:cubicBezTo>
                    <a:pt x="f179" y="f98"/>
                    <a:pt x="f179" y="f98"/>
                    <a:pt x="f179" y="f98"/>
                  </a:cubicBezTo>
                  <a:cubicBezTo>
                    <a:pt x="f149" y="f98"/>
                    <a:pt x="f179" y="f105"/>
                    <a:pt x="f149" y="f98"/>
                  </a:cubicBezTo>
                  <a:cubicBezTo>
                    <a:pt x="f149" y="f98"/>
                    <a:pt x="f149" y="f178"/>
                    <a:pt x="f179" y="f178"/>
                  </a:cubicBezTo>
                  <a:cubicBezTo>
                    <a:pt x="f149" y="f96"/>
                    <a:pt x="f180" y="f96"/>
                    <a:pt x="f179" y="f93"/>
                  </a:cubicBezTo>
                  <a:cubicBezTo>
                    <a:pt x="f179" y="f93"/>
                    <a:pt x="f180" y="f96"/>
                    <a:pt x="f179" y="f96"/>
                  </a:cubicBezTo>
                  <a:cubicBezTo>
                    <a:pt x="f149" y="f93"/>
                    <a:pt x="f179" y="f89"/>
                    <a:pt x="f149" y="f89"/>
                  </a:cubicBezTo>
                  <a:cubicBezTo>
                    <a:pt x="f179" y="f93"/>
                    <a:pt x="f179" y="f89"/>
                    <a:pt x="f179" y="f88"/>
                  </a:cubicBezTo>
                  <a:cubicBezTo>
                    <a:pt x="f179" y="f88"/>
                    <a:pt x="f179" y="f89"/>
                    <a:pt x="f149" y="f88"/>
                  </a:cubicBezTo>
                  <a:cubicBezTo>
                    <a:pt x="f179" y="f88"/>
                    <a:pt x="f149" y="f83"/>
                    <a:pt x="f179" y="f83"/>
                  </a:cubicBezTo>
                  <a:cubicBezTo>
                    <a:pt x="f180" y="f83"/>
                    <a:pt x="f149" y="f83"/>
                    <a:pt x="f179" y="f81"/>
                  </a:cubicBezTo>
                  <a:cubicBezTo>
                    <a:pt x="f149" y="f81"/>
                    <a:pt x="f149" y="f83"/>
                    <a:pt x="f149" y="f83"/>
                  </a:cubicBezTo>
                  <a:cubicBezTo>
                    <a:pt x="f149" y="f83"/>
                    <a:pt x="f149" y="f79"/>
                    <a:pt x="f149" y="f79"/>
                  </a:cubicBezTo>
                  <a:cubicBezTo>
                    <a:pt x="f149" y="f79"/>
                    <a:pt x="f149" y="f79"/>
                    <a:pt x="f149" y="f81"/>
                  </a:cubicBezTo>
                  <a:cubicBezTo>
                    <a:pt x="f149" y="f79"/>
                    <a:pt x="f149" y="f76"/>
                    <a:pt x="f147" y="f76"/>
                  </a:cubicBezTo>
                  <a:cubicBezTo>
                    <a:pt x="f149" y="f76"/>
                    <a:pt x="f149" y="f76"/>
                    <a:pt x="f149" y="f76"/>
                  </a:cubicBezTo>
                  <a:cubicBezTo>
                    <a:pt x="f147" y="f73"/>
                    <a:pt x="f147" y="f73"/>
                    <a:pt x="f147" y="f73"/>
                  </a:cubicBezTo>
                  <a:cubicBezTo>
                    <a:pt x="f147" y="f73"/>
                    <a:pt x="f147" y="f69"/>
                    <a:pt x="f144" y="f71"/>
                  </a:cubicBezTo>
                  <a:cubicBezTo>
                    <a:pt x="f144" y="f71"/>
                    <a:pt x="f145" y="f69"/>
                    <a:pt x="f144" y="f69"/>
                  </a:cubicBezTo>
                  <a:cubicBezTo>
                    <a:pt x="f147" y="f69"/>
                    <a:pt x="f144" y="f71"/>
                    <a:pt x="f147" y="f71"/>
                  </a:cubicBezTo>
                  <a:cubicBezTo>
                    <a:pt x="f144" y="f71"/>
                    <a:pt x="f147" y="f69"/>
                    <a:pt x="f147" y="f69"/>
                  </a:cubicBezTo>
                  <a:cubicBezTo>
                    <a:pt x="f144" y="f69"/>
                    <a:pt x="f144" y="f69"/>
                    <a:pt x="f144" y="f69"/>
                  </a:cubicBezTo>
                  <a:cubicBezTo>
                    <a:pt x="f144" y="f69"/>
                    <a:pt x="f144" y="f69"/>
                    <a:pt x="f144" y="f65"/>
                  </a:cubicBezTo>
                  <a:cubicBezTo>
                    <a:pt x="f144" y="f69"/>
                    <a:pt x="f144" y="f69"/>
                    <a:pt x="f144" y="f65"/>
                  </a:cubicBezTo>
                  <a:cubicBezTo>
                    <a:pt x="f144" y="f65"/>
                    <a:pt x="f144" y="f65"/>
                    <a:pt x="f144" y="f65"/>
                  </a:cubicBezTo>
                  <a:cubicBezTo>
                    <a:pt x="f144" y="f60"/>
                    <a:pt x="f145" y="f65"/>
                    <a:pt x="f145" y="f60"/>
                  </a:cubicBezTo>
                  <a:cubicBezTo>
                    <a:pt x="f145" y="f65"/>
                    <a:pt x="f145" y="f65"/>
                    <a:pt x="f145" y="f65"/>
                  </a:cubicBezTo>
                  <a:cubicBezTo>
                    <a:pt x="f145" y="f65"/>
                    <a:pt x="f141" y="f65"/>
                    <a:pt x="f141" y="f60"/>
                  </a:cubicBezTo>
                  <a:cubicBezTo>
                    <a:pt x="f145" y="f59"/>
                    <a:pt x="f145" y="f59"/>
                    <a:pt x="f145" y="f59"/>
                  </a:cubicBezTo>
                  <a:cubicBezTo>
                    <a:pt x="f145" y="f57"/>
                    <a:pt x="f141" y="f59"/>
                    <a:pt x="f145" y="f57"/>
                  </a:cubicBezTo>
                  <a:cubicBezTo>
                    <a:pt x="f141" y="f59"/>
                    <a:pt x="f141" y="f59"/>
                    <a:pt x="f141" y="f59"/>
                  </a:cubicBezTo>
                  <a:cubicBezTo>
                    <a:pt x="f140" y="f59"/>
                    <a:pt x="f140" y="f59"/>
                    <a:pt x="f140" y="f59"/>
                  </a:cubicBezTo>
                  <a:cubicBezTo>
                    <a:pt x="f140" y="f57"/>
                    <a:pt x="f140" y="f55"/>
                    <a:pt x="f141" y="f57"/>
                  </a:cubicBezTo>
                  <a:cubicBezTo>
                    <a:pt x="f141" y="f55"/>
                    <a:pt x="f140" y="f55"/>
                    <a:pt x="f140" y="f55"/>
                  </a:cubicBezTo>
                  <a:cubicBezTo>
                    <a:pt x="f140" y="f55"/>
                    <a:pt x="f140" y="f55"/>
                    <a:pt x="f140" y="f181"/>
                  </a:cubicBezTo>
                  <a:cubicBezTo>
                    <a:pt x="f140" y="f181"/>
                    <a:pt x="f182" y="f181"/>
                    <a:pt x="f182" y="f181"/>
                  </a:cubicBezTo>
                  <a:cubicBezTo>
                    <a:pt x="f182" y="f55"/>
                    <a:pt x="f182" y="f55"/>
                    <a:pt x="f182" y="f55"/>
                  </a:cubicBezTo>
                  <a:cubicBezTo>
                    <a:pt x="f182" y="f181"/>
                    <a:pt x="f182" y="f181"/>
                    <a:pt x="f182" y="f181"/>
                  </a:cubicBezTo>
                  <a:cubicBezTo>
                    <a:pt x="f139" y="f55"/>
                    <a:pt x="f139" y="f181"/>
                    <a:pt x="f139" y="f55"/>
                  </a:cubicBezTo>
                  <a:cubicBezTo>
                    <a:pt x="f137" y="f181"/>
                    <a:pt x="f137" y="f181"/>
                    <a:pt x="f137" y="f181"/>
                  </a:cubicBezTo>
                  <a:cubicBezTo>
                    <a:pt x="f182" y="f181"/>
                    <a:pt x="f139" y="f183"/>
                    <a:pt x="f182" y="f183"/>
                  </a:cubicBezTo>
                  <a:cubicBezTo>
                    <a:pt x="f182" y="f184"/>
                    <a:pt x="f137" y="f183"/>
                    <a:pt x="f137" y="f184"/>
                  </a:cubicBezTo>
                  <a:cubicBezTo>
                    <a:pt x="f139" y="f184"/>
                    <a:pt x="f139" y="f51"/>
                    <a:pt x="f139" y="f184"/>
                  </a:cubicBezTo>
                  <a:cubicBezTo>
                    <a:pt x="f139" y="f51"/>
                    <a:pt x="f182" y="f51"/>
                    <a:pt x="f139" y="f45"/>
                  </a:cubicBezTo>
                  <a:cubicBezTo>
                    <a:pt x="f139" y="f51"/>
                    <a:pt x="f137" y="f45"/>
                    <a:pt x="f137" y="f51"/>
                  </a:cubicBezTo>
                  <a:cubicBezTo>
                    <a:pt x="f137" y="f184"/>
                    <a:pt x="f137" y="f184"/>
                    <a:pt x="f137" y="f184"/>
                  </a:cubicBezTo>
                  <a:cubicBezTo>
                    <a:pt x="f135" y="f184"/>
                    <a:pt x="f135" y="f184"/>
                    <a:pt x="f135" y="f184"/>
                  </a:cubicBezTo>
                  <a:cubicBezTo>
                    <a:pt x="f135" y="f51"/>
                    <a:pt x="f133" y="f45"/>
                    <a:pt x="f135" y="f45"/>
                  </a:cubicBezTo>
                  <a:cubicBezTo>
                    <a:pt x="f135" y="f45"/>
                    <a:pt x="f135" y="f51"/>
                    <a:pt x="f137" y="f45"/>
                  </a:cubicBezTo>
                  <a:cubicBezTo>
                    <a:pt x="f135" y="f41"/>
                    <a:pt x="f133" y="f45"/>
                    <a:pt x="f135" y="f41"/>
                  </a:cubicBezTo>
                  <a:cubicBezTo>
                    <a:pt x="f137" y="f41"/>
                    <a:pt x="f137" y="f41"/>
                    <a:pt x="f137" y="f41"/>
                  </a:cubicBezTo>
                  <a:cubicBezTo>
                    <a:pt x="f137" y="f41"/>
                    <a:pt x="f137" y="f41"/>
                    <a:pt x="f137" y="f41"/>
                  </a:cubicBezTo>
                  <a:cubicBezTo>
                    <a:pt x="f137" y="f41"/>
                    <a:pt x="f137" y="f41"/>
                    <a:pt x="f137" y="f41"/>
                  </a:cubicBezTo>
                  <a:cubicBezTo>
                    <a:pt x="f135" y="f41"/>
                    <a:pt x="f137" y="f41"/>
                    <a:pt x="f137" y="f39"/>
                  </a:cubicBezTo>
                  <a:cubicBezTo>
                    <a:pt x="f135" y="f39"/>
                    <a:pt x="f135" y="f39"/>
                    <a:pt x="f135" y="f39"/>
                  </a:cubicBezTo>
                  <a:cubicBezTo>
                    <a:pt x="f133" y="f39"/>
                    <a:pt x="f137" y="f41"/>
                    <a:pt x="f135" y="f41"/>
                  </a:cubicBezTo>
                  <a:cubicBezTo>
                    <a:pt x="f133" y="f41"/>
                    <a:pt x="f135" y="f39"/>
                    <a:pt x="f133" y="f39"/>
                  </a:cubicBezTo>
                  <a:cubicBezTo>
                    <a:pt x="f133" y="f39"/>
                    <a:pt x="f133" y="f39"/>
                    <a:pt x="f133" y="f39"/>
                  </a:cubicBezTo>
                  <a:cubicBezTo>
                    <a:pt x="f133" y="f39"/>
                    <a:pt x="f128" y="f41"/>
                    <a:pt x="f132" y="f36"/>
                  </a:cubicBezTo>
                  <a:cubicBezTo>
                    <a:pt x="f132" y="f185"/>
                    <a:pt x="f132" y="f36"/>
                    <a:pt x="f132" y="f36"/>
                  </a:cubicBezTo>
                  <a:cubicBezTo>
                    <a:pt x="f132" y="f34"/>
                    <a:pt x="f132" y="f34"/>
                    <a:pt x="f132" y="f32"/>
                  </a:cubicBezTo>
                  <a:cubicBezTo>
                    <a:pt x="f128" y="f34"/>
                    <a:pt x="f128" y="f30"/>
                    <a:pt x="f128" y="f32"/>
                  </a:cubicBezTo>
                  <a:cubicBezTo>
                    <a:pt x="f128" y="f32"/>
                    <a:pt x="f132" y="f185"/>
                    <a:pt x="f128" y="f36"/>
                  </a:cubicBezTo>
                  <a:cubicBezTo>
                    <a:pt x="f128" y="f36"/>
                    <a:pt x="f132" y="f36"/>
                    <a:pt x="f128" y="f39"/>
                  </a:cubicBezTo>
                  <a:cubicBezTo>
                    <a:pt x="f128" y="f36"/>
                    <a:pt x="f128" y="f39"/>
                    <a:pt x="f127" y="f39"/>
                  </a:cubicBezTo>
                  <a:cubicBezTo>
                    <a:pt x="f127" y="f36"/>
                    <a:pt x="f127" y="f36"/>
                    <a:pt x="f127" y="f36"/>
                  </a:cubicBezTo>
                  <a:cubicBezTo>
                    <a:pt x="f128" y="f36"/>
                    <a:pt x="f128" y="f36"/>
                    <a:pt x="f128" y="f36"/>
                  </a:cubicBezTo>
                  <a:cubicBezTo>
                    <a:pt x="f128" y="f185"/>
                    <a:pt x="f128" y="f34"/>
                    <a:pt x="f128" y="f32"/>
                  </a:cubicBezTo>
                  <a:cubicBezTo>
                    <a:pt x="f127" y="f32"/>
                    <a:pt x="f127" y="f32"/>
                    <a:pt x="f127" y="f32"/>
                  </a:cubicBezTo>
                  <a:cubicBezTo>
                    <a:pt x="f124" y="f30"/>
                    <a:pt x="f124" y="f186"/>
                    <a:pt x="f187" y="f27"/>
                  </a:cubicBezTo>
                  <a:cubicBezTo>
                    <a:pt x="f124" y="f27"/>
                    <a:pt x="f125" y="f22"/>
                    <a:pt x="f187" y="f25"/>
                  </a:cubicBezTo>
                  <a:cubicBezTo>
                    <a:pt x="f124" y="f25"/>
                    <a:pt x="f127" y="f25"/>
                    <a:pt x="f127" y="f25"/>
                  </a:cubicBezTo>
                  <a:cubicBezTo>
                    <a:pt x="f127" y="f22"/>
                    <a:pt x="f127" y="f25"/>
                    <a:pt x="f124" y="f25"/>
                  </a:cubicBezTo>
                  <a:cubicBezTo>
                    <a:pt x="f124" y="f22"/>
                    <a:pt x="f187" y="f25"/>
                    <a:pt x="f124" y="f22"/>
                  </a:cubicBezTo>
                  <a:cubicBezTo>
                    <a:pt x="f124" y="f25"/>
                    <a:pt x="f187" y="f22"/>
                    <a:pt x="f125" y="f25"/>
                  </a:cubicBezTo>
                  <a:cubicBezTo>
                    <a:pt x="f125" y="f22"/>
                    <a:pt x="f125" y="f25"/>
                    <a:pt x="f122" y="f22"/>
                  </a:cubicBezTo>
                  <a:cubicBezTo>
                    <a:pt x="f122" y="f20"/>
                    <a:pt x="f122" y="f188"/>
                    <a:pt x="f122" y="f189"/>
                  </a:cubicBezTo>
                  <a:cubicBezTo>
                    <a:pt x="f120" y="f189"/>
                    <a:pt x="f120" y="f18"/>
                    <a:pt x="f118" y="f190"/>
                  </a:cubicBezTo>
                  <a:cubicBezTo>
                    <a:pt x="f118" y="f16"/>
                    <a:pt x="f121" y="f190"/>
                    <a:pt x="f121" y="f16"/>
                  </a:cubicBezTo>
                  <a:cubicBezTo>
                    <a:pt x="f115" y="f16"/>
                    <a:pt x="f118" y="f190"/>
                    <a:pt x="f121" y="f16"/>
                  </a:cubicBezTo>
                  <a:cubicBezTo>
                    <a:pt x="f121" y="f16"/>
                    <a:pt x="f121" y="f16"/>
                    <a:pt x="f121" y="f16"/>
                  </a:cubicBezTo>
                  <a:cubicBezTo>
                    <a:pt x="f121" y="f16"/>
                    <a:pt x="f113" y="f11"/>
                    <a:pt x="f115" y="f191"/>
                  </a:cubicBezTo>
                  <a:cubicBezTo>
                    <a:pt x="f115" y="f11"/>
                    <a:pt x="f115" y="f11"/>
                    <a:pt x="f115" y="f11"/>
                  </a:cubicBezTo>
                  <a:cubicBezTo>
                    <a:pt x="f113" y="f11"/>
                    <a:pt x="f115" y="f11"/>
                    <a:pt x="f115" y="f11"/>
                  </a:cubicBezTo>
                  <a:cubicBezTo>
                    <a:pt x="f113" y="f11"/>
                    <a:pt x="f113" y="f11"/>
                    <a:pt x="f113" y="f11"/>
                  </a:cubicBezTo>
                  <a:cubicBezTo>
                    <a:pt x="f192" y="f11"/>
                    <a:pt x="f192" y="f191"/>
                    <a:pt x="f192" y="f191"/>
                  </a:cubicBezTo>
                  <a:cubicBezTo>
                    <a:pt x="f113" y="f191"/>
                    <a:pt x="f113" y="f191"/>
                    <a:pt x="f113" y="f191"/>
                  </a:cubicBezTo>
                  <a:cubicBezTo>
                    <a:pt x="f192" y="f193"/>
                    <a:pt x="f192" y="f194"/>
                    <a:pt x="f6" y="f8"/>
                  </a:cubicBezTo>
                  <a:cubicBezTo>
                    <a:pt x="f6" y="f194"/>
                    <a:pt x="f6" y="f194"/>
                    <a:pt x="f6" y="f194"/>
                  </a:cubicBezTo>
                  <a:cubicBezTo>
                    <a:pt x="f6" y="f8"/>
                    <a:pt x="f6" y="f8"/>
                    <a:pt x="f6" y="f8"/>
                  </a:cubicBezTo>
                  <a:cubicBezTo>
                    <a:pt x="f6" y="f8"/>
                    <a:pt x="f6" y="f8"/>
                    <a:pt x="f6" y="f5"/>
                  </a:cubicBezTo>
                  <a:cubicBezTo>
                    <a:pt x="f6" y="f194"/>
                    <a:pt x="f6" y="f194"/>
                    <a:pt x="f6" y="f194"/>
                  </a:cubicBezTo>
                  <a:cubicBezTo>
                    <a:pt x="f6" y="f193"/>
                    <a:pt x="f6" y="f194"/>
                    <a:pt x="f6" y="f194"/>
                  </a:cubicBezTo>
                  <a:cubicBezTo>
                    <a:pt x="f6" y="f194"/>
                    <a:pt x="f6" y="f193"/>
                    <a:pt x="f6" y="f193"/>
                  </a:cubicBezTo>
                  <a:cubicBezTo>
                    <a:pt x="f6" y="f193"/>
                    <a:pt x="f6" y="f193"/>
                    <a:pt x="f6" y="f194"/>
                  </a:cubicBezTo>
                  <a:cubicBezTo>
                    <a:pt x="f6" y="f193"/>
                    <a:pt x="f6" y="f193"/>
                    <a:pt x="f6" y="f191"/>
                  </a:cubicBezTo>
                  <a:cubicBezTo>
                    <a:pt x="f6" y="f193"/>
                    <a:pt x="f6" y="f193"/>
                    <a:pt x="f6" y="f193"/>
                  </a:cubicBezTo>
                  <a:cubicBezTo>
                    <a:pt x="f6" y="f191"/>
                    <a:pt x="f6" y="f191"/>
                    <a:pt x="f6" y="f191"/>
                  </a:cubicBezTo>
                  <a:cubicBezTo>
                    <a:pt x="f6" y="f191"/>
                    <a:pt x="f6" y="f191"/>
                    <a:pt x="f6" y="f191"/>
                  </a:cubicBezTo>
                  <a:cubicBezTo>
                    <a:pt x="f6" y="f11"/>
                    <a:pt x="f6" y="f11"/>
                    <a:pt x="f6" y="f11"/>
                  </a:cubicBezTo>
                  <a:cubicBezTo>
                    <a:pt x="f192" y="f14"/>
                    <a:pt x="f192" y="f16"/>
                    <a:pt x="f192" y="f190"/>
                  </a:cubicBezTo>
                  <a:cubicBezTo>
                    <a:pt x="f113" y="f16"/>
                    <a:pt x="f113" y="f16"/>
                    <a:pt x="f113" y="f14"/>
                  </a:cubicBezTo>
                  <a:cubicBezTo>
                    <a:pt x="f115" y="f14"/>
                    <a:pt x="f113" y="f16"/>
                    <a:pt x="f115" y="f16"/>
                  </a:cubicBezTo>
                  <a:cubicBezTo>
                    <a:pt x="f115" y="f190"/>
                    <a:pt x="f113" y="f190"/>
                    <a:pt x="f113" y="f18"/>
                  </a:cubicBezTo>
                  <a:cubicBezTo>
                    <a:pt x="f115" y="f18"/>
                    <a:pt x="f115" y="f18"/>
                    <a:pt x="f115" y="f18"/>
                  </a:cubicBezTo>
                  <a:cubicBezTo>
                    <a:pt x="f115" y="f189"/>
                    <a:pt x="f113" y="f189"/>
                    <a:pt x="f115" y="f189"/>
                  </a:cubicBezTo>
                  <a:cubicBezTo>
                    <a:pt x="f121" y="f188"/>
                    <a:pt x="f118" y="f22"/>
                    <a:pt x="f120" y="f25"/>
                  </a:cubicBezTo>
                  <a:cubicBezTo>
                    <a:pt x="f120" y="f25"/>
                    <a:pt x="f120" y="f25"/>
                    <a:pt x="f120" y="f25"/>
                  </a:cubicBezTo>
                  <a:cubicBezTo>
                    <a:pt x="f118" y="f27"/>
                    <a:pt x="f120" y="f186"/>
                    <a:pt x="f120" y="f30"/>
                  </a:cubicBezTo>
                  <a:cubicBezTo>
                    <a:pt x="f122" y="f34"/>
                    <a:pt x="f122" y="f36"/>
                    <a:pt x="f187" y="f36"/>
                  </a:cubicBezTo>
                  <a:cubicBezTo>
                    <a:pt x="f124" y="f41"/>
                    <a:pt x="f127" y="f51"/>
                    <a:pt x="f128" y="f183"/>
                  </a:cubicBezTo>
                  <a:cubicBezTo>
                    <a:pt x="f128" y="f53"/>
                    <a:pt x="f128" y="f53"/>
                    <a:pt x="f128" y="f53"/>
                  </a:cubicBezTo>
                  <a:cubicBezTo>
                    <a:pt x="f128" y="f183"/>
                    <a:pt x="f128" y="f53"/>
                    <a:pt x="f128" y="f183"/>
                  </a:cubicBezTo>
                  <a:cubicBezTo>
                    <a:pt x="f128" y="f183"/>
                    <a:pt x="f128" y="f181"/>
                    <a:pt x="f128" y="f181"/>
                  </a:cubicBezTo>
                  <a:cubicBezTo>
                    <a:pt x="f132" y="f181"/>
                    <a:pt x="f132" y="f57"/>
                    <a:pt x="f133" y="f60"/>
                  </a:cubicBezTo>
                  <a:cubicBezTo>
                    <a:pt x="f133" y="f59"/>
                    <a:pt x="f133" y="f59"/>
                    <a:pt x="f133" y="f59"/>
                  </a:cubicBezTo>
                  <a:cubicBezTo>
                    <a:pt x="f133" y="f65"/>
                    <a:pt x="f135" y="f69"/>
                    <a:pt x="f137" y="f69"/>
                  </a:cubicBezTo>
                  <a:cubicBezTo>
                    <a:pt x="f139" y="f69"/>
                    <a:pt x="f139" y="f69"/>
                    <a:pt x="f139" y="f71"/>
                  </a:cubicBezTo>
                  <a:cubicBezTo>
                    <a:pt x="f139" y="f73"/>
                    <a:pt x="f139" y="f73"/>
                    <a:pt x="f139" y="f79"/>
                  </a:cubicBezTo>
                  <a:cubicBezTo>
                    <a:pt x="f182" y="f79"/>
                    <a:pt x="f182" y="f81"/>
                    <a:pt x="f182" y="f83"/>
                  </a:cubicBezTo>
                  <a:cubicBezTo>
                    <a:pt x="f140" y="f96"/>
                    <a:pt x="f145" y="f98"/>
                    <a:pt x="f147" y="f110"/>
                  </a:cubicBezTo>
                  <a:cubicBezTo>
                    <a:pt x="f147" y="f110"/>
                    <a:pt x="f147" y="f110"/>
                    <a:pt x="f147" y="f110"/>
                  </a:cubicBezTo>
                  <a:cubicBezTo>
                    <a:pt x="f149" y="f117"/>
                    <a:pt x="f180" y="f119"/>
                    <a:pt x="f150" y="f129"/>
                  </a:cubicBezTo>
                  <a:cubicBezTo>
                    <a:pt x="f150" y="f129"/>
                    <a:pt x="f150" y="f129"/>
                    <a:pt x="f150" y="f129"/>
                  </a:cubicBezTo>
                  <a:cubicBezTo>
                    <a:pt x="f152" y="f129"/>
                    <a:pt x="f152" y="f136"/>
                    <a:pt x="f152" y="f136"/>
                  </a:cubicBezTo>
                  <a:cubicBezTo>
                    <a:pt x="f152" y="f136"/>
                    <a:pt x="f152" y="f138"/>
                    <a:pt x="f155" y="f138"/>
                  </a:cubicBezTo>
                  <a:cubicBezTo>
                    <a:pt x="f156" y="f176"/>
                    <a:pt x="f155" y="f176"/>
                    <a:pt x="f156" y="f142"/>
                  </a:cubicBezTo>
                  <a:cubicBezTo>
                    <a:pt x="f156" y="f146"/>
                    <a:pt x="f156" y="f148"/>
                    <a:pt x="f158" y="f151"/>
                  </a:cubicBezTo>
                  <a:cubicBezTo>
                    <a:pt x="f158" y="f153"/>
                    <a:pt x="f158" y="f153"/>
                    <a:pt x="f158" y="f153"/>
                  </a:cubicBezTo>
                  <a:cubicBezTo>
                    <a:pt x="f158" y="f153"/>
                    <a:pt x="f158" y="f153"/>
                    <a:pt x="f158" y="f153"/>
                  </a:cubicBezTo>
                  <a:cubicBezTo>
                    <a:pt x="f158" y="f151"/>
                    <a:pt x="f177" y="f154"/>
                    <a:pt x="f158" y="f154"/>
                  </a:cubicBezTo>
                  <a:cubicBezTo>
                    <a:pt x="f177" y="f160"/>
                    <a:pt x="f177" y="f162"/>
                    <a:pt x="f164" y="f168"/>
                  </a:cubicBezTo>
                  <a:cubicBezTo>
                    <a:pt x="f163" y="f168"/>
                    <a:pt x="f164" y="f168"/>
                    <a:pt x="f164" y="f168"/>
                  </a:cubicBezTo>
                  <a:cubicBezTo>
                    <a:pt x="f164" y="f174"/>
                    <a:pt x="f165" y="f173"/>
                    <a:pt x="f165" y="f171"/>
                  </a:cubicBezTo>
                  <a:cubicBezTo>
                    <a:pt x="f165" y="f170"/>
                    <a:pt x="f165" y="f171"/>
                    <a:pt x="f169" y="f171"/>
                  </a:cubicBezTo>
                  <a:cubicBezTo>
                    <a:pt x="f169" y="f170"/>
                    <a:pt x="f165" y="f170"/>
                    <a:pt x="f165" y="f170"/>
                  </a:cubicBezTo>
                  <a:cubicBezTo>
                    <a:pt x="f169" y="f166"/>
                    <a:pt x="f171" y="f164"/>
                    <a:pt x="f174" y="f161"/>
                  </a:cubicBezTo>
                  <a:cubicBezTo>
                    <a:pt x="f172" y="f157"/>
                    <a:pt x="f167" y="f180"/>
                    <a:pt x="f160" y="f147"/>
                  </a:cubicBezTo>
                  <a:cubicBezTo>
                    <a:pt x="f160" y="f147"/>
                    <a:pt x="f160" y="f147"/>
                    <a:pt x="f160" y="f147"/>
                  </a:cubicBezTo>
                  <a:cubicBezTo>
                    <a:pt x="f160" y="f145"/>
                    <a:pt x="f154" y="f143"/>
                    <a:pt x="f159" y="f141"/>
                  </a:cubicBezTo>
                  <a:cubicBezTo>
                    <a:pt x="f154" y="f141"/>
                    <a:pt x="f154" y="f140"/>
                    <a:pt x="f154" y="f140"/>
                  </a:cubicBezTo>
                  <a:cubicBezTo>
                    <a:pt x="f154" y="f140"/>
                    <a:pt x="f153" y="f139"/>
                    <a:pt x="f153" y="f135"/>
                  </a:cubicBezTo>
                  <a:cubicBezTo>
                    <a:pt x="f153" y="f135"/>
                    <a:pt x="f153" y="f135"/>
                    <a:pt x="f153" y="f135"/>
                  </a:cubicBezTo>
                  <a:cubicBezTo>
                    <a:pt x="f148" y="f133"/>
                    <a:pt x="f148" y="f130"/>
                    <a:pt x="f146" y="f130"/>
                  </a:cubicBezTo>
                  <a:cubicBezTo>
                    <a:pt x="f146" y="f130"/>
                    <a:pt x="f146" y="f130"/>
                    <a:pt x="f146" y="f130"/>
                  </a:cubicBezTo>
                  <a:cubicBezTo>
                    <a:pt x="f142" y="f130"/>
                    <a:pt x="f146" y="f128"/>
                    <a:pt x="f142" y="f128"/>
                  </a:cubicBezTo>
                  <a:cubicBezTo>
                    <a:pt x="f142" y="f128"/>
                    <a:pt x="f142" y="f128"/>
                    <a:pt x="f142" y="f128"/>
                  </a:cubicBezTo>
                  <a:cubicBezTo>
                    <a:pt x="f138" y="f125"/>
                    <a:pt x="f136" y="f118"/>
                    <a:pt x="f131" y="f115"/>
                  </a:cubicBezTo>
                  <a:cubicBezTo>
                    <a:pt x="f126" y="f6"/>
                    <a:pt x="f126" y="f115"/>
                    <a:pt x="f126" y="f192"/>
                  </a:cubicBezTo>
                  <a:cubicBezTo>
                    <a:pt x="f126" y="f192"/>
                    <a:pt x="f126" y="f192"/>
                    <a:pt x="f126" y="f192"/>
                  </a:cubicBezTo>
                  <a:cubicBezTo>
                    <a:pt x="f126" y="f6"/>
                    <a:pt x="f119" y="f6"/>
                    <a:pt x="f119" y="f111"/>
                  </a:cubicBezTo>
                  <a:cubicBezTo>
                    <a:pt x="f123" y="f111"/>
                    <a:pt x="f123" y="f111"/>
                    <a:pt x="f123" y="f111"/>
                  </a:cubicBezTo>
                  <a:cubicBezTo>
                    <a:pt x="f119" y="f108"/>
                    <a:pt x="f119" y="f108"/>
                    <a:pt x="f119" y="f107"/>
                  </a:cubicBezTo>
                  <a:cubicBezTo>
                    <a:pt x="f119" y="f107"/>
                    <a:pt x="f119" y="f107"/>
                    <a:pt x="f119" y="f107"/>
                  </a:cubicBezTo>
                  <a:cubicBezTo>
                    <a:pt x="f119" y="f104"/>
                    <a:pt x="f114" y="f104"/>
                    <a:pt x="f117" y="f103"/>
                  </a:cubicBezTo>
                  <a:cubicBezTo>
                    <a:pt x="f106" y="f195"/>
                    <a:pt x="f98" y="f85"/>
                    <a:pt x="f89" y="f74"/>
                  </a:cubicBezTo>
                  <a:cubicBezTo>
                    <a:pt x="f79" y="f64"/>
                    <a:pt x="f69" y="f196"/>
                    <a:pt x="f57" y="f52"/>
                  </a:cubicBezTo>
                  <a:cubicBezTo>
                    <a:pt x="f55" y="f50"/>
                    <a:pt x="f55" y="f50"/>
                    <a:pt x="f55" y="f49"/>
                  </a:cubicBezTo>
                  <a:cubicBezTo>
                    <a:pt x="f55" y="f49"/>
                    <a:pt x="f55" y="f49"/>
                    <a:pt x="f55" y="f49"/>
                  </a:cubicBezTo>
                  <a:cubicBezTo>
                    <a:pt x="f55" y="f49"/>
                    <a:pt x="f183" y="f47"/>
                    <a:pt x="f183" y="f46"/>
                  </a:cubicBezTo>
                  <a:cubicBezTo>
                    <a:pt x="f53" y="f42"/>
                    <a:pt x="f184" y="f40"/>
                    <a:pt x="f48" y="f197"/>
                  </a:cubicBezTo>
                  <a:cubicBezTo>
                    <a:pt x="f48" y="f197"/>
                    <a:pt x="f48" y="f38"/>
                    <a:pt x="f48" y="f197"/>
                  </a:cubicBezTo>
                  <a:cubicBezTo>
                    <a:pt x="f48" y="f197"/>
                    <a:pt x="f48" y="f197"/>
                    <a:pt x="f48" y="f197"/>
                  </a:cubicBezTo>
                  <a:cubicBezTo>
                    <a:pt x="f48" y="f197"/>
                    <a:pt x="f48" y="f197"/>
                    <a:pt x="f48" y="f197"/>
                  </a:cubicBezTo>
                  <a:cubicBezTo>
                    <a:pt x="f48" y="f35"/>
                    <a:pt x="f48" y="f35"/>
                    <a:pt x="f48" y="f35"/>
                  </a:cubicBezTo>
                  <a:cubicBezTo>
                    <a:pt x="f39" y="f29"/>
                    <a:pt x="f30" y="f23"/>
                    <a:pt x="f22" y="f198"/>
                  </a:cubicBezTo>
                  <a:cubicBezTo>
                    <a:pt x="f20" y="f199"/>
                    <a:pt x="f188" y="f200"/>
                    <a:pt x="f189" y="f13"/>
                  </a:cubicBezTo>
                  <a:cubicBezTo>
                    <a:pt x="f16" y="f201"/>
                    <a:pt x="f11" y="f202"/>
                    <a:pt x="f194" y="f7"/>
                  </a:cubicBezTo>
                  <a:cubicBezTo>
                    <a:pt x="f194" y="f7"/>
                    <a:pt x="f5" y="f203"/>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42" name="Freeform 122">
              <a:extLst>
                <a:ext uri="{FF2B5EF4-FFF2-40B4-BE49-F238E27FC236}">
                  <a16:creationId xmlns:a16="http://schemas.microsoft.com/office/drawing/2014/main" id="{68059CBD-7A66-4A52-9098-02D809089F15}"/>
                </a:ext>
              </a:extLst>
            </p:cNvPr>
            <p:cNvSpPr/>
            <p:nvPr/>
          </p:nvSpPr>
          <p:spPr>
            <a:xfrm>
              <a:off x="11287189" y="1696431"/>
              <a:ext cx="59134" cy="2554806"/>
            </a:xfrm>
            <a:custGeom>
              <a:avLst/>
              <a:gdLst>
                <a:gd name="f0" fmla="val 10800000"/>
                <a:gd name="f1" fmla="val 5400000"/>
                <a:gd name="f2" fmla="val 180"/>
                <a:gd name="f3" fmla="val w"/>
                <a:gd name="f4" fmla="val h"/>
                <a:gd name="f5" fmla="val 0"/>
                <a:gd name="f6" fmla="val 29"/>
                <a:gd name="f7" fmla="val 1244"/>
                <a:gd name="f8" fmla="val 4"/>
                <a:gd name="f9" fmla="val 9"/>
                <a:gd name="f10" fmla="val 616"/>
                <a:gd name="f11" fmla="val 26"/>
                <a:gd name="f12" fmla="val 17"/>
                <a:gd name="f13" fmla="val 901"/>
                <a:gd name="f14" fmla="val 283"/>
                <a:gd name="f15" fmla="val 20"/>
                <a:gd name="f16" fmla="+- 0 0 -90"/>
                <a:gd name="f17" fmla="*/ f3 1 29"/>
                <a:gd name="f18" fmla="*/ f4 1 1244"/>
                <a:gd name="f19" fmla="+- f7 0 f5"/>
                <a:gd name="f20" fmla="+- f6 0 f5"/>
                <a:gd name="f21" fmla="*/ f16 f0 1"/>
                <a:gd name="f22" fmla="*/ f20 1 29"/>
                <a:gd name="f23" fmla="*/ f19 1 1244"/>
                <a:gd name="f24" fmla="*/ 4 f20 1"/>
                <a:gd name="f25" fmla="*/ 0 f19 1"/>
                <a:gd name="f26" fmla="*/ 9 f20 1"/>
                <a:gd name="f27" fmla="*/ 616 f19 1"/>
                <a:gd name="f28" fmla="*/ 0 f20 1"/>
                <a:gd name="f29" fmla="*/ 1244 f19 1"/>
                <a:gd name="f30" fmla="*/ 26 f20 1"/>
                <a:gd name="f31" fmla="*/ 17 f20 1"/>
                <a:gd name="f32" fmla="*/ 901 f19 1"/>
                <a:gd name="f33" fmla="*/ 29 f20 1"/>
                <a:gd name="f34" fmla="*/ 283 f19 1"/>
                <a:gd name="f35" fmla="*/ 20 f20 1"/>
                <a:gd name="f36" fmla="*/ f21 1 f2"/>
                <a:gd name="f37" fmla="*/ f24 1 29"/>
                <a:gd name="f38" fmla="*/ f25 1 1244"/>
                <a:gd name="f39" fmla="*/ f26 1 29"/>
                <a:gd name="f40" fmla="*/ f27 1 1244"/>
                <a:gd name="f41" fmla="*/ f28 1 29"/>
                <a:gd name="f42" fmla="*/ f29 1 1244"/>
                <a:gd name="f43" fmla="*/ f30 1 29"/>
                <a:gd name="f44" fmla="*/ f31 1 29"/>
                <a:gd name="f45" fmla="*/ f32 1 1244"/>
                <a:gd name="f46" fmla="*/ f33 1 29"/>
                <a:gd name="f47" fmla="*/ f34 1 1244"/>
                <a:gd name="f48" fmla="*/ f35 1 29"/>
                <a:gd name="f49" fmla="*/ 0 1 f22"/>
                <a:gd name="f50" fmla="*/ f6 1 f22"/>
                <a:gd name="f51" fmla="*/ 0 1 f23"/>
                <a:gd name="f52" fmla="*/ f7 1 f23"/>
                <a:gd name="f53" fmla="+- f36 0 f1"/>
                <a:gd name="f54" fmla="*/ f37 1 f22"/>
                <a:gd name="f55" fmla="*/ f38 1 f23"/>
                <a:gd name="f56" fmla="*/ f39 1 f22"/>
                <a:gd name="f57" fmla="*/ f40 1 f23"/>
                <a:gd name="f58" fmla="*/ f41 1 f22"/>
                <a:gd name="f59" fmla="*/ f42 1 f23"/>
                <a:gd name="f60" fmla="*/ f43 1 f22"/>
                <a:gd name="f61" fmla="*/ f44 1 f22"/>
                <a:gd name="f62" fmla="*/ f45 1 f23"/>
                <a:gd name="f63" fmla="*/ f46 1 f22"/>
                <a:gd name="f64" fmla="*/ f47 1 f23"/>
                <a:gd name="f65" fmla="*/ f48 1 f22"/>
                <a:gd name="f66" fmla="*/ f49 f17 1"/>
                <a:gd name="f67" fmla="*/ f50 f17 1"/>
                <a:gd name="f68" fmla="*/ f52 f18 1"/>
                <a:gd name="f69" fmla="*/ f51 f18 1"/>
                <a:gd name="f70" fmla="*/ f54 f17 1"/>
                <a:gd name="f71" fmla="*/ f55 f18 1"/>
                <a:gd name="f72" fmla="*/ f56 f17 1"/>
                <a:gd name="f73" fmla="*/ f57 f18 1"/>
                <a:gd name="f74" fmla="*/ f58 f17 1"/>
                <a:gd name="f75" fmla="*/ f59 f18 1"/>
                <a:gd name="f76" fmla="*/ f60 f17 1"/>
                <a:gd name="f77" fmla="*/ f61 f17 1"/>
                <a:gd name="f78" fmla="*/ f62 f18 1"/>
                <a:gd name="f79" fmla="*/ f63 f17 1"/>
                <a:gd name="f80" fmla="*/ f64 f18 1"/>
                <a:gd name="f81" fmla="*/ f65 f17 1"/>
              </a:gdLst>
              <a:ahLst/>
              <a:cxnLst>
                <a:cxn ang="3cd4">
                  <a:pos x="hc" y="t"/>
                </a:cxn>
                <a:cxn ang="0">
                  <a:pos x="r" y="vc"/>
                </a:cxn>
                <a:cxn ang="cd4">
                  <a:pos x="hc" y="b"/>
                </a:cxn>
                <a:cxn ang="cd2">
                  <a:pos x="l" y="vc"/>
                </a:cxn>
                <a:cxn ang="f53">
                  <a:pos x="f70" y="f71"/>
                </a:cxn>
                <a:cxn ang="f53">
                  <a:pos x="f72" y="f73"/>
                </a:cxn>
                <a:cxn ang="f53">
                  <a:pos x="f74" y="f75"/>
                </a:cxn>
                <a:cxn ang="f53">
                  <a:pos x="f76" y="f75"/>
                </a:cxn>
                <a:cxn ang="f53">
                  <a:pos x="f77" y="f78"/>
                </a:cxn>
                <a:cxn ang="f53">
                  <a:pos x="f79" y="f80"/>
                </a:cxn>
                <a:cxn ang="f53">
                  <a:pos x="f81" y="f71"/>
                </a:cxn>
                <a:cxn ang="f53">
                  <a:pos x="f70" y="f71"/>
                </a:cxn>
                <a:cxn ang="f53">
                  <a:pos x="f70" y="f71"/>
                </a:cxn>
              </a:cxnLst>
              <a:rect l="f66" t="f69" r="f67" b="f68"/>
              <a:pathLst>
                <a:path w="29" h="1244">
                  <a:moveTo>
                    <a:pt x="f8" y="f5"/>
                  </a:moveTo>
                  <a:cubicBezTo>
                    <a:pt x="f9" y="f10"/>
                    <a:pt x="f9" y="f10"/>
                    <a:pt x="f9" y="f10"/>
                  </a:cubicBezTo>
                  <a:cubicBezTo>
                    <a:pt x="f5" y="f7"/>
                    <a:pt x="f5" y="f7"/>
                    <a:pt x="f5" y="f7"/>
                  </a:cubicBezTo>
                  <a:cubicBezTo>
                    <a:pt x="f11" y="f7"/>
                    <a:pt x="f11" y="f7"/>
                    <a:pt x="f11" y="f7"/>
                  </a:cubicBezTo>
                  <a:cubicBezTo>
                    <a:pt x="f12" y="f13"/>
                    <a:pt x="f12" y="f13"/>
                    <a:pt x="f12" y="f13"/>
                  </a:cubicBezTo>
                  <a:cubicBezTo>
                    <a:pt x="f6" y="f14"/>
                    <a:pt x="f6" y="f14"/>
                    <a:pt x="f6" y="f14"/>
                  </a:cubicBezTo>
                  <a:cubicBezTo>
                    <a:pt x="f15" y="f5"/>
                    <a:pt x="f15" y="f5"/>
                    <a:pt x="f15" y="f5"/>
                  </a:cubicBezTo>
                  <a:cubicBezTo>
                    <a:pt x="f8" y="f5"/>
                    <a:pt x="f8" y="f5"/>
                    <a:pt x="f8" y="f5"/>
                  </a:cubicBezTo>
                  <a:cubicBezTo>
                    <a:pt x="f8" y="f5"/>
                    <a:pt x="f8" y="f5"/>
                    <a:pt x="f8" y="f5"/>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43" name="Freeform 123">
              <a:extLst>
                <a:ext uri="{FF2B5EF4-FFF2-40B4-BE49-F238E27FC236}">
                  <a16:creationId xmlns:a16="http://schemas.microsoft.com/office/drawing/2014/main" id="{B9AEF4F0-746E-45D3-AEF1-691493E44892}"/>
                </a:ext>
              </a:extLst>
            </p:cNvPr>
            <p:cNvSpPr/>
            <p:nvPr/>
          </p:nvSpPr>
          <p:spPr>
            <a:xfrm>
              <a:off x="11709806" y="2156429"/>
              <a:ext cx="168697" cy="334789"/>
            </a:xfrm>
            <a:custGeom>
              <a:avLst/>
              <a:gdLst>
                <a:gd name="f0" fmla="val 10800000"/>
                <a:gd name="f1" fmla="val 5400000"/>
                <a:gd name="f2" fmla="val 180"/>
                <a:gd name="f3" fmla="val w"/>
                <a:gd name="f4" fmla="val h"/>
                <a:gd name="f5" fmla="val 0"/>
                <a:gd name="f6" fmla="val 82"/>
                <a:gd name="f7" fmla="val 163"/>
                <a:gd name="f8" fmla="val 30"/>
                <a:gd name="f9" fmla="val 5"/>
                <a:gd name="f10" fmla="val 39"/>
                <a:gd name="f11" fmla="val 68"/>
                <a:gd name="f12" fmla="val 69"/>
                <a:gd name="f13" fmla="val 54"/>
                <a:gd name="f14" fmla="val 158"/>
                <a:gd name="f15" fmla="val 15"/>
                <a:gd name="f16" fmla="val 101"/>
                <a:gd name="f17" fmla="val 16"/>
                <a:gd name="f18" fmla="+- 0 0 -90"/>
                <a:gd name="f19" fmla="*/ f3 1 82"/>
                <a:gd name="f20" fmla="*/ f4 1 163"/>
                <a:gd name="f21" fmla="+- f7 0 f5"/>
                <a:gd name="f22" fmla="+- f6 0 f5"/>
                <a:gd name="f23" fmla="*/ f18 f0 1"/>
                <a:gd name="f24" fmla="*/ f22 1 82"/>
                <a:gd name="f25" fmla="*/ f21 1 163"/>
                <a:gd name="f26" fmla="*/ 30 f22 1"/>
                <a:gd name="f27" fmla="*/ 5 f21 1"/>
                <a:gd name="f28" fmla="*/ 69 f22 1"/>
                <a:gd name="f29" fmla="*/ 163 f21 1"/>
                <a:gd name="f30" fmla="*/ 15 f22 1"/>
                <a:gd name="f31" fmla="*/ 101 f21 1"/>
                <a:gd name="f32" fmla="*/ f23 1 f2"/>
                <a:gd name="f33" fmla="*/ f26 1 82"/>
                <a:gd name="f34" fmla="*/ f27 1 163"/>
                <a:gd name="f35" fmla="*/ f28 1 82"/>
                <a:gd name="f36" fmla="*/ f29 1 163"/>
                <a:gd name="f37" fmla="*/ f30 1 82"/>
                <a:gd name="f38" fmla="*/ f31 1 163"/>
                <a:gd name="f39" fmla="*/ 0 1 f24"/>
                <a:gd name="f40" fmla="*/ f6 1 f24"/>
                <a:gd name="f41" fmla="*/ 0 1 f25"/>
                <a:gd name="f42" fmla="*/ f7 1 f25"/>
                <a:gd name="f43" fmla="+- f32 0 f1"/>
                <a:gd name="f44" fmla="*/ f33 1 f24"/>
                <a:gd name="f45" fmla="*/ f34 1 f25"/>
                <a:gd name="f46" fmla="*/ f35 1 f24"/>
                <a:gd name="f47" fmla="*/ f36 1 f25"/>
                <a:gd name="f48" fmla="*/ f37 1 f24"/>
                <a:gd name="f49" fmla="*/ f38 1 f25"/>
                <a:gd name="f50" fmla="*/ f39 f19 1"/>
                <a:gd name="f51" fmla="*/ f40 f19 1"/>
                <a:gd name="f52" fmla="*/ f42 f20 1"/>
                <a:gd name="f53" fmla="*/ f41 f20 1"/>
                <a:gd name="f54" fmla="*/ f44 f19 1"/>
                <a:gd name="f55" fmla="*/ f45 f20 1"/>
                <a:gd name="f56" fmla="*/ f46 f19 1"/>
                <a:gd name="f57" fmla="*/ f47 f20 1"/>
                <a:gd name="f58" fmla="*/ f48 f19 1"/>
                <a:gd name="f59" fmla="*/ f49 f20 1"/>
              </a:gdLst>
              <a:ahLst/>
              <a:cxnLst>
                <a:cxn ang="3cd4">
                  <a:pos x="hc" y="t"/>
                </a:cxn>
                <a:cxn ang="0">
                  <a:pos x="r" y="vc"/>
                </a:cxn>
                <a:cxn ang="cd4">
                  <a:pos x="hc" y="b"/>
                </a:cxn>
                <a:cxn ang="cd2">
                  <a:pos x="l" y="vc"/>
                </a:cxn>
                <a:cxn ang="f43">
                  <a:pos x="f54" y="f55"/>
                </a:cxn>
                <a:cxn ang="f43">
                  <a:pos x="f56" y="f57"/>
                </a:cxn>
                <a:cxn ang="f43">
                  <a:pos x="f58" y="f59"/>
                </a:cxn>
                <a:cxn ang="f43">
                  <a:pos x="f54" y="f55"/>
                </a:cxn>
              </a:cxnLst>
              <a:rect l="f50" t="f53" r="f51" b="f52"/>
              <a:pathLst>
                <a:path w="82" h="163">
                  <a:moveTo>
                    <a:pt x="f8" y="f9"/>
                  </a:moveTo>
                  <a:cubicBezTo>
                    <a:pt x="f10" y="f5"/>
                    <a:pt x="f6" y="f11"/>
                    <a:pt x="f12" y="f7"/>
                  </a:cubicBezTo>
                  <a:cubicBezTo>
                    <a:pt x="f13" y="f14"/>
                    <a:pt x="f15" y="f16"/>
                    <a:pt x="f15" y="f16"/>
                  </a:cubicBezTo>
                  <a:cubicBezTo>
                    <a:pt x="f15" y="f16"/>
                    <a:pt x="f5" y="f17"/>
                    <a:pt x="f8" y="f9"/>
                  </a:cubicBezTo>
                  <a:close/>
                </a:path>
              </a:pathLst>
            </a:custGeom>
            <a:solidFill>
              <a:srgbClr val="F7D64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44" name="Freeform 124">
              <a:extLst>
                <a:ext uri="{FF2B5EF4-FFF2-40B4-BE49-F238E27FC236}">
                  <a16:creationId xmlns:a16="http://schemas.microsoft.com/office/drawing/2014/main" id="{ED24EA18-3A2D-4CEA-883D-DCE88A27581C}"/>
                </a:ext>
              </a:extLst>
            </p:cNvPr>
            <p:cNvSpPr/>
            <p:nvPr/>
          </p:nvSpPr>
          <p:spPr>
            <a:xfrm>
              <a:off x="11715887" y="2166862"/>
              <a:ext cx="88696" cy="276523"/>
            </a:xfrm>
            <a:custGeom>
              <a:avLst/>
              <a:gdLst>
                <a:gd name="f0" fmla="val 10800000"/>
                <a:gd name="f1" fmla="val 5400000"/>
                <a:gd name="f2" fmla="val 180"/>
                <a:gd name="f3" fmla="val w"/>
                <a:gd name="f4" fmla="val h"/>
                <a:gd name="f5" fmla="val 0"/>
                <a:gd name="f6" fmla="val 43"/>
                <a:gd name="f7" fmla="val 135"/>
                <a:gd name="f8" fmla="val 28"/>
                <a:gd name="f9" fmla="val 19"/>
                <a:gd name="f10" fmla="val 115"/>
                <a:gd name="f11" fmla="val 13"/>
                <a:gd name="f12" fmla="val 96"/>
                <a:gd name="f13" fmla="val 8"/>
                <a:gd name="f14" fmla="val 77"/>
                <a:gd name="f15" fmla="val 9"/>
                <a:gd name="f16" fmla="+- 0 0 -90"/>
                <a:gd name="f17" fmla="*/ f3 1 43"/>
                <a:gd name="f18" fmla="*/ f4 1 135"/>
                <a:gd name="f19" fmla="+- f7 0 f5"/>
                <a:gd name="f20" fmla="+- f6 0 f5"/>
                <a:gd name="f21" fmla="*/ f16 f0 1"/>
                <a:gd name="f22" fmla="*/ f20 1 43"/>
                <a:gd name="f23" fmla="*/ f19 1 135"/>
                <a:gd name="f24" fmla="*/ 28 f20 1"/>
                <a:gd name="f25" fmla="*/ 0 f19 1"/>
                <a:gd name="f26" fmla="*/ 43 f20 1"/>
                <a:gd name="f27" fmla="*/ 135 f19 1"/>
                <a:gd name="f28" fmla="*/ 13 f20 1"/>
                <a:gd name="f29" fmla="*/ 96 f19 1"/>
                <a:gd name="f30" fmla="*/ f21 1 f2"/>
                <a:gd name="f31" fmla="*/ f24 1 43"/>
                <a:gd name="f32" fmla="*/ f25 1 135"/>
                <a:gd name="f33" fmla="*/ f26 1 43"/>
                <a:gd name="f34" fmla="*/ f27 1 135"/>
                <a:gd name="f35" fmla="*/ f28 1 43"/>
                <a:gd name="f36" fmla="*/ f29 1 135"/>
                <a:gd name="f37" fmla="*/ 0 1 f22"/>
                <a:gd name="f38" fmla="*/ f6 1 f22"/>
                <a:gd name="f39" fmla="*/ 0 1 f23"/>
                <a:gd name="f40" fmla="*/ f7 1 f23"/>
                <a:gd name="f41" fmla="+- f30 0 f1"/>
                <a:gd name="f42" fmla="*/ f31 1 f22"/>
                <a:gd name="f43" fmla="*/ f32 1 f23"/>
                <a:gd name="f44" fmla="*/ f33 1 f22"/>
                <a:gd name="f45" fmla="*/ f34 1 f23"/>
                <a:gd name="f46" fmla="*/ f35 1 f22"/>
                <a:gd name="f47" fmla="*/ f36 1 f23"/>
                <a:gd name="f48" fmla="*/ f37 f17 1"/>
                <a:gd name="f49" fmla="*/ f38 f17 1"/>
                <a:gd name="f50" fmla="*/ f40 f18 1"/>
                <a:gd name="f51" fmla="*/ f39 f18 1"/>
                <a:gd name="f52" fmla="*/ f42 f17 1"/>
                <a:gd name="f53" fmla="*/ f43 f18 1"/>
                <a:gd name="f54" fmla="*/ f44 f17 1"/>
                <a:gd name="f55" fmla="*/ f45 f18 1"/>
                <a:gd name="f56" fmla="*/ f46 f17 1"/>
                <a:gd name="f57" fmla="*/ f47 f18 1"/>
              </a:gdLst>
              <a:ahLst/>
              <a:cxnLst>
                <a:cxn ang="3cd4">
                  <a:pos x="hc" y="t"/>
                </a:cxn>
                <a:cxn ang="0">
                  <a:pos x="r" y="vc"/>
                </a:cxn>
                <a:cxn ang="cd4">
                  <a:pos x="hc" y="b"/>
                </a:cxn>
                <a:cxn ang="cd2">
                  <a:pos x="l" y="vc"/>
                </a:cxn>
                <a:cxn ang="f41">
                  <a:pos x="f52" y="f53"/>
                </a:cxn>
                <a:cxn ang="f41">
                  <a:pos x="f54" y="f55"/>
                </a:cxn>
                <a:cxn ang="f41">
                  <a:pos x="f56" y="f57"/>
                </a:cxn>
                <a:cxn ang="f41">
                  <a:pos x="f52" y="f53"/>
                </a:cxn>
              </a:cxnLst>
              <a:rect l="f48" t="f51" r="f49" b="f50"/>
              <a:pathLst>
                <a:path w="43" h="135">
                  <a:moveTo>
                    <a:pt x="f8" y="f5"/>
                  </a:moveTo>
                  <a:cubicBezTo>
                    <a:pt x="f6" y="f7"/>
                    <a:pt x="f6" y="f7"/>
                    <a:pt x="f6" y="f7"/>
                  </a:cubicBezTo>
                  <a:cubicBezTo>
                    <a:pt x="f6" y="f7"/>
                    <a:pt x="f9" y="f10"/>
                    <a:pt x="f11" y="f12"/>
                  </a:cubicBezTo>
                  <a:cubicBezTo>
                    <a:pt x="f13" y="f14"/>
                    <a:pt x="f5" y="f15"/>
                    <a:pt x="f8" y="f5"/>
                  </a:cubicBezTo>
                  <a:close/>
                </a:path>
              </a:pathLst>
            </a:custGeom>
            <a:solidFill>
              <a:srgbClr val="EAA32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45" name="Freeform 125">
              <a:extLst>
                <a:ext uri="{FF2B5EF4-FFF2-40B4-BE49-F238E27FC236}">
                  <a16:creationId xmlns:a16="http://schemas.microsoft.com/office/drawing/2014/main" id="{3A613F39-1BD6-4D5D-84EA-70F539826A50}"/>
                </a:ext>
              </a:extLst>
            </p:cNvPr>
            <p:cNvSpPr/>
            <p:nvPr/>
          </p:nvSpPr>
          <p:spPr>
            <a:xfrm>
              <a:off x="11691545" y="3203399"/>
              <a:ext cx="191301" cy="370441"/>
            </a:xfrm>
            <a:custGeom>
              <a:avLst/>
              <a:gdLst>
                <a:gd name="f0" fmla="val 10800000"/>
                <a:gd name="f1" fmla="val 5400000"/>
                <a:gd name="f2" fmla="val 180"/>
                <a:gd name="f3" fmla="val w"/>
                <a:gd name="f4" fmla="val h"/>
                <a:gd name="f5" fmla="val 0"/>
                <a:gd name="f6" fmla="val 93"/>
                <a:gd name="f7" fmla="val 35"/>
                <a:gd name="f8" fmla="val 4"/>
                <a:gd name="f9" fmla="val 43"/>
                <a:gd name="f10" fmla="val 75"/>
                <a:gd name="f11" fmla="val 80"/>
                <a:gd name="f12" fmla="val 63"/>
                <a:gd name="f13" fmla="val 175"/>
                <a:gd name="f14" fmla="val 18"/>
                <a:gd name="f15" fmla="val 109"/>
                <a:gd name="f16" fmla="+- 0 0 -90"/>
                <a:gd name="f17" fmla="*/ f3 1 93"/>
                <a:gd name="f18" fmla="*/ f4 1 180"/>
                <a:gd name="f19" fmla="+- f2 0 f5"/>
                <a:gd name="f20" fmla="+- f6 0 f5"/>
                <a:gd name="f21" fmla="*/ f16 f0 1"/>
                <a:gd name="f22" fmla="*/ f20 1 93"/>
                <a:gd name="f23" fmla="*/ f19 1 180"/>
                <a:gd name="f24" fmla="*/ 35 f20 1"/>
                <a:gd name="f25" fmla="*/ 4 f19 1"/>
                <a:gd name="f26" fmla="*/ 80 f20 1"/>
                <a:gd name="f27" fmla="*/ 180 f19 1"/>
                <a:gd name="f28" fmla="*/ 18 f20 1"/>
                <a:gd name="f29" fmla="*/ 109 f19 1"/>
                <a:gd name="f30" fmla="*/ f21 1 f2"/>
                <a:gd name="f31" fmla="*/ f24 1 93"/>
                <a:gd name="f32" fmla="*/ f25 1 180"/>
                <a:gd name="f33" fmla="*/ f26 1 93"/>
                <a:gd name="f34" fmla="*/ f27 1 180"/>
                <a:gd name="f35" fmla="*/ f28 1 93"/>
                <a:gd name="f36" fmla="*/ f29 1 180"/>
                <a:gd name="f37" fmla="*/ 0 1 f22"/>
                <a:gd name="f38" fmla="*/ f6 1 f22"/>
                <a:gd name="f39" fmla="*/ 0 1 f23"/>
                <a:gd name="f40" fmla="*/ f2 1 f23"/>
                <a:gd name="f41" fmla="+- f30 0 f1"/>
                <a:gd name="f42" fmla="*/ f31 1 f22"/>
                <a:gd name="f43" fmla="*/ f32 1 f23"/>
                <a:gd name="f44" fmla="*/ f33 1 f22"/>
                <a:gd name="f45" fmla="*/ f34 1 f23"/>
                <a:gd name="f46" fmla="*/ f35 1 f22"/>
                <a:gd name="f47" fmla="*/ f36 1 f23"/>
                <a:gd name="f48" fmla="*/ f37 f17 1"/>
                <a:gd name="f49" fmla="*/ f38 f17 1"/>
                <a:gd name="f50" fmla="*/ f40 f18 1"/>
                <a:gd name="f51" fmla="*/ f39 f18 1"/>
                <a:gd name="f52" fmla="*/ f42 f17 1"/>
                <a:gd name="f53" fmla="*/ f43 f18 1"/>
                <a:gd name="f54" fmla="*/ f44 f17 1"/>
                <a:gd name="f55" fmla="*/ f45 f18 1"/>
                <a:gd name="f56" fmla="*/ f46 f17 1"/>
                <a:gd name="f57" fmla="*/ f47 f18 1"/>
              </a:gdLst>
              <a:ahLst/>
              <a:cxnLst>
                <a:cxn ang="3cd4">
                  <a:pos x="hc" y="t"/>
                </a:cxn>
                <a:cxn ang="0">
                  <a:pos x="r" y="vc"/>
                </a:cxn>
                <a:cxn ang="cd4">
                  <a:pos x="hc" y="b"/>
                </a:cxn>
                <a:cxn ang="cd2">
                  <a:pos x="l" y="vc"/>
                </a:cxn>
                <a:cxn ang="f41">
                  <a:pos x="f52" y="f53"/>
                </a:cxn>
                <a:cxn ang="f41">
                  <a:pos x="f54" y="f55"/>
                </a:cxn>
                <a:cxn ang="f41">
                  <a:pos x="f56" y="f57"/>
                </a:cxn>
                <a:cxn ang="f41">
                  <a:pos x="f52" y="f53"/>
                </a:cxn>
              </a:cxnLst>
              <a:rect l="f48" t="f51" r="f49" b="f50"/>
              <a:pathLst>
                <a:path w="93" h="180">
                  <a:moveTo>
                    <a:pt x="f7" y="f8"/>
                  </a:moveTo>
                  <a:cubicBezTo>
                    <a:pt x="f9" y="f5"/>
                    <a:pt x="f6" y="f10"/>
                    <a:pt x="f11" y="f2"/>
                  </a:cubicBezTo>
                  <a:cubicBezTo>
                    <a:pt x="f12" y="f13"/>
                    <a:pt x="f14" y="f15"/>
                    <a:pt x="f14" y="f15"/>
                  </a:cubicBezTo>
                  <a:cubicBezTo>
                    <a:pt x="f14" y="f15"/>
                    <a:pt x="f5" y="f14"/>
                    <a:pt x="f7" y="f8"/>
                  </a:cubicBezTo>
                  <a:close/>
                </a:path>
              </a:pathLst>
            </a:custGeom>
            <a:solidFill>
              <a:srgbClr val="F7D64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46" name="Freeform 126">
              <a:extLst>
                <a:ext uri="{FF2B5EF4-FFF2-40B4-BE49-F238E27FC236}">
                  <a16:creationId xmlns:a16="http://schemas.microsoft.com/office/drawing/2014/main" id="{EBC46132-F865-41D2-A270-62430A06E8E4}"/>
                </a:ext>
              </a:extLst>
            </p:cNvPr>
            <p:cNvSpPr/>
            <p:nvPr/>
          </p:nvSpPr>
          <p:spPr>
            <a:xfrm>
              <a:off x="11700241" y="3210357"/>
              <a:ext cx="96524" cy="312176"/>
            </a:xfrm>
            <a:custGeom>
              <a:avLst/>
              <a:gdLst>
                <a:gd name="f0" fmla="val 10800000"/>
                <a:gd name="f1" fmla="val 5400000"/>
                <a:gd name="f2" fmla="val 180"/>
                <a:gd name="f3" fmla="val w"/>
                <a:gd name="f4" fmla="val h"/>
                <a:gd name="f5" fmla="val 0"/>
                <a:gd name="f6" fmla="val 47"/>
                <a:gd name="f7" fmla="val 152"/>
                <a:gd name="f8" fmla="val 31"/>
                <a:gd name="f9" fmla="val 22"/>
                <a:gd name="f10" fmla="val 129"/>
                <a:gd name="f11" fmla="val 14"/>
                <a:gd name="f12" fmla="val 107"/>
                <a:gd name="f13" fmla="val 8"/>
                <a:gd name="f14" fmla="val 87"/>
                <a:gd name="f15" fmla="val 11"/>
                <a:gd name="f16" fmla="+- 0 0 -90"/>
                <a:gd name="f17" fmla="*/ f3 1 47"/>
                <a:gd name="f18" fmla="*/ f4 1 152"/>
                <a:gd name="f19" fmla="+- f7 0 f5"/>
                <a:gd name="f20" fmla="+- f6 0 f5"/>
                <a:gd name="f21" fmla="*/ f16 f0 1"/>
                <a:gd name="f22" fmla="*/ f20 1 47"/>
                <a:gd name="f23" fmla="*/ f19 1 152"/>
                <a:gd name="f24" fmla="*/ 31 f20 1"/>
                <a:gd name="f25" fmla="*/ 0 f19 1"/>
                <a:gd name="f26" fmla="*/ 47 f20 1"/>
                <a:gd name="f27" fmla="*/ 152 f19 1"/>
                <a:gd name="f28" fmla="*/ 14 f20 1"/>
                <a:gd name="f29" fmla="*/ 107 f19 1"/>
                <a:gd name="f30" fmla="*/ f21 1 f2"/>
                <a:gd name="f31" fmla="*/ f24 1 47"/>
                <a:gd name="f32" fmla="*/ f25 1 152"/>
                <a:gd name="f33" fmla="*/ f26 1 47"/>
                <a:gd name="f34" fmla="*/ f27 1 152"/>
                <a:gd name="f35" fmla="*/ f28 1 47"/>
                <a:gd name="f36" fmla="*/ f29 1 152"/>
                <a:gd name="f37" fmla="*/ 0 1 f22"/>
                <a:gd name="f38" fmla="*/ f6 1 f22"/>
                <a:gd name="f39" fmla="*/ 0 1 f23"/>
                <a:gd name="f40" fmla="*/ f7 1 f23"/>
                <a:gd name="f41" fmla="+- f30 0 f1"/>
                <a:gd name="f42" fmla="*/ f31 1 f22"/>
                <a:gd name="f43" fmla="*/ f32 1 f23"/>
                <a:gd name="f44" fmla="*/ f33 1 f22"/>
                <a:gd name="f45" fmla="*/ f34 1 f23"/>
                <a:gd name="f46" fmla="*/ f35 1 f22"/>
                <a:gd name="f47" fmla="*/ f36 1 f23"/>
                <a:gd name="f48" fmla="*/ f37 f17 1"/>
                <a:gd name="f49" fmla="*/ f38 f17 1"/>
                <a:gd name="f50" fmla="*/ f40 f18 1"/>
                <a:gd name="f51" fmla="*/ f39 f18 1"/>
                <a:gd name="f52" fmla="*/ f42 f17 1"/>
                <a:gd name="f53" fmla="*/ f43 f18 1"/>
                <a:gd name="f54" fmla="*/ f44 f17 1"/>
                <a:gd name="f55" fmla="*/ f45 f18 1"/>
                <a:gd name="f56" fmla="*/ f46 f17 1"/>
                <a:gd name="f57" fmla="*/ f47 f18 1"/>
              </a:gdLst>
              <a:ahLst/>
              <a:cxnLst>
                <a:cxn ang="3cd4">
                  <a:pos x="hc" y="t"/>
                </a:cxn>
                <a:cxn ang="0">
                  <a:pos x="r" y="vc"/>
                </a:cxn>
                <a:cxn ang="cd4">
                  <a:pos x="hc" y="b"/>
                </a:cxn>
                <a:cxn ang="cd2">
                  <a:pos x="l" y="vc"/>
                </a:cxn>
                <a:cxn ang="f41">
                  <a:pos x="f52" y="f53"/>
                </a:cxn>
                <a:cxn ang="f41">
                  <a:pos x="f54" y="f55"/>
                </a:cxn>
                <a:cxn ang="f41">
                  <a:pos x="f56" y="f57"/>
                </a:cxn>
                <a:cxn ang="f41">
                  <a:pos x="f52" y="f53"/>
                </a:cxn>
              </a:cxnLst>
              <a:rect l="f48" t="f51" r="f49" b="f50"/>
              <a:pathLst>
                <a:path w="47" h="152">
                  <a:moveTo>
                    <a:pt x="f8" y="f5"/>
                  </a:moveTo>
                  <a:cubicBezTo>
                    <a:pt x="f6" y="f7"/>
                    <a:pt x="f6" y="f7"/>
                    <a:pt x="f6" y="f7"/>
                  </a:cubicBezTo>
                  <a:cubicBezTo>
                    <a:pt x="f6" y="f7"/>
                    <a:pt x="f9" y="f10"/>
                    <a:pt x="f11" y="f12"/>
                  </a:cubicBezTo>
                  <a:cubicBezTo>
                    <a:pt x="f13" y="f14"/>
                    <a:pt x="f5" y="f15"/>
                    <a:pt x="f8" y="f5"/>
                  </a:cubicBezTo>
                  <a:close/>
                </a:path>
              </a:pathLst>
            </a:custGeom>
            <a:solidFill>
              <a:srgbClr val="EAA32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47" name="Freeform 127">
              <a:extLst>
                <a:ext uri="{FF2B5EF4-FFF2-40B4-BE49-F238E27FC236}">
                  <a16:creationId xmlns:a16="http://schemas.microsoft.com/office/drawing/2014/main" id="{BA414C6A-1EE0-4333-A1B0-6B33608FDAAB}"/>
                </a:ext>
              </a:extLst>
            </p:cNvPr>
            <p:cNvSpPr/>
            <p:nvPr/>
          </p:nvSpPr>
          <p:spPr>
            <a:xfrm>
              <a:off x="11700241" y="4126019"/>
              <a:ext cx="193048" cy="372179"/>
            </a:xfrm>
            <a:custGeom>
              <a:avLst/>
              <a:gdLst>
                <a:gd name="f0" fmla="val 10800000"/>
                <a:gd name="f1" fmla="val 5400000"/>
                <a:gd name="f2" fmla="val 180"/>
                <a:gd name="f3" fmla="val w"/>
                <a:gd name="f4" fmla="val h"/>
                <a:gd name="f5" fmla="val 0"/>
                <a:gd name="f6" fmla="val 94"/>
                <a:gd name="f7" fmla="val 181"/>
                <a:gd name="f8" fmla="val 35"/>
                <a:gd name="f9" fmla="val 5"/>
                <a:gd name="f10" fmla="val 45"/>
                <a:gd name="f11" fmla="val 76"/>
                <a:gd name="f12" fmla="val 79"/>
                <a:gd name="f13" fmla="val 64"/>
                <a:gd name="f14" fmla="val 177"/>
                <a:gd name="f15" fmla="val 19"/>
                <a:gd name="f16" fmla="val 112"/>
                <a:gd name="f17" fmla="+- 0 0 -90"/>
                <a:gd name="f18" fmla="*/ f3 1 94"/>
                <a:gd name="f19" fmla="*/ f4 1 181"/>
                <a:gd name="f20" fmla="+- f7 0 f5"/>
                <a:gd name="f21" fmla="+- f6 0 f5"/>
                <a:gd name="f22" fmla="*/ f17 f0 1"/>
                <a:gd name="f23" fmla="*/ f21 1 94"/>
                <a:gd name="f24" fmla="*/ f20 1 181"/>
                <a:gd name="f25" fmla="*/ 35 f21 1"/>
                <a:gd name="f26" fmla="*/ 5 f20 1"/>
                <a:gd name="f27" fmla="*/ 79 f21 1"/>
                <a:gd name="f28" fmla="*/ 181 f20 1"/>
                <a:gd name="f29" fmla="*/ 19 f21 1"/>
                <a:gd name="f30" fmla="*/ 112 f20 1"/>
                <a:gd name="f31" fmla="*/ f22 1 f2"/>
                <a:gd name="f32" fmla="*/ f25 1 94"/>
                <a:gd name="f33" fmla="*/ f26 1 181"/>
                <a:gd name="f34" fmla="*/ f27 1 94"/>
                <a:gd name="f35" fmla="*/ f28 1 181"/>
                <a:gd name="f36" fmla="*/ f29 1 94"/>
                <a:gd name="f37" fmla="*/ f30 1 181"/>
                <a:gd name="f38" fmla="*/ 0 1 f23"/>
                <a:gd name="f39" fmla="*/ f6 1 f23"/>
                <a:gd name="f40" fmla="*/ 0 1 f24"/>
                <a:gd name="f41" fmla="*/ f7 1 f24"/>
                <a:gd name="f42" fmla="+- f31 0 f1"/>
                <a:gd name="f43" fmla="*/ f32 1 f23"/>
                <a:gd name="f44" fmla="*/ f33 1 f24"/>
                <a:gd name="f45" fmla="*/ f34 1 f23"/>
                <a:gd name="f46" fmla="*/ f35 1 f24"/>
                <a:gd name="f47" fmla="*/ f36 1 f23"/>
                <a:gd name="f48" fmla="*/ f37 1 f24"/>
                <a:gd name="f49" fmla="*/ f38 f18 1"/>
                <a:gd name="f50" fmla="*/ f39 f18 1"/>
                <a:gd name="f51" fmla="*/ f41 f19 1"/>
                <a:gd name="f52" fmla="*/ f40 f19 1"/>
                <a:gd name="f53" fmla="*/ f43 f18 1"/>
                <a:gd name="f54" fmla="*/ f44 f19 1"/>
                <a:gd name="f55" fmla="*/ f45 f18 1"/>
                <a:gd name="f56" fmla="*/ f46 f19 1"/>
                <a:gd name="f57" fmla="*/ f47 f18 1"/>
                <a:gd name="f58" fmla="*/ f48 f19 1"/>
              </a:gdLst>
              <a:ahLst/>
              <a:cxnLst>
                <a:cxn ang="3cd4">
                  <a:pos x="hc" y="t"/>
                </a:cxn>
                <a:cxn ang="0">
                  <a:pos x="r" y="vc"/>
                </a:cxn>
                <a:cxn ang="cd4">
                  <a:pos x="hc" y="b"/>
                </a:cxn>
                <a:cxn ang="cd2">
                  <a:pos x="l" y="vc"/>
                </a:cxn>
                <a:cxn ang="f42">
                  <a:pos x="f53" y="f54"/>
                </a:cxn>
                <a:cxn ang="f42">
                  <a:pos x="f55" y="f56"/>
                </a:cxn>
                <a:cxn ang="f42">
                  <a:pos x="f57" y="f58"/>
                </a:cxn>
                <a:cxn ang="f42">
                  <a:pos x="f53" y="f54"/>
                </a:cxn>
              </a:cxnLst>
              <a:rect l="f49" t="f52" r="f50" b="f51"/>
              <a:pathLst>
                <a:path w="94" h="181">
                  <a:moveTo>
                    <a:pt x="f8" y="f9"/>
                  </a:moveTo>
                  <a:cubicBezTo>
                    <a:pt x="f10" y="f5"/>
                    <a:pt x="f6" y="f11"/>
                    <a:pt x="f12" y="f7"/>
                  </a:cubicBezTo>
                  <a:cubicBezTo>
                    <a:pt x="f13" y="f14"/>
                    <a:pt x="f15" y="f16"/>
                    <a:pt x="f15" y="f16"/>
                  </a:cubicBezTo>
                  <a:cubicBezTo>
                    <a:pt x="f15" y="f16"/>
                    <a:pt x="f5" y="f15"/>
                    <a:pt x="f8" y="f9"/>
                  </a:cubicBezTo>
                  <a:close/>
                </a:path>
              </a:pathLst>
            </a:custGeom>
            <a:solidFill>
              <a:srgbClr val="F7D64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48" name="Freeform 128">
              <a:extLst>
                <a:ext uri="{FF2B5EF4-FFF2-40B4-BE49-F238E27FC236}">
                  <a16:creationId xmlns:a16="http://schemas.microsoft.com/office/drawing/2014/main" id="{B5D669C0-5B23-4CEF-9C77-C2C7945DF02E}"/>
                </a:ext>
              </a:extLst>
            </p:cNvPr>
            <p:cNvSpPr/>
            <p:nvPr/>
          </p:nvSpPr>
          <p:spPr>
            <a:xfrm>
              <a:off x="11714149" y="4136452"/>
              <a:ext cx="92171" cy="307832"/>
            </a:xfrm>
            <a:custGeom>
              <a:avLst/>
              <a:gdLst>
                <a:gd name="f0" fmla="val 10800000"/>
                <a:gd name="f1" fmla="val 5400000"/>
                <a:gd name="f2" fmla="val 180"/>
                <a:gd name="f3" fmla="val w"/>
                <a:gd name="f4" fmla="val h"/>
                <a:gd name="f5" fmla="val 0"/>
                <a:gd name="f6" fmla="val 45"/>
                <a:gd name="f7" fmla="val 150"/>
                <a:gd name="f8" fmla="val 28"/>
                <a:gd name="f9" fmla="val 19"/>
                <a:gd name="f10" fmla="val 126"/>
                <a:gd name="f11" fmla="val 13"/>
                <a:gd name="f12" fmla="val 107"/>
                <a:gd name="f13" fmla="val 5"/>
                <a:gd name="f14" fmla="val 84"/>
                <a:gd name="f15" fmla="val 10"/>
                <a:gd name="f16" fmla="+- 0 0 -90"/>
                <a:gd name="f17" fmla="*/ f3 1 45"/>
                <a:gd name="f18" fmla="*/ f4 1 150"/>
                <a:gd name="f19" fmla="+- f7 0 f5"/>
                <a:gd name="f20" fmla="+- f6 0 f5"/>
                <a:gd name="f21" fmla="*/ f16 f0 1"/>
                <a:gd name="f22" fmla="*/ f20 1 45"/>
                <a:gd name="f23" fmla="*/ f19 1 150"/>
                <a:gd name="f24" fmla="*/ 28 f20 1"/>
                <a:gd name="f25" fmla="*/ 0 f19 1"/>
                <a:gd name="f26" fmla="*/ 45 f20 1"/>
                <a:gd name="f27" fmla="*/ 150 f19 1"/>
                <a:gd name="f28" fmla="*/ 13 f20 1"/>
                <a:gd name="f29" fmla="*/ 107 f19 1"/>
                <a:gd name="f30" fmla="*/ f21 1 f2"/>
                <a:gd name="f31" fmla="*/ f24 1 45"/>
                <a:gd name="f32" fmla="*/ f25 1 150"/>
                <a:gd name="f33" fmla="*/ f26 1 45"/>
                <a:gd name="f34" fmla="*/ f27 1 150"/>
                <a:gd name="f35" fmla="*/ f28 1 45"/>
                <a:gd name="f36" fmla="*/ f29 1 150"/>
                <a:gd name="f37" fmla="*/ 0 1 f22"/>
                <a:gd name="f38" fmla="*/ f6 1 f22"/>
                <a:gd name="f39" fmla="*/ 0 1 f23"/>
                <a:gd name="f40" fmla="*/ f7 1 f23"/>
                <a:gd name="f41" fmla="+- f30 0 f1"/>
                <a:gd name="f42" fmla="*/ f31 1 f22"/>
                <a:gd name="f43" fmla="*/ f32 1 f23"/>
                <a:gd name="f44" fmla="*/ f33 1 f22"/>
                <a:gd name="f45" fmla="*/ f34 1 f23"/>
                <a:gd name="f46" fmla="*/ f35 1 f22"/>
                <a:gd name="f47" fmla="*/ f36 1 f23"/>
                <a:gd name="f48" fmla="*/ f37 f17 1"/>
                <a:gd name="f49" fmla="*/ f38 f17 1"/>
                <a:gd name="f50" fmla="*/ f40 f18 1"/>
                <a:gd name="f51" fmla="*/ f39 f18 1"/>
                <a:gd name="f52" fmla="*/ f42 f17 1"/>
                <a:gd name="f53" fmla="*/ f43 f18 1"/>
                <a:gd name="f54" fmla="*/ f44 f17 1"/>
                <a:gd name="f55" fmla="*/ f45 f18 1"/>
                <a:gd name="f56" fmla="*/ f46 f17 1"/>
                <a:gd name="f57" fmla="*/ f47 f18 1"/>
              </a:gdLst>
              <a:ahLst/>
              <a:cxnLst>
                <a:cxn ang="3cd4">
                  <a:pos x="hc" y="t"/>
                </a:cxn>
                <a:cxn ang="0">
                  <a:pos x="r" y="vc"/>
                </a:cxn>
                <a:cxn ang="cd4">
                  <a:pos x="hc" y="b"/>
                </a:cxn>
                <a:cxn ang="cd2">
                  <a:pos x="l" y="vc"/>
                </a:cxn>
                <a:cxn ang="f41">
                  <a:pos x="f52" y="f53"/>
                </a:cxn>
                <a:cxn ang="f41">
                  <a:pos x="f54" y="f55"/>
                </a:cxn>
                <a:cxn ang="f41">
                  <a:pos x="f56" y="f57"/>
                </a:cxn>
                <a:cxn ang="f41">
                  <a:pos x="f52" y="f53"/>
                </a:cxn>
              </a:cxnLst>
              <a:rect l="f48" t="f51" r="f49" b="f50"/>
              <a:pathLst>
                <a:path w="45" h="150">
                  <a:moveTo>
                    <a:pt x="f8" y="f5"/>
                  </a:moveTo>
                  <a:cubicBezTo>
                    <a:pt x="f6" y="f7"/>
                    <a:pt x="f6" y="f7"/>
                    <a:pt x="f6" y="f7"/>
                  </a:cubicBezTo>
                  <a:cubicBezTo>
                    <a:pt x="f6" y="f7"/>
                    <a:pt x="f9" y="f10"/>
                    <a:pt x="f11" y="f12"/>
                  </a:cubicBezTo>
                  <a:cubicBezTo>
                    <a:pt x="f13" y="f14"/>
                    <a:pt x="f5" y="f15"/>
                    <a:pt x="f8" y="f5"/>
                  </a:cubicBezTo>
                  <a:close/>
                </a:path>
              </a:pathLst>
            </a:custGeom>
            <a:solidFill>
              <a:srgbClr val="EAA32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49" name="Freeform 129">
              <a:extLst>
                <a:ext uri="{FF2B5EF4-FFF2-40B4-BE49-F238E27FC236}">
                  <a16:creationId xmlns:a16="http://schemas.microsoft.com/office/drawing/2014/main" id="{3A31B9D1-9912-40D6-B4ED-8E02FE97EBED}"/>
                </a:ext>
              </a:extLst>
            </p:cNvPr>
            <p:cNvSpPr/>
            <p:nvPr/>
          </p:nvSpPr>
          <p:spPr>
            <a:xfrm>
              <a:off x="11890674" y="3061658"/>
              <a:ext cx="189564" cy="376522"/>
            </a:xfrm>
            <a:custGeom>
              <a:avLst/>
              <a:gdLst>
                <a:gd name="f0" fmla="val 10800000"/>
                <a:gd name="f1" fmla="val 5400000"/>
                <a:gd name="f2" fmla="val 180"/>
                <a:gd name="f3" fmla="val w"/>
                <a:gd name="f4" fmla="val h"/>
                <a:gd name="f5" fmla="val 0"/>
                <a:gd name="f6" fmla="val 92"/>
                <a:gd name="f7" fmla="val 183"/>
                <a:gd name="f8" fmla="val 57"/>
                <a:gd name="f9" fmla="val 5"/>
                <a:gd name="f10" fmla="val 49"/>
                <a:gd name="f11" fmla="val 75"/>
                <a:gd name="f12" fmla="val 13"/>
                <a:gd name="f13" fmla="val 29"/>
                <a:gd name="f14" fmla="val 176"/>
                <a:gd name="f15" fmla="val 72"/>
                <a:gd name="f16" fmla="val 111"/>
                <a:gd name="f17" fmla="val 18"/>
                <a:gd name="f18" fmla="+- 0 0 -90"/>
                <a:gd name="f19" fmla="*/ f3 1 92"/>
                <a:gd name="f20" fmla="*/ f4 1 183"/>
                <a:gd name="f21" fmla="+- f7 0 f5"/>
                <a:gd name="f22" fmla="+- f6 0 f5"/>
                <a:gd name="f23" fmla="*/ f18 f0 1"/>
                <a:gd name="f24" fmla="*/ f22 1 92"/>
                <a:gd name="f25" fmla="*/ f21 1 183"/>
                <a:gd name="f26" fmla="*/ 57 f22 1"/>
                <a:gd name="f27" fmla="*/ 5 f21 1"/>
                <a:gd name="f28" fmla="*/ 13 f22 1"/>
                <a:gd name="f29" fmla="*/ 183 f21 1"/>
                <a:gd name="f30" fmla="*/ 72 f22 1"/>
                <a:gd name="f31" fmla="*/ 111 f21 1"/>
                <a:gd name="f32" fmla="*/ f23 1 f2"/>
                <a:gd name="f33" fmla="*/ f26 1 92"/>
                <a:gd name="f34" fmla="*/ f27 1 183"/>
                <a:gd name="f35" fmla="*/ f28 1 92"/>
                <a:gd name="f36" fmla="*/ f29 1 183"/>
                <a:gd name="f37" fmla="*/ f30 1 92"/>
                <a:gd name="f38" fmla="*/ f31 1 183"/>
                <a:gd name="f39" fmla="*/ 0 1 f24"/>
                <a:gd name="f40" fmla="*/ f6 1 f24"/>
                <a:gd name="f41" fmla="*/ 0 1 f25"/>
                <a:gd name="f42" fmla="*/ f7 1 f25"/>
                <a:gd name="f43" fmla="+- f32 0 f1"/>
                <a:gd name="f44" fmla="*/ f33 1 f24"/>
                <a:gd name="f45" fmla="*/ f34 1 f25"/>
                <a:gd name="f46" fmla="*/ f35 1 f24"/>
                <a:gd name="f47" fmla="*/ f36 1 f25"/>
                <a:gd name="f48" fmla="*/ f37 1 f24"/>
                <a:gd name="f49" fmla="*/ f38 1 f25"/>
                <a:gd name="f50" fmla="*/ f39 f19 1"/>
                <a:gd name="f51" fmla="*/ f40 f19 1"/>
                <a:gd name="f52" fmla="*/ f42 f20 1"/>
                <a:gd name="f53" fmla="*/ f41 f20 1"/>
                <a:gd name="f54" fmla="*/ f44 f19 1"/>
                <a:gd name="f55" fmla="*/ f45 f20 1"/>
                <a:gd name="f56" fmla="*/ f46 f19 1"/>
                <a:gd name="f57" fmla="*/ f47 f20 1"/>
                <a:gd name="f58" fmla="*/ f48 f19 1"/>
                <a:gd name="f59" fmla="*/ f49 f20 1"/>
              </a:gdLst>
              <a:ahLst/>
              <a:cxnLst>
                <a:cxn ang="3cd4">
                  <a:pos x="hc" y="t"/>
                </a:cxn>
                <a:cxn ang="0">
                  <a:pos x="r" y="vc"/>
                </a:cxn>
                <a:cxn ang="cd4">
                  <a:pos x="hc" y="b"/>
                </a:cxn>
                <a:cxn ang="cd2">
                  <a:pos x="l" y="vc"/>
                </a:cxn>
                <a:cxn ang="f43">
                  <a:pos x="f54" y="f55"/>
                </a:cxn>
                <a:cxn ang="f43">
                  <a:pos x="f56" y="f57"/>
                </a:cxn>
                <a:cxn ang="f43">
                  <a:pos x="f58" y="f59"/>
                </a:cxn>
                <a:cxn ang="f43">
                  <a:pos x="f54" y="f55"/>
                </a:cxn>
              </a:cxnLst>
              <a:rect l="f50" t="f53" r="f51" b="f52"/>
              <a:pathLst>
                <a:path w="92" h="183">
                  <a:moveTo>
                    <a:pt x="f8" y="f9"/>
                  </a:moveTo>
                  <a:cubicBezTo>
                    <a:pt x="f10" y="f5"/>
                    <a:pt x="f5" y="f11"/>
                    <a:pt x="f12" y="f7"/>
                  </a:cubicBezTo>
                  <a:cubicBezTo>
                    <a:pt x="f13" y="f14"/>
                    <a:pt x="f15" y="f16"/>
                    <a:pt x="f15" y="f16"/>
                  </a:cubicBezTo>
                  <a:cubicBezTo>
                    <a:pt x="f15" y="f16"/>
                    <a:pt x="f6" y="f17"/>
                    <a:pt x="f8" y="f9"/>
                  </a:cubicBezTo>
                  <a:close/>
                </a:path>
              </a:pathLst>
            </a:custGeom>
            <a:solidFill>
              <a:srgbClr val="F7D64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50" name="Freeform 130">
              <a:extLst>
                <a:ext uri="{FF2B5EF4-FFF2-40B4-BE49-F238E27FC236}">
                  <a16:creationId xmlns:a16="http://schemas.microsoft.com/office/drawing/2014/main" id="{8C65CEA5-292E-4841-82E2-CE9A77CBAF7D}"/>
                </a:ext>
              </a:extLst>
            </p:cNvPr>
            <p:cNvSpPr/>
            <p:nvPr/>
          </p:nvSpPr>
          <p:spPr>
            <a:xfrm>
              <a:off x="11975028" y="3072091"/>
              <a:ext cx="96524" cy="308701"/>
            </a:xfrm>
            <a:custGeom>
              <a:avLst/>
              <a:gdLst>
                <a:gd name="f0" fmla="val 10800000"/>
                <a:gd name="f1" fmla="val 5400000"/>
                <a:gd name="f2" fmla="val 180"/>
                <a:gd name="f3" fmla="val w"/>
                <a:gd name="f4" fmla="val h"/>
                <a:gd name="f5" fmla="val 0"/>
                <a:gd name="f6" fmla="val 47"/>
                <a:gd name="f7" fmla="val 150"/>
                <a:gd name="f8" fmla="val 17"/>
                <a:gd name="f9" fmla="val 25"/>
                <a:gd name="f10" fmla="val 128"/>
                <a:gd name="f11" fmla="val 33"/>
                <a:gd name="f12" fmla="val 106"/>
                <a:gd name="f13" fmla="val 39"/>
                <a:gd name="f14" fmla="val 86"/>
                <a:gd name="f15" fmla="val 12"/>
                <a:gd name="f16" fmla="+- 0 0 -90"/>
                <a:gd name="f17" fmla="*/ f3 1 47"/>
                <a:gd name="f18" fmla="*/ f4 1 150"/>
                <a:gd name="f19" fmla="+- f7 0 f5"/>
                <a:gd name="f20" fmla="+- f6 0 f5"/>
                <a:gd name="f21" fmla="*/ f16 f0 1"/>
                <a:gd name="f22" fmla="*/ f20 1 47"/>
                <a:gd name="f23" fmla="*/ f19 1 150"/>
                <a:gd name="f24" fmla="*/ 17 f20 1"/>
                <a:gd name="f25" fmla="*/ 0 f19 1"/>
                <a:gd name="f26" fmla="*/ 0 f20 1"/>
                <a:gd name="f27" fmla="*/ 150 f19 1"/>
                <a:gd name="f28" fmla="*/ 33 f20 1"/>
                <a:gd name="f29" fmla="*/ 106 f19 1"/>
                <a:gd name="f30" fmla="*/ f21 1 f2"/>
                <a:gd name="f31" fmla="*/ f24 1 47"/>
                <a:gd name="f32" fmla="*/ f25 1 150"/>
                <a:gd name="f33" fmla="*/ f26 1 47"/>
                <a:gd name="f34" fmla="*/ f27 1 150"/>
                <a:gd name="f35" fmla="*/ f28 1 47"/>
                <a:gd name="f36" fmla="*/ f29 1 150"/>
                <a:gd name="f37" fmla="*/ 0 1 f22"/>
                <a:gd name="f38" fmla="*/ f6 1 f22"/>
                <a:gd name="f39" fmla="*/ 0 1 f23"/>
                <a:gd name="f40" fmla="*/ f7 1 f23"/>
                <a:gd name="f41" fmla="+- f30 0 f1"/>
                <a:gd name="f42" fmla="*/ f31 1 f22"/>
                <a:gd name="f43" fmla="*/ f32 1 f23"/>
                <a:gd name="f44" fmla="*/ f33 1 f22"/>
                <a:gd name="f45" fmla="*/ f34 1 f23"/>
                <a:gd name="f46" fmla="*/ f35 1 f22"/>
                <a:gd name="f47" fmla="*/ f36 1 f23"/>
                <a:gd name="f48" fmla="*/ f37 f17 1"/>
                <a:gd name="f49" fmla="*/ f38 f17 1"/>
                <a:gd name="f50" fmla="*/ f40 f18 1"/>
                <a:gd name="f51" fmla="*/ f39 f18 1"/>
                <a:gd name="f52" fmla="*/ f42 f17 1"/>
                <a:gd name="f53" fmla="*/ f43 f18 1"/>
                <a:gd name="f54" fmla="*/ f44 f17 1"/>
                <a:gd name="f55" fmla="*/ f45 f18 1"/>
                <a:gd name="f56" fmla="*/ f46 f17 1"/>
                <a:gd name="f57" fmla="*/ f47 f18 1"/>
              </a:gdLst>
              <a:ahLst/>
              <a:cxnLst>
                <a:cxn ang="3cd4">
                  <a:pos x="hc" y="t"/>
                </a:cxn>
                <a:cxn ang="0">
                  <a:pos x="r" y="vc"/>
                </a:cxn>
                <a:cxn ang="cd4">
                  <a:pos x="hc" y="b"/>
                </a:cxn>
                <a:cxn ang="cd2">
                  <a:pos x="l" y="vc"/>
                </a:cxn>
                <a:cxn ang="f41">
                  <a:pos x="f52" y="f53"/>
                </a:cxn>
                <a:cxn ang="f41">
                  <a:pos x="f54" y="f55"/>
                </a:cxn>
                <a:cxn ang="f41">
                  <a:pos x="f56" y="f57"/>
                </a:cxn>
                <a:cxn ang="f41">
                  <a:pos x="f52" y="f53"/>
                </a:cxn>
              </a:cxnLst>
              <a:rect l="f48" t="f51" r="f49" b="f50"/>
              <a:pathLst>
                <a:path w="47" h="150">
                  <a:moveTo>
                    <a:pt x="f8" y="f5"/>
                  </a:moveTo>
                  <a:cubicBezTo>
                    <a:pt x="f5" y="f7"/>
                    <a:pt x="f5" y="f7"/>
                    <a:pt x="f5" y="f7"/>
                  </a:cubicBezTo>
                  <a:cubicBezTo>
                    <a:pt x="f5" y="f7"/>
                    <a:pt x="f9" y="f10"/>
                    <a:pt x="f11" y="f12"/>
                  </a:cubicBezTo>
                  <a:cubicBezTo>
                    <a:pt x="f13" y="f14"/>
                    <a:pt x="f6" y="f15"/>
                    <a:pt x="f8" y="f5"/>
                  </a:cubicBezTo>
                  <a:close/>
                </a:path>
              </a:pathLst>
            </a:custGeom>
            <a:solidFill>
              <a:srgbClr val="EAA32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51" name="Freeform 131">
              <a:extLst>
                <a:ext uri="{FF2B5EF4-FFF2-40B4-BE49-F238E27FC236}">
                  <a16:creationId xmlns:a16="http://schemas.microsoft.com/office/drawing/2014/main" id="{A317B219-D0DC-4645-A0E7-40D43739D0D4}"/>
                </a:ext>
              </a:extLst>
            </p:cNvPr>
            <p:cNvSpPr/>
            <p:nvPr/>
          </p:nvSpPr>
          <p:spPr>
            <a:xfrm>
              <a:off x="11876757" y="3612968"/>
              <a:ext cx="264353" cy="418264"/>
            </a:xfrm>
            <a:custGeom>
              <a:avLst/>
              <a:gdLst>
                <a:gd name="f0" fmla="val 10800000"/>
                <a:gd name="f1" fmla="val 5400000"/>
                <a:gd name="f2" fmla="val 180"/>
                <a:gd name="f3" fmla="val w"/>
                <a:gd name="f4" fmla="val h"/>
                <a:gd name="f5" fmla="val 0"/>
                <a:gd name="f6" fmla="val 129"/>
                <a:gd name="f7" fmla="val 204"/>
                <a:gd name="f8" fmla="val 6"/>
                <a:gd name="f9" fmla="val 136"/>
                <a:gd name="f10" fmla="val 120"/>
                <a:gd name="f11" fmla="val 59"/>
                <a:gd name="f12" fmla="+- 0 0 -90"/>
                <a:gd name="f13" fmla="*/ f3 1 129"/>
                <a:gd name="f14" fmla="*/ f4 1 204"/>
                <a:gd name="f15" fmla="+- f7 0 f5"/>
                <a:gd name="f16" fmla="+- f6 0 f5"/>
                <a:gd name="f17" fmla="*/ f12 f0 1"/>
                <a:gd name="f18" fmla="*/ f16 1 129"/>
                <a:gd name="f19" fmla="*/ f15 1 204"/>
                <a:gd name="f20" fmla="*/ 6 f16 1"/>
                <a:gd name="f21" fmla="*/ 204 f15 1"/>
                <a:gd name="f22" fmla="*/ 120 f16 1"/>
                <a:gd name="f23" fmla="*/ 0 f15 1"/>
                <a:gd name="f24" fmla="*/ f17 1 f2"/>
                <a:gd name="f25" fmla="*/ f20 1 129"/>
                <a:gd name="f26" fmla="*/ f21 1 204"/>
                <a:gd name="f27" fmla="*/ f22 1 129"/>
                <a:gd name="f28" fmla="*/ f23 1 204"/>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29" h="204">
                  <a:moveTo>
                    <a:pt x="f8" y="f7"/>
                  </a:moveTo>
                  <a:cubicBezTo>
                    <a:pt x="f8" y="f7"/>
                    <a:pt x="f6" y="f9"/>
                    <a:pt x="f10" y="f5"/>
                  </a:cubicBezTo>
                  <a:cubicBezTo>
                    <a:pt x="f5"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52" name="Freeform 132">
              <a:extLst>
                <a:ext uri="{FF2B5EF4-FFF2-40B4-BE49-F238E27FC236}">
                  <a16:creationId xmlns:a16="http://schemas.microsoft.com/office/drawing/2014/main" id="{0F8A414A-5203-4D34-8DCC-FB35229DBDF2}"/>
                </a:ext>
              </a:extLst>
            </p:cNvPr>
            <p:cNvSpPr/>
            <p:nvPr/>
          </p:nvSpPr>
          <p:spPr>
            <a:xfrm>
              <a:off x="11625453" y="3284268"/>
              <a:ext cx="265221" cy="414790"/>
            </a:xfrm>
            <a:custGeom>
              <a:avLst/>
              <a:gdLst>
                <a:gd name="f0" fmla="val 10800000"/>
                <a:gd name="f1" fmla="val 5400000"/>
                <a:gd name="f2" fmla="val 180"/>
                <a:gd name="f3" fmla="val w"/>
                <a:gd name="f4" fmla="val h"/>
                <a:gd name="f5" fmla="val 0"/>
                <a:gd name="f6" fmla="val 129"/>
                <a:gd name="f7" fmla="val 202"/>
                <a:gd name="f8" fmla="val 123"/>
                <a:gd name="f9" fmla="val 136"/>
                <a:gd name="f10" fmla="val 10"/>
                <a:gd name="f11" fmla="val 59"/>
                <a:gd name="f12" fmla="+- 0 0 -90"/>
                <a:gd name="f13" fmla="*/ f3 1 129"/>
                <a:gd name="f14" fmla="*/ f4 1 202"/>
                <a:gd name="f15" fmla="+- f7 0 f5"/>
                <a:gd name="f16" fmla="+- f6 0 f5"/>
                <a:gd name="f17" fmla="*/ f12 f0 1"/>
                <a:gd name="f18" fmla="*/ f16 1 129"/>
                <a:gd name="f19" fmla="*/ f15 1 202"/>
                <a:gd name="f20" fmla="*/ 123 f16 1"/>
                <a:gd name="f21" fmla="*/ 202 f15 1"/>
                <a:gd name="f22" fmla="*/ 10 f16 1"/>
                <a:gd name="f23" fmla="*/ 0 f15 1"/>
                <a:gd name="f24" fmla="*/ f17 1 f2"/>
                <a:gd name="f25" fmla="*/ f20 1 129"/>
                <a:gd name="f26" fmla="*/ f21 1 202"/>
                <a:gd name="f27" fmla="*/ f22 1 129"/>
                <a:gd name="f28" fmla="*/ f23 1 202"/>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29" h="202">
                  <a:moveTo>
                    <a:pt x="f8" y="f7"/>
                  </a:moveTo>
                  <a:cubicBezTo>
                    <a:pt x="f8" y="f7"/>
                    <a:pt x="f5" y="f9"/>
                    <a:pt x="f10" y="f5"/>
                  </a:cubicBezTo>
                  <a:cubicBezTo>
                    <a:pt x="f6"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53" name="Freeform 133">
              <a:extLst>
                <a:ext uri="{FF2B5EF4-FFF2-40B4-BE49-F238E27FC236}">
                  <a16:creationId xmlns:a16="http://schemas.microsoft.com/office/drawing/2014/main" id="{DA8854FA-8CDB-4F37-A70C-28B56A828047}"/>
                </a:ext>
              </a:extLst>
            </p:cNvPr>
            <p:cNvSpPr/>
            <p:nvPr/>
          </p:nvSpPr>
          <p:spPr>
            <a:xfrm>
              <a:off x="11884584" y="4165146"/>
              <a:ext cx="265221" cy="416527"/>
            </a:xfrm>
            <a:custGeom>
              <a:avLst/>
              <a:gdLst>
                <a:gd name="f0" fmla="val 10800000"/>
                <a:gd name="f1" fmla="val 5400000"/>
                <a:gd name="f2" fmla="val 180"/>
                <a:gd name="f3" fmla="val w"/>
                <a:gd name="f4" fmla="val h"/>
                <a:gd name="f5" fmla="val 0"/>
                <a:gd name="f6" fmla="val 129"/>
                <a:gd name="f7" fmla="val 203"/>
                <a:gd name="f8" fmla="val 6"/>
                <a:gd name="f9" fmla="val 136"/>
                <a:gd name="f10" fmla="val 120"/>
                <a:gd name="f11" fmla="val 59"/>
                <a:gd name="f12" fmla="+- 0 0 -90"/>
                <a:gd name="f13" fmla="*/ f3 1 129"/>
                <a:gd name="f14" fmla="*/ f4 1 203"/>
                <a:gd name="f15" fmla="+- f7 0 f5"/>
                <a:gd name="f16" fmla="+- f6 0 f5"/>
                <a:gd name="f17" fmla="*/ f12 f0 1"/>
                <a:gd name="f18" fmla="*/ f16 1 129"/>
                <a:gd name="f19" fmla="*/ f15 1 203"/>
                <a:gd name="f20" fmla="*/ 6 f16 1"/>
                <a:gd name="f21" fmla="*/ 203 f15 1"/>
                <a:gd name="f22" fmla="*/ 120 f16 1"/>
                <a:gd name="f23" fmla="*/ 0 f15 1"/>
                <a:gd name="f24" fmla="*/ f17 1 f2"/>
                <a:gd name="f25" fmla="*/ f20 1 129"/>
                <a:gd name="f26" fmla="*/ f21 1 203"/>
                <a:gd name="f27" fmla="*/ f22 1 129"/>
                <a:gd name="f28" fmla="*/ f23 1 203"/>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29" h="203">
                  <a:moveTo>
                    <a:pt x="f8" y="f7"/>
                  </a:moveTo>
                  <a:cubicBezTo>
                    <a:pt x="f8" y="f7"/>
                    <a:pt x="f6" y="f9"/>
                    <a:pt x="f10" y="f5"/>
                  </a:cubicBezTo>
                  <a:cubicBezTo>
                    <a:pt x="f5"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54" name="Freeform 134">
              <a:extLst>
                <a:ext uri="{FF2B5EF4-FFF2-40B4-BE49-F238E27FC236}">
                  <a16:creationId xmlns:a16="http://schemas.microsoft.com/office/drawing/2014/main" id="{35AB1391-C56B-47CB-B790-4C2146A38D3F}"/>
                </a:ext>
              </a:extLst>
            </p:cNvPr>
            <p:cNvSpPr/>
            <p:nvPr/>
          </p:nvSpPr>
          <p:spPr>
            <a:xfrm>
              <a:off x="11632411" y="3758193"/>
              <a:ext cx="264353" cy="413043"/>
            </a:xfrm>
            <a:custGeom>
              <a:avLst/>
              <a:gdLst>
                <a:gd name="f0" fmla="val 10800000"/>
                <a:gd name="f1" fmla="val 5400000"/>
                <a:gd name="f2" fmla="val 180"/>
                <a:gd name="f3" fmla="val w"/>
                <a:gd name="f4" fmla="val h"/>
                <a:gd name="f5" fmla="val 0"/>
                <a:gd name="f6" fmla="val 129"/>
                <a:gd name="f7" fmla="val 201"/>
                <a:gd name="f8" fmla="val 124"/>
                <a:gd name="f9" fmla="val 135"/>
                <a:gd name="f10" fmla="val 9"/>
                <a:gd name="f11" fmla="val 58"/>
                <a:gd name="f12" fmla="+- 0 0 -90"/>
                <a:gd name="f13" fmla="*/ f3 1 129"/>
                <a:gd name="f14" fmla="*/ f4 1 201"/>
                <a:gd name="f15" fmla="+- f7 0 f5"/>
                <a:gd name="f16" fmla="+- f6 0 f5"/>
                <a:gd name="f17" fmla="*/ f12 f0 1"/>
                <a:gd name="f18" fmla="*/ f16 1 129"/>
                <a:gd name="f19" fmla="*/ f15 1 201"/>
                <a:gd name="f20" fmla="*/ 124 f16 1"/>
                <a:gd name="f21" fmla="*/ 201 f15 1"/>
                <a:gd name="f22" fmla="*/ 9 f16 1"/>
                <a:gd name="f23" fmla="*/ 0 f15 1"/>
                <a:gd name="f24" fmla="*/ f17 1 f2"/>
                <a:gd name="f25" fmla="*/ f20 1 129"/>
                <a:gd name="f26" fmla="*/ f21 1 201"/>
                <a:gd name="f27" fmla="*/ f22 1 129"/>
                <a:gd name="f28" fmla="*/ f23 1 201"/>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29" h="201">
                  <a:moveTo>
                    <a:pt x="f8" y="f7"/>
                  </a:moveTo>
                  <a:cubicBezTo>
                    <a:pt x="f8" y="f7"/>
                    <a:pt x="f5" y="f9"/>
                    <a:pt x="f10" y="f5"/>
                  </a:cubicBezTo>
                  <a:cubicBezTo>
                    <a:pt x="f6"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55" name="Freeform 135">
              <a:extLst>
                <a:ext uri="{FF2B5EF4-FFF2-40B4-BE49-F238E27FC236}">
                  <a16:creationId xmlns:a16="http://schemas.microsoft.com/office/drawing/2014/main" id="{93887E49-0643-4168-B047-7B7D1A507A9C}"/>
                </a:ext>
              </a:extLst>
            </p:cNvPr>
            <p:cNvSpPr/>
            <p:nvPr/>
          </p:nvSpPr>
          <p:spPr>
            <a:xfrm>
              <a:off x="11640238" y="4169499"/>
              <a:ext cx="265221" cy="419133"/>
            </a:xfrm>
            <a:custGeom>
              <a:avLst/>
              <a:gdLst>
                <a:gd name="f0" fmla="val 10800000"/>
                <a:gd name="f1" fmla="val 5400000"/>
                <a:gd name="f2" fmla="val 180"/>
                <a:gd name="f3" fmla="val w"/>
                <a:gd name="f4" fmla="val h"/>
                <a:gd name="f5" fmla="val 0"/>
                <a:gd name="f6" fmla="val 129"/>
                <a:gd name="f7" fmla="val 204"/>
                <a:gd name="f8" fmla="val 124"/>
                <a:gd name="f9" fmla="val 136"/>
                <a:gd name="f10" fmla="val 9"/>
                <a:gd name="f11" fmla="val 60"/>
                <a:gd name="f12" fmla="+- 0 0 -90"/>
                <a:gd name="f13" fmla="*/ f3 1 129"/>
                <a:gd name="f14" fmla="*/ f4 1 204"/>
                <a:gd name="f15" fmla="+- f7 0 f5"/>
                <a:gd name="f16" fmla="+- f6 0 f5"/>
                <a:gd name="f17" fmla="*/ f12 f0 1"/>
                <a:gd name="f18" fmla="*/ f16 1 129"/>
                <a:gd name="f19" fmla="*/ f15 1 204"/>
                <a:gd name="f20" fmla="*/ 124 f16 1"/>
                <a:gd name="f21" fmla="*/ 204 f15 1"/>
                <a:gd name="f22" fmla="*/ 9 f16 1"/>
                <a:gd name="f23" fmla="*/ 0 f15 1"/>
                <a:gd name="f24" fmla="*/ f17 1 f2"/>
                <a:gd name="f25" fmla="*/ f20 1 129"/>
                <a:gd name="f26" fmla="*/ f21 1 204"/>
                <a:gd name="f27" fmla="*/ f22 1 129"/>
                <a:gd name="f28" fmla="*/ f23 1 204"/>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29" h="204">
                  <a:moveTo>
                    <a:pt x="f8" y="f7"/>
                  </a:moveTo>
                  <a:cubicBezTo>
                    <a:pt x="f8" y="f7"/>
                    <a:pt x="f5" y="f9"/>
                    <a:pt x="f10" y="f5"/>
                  </a:cubicBezTo>
                  <a:cubicBezTo>
                    <a:pt x="f6"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56" name="Freeform 136">
              <a:extLst>
                <a:ext uri="{FF2B5EF4-FFF2-40B4-BE49-F238E27FC236}">
                  <a16:creationId xmlns:a16="http://schemas.microsoft.com/office/drawing/2014/main" id="{7603DD0D-935C-49E4-9967-F57178A4D26C}"/>
                </a:ext>
              </a:extLst>
            </p:cNvPr>
            <p:cNvSpPr/>
            <p:nvPr/>
          </p:nvSpPr>
          <p:spPr>
            <a:xfrm>
              <a:off x="11876757" y="3117308"/>
              <a:ext cx="264353" cy="419133"/>
            </a:xfrm>
            <a:custGeom>
              <a:avLst/>
              <a:gdLst>
                <a:gd name="f0" fmla="val 10800000"/>
                <a:gd name="f1" fmla="val 5400000"/>
                <a:gd name="f2" fmla="val 180"/>
                <a:gd name="f3" fmla="val w"/>
                <a:gd name="f4" fmla="val h"/>
                <a:gd name="f5" fmla="val 0"/>
                <a:gd name="f6" fmla="val 129"/>
                <a:gd name="f7" fmla="val 204"/>
                <a:gd name="f8" fmla="val 6"/>
                <a:gd name="f9" fmla="val 137"/>
                <a:gd name="f10" fmla="val 120"/>
                <a:gd name="f11" fmla="val 60"/>
                <a:gd name="f12" fmla="+- 0 0 -90"/>
                <a:gd name="f13" fmla="*/ f3 1 129"/>
                <a:gd name="f14" fmla="*/ f4 1 204"/>
                <a:gd name="f15" fmla="+- f7 0 f5"/>
                <a:gd name="f16" fmla="+- f6 0 f5"/>
                <a:gd name="f17" fmla="*/ f12 f0 1"/>
                <a:gd name="f18" fmla="*/ f16 1 129"/>
                <a:gd name="f19" fmla="*/ f15 1 204"/>
                <a:gd name="f20" fmla="*/ 6 f16 1"/>
                <a:gd name="f21" fmla="*/ 204 f15 1"/>
                <a:gd name="f22" fmla="*/ 120 f16 1"/>
                <a:gd name="f23" fmla="*/ 0 f15 1"/>
                <a:gd name="f24" fmla="*/ f17 1 f2"/>
                <a:gd name="f25" fmla="*/ f20 1 129"/>
                <a:gd name="f26" fmla="*/ f21 1 204"/>
                <a:gd name="f27" fmla="*/ f22 1 129"/>
                <a:gd name="f28" fmla="*/ f23 1 204"/>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29" h="204">
                  <a:moveTo>
                    <a:pt x="f8" y="f7"/>
                  </a:moveTo>
                  <a:cubicBezTo>
                    <a:pt x="f8" y="f7"/>
                    <a:pt x="f6" y="f9"/>
                    <a:pt x="f10" y="f5"/>
                  </a:cubicBezTo>
                  <a:cubicBezTo>
                    <a:pt x="f5"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57" name="Freeform 137">
              <a:extLst>
                <a:ext uri="{FF2B5EF4-FFF2-40B4-BE49-F238E27FC236}">
                  <a16:creationId xmlns:a16="http://schemas.microsoft.com/office/drawing/2014/main" id="{642D384D-900A-490C-9F2B-579497FA972F}"/>
                </a:ext>
              </a:extLst>
            </p:cNvPr>
            <p:cNvSpPr/>
            <p:nvPr/>
          </p:nvSpPr>
          <p:spPr>
            <a:xfrm>
              <a:off x="11613282" y="2735564"/>
              <a:ext cx="265221" cy="420870"/>
            </a:xfrm>
            <a:custGeom>
              <a:avLst/>
              <a:gdLst>
                <a:gd name="f0" fmla="val 10800000"/>
                <a:gd name="f1" fmla="val 5400000"/>
                <a:gd name="f2" fmla="val 180"/>
                <a:gd name="f3" fmla="val w"/>
                <a:gd name="f4" fmla="val h"/>
                <a:gd name="f5" fmla="val 0"/>
                <a:gd name="f6" fmla="val 129"/>
                <a:gd name="f7" fmla="val 205"/>
                <a:gd name="f8" fmla="val 122"/>
                <a:gd name="f9" fmla="val 137"/>
                <a:gd name="f10" fmla="val 8"/>
                <a:gd name="f11" fmla="val 60"/>
                <a:gd name="f12" fmla="+- 0 0 -90"/>
                <a:gd name="f13" fmla="*/ f3 1 129"/>
                <a:gd name="f14" fmla="*/ f4 1 205"/>
                <a:gd name="f15" fmla="+- f7 0 f5"/>
                <a:gd name="f16" fmla="+- f6 0 f5"/>
                <a:gd name="f17" fmla="*/ f12 f0 1"/>
                <a:gd name="f18" fmla="*/ f16 1 129"/>
                <a:gd name="f19" fmla="*/ f15 1 205"/>
                <a:gd name="f20" fmla="*/ 122 f16 1"/>
                <a:gd name="f21" fmla="*/ 205 f15 1"/>
                <a:gd name="f22" fmla="*/ 8 f16 1"/>
                <a:gd name="f23" fmla="*/ 0 f15 1"/>
                <a:gd name="f24" fmla="*/ f17 1 f2"/>
                <a:gd name="f25" fmla="*/ f20 1 129"/>
                <a:gd name="f26" fmla="*/ f21 1 205"/>
                <a:gd name="f27" fmla="*/ f22 1 129"/>
                <a:gd name="f28" fmla="*/ f23 1 205"/>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29" h="205">
                  <a:moveTo>
                    <a:pt x="f8" y="f7"/>
                  </a:moveTo>
                  <a:cubicBezTo>
                    <a:pt x="f8" y="f7"/>
                    <a:pt x="f5" y="f9"/>
                    <a:pt x="f10" y="f5"/>
                  </a:cubicBezTo>
                  <a:cubicBezTo>
                    <a:pt x="f6"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58" name="Freeform 138">
              <a:extLst>
                <a:ext uri="{FF2B5EF4-FFF2-40B4-BE49-F238E27FC236}">
                  <a16:creationId xmlns:a16="http://schemas.microsoft.com/office/drawing/2014/main" id="{C61D127D-FAD4-483A-9FD8-650DE11F3F39}"/>
                </a:ext>
              </a:extLst>
            </p:cNvPr>
            <p:cNvSpPr/>
            <p:nvPr/>
          </p:nvSpPr>
          <p:spPr>
            <a:xfrm>
              <a:off x="11876757" y="2562523"/>
              <a:ext cx="264353" cy="415658"/>
            </a:xfrm>
            <a:custGeom>
              <a:avLst/>
              <a:gdLst>
                <a:gd name="f0" fmla="val 10800000"/>
                <a:gd name="f1" fmla="val 5400000"/>
                <a:gd name="f2" fmla="val 180"/>
                <a:gd name="f3" fmla="val w"/>
                <a:gd name="f4" fmla="val h"/>
                <a:gd name="f5" fmla="val 0"/>
                <a:gd name="f6" fmla="val 129"/>
                <a:gd name="f7" fmla="val 202"/>
                <a:gd name="f8" fmla="val 6"/>
                <a:gd name="f9" fmla="val 136"/>
                <a:gd name="f10" fmla="val 120"/>
                <a:gd name="f11" fmla="val 59"/>
                <a:gd name="f12" fmla="+- 0 0 -90"/>
                <a:gd name="f13" fmla="*/ f3 1 129"/>
                <a:gd name="f14" fmla="*/ f4 1 202"/>
                <a:gd name="f15" fmla="+- f7 0 f5"/>
                <a:gd name="f16" fmla="+- f6 0 f5"/>
                <a:gd name="f17" fmla="*/ f12 f0 1"/>
                <a:gd name="f18" fmla="*/ f16 1 129"/>
                <a:gd name="f19" fmla="*/ f15 1 202"/>
                <a:gd name="f20" fmla="*/ 6 f16 1"/>
                <a:gd name="f21" fmla="*/ 202 f15 1"/>
                <a:gd name="f22" fmla="*/ 120 f16 1"/>
                <a:gd name="f23" fmla="*/ 0 f15 1"/>
                <a:gd name="f24" fmla="*/ f17 1 f2"/>
                <a:gd name="f25" fmla="*/ f20 1 129"/>
                <a:gd name="f26" fmla="*/ f21 1 202"/>
                <a:gd name="f27" fmla="*/ f22 1 129"/>
                <a:gd name="f28" fmla="*/ f23 1 202"/>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29" h="202">
                  <a:moveTo>
                    <a:pt x="f8" y="f7"/>
                  </a:moveTo>
                  <a:cubicBezTo>
                    <a:pt x="f8" y="f7"/>
                    <a:pt x="f6" y="f9"/>
                    <a:pt x="f10" y="f5"/>
                  </a:cubicBezTo>
                  <a:cubicBezTo>
                    <a:pt x="f5"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59" name="Freeform 139">
              <a:extLst>
                <a:ext uri="{FF2B5EF4-FFF2-40B4-BE49-F238E27FC236}">
                  <a16:creationId xmlns:a16="http://schemas.microsoft.com/office/drawing/2014/main" id="{320AC392-06D6-42D8-9957-23753FE8E339}"/>
                </a:ext>
              </a:extLst>
            </p:cNvPr>
            <p:cNvSpPr/>
            <p:nvPr/>
          </p:nvSpPr>
          <p:spPr>
            <a:xfrm>
              <a:off x="11872414" y="2096435"/>
              <a:ext cx="266959" cy="413043"/>
            </a:xfrm>
            <a:custGeom>
              <a:avLst/>
              <a:gdLst>
                <a:gd name="f0" fmla="val 10800000"/>
                <a:gd name="f1" fmla="val 5400000"/>
                <a:gd name="f2" fmla="val 180"/>
                <a:gd name="f3" fmla="val w"/>
                <a:gd name="f4" fmla="val h"/>
                <a:gd name="f5" fmla="val 0"/>
                <a:gd name="f6" fmla="val 130"/>
                <a:gd name="f7" fmla="val 201"/>
                <a:gd name="f8" fmla="val 7"/>
                <a:gd name="f9" fmla="val 135"/>
                <a:gd name="f10" fmla="val 120"/>
                <a:gd name="f11" fmla="val 59"/>
                <a:gd name="f12" fmla="+- 0 0 -90"/>
                <a:gd name="f13" fmla="*/ f3 1 130"/>
                <a:gd name="f14" fmla="*/ f4 1 201"/>
                <a:gd name="f15" fmla="+- f7 0 f5"/>
                <a:gd name="f16" fmla="+- f6 0 f5"/>
                <a:gd name="f17" fmla="*/ f12 f0 1"/>
                <a:gd name="f18" fmla="*/ f16 1 130"/>
                <a:gd name="f19" fmla="*/ f15 1 201"/>
                <a:gd name="f20" fmla="*/ 7 f16 1"/>
                <a:gd name="f21" fmla="*/ 201 f15 1"/>
                <a:gd name="f22" fmla="*/ 120 f16 1"/>
                <a:gd name="f23" fmla="*/ 0 f15 1"/>
                <a:gd name="f24" fmla="*/ f17 1 f2"/>
                <a:gd name="f25" fmla="*/ f20 1 130"/>
                <a:gd name="f26" fmla="*/ f21 1 201"/>
                <a:gd name="f27" fmla="*/ f22 1 130"/>
                <a:gd name="f28" fmla="*/ f23 1 201"/>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30" h="201">
                  <a:moveTo>
                    <a:pt x="f8" y="f7"/>
                  </a:moveTo>
                  <a:cubicBezTo>
                    <a:pt x="f8" y="f7"/>
                    <a:pt x="f6" y="f9"/>
                    <a:pt x="f10" y="f5"/>
                  </a:cubicBezTo>
                  <a:cubicBezTo>
                    <a:pt x="f5"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60" name="Freeform 140">
              <a:extLst>
                <a:ext uri="{FF2B5EF4-FFF2-40B4-BE49-F238E27FC236}">
                  <a16:creationId xmlns:a16="http://schemas.microsoft.com/office/drawing/2014/main" id="{13DD3017-B261-4E07-BDD0-4559ED2A8C08}"/>
                </a:ext>
              </a:extLst>
            </p:cNvPr>
            <p:cNvSpPr/>
            <p:nvPr/>
          </p:nvSpPr>
          <p:spPr>
            <a:xfrm>
              <a:off x="11648066" y="2244257"/>
              <a:ext cx="238265" cy="372179"/>
            </a:xfrm>
            <a:custGeom>
              <a:avLst/>
              <a:gdLst>
                <a:gd name="f0" fmla="val 10800000"/>
                <a:gd name="f1" fmla="val 5400000"/>
                <a:gd name="f2" fmla="val 180"/>
                <a:gd name="f3" fmla="val w"/>
                <a:gd name="f4" fmla="val h"/>
                <a:gd name="f5" fmla="val 0"/>
                <a:gd name="f6" fmla="val 116"/>
                <a:gd name="f7" fmla="val 181"/>
                <a:gd name="f8" fmla="val 112"/>
                <a:gd name="f9" fmla="val 121"/>
                <a:gd name="f10" fmla="val 8"/>
                <a:gd name="f11" fmla="val 54"/>
                <a:gd name="f12" fmla="+- 0 0 -90"/>
                <a:gd name="f13" fmla="*/ f3 1 116"/>
                <a:gd name="f14" fmla="*/ f4 1 181"/>
                <a:gd name="f15" fmla="+- f7 0 f5"/>
                <a:gd name="f16" fmla="+- f6 0 f5"/>
                <a:gd name="f17" fmla="*/ f12 f0 1"/>
                <a:gd name="f18" fmla="*/ f16 1 116"/>
                <a:gd name="f19" fmla="*/ f15 1 181"/>
                <a:gd name="f20" fmla="*/ 112 f16 1"/>
                <a:gd name="f21" fmla="*/ 181 f15 1"/>
                <a:gd name="f22" fmla="*/ 8 f16 1"/>
                <a:gd name="f23" fmla="*/ 0 f15 1"/>
                <a:gd name="f24" fmla="*/ f17 1 f2"/>
                <a:gd name="f25" fmla="*/ f20 1 116"/>
                <a:gd name="f26" fmla="*/ f21 1 181"/>
                <a:gd name="f27" fmla="*/ f22 1 116"/>
                <a:gd name="f28" fmla="*/ f23 1 181"/>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16" h="181">
                  <a:moveTo>
                    <a:pt x="f8" y="f7"/>
                  </a:moveTo>
                  <a:cubicBezTo>
                    <a:pt x="f8" y="f7"/>
                    <a:pt x="f5" y="f9"/>
                    <a:pt x="f10" y="f5"/>
                  </a:cubicBezTo>
                  <a:cubicBezTo>
                    <a:pt x="f6"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61" name="Freeform 141">
              <a:extLst>
                <a:ext uri="{FF2B5EF4-FFF2-40B4-BE49-F238E27FC236}">
                  <a16:creationId xmlns:a16="http://schemas.microsoft.com/office/drawing/2014/main" id="{6AF78633-C366-42BE-A4FA-BE469E8F6A05}"/>
                </a:ext>
              </a:extLst>
            </p:cNvPr>
            <p:cNvSpPr/>
            <p:nvPr/>
          </p:nvSpPr>
          <p:spPr>
            <a:xfrm>
              <a:off x="11650672" y="3284268"/>
              <a:ext cx="226085" cy="412174"/>
            </a:xfrm>
            <a:custGeom>
              <a:avLst/>
              <a:gdLst>
                <a:gd name="f0" fmla="val 10800000"/>
                <a:gd name="f1" fmla="val 5400000"/>
                <a:gd name="f2" fmla="val 180"/>
                <a:gd name="f3" fmla="val w"/>
                <a:gd name="f4" fmla="val h"/>
                <a:gd name="f5" fmla="val 0"/>
                <a:gd name="f6" fmla="val 110"/>
                <a:gd name="f7" fmla="val 201"/>
                <a:gd name="f8" fmla="val 109"/>
                <a:gd name="f9" fmla="val 196"/>
                <a:gd name="f10" fmla="val 192"/>
                <a:gd name="f11" fmla="val 105"/>
                <a:gd name="f12" fmla="val 190"/>
                <a:gd name="f13" fmla="val 188"/>
                <a:gd name="f14" fmla="val 186"/>
                <a:gd name="f15" fmla="val 103"/>
                <a:gd name="f16" fmla="val 183"/>
                <a:gd name="f17" fmla="val 101"/>
                <a:gd name="f18" fmla="val 98"/>
                <a:gd name="f19" fmla="val 177"/>
                <a:gd name="f20" fmla="val 97"/>
                <a:gd name="f21" fmla="val 176"/>
                <a:gd name="f22" fmla="val 175"/>
                <a:gd name="f23" fmla="val 96"/>
                <a:gd name="f24" fmla="val 173"/>
                <a:gd name="f25" fmla="val 171"/>
                <a:gd name="f26" fmla="val 93"/>
                <a:gd name="f27" fmla="val 168"/>
                <a:gd name="f28" fmla="val 169"/>
                <a:gd name="f29" fmla="val 167"/>
                <a:gd name="f30" fmla="val 92"/>
                <a:gd name="f31" fmla="val 164"/>
                <a:gd name="f32" fmla="val 90"/>
                <a:gd name="f33" fmla="val 162"/>
                <a:gd name="f34" fmla="val 163"/>
                <a:gd name="f35" fmla="val 160"/>
                <a:gd name="f36" fmla="val 89"/>
                <a:gd name="f37" fmla="val 159"/>
                <a:gd name="f38" fmla="val 156"/>
                <a:gd name="f39" fmla="val 155"/>
                <a:gd name="f40" fmla="val 88"/>
                <a:gd name="f41" fmla="val 154"/>
                <a:gd name="f42" fmla="val 153"/>
                <a:gd name="f43" fmla="val 86"/>
                <a:gd name="f44" fmla="val 85"/>
                <a:gd name="f45" fmla="val 150"/>
                <a:gd name="f46" fmla="val 84"/>
                <a:gd name="f47" fmla="val 147"/>
                <a:gd name="f48" fmla="val 83"/>
                <a:gd name="f49" fmla="val 143"/>
                <a:gd name="f50" fmla="val 81"/>
                <a:gd name="f51" fmla="val 142"/>
                <a:gd name="f52" fmla="val 79"/>
                <a:gd name="f53" fmla="val 141"/>
                <a:gd name="f54" fmla="val 140"/>
                <a:gd name="f55" fmla="val 77"/>
                <a:gd name="f56" fmla="val 138"/>
                <a:gd name="f57" fmla="val 137"/>
                <a:gd name="f58" fmla="val 76"/>
                <a:gd name="f59" fmla="val 75"/>
                <a:gd name="f60" fmla="val 136"/>
                <a:gd name="f61" fmla="val 134"/>
                <a:gd name="f62" fmla="val 133"/>
                <a:gd name="f63" fmla="val 130"/>
                <a:gd name="f64" fmla="val 73"/>
                <a:gd name="f65" fmla="val 129"/>
                <a:gd name="f66" fmla="val 72"/>
                <a:gd name="f67" fmla="val 128"/>
                <a:gd name="f68" fmla="val 126"/>
                <a:gd name="f69" fmla="val 125"/>
                <a:gd name="f70" fmla="val 71"/>
                <a:gd name="f71" fmla="val 70"/>
                <a:gd name="f72" fmla="val 124"/>
                <a:gd name="f73" fmla="val 123"/>
                <a:gd name="f74" fmla="val 121"/>
                <a:gd name="f75" fmla="val 120"/>
                <a:gd name="f76" fmla="val 117"/>
                <a:gd name="f77" fmla="val 68"/>
                <a:gd name="f78" fmla="val 66"/>
                <a:gd name="f79" fmla="val 116"/>
                <a:gd name="f80" fmla="val 115"/>
                <a:gd name="f81" fmla="val 113"/>
                <a:gd name="f82" fmla="val 112"/>
                <a:gd name="f83" fmla="val 64"/>
                <a:gd name="f84" fmla="val 111"/>
                <a:gd name="f85" fmla="val 108"/>
                <a:gd name="f86" fmla="val 63"/>
                <a:gd name="f87" fmla="val 104"/>
                <a:gd name="f88" fmla="val 62"/>
                <a:gd name="f89" fmla="val 102"/>
                <a:gd name="f90" fmla="val 60"/>
                <a:gd name="f91" fmla="val 100"/>
                <a:gd name="f92" fmla="val 99"/>
                <a:gd name="f93" fmla="val 59"/>
                <a:gd name="f94" fmla="val 58"/>
                <a:gd name="f95" fmla="val 95"/>
                <a:gd name="f96" fmla="val 94"/>
                <a:gd name="f97" fmla="val 56"/>
                <a:gd name="f98" fmla="val 55"/>
                <a:gd name="f99" fmla="val 54"/>
                <a:gd name="f100" fmla="val 51"/>
                <a:gd name="f101" fmla="val 87"/>
                <a:gd name="f102" fmla="val 82"/>
                <a:gd name="f103" fmla="val 49"/>
                <a:gd name="f104" fmla="val 50"/>
                <a:gd name="f105" fmla="val 47"/>
                <a:gd name="f106" fmla="val 80"/>
                <a:gd name="f107" fmla="val 46"/>
                <a:gd name="f108" fmla="val 74"/>
                <a:gd name="f109" fmla="val 45"/>
                <a:gd name="f110" fmla="val 43"/>
                <a:gd name="f111" fmla="val 69"/>
                <a:gd name="f112" fmla="val 42"/>
                <a:gd name="f113" fmla="val 41"/>
                <a:gd name="f114" fmla="val 67"/>
                <a:gd name="f115" fmla="val 61"/>
                <a:gd name="f116" fmla="val 38"/>
                <a:gd name="f117" fmla="val 37"/>
                <a:gd name="f118" fmla="val 36"/>
                <a:gd name="f119" fmla="val 57"/>
                <a:gd name="f120" fmla="val 34"/>
                <a:gd name="f121" fmla="val 33"/>
                <a:gd name="f122" fmla="val 48"/>
                <a:gd name="f123" fmla="val 32"/>
                <a:gd name="f124" fmla="val 44"/>
                <a:gd name="f125" fmla="val 30"/>
                <a:gd name="f126" fmla="val 29"/>
                <a:gd name="f127" fmla="val 40"/>
                <a:gd name="f128" fmla="val 28"/>
                <a:gd name="f129" fmla="val 27"/>
                <a:gd name="f130" fmla="val 24"/>
                <a:gd name="f131" fmla="val 39"/>
                <a:gd name="f132" fmla="val 35"/>
                <a:gd name="f133" fmla="val 31"/>
                <a:gd name="f134" fmla="val 23"/>
                <a:gd name="f135" fmla="val 21"/>
                <a:gd name="f136" fmla="val 26"/>
                <a:gd name="f137" fmla="val 20"/>
                <a:gd name="f138" fmla="val 19"/>
                <a:gd name="f139" fmla="val 17"/>
                <a:gd name="f140" fmla="val 22"/>
                <a:gd name="f141" fmla="val 16"/>
                <a:gd name="f142" fmla="val 18"/>
                <a:gd name="f143" fmla="val 15"/>
                <a:gd name="f144" fmla="val 14"/>
                <a:gd name="f145" fmla="val 13"/>
                <a:gd name="f146" fmla="val 11"/>
                <a:gd name="f147" fmla="val 10"/>
                <a:gd name="f148" fmla="val 9"/>
                <a:gd name="f149" fmla="val 8"/>
                <a:gd name="f150" fmla="val 7"/>
                <a:gd name="f151" fmla="val 5"/>
                <a:gd name="f152" fmla="val 6"/>
                <a:gd name="f153" fmla="val 4"/>
                <a:gd name="f154" fmla="val 3"/>
                <a:gd name="f155" fmla="val 2"/>
                <a:gd name="f156" fmla="val 1"/>
                <a:gd name="f157" fmla="val 107"/>
                <a:gd name="f158" fmla="val 149"/>
                <a:gd name="f159" fmla="val 166"/>
                <a:gd name="f160" fmla="val 184"/>
                <a:gd name="f161" fmla="val 194"/>
                <a:gd name="f162" fmla="val 106"/>
                <a:gd name="f163" fmla="val 197"/>
                <a:gd name="f164" fmla="+- 0 0 -90"/>
                <a:gd name="f165" fmla="*/ f3 1 110"/>
                <a:gd name="f166" fmla="*/ f4 1 201"/>
                <a:gd name="f167" fmla="+- f7 0 f5"/>
                <a:gd name="f168" fmla="+- f6 0 f5"/>
                <a:gd name="f169" fmla="*/ f164 f0 1"/>
                <a:gd name="f170" fmla="*/ f168 1 110"/>
                <a:gd name="f171" fmla="*/ f167 1 201"/>
                <a:gd name="f172" fmla="*/ 97 f168 1"/>
                <a:gd name="f173" fmla="*/ 176 f167 1"/>
                <a:gd name="f174" fmla="*/ 93 f168 1"/>
                <a:gd name="f175" fmla="*/ 169 f167 1"/>
                <a:gd name="f176" fmla="*/ 89 f168 1"/>
                <a:gd name="f177" fmla="*/ 156 f167 1"/>
                <a:gd name="f178" fmla="*/ 88 f168 1"/>
                <a:gd name="f179" fmla="*/ 153 f167 1"/>
                <a:gd name="f180" fmla="*/ 79 f168 1"/>
                <a:gd name="f181" fmla="*/ 140 f167 1"/>
                <a:gd name="f182" fmla="*/ 76 f168 1"/>
                <a:gd name="f183" fmla="*/ 136 f167 1"/>
                <a:gd name="f184" fmla="*/ 73 f168 1"/>
                <a:gd name="f185" fmla="*/ 128 f167 1"/>
                <a:gd name="f186" fmla="*/ 71 f168 1"/>
                <a:gd name="f187" fmla="*/ 123 f167 1"/>
                <a:gd name="f188" fmla="*/ 68 f168 1"/>
                <a:gd name="f189" fmla="*/ 120 f167 1"/>
                <a:gd name="f190" fmla="*/ 116 f167 1"/>
                <a:gd name="f191" fmla="*/ 64 f168 1"/>
                <a:gd name="f192" fmla="*/ 108 f167 1"/>
                <a:gd name="f193" fmla="*/ 62 f168 1"/>
                <a:gd name="f194" fmla="*/ 104 f167 1"/>
                <a:gd name="f195" fmla="*/ 60 f168 1"/>
                <a:gd name="f196" fmla="*/ 99 f167 1"/>
                <a:gd name="f197" fmla="*/ 58 f168 1"/>
                <a:gd name="f198" fmla="*/ 95 f167 1"/>
                <a:gd name="f199" fmla="*/ 55 f168 1"/>
                <a:gd name="f200" fmla="*/ 89 f167 1"/>
                <a:gd name="f201" fmla="*/ 49 f168 1"/>
                <a:gd name="f202" fmla="*/ 82 f167 1"/>
                <a:gd name="f203" fmla="*/ 80 f167 1"/>
                <a:gd name="f204" fmla="*/ 46 f168 1"/>
                <a:gd name="f205" fmla="*/ 76 f167 1"/>
                <a:gd name="f206" fmla="*/ 45 f168 1"/>
                <a:gd name="f207" fmla="*/ 73 f167 1"/>
                <a:gd name="f208" fmla="*/ 72 f167 1"/>
                <a:gd name="f209" fmla="*/ 43 f168 1"/>
                <a:gd name="f210" fmla="*/ 69 f167 1"/>
                <a:gd name="f211" fmla="*/ 37 f168 1"/>
                <a:gd name="f212" fmla="*/ 59 f167 1"/>
                <a:gd name="f213" fmla="*/ 36 f168 1"/>
                <a:gd name="f214" fmla="*/ 55 f167 1"/>
                <a:gd name="f215" fmla="*/ 33 f168 1"/>
                <a:gd name="f216" fmla="*/ 51 f167 1"/>
                <a:gd name="f217" fmla="*/ 29 f168 1"/>
                <a:gd name="f218" fmla="*/ 43 f167 1"/>
                <a:gd name="f219" fmla="*/ 27 f168 1"/>
                <a:gd name="f220" fmla="*/ 42 f167 1"/>
                <a:gd name="f221" fmla="*/ 39 f167 1"/>
                <a:gd name="f222" fmla="*/ 28 f168 1"/>
                <a:gd name="f223" fmla="*/ 34 f167 1"/>
                <a:gd name="f224" fmla="*/ 24 f168 1"/>
                <a:gd name="f225" fmla="*/ 31 f167 1"/>
                <a:gd name="f226" fmla="*/ 29 f167 1"/>
                <a:gd name="f227" fmla="*/ 23 f168 1"/>
                <a:gd name="f228" fmla="*/ 19 f168 1"/>
                <a:gd name="f229" fmla="*/ 26 f167 1"/>
                <a:gd name="f230" fmla="*/ 20 f168 1"/>
                <a:gd name="f231" fmla="*/ 21 f167 1"/>
                <a:gd name="f232" fmla="*/ 17 f168 1"/>
                <a:gd name="f233" fmla="*/ 17 f167 1"/>
                <a:gd name="f234" fmla="*/ 16 f168 1"/>
                <a:gd name="f235" fmla="*/ 14 f167 1"/>
                <a:gd name="f236" fmla="*/ 15 f168 1"/>
                <a:gd name="f237" fmla="*/ 13 f168 1"/>
                <a:gd name="f238" fmla="*/ 11 f167 1"/>
                <a:gd name="f239" fmla="*/ 4 f168 1"/>
                <a:gd name="f240" fmla="*/ 5 f167 1"/>
                <a:gd name="f241" fmla="*/ 3 f168 1"/>
                <a:gd name="f242" fmla="*/ 4 f167 1"/>
                <a:gd name="f243" fmla="*/ 0 f168 1"/>
                <a:gd name="f244" fmla="*/ 0 f167 1"/>
                <a:gd name="f245" fmla="*/ 3 f167 1"/>
                <a:gd name="f246" fmla="*/ 6 f168 1"/>
                <a:gd name="f247" fmla="*/ 16 f167 1"/>
                <a:gd name="f248" fmla="*/ 30 f167 1"/>
                <a:gd name="f249" fmla="*/ 46 f167 1"/>
                <a:gd name="f250" fmla="*/ 32 f168 1"/>
                <a:gd name="f251" fmla="*/ 87 f167 1"/>
                <a:gd name="f252" fmla="*/ 97 f167 1"/>
                <a:gd name="f253" fmla="*/ 110 f167 1"/>
                <a:gd name="f254" fmla="*/ 77 f168 1"/>
                <a:gd name="f255" fmla="*/ 154 f167 1"/>
                <a:gd name="f256" fmla="*/ 85 f168 1"/>
                <a:gd name="f257" fmla="*/ 166 f167 1"/>
                <a:gd name="f258" fmla="*/ 109 f168 1"/>
                <a:gd name="f259" fmla="*/ 196 f167 1"/>
                <a:gd name="f260" fmla="*/ f169 1 f2"/>
                <a:gd name="f261" fmla="*/ f172 1 110"/>
                <a:gd name="f262" fmla="*/ f173 1 201"/>
                <a:gd name="f263" fmla="*/ f174 1 110"/>
                <a:gd name="f264" fmla="*/ f175 1 201"/>
                <a:gd name="f265" fmla="*/ f176 1 110"/>
                <a:gd name="f266" fmla="*/ f177 1 201"/>
                <a:gd name="f267" fmla="*/ f178 1 110"/>
                <a:gd name="f268" fmla="*/ f179 1 201"/>
                <a:gd name="f269" fmla="*/ f180 1 110"/>
                <a:gd name="f270" fmla="*/ f181 1 201"/>
                <a:gd name="f271" fmla="*/ f182 1 110"/>
                <a:gd name="f272" fmla="*/ f183 1 201"/>
                <a:gd name="f273" fmla="*/ f184 1 110"/>
                <a:gd name="f274" fmla="*/ f185 1 201"/>
                <a:gd name="f275" fmla="*/ f186 1 110"/>
                <a:gd name="f276" fmla="*/ f187 1 201"/>
                <a:gd name="f277" fmla="*/ f188 1 110"/>
                <a:gd name="f278" fmla="*/ f189 1 201"/>
                <a:gd name="f279" fmla="*/ f190 1 201"/>
                <a:gd name="f280" fmla="*/ f191 1 110"/>
                <a:gd name="f281" fmla="*/ f192 1 201"/>
                <a:gd name="f282" fmla="*/ f193 1 110"/>
                <a:gd name="f283" fmla="*/ f194 1 201"/>
                <a:gd name="f284" fmla="*/ f195 1 110"/>
                <a:gd name="f285" fmla="*/ f196 1 201"/>
                <a:gd name="f286" fmla="*/ f197 1 110"/>
                <a:gd name="f287" fmla="*/ f198 1 201"/>
                <a:gd name="f288" fmla="*/ f199 1 110"/>
                <a:gd name="f289" fmla="*/ f200 1 201"/>
                <a:gd name="f290" fmla="*/ f201 1 110"/>
                <a:gd name="f291" fmla="*/ f202 1 201"/>
                <a:gd name="f292" fmla="*/ f203 1 201"/>
                <a:gd name="f293" fmla="*/ f204 1 110"/>
                <a:gd name="f294" fmla="*/ f205 1 201"/>
                <a:gd name="f295" fmla="*/ f206 1 110"/>
                <a:gd name="f296" fmla="*/ f207 1 201"/>
                <a:gd name="f297" fmla="*/ f208 1 201"/>
                <a:gd name="f298" fmla="*/ f209 1 110"/>
                <a:gd name="f299" fmla="*/ f210 1 201"/>
                <a:gd name="f300" fmla="*/ f211 1 110"/>
                <a:gd name="f301" fmla="*/ f212 1 201"/>
                <a:gd name="f302" fmla="*/ f213 1 110"/>
                <a:gd name="f303" fmla="*/ f214 1 201"/>
                <a:gd name="f304" fmla="*/ f215 1 110"/>
                <a:gd name="f305" fmla="*/ f216 1 201"/>
                <a:gd name="f306" fmla="*/ f217 1 110"/>
                <a:gd name="f307" fmla="*/ f218 1 201"/>
                <a:gd name="f308" fmla="*/ f219 1 110"/>
                <a:gd name="f309" fmla="*/ f220 1 201"/>
                <a:gd name="f310" fmla="*/ f221 1 201"/>
                <a:gd name="f311" fmla="*/ f222 1 110"/>
                <a:gd name="f312" fmla="*/ f223 1 201"/>
                <a:gd name="f313" fmla="*/ f224 1 110"/>
                <a:gd name="f314" fmla="*/ f225 1 201"/>
                <a:gd name="f315" fmla="*/ f226 1 201"/>
                <a:gd name="f316" fmla="*/ f227 1 110"/>
                <a:gd name="f317" fmla="*/ f228 1 110"/>
                <a:gd name="f318" fmla="*/ f229 1 201"/>
                <a:gd name="f319" fmla="*/ f230 1 110"/>
                <a:gd name="f320" fmla="*/ f231 1 201"/>
                <a:gd name="f321" fmla="*/ f232 1 110"/>
                <a:gd name="f322" fmla="*/ f233 1 201"/>
                <a:gd name="f323" fmla="*/ f234 1 110"/>
                <a:gd name="f324" fmla="*/ f235 1 201"/>
                <a:gd name="f325" fmla="*/ f236 1 110"/>
                <a:gd name="f326" fmla="*/ f237 1 110"/>
                <a:gd name="f327" fmla="*/ f238 1 201"/>
                <a:gd name="f328" fmla="*/ f239 1 110"/>
                <a:gd name="f329" fmla="*/ f240 1 201"/>
                <a:gd name="f330" fmla="*/ f241 1 110"/>
                <a:gd name="f331" fmla="*/ f242 1 201"/>
                <a:gd name="f332" fmla="*/ f243 1 110"/>
                <a:gd name="f333" fmla="*/ f244 1 201"/>
                <a:gd name="f334" fmla="*/ f245 1 201"/>
                <a:gd name="f335" fmla="*/ f246 1 110"/>
                <a:gd name="f336" fmla="*/ f247 1 201"/>
                <a:gd name="f337" fmla="*/ f248 1 201"/>
                <a:gd name="f338" fmla="*/ f249 1 201"/>
                <a:gd name="f339" fmla="*/ f250 1 110"/>
                <a:gd name="f340" fmla="*/ f251 1 201"/>
                <a:gd name="f341" fmla="*/ f252 1 201"/>
                <a:gd name="f342" fmla="*/ f253 1 201"/>
                <a:gd name="f343" fmla="*/ f254 1 110"/>
                <a:gd name="f344" fmla="*/ f255 1 201"/>
                <a:gd name="f345" fmla="*/ f256 1 110"/>
                <a:gd name="f346" fmla="*/ f257 1 201"/>
                <a:gd name="f347" fmla="*/ f258 1 110"/>
                <a:gd name="f348" fmla="*/ f259 1 201"/>
                <a:gd name="f349" fmla="*/ 0 1 f170"/>
                <a:gd name="f350" fmla="*/ f6 1 f170"/>
                <a:gd name="f351" fmla="*/ 0 1 f171"/>
                <a:gd name="f352" fmla="*/ f7 1 f171"/>
                <a:gd name="f353" fmla="+- f260 0 f1"/>
                <a:gd name="f354" fmla="*/ f261 1 f170"/>
                <a:gd name="f355" fmla="*/ f262 1 f171"/>
                <a:gd name="f356" fmla="*/ f263 1 f170"/>
                <a:gd name="f357" fmla="*/ f264 1 f171"/>
                <a:gd name="f358" fmla="*/ f265 1 f170"/>
                <a:gd name="f359" fmla="*/ f266 1 f171"/>
                <a:gd name="f360" fmla="*/ f267 1 f170"/>
                <a:gd name="f361" fmla="*/ f268 1 f171"/>
                <a:gd name="f362" fmla="*/ f269 1 f170"/>
                <a:gd name="f363" fmla="*/ f270 1 f171"/>
                <a:gd name="f364" fmla="*/ f271 1 f170"/>
                <a:gd name="f365" fmla="*/ f272 1 f171"/>
                <a:gd name="f366" fmla="*/ f273 1 f170"/>
                <a:gd name="f367" fmla="*/ f274 1 f171"/>
                <a:gd name="f368" fmla="*/ f275 1 f170"/>
                <a:gd name="f369" fmla="*/ f276 1 f171"/>
                <a:gd name="f370" fmla="*/ f277 1 f170"/>
                <a:gd name="f371" fmla="*/ f278 1 f171"/>
                <a:gd name="f372" fmla="*/ f279 1 f171"/>
                <a:gd name="f373" fmla="*/ f280 1 f170"/>
                <a:gd name="f374" fmla="*/ f281 1 f171"/>
                <a:gd name="f375" fmla="*/ f282 1 f170"/>
                <a:gd name="f376" fmla="*/ f283 1 f171"/>
                <a:gd name="f377" fmla="*/ f284 1 f170"/>
                <a:gd name="f378" fmla="*/ f285 1 f171"/>
                <a:gd name="f379" fmla="*/ f286 1 f170"/>
                <a:gd name="f380" fmla="*/ f287 1 f171"/>
                <a:gd name="f381" fmla="*/ f288 1 f170"/>
                <a:gd name="f382" fmla="*/ f289 1 f171"/>
                <a:gd name="f383" fmla="*/ f290 1 f170"/>
                <a:gd name="f384" fmla="*/ f291 1 f171"/>
                <a:gd name="f385" fmla="*/ f292 1 f171"/>
                <a:gd name="f386" fmla="*/ f293 1 f170"/>
                <a:gd name="f387" fmla="*/ f294 1 f171"/>
                <a:gd name="f388" fmla="*/ f295 1 f170"/>
                <a:gd name="f389" fmla="*/ f296 1 f171"/>
                <a:gd name="f390" fmla="*/ f297 1 f171"/>
                <a:gd name="f391" fmla="*/ f298 1 f170"/>
                <a:gd name="f392" fmla="*/ f299 1 f171"/>
                <a:gd name="f393" fmla="*/ f300 1 f170"/>
                <a:gd name="f394" fmla="*/ f301 1 f171"/>
                <a:gd name="f395" fmla="*/ f302 1 f170"/>
                <a:gd name="f396" fmla="*/ f303 1 f171"/>
                <a:gd name="f397" fmla="*/ f304 1 f170"/>
                <a:gd name="f398" fmla="*/ f305 1 f171"/>
                <a:gd name="f399" fmla="*/ f306 1 f170"/>
                <a:gd name="f400" fmla="*/ f307 1 f171"/>
                <a:gd name="f401" fmla="*/ f308 1 f170"/>
                <a:gd name="f402" fmla="*/ f309 1 f171"/>
                <a:gd name="f403" fmla="*/ f310 1 f171"/>
                <a:gd name="f404" fmla="*/ f311 1 f170"/>
                <a:gd name="f405" fmla="*/ f312 1 f171"/>
                <a:gd name="f406" fmla="*/ f313 1 f170"/>
                <a:gd name="f407" fmla="*/ f314 1 f171"/>
                <a:gd name="f408" fmla="*/ f315 1 f171"/>
                <a:gd name="f409" fmla="*/ f316 1 f170"/>
                <a:gd name="f410" fmla="*/ f317 1 f170"/>
                <a:gd name="f411" fmla="*/ f318 1 f171"/>
                <a:gd name="f412" fmla="*/ f319 1 f170"/>
                <a:gd name="f413" fmla="*/ f320 1 f171"/>
                <a:gd name="f414" fmla="*/ f321 1 f170"/>
                <a:gd name="f415" fmla="*/ f322 1 f171"/>
                <a:gd name="f416" fmla="*/ f323 1 f170"/>
                <a:gd name="f417" fmla="*/ f324 1 f171"/>
                <a:gd name="f418" fmla="*/ f325 1 f170"/>
                <a:gd name="f419" fmla="*/ f326 1 f170"/>
                <a:gd name="f420" fmla="*/ f327 1 f171"/>
                <a:gd name="f421" fmla="*/ f328 1 f170"/>
                <a:gd name="f422" fmla="*/ f329 1 f171"/>
                <a:gd name="f423" fmla="*/ f330 1 f170"/>
                <a:gd name="f424" fmla="*/ f331 1 f171"/>
                <a:gd name="f425" fmla="*/ f332 1 f170"/>
                <a:gd name="f426" fmla="*/ f333 1 f171"/>
                <a:gd name="f427" fmla="*/ f334 1 f171"/>
                <a:gd name="f428" fmla="*/ f335 1 f170"/>
                <a:gd name="f429" fmla="*/ f336 1 f171"/>
                <a:gd name="f430" fmla="*/ f337 1 f171"/>
                <a:gd name="f431" fmla="*/ f338 1 f171"/>
                <a:gd name="f432" fmla="*/ f339 1 f170"/>
                <a:gd name="f433" fmla="*/ f340 1 f171"/>
                <a:gd name="f434" fmla="*/ f341 1 f171"/>
                <a:gd name="f435" fmla="*/ f342 1 f171"/>
                <a:gd name="f436" fmla="*/ f343 1 f170"/>
                <a:gd name="f437" fmla="*/ f344 1 f171"/>
                <a:gd name="f438" fmla="*/ f345 1 f170"/>
                <a:gd name="f439" fmla="*/ f346 1 f171"/>
                <a:gd name="f440" fmla="*/ f347 1 f170"/>
                <a:gd name="f441" fmla="*/ f348 1 f171"/>
                <a:gd name="f442" fmla="*/ f349 f165 1"/>
                <a:gd name="f443" fmla="*/ f350 f165 1"/>
                <a:gd name="f444" fmla="*/ f352 f166 1"/>
                <a:gd name="f445" fmla="*/ f351 f166 1"/>
                <a:gd name="f446" fmla="*/ f354 f165 1"/>
                <a:gd name="f447" fmla="*/ f355 f166 1"/>
                <a:gd name="f448" fmla="*/ f356 f165 1"/>
                <a:gd name="f449" fmla="*/ f357 f166 1"/>
                <a:gd name="f450" fmla="*/ f358 f165 1"/>
                <a:gd name="f451" fmla="*/ f359 f166 1"/>
                <a:gd name="f452" fmla="*/ f360 f165 1"/>
                <a:gd name="f453" fmla="*/ f361 f166 1"/>
                <a:gd name="f454" fmla="*/ f362 f165 1"/>
                <a:gd name="f455" fmla="*/ f363 f166 1"/>
                <a:gd name="f456" fmla="*/ f364 f165 1"/>
                <a:gd name="f457" fmla="*/ f365 f166 1"/>
                <a:gd name="f458" fmla="*/ f366 f165 1"/>
                <a:gd name="f459" fmla="*/ f367 f166 1"/>
                <a:gd name="f460" fmla="*/ f368 f165 1"/>
                <a:gd name="f461" fmla="*/ f369 f166 1"/>
                <a:gd name="f462" fmla="*/ f370 f165 1"/>
                <a:gd name="f463" fmla="*/ f371 f166 1"/>
                <a:gd name="f464" fmla="*/ f372 f166 1"/>
                <a:gd name="f465" fmla="*/ f373 f165 1"/>
                <a:gd name="f466" fmla="*/ f374 f166 1"/>
                <a:gd name="f467" fmla="*/ f375 f165 1"/>
                <a:gd name="f468" fmla="*/ f376 f166 1"/>
                <a:gd name="f469" fmla="*/ f377 f165 1"/>
                <a:gd name="f470" fmla="*/ f378 f166 1"/>
                <a:gd name="f471" fmla="*/ f379 f165 1"/>
                <a:gd name="f472" fmla="*/ f380 f166 1"/>
                <a:gd name="f473" fmla="*/ f381 f165 1"/>
                <a:gd name="f474" fmla="*/ f382 f166 1"/>
                <a:gd name="f475" fmla="*/ f383 f165 1"/>
                <a:gd name="f476" fmla="*/ f384 f166 1"/>
                <a:gd name="f477" fmla="*/ f385 f166 1"/>
                <a:gd name="f478" fmla="*/ f386 f165 1"/>
                <a:gd name="f479" fmla="*/ f387 f166 1"/>
                <a:gd name="f480" fmla="*/ f388 f165 1"/>
                <a:gd name="f481" fmla="*/ f389 f166 1"/>
                <a:gd name="f482" fmla="*/ f390 f166 1"/>
                <a:gd name="f483" fmla="*/ f391 f165 1"/>
                <a:gd name="f484" fmla="*/ f392 f166 1"/>
                <a:gd name="f485" fmla="*/ f393 f165 1"/>
                <a:gd name="f486" fmla="*/ f394 f166 1"/>
                <a:gd name="f487" fmla="*/ f395 f165 1"/>
                <a:gd name="f488" fmla="*/ f396 f166 1"/>
                <a:gd name="f489" fmla="*/ f397 f165 1"/>
                <a:gd name="f490" fmla="*/ f398 f166 1"/>
                <a:gd name="f491" fmla="*/ f399 f165 1"/>
                <a:gd name="f492" fmla="*/ f400 f166 1"/>
                <a:gd name="f493" fmla="*/ f401 f165 1"/>
                <a:gd name="f494" fmla="*/ f402 f166 1"/>
                <a:gd name="f495" fmla="*/ f403 f166 1"/>
                <a:gd name="f496" fmla="*/ f404 f165 1"/>
                <a:gd name="f497" fmla="*/ f405 f166 1"/>
                <a:gd name="f498" fmla="*/ f406 f165 1"/>
                <a:gd name="f499" fmla="*/ f407 f166 1"/>
                <a:gd name="f500" fmla="*/ f408 f166 1"/>
                <a:gd name="f501" fmla="*/ f409 f165 1"/>
                <a:gd name="f502" fmla="*/ f410 f165 1"/>
                <a:gd name="f503" fmla="*/ f411 f166 1"/>
                <a:gd name="f504" fmla="*/ f412 f165 1"/>
                <a:gd name="f505" fmla="*/ f413 f166 1"/>
                <a:gd name="f506" fmla="*/ f414 f165 1"/>
                <a:gd name="f507" fmla="*/ f415 f166 1"/>
                <a:gd name="f508" fmla="*/ f416 f165 1"/>
                <a:gd name="f509" fmla="*/ f417 f166 1"/>
                <a:gd name="f510" fmla="*/ f418 f165 1"/>
                <a:gd name="f511" fmla="*/ f419 f165 1"/>
                <a:gd name="f512" fmla="*/ f420 f166 1"/>
                <a:gd name="f513" fmla="*/ f421 f165 1"/>
                <a:gd name="f514" fmla="*/ f422 f166 1"/>
                <a:gd name="f515" fmla="*/ f423 f165 1"/>
                <a:gd name="f516" fmla="*/ f424 f166 1"/>
                <a:gd name="f517" fmla="*/ f425 f165 1"/>
                <a:gd name="f518" fmla="*/ f426 f166 1"/>
                <a:gd name="f519" fmla="*/ f427 f166 1"/>
                <a:gd name="f520" fmla="*/ f428 f165 1"/>
                <a:gd name="f521" fmla="*/ f429 f166 1"/>
                <a:gd name="f522" fmla="*/ f430 f166 1"/>
                <a:gd name="f523" fmla="*/ f431 f166 1"/>
                <a:gd name="f524" fmla="*/ f432 f165 1"/>
                <a:gd name="f525" fmla="*/ f433 f166 1"/>
                <a:gd name="f526" fmla="*/ f434 f166 1"/>
                <a:gd name="f527" fmla="*/ f435 f166 1"/>
                <a:gd name="f528" fmla="*/ f436 f165 1"/>
                <a:gd name="f529" fmla="*/ f437 f166 1"/>
                <a:gd name="f530" fmla="*/ f438 f165 1"/>
                <a:gd name="f531" fmla="*/ f439 f166 1"/>
                <a:gd name="f532" fmla="*/ f440 f165 1"/>
                <a:gd name="f533" fmla="*/ f441 f166 1"/>
              </a:gdLst>
              <a:ahLst/>
              <a:cxnLst>
                <a:cxn ang="3cd4">
                  <a:pos x="hc" y="t"/>
                </a:cxn>
                <a:cxn ang="0">
                  <a:pos x="r" y="vc"/>
                </a:cxn>
                <a:cxn ang="cd4">
                  <a:pos x="hc" y="b"/>
                </a:cxn>
                <a:cxn ang="cd2">
                  <a:pos x="l" y="vc"/>
                </a:cxn>
                <a:cxn ang="f353">
                  <a:pos x="f446" y="f447"/>
                </a:cxn>
                <a:cxn ang="f353">
                  <a:pos x="f448" y="f449"/>
                </a:cxn>
                <a:cxn ang="f353">
                  <a:pos x="f450" y="f451"/>
                </a:cxn>
                <a:cxn ang="f353">
                  <a:pos x="f452" y="f453"/>
                </a:cxn>
                <a:cxn ang="f353">
                  <a:pos x="f454" y="f455"/>
                </a:cxn>
                <a:cxn ang="f353">
                  <a:pos x="f456" y="f457"/>
                </a:cxn>
                <a:cxn ang="f353">
                  <a:pos x="f458" y="f459"/>
                </a:cxn>
                <a:cxn ang="f353">
                  <a:pos x="f460" y="f461"/>
                </a:cxn>
                <a:cxn ang="f353">
                  <a:pos x="f462" y="f463"/>
                </a:cxn>
                <a:cxn ang="f353">
                  <a:pos x="f462" y="f464"/>
                </a:cxn>
                <a:cxn ang="f353">
                  <a:pos x="f465" y="f466"/>
                </a:cxn>
                <a:cxn ang="f353">
                  <a:pos x="f467" y="f468"/>
                </a:cxn>
                <a:cxn ang="f353">
                  <a:pos x="f469" y="f470"/>
                </a:cxn>
                <a:cxn ang="f353">
                  <a:pos x="f471" y="f472"/>
                </a:cxn>
                <a:cxn ang="f353">
                  <a:pos x="f473" y="f474"/>
                </a:cxn>
                <a:cxn ang="f353">
                  <a:pos x="f475" y="f476"/>
                </a:cxn>
                <a:cxn ang="f353">
                  <a:pos x="f475" y="f477"/>
                </a:cxn>
                <a:cxn ang="f353">
                  <a:pos x="f478" y="f479"/>
                </a:cxn>
                <a:cxn ang="f353">
                  <a:pos x="f480" y="f481"/>
                </a:cxn>
                <a:cxn ang="f353">
                  <a:pos x="f480" y="f482"/>
                </a:cxn>
                <a:cxn ang="f353">
                  <a:pos x="f483" y="f484"/>
                </a:cxn>
                <a:cxn ang="f353">
                  <a:pos x="f485" y="f486"/>
                </a:cxn>
                <a:cxn ang="f353">
                  <a:pos x="f487" y="f488"/>
                </a:cxn>
                <a:cxn ang="f353">
                  <a:pos x="f489" y="f490"/>
                </a:cxn>
                <a:cxn ang="f353">
                  <a:pos x="f491" y="f492"/>
                </a:cxn>
                <a:cxn ang="f353">
                  <a:pos x="f493" y="f494"/>
                </a:cxn>
                <a:cxn ang="f353">
                  <a:pos x="f493" y="f495"/>
                </a:cxn>
                <a:cxn ang="f353">
                  <a:pos x="f496" y="f497"/>
                </a:cxn>
                <a:cxn ang="f353">
                  <a:pos x="f498" y="f499"/>
                </a:cxn>
                <a:cxn ang="f353">
                  <a:pos x="f498" y="f500"/>
                </a:cxn>
                <a:cxn ang="f353">
                  <a:pos x="f501" y="f500"/>
                </a:cxn>
                <a:cxn ang="f353">
                  <a:pos x="f502" y="f503"/>
                </a:cxn>
                <a:cxn ang="f353">
                  <a:pos x="f504" y="f505"/>
                </a:cxn>
                <a:cxn ang="f353">
                  <a:pos x="f506" y="f505"/>
                </a:cxn>
                <a:cxn ang="f353">
                  <a:pos x="f506" y="f507"/>
                </a:cxn>
                <a:cxn ang="f353">
                  <a:pos x="f508" y="f509"/>
                </a:cxn>
                <a:cxn ang="f353">
                  <a:pos x="f510" y="f507"/>
                </a:cxn>
                <a:cxn ang="f353">
                  <a:pos x="f511" y="f512"/>
                </a:cxn>
                <a:cxn ang="f353">
                  <a:pos x="f513" y="f514"/>
                </a:cxn>
                <a:cxn ang="f353">
                  <a:pos x="f515" y="f516"/>
                </a:cxn>
                <a:cxn ang="f353">
                  <a:pos x="f517" y="f518"/>
                </a:cxn>
                <a:cxn ang="f353">
                  <a:pos x="f517" y="f519"/>
                </a:cxn>
                <a:cxn ang="f353">
                  <a:pos x="f513" y="f514"/>
                </a:cxn>
                <a:cxn ang="f353">
                  <a:pos x="f520" y="f521"/>
                </a:cxn>
                <a:cxn ang="f353">
                  <a:pos x="f511" y="f522"/>
                </a:cxn>
                <a:cxn ang="f353">
                  <a:pos x="f504" y="f523"/>
                </a:cxn>
                <a:cxn ang="f353">
                  <a:pos x="f496" y="f486"/>
                </a:cxn>
                <a:cxn ang="f353">
                  <a:pos x="f524" y="f484"/>
                </a:cxn>
                <a:cxn ang="f353">
                  <a:pos x="f483" y="f525"/>
                </a:cxn>
                <a:cxn ang="f353">
                  <a:pos x="f475" y="f526"/>
                </a:cxn>
                <a:cxn ang="f353">
                  <a:pos x="f471" y="f527"/>
                </a:cxn>
                <a:cxn ang="f353">
                  <a:pos x="f528" y="f529"/>
                </a:cxn>
                <a:cxn ang="f353">
                  <a:pos x="f530" y="f531"/>
                </a:cxn>
                <a:cxn ang="f353">
                  <a:pos x="f532" y="f533"/>
                </a:cxn>
              </a:cxnLst>
              <a:rect l="f442" t="f445" r="f443" b="f444"/>
              <a:pathLst>
                <a:path w="110" h="201">
                  <a:moveTo>
                    <a:pt x="f8" y="f9"/>
                  </a:moveTo>
                  <a:cubicBezTo>
                    <a:pt x="f6" y="f10"/>
                    <a:pt x="f11" y="f12"/>
                    <a:pt x="f11" y="f13"/>
                  </a:cubicBezTo>
                  <a:cubicBezTo>
                    <a:pt x="f11" y="f14"/>
                    <a:pt x="f15" y="f13"/>
                    <a:pt x="f15" y="f13"/>
                  </a:cubicBezTo>
                  <a:cubicBezTo>
                    <a:pt x="f15" y="f16"/>
                    <a:pt x="f17" y="f2"/>
                    <a:pt x="f18" y="f19"/>
                  </a:cubicBezTo>
                  <a:cubicBezTo>
                    <a:pt x="f18" y="f19"/>
                    <a:pt x="f18" y="f19"/>
                    <a:pt x="f18" y="f19"/>
                  </a:cubicBezTo>
                  <a:cubicBezTo>
                    <a:pt x="f20" y="f19"/>
                    <a:pt x="f18" y="f21"/>
                    <a:pt x="f20" y="f21"/>
                  </a:cubicBezTo>
                  <a:cubicBezTo>
                    <a:pt x="f20" y="f21"/>
                    <a:pt x="f20" y="f21"/>
                    <a:pt x="f20" y="f21"/>
                  </a:cubicBezTo>
                  <a:cubicBezTo>
                    <a:pt x="f20" y="f22"/>
                    <a:pt x="f20" y="f22"/>
                    <a:pt x="f20" y="f22"/>
                  </a:cubicBezTo>
                  <a:cubicBezTo>
                    <a:pt x="f23" y="f22"/>
                    <a:pt x="f23" y="f22"/>
                    <a:pt x="f23" y="f22"/>
                  </a:cubicBezTo>
                  <a:cubicBezTo>
                    <a:pt x="f23" y="f24"/>
                    <a:pt x="f23" y="f24"/>
                    <a:pt x="f23" y="f24"/>
                  </a:cubicBezTo>
                  <a:cubicBezTo>
                    <a:pt x="f20" y="f25"/>
                    <a:pt x="f26" y="f25"/>
                    <a:pt x="f23" y="f27"/>
                  </a:cubicBezTo>
                  <a:cubicBezTo>
                    <a:pt x="f23" y="f28"/>
                    <a:pt x="f26" y="f28"/>
                    <a:pt x="f26" y="f28"/>
                  </a:cubicBezTo>
                  <a:cubicBezTo>
                    <a:pt x="f26" y="f29"/>
                    <a:pt x="f30" y="f31"/>
                    <a:pt x="f32" y="f33"/>
                  </a:cubicBezTo>
                  <a:cubicBezTo>
                    <a:pt x="f32" y="f34"/>
                    <a:pt x="f32" y="f34"/>
                    <a:pt x="f32" y="f34"/>
                  </a:cubicBezTo>
                  <a:cubicBezTo>
                    <a:pt x="f32" y="f33"/>
                    <a:pt x="f32" y="f33"/>
                    <a:pt x="f32" y="f35"/>
                  </a:cubicBezTo>
                  <a:cubicBezTo>
                    <a:pt x="f36" y="f35"/>
                    <a:pt x="f32" y="f37"/>
                    <a:pt x="f36" y="f37"/>
                  </a:cubicBezTo>
                  <a:cubicBezTo>
                    <a:pt x="f36" y="f37"/>
                    <a:pt x="f36" y="f37"/>
                    <a:pt x="f36" y="f37"/>
                  </a:cubicBezTo>
                  <a:cubicBezTo>
                    <a:pt x="f32" y="f38"/>
                    <a:pt x="f36" y="f38"/>
                    <a:pt x="f36" y="f38"/>
                  </a:cubicBezTo>
                  <a:cubicBezTo>
                    <a:pt x="f36" y="f38"/>
                    <a:pt x="f36" y="f38"/>
                    <a:pt x="f36" y="f38"/>
                  </a:cubicBezTo>
                  <a:cubicBezTo>
                    <a:pt x="f36" y="f39"/>
                    <a:pt x="f40" y="f39"/>
                    <a:pt x="f40" y="f39"/>
                  </a:cubicBezTo>
                  <a:cubicBezTo>
                    <a:pt x="f40" y="f39"/>
                    <a:pt x="f40" y="f39"/>
                    <a:pt x="f40" y="f39"/>
                  </a:cubicBezTo>
                  <a:cubicBezTo>
                    <a:pt x="f40" y="f41"/>
                    <a:pt x="f40" y="f41"/>
                    <a:pt x="f40" y="f41"/>
                  </a:cubicBezTo>
                  <a:cubicBezTo>
                    <a:pt x="f40" y="f41"/>
                    <a:pt x="f40" y="f41"/>
                    <a:pt x="f40" y="f41"/>
                  </a:cubicBezTo>
                  <a:cubicBezTo>
                    <a:pt x="f40" y="f42"/>
                    <a:pt x="f43" y="f42"/>
                    <a:pt x="f40" y="f42"/>
                  </a:cubicBezTo>
                  <a:cubicBezTo>
                    <a:pt x="f43" y="f42"/>
                    <a:pt x="f40" y="f41"/>
                    <a:pt x="f43" y="f41"/>
                  </a:cubicBezTo>
                  <a:cubicBezTo>
                    <a:pt x="f44" y="f45"/>
                    <a:pt x="f46" y="f47"/>
                    <a:pt x="f48" y="f49"/>
                  </a:cubicBezTo>
                  <a:cubicBezTo>
                    <a:pt x="f50" y="f49"/>
                    <a:pt x="f50" y="f49"/>
                    <a:pt x="f50" y="f49"/>
                  </a:cubicBezTo>
                  <a:cubicBezTo>
                    <a:pt x="f50" y="f51"/>
                    <a:pt x="f52" y="f51"/>
                    <a:pt x="f50" y="f53"/>
                  </a:cubicBezTo>
                  <a:cubicBezTo>
                    <a:pt x="f50" y="f51"/>
                    <a:pt x="f52" y="f51"/>
                    <a:pt x="f52" y="f53"/>
                  </a:cubicBezTo>
                  <a:cubicBezTo>
                    <a:pt x="f52" y="f53"/>
                    <a:pt x="f50" y="f53"/>
                    <a:pt x="f52" y="f54"/>
                  </a:cubicBezTo>
                  <a:cubicBezTo>
                    <a:pt x="f52" y="f53"/>
                    <a:pt x="f52" y="f53"/>
                    <a:pt x="f52" y="f53"/>
                  </a:cubicBezTo>
                  <a:cubicBezTo>
                    <a:pt x="f52" y="f54"/>
                    <a:pt x="f55" y="f54"/>
                    <a:pt x="f55" y="f56"/>
                  </a:cubicBezTo>
                  <a:cubicBezTo>
                    <a:pt x="f55" y="f56"/>
                    <a:pt x="f55" y="f56"/>
                    <a:pt x="f55" y="f54"/>
                  </a:cubicBezTo>
                  <a:cubicBezTo>
                    <a:pt x="f55" y="f56"/>
                    <a:pt x="f55" y="f56"/>
                    <a:pt x="f55" y="f57"/>
                  </a:cubicBezTo>
                  <a:cubicBezTo>
                    <a:pt x="f58" y="f56"/>
                    <a:pt x="f58" y="f56"/>
                    <a:pt x="f58" y="f56"/>
                  </a:cubicBezTo>
                  <a:cubicBezTo>
                    <a:pt x="f59" y="f57"/>
                    <a:pt x="f55" y="f57"/>
                    <a:pt x="f58" y="f60"/>
                  </a:cubicBezTo>
                  <a:cubicBezTo>
                    <a:pt x="f58" y="f57"/>
                    <a:pt x="f58" y="f57"/>
                    <a:pt x="f58" y="f57"/>
                  </a:cubicBezTo>
                  <a:cubicBezTo>
                    <a:pt x="f58" y="f60"/>
                    <a:pt x="f58" y="f61"/>
                    <a:pt x="f58" y="f62"/>
                  </a:cubicBezTo>
                  <a:cubicBezTo>
                    <a:pt x="f58" y="f61"/>
                    <a:pt x="f58" y="f61"/>
                    <a:pt x="f58" y="f61"/>
                  </a:cubicBezTo>
                  <a:cubicBezTo>
                    <a:pt x="f59" y="f62"/>
                    <a:pt x="f59" y="f63"/>
                    <a:pt x="f59" y="f63"/>
                  </a:cubicBezTo>
                  <a:cubicBezTo>
                    <a:pt x="f64" y="f65"/>
                    <a:pt x="f64" y="f63"/>
                    <a:pt x="f64" y="f65"/>
                  </a:cubicBezTo>
                  <a:cubicBezTo>
                    <a:pt x="f64" y="f65"/>
                    <a:pt x="f66" y="f67"/>
                    <a:pt x="f64" y="f67"/>
                  </a:cubicBezTo>
                  <a:cubicBezTo>
                    <a:pt x="f64" y="f67"/>
                    <a:pt x="f66" y="f68"/>
                    <a:pt x="f66" y="f69"/>
                  </a:cubicBezTo>
                  <a:cubicBezTo>
                    <a:pt x="f66" y="f68"/>
                    <a:pt x="f70" y="f68"/>
                    <a:pt x="f70" y="f68"/>
                  </a:cubicBezTo>
                  <a:cubicBezTo>
                    <a:pt x="f70" y="f68"/>
                    <a:pt x="f70" y="f68"/>
                    <a:pt x="f70" y="f68"/>
                  </a:cubicBezTo>
                  <a:cubicBezTo>
                    <a:pt x="f71" y="f68"/>
                    <a:pt x="f70" y="f68"/>
                    <a:pt x="f70" y="f67"/>
                  </a:cubicBezTo>
                  <a:cubicBezTo>
                    <a:pt x="f71" y="f68"/>
                    <a:pt x="f71" y="f68"/>
                    <a:pt x="f71" y="f69"/>
                  </a:cubicBezTo>
                  <a:cubicBezTo>
                    <a:pt x="f71" y="f69"/>
                    <a:pt x="f70" y="f72"/>
                    <a:pt x="f70" y="f73"/>
                  </a:cubicBezTo>
                  <a:cubicBezTo>
                    <a:pt x="f70" y="f72"/>
                    <a:pt x="f71" y="f73"/>
                    <a:pt x="f71" y="f72"/>
                  </a:cubicBezTo>
                  <a:cubicBezTo>
                    <a:pt x="f70" y="f74"/>
                    <a:pt x="f70" y="f74"/>
                    <a:pt x="f70" y="f74"/>
                  </a:cubicBezTo>
                  <a:cubicBezTo>
                    <a:pt x="f71" y="f74"/>
                    <a:pt x="f71" y="f74"/>
                    <a:pt x="f71" y="f74"/>
                  </a:cubicBezTo>
                  <a:cubicBezTo>
                    <a:pt x="f71" y="f74"/>
                    <a:pt x="f71" y="f75"/>
                    <a:pt x="f70" y="f75"/>
                  </a:cubicBezTo>
                  <a:cubicBezTo>
                    <a:pt x="f71" y="f75"/>
                    <a:pt x="f71" y="f76"/>
                    <a:pt x="f77" y="f75"/>
                  </a:cubicBezTo>
                  <a:cubicBezTo>
                    <a:pt x="f77" y="f75"/>
                    <a:pt x="f77" y="f75"/>
                    <a:pt x="f77" y="f75"/>
                  </a:cubicBezTo>
                  <a:cubicBezTo>
                    <a:pt x="f77" y="f76"/>
                    <a:pt x="f77" y="f76"/>
                    <a:pt x="f77" y="f76"/>
                  </a:cubicBezTo>
                  <a:cubicBezTo>
                    <a:pt x="f77" y="f76"/>
                    <a:pt x="f77" y="f76"/>
                    <a:pt x="f77" y="f76"/>
                  </a:cubicBezTo>
                  <a:cubicBezTo>
                    <a:pt x="f78" y="f76"/>
                    <a:pt x="f77" y="f79"/>
                    <a:pt x="f77" y="f79"/>
                  </a:cubicBezTo>
                  <a:cubicBezTo>
                    <a:pt x="f77" y="f79"/>
                    <a:pt x="f77" y="f79"/>
                    <a:pt x="f77" y="f79"/>
                  </a:cubicBezTo>
                  <a:cubicBezTo>
                    <a:pt x="f77" y="f80"/>
                    <a:pt x="f77" y="f80"/>
                    <a:pt x="f77" y="f80"/>
                  </a:cubicBezTo>
                  <a:cubicBezTo>
                    <a:pt x="f77" y="f80"/>
                    <a:pt x="f77" y="f80"/>
                    <a:pt x="f77" y="f79"/>
                  </a:cubicBezTo>
                  <a:cubicBezTo>
                    <a:pt x="f77" y="f80"/>
                    <a:pt x="f77" y="f81"/>
                    <a:pt x="f77" y="f82"/>
                  </a:cubicBezTo>
                  <a:cubicBezTo>
                    <a:pt x="f78" y="f81"/>
                    <a:pt x="f78" y="f81"/>
                    <a:pt x="f78" y="f81"/>
                  </a:cubicBezTo>
                  <a:cubicBezTo>
                    <a:pt x="f83" y="f82"/>
                    <a:pt x="f78" y="f84"/>
                    <a:pt x="f83" y="f6"/>
                  </a:cubicBezTo>
                  <a:cubicBezTo>
                    <a:pt x="f83" y="f84"/>
                    <a:pt x="f78" y="f6"/>
                    <a:pt x="f78" y="f6"/>
                  </a:cubicBezTo>
                  <a:cubicBezTo>
                    <a:pt x="f83" y="f6"/>
                    <a:pt x="f83" y="f6"/>
                    <a:pt x="f83" y="f6"/>
                  </a:cubicBezTo>
                  <a:cubicBezTo>
                    <a:pt x="f83" y="f6"/>
                    <a:pt x="f83" y="f6"/>
                    <a:pt x="f83" y="f85"/>
                  </a:cubicBezTo>
                  <a:cubicBezTo>
                    <a:pt x="f83" y="f85"/>
                    <a:pt x="f83" y="f85"/>
                    <a:pt x="f83" y="f85"/>
                  </a:cubicBezTo>
                  <a:cubicBezTo>
                    <a:pt x="f83" y="f85"/>
                    <a:pt x="f86" y="f87"/>
                    <a:pt x="f88" y="f87"/>
                  </a:cubicBezTo>
                  <a:cubicBezTo>
                    <a:pt x="f86" y="f87"/>
                    <a:pt x="f86" y="f15"/>
                    <a:pt x="f86" y="f15"/>
                  </a:cubicBezTo>
                  <a:cubicBezTo>
                    <a:pt x="f88" y="f15"/>
                    <a:pt x="f88" y="f15"/>
                    <a:pt x="f88" y="f15"/>
                  </a:cubicBezTo>
                  <a:cubicBezTo>
                    <a:pt x="f88" y="f15"/>
                    <a:pt x="f88" y="f89"/>
                    <a:pt x="f88" y="f15"/>
                  </a:cubicBezTo>
                  <a:cubicBezTo>
                    <a:pt x="f88" y="f89"/>
                    <a:pt x="f88" y="f87"/>
                    <a:pt x="f88" y="f87"/>
                  </a:cubicBezTo>
                  <a:cubicBezTo>
                    <a:pt x="f88" y="f87"/>
                    <a:pt x="f88" y="f89"/>
                    <a:pt x="f88" y="f15"/>
                  </a:cubicBezTo>
                  <a:cubicBezTo>
                    <a:pt x="f88" y="f89"/>
                    <a:pt x="f88" y="f89"/>
                    <a:pt x="f90" y="f89"/>
                  </a:cubicBezTo>
                  <a:cubicBezTo>
                    <a:pt x="f88" y="f89"/>
                    <a:pt x="f90" y="f89"/>
                    <a:pt x="f90" y="f89"/>
                  </a:cubicBezTo>
                  <a:cubicBezTo>
                    <a:pt x="f90" y="f91"/>
                    <a:pt x="f90" y="f89"/>
                    <a:pt x="f90" y="f91"/>
                  </a:cubicBezTo>
                  <a:cubicBezTo>
                    <a:pt x="f90" y="f91"/>
                    <a:pt x="f90" y="f91"/>
                    <a:pt x="f90" y="f91"/>
                  </a:cubicBezTo>
                  <a:cubicBezTo>
                    <a:pt x="f90" y="f92"/>
                    <a:pt x="f90" y="f92"/>
                    <a:pt x="f90" y="f92"/>
                  </a:cubicBezTo>
                  <a:cubicBezTo>
                    <a:pt x="f90" y="f92"/>
                    <a:pt x="f90" y="f18"/>
                    <a:pt x="f93" y="f92"/>
                  </a:cubicBezTo>
                  <a:cubicBezTo>
                    <a:pt x="f93" y="f92"/>
                    <a:pt x="f93" y="f92"/>
                    <a:pt x="f93" y="f92"/>
                  </a:cubicBezTo>
                  <a:cubicBezTo>
                    <a:pt x="f93" y="f92"/>
                    <a:pt x="f93" y="f92"/>
                    <a:pt x="f93" y="f18"/>
                  </a:cubicBezTo>
                  <a:cubicBezTo>
                    <a:pt x="f93" y="f18"/>
                    <a:pt x="f93" y="f18"/>
                    <a:pt x="f93" y="f18"/>
                  </a:cubicBezTo>
                  <a:cubicBezTo>
                    <a:pt x="f90" y="f18"/>
                    <a:pt x="f93" y="f18"/>
                    <a:pt x="f93" y="f20"/>
                  </a:cubicBezTo>
                  <a:cubicBezTo>
                    <a:pt x="f94" y="f20"/>
                    <a:pt x="f94" y="f95"/>
                    <a:pt x="f94" y="f95"/>
                  </a:cubicBezTo>
                  <a:cubicBezTo>
                    <a:pt x="f94" y="f96"/>
                    <a:pt x="f94" y="f96"/>
                    <a:pt x="f97" y="f96"/>
                  </a:cubicBezTo>
                  <a:cubicBezTo>
                    <a:pt x="f97" y="f96"/>
                    <a:pt x="f97" y="f96"/>
                    <a:pt x="f97" y="f96"/>
                  </a:cubicBezTo>
                  <a:cubicBezTo>
                    <a:pt x="f97" y="f96"/>
                    <a:pt x="f97" y="f96"/>
                    <a:pt x="f97" y="f26"/>
                  </a:cubicBezTo>
                  <a:cubicBezTo>
                    <a:pt x="f98" y="f26"/>
                    <a:pt x="f98" y="f26"/>
                    <a:pt x="f98" y="f26"/>
                  </a:cubicBezTo>
                  <a:cubicBezTo>
                    <a:pt x="f98" y="f32"/>
                    <a:pt x="f98" y="f32"/>
                    <a:pt x="f97" y="f32"/>
                  </a:cubicBezTo>
                  <a:cubicBezTo>
                    <a:pt x="f98" y="f32"/>
                    <a:pt x="f97" y="f36"/>
                    <a:pt x="f98" y="f36"/>
                  </a:cubicBezTo>
                  <a:cubicBezTo>
                    <a:pt x="f98" y="f36"/>
                    <a:pt x="f99" y="f32"/>
                    <a:pt x="f99" y="f36"/>
                  </a:cubicBezTo>
                  <a:cubicBezTo>
                    <a:pt x="f100" y="f32"/>
                    <a:pt x="f99" y="f101"/>
                    <a:pt x="f99" y="f101"/>
                  </a:cubicBezTo>
                  <a:cubicBezTo>
                    <a:pt x="f99" y="f101"/>
                    <a:pt x="f99" y="f101"/>
                    <a:pt x="f99" y="f101"/>
                  </a:cubicBezTo>
                  <a:cubicBezTo>
                    <a:pt x="f99" y="f43"/>
                    <a:pt x="f99" y="f43"/>
                    <a:pt x="f99" y="f43"/>
                  </a:cubicBezTo>
                  <a:cubicBezTo>
                    <a:pt x="f99" y="f43"/>
                    <a:pt x="f100" y="f43"/>
                    <a:pt x="f99" y="f44"/>
                  </a:cubicBezTo>
                  <a:cubicBezTo>
                    <a:pt x="f100" y="f44"/>
                    <a:pt x="f100" y="f102"/>
                    <a:pt x="f103" y="f102"/>
                  </a:cubicBezTo>
                  <a:cubicBezTo>
                    <a:pt x="f103" y="f102"/>
                    <a:pt x="f103" y="f102"/>
                    <a:pt x="f103" y="f50"/>
                  </a:cubicBezTo>
                  <a:cubicBezTo>
                    <a:pt x="f104" y="f50"/>
                    <a:pt x="f103" y="f102"/>
                    <a:pt x="f104" y="f102"/>
                  </a:cubicBezTo>
                  <a:cubicBezTo>
                    <a:pt x="f104" y="f102"/>
                    <a:pt x="f104" y="f102"/>
                    <a:pt x="f104" y="f102"/>
                  </a:cubicBezTo>
                  <a:cubicBezTo>
                    <a:pt x="f104" y="f50"/>
                    <a:pt x="f103" y="f50"/>
                    <a:pt x="f103" y="f102"/>
                  </a:cubicBezTo>
                  <a:cubicBezTo>
                    <a:pt x="f105" y="f50"/>
                    <a:pt x="f104" y="f106"/>
                    <a:pt x="f103" y="f106"/>
                  </a:cubicBezTo>
                  <a:cubicBezTo>
                    <a:pt x="f103" y="f106"/>
                    <a:pt x="f103" y="f106"/>
                    <a:pt x="f103" y="f106"/>
                  </a:cubicBezTo>
                  <a:cubicBezTo>
                    <a:pt x="f103" y="f55"/>
                    <a:pt x="f103" y="f55"/>
                    <a:pt x="f103" y="f55"/>
                  </a:cubicBezTo>
                  <a:cubicBezTo>
                    <a:pt x="f105" y="f55"/>
                    <a:pt x="f105" y="f55"/>
                    <a:pt x="f107" y="f55"/>
                  </a:cubicBezTo>
                  <a:cubicBezTo>
                    <a:pt x="f107" y="f55"/>
                    <a:pt x="f107" y="f55"/>
                    <a:pt x="f105" y="f58"/>
                  </a:cubicBezTo>
                  <a:cubicBezTo>
                    <a:pt x="f107" y="f58"/>
                    <a:pt x="f107" y="f58"/>
                    <a:pt x="f107" y="f58"/>
                  </a:cubicBezTo>
                  <a:cubicBezTo>
                    <a:pt x="f107" y="f58"/>
                    <a:pt x="f107" y="f58"/>
                    <a:pt x="f107" y="f58"/>
                  </a:cubicBezTo>
                  <a:cubicBezTo>
                    <a:pt x="f107" y="f58"/>
                    <a:pt x="f107" y="f58"/>
                    <a:pt x="f107" y="f58"/>
                  </a:cubicBezTo>
                  <a:cubicBezTo>
                    <a:pt x="f107" y="f58"/>
                    <a:pt x="f107" y="f58"/>
                    <a:pt x="f107" y="f58"/>
                  </a:cubicBezTo>
                  <a:cubicBezTo>
                    <a:pt x="f107" y="f108"/>
                    <a:pt x="f107" y="f58"/>
                    <a:pt x="f107" y="f58"/>
                  </a:cubicBezTo>
                  <a:cubicBezTo>
                    <a:pt x="f105" y="f108"/>
                    <a:pt x="f107" y="f108"/>
                    <a:pt x="f105" y="f108"/>
                  </a:cubicBezTo>
                  <a:cubicBezTo>
                    <a:pt x="f107" y="f108"/>
                    <a:pt x="f107" y="f108"/>
                    <a:pt x="f107" y="f108"/>
                  </a:cubicBezTo>
                  <a:cubicBezTo>
                    <a:pt x="f107" y="f64"/>
                    <a:pt x="f107" y="f64"/>
                    <a:pt x="f107" y="f64"/>
                  </a:cubicBezTo>
                  <a:cubicBezTo>
                    <a:pt x="f107" y="f64"/>
                    <a:pt x="f107" y="f64"/>
                    <a:pt x="f109" y="f64"/>
                  </a:cubicBezTo>
                  <a:cubicBezTo>
                    <a:pt x="f107" y="f64"/>
                    <a:pt x="f107" y="f64"/>
                    <a:pt x="f107" y="f64"/>
                  </a:cubicBezTo>
                  <a:cubicBezTo>
                    <a:pt x="f109" y="f64"/>
                    <a:pt x="f109" y="f64"/>
                    <a:pt x="f109" y="f64"/>
                  </a:cubicBezTo>
                  <a:cubicBezTo>
                    <a:pt x="f107" y="f66"/>
                    <a:pt x="f107" y="f66"/>
                    <a:pt x="f107" y="f66"/>
                  </a:cubicBezTo>
                  <a:cubicBezTo>
                    <a:pt x="f109" y="f66"/>
                    <a:pt x="f109" y="f66"/>
                    <a:pt x="f109" y="f64"/>
                  </a:cubicBezTo>
                  <a:cubicBezTo>
                    <a:pt x="f109" y="f66"/>
                    <a:pt x="f109" y="f66"/>
                    <a:pt x="f109" y="f66"/>
                  </a:cubicBezTo>
                  <a:cubicBezTo>
                    <a:pt x="f109" y="f66"/>
                    <a:pt x="f109" y="f66"/>
                    <a:pt x="f109" y="f66"/>
                  </a:cubicBezTo>
                  <a:cubicBezTo>
                    <a:pt x="f109" y="f66"/>
                    <a:pt x="f109" y="f66"/>
                    <a:pt x="f109" y="f66"/>
                  </a:cubicBezTo>
                  <a:cubicBezTo>
                    <a:pt x="f109" y="f71"/>
                    <a:pt x="f109" y="f71"/>
                    <a:pt x="f109" y="f71"/>
                  </a:cubicBezTo>
                  <a:cubicBezTo>
                    <a:pt x="f109" y="f71"/>
                    <a:pt x="f109" y="f71"/>
                    <a:pt x="f110" y="f111"/>
                  </a:cubicBezTo>
                  <a:cubicBezTo>
                    <a:pt x="f110" y="f71"/>
                    <a:pt x="f110" y="f71"/>
                    <a:pt x="f110" y="f71"/>
                  </a:cubicBezTo>
                  <a:cubicBezTo>
                    <a:pt x="f110" y="f111"/>
                    <a:pt x="f110" y="f111"/>
                    <a:pt x="f110" y="f111"/>
                  </a:cubicBezTo>
                  <a:cubicBezTo>
                    <a:pt x="f110" y="f111"/>
                    <a:pt x="f110" y="f111"/>
                    <a:pt x="f110" y="f111"/>
                  </a:cubicBezTo>
                  <a:cubicBezTo>
                    <a:pt x="f110" y="f77"/>
                    <a:pt x="f110" y="f77"/>
                    <a:pt x="f110" y="f77"/>
                  </a:cubicBezTo>
                  <a:cubicBezTo>
                    <a:pt x="f112" y="f77"/>
                    <a:pt x="f113" y="f111"/>
                    <a:pt x="f113" y="f77"/>
                  </a:cubicBezTo>
                  <a:cubicBezTo>
                    <a:pt x="f113" y="f114"/>
                    <a:pt x="f112" y="f114"/>
                    <a:pt x="f112" y="f114"/>
                  </a:cubicBezTo>
                  <a:cubicBezTo>
                    <a:pt x="f112" y="f83"/>
                    <a:pt x="f112" y="f86"/>
                    <a:pt x="f113" y="f86"/>
                  </a:cubicBezTo>
                  <a:cubicBezTo>
                    <a:pt x="f113" y="f86"/>
                    <a:pt x="f113" y="f86"/>
                    <a:pt x="f113" y="f115"/>
                  </a:cubicBezTo>
                  <a:cubicBezTo>
                    <a:pt x="f116" y="f115"/>
                    <a:pt x="f113" y="f93"/>
                    <a:pt x="f117" y="f93"/>
                  </a:cubicBezTo>
                  <a:cubicBezTo>
                    <a:pt x="f117" y="f93"/>
                    <a:pt x="f117" y="f93"/>
                    <a:pt x="f118" y="f93"/>
                  </a:cubicBezTo>
                  <a:cubicBezTo>
                    <a:pt x="f117" y="f93"/>
                    <a:pt x="f118" y="f93"/>
                    <a:pt x="f117" y="f93"/>
                  </a:cubicBezTo>
                  <a:cubicBezTo>
                    <a:pt x="f117" y="f119"/>
                    <a:pt x="f117" y="f119"/>
                    <a:pt x="f116" y="f119"/>
                  </a:cubicBezTo>
                  <a:cubicBezTo>
                    <a:pt x="f117" y="f119"/>
                    <a:pt x="f117" y="f97"/>
                    <a:pt x="f118" y="f97"/>
                  </a:cubicBezTo>
                  <a:cubicBezTo>
                    <a:pt x="f117" y="f97"/>
                    <a:pt x="f117" y="f97"/>
                    <a:pt x="f117" y="f98"/>
                  </a:cubicBezTo>
                  <a:cubicBezTo>
                    <a:pt x="f118" y="f97"/>
                    <a:pt x="f118" y="f98"/>
                    <a:pt x="f118" y="f98"/>
                  </a:cubicBezTo>
                  <a:cubicBezTo>
                    <a:pt x="f118" y="f98"/>
                    <a:pt x="f118" y="f98"/>
                    <a:pt x="f118" y="f98"/>
                  </a:cubicBezTo>
                  <a:cubicBezTo>
                    <a:pt x="f118" y="f98"/>
                    <a:pt x="f118" y="f98"/>
                    <a:pt x="f118" y="f98"/>
                  </a:cubicBezTo>
                  <a:cubicBezTo>
                    <a:pt x="f118" y="f99"/>
                    <a:pt x="f118" y="f99"/>
                    <a:pt x="f118" y="f99"/>
                  </a:cubicBezTo>
                  <a:cubicBezTo>
                    <a:pt x="f120" y="f99"/>
                    <a:pt x="f120" y="f99"/>
                    <a:pt x="f120" y="f99"/>
                  </a:cubicBezTo>
                  <a:cubicBezTo>
                    <a:pt x="f120" y="f99"/>
                    <a:pt x="f118" y="f100"/>
                    <a:pt x="f120" y="f100"/>
                  </a:cubicBezTo>
                  <a:cubicBezTo>
                    <a:pt x="f121" y="f100"/>
                    <a:pt x="f121" y="f100"/>
                    <a:pt x="f121" y="f100"/>
                  </a:cubicBezTo>
                  <a:cubicBezTo>
                    <a:pt x="f121" y="f104"/>
                    <a:pt x="f120" y="f104"/>
                    <a:pt x="f120" y="f104"/>
                  </a:cubicBezTo>
                  <a:cubicBezTo>
                    <a:pt x="f121" y="f104"/>
                    <a:pt x="f121" y="f122"/>
                    <a:pt x="f123" y="f122"/>
                  </a:cubicBezTo>
                  <a:cubicBezTo>
                    <a:pt x="f121" y="f105"/>
                    <a:pt x="f123" y="f124"/>
                    <a:pt x="f125" y="f110"/>
                  </a:cubicBezTo>
                  <a:cubicBezTo>
                    <a:pt x="f125" y="f110"/>
                    <a:pt x="f125" y="f110"/>
                    <a:pt x="f125" y="f110"/>
                  </a:cubicBezTo>
                  <a:cubicBezTo>
                    <a:pt x="f125" y="f110"/>
                    <a:pt x="f123" y="f112"/>
                    <a:pt x="f125" y="f112"/>
                  </a:cubicBezTo>
                  <a:cubicBezTo>
                    <a:pt x="f125" y="f110"/>
                    <a:pt x="f126" y="f112"/>
                    <a:pt x="f126" y="f110"/>
                  </a:cubicBezTo>
                  <a:cubicBezTo>
                    <a:pt x="f126" y="f112"/>
                    <a:pt x="f126" y="f112"/>
                    <a:pt x="f126" y="f112"/>
                  </a:cubicBezTo>
                  <a:cubicBezTo>
                    <a:pt x="f125" y="f127"/>
                    <a:pt x="f126" y="f112"/>
                    <a:pt x="f125" y="f112"/>
                  </a:cubicBezTo>
                  <a:cubicBezTo>
                    <a:pt x="f125" y="f112"/>
                    <a:pt x="f126" y="f127"/>
                    <a:pt x="f125" y="f127"/>
                  </a:cubicBezTo>
                  <a:cubicBezTo>
                    <a:pt x="f126" y="f127"/>
                    <a:pt x="f126" y="f127"/>
                    <a:pt x="f126" y="f127"/>
                  </a:cubicBezTo>
                  <a:cubicBezTo>
                    <a:pt x="f126" y="f127"/>
                    <a:pt x="f126" y="f127"/>
                    <a:pt x="f126" y="f127"/>
                  </a:cubicBezTo>
                  <a:cubicBezTo>
                    <a:pt x="f128" y="f127"/>
                    <a:pt x="f128" y="f112"/>
                    <a:pt x="f129" y="f112"/>
                  </a:cubicBezTo>
                  <a:cubicBezTo>
                    <a:pt x="f129" y="f112"/>
                    <a:pt x="f129" y="f112"/>
                    <a:pt x="f129" y="f112"/>
                  </a:cubicBezTo>
                  <a:cubicBezTo>
                    <a:pt x="f130" y="f112"/>
                    <a:pt x="f130" y="f110"/>
                    <a:pt x="f130" y="f110"/>
                  </a:cubicBezTo>
                  <a:cubicBezTo>
                    <a:pt x="f130" y="f112"/>
                    <a:pt x="f129" y="f112"/>
                    <a:pt x="f129" y="f112"/>
                  </a:cubicBezTo>
                  <a:cubicBezTo>
                    <a:pt x="f129" y="f127"/>
                    <a:pt x="f128" y="f127"/>
                    <a:pt x="f128" y="f131"/>
                  </a:cubicBezTo>
                  <a:cubicBezTo>
                    <a:pt x="f128" y="f131"/>
                    <a:pt x="f128" y="f131"/>
                    <a:pt x="f128" y="f127"/>
                  </a:cubicBezTo>
                  <a:cubicBezTo>
                    <a:pt x="f129" y="f127"/>
                    <a:pt x="f128" y="f131"/>
                    <a:pt x="f129" y="f131"/>
                  </a:cubicBezTo>
                  <a:cubicBezTo>
                    <a:pt x="f128" y="f131"/>
                    <a:pt x="f128" y="f117"/>
                    <a:pt x="f128" y="f117"/>
                  </a:cubicBezTo>
                  <a:cubicBezTo>
                    <a:pt x="f128" y="f117"/>
                    <a:pt x="f128" y="f131"/>
                    <a:pt x="f129" y="f117"/>
                  </a:cubicBezTo>
                  <a:cubicBezTo>
                    <a:pt x="f128" y="f117"/>
                    <a:pt x="f128" y="f132"/>
                    <a:pt x="f128" y="f132"/>
                  </a:cubicBezTo>
                  <a:cubicBezTo>
                    <a:pt x="f126" y="f132"/>
                    <a:pt x="f128" y="f132"/>
                    <a:pt x="f128" y="f120"/>
                  </a:cubicBezTo>
                  <a:cubicBezTo>
                    <a:pt x="f129" y="f132"/>
                    <a:pt x="f129" y="f117"/>
                    <a:pt x="f129" y="f132"/>
                  </a:cubicBezTo>
                  <a:cubicBezTo>
                    <a:pt x="f129" y="f132"/>
                    <a:pt x="f129" y="f120"/>
                    <a:pt x="f128" y="f120"/>
                  </a:cubicBezTo>
                  <a:cubicBezTo>
                    <a:pt x="f129" y="f120"/>
                    <a:pt x="f129" y="f120"/>
                    <a:pt x="f129" y="f120"/>
                  </a:cubicBezTo>
                  <a:cubicBezTo>
                    <a:pt x="f130" y="f120"/>
                    <a:pt x="f129" y="f121"/>
                    <a:pt x="f130" y="f120"/>
                  </a:cubicBezTo>
                  <a:cubicBezTo>
                    <a:pt x="f129" y="f121"/>
                    <a:pt x="f129" y="f121"/>
                    <a:pt x="f129" y="f121"/>
                  </a:cubicBezTo>
                  <a:cubicBezTo>
                    <a:pt x="f130" y="f121"/>
                    <a:pt x="f130" y="f121"/>
                    <a:pt x="f130" y="f121"/>
                  </a:cubicBezTo>
                  <a:cubicBezTo>
                    <a:pt x="f130" y="f121"/>
                    <a:pt x="f130" y="f133"/>
                    <a:pt x="f134" y="f133"/>
                  </a:cubicBezTo>
                  <a:cubicBezTo>
                    <a:pt x="f130" y="f133"/>
                    <a:pt x="f134" y="f133"/>
                    <a:pt x="f130" y="f133"/>
                  </a:cubicBezTo>
                  <a:cubicBezTo>
                    <a:pt x="f130" y="f133"/>
                    <a:pt x="f130" y="f133"/>
                    <a:pt x="f129" y="f133"/>
                  </a:cubicBezTo>
                  <a:cubicBezTo>
                    <a:pt x="f130" y="f133"/>
                    <a:pt x="f130" y="f133"/>
                    <a:pt x="f130" y="f125"/>
                  </a:cubicBezTo>
                  <a:cubicBezTo>
                    <a:pt x="f130" y="f125"/>
                    <a:pt x="f130" y="f125"/>
                    <a:pt x="f130" y="f125"/>
                  </a:cubicBezTo>
                  <a:cubicBezTo>
                    <a:pt x="f130" y="f125"/>
                    <a:pt x="f130" y="f125"/>
                    <a:pt x="f130" y="f125"/>
                  </a:cubicBezTo>
                  <a:cubicBezTo>
                    <a:pt x="f130" y="f125"/>
                    <a:pt x="f130" y="f125"/>
                    <a:pt x="f130" y="f125"/>
                  </a:cubicBezTo>
                  <a:cubicBezTo>
                    <a:pt x="f130" y="f126"/>
                    <a:pt x="f130" y="f126"/>
                    <a:pt x="f130" y="f126"/>
                  </a:cubicBezTo>
                  <a:cubicBezTo>
                    <a:pt x="f130" y="f126"/>
                    <a:pt x="f134" y="f125"/>
                    <a:pt x="f134" y="f126"/>
                  </a:cubicBezTo>
                  <a:cubicBezTo>
                    <a:pt x="f134" y="f125"/>
                    <a:pt x="f134" y="f125"/>
                    <a:pt x="f134" y="f125"/>
                  </a:cubicBezTo>
                  <a:cubicBezTo>
                    <a:pt x="f134" y="f125"/>
                    <a:pt x="f135" y="f125"/>
                    <a:pt x="f135" y="f126"/>
                  </a:cubicBezTo>
                  <a:cubicBezTo>
                    <a:pt x="f130" y="f129"/>
                    <a:pt x="f130" y="f129"/>
                    <a:pt x="f130" y="f129"/>
                  </a:cubicBezTo>
                  <a:cubicBezTo>
                    <a:pt x="f134" y="f129"/>
                    <a:pt x="f134" y="f129"/>
                    <a:pt x="f134" y="f129"/>
                  </a:cubicBezTo>
                  <a:cubicBezTo>
                    <a:pt x="f134" y="f126"/>
                    <a:pt x="f134" y="f126"/>
                    <a:pt x="f134" y="f126"/>
                  </a:cubicBezTo>
                  <a:cubicBezTo>
                    <a:pt x="f134" y="f126"/>
                    <a:pt x="f135" y="f126"/>
                    <a:pt x="f135" y="f129"/>
                  </a:cubicBezTo>
                  <a:cubicBezTo>
                    <a:pt x="f135" y="f129"/>
                    <a:pt x="f135" y="f136"/>
                    <a:pt x="f134" y="f129"/>
                  </a:cubicBezTo>
                  <a:cubicBezTo>
                    <a:pt x="f134" y="f136"/>
                    <a:pt x="f135" y="f136"/>
                    <a:pt x="f135" y="f129"/>
                  </a:cubicBezTo>
                  <a:cubicBezTo>
                    <a:pt x="f135" y="f136"/>
                    <a:pt x="f135" y="f136"/>
                    <a:pt x="f134" y="f136"/>
                  </a:cubicBezTo>
                  <a:cubicBezTo>
                    <a:pt x="f135" y="f136"/>
                    <a:pt x="f137" y="f136"/>
                    <a:pt x="f137" y="f136"/>
                  </a:cubicBezTo>
                  <a:cubicBezTo>
                    <a:pt x="f138" y="f136"/>
                    <a:pt x="f138" y="f136"/>
                    <a:pt x="f138" y="f136"/>
                  </a:cubicBezTo>
                  <a:cubicBezTo>
                    <a:pt x="f138" y="f136"/>
                    <a:pt x="f138" y="f136"/>
                    <a:pt x="f138" y="f136"/>
                  </a:cubicBezTo>
                  <a:cubicBezTo>
                    <a:pt x="f138" y="f129"/>
                    <a:pt x="f138" y="f136"/>
                    <a:pt x="f139" y="f129"/>
                  </a:cubicBezTo>
                  <a:cubicBezTo>
                    <a:pt x="f139" y="f136"/>
                    <a:pt x="f139" y="f136"/>
                    <a:pt x="f139" y="f136"/>
                  </a:cubicBezTo>
                  <a:cubicBezTo>
                    <a:pt x="f138" y="f136"/>
                    <a:pt x="f138" y="f130"/>
                    <a:pt x="f137" y="f140"/>
                  </a:cubicBezTo>
                  <a:cubicBezTo>
                    <a:pt x="f137" y="f135"/>
                    <a:pt x="f139" y="f130"/>
                    <a:pt x="f138" y="f140"/>
                  </a:cubicBezTo>
                  <a:cubicBezTo>
                    <a:pt x="f137" y="f135"/>
                    <a:pt x="f137" y="f135"/>
                    <a:pt x="f137" y="f135"/>
                  </a:cubicBezTo>
                  <a:cubicBezTo>
                    <a:pt x="f138" y="f135"/>
                    <a:pt x="f137" y="f135"/>
                    <a:pt x="f137" y="f137"/>
                  </a:cubicBezTo>
                  <a:cubicBezTo>
                    <a:pt x="f138" y="f135"/>
                    <a:pt x="f139" y="f137"/>
                    <a:pt x="f139" y="f135"/>
                  </a:cubicBezTo>
                  <a:cubicBezTo>
                    <a:pt x="f139" y="f135"/>
                    <a:pt x="f138" y="f135"/>
                    <a:pt x="f138" y="f140"/>
                  </a:cubicBezTo>
                  <a:cubicBezTo>
                    <a:pt x="f139" y="f140"/>
                    <a:pt x="f139" y="f140"/>
                    <a:pt x="f141" y="f140"/>
                  </a:cubicBezTo>
                  <a:cubicBezTo>
                    <a:pt x="f141" y="f135"/>
                    <a:pt x="f141" y="f135"/>
                    <a:pt x="f139" y="f135"/>
                  </a:cubicBezTo>
                  <a:cubicBezTo>
                    <a:pt x="f139" y="f137"/>
                    <a:pt x="f139" y="f135"/>
                    <a:pt x="f139" y="f135"/>
                  </a:cubicBezTo>
                  <a:cubicBezTo>
                    <a:pt x="f139" y="f137"/>
                    <a:pt x="f141" y="f137"/>
                    <a:pt x="f139" y="f137"/>
                  </a:cubicBezTo>
                  <a:cubicBezTo>
                    <a:pt x="f138" y="f137"/>
                    <a:pt x="f138" y="f137"/>
                    <a:pt x="f138" y="f137"/>
                  </a:cubicBezTo>
                  <a:cubicBezTo>
                    <a:pt x="f138" y="f142"/>
                    <a:pt x="f138" y="f142"/>
                    <a:pt x="f138" y="f142"/>
                  </a:cubicBezTo>
                  <a:cubicBezTo>
                    <a:pt x="f138" y="f142"/>
                    <a:pt x="f138" y="f142"/>
                    <a:pt x="f138" y="f142"/>
                  </a:cubicBezTo>
                  <a:cubicBezTo>
                    <a:pt x="f139" y="f142"/>
                    <a:pt x="f138" y="f142"/>
                    <a:pt x="f138" y="f139"/>
                  </a:cubicBezTo>
                  <a:cubicBezTo>
                    <a:pt x="f139" y="f139"/>
                    <a:pt x="f139" y="f139"/>
                    <a:pt x="f139" y="f139"/>
                  </a:cubicBezTo>
                  <a:cubicBezTo>
                    <a:pt x="f139" y="f142"/>
                    <a:pt x="f138" y="f142"/>
                    <a:pt x="f139" y="f137"/>
                  </a:cubicBezTo>
                  <a:cubicBezTo>
                    <a:pt x="f139" y="f142"/>
                    <a:pt x="f139" y="f142"/>
                    <a:pt x="f139" y="f142"/>
                  </a:cubicBezTo>
                  <a:cubicBezTo>
                    <a:pt x="f141" y="f142"/>
                    <a:pt x="f139" y="f142"/>
                    <a:pt x="f141" y="f142"/>
                  </a:cubicBezTo>
                  <a:cubicBezTo>
                    <a:pt x="f141" y="f142"/>
                    <a:pt x="f143" y="f142"/>
                    <a:pt x="f143" y="f139"/>
                  </a:cubicBezTo>
                  <a:cubicBezTo>
                    <a:pt x="f141" y="f139"/>
                    <a:pt x="f141" y="f139"/>
                    <a:pt x="f141" y="f139"/>
                  </a:cubicBezTo>
                  <a:cubicBezTo>
                    <a:pt x="f141" y="f141"/>
                    <a:pt x="f141" y="f141"/>
                    <a:pt x="f141" y="f144"/>
                  </a:cubicBezTo>
                  <a:cubicBezTo>
                    <a:pt x="f143" y="f141"/>
                    <a:pt x="f143" y="f144"/>
                    <a:pt x="f143" y="f144"/>
                  </a:cubicBezTo>
                  <a:cubicBezTo>
                    <a:pt x="f143" y="f144"/>
                    <a:pt x="f141" y="f141"/>
                    <a:pt x="f143" y="f139"/>
                  </a:cubicBezTo>
                  <a:cubicBezTo>
                    <a:pt x="f145" y="f139"/>
                    <a:pt x="f141" y="f139"/>
                    <a:pt x="f143" y="f142"/>
                  </a:cubicBezTo>
                  <a:cubicBezTo>
                    <a:pt x="f143" y="f142"/>
                    <a:pt x="f145" y="f142"/>
                    <a:pt x="f146" y="f142"/>
                  </a:cubicBezTo>
                  <a:cubicBezTo>
                    <a:pt x="f146" y="f142"/>
                    <a:pt x="f146" y="f142"/>
                    <a:pt x="f146" y="f142"/>
                  </a:cubicBezTo>
                  <a:cubicBezTo>
                    <a:pt x="f145" y="f139"/>
                    <a:pt x="f145" y="f142"/>
                    <a:pt x="f143" y="f139"/>
                  </a:cubicBezTo>
                  <a:cubicBezTo>
                    <a:pt x="f145" y="f139"/>
                    <a:pt x="f145" y="f141"/>
                    <a:pt x="f145" y="f141"/>
                  </a:cubicBezTo>
                  <a:cubicBezTo>
                    <a:pt x="f145" y="f144"/>
                    <a:pt x="f146" y="f141"/>
                    <a:pt x="f145" y="f141"/>
                  </a:cubicBezTo>
                  <a:cubicBezTo>
                    <a:pt x="f146" y="f144"/>
                    <a:pt x="f146" y="f144"/>
                    <a:pt x="f147" y="f145"/>
                  </a:cubicBezTo>
                  <a:cubicBezTo>
                    <a:pt x="f146" y="f145"/>
                    <a:pt x="f147" y="f146"/>
                    <a:pt x="f146" y="f146"/>
                  </a:cubicBezTo>
                  <a:cubicBezTo>
                    <a:pt x="f145" y="f146"/>
                    <a:pt x="f145" y="f146"/>
                    <a:pt x="f145" y="f146"/>
                  </a:cubicBezTo>
                  <a:cubicBezTo>
                    <a:pt x="f145" y="f146"/>
                    <a:pt x="f145" y="f146"/>
                    <a:pt x="f145" y="f146"/>
                  </a:cubicBezTo>
                  <a:cubicBezTo>
                    <a:pt x="f145" y="f146"/>
                    <a:pt x="f146" y="f146"/>
                    <a:pt x="f146" y="f148"/>
                  </a:cubicBezTo>
                  <a:cubicBezTo>
                    <a:pt x="f146" y="f146"/>
                    <a:pt x="f147" y="f146"/>
                    <a:pt x="f147" y="f145"/>
                  </a:cubicBezTo>
                  <a:cubicBezTo>
                    <a:pt x="f147" y="f146"/>
                    <a:pt x="f149" y="f145"/>
                    <a:pt x="f149" y="f146"/>
                  </a:cubicBezTo>
                  <a:cubicBezTo>
                    <a:pt x="f149" y="f146"/>
                    <a:pt x="f149" y="f148"/>
                    <a:pt x="f149" y="f149"/>
                  </a:cubicBezTo>
                  <a:cubicBezTo>
                    <a:pt x="f150" y="f149"/>
                    <a:pt x="f150" y="f150"/>
                    <a:pt x="f150" y="f151"/>
                  </a:cubicBezTo>
                  <a:cubicBezTo>
                    <a:pt x="f152" y="f151"/>
                    <a:pt x="f152" y="f150"/>
                    <a:pt x="f153" y="f151"/>
                  </a:cubicBezTo>
                  <a:cubicBezTo>
                    <a:pt x="f152" y="f151"/>
                    <a:pt x="f152" y="f151"/>
                    <a:pt x="f152" y="f151"/>
                  </a:cubicBezTo>
                  <a:cubicBezTo>
                    <a:pt x="f152" y="f151"/>
                    <a:pt x="f152" y="f151"/>
                    <a:pt x="f152" y="f151"/>
                  </a:cubicBezTo>
                  <a:cubicBezTo>
                    <a:pt x="f152" y="f151"/>
                    <a:pt x="f153" y="f153"/>
                    <a:pt x="f152" y="f153"/>
                  </a:cubicBezTo>
                  <a:cubicBezTo>
                    <a:pt x="f153" y="f153"/>
                    <a:pt x="f153" y="f153"/>
                    <a:pt x="f153" y="f153"/>
                  </a:cubicBezTo>
                  <a:cubicBezTo>
                    <a:pt x="f153" y="f153"/>
                    <a:pt x="f153" y="f153"/>
                    <a:pt x="f153" y="f153"/>
                  </a:cubicBezTo>
                  <a:cubicBezTo>
                    <a:pt x="f154" y="f153"/>
                    <a:pt x="f154" y="f153"/>
                    <a:pt x="f154" y="f153"/>
                  </a:cubicBezTo>
                  <a:cubicBezTo>
                    <a:pt x="f155" y="f153"/>
                    <a:pt x="f154" y="f154"/>
                    <a:pt x="f154" y="f154"/>
                  </a:cubicBezTo>
                  <a:cubicBezTo>
                    <a:pt x="f154" y="f154"/>
                    <a:pt x="f154" y="f154"/>
                    <a:pt x="f154" y="f154"/>
                  </a:cubicBezTo>
                  <a:cubicBezTo>
                    <a:pt x="f154" y="f156"/>
                    <a:pt x="f154" y="f156"/>
                    <a:pt x="f155" y="f5"/>
                  </a:cubicBezTo>
                  <a:cubicBezTo>
                    <a:pt x="f155" y="f156"/>
                    <a:pt x="f155" y="f156"/>
                    <a:pt x="f155" y="f156"/>
                  </a:cubicBezTo>
                  <a:cubicBezTo>
                    <a:pt x="f155" y="f5"/>
                    <a:pt x="f155" y="f5"/>
                    <a:pt x="f155" y="f5"/>
                  </a:cubicBezTo>
                  <a:cubicBezTo>
                    <a:pt x="f5" y="f5"/>
                    <a:pt x="f5" y="f5"/>
                    <a:pt x="f5" y="f5"/>
                  </a:cubicBezTo>
                  <a:cubicBezTo>
                    <a:pt x="f5" y="f156"/>
                    <a:pt x="f5" y="f156"/>
                    <a:pt x="f5" y="f156"/>
                  </a:cubicBezTo>
                  <a:cubicBezTo>
                    <a:pt x="f5" y="f156"/>
                    <a:pt x="f5" y="f156"/>
                    <a:pt x="f155" y="f156"/>
                  </a:cubicBezTo>
                  <a:cubicBezTo>
                    <a:pt x="f155" y="f156"/>
                    <a:pt x="f155" y="f156"/>
                    <a:pt x="f155" y="f154"/>
                  </a:cubicBezTo>
                  <a:cubicBezTo>
                    <a:pt x="f155" y="f156"/>
                    <a:pt x="f155" y="f156"/>
                    <a:pt x="f155" y="f156"/>
                  </a:cubicBezTo>
                  <a:cubicBezTo>
                    <a:pt x="f5" y="f156"/>
                    <a:pt x="f155" y="f154"/>
                    <a:pt x="f5" y="f154"/>
                  </a:cubicBezTo>
                  <a:cubicBezTo>
                    <a:pt x="f5" y="f154"/>
                    <a:pt x="f5" y="f154"/>
                    <a:pt x="f5" y="f154"/>
                  </a:cubicBezTo>
                  <a:cubicBezTo>
                    <a:pt x="f5" y="f154"/>
                    <a:pt x="f5" y="f154"/>
                    <a:pt x="f5" y="f153"/>
                  </a:cubicBezTo>
                  <a:cubicBezTo>
                    <a:pt x="f5" y="f154"/>
                    <a:pt x="f155" y="f153"/>
                    <a:pt x="f155" y="f153"/>
                  </a:cubicBezTo>
                  <a:cubicBezTo>
                    <a:pt x="f5" y="f153"/>
                    <a:pt x="f5" y="f153"/>
                    <a:pt x="f155" y="f151"/>
                  </a:cubicBezTo>
                  <a:cubicBezTo>
                    <a:pt x="f154" y="f151"/>
                    <a:pt x="f155" y="f150"/>
                    <a:pt x="f155" y="f150"/>
                  </a:cubicBezTo>
                  <a:cubicBezTo>
                    <a:pt x="f154" y="f150"/>
                    <a:pt x="f154" y="f151"/>
                    <a:pt x="f154" y="f151"/>
                  </a:cubicBezTo>
                  <a:cubicBezTo>
                    <a:pt x="f153" y="f151"/>
                    <a:pt x="f154" y="f151"/>
                    <a:pt x="f153" y="f151"/>
                  </a:cubicBezTo>
                  <a:cubicBezTo>
                    <a:pt x="f154" y="f150"/>
                    <a:pt x="f154" y="f150"/>
                    <a:pt x="f154" y="f149"/>
                  </a:cubicBezTo>
                  <a:cubicBezTo>
                    <a:pt x="f154" y="f149"/>
                    <a:pt x="f154" y="f149"/>
                    <a:pt x="f154" y="f149"/>
                  </a:cubicBezTo>
                  <a:cubicBezTo>
                    <a:pt x="f154" y="f149"/>
                    <a:pt x="f154" y="f149"/>
                    <a:pt x="f154" y="f148"/>
                  </a:cubicBezTo>
                  <a:cubicBezTo>
                    <a:pt x="f153" y="f146"/>
                    <a:pt x="f153" y="f145"/>
                    <a:pt x="f152" y="f145"/>
                  </a:cubicBezTo>
                  <a:cubicBezTo>
                    <a:pt x="f152" y="f145"/>
                    <a:pt x="f152" y="f145"/>
                    <a:pt x="f152" y="f145"/>
                  </a:cubicBezTo>
                  <a:cubicBezTo>
                    <a:pt x="f153" y="f144"/>
                    <a:pt x="f152" y="f144"/>
                    <a:pt x="f152" y="f141"/>
                  </a:cubicBezTo>
                  <a:cubicBezTo>
                    <a:pt x="f150" y="f139"/>
                    <a:pt x="f150" y="f142"/>
                    <a:pt x="f149" y="f142"/>
                  </a:cubicBezTo>
                  <a:cubicBezTo>
                    <a:pt x="f149" y="f135"/>
                    <a:pt x="f147" y="f140"/>
                    <a:pt x="f146" y="f136"/>
                  </a:cubicBezTo>
                  <a:cubicBezTo>
                    <a:pt x="f146" y="f130"/>
                    <a:pt x="f146" y="f130"/>
                    <a:pt x="f146" y="f130"/>
                  </a:cubicBezTo>
                  <a:cubicBezTo>
                    <a:pt x="f146" y="f136"/>
                    <a:pt x="f145" y="f130"/>
                    <a:pt x="f145" y="f136"/>
                  </a:cubicBezTo>
                  <a:cubicBezTo>
                    <a:pt x="f146" y="f136"/>
                    <a:pt x="f146" y="f136"/>
                    <a:pt x="f146" y="f129"/>
                  </a:cubicBezTo>
                  <a:cubicBezTo>
                    <a:pt x="f145" y="f129"/>
                    <a:pt x="f145" y="f126"/>
                    <a:pt x="f145" y="f125"/>
                  </a:cubicBezTo>
                  <a:cubicBezTo>
                    <a:pt x="f145" y="f125"/>
                    <a:pt x="f145" y="f125"/>
                    <a:pt x="f145" y="f125"/>
                  </a:cubicBezTo>
                  <a:cubicBezTo>
                    <a:pt x="f145" y="f133"/>
                    <a:pt x="f143" y="f133"/>
                    <a:pt x="f141" y="f121"/>
                  </a:cubicBezTo>
                  <a:cubicBezTo>
                    <a:pt x="f141" y="f121"/>
                    <a:pt x="f141" y="f121"/>
                    <a:pt x="f141" y="f121"/>
                  </a:cubicBezTo>
                  <a:cubicBezTo>
                    <a:pt x="f141" y="f120"/>
                    <a:pt x="f141" y="f120"/>
                    <a:pt x="f141" y="f132"/>
                  </a:cubicBezTo>
                  <a:cubicBezTo>
                    <a:pt x="f141" y="f117"/>
                    <a:pt x="f139" y="f117"/>
                    <a:pt x="f139" y="f131"/>
                  </a:cubicBezTo>
                  <a:cubicBezTo>
                    <a:pt x="f139" y="f112"/>
                    <a:pt x="f137" y="f110"/>
                    <a:pt x="f137" y="f107"/>
                  </a:cubicBezTo>
                  <a:cubicBezTo>
                    <a:pt x="f135" y="f107"/>
                    <a:pt x="f135" y="f107"/>
                    <a:pt x="f135" y="f107"/>
                  </a:cubicBezTo>
                  <a:cubicBezTo>
                    <a:pt x="f135" y="f122"/>
                    <a:pt x="f130" y="f100"/>
                    <a:pt x="f130" y="f98"/>
                  </a:cubicBezTo>
                  <a:cubicBezTo>
                    <a:pt x="f129" y="f99"/>
                    <a:pt x="f129" y="f99"/>
                    <a:pt x="f129" y="f99"/>
                  </a:cubicBezTo>
                  <a:cubicBezTo>
                    <a:pt x="f128" y="f98"/>
                    <a:pt x="f129" y="f98"/>
                    <a:pt x="f129" y="f97"/>
                  </a:cubicBezTo>
                  <a:cubicBezTo>
                    <a:pt x="f129" y="f97"/>
                    <a:pt x="f129" y="f119"/>
                    <a:pt x="f128" y="f119"/>
                  </a:cubicBezTo>
                  <a:cubicBezTo>
                    <a:pt x="f128" y="f93"/>
                    <a:pt x="f128" y="f93"/>
                    <a:pt x="f128" y="f93"/>
                  </a:cubicBezTo>
                  <a:cubicBezTo>
                    <a:pt x="f126" y="f90"/>
                    <a:pt x="f126" y="f90"/>
                    <a:pt x="f126" y="f115"/>
                  </a:cubicBezTo>
                  <a:cubicBezTo>
                    <a:pt x="f126" y="f115"/>
                    <a:pt x="f126" y="f115"/>
                    <a:pt x="f126" y="f115"/>
                  </a:cubicBezTo>
                  <a:cubicBezTo>
                    <a:pt x="f126" y="f115"/>
                    <a:pt x="f126" y="f115"/>
                    <a:pt x="f125" y="f115"/>
                  </a:cubicBezTo>
                  <a:cubicBezTo>
                    <a:pt x="f125" y="f115"/>
                    <a:pt x="f123" y="f86"/>
                    <a:pt x="f126" y="f86"/>
                  </a:cubicBezTo>
                  <a:cubicBezTo>
                    <a:pt x="f125" y="f83"/>
                    <a:pt x="f125" y="f77"/>
                    <a:pt x="f123" y="f77"/>
                  </a:cubicBezTo>
                  <a:cubicBezTo>
                    <a:pt x="f123" y="f77"/>
                    <a:pt x="f123" y="f77"/>
                    <a:pt x="f123" y="f111"/>
                  </a:cubicBezTo>
                  <a:cubicBezTo>
                    <a:pt x="f123" y="f111"/>
                    <a:pt x="f120" y="f71"/>
                    <a:pt x="f121" y="f66"/>
                  </a:cubicBezTo>
                  <a:cubicBezTo>
                    <a:pt x="f120" y="f66"/>
                    <a:pt x="f120" y="f71"/>
                    <a:pt x="f120" y="f66"/>
                  </a:cubicBezTo>
                  <a:cubicBezTo>
                    <a:pt x="f120" y="f66"/>
                    <a:pt x="f120" y="f66"/>
                    <a:pt x="f120" y="f66"/>
                  </a:cubicBezTo>
                  <a:cubicBezTo>
                    <a:pt x="f120" y="f108"/>
                    <a:pt x="f117" y="f58"/>
                    <a:pt x="f117" y="f55"/>
                  </a:cubicBezTo>
                  <a:cubicBezTo>
                    <a:pt x="f116" y="f102"/>
                    <a:pt x="f113" y="f44"/>
                    <a:pt x="f112" y="f101"/>
                  </a:cubicBezTo>
                  <a:cubicBezTo>
                    <a:pt x="f110" y="f101"/>
                    <a:pt x="f110" y="f101"/>
                    <a:pt x="f110" y="f101"/>
                  </a:cubicBezTo>
                  <a:cubicBezTo>
                    <a:pt x="f112" y="f36"/>
                    <a:pt x="f109" y="f36"/>
                    <a:pt x="f109" y="f32"/>
                  </a:cubicBezTo>
                  <a:cubicBezTo>
                    <a:pt x="f109" y="f32"/>
                    <a:pt x="f109" y="f26"/>
                    <a:pt x="f109" y="f32"/>
                  </a:cubicBezTo>
                  <a:cubicBezTo>
                    <a:pt x="f109" y="f26"/>
                    <a:pt x="f105" y="f96"/>
                    <a:pt x="f107" y="f95"/>
                  </a:cubicBezTo>
                  <a:cubicBezTo>
                    <a:pt x="f107" y="f95"/>
                    <a:pt x="f107" y="f95"/>
                    <a:pt x="f107" y="f95"/>
                  </a:cubicBezTo>
                  <a:cubicBezTo>
                    <a:pt x="f105" y="f95"/>
                    <a:pt x="f105" y="f20"/>
                    <a:pt x="f103" y="f18"/>
                  </a:cubicBezTo>
                  <a:cubicBezTo>
                    <a:pt x="f103" y="f20"/>
                    <a:pt x="f103" y="f20"/>
                    <a:pt x="f103" y="f20"/>
                  </a:cubicBezTo>
                  <a:cubicBezTo>
                    <a:pt x="f104" y="f20"/>
                    <a:pt x="f103" y="f92"/>
                    <a:pt x="f104" y="f18"/>
                  </a:cubicBezTo>
                  <a:cubicBezTo>
                    <a:pt x="f104" y="f18"/>
                    <a:pt x="f103" y="f92"/>
                    <a:pt x="f103" y="f18"/>
                  </a:cubicBezTo>
                  <a:cubicBezTo>
                    <a:pt x="f100" y="f91"/>
                    <a:pt x="f100" y="f15"/>
                    <a:pt x="f99" y="f85"/>
                  </a:cubicBezTo>
                  <a:cubicBezTo>
                    <a:pt x="f97" y="f6"/>
                    <a:pt x="f97" y="f157"/>
                    <a:pt x="f97" y="f85"/>
                  </a:cubicBezTo>
                  <a:cubicBezTo>
                    <a:pt x="f97" y="f85"/>
                    <a:pt x="f98" y="f6"/>
                    <a:pt x="f97" y="f85"/>
                  </a:cubicBezTo>
                  <a:cubicBezTo>
                    <a:pt x="f97" y="f6"/>
                    <a:pt x="f94" y="f85"/>
                    <a:pt x="f94" y="f6"/>
                  </a:cubicBezTo>
                  <a:cubicBezTo>
                    <a:pt x="f97" y="f6"/>
                    <a:pt x="f94" y="f6"/>
                    <a:pt x="f97" y="f84"/>
                  </a:cubicBezTo>
                  <a:cubicBezTo>
                    <a:pt x="f94" y="f84"/>
                    <a:pt x="f93" y="f84"/>
                    <a:pt x="f93" y="f82"/>
                  </a:cubicBezTo>
                  <a:cubicBezTo>
                    <a:pt x="f93" y="f82"/>
                    <a:pt x="f93" y="f82"/>
                    <a:pt x="f93" y="f82"/>
                  </a:cubicBezTo>
                  <a:cubicBezTo>
                    <a:pt x="f94" y="f81"/>
                    <a:pt x="f93" y="f80"/>
                    <a:pt x="f93" y="f79"/>
                  </a:cubicBezTo>
                  <a:cubicBezTo>
                    <a:pt x="f88" y="f72"/>
                    <a:pt x="f83" y="f65"/>
                    <a:pt x="f77" y="f60"/>
                  </a:cubicBezTo>
                  <a:cubicBezTo>
                    <a:pt x="f66" y="f53"/>
                    <a:pt x="f64" y="f158"/>
                    <a:pt x="f55" y="f41"/>
                  </a:cubicBezTo>
                  <a:cubicBezTo>
                    <a:pt x="f50" y="f41"/>
                    <a:pt x="f50" y="f41"/>
                    <a:pt x="f50" y="f38"/>
                  </a:cubicBezTo>
                  <a:cubicBezTo>
                    <a:pt x="f50" y="f39"/>
                    <a:pt x="f50" y="f39"/>
                    <a:pt x="f50" y="f39"/>
                  </a:cubicBezTo>
                  <a:cubicBezTo>
                    <a:pt x="f50" y="f38"/>
                    <a:pt x="f48" y="f38"/>
                    <a:pt x="f50" y="f37"/>
                  </a:cubicBezTo>
                  <a:cubicBezTo>
                    <a:pt x="f48" y="f35"/>
                    <a:pt x="f46" y="f34"/>
                    <a:pt x="f44" y="f31"/>
                  </a:cubicBezTo>
                  <a:cubicBezTo>
                    <a:pt x="f44" y="f31"/>
                    <a:pt x="f44" y="f31"/>
                    <a:pt x="f44" y="f31"/>
                  </a:cubicBezTo>
                  <a:cubicBezTo>
                    <a:pt x="f44" y="f159"/>
                    <a:pt x="f44" y="f159"/>
                    <a:pt x="f44" y="f159"/>
                  </a:cubicBezTo>
                  <a:cubicBezTo>
                    <a:pt x="f44" y="f159"/>
                    <a:pt x="f44" y="f159"/>
                    <a:pt x="f44" y="f159"/>
                  </a:cubicBezTo>
                  <a:cubicBezTo>
                    <a:pt x="f44" y="f159"/>
                    <a:pt x="f44" y="f159"/>
                    <a:pt x="f44" y="f159"/>
                  </a:cubicBezTo>
                  <a:cubicBezTo>
                    <a:pt x="f43" y="f24"/>
                    <a:pt x="f30" y="f19"/>
                    <a:pt x="f23" y="f16"/>
                  </a:cubicBezTo>
                  <a:cubicBezTo>
                    <a:pt x="f20" y="f160"/>
                    <a:pt x="f20" y="f14"/>
                    <a:pt x="f18" y="f13"/>
                  </a:cubicBezTo>
                  <a:cubicBezTo>
                    <a:pt x="f17" y="f10"/>
                    <a:pt x="f11" y="f161"/>
                    <a:pt x="f162" y="f7"/>
                  </a:cubicBezTo>
                  <a:cubicBezTo>
                    <a:pt x="f162" y="f7"/>
                    <a:pt x="f8" y="f163"/>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62" name="Freeform 142">
              <a:extLst>
                <a:ext uri="{FF2B5EF4-FFF2-40B4-BE49-F238E27FC236}">
                  <a16:creationId xmlns:a16="http://schemas.microsoft.com/office/drawing/2014/main" id="{9304C84F-796F-45B5-B61C-E15B1FDC7752}"/>
                </a:ext>
              </a:extLst>
            </p:cNvPr>
            <p:cNvSpPr/>
            <p:nvPr/>
          </p:nvSpPr>
          <p:spPr>
            <a:xfrm>
              <a:off x="11638501" y="2749481"/>
              <a:ext cx="223479" cy="415658"/>
            </a:xfrm>
            <a:custGeom>
              <a:avLst/>
              <a:gdLst>
                <a:gd name="f0" fmla="val 10800000"/>
                <a:gd name="f1" fmla="val 5400000"/>
                <a:gd name="f2" fmla="val 180"/>
                <a:gd name="f3" fmla="val w"/>
                <a:gd name="f4" fmla="val h"/>
                <a:gd name="f5" fmla="val 0"/>
                <a:gd name="f6" fmla="val 109"/>
                <a:gd name="f7" fmla="val 202"/>
                <a:gd name="f8" fmla="val 108"/>
                <a:gd name="f9" fmla="val 198"/>
                <a:gd name="f10" fmla="val 195"/>
                <a:gd name="f11" fmla="val 105"/>
                <a:gd name="f12" fmla="val 194"/>
                <a:gd name="f13" fmla="val 188"/>
                <a:gd name="f14" fmla="val 103"/>
                <a:gd name="f15" fmla="val 190"/>
                <a:gd name="f16" fmla="val 186"/>
                <a:gd name="f17" fmla="val 100"/>
                <a:gd name="f18" fmla="val 182"/>
                <a:gd name="f19" fmla="val 98"/>
                <a:gd name="f20" fmla="val 181"/>
                <a:gd name="f21" fmla="val 96"/>
                <a:gd name="f22" fmla="val 178"/>
                <a:gd name="f23" fmla="val 177"/>
                <a:gd name="f24" fmla="val 175"/>
                <a:gd name="f25" fmla="val 95"/>
                <a:gd name="f26" fmla="val 174"/>
                <a:gd name="f27" fmla="val 94"/>
                <a:gd name="f28" fmla="val 173"/>
                <a:gd name="f29" fmla="val 172"/>
                <a:gd name="f30" fmla="val 169"/>
                <a:gd name="f31" fmla="val 92"/>
                <a:gd name="f32" fmla="val 168"/>
                <a:gd name="f33" fmla="val 91"/>
                <a:gd name="f34" fmla="val 164"/>
                <a:gd name="f35" fmla="val 162"/>
                <a:gd name="f36" fmla="val 88"/>
                <a:gd name="f37" fmla="val 161"/>
                <a:gd name="f38" fmla="val 160"/>
                <a:gd name="f39" fmla="val 158"/>
                <a:gd name="f40" fmla="val 87"/>
                <a:gd name="f41" fmla="val 157"/>
                <a:gd name="f42" fmla="val 156"/>
                <a:gd name="f43" fmla="val 86"/>
                <a:gd name="f44" fmla="val 155"/>
                <a:gd name="f45" fmla="val 85"/>
                <a:gd name="f46" fmla="val 153"/>
                <a:gd name="f47" fmla="val 83"/>
                <a:gd name="f48" fmla="val 149"/>
                <a:gd name="f49" fmla="val 82"/>
                <a:gd name="f50" fmla="val 145"/>
                <a:gd name="f51" fmla="val 81"/>
                <a:gd name="f52" fmla="val 79"/>
                <a:gd name="f53" fmla="val 144"/>
                <a:gd name="f54" fmla="val 143"/>
                <a:gd name="f55" fmla="val 78"/>
                <a:gd name="f56" fmla="val 141"/>
                <a:gd name="f57" fmla="val 140"/>
                <a:gd name="f58" fmla="val 75"/>
                <a:gd name="f59" fmla="val 74"/>
                <a:gd name="f60" fmla="val 138"/>
                <a:gd name="f61" fmla="val 136"/>
                <a:gd name="f62" fmla="val 135"/>
                <a:gd name="f63" fmla="val 134"/>
                <a:gd name="f64" fmla="val 132"/>
                <a:gd name="f65" fmla="val 73"/>
                <a:gd name="f66" fmla="val 72"/>
                <a:gd name="f67" fmla="val 131"/>
                <a:gd name="f68" fmla="val 130"/>
                <a:gd name="f69" fmla="val 128"/>
                <a:gd name="f70" fmla="val 70"/>
                <a:gd name="f71" fmla="val 69"/>
                <a:gd name="f72" fmla="val 127"/>
                <a:gd name="f73" fmla="val 124"/>
                <a:gd name="f74" fmla="val 123"/>
                <a:gd name="f75" fmla="val 122"/>
                <a:gd name="f76" fmla="val 121"/>
                <a:gd name="f77" fmla="val 68"/>
                <a:gd name="f78" fmla="val 66"/>
                <a:gd name="f79" fmla="val 119"/>
                <a:gd name="f80" fmla="val 118"/>
                <a:gd name="f81" fmla="val 117"/>
                <a:gd name="f82" fmla="val 115"/>
                <a:gd name="f83" fmla="val 65"/>
                <a:gd name="f84" fmla="val 111"/>
                <a:gd name="f85" fmla="val 64"/>
                <a:gd name="f86" fmla="val 110"/>
                <a:gd name="f87" fmla="val 61"/>
                <a:gd name="f88" fmla="val 106"/>
                <a:gd name="f89" fmla="val 104"/>
                <a:gd name="f90" fmla="val 60"/>
                <a:gd name="f91" fmla="val 102"/>
                <a:gd name="f92" fmla="val 101"/>
                <a:gd name="f93" fmla="val 59"/>
                <a:gd name="f94" fmla="val 57"/>
                <a:gd name="f95" fmla="val 97"/>
                <a:gd name="f96" fmla="val 56"/>
                <a:gd name="f97" fmla="val 55"/>
                <a:gd name="f98" fmla="val 93"/>
                <a:gd name="f99" fmla="val 53"/>
                <a:gd name="f100" fmla="val 52"/>
                <a:gd name="f101" fmla="val 89"/>
                <a:gd name="f102" fmla="val 84"/>
                <a:gd name="f103" fmla="val 48"/>
                <a:gd name="f104" fmla="val 51"/>
                <a:gd name="f105" fmla="val 47"/>
                <a:gd name="f106" fmla="val 80"/>
                <a:gd name="f107" fmla="val 46"/>
                <a:gd name="f108" fmla="val 77"/>
                <a:gd name="f109" fmla="val 76"/>
                <a:gd name="f110" fmla="val 44"/>
                <a:gd name="f111" fmla="val 71"/>
                <a:gd name="f112" fmla="val 43"/>
                <a:gd name="f113" fmla="val 42"/>
                <a:gd name="f114" fmla="val 40"/>
                <a:gd name="f115" fmla="val 67"/>
                <a:gd name="f116" fmla="val 39"/>
                <a:gd name="f117" fmla="val 63"/>
                <a:gd name="f118" fmla="val 62"/>
                <a:gd name="f119" fmla="val 38"/>
                <a:gd name="f120" fmla="val 37"/>
                <a:gd name="f121" fmla="val 58"/>
                <a:gd name="f122" fmla="val 34"/>
                <a:gd name="f123" fmla="val 54"/>
                <a:gd name="f124" fmla="val 33"/>
                <a:gd name="f125" fmla="val 31"/>
                <a:gd name="f126" fmla="val 49"/>
                <a:gd name="f127" fmla="val 30"/>
                <a:gd name="f128" fmla="val 45"/>
                <a:gd name="f129" fmla="val 29"/>
                <a:gd name="f130" fmla="val 41"/>
                <a:gd name="f131" fmla="val 27"/>
                <a:gd name="f132" fmla="val 26"/>
                <a:gd name="f133" fmla="val 25"/>
                <a:gd name="f134" fmla="val 36"/>
                <a:gd name="f135" fmla="val 24"/>
                <a:gd name="f136" fmla="val 21"/>
                <a:gd name="f137" fmla="val 28"/>
                <a:gd name="f138" fmla="val 20"/>
                <a:gd name="f139" fmla="val 18"/>
                <a:gd name="f140" fmla="val 17"/>
                <a:gd name="f141" fmla="val 23"/>
                <a:gd name="f142" fmla="val 16"/>
                <a:gd name="f143" fmla="val 14"/>
                <a:gd name="f144" fmla="val 15"/>
                <a:gd name="f145" fmla="val 13"/>
                <a:gd name="f146" fmla="val 12"/>
                <a:gd name="f147" fmla="val 11"/>
                <a:gd name="f148" fmla="val 9"/>
                <a:gd name="f149" fmla="val 7"/>
                <a:gd name="f150" fmla="val 8"/>
                <a:gd name="f151" fmla="val 5"/>
                <a:gd name="f152" fmla="val 4"/>
                <a:gd name="f153" fmla="val 3"/>
                <a:gd name="f154" fmla="val 2"/>
                <a:gd name="f155" fmla="val 10"/>
                <a:gd name="f156" fmla="val 114"/>
                <a:gd name="f157" fmla="val 165"/>
                <a:gd name="f158" fmla="val 185"/>
                <a:gd name="f159" fmla="val 107"/>
                <a:gd name="f160" fmla="val 200"/>
                <a:gd name="f161" fmla="+- 0 0 -90"/>
                <a:gd name="f162" fmla="*/ f3 1 109"/>
                <a:gd name="f163" fmla="*/ f4 1 202"/>
                <a:gd name="f164" fmla="+- f7 0 f5"/>
                <a:gd name="f165" fmla="+- f6 0 f5"/>
                <a:gd name="f166" fmla="*/ f161 f0 1"/>
                <a:gd name="f167" fmla="*/ f165 1 109"/>
                <a:gd name="f168" fmla="*/ f164 1 202"/>
                <a:gd name="f169" fmla="*/ 96 f165 1"/>
                <a:gd name="f170" fmla="*/ 177 f164 1"/>
                <a:gd name="f171" fmla="*/ 94 f165 1"/>
                <a:gd name="f172" fmla="*/ 172 f164 1"/>
                <a:gd name="f173" fmla="*/ 88 f165 1"/>
                <a:gd name="f174" fmla="*/ 158 f164 1"/>
                <a:gd name="f175" fmla="*/ 87 f165 1"/>
                <a:gd name="f176" fmla="*/ 155 f164 1"/>
                <a:gd name="f177" fmla="*/ 79 f165 1"/>
                <a:gd name="f178" fmla="*/ 143 f164 1"/>
                <a:gd name="f179" fmla="*/ 75 f165 1"/>
                <a:gd name="f180" fmla="*/ 138 f164 1"/>
                <a:gd name="f181" fmla="*/ 73 f165 1"/>
                <a:gd name="f182" fmla="*/ 131 f164 1"/>
                <a:gd name="f183" fmla="*/ 70 f165 1"/>
                <a:gd name="f184" fmla="*/ 124 f164 1"/>
                <a:gd name="f185" fmla="*/ 68 f165 1"/>
                <a:gd name="f186" fmla="*/ 122 f164 1"/>
                <a:gd name="f187" fmla="*/ 118 f164 1"/>
                <a:gd name="f188" fmla="*/ 65 f165 1"/>
                <a:gd name="f189" fmla="*/ 110 f164 1"/>
                <a:gd name="f190" fmla="*/ 61 f165 1"/>
                <a:gd name="f191" fmla="*/ 106 f164 1"/>
                <a:gd name="f192" fmla="*/ 60 f165 1"/>
                <a:gd name="f193" fmla="*/ 102 f164 1"/>
                <a:gd name="f194" fmla="*/ 57 f165 1"/>
                <a:gd name="f195" fmla="*/ 97 f164 1"/>
                <a:gd name="f196" fmla="*/ 55 f165 1"/>
                <a:gd name="f197" fmla="*/ 91 f164 1"/>
                <a:gd name="f198" fmla="*/ 48 f165 1"/>
                <a:gd name="f199" fmla="*/ 84 f164 1"/>
                <a:gd name="f200" fmla="*/ 80 f164 1"/>
                <a:gd name="f201" fmla="*/ 46 f165 1"/>
                <a:gd name="f202" fmla="*/ 79 f164 1"/>
                <a:gd name="f203" fmla="*/ 44 f165 1"/>
                <a:gd name="f204" fmla="*/ 76 f164 1"/>
                <a:gd name="f205" fmla="*/ 75 f164 1"/>
                <a:gd name="f206" fmla="*/ 43 f165 1"/>
                <a:gd name="f207" fmla="*/ 70 f164 1"/>
                <a:gd name="f208" fmla="*/ 38 f165 1"/>
                <a:gd name="f209" fmla="*/ 61 f164 1"/>
                <a:gd name="f210" fmla="*/ 37 f165 1"/>
                <a:gd name="f211" fmla="*/ 57 f164 1"/>
                <a:gd name="f212" fmla="*/ 33 f165 1"/>
                <a:gd name="f213" fmla="*/ 53 f164 1"/>
                <a:gd name="f214" fmla="*/ 29 f165 1"/>
                <a:gd name="f215" fmla="*/ 45 f164 1"/>
                <a:gd name="f216" fmla="*/ 26 f165 1"/>
                <a:gd name="f217" fmla="*/ 44 f164 1"/>
                <a:gd name="f218" fmla="*/ 40 f164 1"/>
                <a:gd name="f219" fmla="*/ 27 f165 1"/>
                <a:gd name="f220" fmla="*/ 37 f164 1"/>
                <a:gd name="f221" fmla="*/ 25 f165 1"/>
                <a:gd name="f222" fmla="*/ 33 f164 1"/>
                <a:gd name="f223" fmla="*/ 30 f164 1"/>
                <a:gd name="f224" fmla="*/ 24 f165 1"/>
                <a:gd name="f225" fmla="*/ 29 f164 1"/>
                <a:gd name="f226" fmla="*/ 18 f165 1"/>
                <a:gd name="f227" fmla="*/ 28 f164 1"/>
                <a:gd name="f228" fmla="*/ 24 f164 1"/>
                <a:gd name="f229" fmla="*/ 17 f165 1"/>
                <a:gd name="f230" fmla="*/ 23 f164 1"/>
                <a:gd name="f231" fmla="*/ 20 f164 1"/>
                <a:gd name="f232" fmla="*/ 16 f165 1"/>
                <a:gd name="f233" fmla="*/ 16 f164 1"/>
                <a:gd name="f234" fmla="*/ 13 f165 1"/>
                <a:gd name="f235" fmla="*/ 13 f164 1"/>
                <a:gd name="f236" fmla="*/ 4 f165 1"/>
                <a:gd name="f237" fmla="*/ 8 f164 1"/>
                <a:gd name="f238" fmla="*/ 3 f165 1"/>
                <a:gd name="f239" fmla="*/ 7 f164 1"/>
                <a:gd name="f240" fmla="*/ 0 f165 1"/>
                <a:gd name="f241" fmla="*/ 0 f164 1"/>
                <a:gd name="f242" fmla="*/ 3 f164 1"/>
                <a:gd name="f243" fmla="*/ 5 f165 1"/>
                <a:gd name="f244" fmla="*/ 17 f164 1"/>
                <a:gd name="f245" fmla="*/ 20 f165 1"/>
                <a:gd name="f246" fmla="*/ 49 f164 1"/>
                <a:gd name="f247" fmla="*/ 62 f164 1"/>
                <a:gd name="f248" fmla="*/ 31 f165 1"/>
                <a:gd name="f249" fmla="*/ 89 f164 1"/>
                <a:gd name="f250" fmla="*/ 98 f164 1"/>
                <a:gd name="f251" fmla="*/ 111 f164 1"/>
                <a:gd name="f252" fmla="*/ 78 f165 1"/>
                <a:gd name="f253" fmla="*/ 156 f164 1"/>
                <a:gd name="f254" fmla="*/ 85 f165 1"/>
                <a:gd name="f255" fmla="*/ 168 f164 1"/>
                <a:gd name="f256" fmla="*/ 108 f165 1"/>
                <a:gd name="f257" fmla="*/ 198 f164 1"/>
                <a:gd name="f258" fmla="*/ f166 1 f2"/>
                <a:gd name="f259" fmla="*/ f169 1 109"/>
                <a:gd name="f260" fmla="*/ f170 1 202"/>
                <a:gd name="f261" fmla="*/ f171 1 109"/>
                <a:gd name="f262" fmla="*/ f172 1 202"/>
                <a:gd name="f263" fmla="*/ f173 1 109"/>
                <a:gd name="f264" fmla="*/ f174 1 202"/>
                <a:gd name="f265" fmla="*/ f175 1 109"/>
                <a:gd name="f266" fmla="*/ f176 1 202"/>
                <a:gd name="f267" fmla="*/ f177 1 109"/>
                <a:gd name="f268" fmla="*/ f178 1 202"/>
                <a:gd name="f269" fmla="*/ f179 1 109"/>
                <a:gd name="f270" fmla="*/ f180 1 202"/>
                <a:gd name="f271" fmla="*/ f181 1 109"/>
                <a:gd name="f272" fmla="*/ f182 1 202"/>
                <a:gd name="f273" fmla="*/ f183 1 109"/>
                <a:gd name="f274" fmla="*/ f184 1 202"/>
                <a:gd name="f275" fmla="*/ f185 1 109"/>
                <a:gd name="f276" fmla="*/ f186 1 202"/>
                <a:gd name="f277" fmla="*/ f187 1 202"/>
                <a:gd name="f278" fmla="*/ f188 1 109"/>
                <a:gd name="f279" fmla="*/ f189 1 202"/>
                <a:gd name="f280" fmla="*/ f190 1 109"/>
                <a:gd name="f281" fmla="*/ f191 1 202"/>
                <a:gd name="f282" fmla="*/ f192 1 109"/>
                <a:gd name="f283" fmla="*/ f193 1 202"/>
                <a:gd name="f284" fmla="*/ f194 1 109"/>
                <a:gd name="f285" fmla="*/ f195 1 202"/>
                <a:gd name="f286" fmla="*/ f196 1 109"/>
                <a:gd name="f287" fmla="*/ f197 1 202"/>
                <a:gd name="f288" fmla="*/ f198 1 109"/>
                <a:gd name="f289" fmla="*/ f199 1 202"/>
                <a:gd name="f290" fmla="*/ f200 1 202"/>
                <a:gd name="f291" fmla="*/ f201 1 109"/>
                <a:gd name="f292" fmla="*/ f202 1 202"/>
                <a:gd name="f293" fmla="*/ f203 1 109"/>
                <a:gd name="f294" fmla="*/ f204 1 202"/>
                <a:gd name="f295" fmla="*/ f205 1 202"/>
                <a:gd name="f296" fmla="*/ f206 1 109"/>
                <a:gd name="f297" fmla="*/ f207 1 202"/>
                <a:gd name="f298" fmla="*/ f208 1 109"/>
                <a:gd name="f299" fmla="*/ f209 1 202"/>
                <a:gd name="f300" fmla="*/ f210 1 109"/>
                <a:gd name="f301" fmla="*/ f211 1 202"/>
                <a:gd name="f302" fmla="*/ f212 1 109"/>
                <a:gd name="f303" fmla="*/ f213 1 202"/>
                <a:gd name="f304" fmla="*/ f214 1 109"/>
                <a:gd name="f305" fmla="*/ f215 1 202"/>
                <a:gd name="f306" fmla="*/ f216 1 109"/>
                <a:gd name="f307" fmla="*/ f217 1 202"/>
                <a:gd name="f308" fmla="*/ f218 1 202"/>
                <a:gd name="f309" fmla="*/ f219 1 109"/>
                <a:gd name="f310" fmla="*/ f220 1 202"/>
                <a:gd name="f311" fmla="*/ f221 1 109"/>
                <a:gd name="f312" fmla="*/ f222 1 202"/>
                <a:gd name="f313" fmla="*/ f223 1 202"/>
                <a:gd name="f314" fmla="*/ f224 1 109"/>
                <a:gd name="f315" fmla="*/ f225 1 202"/>
                <a:gd name="f316" fmla="*/ f226 1 109"/>
                <a:gd name="f317" fmla="*/ f227 1 202"/>
                <a:gd name="f318" fmla="*/ f228 1 202"/>
                <a:gd name="f319" fmla="*/ f229 1 109"/>
                <a:gd name="f320" fmla="*/ f230 1 202"/>
                <a:gd name="f321" fmla="*/ f231 1 202"/>
                <a:gd name="f322" fmla="*/ f232 1 109"/>
                <a:gd name="f323" fmla="*/ f233 1 202"/>
                <a:gd name="f324" fmla="*/ f234 1 109"/>
                <a:gd name="f325" fmla="*/ f235 1 202"/>
                <a:gd name="f326" fmla="*/ f236 1 109"/>
                <a:gd name="f327" fmla="*/ f237 1 202"/>
                <a:gd name="f328" fmla="*/ f238 1 109"/>
                <a:gd name="f329" fmla="*/ f239 1 202"/>
                <a:gd name="f330" fmla="*/ f240 1 109"/>
                <a:gd name="f331" fmla="*/ f241 1 202"/>
                <a:gd name="f332" fmla="*/ f242 1 202"/>
                <a:gd name="f333" fmla="*/ f243 1 109"/>
                <a:gd name="f334" fmla="*/ f244 1 202"/>
                <a:gd name="f335" fmla="*/ f245 1 109"/>
                <a:gd name="f336" fmla="*/ f246 1 202"/>
                <a:gd name="f337" fmla="*/ f247 1 202"/>
                <a:gd name="f338" fmla="*/ f248 1 109"/>
                <a:gd name="f339" fmla="*/ f249 1 202"/>
                <a:gd name="f340" fmla="*/ f250 1 202"/>
                <a:gd name="f341" fmla="*/ f251 1 202"/>
                <a:gd name="f342" fmla="*/ f252 1 109"/>
                <a:gd name="f343" fmla="*/ f253 1 202"/>
                <a:gd name="f344" fmla="*/ f254 1 109"/>
                <a:gd name="f345" fmla="*/ f255 1 202"/>
                <a:gd name="f346" fmla="*/ f256 1 109"/>
                <a:gd name="f347" fmla="*/ f257 1 202"/>
                <a:gd name="f348" fmla="*/ 0 1 f167"/>
                <a:gd name="f349" fmla="*/ f6 1 f167"/>
                <a:gd name="f350" fmla="*/ 0 1 f168"/>
                <a:gd name="f351" fmla="*/ f7 1 f168"/>
                <a:gd name="f352" fmla="+- f258 0 f1"/>
                <a:gd name="f353" fmla="*/ f259 1 f167"/>
                <a:gd name="f354" fmla="*/ f260 1 f168"/>
                <a:gd name="f355" fmla="*/ f261 1 f167"/>
                <a:gd name="f356" fmla="*/ f262 1 f168"/>
                <a:gd name="f357" fmla="*/ f263 1 f167"/>
                <a:gd name="f358" fmla="*/ f264 1 f168"/>
                <a:gd name="f359" fmla="*/ f265 1 f167"/>
                <a:gd name="f360" fmla="*/ f266 1 f168"/>
                <a:gd name="f361" fmla="*/ f267 1 f167"/>
                <a:gd name="f362" fmla="*/ f268 1 f168"/>
                <a:gd name="f363" fmla="*/ f269 1 f167"/>
                <a:gd name="f364" fmla="*/ f270 1 f168"/>
                <a:gd name="f365" fmla="*/ f271 1 f167"/>
                <a:gd name="f366" fmla="*/ f272 1 f168"/>
                <a:gd name="f367" fmla="*/ f273 1 f167"/>
                <a:gd name="f368" fmla="*/ f274 1 f168"/>
                <a:gd name="f369" fmla="*/ f275 1 f167"/>
                <a:gd name="f370" fmla="*/ f276 1 f168"/>
                <a:gd name="f371" fmla="*/ f277 1 f168"/>
                <a:gd name="f372" fmla="*/ f278 1 f167"/>
                <a:gd name="f373" fmla="*/ f279 1 f168"/>
                <a:gd name="f374" fmla="*/ f280 1 f167"/>
                <a:gd name="f375" fmla="*/ f281 1 f168"/>
                <a:gd name="f376" fmla="*/ f282 1 f167"/>
                <a:gd name="f377" fmla="*/ f283 1 f168"/>
                <a:gd name="f378" fmla="*/ f284 1 f167"/>
                <a:gd name="f379" fmla="*/ f285 1 f168"/>
                <a:gd name="f380" fmla="*/ f286 1 f167"/>
                <a:gd name="f381" fmla="*/ f287 1 f168"/>
                <a:gd name="f382" fmla="*/ f288 1 f167"/>
                <a:gd name="f383" fmla="*/ f289 1 f168"/>
                <a:gd name="f384" fmla="*/ f290 1 f168"/>
                <a:gd name="f385" fmla="*/ f291 1 f167"/>
                <a:gd name="f386" fmla="*/ f292 1 f168"/>
                <a:gd name="f387" fmla="*/ f293 1 f167"/>
                <a:gd name="f388" fmla="*/ f294 1 f168"/>
                <a:gd name="f389" fmla="*/ f295 1 f168"/>
                <a:gd name="f390" fmla="*/ f296 1 f167"/>
                <a:gd name="f391" fmla="*/ f297 1 f168"/>
                <a:gd name="f392" fmla="*/ f298 1 f167"/>
                <a:gd name="f393" fmla="*/ f299 1 f168"/>
                <a:gd name="f394" fmla="*/ f300 1 f167"/>
                <a:gd name="f395" fmla="*/ f301 1 f168"/>
                <a:gd name="f396" fmla="*/ f302 1 f167"/>
                <a:gd name="f397" fmla="*/ f303 1 f168"/>
                <a:gd name="f398" fmla="*/ f304 1 f167"/>
                <a:gd name="f399" fmla="*/ f305 1 f168"/>
                <a:gd name="f400" fmla="*/ f306 1 f167"/>
                <a:gd name="f401" fmla="*/ f307 1 f168"/>
                <a:gd name="f402" fmla="*/ f308 1 f168"/>
                <a:gd name="f403" fmla="*/ f309 1 f167"/>
                <a:gd name="f404" fmla="*/ f310 1 f168"/>
                <a:gd name="f405" fmla="*/ f311 1 f167"/>
                <a:gd name="f406" fmla="*/ f312 1 f168"/>
                <a:gd name="f407" fmla="*/ f313 1 f168"/>
                <a:gd name="f408" fmla="*/ f314 1 f167"/>
                <a:gd name="f409" fmla="*/ f315 1 f168"/>
                <a:gd name="f410" fmla="*/ f316 1 f167"/>
                <a:gd name="f411" fmla="*/ f317 1 f168"/>
                <a:gd name="f412" fmla="*/ f318 1 f168"/>
                <a:gd name="f413" fmla="*/ f319 1 f167"/>
                <a:gd name="f414" fmla="*/ f320 1 f168"/>
                <a:gd name="f415" fmla="*/ f321 1 f168"/>
                <a:gd name="f416" fmla="*/ f322 1 f167"/>
                <a:gd name="f417" fmla="*/ f323 1 f168"/>
                <a:gd name="f418" fmla="*/ f324 1 f167"/>
                <a:gd name="f419" fmla="*/ f325 1 f168"/>
                <a:gd name="f420" fmla="*/ f326 1 f167"/>
                <a:gd name="f421" fmla="*/ f327 1 f168"/>
                <a:gd name="f422" fmla="*/ f328 1 f167"/>
                <a:gd name="f423" fmla="*/ f329 1 f168"/>
                <a:gd name="f424" fmla="*/ f330 1 f167"/>
                <a:gd name="f425" fmla="*/ f331 1 f168"/>
                <a:gd name="f426" fmla="*/ f332 1 f168"/>
                <a:gd name="f427" fmla="*/ f333 1 f167"/>
                <a:gd name="f428" fmla="*/ f334 1 f168"/>
                <a:gd name="f429" fmla="*/ f335 1 f167"/>
                <a:gd name="f430" fmla="*/ f336 1 f168"/>
                <a:gd name="f431" fmla="*/ f337 1 f168"/>
                <a:gd name="f432" fmla="*/ f338 1 f167"/>
                <a:gd name="f433" fmla="*/ f339 1 f168"/>
                <a:gd name="f434" fmla="*/ f340 1 f168"/>
                <a:gd name="f435" fmla="*/ f341 1 f168"/>
                <a:gd name="f436" fmla="*/ f342 1 f167"/>
                <a:gd name="f437" fmla="*/ f343 1 f168"/>
                <a:gd name="f438" fmla="*/ f344 1 f167"/>
                <a:gd name="f439" fmla="*/ f345 1 f168"/>
                <a:gd name="f440" fmla="*/ f346 1 f167"/>
                <a:gd name="f441" fmla="*/ f347 1 f168"/>
                <a:gd name="f442" fmla="*/ f348 f162 1"/>
                <a:gd name="f443" fmla="*/ f349 f162 1"/>
                <a:gd name="f444" fmla="*/ f351 f163 1"/>
                <a:gd name="f445" fmla="*/ f350 f163 1"/>
                <a:gd name="f446" fmla="*/ f353 f162 1"/>
                <a:gd name="f447" fmla="*/ f354 f163 1"/>
                <a:gd name="f448" fmla="*/ f355 f162 1"/>
                <a:gd name="f449" fmla="*/ f356 f163 1"/>
                <a:gd name="f450" fmla="*/ f357 f162 1"/>
                <a:gd name="f451" fmla="*/ f358 f163 1"/>
                <a:gd name="f452" fmla="*/ f359 f162 1"/>
                <a:gd name="f453" fmla="*/ f360 f163 1"/>
                <a:gd name="f454" fmla="*/ f361 f162 1"/>
                <a:gd name="f455" fmla="*/ f362 f163 1"/>
                <a:gd name="f456" fmla="*/ f363 f162 1"/>
                <a:gd name="f457" fmla="*/ f364 f163 1"/>
                <a:gd name="f458" fmla="*/ f365 f162 1"/>
                <a:gd name="f459" fmla="*/ f366 f163 1"/>
                <a:gd name="f460" fmla="*/ f367 f162 1"/>
                <a:gd name="f461" fmla="*/ f368 f163 1"/>
                <a:gd name="f462" fmla="*/ f369 f162 1"/>
                <a:gd name="f463" fmla="*/ f370 f163 1"/>
                <a:gd name="f464" fmla="*/ f371 f163 1"/>
                <a:gd name="f465" fmla="*/ f372 f162 1"/>
                <a:gd name="f466" fmla="*/ f373 f163 1"/>
                <a:gd name="f467" fmla="*/ f374 f162 1"/>
                <a:gd name="f468" fmla="*/ f375 f163 1"/>
                <a:gd name="f469" fmla="*/ f376 f162 1"/>
                <a:gd name="f470" fmla="*/ f377 f163 1"/>
                <a:gd name="f471" fmla="*/ f378 f162 1"/>
                <a:gd name="f472" fmla="*/ f379 f163 1"/>
                <a:gd name="f473" fmla="*/ f380 f162 1"/>
                <a:gd name="f474" fmla="*/ f381 f163 1"/>
                <a:gd name="f475" fmla="*/ f382 f162 1"/>
                <a:gd name="f476" fmla="*/ f383 f163 1"/>
                <a:gd name="f477" fmla="*/ f384 f163 1"/>
                <a:gd name="f478" fmla="*/ f385 f162 1"/>
                <a:gd name="f479" fmla="*/ f386 f163 1"/>
                <a:gd name="f480" fmla="*/ f387 f162 1"/>
                <a:gd name="f481" fmla="*/ f388 f163 1"/>
                <a:gd name="f482" fmla="*/ f389 f163 1"/>
                <a:gd name="f483" fmla="*/ f390 f162 1"/>
                <a:gd name="f484" fmla="*/ f391 f163 1"/>
                <a:gd name="f485" fmla="*/ f392 f162 1"/>
                <a:gd name="f486" fmla="*/ f393 f163 1"/>
                <a:gd name="f487" fmla="*/ f394 f162 1"/>
                <a:gd name="f488" fmla="*/ f395 f163 1"/>
                <a:gd name="f489" fmla="*/ f396 f162 1"/>
                <a:gd name="f490" fmla="*/ f397 f163 1"/>
                <a:gd name="f491" fmla="*/ f398 f162 1"/>
                <a:gd name="f492" fmla="*/ f399 f163 1"/>
                <a:gd name="f493" fmla="*/ f400 f162 1"/>
                <a:gd name="f494" fmla="*/ f401 f163 1"/>
                <a:gd name="f495" fmla="*/ f402 f163 1"/>
                <a:gd name="f496" fmla="*/ f403 f162 1"/>
                <a:gd name="f497" fmla="*/ f404 f163 1"/>
                <a:gd name="f498" fmla="*/ f405 f162 1"/>
                <a:gd name="f499" fmla="*/ f406 f163 1"/>
                <a:gd name="f500" fmla="*/ f407 f163 1"/>
                <a:gd name="f501" fmla="*/ f408 f162 1"/>
                <a:gd name="f502" fmla="*/ f409 f163 1"/>
                <a:gd name="f503" fmla="*/ f410 f162 1"/>
                <a:gd name="f504" fmla="*/ f411 f163 1"/>
                <a:gd name="f505" fmla="*/ f412 f163 1"/>
                <a:gd name="f506" fmla="*/ f413 f162 1"/>
                <a:gd name="f507" fmla="*/ f414 f163 1"/>
                <a:gd name="f508" fmla="*/ f415 f163 1"/>
                <a:gd name="f509" fmla="*/ f416 f162 1"/>
                <a:gd name="f510" fmla="*/ f417 f163 1"/>
                <a:gd name="f511" fmla="*/ f418 f162 1"/>
                <a:gd name="f512" fmla="*/ f419 f163 1"/>
                <a:gd name="f513" fmla="*/ f420 f162 1"/>
                <a:gd name="f514" fmla="*/ f421 f163 1"/>
                <a:gd name="f515" fmla="*/ f422 f162 1"/>
                <a:gd name="f516" fmla="*/ f423 f163 1"/>
                <a:gd name="f517" fmla="*/ f424 f162 1"/>
                <a:gd name="f518" fmla="*/ f425 f163 1"/>
                <a:gd name="f519" fmla="*/ f426 f163 1"/>
                <a:gd name="f520" fmla="*/ f427 f162 1"/>
                <a:gd name="f521" fmla="*/ f428 f163 1"/>
                <a:gd name="f522" fmla="*/ f429 f162 1"/>
                <a:gd name="f523" fmla="*/ f430 f163 1"/>
                <a:gd name="f524" fmla="*/ f431 f163 1"/>
                <a:gd name="f525" fmla="*/ f432 f162 1"/>
                <a:gd name="f526" fmla="*/ f433 f163 1"/>
                <a:gd name="f527" fmla="*/ f434 f163 1"/>
                <a:gd name="f528" fmla="*/ f435 f163 1"/>
                <a:gd name="f529" fmla="*/ f436 f162 1"/>
                <a:gd name="f530" fmla="*/ f437 f163 1"/>
                <a:gd name="f531" fmla="*/ f438 f162 1"/>
                <a:gd name="f532" fmla="*/ f439 f163 1"/>
                <a:gd name="f533" fmla="*/ f440 f162 1"/>
                <a:gd name="f534" fmla="*/ f441 f163 1"/>
              </a:gdLst>
              <a:ahLst/>
              <a:cxnLst>
                <a:cxn ang="3cd4">
                  <a:pos x="hc" y="t"/>
                </a:cxn>
                <a:cxn ang="0">
                  <a:pos x="r" y="vc"/>
                </a:cxn>
                <a:cxn ang="cd4">
                  <a:pos x="hc" y="b"/>
                </a:cxn>
                <a:cxn ang="cd2">
                  <a:pos x="l" y="vc"/>
                </a:cxn>
                <a:cxn ang="f352">
                  <a:pos x="f446" y="f447"/>
                </a:cxn>
                <a:cxn ang="f352">
                  <a:pos x="f448" y="f449"/>
                </a:cxn>
                <a:cxn ang="f352">
                  <a:pos x="f450" y="f451"/>
                </a:cxn>
                <a:cxn ang="f352">
                  <a:pos x="f452" y="f453"/>
                </a:cxn>
                <a:cxn ang="f352">
                  <a:pos x="f454" y="f455"/>
                </a:cxn>
                <a:cxn ang="f352">
                  <a:pos x="f456" y="f457"/>
                </a:cxn>
                <a:cxn ang="f352">
                  <a:pos x="f458" y="f459"/>
                </a:cxn>
                <a:cxn ang="f352">
                  <a:pos x="f460" y="f461"/>
                </a:cxn>
                <a:cxn ang="f352">
                  <a:pos x="f462" y="f463"/>
                </a:cxn>
                <a:cxn ang="f352">
                  <a:pos x="f462" y="f464"/>
                </a:cxn>
                <a:cxn ang="f352">
                  <a:pos x="f465" y="f466"/>
                </a:cxn>
                <a:cxn ang="f352">
                  <a:pos x="f467" y="f468"/>
                </a:cxn>
                <a:cxn ang="f352">
                  <a:pos x="f469" y="f470"/>
                </a:cxn>
                <a:cxn ang="f352">
                  <a:pos x="f471" y="f472"/>
                </a:cxn>
                <a:cxn ang="f352">
                  <a:pos x="f473" y="f474"/>
                </a:cxn>
                <a:cxn ang="f352">
                  <a:pos x="f475" y="f476"/>
                </a:cxn>
                <a:cxn ang="f352">
                  <a:pos x="f475" y="f477"/>
                </a:cxn>
                <a:cxn ang="f352">
                  <a:pos x="f478" y="f479"/>
                </a:cxn>
                <a:cxn ang="f352">
                  <a:pos x="f480" y="f481"/>
                </a:cxn>
                <a:cxn ang="f352">
                  <a:pos x="f480" y="f482"/>
                </a:cxn>
                <a:cxn ang="f352">
                  <a:pos x="f483" y="f484"/>
                </a:cxn>
                <a:cxn ang="f352">
                  <a:pos x="f485" y="f486"/>
                </a:cxn>
                <a:cxn ang="f352">
                  <a:pos x="f487" y="f488"/>
                </a:cxn>
                <a:cxn ang="f352">
                  <a:pos x="f489" y="f490"/>
                </a:cxn>
                <a:cxn ang="f352">
                  <a:pos x="f491" y="f492"/>
                </a:cxn>
                <a:cxn ang="f352">
                  <a:pos x="f493" y="f494"/>
                </a:cxn>
                <a:cxn ang="f352">
                  <a:pos x="f493" y="f495"/>
                </a:cxn>
                <a:cxn ang="f352">
                  <a:pos x="f496" y="f497"/>
                </a:cxn>
                <a:cxn ang="f352">
                  <a:pos x="f498" y="f499"/>
                </a:cxn>
                <a:cxn ang="f352">
                  <a:pos x="f498" y="f500"/>
                </a:cxn>
                <a:cxn ang="f352">
                  <a:pos x="f501" y="f502"/>
                </a:cxn>
                <a:cxn ang="f352">
                  <a:pos x="f503" y="f504"/>
                </a:cxn>
                <a:cxn ang="f352">
                  <a:pos x="f503" y="f505"/>
                </a:cxn>
                <a:cxn ang="f352">
                  <a:pos x="f506" y="f507"/>
                </a:cxn>
                <a:cxn ang="f352">
                  <a:pos x="f506" y="f508"/>
                </a:cxn>
                <a:cxn ang="f352">
                  <a:pos x="f509" y="f510"/>
                </a:cxn>
                <a:cxn ang="f352">
                  <a:pos x="f511" y="f508"/>
                </a:cxn>
                <a:cxn ang="f352">
                  <a:pos x="f511" y="f512"/>
                </a:cxn>
                <a:cxn ang="f352">
                  <a:pos x="f513" y="f514"/>
                </a:cxn>
                <a:cxn ang="f352">
                  <a:pos x="f515" y="f516"/>
                </a:cxn>
                <a:cxn ang="f352">
                  <a:pos x="f517" y="f518"/>
                </a:cxn>
                <a:cxn ang="f352">
                  <a:pos x="f517" y="f519"/>
                </a:cxn>
                <a:cxn ang="f352">
                  <a:pos x="f513" y="f514"/>
                </a:cxn>
                <a:cxn ang="f352">
                  <a:pos x="f520" y="f521"/>
                </a:cxn>
                <a:cxn ang="f352">
                  <a:pos x="f511" y="f499"/>
                </a:cxn>
                <a:cxn ang="f352">
                  <a:pos x="f522" y="f523"/>
                </a:cxn>
                <a:cxn ang="f352">
                  <a:pos x="f496" y="f524"/>
                </a:cxn>
                <a:cxn ang="f352">
                  <a:pos x="f525" y="f484"/>
                </a:cxn>
                <a:cxn ang="f352">
                  <a:pos x="f483" y="f526"/>
                </a:cxn>
                <a:cxn ang="f352">
                  <a:pos x="f475" y="f527"/>
                </a:cxn>
                <a:cxn ang="f352">
                  <a:pos x="f471" y="f528"/>
                </a:cxn>
                <a:cxn ang="f352">
                  <a:pos x="f529" y="f530"/>
                </a:cxn>
                <a:cxn ang="f352">
                  <a:pos x="f531" y="f532"/>
                </a:cxn>
                <a:cxn ang="f352">
                  <a:pos x="f533" y="f534"/>
                </a:cxn>
              </a:cxnLst>
              <a:rect l="f442" t="f445" r="f443" b="f444"/>
              <a:pathLst>
                <a:path w="109" h="202">
                  <a:moveTo>
                    <a:pt x="f8" y="f9"/>
                  </a:moveTo>
                  <a:cubicBezTo>
                    <a:pt x="f6" y="f10"/>
                    <a:pt x="f11" y="f12"/>
                    <a:pt x="f11" y="f13"/>
                  </a:cubicBezTo>
                  <a:cubicBezTo>
                    <a:pt x="f11" y="f13"/>
                    <a:pt x="f14" y="f15"/>
                    <a:pt x="f14" y="f13"/>
                  </a:cubicBezTo>
                  <a:cubicBezTo>
                    <a:pt x="f14" y="f16"/>
                    <a:pt x="f17" y="f18"/>
                    <a:pt x="f19" y="f20"/>
                  </a:cubicBezTo>
                  <a:cubicBezTo>
                    <a:pt x="f19" y="f20"/>
                    <a:pt x="f19" y="f20"/>
                    <a:pt x="f19" y="f20"/>
                  </a:cubicBezTo>
                  <a:cubicBezTo>
                    <a:pt x="f21" y="f20"/>
                    <a:pt x="f19" y="f22"/>
                    <a:pt x="f21" y="f23"/>
                  </a:cubicBezTo>
                  <a:cubicBezTo>
                    <a:pt x="f21" y="f22"/>
                    <a:pt x="f21" y="f22"/>
                    <a:pt x="f21" y="f22"/>
                  </a:cubicBezTo>
                  <a:cubicBezTo>
                    <a:pt x="f21" y="f23"/>
                    <a:pt x="f21" y="f23"/>
                    <a:pt x="f21" y="f24"/>
                  </a:cubicBezTo>
                  <a:cubicBezTo>
                    <a:pt x="f25" y="f23"/>
                    <a:pt x="f25" y="f23"/>
                    <a:pt x="f25" y="f23"/>
                  </a:cubicBezTo>
                  <a:cubicBezTo>
                    <a:pt x="f25" y="f24"/>
                    <a:pt x="f25" y="f24"/>
                    <a:pt x="f25" y="f24"/>
                  </a:cubicBezTo>
                  <a:cubicBezTo>
                    <a:pt x="f21" y="f26"/>
                    <a:pt x="f27" y="f28"/>
                    <a:pt x="f25" y="f29"/>
                  </a:cubicBezTo>
                  <a:cubicBezTo>
                    <a:pt x="f27" y="f29"/>
                    <a:pt x="f27" y="f29"/>
                    <a:pt x="f27" y="f29"/>
                  </a:cubicBezTo>
                  <a:cubicBezTo>
                    <a:pt x="f27" y="f30"/>
                    <a:pt x="f31" y="f32"/>
                    <a:pt x="f33" y="f34"/>
                  </a:cubicBezTo>
                  <a:cubicBezTo>
                    <a:pt x="f33" y="f34"/>
                    <a:pt x="f33" y="f34"/>
                    <a:pt x="f33" y="f34"/>
                  </a:cubicBezTo>
                  <a:cubicBezTo>
                    <a:pt x="f33" y="f35"/>
                    <a:pt x="f33" y="f35"/>
                    <a:pt x="f33" y="f35"/>
                  </a:cubicBezTo>
                  <a:cubicBezTo>
                    <a:pt x="f36" y="f35"/>
                    <a:pt x="f33" y="f37"/>
                    <a:pt x="f36" y="f38"/>
                  </a:cubicBezTo>
                  <a:cubicBezTo>
                    <a:pt x="f36" y="f38"/>
                    <a:pt x="f36" y="f38"/>
                    <a:pt x="f36" y="f38"/>
                  </a:cubicBezTo>
                  <a:cubicBezTo>
                    <a:pt x="f33" y="f38"/>
                    <a:pt x="f36" y="f38"/>
                    <a:pt x="f36" y="f39"/>
                  </a:cubicBezTo>
                  <a:cubicBezTo>
                    <a:pt x="f36" y="f39"/>
                    <a:pt x="f36" y="f39"/>
                    <a:pt x="f36" y="f39"/>
                  </a:cubicBezTo>
                  <a:cubicBezTo>
                    <a:pt x="f36" y="f39"/>
                    <a:pt x="f40" y="f39"/>
                    <a:pt x="f40" y="f41"/>
                  </a:cubicBezTo>
                  <a:cubicBezTo>
                    <a:pt x="f40" y="f41"/>
                    <a:pt x="f40" y="f41"/>
                    <a:pt x="f40" y="f41"/>
                  </a:cubicBezTo>
                  <a:cubicBezTo>
                    <a:pt x="f40" y="f41"/>
                    <a:pt x="f40" y="f41"/>
                    <a:pt x="f40" y="f41"/>
                  </a:cubicBezTo>
                  <a:cubicBezTo>
                    <a:pt x="f40" y="f41"/>
                    <a:pt x="f40" y="f41"/>
                    <a:pt x="f40" y="f41"/>
                  </a:cubicBezTo>
                  <a:cubicBezTo>
                    <a:pt x="f40" y="f42"/>
                    <a:pt x="f43" y="f42"/>
                    <a:pt x="f40" y="f44"/>
                  </a:cubicBezTo>
                  <a:cubicBezTo>
                    <a:pt x="f43" y="f42"/>
                    <a:pt x="f40" y="f42"/>
                    <a:pt x="f43" y="f42"/>
                  </a:cubicBezTo>
                  <a:cubicBezTo>
                    <a:pt x="f45" y="f46"/>
                    <a:pt x="f47" y="f48"/>
                    <a:pt x="f49" y="f50"/>
                  </a:cubicBezTo>
                  <a:cubicBezTo>
                    <a:pt x="f51" y="f50"/>
                    <a:pt x="f51" y="f50"/>
                    <a:pt x="f51" y="f50"/>
                  </a:cubicBezTo>
                  <a:cubicBezTo>
                    <a:pt x="f51" y="f50"/>
                    <a:pt x="f52" y="f53"/>
                    <a:pt x="f51" y="f53"/>
                  </a:cubicBezTo>
                  <a:cubicBezTo>
                    <a:pt x="f52" y="f53"/>
                    <a:pt x="f52" y="f53"/>
                    <a:pt x="f52" y="f53"/>
                  </a:cubicBezTo>
                  <a:cubicBezTo>
                    <a:pt x="f52" y="f53"/>
                    <a:pt x="f51" y="f54"/>
                    <a:pt x="f52" y="f54"/>
                  </a:cubicBezTo>
                  <a:cubicBezTo>
                    <a:pt x="f52" y="f54"/>
                    <a:pt x="f52" y="f54"/>
                    <a:pt x="f52" y="f54"/>
                  </a:cubicBezTo>
                  <a:cubicBezTo>
                    <a:pt x="f55" y="f56"/>
                    <a:pt x="f55" y="f56"/>
                    <a:pt x="f55" y="f56"/>
                  </a:cubicBezTo>
                  <a:cubicBezTo>
                    <a:pt x="f55" y="f56"/>
                    <a:pt x="f55" y="f56"/>
                    <a:pt x="f55" y="f56"/>
                  </a:cubicBezTo>
                  <a:cubicBezTo>
                    <a:pt x="f55" y="f57"/>
                    <a:pt x="f58" y="f57"/>
                    <a:pt x="f55" y="f57"/>
                  </a:cubicBezTo>
                  <a:cubicBezTo>
                    <a:pt x="f58" y="f57"/>
                    <a:pt x="f58" y="f57"/>
                    <a:pt x="f58" y="f57"/>
                  </a:cubicBezTo>
                  <a:cubicBezTo>
                    <a:pt x="f59" y="f57"/>
                    <a:pt x="f55" y="f60"/>
                    <a:pt x="f58" y="f60"/>
                  </a:cubicBezTo>
                  <a:cubicBezTo>
                    <a:pt x="f58" y="f60"/>
                    <a:pt x="f58" y="f60"/>
                    <a:pt x="f58" y="f60"/>
                  </a:cubicBezTo>
                  <a:cubicBezTo>
                    <a:pt x="f58" y="f61"/>
                    <a:pt x="f58" y="f61"/>
                    <a:pt x="f58" y="f62"/>
                  </a:cubicBezTo>
                  <a:cubicBezTo>
                    <a:pt x="f58" y="f62"/>
                    <a:pt x="f58" y="f62"/>
                    <a:pt x="f58" y="f62"/>
                  </a:cubicBezTo>
                  <a:cubicBezTo>
                    <a:pt x="f59" y="f62"/>
                    <a:pt x="f59" y="f63"/>
                    <a:pt x="f59" y="f64"/>
                  </a:cubicBezTo>
                  <a:cubicBezTo>
                    <a:pt x="f65" y="f64"/>
                    <a:pt x="f65" y="f63"/>
                    <a:pt x="f65" y="f64"/>
                  </a:cubicBezTo>
                  <a:cubicBezTo>
                    <a:pt x="f65" y="f64"/>
                    <a:pt x="f66" y="f67"/>
                    <a:pt x="f65" y="f67"/>
                  </a:cubicBezTo>
                  <a:cubicBezTo>
                    <a:pt x="f65" y="f68"/>
                    <a:pt x="f66" y="f68"/>
                    <a:pt x="f66" y="f69"/>
                  </a:cubicBezTo>
                  <a:cubicBezTo>
                    <a:pt x="f66" y="f68"/>
                    <a:pt x="f70" y="f69"/>
                    <a:pt x="f70" y="f68"/>
                  </a:cubicBezTo>
                  <a:cubicBezTo>
                    <a:pt x="f70" y="f68"/>
                    <a:pt x="f70" y="f68"/>
                    <a:pt x="f70" y="f68"/>
                  </a:cubicBezTo>
                  <a:cubicBezTo>
                    <a:pt x="f71" y="f68"/>
                    <a:pt x="f70" y="f68"/>
                    <a:pt x="f70" y="f68"/>
                  </a:cubicBezTo>
                  <a:cubicBezTo>
                    <a:pt x="f71" y="f68"/>
                    <a:pt x="f71" y="f69"/>
                    <a:pt x="f71" y="f69"/>
                  </a:cubicBezTo>
                  <a:cubicBezTo>
                    <a:pt x="f71" y="f72"/>
                    <a:pt x="f70" y="f73"/>
                    <a:pt x="f70" y="f73"/>
                  </a:cubicBezTo>
                  <a:cubicBezTo>
                    <a:pt x="f71" y="f73"/>
                    <a:pt x="f71" y="f73"/>
                    <a:pt x="f71" y="f73"/>
                  </a:cubicBezTo>
                  <a:cubicBezTo>
                    <a:pt x="f70" y="f74"/>
                    <a:pt x="f70" y="f74"/>
                    <a:pt x="f70" y="f74"/>
                  </a:cubicBezTo>
                  <a:cubicBezTo>
                    <a:pt x="f70" y="f75"/>
                    <a:pt x="f71" y="f74"/>
                    <a:pt x="f71" y="f75"/>
                  </a:cubicBezTo>
                  <a:cubicBezTo>
                    <a:pt x="f71" y="f75"/>
                    <a:pt x="f71" y="f75"/>
                    <a:pt x="f70" y="f75"/>
                  </a:cubicBezTo>
                  <a:cubicBezTo>
                    <a:pt x="f71" y="f75"/>
                    <a:pt x="f71" y="f76"/>
                    <a:pt x="f77" y="f76"/>
                  </a:cubicBezTo>
                  <a:cubicBezTo>
                    <a:pt x="f77" y="f75"/>
                    <a:pt x="f77" y="f75"/>
                    <a:pt x="f77" y="f75"/>
                  </a:cubicBezTo>
                  <a:cubicBezTo>
                    <a:pt x="f77" y="f76"/>
                    <a:pt x="f77" y="f76"/>
                    <a:pt x="f77" y="f76"/>
                  </a:cubicBezTo>
                  <a:cubicBezTo>
                    <a:pt x="f77" y="f76"/>
                    <a:pt x="f77" y="f76"/>
                    <a:pt x="f77" y="f76"/>
                  </a:cubicBezTo>
                  <a:cubicBezTo>
                    <a:pt x="f78" y="f79"/>
                    <a:pt x="f77" y="f79"/>
                    <a:pt x="f77" y="f79"/>
                  </a:cubicBezTo>
                  <a:cubicBezTo>
                    <a:pt x="f77" y="f79"/>
                    <a:pt x="f77" y="f79"/>
                    <a:pt x="f77" y="f79"/>
                  </a:cubicBezTo>
                  <a:cubicBezTo>
                    <a:pt x="f77" y="f80"/>
                    <a:pt x="f77" y="f80"/>
                    <a:pt x="f77" y="f80"/>
                  </a:cubicBezTo>
                  <a:cubicBezTo>
                    <a:pt x="f77" y="f80"/>
                    <a:pt x="f77" y="f80"/>
                    <a:pt x="f77" y="f80"/>
                  </a:cubicBezTo>
                  <a:cubicBezTo>
                    <a:pt x="f77" y="f81"/>
                    <a:pt x="f77" y="f81"/>
                    <a:pt x="f77" y="f82"/>
                  </a:cubicBezTo>
                  <a:cubicBezTo>
                    <a:pt x="f78" y="f82"/>
                    <a:pt x="f78" y="f82"/>
                    <a:pt x="f78" y="f82"/>
                  </a:cubicBezTo>
                  <a:cubicBezTo>
                    <a:pt x="f83" y="f82"/>
                    <a:pt x="f78" y="f84"/>
                    <a:pt x="f83" y="f84"/>
                  </a:cubicBezTo>
                  <a:cubicBezTo>
                    <a:pt x="f78" y="f84"/>
                    <a:pt x="f78" y="f84"/>
                    <a:pt x="f78" y="f84"/>
                  </a:cubicBezTo>
                  <a:cubicBezTo>
                    <a:pt x="f83" y="f84"/>
                    <a:pt x="f83" y="f84"/>
                    <a:pt x="f83" y="f84"/>
                  </a:cubicBezTo>
                  <a:cubicBezTo>
                    <a:pt x="f85" y="f84"/>
                    <a:pt x="f83" y="f86"/>
                    <a:pt x="f83" y="f86"/>
                  </a:cubicBezTo>
                  <a:cubicBezTo>
                    <a:pt x="f83" y="f86"/>
                    <a:pt x="f83" y="f86"/>
                    <a:pt x="f83" y="f86"/>
                  </a:cubicBezTo>
                  <a:cubicBezTo>
                    <a:pt x="f83" y="f86"/>
                    <a:pt x="f85" y="f8"/>
                    <a:pt x="f87" y="f88"/>
                  </a:cubicBezTo>
                  <a:cubicBezTo>
                    <a:pt x="f85" y="f88"/>
                    <a:pt x="f85" y="f11"/>
                    <a:pt x="f85" y="f11"/>
                  </a:cubicBezTo>
                  <a:cubicBezTo>
                    <a:pt x="f87" y="f88"/>
                    <a:pt x="f87" y="f88"/>
                    <a:pt x="f87" y="f88"/>
                  </a:cubicBezTo>
                  <a:cubicBezTo>
                    <a:pt x="f87" y="f11"/>
                    <a:pt x="f87" y="f11"/>
                    <a:pt x="f87" y="f11"/>
                  </a:cubicBezTo>
                  <a:cubicBezTo>
                    <a:pt x="f87" y="f89"/>
                    <a:pt x="f87" y="f8"/>
                    <a:pt x="f87" y="f88"/>
                  </a:cubicBezTo>
                  <a:cubicBezTo>
                    <a:pt x="f87" y="f11"/>
                    <a:pt x="f87" y="f11"/>
                    <a:pt x="f87" y="f11"/>
                  </a:cubicBezTo>
                  <a:cubicBezTo>
                    <a:pt x="f87" y="f11"/>
                    <a:pt x="f87" y="f89"/>
                    <a:pt x="f90" y="f89"/>
                  </a:cubicBezTo>
                  <a:cubicBezTo>
                    <a:pt x="f90" y="f11"/>
                    <a:pt x="f90" y="f11"/>
                    <a:pt x="f90" y="f11"/>
                  </a:cubicBezTo>
                  <a:cubicBezTo>
                    <a:pt x="f90" y="f89"/>
                    <a:pt x="f90" y="f89"/>
                    <a:pt x="f90" y="f89"/>
                  </a:cubicBezTo>
                  <a:cubicBezTo>
                    <a:pt x="f90" y="f91"/>
                    <a:pt x="f90" y="f91"/>
                    <a:pt x="f90" y="f91"/>
                  </a:cubicBezTo>
                  <a:cubicBezTo>
                    <a:pt x="f90" y="f91"/>
                    <a:pt x="f90" y="f91"/>
                    <a:pt x="f90" y="f91"/>
                  </a:cubicBezTo>
                  <a:cubicBezTo>
                    <a:pt x="f90" y="f91"/>
                    <a:pt x="f90" y="f92"/>
                    <a:pt x="f93" y="f92"/>
                  </a:cubicBezTo>
                  <a:cubicBezTo>
                    <a:pt x="f93" y="f91"/>
                    <a:pt x="f93" y="f91"/>
                    <a:pt x="f93" y="f91"/>
                  </a:cubicBezTo>
                  <a:cubicBezTo>
                    <a:pt x="f93" y="f92"/>
                    <a:pt x="f93" y="f92"/>
                    <a:pt x="f93" y="f92"/>
                  </a:cubicBezTo>
                  <a:cubicBezTo>
                    <a:pt x="f93" y="f92"/>
                    <a:pt x="f93" y="f92"/>
                    <a:pt x="f93" y="f92"/>
                  </a:cubicBezTo>
                  <a:cubicBezTo>
                    <a:pt x="f90" y="f19"/>
                    <a:pt x="f93" y="f19"/>
                    <a:pt x="f93" y="f19"/>
                  </a:cubicBezTo>
                  <a:cubicBezTo>
                    <a:pt x="f94" y="f95"/>
                    <a:pt x="f94" y="f21"/>
                    <a:pt x="f94" y="f95"/>
                  </a:cubicBezTo>
                  <a:cubicBezTo>
                    <a:pt x="f94" y="f21"/>
                    <a:pt x="f94" y="f21"/>
                    <a:pt x="f96" y="f27"/>
                  </a:cubicBezTo>
                  <a:cubicBezTo>
                    <a:pt x="f96" y="f27"/>
                    <a:pt x="f96" y="f27"/>
                    <a:pt x="f96" y="f21"/>
                  </a:cubicBezTo>
                  <a:cubicBezTo>
                    <a:pt x="f96" y="f27"/>
                    <a:pt x="f96" y="f27"/>
                    <a:pt x="f96" y="f27"/>
                  </a:cubicBezTo>
                  <a:cubicBezTo>
                    <a:pt x="f97" y="f27"/>
                    <a:pt x="f97" y="f27"/>
                    <a:pt x="f97" y="f27"/>
                  </a:cubicBezTo>
                  <a:cubicBezTo>
                    <a:pt x="f97" y="f98"/>
                    <a:pt x="f97" y="f98"/>
                    <a:pt x="f96" y="f98"/>
                  </a:cubicBezTo>
                  <a:cubicBezTo>
                    <a:pt x="f97" y="f98"/>
                    <a:pt x="f96" y="f33"/>
                    <a:pt x="f97" y="f33"/>
                  </a:cubicBezTo>
                  <a:cubicBezTo>
                    <a:pt x="f99" y="f31"/>
                    <a:pt x="f99" y="f31"/>
                    <a:pt x="f99" y="f31"/>
                  </a:cubicBezTo>
                  <a:cubicBezTo>
                    <a:pt x="f100" y="f31"/>
                    <a:pt x="f99" y="f33"/>
                    <a:pt x="f99" y="f33"/>
                  </a:cubicBezTo>
                  <a:cubicBezTo>
                    <a:pt x="f99" y="f101"/>
                    <a:pt x="f99" y="f101"/>
                    <a:pt x="f99" y="f101"/>
                  </a:cubicBezTo>
                  <a:cubicBezTo>
                    <a:pt x="f99" y="f101"/>
                    <a:pt x="f99" y="f36"/>
                    <a:pt x="f99" y="f101"/>
                  </a:cubicBezTo>
                  <a:cubicBezTo>
                    <a:pt x="f99" y="f36"/>
                    <a:pt x="f100" y="f36"/>
                    <a:pt x="f99" y="f36"/>
                  </a:cubicBezTo>
                  <a:cubicBezTo>
                    <a:pt x="f100" y="f40"/>
                    <a:pt x="f100" y="f102"/>
                    <a:pt x="f103" y="f102"/>
                  </a:cubicBezTo>
                  <a:cubicBezTo>
                    <a:pt x="f103" y="f47"/>
                    <a:pt x="f103" y="f47"/>
                    <a:pt x="f103" y="f47"/>
                  </a:cubicBezTo>
                  <a:cubicBezTo>
                    <a:pt x="f104" y="f47"/>
                    <a:pt x="f103" y="f102"/>
                    <a:pt x="f104" y="f47"/>
                  </a:cubicBezTo>
                  <a:cubicBezTo>
                    <a:pt x="f104" y="f47"/>
                    <a:pt x="f104" y="f47"/>
                    <a:pt x="f104" y="f47"/>
                  </a:cubicBezTo>
                  <a:cubicBezTo>
                    <a:pt x="f103" y="f47"/>
                    <a:pt x="f103" y="f47"/>
                    <a:pt x="f103" y="f47"/>
                  </a:cubicBezTo>
                  <a:cubicBezTo>
                    <a:pt x="f105" y="f47"/>
                    <a:pt x="f104" y="f51"/>
                    <a:pt x="f103" y="f106"/>
                  </a:cubicBezTo>
                  <a:cubicBezTo>
                    <a:pt x="f103" y="f51"/>
                    <a:pt x="f103" y="f51"/>
                    <a:pt x="f103" y="f106"/>
                  </a:cubicBezTo>
                  <a:cubicBezTo>
                    <a:pt x="f103" y="f106"/>
                    <a:pt x="f103" y="f106"/>
                    <a:pt x="f103" y="f106"/>
                  </a:cubicBezTo>
                  <a:cubicBezTo>
                    <a:pt x="f105" y="f52"/>
                    <a:pt x="f105" y="f106"/>
                    <a:pt x="f107" y="f106"/>
                  </a:cubicBezTo>
                  <a:cubicBezTo>
                    <a:pt x="f107" y="f106"/>
                    <a:pt x="f107" y="f52"/>
                    <a:pt x="f105" y="f52"/>
                  </a:cubicBezTo>
                  <a:cubicBezTo>
                    <a:pt x="f107" y="f52"/>
                    <a:pt x="f107" y="f52"/>
                    <a:pt x="f107" y="f52"/>
                  </a:cubicBezTo>
                  <a:cubicBezTo>
                    <a:pt x="f107" y="f52"/>
                    <a:pt x="f107" y="f52"/>
                    <a:pt x="f107" y="f108"/>
                  </a:cubicBezTo>
                  <a:cubicBezTo>
                    <a:pt x="f107" y="f52"/>
                    <a:pt x="f107" y="f52"/>
                    <a:pt x="f107" y="f52"/>
                  </a:cubicBezTo>
                  <a:cubicBezTo>
                    <a:pt x="f107" y="f108"/>
                    <a:pt x="f107" y="f108"/>
                    <a:pt x="f107" y="f108"/>
                  </a:cubicBezTo>
                  <a:cubicBezTo>
                    <a:pt x="f107" y="f108"/>
                    <a:pt x="f107" y="f108"/>
                    <a:pt x="f107" y="f108"/>
                  </a:cubicBezTo>
                  <a:cubicBezTo>
                    <a:pt x="f105" y="f108"/>
                    <a:pt x="f107" y="f108"/>
                    <a:pt x="f105" y="f108"/>
                  </a:cubicBezTo>
                  <a:cubicBezTo>
                    <a:pt x="f107" y="f108"/>
                    <a:pt x="f107" y="f109"/>
                    <a:pt x="f107" y="f109"/>
                  </a:cubicBezTo>
                  <a:cubicBezTo>
                    <a:pt x="f107" y="f109"/>
                    <a:pt x="f107" y="f109"/>
                    <a:pt x="f107" y="f109"/>
                  </a:cubicBezTo>
                  <a:cubicBezTo>
                    <a:pt x="f107" y="f109"/>
                    <a:pt x="f107" y="f58"/>
                    <a:pt x="f110" y="f109"/>
                  </a:cubicBezTo>
                  <a:cubicBezTo>
                    <a:pt x="f107" y="f109"/>
                    <a:pt x="f107" y="f109"/>
                    <a:pt x="f107" y="f109"/>
                  </a:cubicBezTo>
                  <a:cubicBezTo>
                    <a:pt x="f110" y="f109"/>
                    <a:pt x="f110" y="f109"/>
                    <a:pt x="f110" y="f109"/>
                  </a:cubicBezTo>
                  <a:cubicBezTo>
                    <a:pt x="f110" y="f58"/>
                    <a:pt x="f107" y="f58"/>
                    <a:pt x="f107" y="f58"/>
                  </a:cubicBezTo>
                  <a:cubicBezTo>
                    <a:pt x="f110" y="f58"/>
                    <a:pt x="f110" y="f58"/>
                    <a:pt x="f110" y="f58"/>
                  </a:cubicBezTo>
                  <a:cubicBezTo>
                    <a:pt x="f110" y="f58"/>
                    <a:pt x="f110" y="f58"/>
                    <a:pt x="f110" y="f58"/>
                  </a:cubicBezTo>
                  <a:cubicBezTo>
                    <a:pt x="f110" y="f58"/>
                    <a:pt x="f110" y="f58"/>
                    <a:pt x="f110" y="f58"/>
                  </a:cubicBezTo>
                  <a:cubicBezTo>
                    <a:pt x="f110" y="f58"/>
                    <a:pt x="f110" y="f58"/>
                    <a:pt x="f110" y="f58"/>
                  </a:cubicBezTo>
                  <a:cubicBezTo>
                    <a:pt x="f110" y="f59"/>
                    <a:pt x="f110" y="f59"/>
                    <a:pt x="f110" y="f59"/>
                  </a:cubicBezTo>
                  <a:cubicBezTo>
                    <a:pt x="f110" y="f111"/>
                    <a:pt x="f110" y="f111"/>
                    <a:pt x="f112" y="f111"/>
                  </a:cubicBezTo>
                  <a:cubicBezTo>
                    <a:pt x="f112" y="f111"/>
                    <a:pt x="f112" y="f111"/>
                    <a:pt x="f112" y="f111"/>
                  </a:cubicBezTo>
                  <a:cubicBezTo>
                    <a:pt x="f112" y="f111"/>
                    <a:pt x="f112" y="f111"/>
                    <a:pt x="f112" y="f70"/>
                  </a:cubicBezTo>
                  <a:cubicBezTo>
                    <a:pt x="f112" y="f70"/>
                    <a:pt x="f112" y="f70"/>
                    <a:pt x="f112" y="f70"/>
                  </a:cubicBezTo>
                  <a:cubicBezTo>
                    <a:pt x="f112" y="f70"/>
                    <a:pt x="f112" y="f70"/>
                    <a:pt x="f112" y="f77"/>
                  </a:cubicBezTo>
                  <a:cubicBezTo>
                    <a:pt x="f113" y="f77"/>
                    <a:pt x="f114" y="f70"/>
                    <a:pt x="f114" y="f70"/>
                  </a:cubicBezTo>
                  <a:cubicBezTo>
                    <a:pt x="f114" y="f77"/>
                    <a:pt x="f113" y="f115"/>
                    <a:pt x="f113" y="f115"/>
                  </a:cubicBezTo>
                  <a:cubicBezTo>
                    <a:pt x="f113" y="f115"/>
                    <a:pt x="f113" y="f78"/>
                    <a:pt x="f114" y="f85"/>
                  </a:cubicBezTo>
                  <a:cubicBezTo>
                    <a:pt x="f114" y="f85"/>
                    <a:pt x="f114" y="f85"/>
                    <a:pt x="f114" y="f85"/>
                  </a:cubicBezTo>
                  <a:cubicBezTo>
                    <a:pt x="f116" y="f117"/>
                    <a:pt x="f114" y="f118"/>
                    <a:pt x="f119" y="f87"/>
                  </a:cubicBezTo>
                  <a:cubicBezTo>
                    <a:pt x="f119" y="f118"/>
                    <a:pt x="f119" y="f118"/>
                    <a:pt x="f120" y="f118"/>
                  </a:cubicBezTo>
                  <a:cubicBezTo>
                    <a:pt x="f119" y="f87"/>
                    <a:pt x="f120" y="f118"/>
                    <a:pt x="f119" y="f87"/>
                  </a:cubicBezTo>
                  <a:cubicBezTo>
                    <a:pt x="f119" y="f87"/>
                    <a:pt x="f119" y="f87"/>
                    <a:pt x="f119" y="f87"/>
                  </a:cubicBezTo>
                  <a:cubicBezTo>
                    <a:pt x="f119" y="f121"/>
                    <a:pt x="f119" y="f94"/>
                    <a:pt x="f120" y="f94"/>
                  </a:cubicBezTo>
                  <a:cubicBezTo>
                    <a:pt x="f119" y="f94"/>
                    <a:pt x="f119" y="f94"/>
                    <a:pt x="f119" y="f94"/>
                  </a:cubicBezTo>
                  <a:cubicBezTo>
                    <a:pt x="f120" y="f94"/>
                    <a:pt x="f120" y="f94"/>
                    <a:pt x="f120" y="f94"/>
                  </a:cubicBezTo>
                  <a:cubicBezTo>
                    <a:pt x="f120" y="f97"/>
                    <a:pt x="f120" y="f97"/>
                    <a:pt x="f120" y="f97"/>
                  </a:cubicBezTo>
                  <a:cubicBezTo>
                    <a:pt x="f120" y="f97"/>
                    <a:pt x="f120" y="f97"/>
                    <a:pt x="f120" y="f97"/>
                  </a:cubicBezTo>
                  <a:cubicBezTo>
                    <a:pt x="f120" y="f97"/>
                    <a:pt x="f120" y="f97"/>
                    <a:pt x="f120" y="f97"/>
                  </a:cubicBezTo>
                  <a:cubicBezTo>
                    <a:pt x="f122" y="f97"/>
                    <a:pt x="f122" y="f97"/>
                    <a:pt x="f122" y="f97"/>
                  </a:cubicBezTo>
                  <a:cubicBezTo>
                    <a:pt x="f122" y="f123"/>
                    <a:pt x="f120" y="f99"/>
                    <a:pt x="f122" y="f99"/>
                  </a:cubicBezTo>
                  <a:cubicBezTo>
                    <a:pt x="f124" y="f99"/>
                    <a:pt x="f124" y="f99"/>
                    <a:pt x="f124" y="f99"/>
                  </a:cubicBezTo>
                  <a:cubicBezTo>
                    <a:pt x="f122" y="f99"/>
                    <a:pt x="f122" y="f99"/>
                    <a:pt x="f122" y="f99"/>
                  </a:cubicBezTo>
                  <a:cubicBezTo>
                    <a:pt x="f124" y="f104"/>
                    <a:pt x="f124" y="f104"/>
                    <a:pt x="f125" y="f104"/>
                  </a:cubicBezTo>
                  <a:cubicBezTo>
                    <a:pt x="f124" y="f126"/>
                    <a:pt x="f125" y="f105"/>
                    <a:pt x="f127" y="f110"/>
                  </a:cubicBezTo>
                  <a:cubicBezTo>
                    <a:pt x="f127" y="f128"/>
                    <a:pt x="f127" y="f128"/>
                    <a:pt x="f127" y="f128"/>
                  </a:cubicBezTo>
                  <a:cubicBezTo>
                    <a:pt x="f127" y="f110"/>
                    <a:pt x="f127" y="f110"/>
                    <a:pt x="f127" y="f110"/>
                  </a:cubicBezTo>
                  <a:cubicBezTo>
                    <a:pt x="f127" y="f110"/>
                    <a:pt x="f129" y="f110"/>
                    <a:pt x="f129" y="f128"/>
                  </a:cubicBezTo>
                  <a:cubicBezTo>
                    <a:pt x="f129" y="f110"/>
                    <a:pt x="f129" y="f110"/>
                    <a:pt x="f129" y="f113"/>
                  </a:cubicBezTo>
                  <a:cubicBezTo>
                    <a:pt x="f127" y="f113"/>
                    <a:pt x="f129" y="f110"/>
                    <a:pt x="f127" y="f113"/>
                  </a:cubicBezTo>
                  <a:cubicBezTo>
                    <a:pt x="f127" y="f113"/>
                    <a:pt x="f129" y="f113"/>
                    <a:pt x="f127" y="f130"/>
                  </a:cubicBezTo>
                  <a:cubicBezTo>
                    <a:pt x="f129" y="f130"/>
                    <a:pt x="f129" y="f113"/>
                    <a:pt x="f129" y="f113"/>
                  </a:cubicBezTo>
                  <a:cubicBezTo>
                    <a:pt x="f129" y="f130"/>
                    <a:pt x="f129" y="f130"/>
                    <a:pt x="f129" y="f130"/>
                  </a:cubicBezTo>
                  <a:cubicBezTo>
                    <a:pt x="f131" y="f130"/>
                    <a:pt x="f131" y="f110"/>
                    <a:pt x="f132" y="f110"/>
                  </a:cubicBezTo>
                  <a:cubicBezTo>
                    <a:pt x="f132" y="f110"/>
                    <a:pt x="f132" y="f110"/>
                    <a:pt x="f132" y="f110"/>
                  </a:cubicBezTo>
                  <a:cubicBezTo>
                    <a:pt x="f133" y="f110"/>
                    <a:pt x="f133" y="f128"/>
                    <a:pt x="f133" y="f110"/>
                  </a:cubicBezTo>
                  <a:cubicBezTo>
                    <a:pt x="f132" y="f113"/>
                    <a:pt x="f132" y="f113"/>
                    <a:pt x="f132" y="f113"/>
                  </a:cubicBezTo>
                  <a:cubicBezTo>
                    <a:pt x="f132" y="f113"/>
                    <a:pt x="f131" y="f130"/>
                    <a:pt x="f131" y="f114"/>
                  </a:cubicBezTo>
                  <a:cubicBezTo>
                    <a:pt x="f131" y="f130"/>
                    <a:pt x="f131" y="f130"/>
                    <a:pt x="f131" y="f130"/>
                  </a:cubicBezTo>
                  <a:cubicBezTo>
                    <a:pt x="f132" y="f130"/>
                    <a:pt x="f131" y="f114"/>
                    <a:pt x="f132" y="f114"/>
                  </a:cubicBezTo>
                  <a:cubicBezTo>
                    <a:pt x="f131" y="f114"/>
                    <a:pt x="f131" y="f114"/>
                    <a:pt x="f131" y="f114"/>
                  </a:cubicBezTo>
                  <a:cubicBezTo>
                    <a:pt x="f131" y="f119"/>
                    <a:pt x="f131" y="f114"/>
                    <a:pt x="f132" y="f114"/>
                  </a:cubicBezTo>
                  <a:cubicBezTo>
                    <a:pt x="f131" y="f119"/>
                    <a:pt x="f131" y="f119"/>
                    <a:pt x="f131" y="f119"/>
                  </a:cubicBezTo>
                  <a:cubicBezTo>
                    <a:pt x="f129" y="f120"/>
                    <a:pt x="f131" y="f119"/>
                    <a:pt x="f131" y="f120"/>
                  </a:cubicBezTo>
                  <a:cubicBezTo>
                    <a:pt x="f132" y="f120"/>
                    <a:pt x="f132" y="f119"/>
                    <a:pt x="f132" y="f119"/>
                  </a:cubicBezTo>
                  <a:cubicBezTo>
                    <a:pt x="f132" y="f119"/>
                    <a:pt x="f132" y="f120"/>
                    <a:pt x="f131" y="f120"/>
                  </a:cubicBezTo>
                  <a:cubicBezTo>
                    <a:pt x="f132" y="f120"/>
                    <a:pt x="f132" y="f120"/>
                    <a:pt x="f132" y="f120"/>
                  </a:cubicBezTo>
                  <a:cubicBezTo>
                    <a:pt x="f133" y="f120"/>
                    <a:pt x="f132" y="f134"/>
                    <a:pt x="f133" y="f134"/>
                  </a:cubicBezTo>
                  <a:cubicBezTo>
                    <a:pt x="f132" y="f134"/>
                    <a:pt x="f132" y="f134"/>
                    <a:pt x="f132" y="f134"/>
                  </a:cubicBezTo>
                  <a:cubicBezTo>
                    <a:pt x="f133" y="f134"/>
                    <a:pt x="f133" y="f134"/>
                    <a:pt x="f133" y="f134"/>
                  </a:cubicBezTo>
                  <a:cubicBezTo>
                    <a:pt x="f133" y="f134"/>
                    <a:pt x="f133" y="f122"/>
                    <a:pt x="f135" y="f122"/>
                  </a:cubicBezTo>
                  <a:cubicBezTo>
                    <a:pt x="f135" y="f122"/>
                    <a:pt x="f135" y="f124"/>
                    <a:pt x="f133" y="f124"/>
                  </a:cubicBezTo>
                  <a:cubicBezTo>
                    <a:pt x="f133" y="f124"/>
                    <a:pt x="f133" y="f122"/>
                    <a:pt x="f132" y="f122"/>
                  </a:cubicBezTo>
                  <a:cubicBezTo>
                    <a:pt x="f133" y="f122"/>
                    <a:pt x="f133" y="f124"/>
                    <a:pt x="f133" y="f124"/>
                  </a:cubicBezTo>
                  <a:cubicBezTo>
                    <a:pt x="f133" y="f124"/>
                    <a:pt x="f133" y="f124"/>
                    <a:pt x="f133" y="f124"/>
                  </a:cubicBezTo>
                  <a:cubicBezTo>
                    <a:pt x="f133" y="f124"/>
                    <a:pt x="f133" y="f124"/>
                    <a:pt x="f133" y="f127"/>
                  </a:cubicBezTo>
                  <a:cubicBezTo>
                    <a:pt x="f133" y="f127"/>
                    <a:pt x="f133" y="f124"/>
                    <a:pt x="f133" y="f127"/>
                  </a:cubicBezTo>
                  <a:cubicBezTo>
                    <a:pt x="f133" y="f127"/>
                    <a:pt x="f133" y="f127"/>
                    <a:pt x="f133" y="f127"/>
                  </a:cubicBezTo>
                  <a:cubicBezTo>
                    <a:pt x="f133" y="f129"/>
                    <a:pt x="f135" y="f127"/>
                    <a:pt x="f135" y="f127"/>
                  </a:cubicBezTo>
                  <a:cubicBezTo>
                    <a:pt x="f135" y="f127"/>
                    <a:pt x="f135" y="f127"/>
                    <a:pt x="f135" y="f127"/>
                  </a:cubicBezTo>
                  <a:cubicBezTo>
                    <a:pt x="f136" y="f127"/>
                    <a:pt x="f136" y="f127"/>
                    <a:pt x="f136" y="f127"/>
                  </a:cubicBezTo>
                  <a:cubicBezTo>
                    <a:pt x="f135" y="f129"/>
                    <a:pt x="f135" y="f129"/>
                    <a:pt x="f135" y="f129"/>
                  </a:cubicBezTo>
                  <a:cubicBezTo>
                    <a:pt x="f133" y="f129"/>
                    <a:pt x="f135" y="f129"/>
                    <a:pt x="f135" y="f129"/>
                  </a:cubicBezTo>
                  <a:cubicBezTo>
                    <a:pt x="f135" y="f129"/>
                    <a:pt x="f135" y="f129"/>
                    <a:pt x="f135" y="f129"/>
                  </a:cubicBezTo>
                  <a:cubicBezTo>
                    <a:pt x="f136" y="f129"/>
                    <a:pt x="f136" y="f129"/>
                    <a:pt x="f136" y="f129"/>
                  </a:cubicBezTo>
                  <a:cubicBezTo>
                    <a:pt x="f136" y="f129"/>
                    <a:pt x="f136" y="f137"/>
                    <a:pt x="f135" y="f137"/>
                  </a:cubicBezTo>
                  <a:cubicBezTo>
                    <a:pt x="f136" y="f137"/>
                    <a:pt x="f136" y="f137"/>
                    <a:pt x="f136" y="f137"/>
                  </a:cubicBezTo>
                  <a:cubicBezTo>
                    <a:pt x="f136" y="f137"/>
                    <a:pt x="f136" y="f137"/>
                    <a:pt x="f135" y="f131"/>
                  </a:cubicBezTo>
                  <a:cubicBezTo>
                    <a:pt x="f136" y="f131"/>
                    <a:pt x="f138" y="f131"/>
                    <a:pt x="f138" y="f131"/>
                  </a:cubicBezTo>
                  <a:cubicBezTo>
                    <a:pt x="f139" y="f137"/>
                    <a:pt x="f139" y="f137"/>
                    <a:pt x="f139" y="f137"/>
                  </a:cubicBezTo>
                  <a:cubicBezTo>
                    <a:pt x="f139" y="f137"/>
                    <a:pt x="f139" y="f137"/>
                    <a:pt x="f139" y="f137"/>
                  </a:cubicBezTo>
                  <a:cubicBezTo>
                    <a:pt x="f139" y="f137"/>
                    <a:pt x="f139" y="f137"/>
                    <a:pt x="f140" y="f137"/>
                  </a:cubicBezTo>
                  <a:cubicBezTo>
                    <a:pt x="f140" y="f137"/>
                    <a:pt x="f140" y="f137"/>
                    <a:pt x="f140" y="f137"/>
                  </a:cubicBezTo>
                  <a:cubicBezTo>
                    <a:pt x="f139" y="f137"/>
                    <a:pt x="f139" y="f133"/>
                    <a:pt x="f138" y="f133"/>
                  </a:cubicBezTo>
                  <a:cubicBezTo>
                    <a:pt x="f138" y="f135"/>
                    <a:pt x="f140" y="f131"/>
                    <a:pt x="f139" y="f135"/>
                  </a:cubicBezTo>
                  <a:cubicBezTo>
                    <a:pt x="f139" y="f135"/>
                    <a:pt x="f138" y="f141"/>
                    <a:pt x="f139" y="f135"/>
                  </a:cubicBezTo>
                  <a:cubicBezTo>
                    <a:pt x="f138" y="f141"/>
                    <a:pt x="f138" y="f141"/>
                    <a:pt x="f138" y="f141"/>
                  </a:cubicBezTo>
                  <a:cubicBezTo>
                    <a:pt x="f139" y="f135"/>
                    <a:pt x="f140" y="f141"/>
                    <a:pt x="f140" y="f135"/>
                  </a:cubicBezTo>
                  <a:cubicBezTo>
                    <a:pt x="f139" y="f135"/>
                    <a:pt x="f139" y="f135"/>
                    <a:pt x="f139" y="f135"/>
                  </a:cubicBezTo>
                  <a:cubicBezTo>
                    <a:pt x="f140" y="f135"/>
                    <a:pt x="f140" y="f133"/>
                    <a:pt x="f142" y="f135"/>
                  </a:cubicBezTo>
                  <a:cubicBezTo>
                    <a:pt x="f142" y="f135"/>
                    <a:pt x="f142" y="f135"/>
                    <a:pt x="f140" y="f141"/>
                  </a:cubicBezTo>
                  <a:cubicBezTo>
                    <a:pt x="f140" y="f141"/>
                    <a:pt x="f140" y="f135"/>
                    <a:pt x="f140" y="f141"/>
                  </a:cubicBezTo>
                  <a:cubicBezTo>
                    <a:pt x="f140" y="f141"/>
                    <a:pt x="f142" y="f141"/>
                    <a:pt x="f140" y="f136"/>
                  </a:cubicBezTo>
                  <a:cubicBezTo>
                    <a:pt x="f140" y="f141"/>
                    <a:pt x="f139" y="f136"/>
                    <a:pt x="f139" y="f136"/>
                  </a:cubicBezTo>
                  <a:cubicBezTo>
                    <a:pt x="f139" y="f136"/>
                    <a:pt x="f139" y="f136"/>
                    <a:pt x="f139" y="f136"/>
                  </a:cubicBezTo>
                  <a:cubicBezTo>
                    <a:pt x="f139" y="f136"/>
                    <a:pt x="f139" y="f136"/>
                    <a:pt x="f139" y="f136"/>
                  </a:cubicBezTo>
                  <a:cubicBezTo>
                    <a:pt x="f140" y="f136"/>
                    <a:pt x="f139" y="f138"/>
                    <a:pt x="f139" y="f138"/>
                  </a:cubicBezTo>
                  <a:cubicBezTo>
                    <a:pt x="f140" y="f138"/>
                    <a:pt x="f140" y="f138"/>
                    <a:pt x="f140" y="f138"/>
                  </a:cubicBezTo>
                  <a:cubicBezTo>
                    <a:pt x="f140" y="f138"/>
                    <a:pt x="f139" y="f136"/>
                    <a:pt x="f140" y="f136"/>
                  </a:cubicBezTo>
                  <a:cubicBezTo>
                    <a:pt x="f140" y="f136"/>
                    <a:pt x="f140" y="f138"/>
                    <a:pt x="f142" y="f138"/>
                  </a:cubicBezTo>
                  <a:cubicBezTo>
                    <a:pt x="f142" y="f138"/>
                    <a:pt x="f142" y="f138"/>
                    <a:pt x="f142" y="f136"/>
                  </a:cubicBezTo>
                  <a:cubicBezTo>
                    <a:pt x="f142" y="f138"/>
                    <a:pt x="f143" y="f136"/>
                    <a:pt x="f143" y="f138"/>
                  </a:cubicBezTo>
                  <a:cubicBezTo>
                    <a:pt x="f142" y="f138"/>
                    <a:pt x="f142" y="f138"/>
                    <a:pt x="f142" y="f138"/>
                  </a:cubicBezTo>
                  <a:cubicBezTo>
                    <a:pt x="f142" y="f140"/>
                    <a:pt x="f142" y="f142"/>
                    <a:pt x="f142" y="f142"/>
                  </a:cubicBezTo>
                  <a:cubicBezTo>
                    <a:pt x="f143" y="f142"/>
                    <a:pt x="f143" y="f144"/>
                    <a:pt x="f143" y="f142"/>
                  </a:cubicBezTo>
                  <a:cubicBezTo>
                    <a:pt x="f143" y="f142"/>
                    <a:pt x="f142" y="f140"/>
                    <a:pt x="f143" y="f138"/>
                  </a:cubicBezTo>
                  <a:cubicBezTo>
                    <a:pt x="f145" y="f138"/>
                    <a:pt x="f142" y="f138"/>
                    <a:pt x="f143" y="f136"/>
                  </a:cubicBezTo>
                  <a:cubicBezTo>
                    <a:pt x="f143" y="f138"/>
                    <a:pt x="f145" y="f136"/>
                    <a:pt x="f146" y="f136"/>
                  </a:cubicBezTo>
                  <a:cubicBezTo>
                    <a:pt x="f146" y="f136"/>
                    <a:pt x="f146" y="f136"/>
                    <a:pt x="f146" y="f138"/>
                  </a:cubicBezTo>
                  <a:cubicBezTo>
                    <a:pt x="f145" y="f138"/>
                    <a:pt x="f145" y="f138"/>
                    <a:pt x="f145" y="f138"/>
                  </a:cubicBezTo>
                  <a:cubicBezTo>
                    <a:pt x="f145" y="f140"/>
                    <a:pt x="f145" y="f140"/>
                    <a:pt x="f145" y="f142"/>
                  </a:cubicBezTo>
                  <a:cubicBezTo>
                    <a:pt x="f145" y="f142"/>
                    <a:pt x="f146" y="f142"/>
                    <a:pt x="f145" y="f140"/>
                  </a:cubicBezTo>
                  <a:cubicBezTo>
                    <a:pt x="f146" y="f142"/>
                    <a:pt x="f146" y="f144"/>
                    <a:pt x="f147" y="f144"/>
                  </a:cubicBezTo>
                  <a:cubicBezTo>
                    <a:pt x="f146" y="f144"/>
                    <a:pt x="f147" y="f145"/>
                    <a:pt x="f146" y="f145"/>
                  </a:cubicBezTo>
                  <a:cubicBezTo>
                    <a:pt x="f146" y="f145"/>
                    <a:pt x="f145" y="f145"/>
                    <a:pt x="f145" y="f146"/>
                  </a:cubicBezTo>
                  <a:cubicBezTo>
                    <a:pt x="f145" y="f145"/>
                    <a:pt x="f145" y="f145"/>
                    <a:pt x="f145" y="f145"/>
                  </a:cubicBezTo>
                  <a:cubicBezTo>
                    <a:pt x="f145" y="f146"/>
                    <a:pt x="f146" y="f145"/>
                    <a:pt x="f146" y="f146"/>
                  </a:cubicBezTo>
                  <a:cubicBezTo>
                    <a:pt x="f146" y="f145"/>
                    <a:pt x="f147" y="f145"/>
                    <a:pt x="f147" y="f145"/>
                  </a:cubicBezTo>
                  <a:cubicBezTo>
                    <a:pt x="f148" y="f145"/>
                    <a:pt x="f148" y="f145"/>
                    <a:pt x="f148" y="f145"/>
                  </a:cubicBezTo>
                  <a:cubicBezTo>
                    <a:pt x="f148" y="f146"/>
                    <a:pt x="f148" y="f146"/>
                    <a:pt x="f148" y="f147"/>
                  </a:cubicBezTo>
                  <a:cubicBezTo>
                    <a:pt x="f149" y="f147"/>
                    <a:pt x="f149" y="f150"/>
                    <a:pt x="f149" y="f150"/>
                  </a:cubicBezTo>
                  <a:cubicBezTo>
                    <a:pt x="f151" y="f150"/>
                    <a:pt x="f151" y="f150"/>
                    <a:pt x="f152" y="f150"/>
                  </a:cubicBezTo>
                  <a:cubicBezTo>
                    <a:pt x="f151" y="f150"/>
                    <a:pt x="f151" y="f150"/>
                    <a:pt x="f151" y="f150"/>
                  </a:cubicBezTo>
                  <a:cubicBezTo>
                    <a:pt x="f151" y="f150"/>
                    <a:pt x="f151" y="f150"/>
                    <a:pt x="f151" y="f150"/>
                  </a:cubicBezTo>
                  <a:cubicBezTo>
                    <a:pt x="f151" y="f149"/>
                    <a:pt x="f152" y="f149"/>
                    <a:pt x="f152" y="f152"/>
                  </a:cubicBezTo>
                  <a:cubicBezTo>
                    <a:pt x="f152" y="f149"/>
                    <a:pt x="f152" y="f149"/>
                    <a:pt x="f152" y="f149"/>
                  </a:cubicBezTo>
                  <a:cubicBezTo>
                    <a:pt x="f152" y="f149"/>
                    <a:pt x="f152" y="f149"/>
                    <a:pt x="f152" y="f152"/>
                  </a:cubicBezTo>
                  <a:cubicBezTo>
                    <a:pt x="f152" y="f149"/>
                    <a:pt x="f153" y="f149"/>
                    <a:pt x="f153" y="f149"/>
                  </a:cubicBezTo>
                  <a:cubicBezTo>
                    <a:pt x="f154" y="f149"/>
                    <a:pt x="f153" y="f152"/>
                    <a:pt x="f153" y="f152"/>
                  </a:cubicBezTo>
                  <a:cubicBezTo>
                    <a:pt x="f153" y="f152"/>
                    <a:pt x="f153" y="f152"/>
                    <a:pt x="f153" y="f152"/>
                  </a:cubicBezTo>
                  <a:cubicBezTo>
                    <a:pt x="f153" y="f153"/>
                    <a:pt x="f153" y="f153"/>
                    <a:pt x="f154" y="f154"/>
                  </a:cubicBezTo>
                  <a:cubicBezTo>
                    <a:pt x="f154" y="f154"/>
                    <a:pt x="f154" y="f154"/>
                    <a:pt x="f154" y="f154"/>
                  </a:cubicBezTo>
                  <a:cubicBezTo>
                    <a:pt x="f154" y="f154"/>
                    <a:pt x="f154" y="f154"/>
                    <a:pt x="f154" y="f154"/>
                  </a:cubicBezTo>
                  <a:cubicBezTo>
                    <a:pt x="f154" y="f154"/>
                    <a:pt x="f5" y="f154"/>
                    <a:pt x="f5" y="f5"/>
                  </a:cubicBezTo>
                  <a:cubicBezTo>
                    <a:pt x="f5" y="f153"/>
                    <a:pt x="f5" y="f153"/>
                    <a:pt x="f5" y="f153"/>
                  </a:cubicBezTo>
                  <a:cubicBezTo>
                    <a:pt x="f5" y="f153"/>
                    <a:pt x="f5" y="f154"/>
                    <a:pt x="f154" y="f154"/>
                  </a:cubicBezTo>
                  <a:cubicBezTo>
                    <a:pt x="f154" y="f153"/>
                    <a:pt x="f154" y="f153"/>
                    <a:pt x="f154" y="f153"/>
                  </a:cubicBezTo>
                  <a:cubicBezTo>
                    <a:pt x="f154" y="f153"/>
                    <a:pt x="f154" y="f153"/>
                    <a:pt x="f154" y="f153"/>
                  </a:cubicBezTo>
                  <a:cubicBezTo>
                    <a:pt x="f5" y="f153"/>
                    <a:pt x="f154" y="f153"/>
                    <a:pt x="f5" y="f152"/>
                  </a:cubicBezTo>
                  <a:cubicBezTo>
                    <a:pt x="f5" y="f152"/>
                    <a:pt x="f5" y="f152"/>
                    <a:pt x="f5" y="f153"/>
                  </a:cubicBezTo>
                  <a:cubicBezTo>
                    <a:pt x="f5" y="f152"/>
                    <a:pt x="f5" y="f152"/>
                    <a:pt x="f5" y="f152"/>
                  </a:cubicBezTo>
                  <a:cubicBezTo>
                    <a:pt x="f154" y="f152"/>
                    <a:pt x="f154" y="f152"/>
                    <a:pt x="f154" y="f152"/>
                  </a:cubicBezTo>
                  <a:cubicBezTo>
                    <a:pt x="f5" y="f152"/>
                    <a:pt x="f5" y="f149"/>
                    <a:pt x="f154" y="f149"/>
                  </a:cubicBezTo>
                  <a:cubicBezTo>
                    <a:pt x="f153" y="f149"/>
                    <a:pt x="f154" y="f150"/>
                    <a:pt x="f154" y="f155"/>
                  </a:cubicBezTo>
                  <a:cubicBezTo>
                    <a:pt x="f153" y="f150"/>
                    <a:pt x="f153" y="f150"/>
                    <a:pt x="f153" y="f149"/>
                  </a:cubicBezTo>
                  <a:cubicBezTo>
                    <a:pt x="f152" y="f150"/>
                    <a:pt x="f153" y="f150"/>
                    <a:pt x="f152" y="f150"/>
                  </a:cubicBezTo>
                  <a:cubicBezTo>
                    <a:pt x="f153" y="f150"/>
                    <a:pt x="f153" y="f155"/>
                    <a:pt x="f153" y="f155"/>
                  </a:cubicBezTo>
                  <a:cubicBezTo>
                    <a:pt x="f153" y="f155"/>
                    <a:pt x="f153" y="f155"/>
                    <a:pt x="f153" y="f155"/>
                  </a:cubicBezTo>
                  <a:cubicBezTo>
                    <a:pt x="f153" y="f147"/>
                    <a:pt x="f153" y="f147"/>
                    <a:pt x="f153" y="f146"/>
                  </a:cubicBezTo>
                  <a:cubicBezTo>
                    <a:pt x="f152" y="f146"/>
                    <a:pt x="f152" y="f145"/>
                    <a:pt x="f151" y="f144"/>
                  </a:cubicBezTo>
                  <a:cubicBezTo>
                    <a:pt x="f151" y="f144"/>
                    <a:pt x="f151" y="f144"/>
                    <a:pt x="f151" y="f144"/>
                  </a:cubicBezTo>
                  <a:cubicBezTo>
                    <a:pt x="f152" y="f144"/>
                    <a:pt x="f151" y="f142"/>
                    <a:pt x="f151" y="f140"/>
                  </a:cubicBezTo>
                  <a:cubicBezTo>
                    <a:pt x="f149" y="f140"/>
                    <a:pt x="f149" y="f136"/>
                    <a:pt x="f148" y="f136"/>
                  </a:cubicBezTo>
                  <a:cubicBezTo>
                    <a:pt x="f148" y="f135"/>
                    <a:pt x="f147" y="f133"/>
                    <a:pt x="f146" y="f137"/>
                  </a:cubicBezTo>
                  <a:cubicBezTo>
                    <a:pt x="f146" y="f131"/>
                    <a:pt x="f146" y="f131"/>
                    <a:pt x="f146" y="f131"/>
                  </a:cubicBezTo>
                  <a:cubicBezTo>
                    <a:pt x="f145" y="f131"/>
                    <a:pt x="f145" y="f131"/>
                    <a:pt x="f145" y="f131"/>
                  </a:cubicBezTo>
                  <a:cubicBezTo>
                    <a:pt x="f146" y="f131"/>
                    <a:pt x="f146" y="f137"/>
                    <a:pt x="f146" y="f137"/>
                  </a:cubicBezTo>
                  <a:cubicBezTo>
                    <a:pt x="f145" y="f129"/>
                    <a:pt x="f145" y="f127"/>
                    <a:pt x="f145" y="f124"/>
                  </a:cubicBezTo>
                  <a:cubicBezTo>
                    <a:pt x="f145" y="f124"/>
                    <a:pt x="f145" y="f124"/>
                    <a:pt x="f145" y="f124"/>
                  </a:cubicBezTo>
                  <a:cubicBezTo>
                    <a:pt x="f145" y="f122"/>
                    <a:pt x="f143" y="f122"/>
                    <a:pt x="f142" y="f134"/>
                  </a:cubicBezTo>
                  <a:cubicBezTo>
                    <a:pt x="f142" y="f134"/>
                    <a:pt x="f142" y="f134"/>
                    <a:pt x="f142" y="f134"/>
                  </a:cubicBezTo>
                  <a:cubicBezTo>
                    <a:pt x="f142" y="f120"/>
                    <a:pt x="f142" y="f120"/>
                    <a:pt x="f142" y="f119"/>
                  </a:cubicBezTo>
                  <a:cubicBezTo>
                    <a:pt x="f140" y="f114"/>
                    <a:pt x="f140" y="f114"/>
                    <a:pt x="f140" y="f114"/>
                  </a:cubicBezTo>
                  <a:cubicBezTo>
                    <a:pt x="f140" y="f113"/>
                    <a:pt x="f138" y="f128"/>
                    <a:pt x="f138" y="f126"/>
                  </a:cubicBezTo>
                  <a:cubicBezTo>
                    <a:pt x="f136" y="f126"/>
                    <a:pt x="f136" y="f126"/>
                    <a:pt x="f136" y="f126"/>
                  </a:cubicBezTo>
                  <a:cubicBezTo>
                    <a:pt x="f136" y="f104"/>
                    <a:pt x="f133" y="f123"/>
                    <a:pt x="f133" y="f97"/>
                  </a:cubicBezTo>
                  <a:cubicBezTo>
                    <a:pt x="f132" y="f97"/>
                    <a:pt x="f132" y="f97"/>
                    <a:pt x="f132" y="f97"/>
                  </a:cubicBezTo>
                  <a:cubicBezTo>
                    <a:pt x="f131" y="f97"/>
                    <a:pt x="f132" y="f94"/>
                    <a:pt x="f132" y="f94"/>
                  </a:cubicBezTo>
                  <a:cubicBezTo>
                    <a:pt x="f132" y="f121"/>
                    <a:pt x="f132" y="f87"/>
                    <a:pt x="f131" y="f121"/>
                  </a:cubicBezTo>
                  <a:cubicBezTo>
                    <a:pt x="f131" y="f87"/>
                    <a:pt x="f131" y="f87"/>
                    <a:pt x="f131" y="f118"/>
                  </a:cubicBezTo>
                  <a:cubicBezTo>
                    <a:pt x="f129" y="f118"/>
                    <a:pt x="f129" y="f117"/>
                    <a:pt x="f129" y="f85"/>
                  </a:cubicBezTo>
                  <a:cubicBezTo>
                    <a:pt x="f129" y="f85"/>
                    <a:pt x="f129" y="f85"/>
                    <a:pt x="f129" y="f85"/>
                  </a:cubicBezTo>
                  <a:cubicBezTo>
                    <a:pt x="f129" y="f117"/>
                    <a:pt x="f129" y="f117"/>
                    <a:pt x="f127" y="f117"/>
                  </a:cubicBezTo>
                  <a:cubicBezTo>
                    <a:pt x="f127" y="f85"/>
                    <a:pt x="f125" y="f78"/>
                    <a:pt x="f129" y="f78"/>
                  </a:cubicBezTo>
                  <a:cubicBezTo>
                    <a:pt x="f127" y="f78"/>
                    <a:pt x="f127" y="f77"/>
                    <a:pt x="f125" y="f70"/>
                  </a:cubicBezTo>
                  <a:cubicBezTo>
                    <a:pt x="f125" y="f70"/>
                    <a:pt x="f125" y="f70"/>
                    <a:pt x="f125" y="f70"/>
                  </a:cubicBezTo>
                  <a:cubicBezTo>
                    <a:pt x="f125" y="f111"/>
                    <a:pt x="f124" y="f59"/>
                    <a:pt x="f124" y="f58"/>
                  </a:cubicBezTo>
                  <a:cubicBezTo>
                    <a:pt x="f122" y="f58"/>
                    <a:pt x="f122" y="f59"/>
                    <a:pt x="f122" y="f59"/>
                  </a:cubicBezTo>
                  <a:cubicBezTo>
                    <a:pt x="f122" y="f58"/>
                    <a:pt x="f122" y="f58"/>
                    <a:pt x="f122" y="f58"/>
                  </a:cubicBezTo>
                  <a:cubicBezTo>
                    <a:pt x="f122" y="f108"/>
                    <a:pt x="f119" y="f108"/>
                    <a:pt x="f119" y="f106"/>
                  </a:cubicBezTo>
                  <a:cubicBezTo>
                    <a:pt x="f116" y="f47"/>
                    <a:pt x="f114" y="f40"/>
                    <a:pt x="f113" y="f101"/>
                  </a:cubicBezTo>
                  <a:cubicBezTo>
                    <a:pt x="f112" y="f101"/>
                    <a:pt x="f112" y="f101"/>
                    <a:pt x="f112" y="f101"/>
                  </a:cubicBezTo>
                  <a:cubicBezTo>
                    <a:pt x="f113" y="f33"/>
                    <a:pt x="f110" y="f33"/>
                    <a:pt x="f110" y="f98"/>
                  </a:cubicBezTo>
                  <a:cubicBezTo>
                    <a:pt x="f110" y="f98"/>
                    <a:pt x="f110" y="f98"/>
                    <a:pt x="f110" y="f98"/>
                  </a:cubicBezTo>
                  <a:cubicBezTo>
                    <a:pt x="f110" y="f27"/>
                    <a:pt x="f105" y="f27"/>
                    <a:pt x="f107" y="f21"/>
                  </a:cubicBezTo>
                  <a:cubicBezTo>
                    <a:pt x="f107" y="f21"/>
                    <a:pt x="f107" y="f21"/>
                    <a:pt x="f107" y="f21"/>
                  </a:cubicBezTo>
                  <a:cubicBezTo>
                    <a:pt x="f105" y="f95"/>
                    <a:pt x="f105" y="f19"/>
                    <a:pt x="f103" y="f19"/>
                  </a:cubicBezTo>
                  <a:cubicBezTo>
                    <a:pt x="f103" y="f19"/>
                    <a:pt x="f103" y="f19"/>
                    <a:pt x="f103" y="f19"/>
                  </a:cubicBezTo>
                  <a:cubicBezTo>
                    <a:pt x="f104" y="f19"/>
                    <a:pt x="f103" y="f92"/>
                    <a:pt x="f104" y="f92"/>
                  </a:cubicBezTo>
                  <a:cubicBezTo>
                    <a:pt x="f103" y="f92"/>
                    <a:pt x="f103" y="f92"/>
                    <a:pt x="f103" y="f92"/>
                  </a:cubicBezTo>
                  <a:cubicBezTo>
                    <a:pt x="f100" y="f89"/>
                    <a:pt x="f100" y="f88"/>
                    <a:pt x="f99" y="f6"/>
                  </a:cubicBezTo>
                  <a:cubicBezTo>
                    <a:pt x="f96" y="f86"/>
                    <a:pt x="f96" y="f8"/>
                    <a:pt x="f96" y="f86"/>
                  </a:cubicBezTo>
                  <a:cubicBezTo>
                    <a:pt x="f96" y="f86"/>
                    <a:pt x="f97" y="f86"/>
                    <a:pt x="f96" y="f86"/>
                  </a:cubicBezTo>
                  <a:cubicBezTo>
                    <a:pt x="f96" y="f84"/>
                    <a:pt x="f94" y="f86"/>
                    <a:pt x="f94" y="f84"/>
                  </a:cubicBezTo>
                  <a:cubicBezTo>
                    <a:pt x="f96" y="f84"/>
                    <a:pt x="f94" y="f84"/>
                    <a:pt x="f96" y="f84"/>
                  </a:cubicBezTo>
                  <a:cubicBezTo>
                    <a:pt x="f94" y="f156"/>
                    <a:pt x="f93" y="f156"/>
                    <a:pt x="f93" y="f82"/>
                  </a:cubicBezTo>
                  <a:cubicBezTo>
                    <a:pt x="f93" y="f156"/>
                    <a:pt x="f93" y="f156"/>
                    <a:pt x="f93" y="f156"/>
                  </a:cubicBezTo>
                  <a:cubicBezTo>
                    <a:pt x="f94" y="f81"/>
                    <a:pt x="f93" y="f81"/>
                    <a:pt x="f93" y="f79"/>
                  </a:cubicBezTo>
                  <a:cubicBezTo>
                    <a:pt x="f87" y="f73"/>
                    <a:pt x="f83" y="f64"/>
                    <a:pt x="f77" y="f60"/>
                  </a:cubicBezTo>
                  <a:cubicBezTo>
                    <a:pt x="f66" y="f53"/>
                    <a:pt x="f65" y="f48"/>
                    <a:pt x="f55" y="f42"/>
                  </a:cubicBezTo>
                  <a:cubicBezTo>
                    <a:pt x="f51" y="f41"/>
                    <a:pt x="f51" y="f41"/>
                    <a:pt x="f51" y="f39"/>
                  </a:cubicBezTo>
                  <a:cubicBezTo>
                    <a:pt x="f51" y="f39"/>
                    <a:pt x="f51" y="f39"/>
                    <a:pt x="f51" y="f39"/>
                  </a:cubicBezTo>
                  <a:cubicBezTo>
                    <a:pt x="f51" y="f38"/>
                    <a:pt x="f49" y="f38"/>
                    <a:pt x="f51" y="f38"/>
                  </a:cubicBezTo>
                  <a:cubicBezTo>
                    <a:pt x="f49" y="f35"/>
                    <a:pt x="f47" y="f34"/>
                    <a:pt x="f45" y="f32"/>
                  </a:cubicBezTo>
                  <a:cubicBezTo>
                    <a:pt x="f45" y="f32"/>
                    <a:pt x="f45" y="f157"/>
                    <a:pt x="f45" y="f32"/>
                  </a:cubicBezTo>
                  <a:cubicBezTo>
                    <a:pt x="f45" y="f32"/>
                    <a:pt x="f45" y="f32"/>
                    <a:pt x="f45" y="f32"/>
                  </a:cubicBezTo>
                  <a:cubicBezTo>
                    <a:pt x="f45" y="f32"/>
                    <a:pt x="f45" y="f32"/>
                    <a:pt x="f45" y="f32"/>
                  </a:cubicBezTo>
                  <a:cubicBezTo>
                    <a:pt x="f45" y="f30"/>
                    <a:pt x="f45" y="f30"/>
                    <a:pt x="f45" y="f30"/>
                  </a:cubicBezTo>
                  <a:cubicBezTo>
                    <a:pt x="f43" y="f26"/>
                    <a:pt x="f31" y="f22"/>
                    <a:pt x="f25" y="f158"/>
                  </a:cubicBezTo>
                  <a:cubicBezTo>
                    <a:pt x="f21" y="f16"/>
                    <a:pt x="f21" y="f13"/>
                    <a:pt x="f19" y="f15"/>
                  </a:cubicBezTo>
                  <a:cubicBezTo>
                    <a:pt x="f17" y="f12"/>
                    <a:pt x="f11" y="f9"/>
                    <a:pt x="f159" y="f7"/>
                  </a:cubicBezTo>
                  <a:cubicBezTo>
                    <a:pt x="f159" y="f7"/>
                    <a:pt x="f8" y="f160"/>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63" name="Freeform 143">
              <a:extLst>
                <a:ext uri="{FF2B5EF4-FFF2-40B4-BE49-F238E27FC236}">
                  <a16:creationId xmlns:a16="http://schemas.microsoft.com/office/drawing/2014/main" id="{F5F8153C-2F6C-4DC5-BC67-8D52E53F777D}"/>
                </a:ext>
              </a:extLst>
            </p:cNvPr>
            <p:cNvSpPr/>
            <p:nvPr/>
          </p:nvSpPr>
          <p:spPr>
            <a:xfrm>
              <a:off x="11673285" y="2250347"/>
              <a:ext cx="199128" cy="366089"/>
            </a:xfrm>
            <a:custGeom>
              <a:avLst/>
              <a:gdLst>
                <a:gd name="f0" fmla="val 10800000"/>
                <a:gd name="f1" fmla="val 5400000"/>
                <a:gd name="f2" fmla="val 180"/>
                <a:gd name="f3" fmla="val w"/>
                <a:gd name="f4" fmla="val h"/>
                <a:gd name="f5" fmla="val 0"/>
                <a:gd name="f6" fmla="val 97"/>
                <a:gd name="f7" fmla="val 178"/>
                <a:gd name="f8" fmla="val 96"/>
                <a:gd name="f9" fmla="val 176"/>
                <a:gd name="f10" fmla="val 172"/>
                <a:gd name="f11" fmla="val 92"/>
                <a:gd name="f12" fmla="val 169"/>
                <a:gd name="f13" fmla="val 166"/>
                <a:gd name="f14" fmla="val 91"/>
                <a:gd name="f15" fmla="val 164"/>
                <a:gd name="f16" fmla="val 90"/>
                <a:gd name="f17" fmla="val 161"/>
                <a:gd name="f18" fmla="val 87"/>
                <a:gd name="f19" fmla="val 159"/>
                <a:gd name="f20" fmla="val 86"/>
                <a:gd name="f21" fmla="val 160"/>
                <a:gd name="f22" fmla="val 156"/>
                <a:gd name="f23" fmla="val 155"/>
                <a:gd name="f24" fmla="val 84"/>
                <a:gd name="f25" fmla="val 152"/>
                <a:gd name="f26" fmla="val 151"/>
                <a:gd name="f27" fmla="val 83"/>
                <a:gd name="f28" fmla="val 150"/>
                <a:gd name="f29" fmla="val 82"/>
                <a:gd name="f30" fmla="val 147"/>
                <a:gd name="f31" fmla="val 143"/>
                <a:gd name="f32" fmla="val 146"/>
                <a:gd name="f33" fmla="val 80"/>
                <a:gd name="f34" fmla="val 142"/>
                <a:gd name="f35" fmla="val 140"/>
                <a:gd name="f36" fmla="val 78"/>
                <a:gd name="f37" fmla="val 139"/>
                <a:gd name="f38" fmla="val 138"/>
                <a:gd name="f39" fmla="val 77"/>
                <a:gd name="f40" fmla="val 137"/>
                <a:gd name="f41" fmla="val 75"/>
                <a:gd name="f42" fmla="val 134"/>
                <a:gd name="f43" fmla="val 74"/>
                <a:gd name="f44" fmla="val 131"/>
                <a:gd name="f45" fmla="val 73"/>
                <a:gd name="f46" fmla="val 127"/>
                <a:gd name="f47" fmla="val 71"/>
                <a:gd name="f48" fmla="val 126"/>
                <a:gd name="f49" fmla="val 70"/>
                <a:gd name="f50" fmla="val 125"/>
                <a:gd name="f51" fmla="val 124"/>
                <a:gd name="f52" fmla="val 69"/>
                <a:gd name="f53" fmla="val 122"/>
                <a:gd name="f54" fmla="val 67"/>
                <a:gd name="f55" fmla="val 121"/>
                <a:gd name="f56" fmla="val 120"/>
                <a:gd name="f57" fmla="val 118"/>
                <a:gd name="f58" fmla="val 65"/>
                <a:gd name="f59" fmla="val 116"/>
                <a:gd name="f60" fmla="val 64"/>
                <a:gd name="f61" fmla="val 114"/>
                <a:gd name="f62" fmla="val 113"/>
                <a:gd name="f63" fmla="val 112"/>
                <a:gd name="f64" fmla="val 62"/>
                <a:gd name="f65" fmla="val 61"/>
                <a:gd name="f66" fmla="val 111"/>
                <a:gd name="f67" fmla="val 109"/>
                <a:gd name="f68" fmla="val 108"/>
                <a:gd name="f69" fmla="val 107"/>
                <a:gd name="f70" fmla="val 105"/>
                <a:gd name="f71" fmla="val 60"/>
                <a:gd name="f72" fmla="val 103"/>
                <a:gd name="f73" fmla="val 101"/>
                <a:gd name="f74" fmla="val 100"/>
                <a:gd name="f75" fmla="val 58"/>
                <a:gd name="f76" fmla="val 98"/>
                <a:gd name="f77" fmla="val 57"/>
                <a:gd name="f78" fmla="val 94"/>
                <a:gd name="f79" fmla="val 56"/>
                <a:gd name="f80" fmla="val 54"/>
                <a:gd name="f81" fmla="val 95"/>
                <a:gd name="f82" fmla="val 53"/>
                <a:gd name="f83" fmla="val 88"/>
                <a:gd name="f84" fmla="val 50"/>
                <a:gd name="f85" fmla="val 85"/>
                <a:gd name="f86" fmla="val 49"/>
                <a:gd name="f87" fmla="val 48"/>
                <a:gd name="f88" fmla="val 81"/>
                <a:gd name="f89" fmla="val 79"/>
                <a:gd name="f90" fmla="val 47"/>
                <a:gd name="f91" fmla="val 45"/>
                <a:gd name="f92" fmla="val 44"/>
                <a:gd name="f93" fmla="val 72"/>
                <a:gd name="f94" fmla="val 43"/>
                <a:gd name="f95" fmla="val 41"/>
                <a:gd name="f96" fmla="val 68"/>
                <a:gd name="f97" fmla="val 40"/>
                <a:gd name="f98" fmla="val 66"/>
                <a:gd name="f99" fmla="val 39"/>
                <a:gd name="f100" fmla="val 59"/>
                <a:gd name="f101" fmla="val 35"/>
                <a:gd name="f102" fmla="val 36"/>
                <a:gd name="f103" fmla="val 55"/>
                <a:gd name="f104" fmla="val 52"/>
                <a:gd name="f105" fmla="val 33"/>
                <a:gd name="f106" fmla="val 32"/>
                <a:gd name="f107" fmla="val 31"/>
                <a:gd name="f108" fmla="val 51"/>
                <a:gd name="f109" fmla="val 46"/>
                <a:gd name="f110" fmla="val 30"/>
                <a:gd name="f111" fmla="val 28"/>
                <a:gd name="f112" fmla="val 42"/>
                <a:gd name="f113" fmla="val 27"/>
                <a:gd name="f114" fmla="val 38"/>
                <a:gd name="f115" fmla="val 26"/>
                <a:gd name="f116" fmla="val 24"/>
                <a:gd name="f117" fmla="val 22"/>
                <a:gd name="f118" fmla="val 20"/>
                <a:gd name="f119" fmla="val 34"/>
                <a:gd name="f120" fmla="val 29"/>
                <a:gd name="f121" fmla="val 25"/>
                <a:gd name="f122" fmla="val 19"/>
                <a:gd name="f123" fmla="val 18"/>
                <a:gd name="f124" fmla="val 21"/>
                <a:gd name="f125" fmla="val 17"/>
                <a:gd name="f126" fmla="val 15"/>
                <a:gd name="f127" fmla="val 14"/>
                <a:gd name="f128" fmla="val 16"/>
                <a:gd name="f129" fmla="val 13"/>
                <a:gd name="f130" fmla="val 12"/>
                <a:gd name="f131" fmla="val 11"/>
                <a:gd name="f132" fmla="val 10"/>
                <a:gd name="f133" fmla="val 8"/>
                <a:gd name="f134" fmla="val 7"/>
                <a:gd name="f135" fmla="val 6"/>
                <a:gd name="f136" fmla="val 5"/>
                <a:gd name="f137" fmla="val 4"/>
                <a:gd name="f138" fmla="val 3"/>
                <a:gd name="f139" fmla="val 2"/>
                <a:gd name="f140" fmla="val 1"/>
                <a:gd name="f141" fmla="val 99"/>
                <a:gd name="f142" fmla="val 133"/>
                <a:gd name="f143" fmla="val 148"/>
                <a:gd name="f144" fmla="val 153"/>
                <a:gd name="f145" fmla="val 168"/>
                <a:gd name="f146" fmla="val 174"/>
                <a:gd name="f147" fmla="val 177"/>
                <a:gd name="f148" fmla="+- 0 0 -90"/>
                <a:gd name="f149" fmla="*/ f3 1 97"/>
                <a:gd name="f150" fmla="*/ f4 1 178"/>
                <a:gd name="f151" fmla="+- f7 0 f5"/>
                <a:gd name="f152" fmla="+- f6 0 f5"/>
                <a:gd name="f153" fmla="*/ f148 f0 1"/>
                <a:gd name="f154" fmla="*/ f152 1 97"/>
                <a:gd name="f155" fmla="*/ f151 1 178"/>
                <a:gd name="f156" fmla="*/ 86 f152 1"/>
                <a:gd name="f157" fmla="*/ 156 f151 1"/>
                <a:gd name="f158" fmla="*/ 83 f152 1"/>
                <a:gd name="f159" fmla="*/ 151 f151 1"/>
                <a:gd name="f160" fmla="*/ 80 f152 1"/>
                <a:gd name="f161" fmla="*/ 139 f151 1"/>
                <a:gd name="f162" fmla="*/ 77 f152 1"/>
                <a:gd name="f163" fmla="*/ 137 f151 1"/>
                <a:gd name="f164" fmla="*/ 70 f152 1"/>
                <a:gd name="f165" fmla="*/ 125 f151 1"/>
                <a:gd name="f166" fmla="*/ 69 f152 1"/>
                <a:gd name="f167" fmla="*/ 121 f151 1"/>
                <a:gd name="f168" fmla="*/ 65 f152 1"/>
                <a:gd name="f169" fmla="*/ 114 f151 1"/>
                <a:gd name="f170" fmla="*/ 62 f152 1"/>
                <a:gd name="f171" fmla="*/ 109 f151 1"/>
                <a:gd name="f172" fmla="*/ 60 f152 1"/>
                <a:gd name="f173" fmla="*/ 107 f151 1"/>
                <a:gd name="f174" fmla="*/ 103 f151 1"/>
                <a:gd name="f175" fmla="*/ 57 f152 1"/>
                <a:gd name="f176" fmla="*/ 96 f151 1"/>
                <a:gd name="f177" fmla="*/ 56 f152 1"/>
                <a:gd name="f178" fmla="*/ 94 f151 1"/>
                <a:gd name="f179" fmla="*/ 54 f152 1"/>
                <a:gd name="f180" fmla="*/ 88 f151 1"/>
                <a:gd name="f181" fmla="*/ 50 f152 1"/>
                <a:gd name="f182" fmla="*/ 85 f151 1"/>
                <a:gd name="f183" fmla="*/ 48 f152 1"/>
                <a:gd name="f184" fmla="*/ 79 f151 1"/>
                <a:gd name="f185" fmla="*/ 44 f152 1"/>
                <a:gd name="f186" fmla="*/ 73 f151 1"/>
                <a:gd name="f187" fmla="*/ 43 f152 1"/>
                <a:gd name="f188" fmla="*/ 70 f151 1"/>
                <a:gd name="f189" fmla="*/ 41 f152 1"/>
                <a:gd name="f190" fmla="*/ 68 f151 1"/>
                <a:gd name="f191" fmla="*/ 40 f152 1"/>
                <a:gd name="f192" fmla="*/ 65 f151 1"/>
                <a:gd name="f193" fmla="*/ 39 f152 1"/>
                <a:gd name="f194" fmla="*/ 60 f151 1"/>
                <a:gd name="f195" fmla="*/ 33 f152 1"/>
                <a:gd name="f196" fmla="*/ 52 f151 1"/>
                <a:gd name="f197" fmla="*/ 31 f152 1"/>
                <a:gd name="f198" fmla="*/ 48 f151 1"/>
                <a:gd name="f199" fmla="*/ 30 f152 1"/>
                <a:gd name="f200" fmla="*/ 46 f151 1"/>
                <a:gd name="f201" fmla="*/ 26 f152 1"/>
                <a:gd name="f202" fmla="*/ 39 f151 1"/>
                <a:gd name="f203" fmla="*/ 22 f152 1"/>
                <a:gd name="f204" fmla="*/ 38 f151 1"/>
                <a:gd name="f205" fmla="*/ 24 f152 1"/>
                <a:gd name="f206" fmla="*/ 34 f151 1"/>
                <a:gd name="f207" fmla="*/ 30 f151 1"/>
                <a:gd name="f208" fmla="*/ 20 f152 1"/>
                <a:gd name="f209" fmla="*/ 27 f151 1"/>
                <a:gd name="f210" fmla="*/ 26 f151 1"/>
                <a:gd name="f211" fmla="*/ 25 f151 1"/>
                <a:gd name="f212" fmla="*/ 17 f152 1"/>
                <a:gd name="f213" fmla="*/ 22 f151 1"/>
                <a:gd name="f214" fmla="*/ 18 f151 1"/>
                <a:gd name="f215" fmla="*/ 15 f152 1"/>
                <a:gd name="f216" fmla="*/ 16 f151 1"/>
                <a:gd name="f217" fmla="*/ 14 f152 1"/>
                <a:gd name="f218" fmla="*/ 13 f151 1"/>
                <a:gd name="f219" fmla="*/ 13 f152 1"/>
                <a:gd name="f220" fmla="*/ 11 f152 1"/>
                <a:gd name="f221" fmla="*/ 10 f151 1"/>
                <a:gd name="f222" fmla="*/ 3 f152 1"/>
                <a:gd name="f223" fmla="*/ 5 f151 1"/>
                <a:gd name="f224" fmla="*/ 2 f152 1"/>
                <a:gd name="f225" fmla="*/ 4 f151 1"/>
                <a:gd name="f226" fmla="*/ 0 f152 1"/>
                <a:gd name="f227" fmla="*/ 0 f151 1"/>
                <a:gd name="f228" fmla="*/ 1 f151 1"/>
                <a:gd name="f229" fmla="*/ 5 f152 1"/>
                <a:gd name="f230" fmla="*/ 14 f151 1"/>
                <a:gd name="f231" fmla="*/ 18 f152 1"/>
                <a:gd name="f232" fmla="*/ 42 f151 1"/>
                <a:gd name="f233" fmla="*/ 53 f151 1"/>
                <a:gd name="f234" fmla="*/ 27 f152 1"/>
                <a:gd name="f235" fmla="*/ 61 f151 1"/>
                <a:gd name="f236" fmla="*/ 36 f152 1"/>
                <a:gd name="f237" fmla="*/ 78 f151 1"/>
                <a:gd name="f238" fmla="*/ 86 f151 1"/>
                <a:gd name="f239" fmla="*/ 49 f152 1"/>
                <a:gd name="f240" fmla="*/ 98 f151 1"/>
                <a:gd name="f241" fmla="*/ 138 f151 1"/>
                <a:gd name="f242" fmla="*/ 74 f152 1"/>
                <a:gd name="f243" fmla="*/ 148 f151 1"/>
                <a:gd name="f244" fmla="*/ 96 f152 1"/>
                <a:gd name="f245" fmla="*/ 176 f151 1"/>
                <a:gd name="f246" fmla="*/ f153 1 f2"/>
                <a:gd name="f247" fmla="*/ f156 1 97"/>
                <a:gd name="f248" fmla="*/ f157 1 178"/>
                <a:gd name="f249" fmla="*/ f158 1 97"/>
                <a:gd name="f250" fmla="*/ f159 1 178"/>
                <a:gd name="f251" fmla="*/ f160 1 97"/>
                <a:gd name="f252" fmla="*/ f161 1 178"/>
                <a:gd name="f253" fmla="*/ f162 1 97"/>
                <a:gd name="f254" fmla="*/ f163 1 178"/>
                <a:gd name="f255" fmla="*/ f164 1 97"/>
                <a:gd name="f256" fmla="*/ f165 1 178"/>
                <a:gd name="f257" fmla="*/ f166 1 97"/>
                <a:gd name="f258" fmla="*/ f167 1 178"/>
                <a:gd name="f259" fmla="*/ f168 1 97"/>
                <a:gd name="f260" fmla="*/ f169 1 178"/>
                <a:gd name="f261" fmla="*/ f170 1 97"/>
                <a:gd name="f262" fmla="*/ f171 1 178"/>
                <a:gd name="f263" fmla="*/ f172 1 97"/>
                <a:gd name="f264" fmla="*/ f173 1 178"/>
                <a:gd name="f265" fmla="*/ f174 1 178"/>
                <a:gd name="f266" fmla="*/ f175 1 97"/>
                <a:gd name="f267" fmla="*/ f176 1 178"/>
                <a:gd name="f268" fmla="*/ f177 1 97"/>
                <a:gd name="f269" fmla="*/ f178 1 178"/>
                <a:gd name="f270" fmla="*/ f179 1 97"/>
                <a:gd name="f271" fmla="*/ f180 1 178"/>
                <a:gd name="f272" fmla="*/ f181 1 97"/>
                <a:gd name="f273" fmla="*/ f182 1 178"/>
                <a:gd name="f274" fmla="*/ f183 1 97"/>
                <a:gd name="f275" fmla="*/ f184 1 178"/>
                <a:gd name="f276" fmla="*/ f185 1 97"/>
                <a:gd name="f277" fmla="*/ f186 1 178"/>
                <a:gd name="f278" fmla="*/ f187 1 97"/>
                <a:gd name="f279" fmla="*/ f188 1 178"/>
                <a:gd name="f280" fmla="*/ f189 1 97"/>
                <a:gd name="f281" fmla="*/ f190 1 178"/>
                <a:gd name="f282" fmla="*/ f191 1 97"/>
                <a:gd name="f283" fmla="*/ f192 1 178"/>
                <a:gd name="f284" fmla="*/ f193 1 97"/>
                <a:gd name="f285" fmla="*/ f194 1 178"/>
                <a:gd name="f286" fmla="*/ f195 1 97"/>
                <a:gd name="f287" fmla="*/ f196 1 178"/>
                <a:gd name="f288" fmla="*/ f197 1 97"/>
                <a:gd name="f289" fmla="*/ f198 1 178"/>
                <a:gd name="f290" fmla="*/ f199 1 97"/>
                <a:gd name="f291" fmla="*/ f200 1 178"/>
                <a:gd name="f292" fmla="*/ f201 1 97"/>
                <a:gd name="f293" fmla="*/ f202 1 178"/>
                <a:gd name="f294" fmla="*/ f203 1 97"/>
                <a:gd name="f295" fmla="*/ f204 1 178"/>
                <a:gd name="f296" fmla="*/ f205 1 97"/>
                <a:gd name="f297" fmla="*/ f206 1 178"/>
                <a:gd name="f298" fmla="*/ f207 1 178"/>
                <a:gd name="f299" fmla="*/ f208 1 97"/>
                <a:gd name="f300" fmla="*/ f209 1 178"/>
                <a:gd name="f301" fmla="*/ f210 1 178"/>
                <a:gd name="f302" fmla="*/ f211 1 178"/>
                <a:gd name="f303" fmla="*/ f212 1 97"/>
                <a:gd name="f304" fmla="*/ f213 1 178"/>
                <a:gd name="f305" fmla="*/ f214 1 178"/>
                <a:gd name="f306" fmla="*/ f215 1 97"/>
                <a:gd name="f307" fmla="*/ f216 1 178"/>
                <a:gd name="f308" fmla="*/ f217 1 97"/>
                <a:gd name="f309" fmla="*/ f218 1 178"/>
                <a:gd name="f310" fmla="*/ f219 1 97"/>
                <a:gd name="f311" fmla="*/ f220 1 97"/>
                <a:gd name="f312" fmla="*/ f221 1 178"/>
                <a:gd name="f313" fmla="*/ f222 1 97"/>
                <a:gd name="f314" fmla="*/ f223 1 178"/>
                <a:gd name="f315" fmla="*/ f224 1 97"/>
                <a:gd name="f316" fmla="*/ f225 1 178"/>
                <a:gd name="f317" fmla="*/ f226 1 97"/>
                <a:gd name="f318" fmla="*/ f227 1 178"/>
                <a:gd name="f319" fmla="*/ f228 1 178"/>
                <a:gd name="f320" fmla="*/ f229 1 97"/>
                <a:gd name="f321" fmla="*/ f230 1 178"/>
                <a:gd name="f322" fmla="*/ f231 1 97"/>
                <a:gd name="f323" fmla="*/ f232 1 178"/>
                <a:gd name="f324" fmla="*/ f233 1 178"/>
                <a:gd name="f325" fmla="*/ f234 1 97"/>
                <a:gd name="f326" fmla="*/ f235 1 178"/>
                <a:gd name="f327" fmla="*/ f236 1 97"/>
                <a:gd name="f328" fmla="*/ f237 1 178"/>
                <a:gd name="f329" fmla="*/ f238 1 178"/>
                <a:gd name="f330" fmla="*/ f239 1 97"/>
                <a:gd name="f331" fmla="*/ f240 1 178"/>
                <a:gd name="f332" fmla="*/ f241 1 178"/>
                <a:gd name="f333" fmla="*/ f242 1 97"/>
                <a:gd name="f334" fmla="*/ f243 1 178"/>
                <a:gd name="f335" fmla="*/ f244 1 97"/>
                <a:gd name="f336" fmla="*/ f245 1 178"/>
                <a:gd name="f337" fmla="*/ 0 1 f154"/>
                <a:gd name="f338" fmla="*/ f6 1 f154"/>
                <a:gd name="f339" fmla="*/ 0 1 f155"/>
                <a:gd name="f340" fmla="*/ f7 1 f155"/>
                <a:gd name="f341" fmla="+- f246 0 f1"/>
                <a:gd name="f342" fmla="*/ f247 1 f154"/>
                <a:gd name="f343" fmla="*/ f248 1 f155"/>
                <a:gd name="f344" fmla="*/ f249 1 f154"/>
                <a:gd name="f345" fmla="*/ f250 1 f155"/>
                <a:gd name="f346" fmla="*/ f251 1 f154"/>
                <a:gd name="f347" fmla="*/ f252 1 f155"/>
                <a:gd name="f348" fmla="*/ f253 1 f154"/>
                <a:gd name="f349" fmla="*/ f254 1 f155"/>
                <a:gd name="f350" fmla="*/ f255 1 f154"/>
                <a:gd name="f351" fmla="*/ f256 1 f155"/>
                <a:gd name="f352" fmla="*/ f257 1 f154"/>
                <a:gd name="f353" fmla="*/ f258 1 f155"/>
                <a:gd name="f354" fmla="*/ f259 1 f154"/>
                <a:gd name="f355" fmla="*/ f260 1 f155"/>
                <a:gd name="f356" fmla="*/ f261 1 f154"/>
                <a:gd name="f357" fmla="*/ f262 1 f155"/>
                <a:gd name="f358" fmla="*/ f263 1 f154"/>
                <a:gd name="f359" fmla="*/ f264 1 f155"/>
                <a:gd name="f360" fmla="*/ f265 1 f155"/>
                <a:gd name="f361" fmla="*/ f266 1 f154"/>
                <a:gd name="f362" fmla="*/ f267 1 f155"/>
                <a:gd name="f363" fmla="*/ f268 1 f154"/>
                <a:gd name="f364" fmla="*/ f269 1 f155"/>
                <a:gd name="f365" fmla="*/ f270 1 f154"/>
                <a:gd name="f366" fmla="*/ f271 1 f155"/>
                <a:gd name="f367" fmla="*/ f272 1 f154"/>
                <a:gd name="f368" fmla="*/ f273 1 f155"/>
                <a:gd name="f369" fmla="*/ f274 1 f154"/>
                <a:gd name="f370" fmla="*/ f275 1 f155"/>
                <a:gd name="f371" fmla="*/ f276 1 f154"/>
                <a:gd name="f372" fmla="*/ f277 1 f155"/>
                <a:gd name="f373" fmla="*/ f278 1 f154"/>
                <a:gd name="f374" fmla="*/ f279 1 f155"/>
                <a:gd name="f375" fmla="*/ f280 1 f154"/>
                <a:gd name="f376" fmla="*/ f281 1 f155"/>
                <a:gd name="f377" fmla="*/ f282 1 f154"/>
                <a:gd name="f378" fmla="*/ f283 1 f155"/>
                <a:gd name="f379" fmla="*/ f284 1 f154"/>
                <a:gd name="f380" fmla="*/ f285 1 f155"/>
                <a:gd name="f381" fmla="*/ f286 1 f154"/>
                <a:gd name="f382" fmla="*/ f287 1 f155"/>
                <a:gd name="f383" fmla="*/ f288 1 f154"/>
                <a:gd name="f384" fmla="*/ f289 1 f155"/>
                <a:gd name="f385" fmla="*/ f290 1 f154"/>
                <a:gd name="f386" fmla="*/ f291 1 f155"/>
                <a:gd name="f387" fmla="*/ f292 1 f154"/>
                <a:gd name="f388" fmla="*/ f293 1 f155"/>
                <a:gd name="f389" fmla="*/ f294 1 f154"/>
                <a:gd name="f390" fmla="*/ f295 1 f155"/>
                <a:gd name="f391" fmla="*/ f296 1 f154"/>
                <a:gd name="f392" fmla="*/ f297 1 f155"/>
                <a:gd name="f393" fmla="*/ f298 1 f155"/>
                <a:gd name="f394" fmla="*/ f299 1 f154"/>
                <a:gd name="f395" fmla="*/ f300 1 f155"/>
                <a:gd name="f396" fmla="*/ f301 1 f155"/>
                <a:gd name="f397" fmla="*/ f302 1 f155"/>
                <a:gd name="f398" fmla="*/ f303 1 f154"/>
                <a:gd name="f399" fmla="*/ f304 1 f155"/>
                <a:gd name="f400" fmla="*/ f305 1 f155"/>
                <a:gd name="f401" fmla="*/ f306 1 f154"/>
                <a:gd name="f402" fmla="*/ f307 1 f155"/>
                <a:gd name="f403" fmla="*/ f308 1 f154"/>
                <a:gd name="f404" fmla="*/ f309 1 f155"/>
                <a:gd name="f405" fmla="*/ f310 1 f154"/>
                <a:gd name="f406" fmla="*/ f311 1 f154"/>
                <a:gd name="f407" fmla="*/ f312 1 f155"/>
                <a:gd name="f408" fmla="*/ f313 1 f154"/>
                <a:gd name="f409" fmla="*/ f314 1 f155"/>
                <a:gd name="f410" fmla="*/ f315 1 f154"/>
                <a:gd name="f411" fmla="*/ f316 1 f155"/>
                <a:gd name="f412" fmla="*/ f317 1 f154"/>
                <a:gd name="f413" fmla="*/ f318 1 f155"/>
                <a:gd name="f414" fmla="*/ f319 1 f155"/>
                <a:gd name="f415" fmla="*/ f320 1 f154"/>
                <a:gd name="f416" fmla="*/ f321 1 f155"/>
                <a:gd name="f417" fmla="*/ f322 1 f154"/>
                <a:gd name="f418" fmla="*/ f323 1 f155"/>
                <a:gd name="f419" fmla="*/ f324 1 f155"/>
                <a:gd name="f420" fmla="*/ f325 1 f154"/>
                <a:gd name="f421" fmla="*/ f326 1 f155"/>
                <a:gd name="f422" fmla="*/ f327 1 f154"/>
                <a:gd name="f423" fmla="*/ f328 1 f155"/>
                <a:gd name="f424" fmla="*/ f329 1 f155"/>
                <a:gd name="f425" fmla="*/ f330 1 f154"/>
                <a:gd name="f426" fmla="*/ f331 1 f155"/>
                <a:gd name="f427" fmla="*/ f332 1 f155"/>
                <a:gd name="f428" fmla="*/ f333 1 f154"/>
                <a:gd name="f429" fmla="*/ f334 1 f155"/>
                <a:gd name="f430" fmla="*/ f335 1 f154"/>
                <a:gd name="f431" fmla="*/ f336 1 f155"/>
                <a:gd name="f432" fmla="*/ f337 f149 1"/>
                <a:gd name="f433" fmla="*/ f338 f149 1"/>
                <a:gd name="f434" fmla="*/ f340 f150 1"/>
                <a:gd name="f435" fmla="*/ f339 f150 1"/>
                <a:gd name="f436" fmla="*/ f342 f149 1"/>
                <a:gd name="f437" fmla="*/ f343 f150 1"/>
                <a:gd name="f438" fmla="*/ f344 f149 1"/>
                <a:gd name="f439" fmla="*/ f345 f150 1"/>
                <a:gd name="f440" fmla="*/ f346 f149 1"/>
                <a:gd name="f441" fmla="*/ f347 f150 1"/>
                <a:gd name="f442" fmla="*/ f348 f149 1"/>
                <a:gd name="f443" fmla="*/ f349 f150 1"/>
                <a:gd name="f444" fmla="*/ f350 f149 1"/>
                <a:gd name="f445" fmla="*/ f351 f150 1"/>
                <a:gd name="f446" fmla="*/ f352 f149 1"/>
                <a:gd name="f447" fmla="*/ f353 f150 1"/>
                <a:gd name="f448" fmla="*/ f354 f149 1"/>
                <a:gd name="f449" fmla="*/ f355 f150 1"/>
                <a:gd name="f450" fmla="*/ f356 f149 1"/>
                <a:gd name="f451" fmla="*/ f357 f150 1"/>
                <a:gd name="f452" fmla="*/ f358 f149 1"/>
                <a:gd name="f453" fmla="*/ f359 f150 1"/>
                <a:gd name="f454" fmla="*/ f360 f150 1"/>
                <a:gd name="f455" fmla="*/ f361 f149 1"/>
                <a:gd name="f456" fmla="*/ f362 f150 1"/>
                <a:gd name="f457" fmla="*/ f363 f149 1"/>
                <a:gd name="f458" fmla="*/ f364 f150 1"/>
                <a:gd name="f459" fmla="*/ f365 f149 1"/>
                <a:gd name="f460" fmla="*/ f366 f150 1"/>
                <a:gd name="f461" fmla="*/ f367 f149 1"/>
                <a:gd name="f462" fmla="*/ f368 f150 1"/>
                <a:gd name="f463" fmla="*/ f369 f149 1"/>
                <a:gd name="f464" fmla="*/ f370 f150 1"/>
                <a:gd name="f465" fmla="*/ f371 f149 1"/>
                <a:gd name="f466" fmla="*/ f372 f150 1"/>
                <a:gd name="f467" fmla="*/ f373 f149 1"/>
                <a:gd name="f468" fmla="*/ f374 f150 1"/>
                <a:gd name="f469" fmla="*/ f375 f149 1"/>
                <a:gd name="f470" fmla="*/ f376 f150 1"/>
                <a:gd name="f471" fmla="*/ f377 f149 1"/>
                <a:gd name="f472" fmla="*/ f378 f150 1"/>
                <a:gd name="f473" fmla="*/ f379 f149 1"/>
                <a:gd name="f474" fmla="*/ f380 f150 1"/>
                <a:gd name="f475" fmla="*/ f381 f149 1"/>
                <a:gd name="f476" fmla="*/ f382 f150 1"/>
                <a:gd name="f477" fmla="*/ f383 f149 1"/>
                <a:gd name="f478" fmla="*/ f384 f150 1"/>
                <a:gd name="f479" fmla="*/ f385 f149 1"/>
                <a:gd name="f480" fmla="*/ f386 f150 1"/>
                <a:gd name="f481" fmla="*/ f387 f149 1"/>
                <a:gd name="f482" fmla="*/ f388 f150 1"/>
                <a:gd name="f483" fmla="*/ f389 f149 1"/>
                <a:gd name="f484" fmla="*/ f390 f150 1"/>
                <a:gd name="f485" fmla="*/ f391 f149 1"/>
                <a:gd name="f486" fmla="*/ f392 f150 1"/>
                <a:gd name="f487" fmla="*/ f393 f150 1"/>
                <a:gd name="f488" fmla="*/ f394 f149 1"/>
                <a:gd name="f489" fmla="*/ f395 f150 1"/>
                <a:gd name="f490" fmla="*/ f396 f150 1"/>
                <a:gd name="f491" fmla="*/ f397 f150 1"/>
                <a:gd name="f492" fmla="*/ f398 f149 1"/>
                <a:gd name="f493" fmla="*/ f399 f150 1"/>
                <a:gd name="f494" fmla="*/ f400 f150 1"/>
                <a:gd name="f495" fmla="*/ f401 f149 1"/>
                <a:gd name="f496" fmla="*/ f402 f150 1"/>
                <a:gd name="f497" fmla="*/ f403 f149 1"/>
                <a:gd name="f498" fmla="*/ f404 f150 1"/>
                <a:gd name="f499" fmla="*/ f405 f149 1"/>
                <a:gd name="f500" fmla="*/ f406 f149 1"/>
                <a:gd name="f501" fmla="*/ f407 f150 1"/>
                <a:gd name="f502" fmla="*/ f408 f149 1"/>
                <a:gd name="f503" fmla="*/ f409 f150 1"/>
                <a:gd name="f504" fmla="*/ f410 f149 1"/>
                <a:gd name="f505" fmla="*/ f411 f150 1"/>
                <a:gd name="f506" fmla="*/ f412 f149 1"/>
                <a:gd name="f507" fmla="*/ f413 f150 1"/>
                <a:gd name="f508" fmla="*/ f414 f150 1"/>
                <a:gd name="f509" fmla="*/ f415 f149 1"/>
                <a:gd name="f510" fmla="*/ f416 f150 1"/>
                <a:gd name="f511" fmla="*/ f417 f149 1"/>
                <a:gd name="f512" fmla="*/ f418 f150 1"/>
                <a:gd name="f513" fmla="*/ f419 f150 1"/>
                <a:gd name="f514" fmla="*/ f420 f149 1"/>
                <a:gd name="f515" fmla="*/ f421 f150 1"/>
                <a:gd name="f516" fmla="*/ f422 f149 1"/>
                <a:gd name="f517" fmla="*/ f423 f150 1"/>
                <a:gd name="f518" fmla="*/ f424 f150 1"/>
                <a:gd name="f519" fmla="*/ f425 f149 1"/>
                <a:gd name="f520" fmla="*/ f426 f150 1"/>
                <a:gd name="f521" fmla="*/ f427 f150 1"/>
                <a:gd name="f522" fmla="*/ f428 f149 1"/>
                <a:gd name="f523" fmla="*/ f429 f150 1"/>
                <a:gd name="f524" fmla="*/ f430 f149 1"/>
                <a:gd name="f525" fmla="*/ f431 f150 1"/>
              </a:gdLst>
              <a:ahLst/>
              <a:cxnLst>
                <a:cxn ang="3cd4">
                  <a:pos x="hc" y="t"/>
                </a:cxn>
                <a:cxn ang="0">
                  <a:pos x="r" y="vc"/>
                </a:cxn>
                <a:cxn ang="cd4">
                  <a:pos x="hc" y="b"/>
                </a:cxn>
                <a:cxn ang="cd2">
                  <a:pos x="l" y="vc"/>
                </a:cxn>
                <a:cxn ang="f341">
                  <a:pos x="f436" y="f437"/>
                </a:cxn>
                <a:cxn ang="f341">
                  <a:pos x="f438" y="f439"/>
                </a:cxn>
                <a:cxn ang="f341">
                  <a:pos x="f440" y="f441"/>
                </a:cxn>
                <a:cxn ang="f341">
                  <a:pos x="f442" y="f443"/>
                </a:cxn>
                <a:cxn ang="f341">
                  <a:pos x="f444" y="f445"/>
                </a:cxn>
                <a:cxn ang="f341">
                  <a:pos x="f446" y="f447"/>
                </a:cxn>
                <a:cxn ang="f341">
                  <a:pos x="f448" y="f449"/>
                </a:cxn>
                <a:cxn ang="f341">
                  <a:pos x="f450" y="f451"/>
                </a:cxn>
                <a:cxn ang="f341">
                  <a:pos x="f452" y="f453"/>
                </a:cxn>
                <a:cxn ang="f341">
                  <a:pos x="f452" y="f454"/>
                </a:cxn>
                <a:cxn ang="f341">
                  <a:pos x="f455" y="f456"/>
                </a:cxn>
                <a:cxn ang="f341">
                  <a:pos x="f457" y="f458"/>
                </a:cxn>
                <a:cxn ang="f341">
                  <a:pos x="f459" y="f460"/>
                </a:cxn>
                <a:cxn ang="f341">
                  <a:pos x="f461" y="f462"/>
                </a:cxn>
                <a:cxn ang="f341">
                  <a:pos x="f463" y="f464"/>
                </a:cxn>
                <a:cxn ang="f341">
                  <a:pos x="f465" y="f466"/>
                </a:cxn>
                <a:cxn ang="f341">
                  <a:pos x="f467" y="f468"/>
                </a:cxn>
                <a:cxn ang="f341">
                  <a:pos x="f469" y="f470"/>
                </a:cxn>
                <a:cxn ang="f341">
                  <a:pos x="f471" y="f472"/>
                </a:cxn>
                <a:cxn ang="f341">
                  <a:pos x="f471" y="f472"/>
                </a:cxn>
                <a:cxn ang="f341">
                  <a:pos x="f473" y="f474"/>
                </a:cxn>
                <a:cxn ang="f341">
                  <a:pos x="f475" y="f476"/>
                </a:cxn>
                <a:cxn ang="f341">
                  <a:pos x="f477" y="f478"/>
                </a:cxn>
                <a:cxn ang="f341">
                  <a:pos x="f479" y="f480"/>
                </a:cxn>
                <a:cxn ang="f341">
                  <a:pos x="f481" y="f482"/>
                </a:cxn>
                <a:cxn ang="f341">
                  <a:pos x="f483" y="f484"/>
                </a:cxn>
                <a:cxn ang="f341">
                  <a:pos x="f485" y="f486"/>
                </a:cxn>
                <a:cxn ang="f341">
                  <a:pos x="f485" y="f487"/>
                </a:cxn>
                <a:cxn ang="f341">
                  <a:pos x="f488" y="f489"/>
                </a:cxn>
                <a:cxn ang="f341">
                  <a:pos x="f483" y="f490"/>
                </a:cxn>
                <a:cxn ang="f341">
                  <a:pos x="f488" y="f491"/>
                </a:cxn>
                <a:cxn ang="f341">
                  <a:pos x="f492" y="f493"/>
                </a:cxn>
                <a:cxn ang="f341">
                  <a:pos x="f492" y="f494"/>
                </a:cxn>
                <a:cxn ang="f341">
                  <a:pos x="f495" y="f494"/>
                </a:cxn>
                <a:cxn ang="f341">
                  <a:pos x="f495" y="f496"/>
                </a:cxn>
                <a:cxn ang="f341">
                  <a:pos x="f497" y="f498"/>
                </a:cxn>
                <a:cxn ang="f341">
                  <a:pos x="f499" y="f496"/>
                </a:cxn>
                <a:cxn ang="f341">
                  <a:pos x="f500" y="f501"/>
                </a:cxn>
                <a:cxn ang="f341">
                  <a:pos x="f502" y="f503"/>
                </a:cxn>
                <a:cxn ang="f341">
                  <a:pos x="f504" y="f505"/>
                </a:cxn>
                <a:cxn ang="f341">
                  <a:pos x="f506" y="f507"/>
                </a:cxn>
                <a:cxn ang="f341">
                  <a:pos x="f506" y="f508"/>
                </a:cxn>
                <a:cxn ang="f341">
                  <a:pos x="f504" y="f503"/>
                </a:cxn>
                <a:cxn ang="f341">
                  <a:pos x="f509" y="f510"/>
                </a:cxn>
                <a:cxn ang="f341">
                  <a:pos x="f500" y="f489"/>
                </a:cxn>
                <a:cxn ang="f341">
                  <a:pos x="f511" y="f512"/>
                </a:cxn>
                <a:cxn ang="f341">
                  <a:pos x="f485" y="f513"/>
                </a:cxn>
                <a:cxn ang="f341">
                  <a:pos x="f514" y="f515"/>
                </a:cxn>
                <a:cxn ang="f341">
                  <a:pos x="f516" y="f517"/>
                </a:cxn>
                <a:cxn ang="f341">
                  <a:pos x="f467" y="f518"/>
                </a:cxn>
                <a:cxn ang="f341">
                  <a:pos x="f519" y="f520"/>
                </a:cxn>
                <a:cxn ang="f341">
                  <a:pos x="f446" y="f521"/>
                </a:cxn>
                <a:cxn ang="f341">
                  <a:pos x="f522" y="f523"/>
                </a:cxn>
                <a:cxn ang="f341">
                  <a:pos x="f524" y="f525"/>
                </a:cxn>
              </a:cxnLst>
              <a:rect l="f432" t="f435" r="f433" b="f434"/>
              <a:pathLst>
                <a:path w="97" h="178">
                  <a:moveTo>
                    <a:pt x="f8" y="f9"/>
                  </a:moveTo>
                  <a:cubicBezTo>
                    <a:pt x="f6" y="f10"/>
                    <a:pt x="f11" y="f12"/>
                    <a:pt x="f11" y="f13"/>
                  </a:cubicBezTo>
                  <a:cubicBezTo>
                    <a:pt x="f14" y="f13"/>
                    <a:pt x="f14" y="f13"/>
                    <a:pt x="f14" y="f13"/>
                  </a:cubicBezTo>
                  <a:cubicBezTo>
                    <a:pt x="f11" y="f15"/>
                    <a:pt x="f16" y="f17"/>
                    <a:pt x="f18" y="f19"/>
                  </a:cubicBezTo>
                  <a:cubicBezTo>
                    <a:pt x="f20" y="f21"/>
                    <a:pt x="f20" y="f21"/>
                    <a:pt x="f20" y="f21"/>
                  </a:cubicBezTo>
                  <a:cubicBezTo>
                    <a:pt x="f20" y="f19"/>
                    <a:pt x="f18" y="f22"/>
                    <a:pt x="f20" y="f22"/>
                  </a:cubicBezTo>
                  <a:cubicBezTo>
                    <a:pt x="f20" y="f22"/>
                    <a:pt x="f20" y="f22"/>
                    <a:pt x="f20" y="f22"/>
                  </a:cubicBezTo>
                  <a:cubicBezTo>
                    <a:pt x="f20" y="f22"/>
                    <a:pt x="f20" y="f22"/>
                    <a:pt x="f20" y="f23"/>
                  </a:cubicBezTo>
                  <a:cubicBezTo>
                    <a:pt x="f24" y="f23"/>
                    <a:pt x="f24" y="f23"/>
                    <a:pt x="f24" y="f23"/>
                  </a:cubicBezTo>
                  <a:cubicBezTo>
                    <a:pt x="f24" y="f23"/>
                    <a:pt x="f24" y="f23"/>
                    <a:pt x="f24" y="f23"/>
                  </a:cubicBezTo>
                  <a:cubicBezTo>
                    <a:pt x="f20" y="f25"/>
                    <a:pt x="f24" y="f25"/>
                    <a:pt x="f24" y="f26"/>
                  </a:cubicBezTo>
                  <a:cubicBezTo>
                    <a:pt x="f24" y="f26"/>
                    <a:pt x="f24" y="f26"/>
                    <a:pt x="f27" y="f26"/>
                  </a:cubicBezTo>
                  <a:cubicBezTo>
                    <a:pt x="f24" y="f28"/>
                    <a:pt x="f29" y="f30"/>
                    <a:pt x="f29" y="f31"/>
                  </a:cubicBezTo>
                  <a:cubicBezTo>
                    <a:pt x="f29" y="f32"/>
                    <a:pt x="f33" y="f32"/>
                    <a:pt x="f33" y="f32"/>
                  </a:cubicBezTo>
                  <a:cubicBezTo>
                    <a:pt x="f29" y="f31"/>
                    <a:pt x="f29" y="f31"/>
                    <a:pt x="f33" y="f34"/>
                  </a:cubicBezTo>
                  <a:cubicBezTo>
                    <a:pt x="f33" y="f31"/>
                    <a:pt x="f29" y="f35"/>
                    <a:pt x="f33" y="f35"/>
                  </a:cubicBezTo>
                  <a:cubicBezTo>
                    <a:pt x="f33" y="f35"/>
                    <a:pt x="f33" y="f35"/>
                    <a:pt x="f33" y="f35"/>
                  </a:cubicBezTo>
                  <a:cubicBezTo>
                    <a:pt x="f33" y="f35"/>
                    <a:pt x="f36" y="f35"/>
                    <a:pt x="f33" y="f37"/>
                  </a:cubicBezTo>
                  <a:cubicBezTo>
                    <a:pt x="f36" y="f37"/>
                    <a:pt x="f36" y="f37"/>
                    <a:pt x="f36" y="f37"/>
                  </a:cubicBezTo>
                  <a:cubicBezTo>
                    <a:pt x="f33" y="f37"/>
                    <a:pt x="f36" y="f37"/>
                    <a:pt x="f36" y="f38"/>
                  </a:cubicBezTo>
                  <a:cubicBezTo>
                    <a:pt x="f36" y="f38"/>
                    <a:pt x="f36" y="f38"/>
                    <a:pt x="f36" y="f38"/>
                  </a:cubicBezTo>
                  <a:cubicBezTo>
                    <a:pt x="f36" y="f38"/>
                    <a:pt x="f36" y="f38"/>
                    <a:pt x="f36" y="f38"/>
                  </a:cubicBezTo>
                  <a:cubicBezTo>
                    <a:pt x="f39" y="f38"/>
                    <a:pt x="f39" y="f38"/>
                    <a:pt x="f39" y="f38"/>
                  </a:cubicBezTo>
                  <a:cubicBezTo>
                    <a:pt x="f39" y="f40"/>
                    <a:pt x="f39" y="f40"/>
                    <a:pt x="f39" y="f40"/>
                  </a:cubicBezTo>
                  <a:cubicBezTo>
                    <a:pt x="f39" y="f40"/>
                    <a:pt x="f39" y="f40"/>
                    <a:pt x="f41" y="f40"/>
                  </a:cubicBezTo>
                  <a:cubicBezTo>
                    <a:pt x="f41" y="f42"/>
                    <a:pt x="f43" y="f44"/>
                    <a:pt x="f45" y="f46"/>
                  </a:cubicBezTo>
                  <a:cubicBezTo>
                    <a:pt x="f47" y="f46"/>
                    <a:pt x="f47" y="f46"/>
                    <a:pt x="f47" y="f46"/>
                  </a:cubicBezTo>
                  <a:cubicBezTo>
                    <a:pt x="f47" y="f48"/>
                    <a:pt x="f47" y="f48"/>
                    <a:pt x="f47" y="f48"/>
                  </a:cubicBezTo>
                  <a:cubicBezTo>
                    <a:pt x="f49" y="f48"/>
                    <a:pt x="f49" y="f48"/>
                    <a:pt x="f49" y="f48"/>
                  </a:cubicBezTo>
                  <a:cubicBezTo>
                    <a:pt x="f49" y="f48"/>
                    <a:pt x="f47" y="f50"/>
                    <a:pt x="f49" y="f50"/>
                  </a:cubicBezTo>
                  <a:cubicBezTo>
                    <a:pt x="f49" y="f50"/>
                    <a:pt x="f49" y="f50"/>
                    <a:pt x="f49" y="f48"/>
                  </a:cubicBezTo>
                  <a:cubicBezTo>
                    <a:pt x="f49" y="f50"/>
                    <a:pt x="f49" y="f50"/>
                    <a:pt x="f49" y="f51"/>
                  </a:cubicBezTo>
                  <a:cubicBezTo>
                    <a:pt x="f49" y="f51"/>
                    <a:pt x="f49" y="f51"/>
                    <a:pt x="f52" y="f51"/>
                  </a:cubicBezTo>
                  <a:cubicBezTo>
                    <a:pt x="f49" y="f51"/>
                    <a:pt x="f52" y="f51"/>
                    <a:pt x="f52" y="f53"/>
                  </a:cubicBezTo>
                  <a:cubicBezTo>
                    <a:pt x="f52" y="f53"/>
                    <a:pt x="f52" y="f53"/>
                    <a:pt x="f52" y="f53"/>
                  </a:cubicBezTo>
                  <a:cubicBezTo>
                    <a:pt x="f54" y="f53"/>
                    <a:pt x="f52" y="f53"/>
                    <a:pt x="f52" y="f55"/>
                  </a:cubicBezTo>
                  <a:cubicBezTo>
                    <a:pt x="f52" y="f53"/>
                    <a:pt x="f52" y="f53"/>
                    <a:pt x="f52" y="f53"/>
                  </a:cubicBezTo>
                  <a:cubicBezTo>
                    <a:pt x="f52" y="f55"/>
                    <a:pt x="f54" y="f56"/>
                    <a:pt x="f54" y="f56"/>
                  </a:cubicBezTo>
                  <a:cubicBezTo>
                    <a:pt x="f54" y="f56"/>
                    <a:pt x="f54" y="f56"/>
                    <a:pt x="f54" y="f56"/>
                  </a:cubicBezTo>
                  <a:cubicBezTo>
                    <a:pt x="f54" y="f57"/>
                    <a:pt x="f58" y="f57"/>
                    <a:pt x="f58" y="f59"/>
                  </a:cubicBezTo>
                  <a:cubicBezTo>
                    <a:pt x="f58" y="f59"/>
                    <a:pt x="f60" y="f57"/>
                    <a:pt x="f60" y="f59"/>
                  </a:cubicBezTo>
                  <a:cubicBezTo>
                    <a:pt x="f58" y="f59"/>
                    <a:pt x="f60" y="f61"/>
                    <a:pt x="f58" y="f61"/>
                  </a:cubicBezTo>
                  <a:cubicBezTo>
                    <a:pt x="f58" y="f62"/>
                    <a:pt x="f60" y="f62"/>
                    <a:pt x="f60" y="f63"/>
                  </a:cubicBezTo>
                  <a:cubicBezTo>
                    <a:pt x="f60" y="f62"/>
                    <a:pt x="f64" y="f62"/>
                    <a:pt x="f64" y="f62"/>
                  </a:cubicBezTo>
                  <a:cubicBezTo>
                    <a:pt x="f64" y="f62"/>
                    <a:pt x="f64" y="f62"/>
                    <a:pt x="f64" y="f62"/>
                  </a:cubicBezTo>
                  <a:cubicBezTo>
                    <a:pt x="f65" y="f62"/>
                    <a:pt x="f64" y="f62"/>
                    <a:pt x="f65" y="f62"/>
                  </a:cubicBezTo>
                  <a:cubicBezTo>
                    <a:pt x="f65" y="f63"/>
                    <a:pt x="f65" y="f63"/>
                    <a:pt x="f65" y="f63"/>
                  </a:cubicBezTo>
                  <a:cubicBezTo>
                    <a:pt x="f65" y="f63"/>
                    <a:pt x="f64" y="f66"/>
                    <a:pt x="f64" y="f67"/>
                  </a:cubicBezTo>
                  <a:cubicBezTo>
                    <a:pt x="f64" y="f66"/>
                    <a:pt x="f65" y="f67"/>
                    <a:pt x="f65" y="f66"/>
                  </a:cubicBezTo>
                  <a:cubicBezTo>
                    <a:pt x="f64" y="f68"/>
                    <a:pt x="f64" y="f68"/>
                    <a:pt x="f64" y="f68"/>
                  </a:cubicBezTo>
                  <a:cubicBezTo>
                    <a:pt x="f65" y="f68"/>
                    <a:pt x="f65" y="f68"/>
                    <a:pt x="f65" y="f68"/>
                  </a:cubicBezTo>
                  <a:cubicBezTo>
                    <a:pt x="f65" y="f68"/>
                    <a:pt x="f64" y="f68"/>
                    <a:pt x="f64" y="f69"/>
                  </a:cubicBezTo>
                  <a:cubicBezTo>
                    <a:pt x="f64" y="f69"/>
                    <a:pt x="f65" y="f70"/>
                    <a:pt x="f65" y="f69"/>
                  </a:cubicBezTo>
                  <a:cubicBezTo>
                    <a:pt x="f71" y="f69"/>
                    <a:pt x="f65" y="f69"/>
                    <a:pt x="f71" y="f69"/>
                  </a:cubicBezTo>
                  <a:cubicBezTo>
                    <a:pt x="f71" y="f69"/>
                    <a:pt x="f71" y="f69"/>
                    <a:pt x="f71" y="f70"/>
                  </a:cubicBezTo>
                  <a:cubicBezTo>
                    <a:pt x="f71" y="f70"/>
                    <a:pt x="f71" y="f70"/>
                    <a:pt x="f71" y="f70"/>
                  </a:cubicBezTo>
                  <a:cubicBezTo>
                    <a:pt x="f71" y="f72"/>
                    <a:pt x="f71" y="f72"/>
                    <a:pt x="f71" y="f72"/>
                  </a:cubicBezTo>
                  <a:cubicBezTo>
                    <a:pt x="f65" y="f70"/>
                    <a:pt x="f71" y="f70"/>
                    <a:pt x="f71" y="f70"/>
                  </a:cubicBezTo>
                  <a:cubicBezTo>
                    <a:pt x="f65" y="f72"/>
                    <a:pt x="f65" y="f72"/>
                    <a:pt x="f71" y="f73"/>
                  </a:cubicBezTo>
                  <a:cubicBezTo>
                    <a:pt x="f71" y="f72"/>
                    <a:pt x="f71" y="f72"/>
                    <a:pt x="f71" y="f72"/>
                  </a:cubicBezTo>
                  <a:cubicBezTo>
                    <a:pt x="f71" y="f73"/>
                    <a:pt x="f71" y="f74"/>
                    <a:pt x="f71" y="f74"/>
                  </a:cubicBezTo>
                  <a:cubicBezTo>
                    <a:pt x="f71" y="f74"/>
                    <a:pt x="f71" y="f74"/>
                    <a:pt x="f71" y="f74"/>
                  </a:cubicBezTo>
                  <a:cubicBezTo>
                    <a:pt x="f75" y="f74"/>
                    <a:pt x="f71" y="f76"/>
                    <a:pt x="f75" y="f76"/>
                  </a:cubicBezTo>
                  <a:cubicBezTo>
                    <a:pt x="f75" y="f76"/>
                    <a:pt x="f75" y="f76"/>
                    <a:pt x="f75" y="f76"/>
                  </a:cubicBezTo>
                  <a:cubicBezTo>
                    <a:pt x="f77" y="f76"/>
                    <a:pt x="f77" y="f76"/>
                    <a:pt x="f77" y="f76"/>
                  </a:cubicBezTo>
                  <a:cubicBezTo>
                    <a:pt x="f77" y="f8"/>
                    <a:pt x="f77" y="f8"/>
                    <a:pt x="f77" y="f8"/>
                  </a:cubicBezTo>
                  <a:cubicBezTo>
                    <a:pt x="f77" y="f8"/>
                    <a:pt x="f77" y="f8"/>
                    <a:pt x="f77" y="f8"/>
                  </a:cubicBezTo>
                  <a:cubicBezTo>
                    <a:pt x="f77" y="f8"/>
                    <a:pt x="f77" y="f78"/>
                    <a:pt x="f79" y="f78"/>
                  </a:cubicBezTo>
                  <a:cubicBezTo>
                    <a:pt x="f77" y="f11"/>
                    <a:pt x="f77" y="f11"/>
                    <a:pt x="f77" y="f11"/>
                  </a:cubicBezTo>
                  <a:cubicBezTo>
                    <a:pt x="f79" y="f11"/>
                    <a:pt x="f79" y="f11"/>
                    <a:pt x="f79" y="f11"/>
                  </a:cubicBezTo>
                  <a:cubicBezTo>
                    <a:pt x="f79" y="f11"/>
                    <a:pt x="f79" y="f11"/>
                    <a:pt x="f80" y="f11"/>
                  </a:cubicBezTo>
                  <a:cubicBezTo>
                    <a:pt x="f79" y="f14"/>
                    <a:pt x="f79" y="f81"/>
                    <a:pt x="f79" y="f78"/>
                  </a:cubicBezTo>
                  <a:cubicBezTo>
                    <a:pt x="f80" y="f78"/>
                    <a:pt x="f79" y="f11"/>
                    <a:pt x="f79" y="f11"/>
                  </a:cubicBezTo>
                  <a:cubicBezTo>
                    <a:pt x="f80" y="f11"/>
                    <a:pt x="f79" y="f14"/>
                    <a:pt x="f80" y="f14"/>
                  </a:cubicBezTo>
                  <a:cubicBezTo>
                    <a:pt x="f80" y="f14"/>
                    <a:pt x="f80" y="f11"/>
                    <a:pt x="f80" y="f14"/>
                  </a:cubicBezTo>
                  <a:cubicBezTo>
                    <a:pt x="f82" y="f14"/>
                    <a:pt x="f80" y="f14"/>
                    <a:pt x="f80" y="f14"/>
                  </a:cubicBezTo>
                  <a:cubicBezTo>
                    <a:pt x="f80" y="f83"/>
                    <a:pt x="f80" y="f83"/>
                    <a:pt x="f80" y="f83"/>
                  </a:cubicBezTo>
                  <a:cubicBezTo>
                    <a:pt x="f80" y="f83"/>
                    <a:pt x="f82" y="f83"/>
                    <a:pt x="f80" y="f83"/>
                  </a:cubicBezTo>
                  <a:cubicBezTo>
                    <a:pt x="f80" y="f83"/>
                    <a:pt x="f80" y="f18"/>
                    <a:pt x="f82" y="f18"/>
                  </a:cubicBezTo>
                  <a:cubicBezTo>
                    <a:pt x="f82" y="f83"/>
                    <a:pt x="f82" y="f83"/>
                    <a:pt x="f82" y="f83"/>
                  </a:cubicBezTo>
                  <a:cubicBezTo>
                    <a:pt x="f84" y="f83"/>
                    <a:pt x="f82" y="f18"/>
                    <a:pt x="f82" y="f18"/>
                  </a:cubicBezTo>
                  <a:cubicBezTo>
                    <a:pt x="f82" y="f18"/>
                    <a:pt x="f82" y="f18"/>
                    <a:pt x="f82" y="f18"/>
                  </a:cubicBezTo>
                  <a:cubicBezTo>
                    <a:pt x="f80" y="f20"/>
                    <a:pt x="f82" y="f20"/>
                    <a:pt x="f82" y="f20"/>
                  </a:cubicBezTo>
                  <a:cubicBezTo>
                    <a:pt x="f84" y="f85"/>
                    <a:pt x="f84" y="f85"/>
                    <a:pt x="f84" y="f85"/>
                  </a:cubicBezTo>
                  <a:cubicBezTo>
                    <a:pt x="f84" y="f27"/>
                    <a:pt x="f84" y="f27"/>
                    <a:pt x="f84" y="f27"/>
                  </a:cubicBezTo>
                  <a:cubicBezTo>
                    <a:pt x="f84" y="f27"/>
                    <a:pt x="f84" y="f27"/>
                    <a:pt x="f86" y="f27"/>
                  </a:cubicBezTo>
                  <a:cubicBezTo>
                    <a:pt x="f86" y="f27"/>
                    <a:pt x="f86" y="f27"/>
                    <a:pt x="f86" y="f29"/>
                  </a:cubicBezTo>
                  <a:cubicBezTo>
                    <a:pt x="f86" y="f27"/>
                    <a:pt x="f87" y="f29"/>
                    <a:pt x="f87" y="f29"/>
                  </a:cubicBezTo>
                  <a:cubicBezTo>
                    <a:pt x="f86" y="f88"/>
                    <a:pt x="f86" y="f88"/>
                    <a:pt x="f86" y="f88"/>
                  </a:cubicBezTo>
                  <a:cubicBezTo>
                    <a:pt x="f87" y="f88"/>
                    <a:pt x="f86" y="f89"/>
                    <a:pt x="f87" y="f89"/>
                  </a:cubicBezTo>
                  <a:cubicBezTo>
                    <a:pt x="f87" y="f89"/>
                    <a:pt x="f87" y="f88"/>
                    <a:pt x="f90" y="f88"/>
                  </a:cubicBezTo>
                  <a:cubicBezTo>
                    <a:pt x="f91" y="f88"/>
                    <a:pt x="f87" y="f89"/>
                    <a:pt x="f90" y="f36"/>
                  </a:cubicBezTo>
                  <a:cubicBezTo>
                    <a:pt x="f87" y="f36"/>
                    <a:pt x="f87" y="f36"/>
                    <a:pt x="f87" y="f36"/>
                  </a:cubicBezTo>
                  <a:cubicBezTo>
                    <a:pt x="f90" y="f36"/>
                    <a:pt x="f87" y="f41"/>
                    <a:pt x="f90" y="f36"/>
                  </a:cubicBezTo>
                  <a:cubicBezTo>
                    <a:pt x="f90" y="f41"/>
                    <a:pt x="f91" y="f41"/>
                    <a:pt x="f90" y="f41"/>
                  </a:cubicBezTo>
                  <a:cubicBezTo>
                    <a:pt x="f91" y="f43"/>
                    <a:pt x="f90" y="f45"/>
                    <a:pt x="f92" y="f45"/>
                  </a:cubicBezTo>
                  <a:cubicBezTo>
                    <a:pt x="f92" y="f45"/>
                    <a:pt x="f92" y="f45"/>
                    <a:pt x="f92" y="f93"/>
                  </a:cubicBezTo>
                  <a:cubicBezTo>
                    <a:pt x="f91" y="f93"/>
                    <a:pt x="f92" y="f45"/>
                    <a:pt x="f92" y="f45"/>
                  </a:cubicBezTo>
                  <a:cubicBezTo>
                    <a:pt x="f92" y="f45"/>
                    <a:pt x="f92" y="f93"/>
                    <a:pt x="f91" y="f93"/>
                  </a:cubicBezTo>
                  <a:cubicBezTo>
                    <a:pt x="f92" y="f93"/>
                    <a:pt x="f92" y="f93"/>
                    <a:pt x="f92" y="f45"/>
                  </a:cubicBezTo>
                  <a:cubicBezTo>
                    <a:pt x="f94" y="f93"/>
                    <a:pt x="f91" y="f49"/>
                    <a:pt x="f92" y="f49"/>
                  </a:cubicBezTo>
                  <a:cubicBezTo>
                    <a:pt x="f94" y="f49"/>
                    <a:pt x="f94" y="f49"/>
                    <a:pt x="f94" y="f49"/>
                  </a:cubicBezTo>
                  <a:cubicBezTo>
                    <a:pt x="f92" y="f52"/>
                    <a:pt x="f92" y="f52"/>
                    <a:pt x="f92" y="f52"/>
                  </a:cubicBezTo>
                  <a:cubicBezTo>
                    <a:pt x="f94" y="f52"/>
                    <a:pt x="f94" y="f52"/>
                    <a:pt x="f95" y="f49"/>
                  </a:cubicBezTo>
                  <a:cubicBezTo>
                    <a:pt x="f95" y="f52"/>
                    <a:pt x="f95" y="f52"/>
                    <a:pt x="f95" y="f52"/>
                  </a:cubicBezTo>
                  <a:cubicBezTo>
                    <a:pt x="f95" y="f52"/>
                    <a:pt x="f95" y="f52"/>
                    <a:pt x="f95" y="f52"/>
                  </a:cubicBezTo>
                  <a:cubicBezTo>
                    <a:pt x="f95" y="f96"/>
                    <a:pt x="f95" y="f96"/>
                    <a:pt x="f95" y="f96"/>
                  </a:cubicBezTo>
                  <a:cubicBezTo>
                    <a:pt x="f95" y="f96"/>
                    <a:pt x="f95" y="f96"/>
                    <a:pt x="f95" y="f96"/>
                  </a:cubicBezTo>
                  <a:cubicBezTo>
                    <a:pt x="f97" y="f96"/>
                    <a:pt x="f97" y="f96"/>
                    <a:pt x="f97" y="f96"/>
                  </a:cubicBezTo>
                  <a:cubicBezTo>
                    <a:pt x="f95" y="f96"/>
                    <a:pt x="f95" y="f96"/>
                    <a:pt x="f95" y="f96"/>
                  </a:cubicBezTo>
                  <a:cubicBezTo>
                    <a:pt x="f95" y="f96"/>
                    <a:pt x="f95" y="f96"/>
                    <a:pt x="f95" y="f98"/>
                  </a:cubicBezTo>
                  <a:cubicBezTo>
                    <a:pt x="f95" y="f96"/>
                    <a:pt x="f95" y="f98"/>
                    <a:pt x="f95" y="f98"/>
                  </a:cubicBezTo>
                  <a:cubicBezTo>
                    <a:pt x="f97" y="f98"/>
                    <a:pt x="f95" y="f58"/>
                    <a:pt x="f95" y="f58"/>
                  </a:cubicBezTo>
                  <a:cubicBezTo>
                    <a:pt x="f95" y="f58"/>
                    <a:pt x="f95" y="f58"/>
                    <a:pt x="f97" y="f58"/>
                  </a:cubicBezTo>
                  <a:cubicBezTo>
                    <a:pt x="f97" y="f58"/>
                    <a:pt x="f95" y="f58"/>
                    <a:pt x="f95" y="f98"/>
                  </a:cubicBezTo>
                  <a:cubicBezTo>
                    <a:pt x="f97" y="f98"/>
                    <a:pt x="f97" y="f98"/>
                    <a:pt x="f97" y="f58"/>
                  </a:cubicBezTo>
                  <a:cubicBezTo>
                    <a:pt x="f95" y="f58"/>
                    <a:pt x="f95" y="f58"/>
                    <a:pt x="f95" y="f58"/>
                  </a:cubicBezTo>
                  <a:cubicBezTo>
                    <a:pt x="f97" y="f58"/>
                    <a:pt x="f97" y="f58"/>
                    <a:pt x="f97" y="f58"/>
                  </a:cubicBezTo>
                  <a:cubicBezTo>
                    <a:pt x="f97" y="f58"/>
                    <a:pt x="f97" y="f58"/>
                    <a:pt x="f97" y="f58"/>
                  </a:cubicBezTo>
                  <a:cubicBezTo>
                    <a:pt x="f97" y="f58"/>
                    <a:pt x="f97" y="f58"/>
                    <a:pt x="f97" y="f58"/>
                  </a:cubicBezTo>
                  <a:cubicBezTo>
                    <a:pt x="f97" y="f58"/>
                    <a:pt x="f97" y="f58"/>
                    <a:pt x="f97" y="f58"/>
                  </a:cubicBezTo>
                  <a:cubicBezTo>
                    <a:pt x="f97" y="f64"/>
                    <a:pt x="f97" y="f64"/>
                    <a:pt x="f97" y="f64"/>
                  </a:cubicBezTo>
                  <a:cubicBezTo>
                    <a:pt x="f97" y="f65"/>
                    <a:pt x="f97" y="f65"/>
                    <a:pt x="f99" y="f65"/>
                  </a:cubicBezTo>
                  <a:cubicBezTo>
                    <a:pt x="f99" y="f65"/>
                    <a:pt x="f99" y="f65"/>
                    <a:pt x="f99" y="f65"/>
                  </a:cubicBezTo>
                  <a:cubicBezTo>
                    <a:pt x="f99" y="f65"/>
                    <a:pt x="f99" y="f65"/>
                    <a:pt x="f99" y="f71"/>
                  </a:cubicBezTo>
                  <a:cubicBezTo>
                    <a:pt x="f99" y="f71"/>
                    <a:pt x="f99" y="f71"/>
                    <a:pt x="f99" y="f71"/>
                  </a:cubicBezTo>
                  <a:cubicBezTo>
                    <a:pt x="f99" y="f71"/>
                    <a:pt x="f99" y="f71"/>
                    <a:pt x="f99" y="f71"/>
                  </a:cubicBezTo>
                  <a:cubicBezTo>
                    <a:pt x="f99" y="f100"/>
                    <a:pt x="f101" y="f71"/>
                    <a:pt x="f102" y="f71"/>
                  </a:cubicBezTo>
                  <a:cubicBezTo>
                    <a:pt x="f101" y="f100"/>
                    <a:pt x="f102" y="f100"/>
                    <a:pt x="f99" y="f100"/>
                  </a:cubicBezTo>
                  <a:cubicBezTo>
                    <a:pt x="f102" y="f77"/>
                    <a:pt x="f102" y="f79"/>
                    <a:pt x="f101" y="f79"/>
                  </a:cubicBezTo>
                  <a:cubicBezTo>
                    <a:pt x="f102" y="f79"/>
                    <a:pt x="f102" y="f79"/>
                    <a:pt x="f102" y="f79"/>
                  </a:cubicBezTo>
                  <a:cubicBezTo>
                    <a:pt x="f101" y="f103"/>
                    <a:pt x="f101" y="f104"/>
                    <a:pt x="f105" y="f104"/>
                  </a:cubicBezTo>
                  <a:cubicBezTo>
                    <a:pt x="f105" y="f82"/>
                    <a:pt x="f106" y="f104"/>
                    <a:pt x="f106" y="f82"/>
                  </a:cubicBezTo>
                  <a:cubicBezTo>
                    <a:pt x="f106" y="f104"/>
                    <a:pt x="f107" y="f82"/>
                    <a:pt x="f106" y="f104"/>
                  </a:cubicBezTo>
                  <a:cubicBezTo>
                    <a:pt x="f105" y="f104"/>
                    <a:pt x="f105" y="f104"/>
                    <a:pt x="f105" y="f104"/>
                  </a:cubicBezTo>
                  <a:cubicBezTo>
                    <a:pt x="f105" y="f108"/>
                    <a:pt x="f105" y="f87"/>
                    <a:pt x="f106" y="f87"/>
                  </a:cubicBezTo>
                  <a:cubicBezTo>
                    <a:pt x="f106" y="f87"/>
                    <a:pt x="f106" y="f87"/>
                    <a:pt x="f106" y="f87"/>
                  </a:cubicBezTo>
                  <a:cubicBezTo>
                    <a:pt x="f107" y="f87"/>
                    <a:pt x="f107" y="f87"/>
                    <a:pt x="f107" y="f87"/>
                  </a:cubicBezTo>
                  <a:cubicBezTo>
                    <a:pt x="f106" y="f90"/>
                    <a:pt x="f106" y="f90"/>
                    <a:pt x="f106" y="f90"/>
                  </a:cubicBezTo>
                  <a:cubicBezTo>
                    <a:pt x="f107" y="f90"/>
                    <a:pt x="f107" y="f90"/>
                    <a:pt x="f107" y="f90"/>
                  </a:cubicBezTo>
                  <a:cubicBezTo>
                    <a:pt x="f106" y="f90"/>
                    <a:pt x="f106" y="f90"/>
                    <a:pt x="f106" y="f90"/>
                  </a:cubicBezTo>
                  <a:cubicBezTo>
                    <a:pt x="f107" y="f90"/>
                    <a:pt x="f107" y="f90"/>
                    <a:pt x="f107" y="f90"/>
                  </a:cubicBezTo>
                  <a:cubicBezTo>
                    <a:pt x="f107" y="f109"/>
                    <a:pt x="f106" y="f109"/>
                    <a:pt x="f107" y="f109"/>
                  </a:cubicBezTo>
                  <a:cubicBezTo>
                    <a:pt x="f110" y="f109"/>
                    <a:pt x="f110" y="f109"/>
                    <a:pt x="f110" y="f109"/>
                  </a:cubicBezTo>
                  <a:cubicBezTo>
                    <a:pt x="f110" y="f92"/>
                    <a:pt x="f110" y="f92"/>
                    <a:pt x="f107" y="f92"/>
                  </a:cubicBezTo>
                  <a:cubicBezTo>
                    <a:pt x="f110" y="f92"/>
                    <a:pt x="f110" y="f94"/>
                    <a:pt x="f111" y="f92"/>
                  </a:cubicBezTo>
                  <a:cubicBezTo>
                    <a:pt x="f110" y="f112"/>
                    <a:pt x="f111" y="f99"/>
                    <a:pt x="f113" y="f114"/>
                  </a:cubicBezTo>
                  <a:cubicBezTo>
                    <a:pt x="f113" y="f99"/>
                    <a:pt x="f113" y="f99"/>
                    <a:pt x="f113" y="f99"/>
                  </a:cubicBezTo>
                  <a:cubicBezTo>
                    <a:pt x="f113" y="f114"/>
                    <a:pt x="f111" y="f114"/>
                    <a:pt x="f113" y="f114"/>
                  </a:cubicBezTo>
                  <a:cubicBezTo>
                    <a:pt x="f113" y="f114"/>
                    <a:pt x="f113" y="f114"/>
                    <a:pt x="f115" y="f99"/>
                  </a:cubicBezTo>
                  <a:cubicBezTo>
                    <a:pt x="f115" y="f114"/>
                    <a:pt x="f113" y="f114"/>
                    <a:pt x="f113" y="f101"/>
                  </a:cubicBezTo>
                  <a:cubicBezTo>
                    <a:pt x="f113" y="f101"/>
                    <a:pt x="f115" y="f114"/>
                    <a:pt x="f113" y="f101"/>
                  </a:cubicBezTo>
                  <a:cubicBezTo>
                    <a:pt x="f113" y="f101"/>
                    <a:pt x="f115" y="f101"/>
                    <a:pt x="f113" y="f101"/>
                  </a:cubicBezTo>
                  <a:cubicBezTo>
                    <a:pt x="f115" y="f101"/>
                    <a:pt x="f115" y="f101"/>
                    <a:pt x="f115" y="f101"/>
                  </a:cubicBezTo>
                  <a:cubicBezTo>
                    <a:pt x="f115" y="f101"/>
                    <a:pt x="f115" y="f101"/>
                    <a:pt x="f115" y="f101"/>
                  </a:cubicBezTo>
                  <a:cubicBezTo>
                    <a:pt x="f116" y="f101"/>
                    <a:pt x="f116" y="f114"/>
                    <a:pt x="f117" y="f114"/>
                  </a:cubicBezTo>
                  <a:cubicBezTo>
                    <a:pt x="f117" y="f114"/>
                    <a:pt x="f117" y="f114"/>
                    <a:pt x="f117" y="f114"/>
                  </a:cubicBezTo>
                  <a:cubicBezTo>
                    <a:pt x="f118" y="f114"/>
                    <a:pt x="f117" y="f99"/>
                    <a:pt x="f118" y="f99"/>
                  </a:cubicBezTo>
                  <a:cubicBezTo>
                    <a:pt x="f118" y="f114"/>
                    <a:pt x="f117" y="f101"/>
                    <a:pt x="f117" y="f101"/>
                  </a:cubicBezTo>
                  <a:cubicBezTo>
                    <a:pt x="f117" y="f101"/>
                    <a:pt x="f115" y="f119"/>
                    <a:pt x="f116" y="f119"/>
                  </a:cubicBezTo>
                  <a:cubicBezTo>
                    <a:pt x="f116" y="f119"/>
                    <a:pt x="f115" y="f119"/>
                    <a:pt x="f116" y="f119"/>
                  </a:cubicBezTo>
                  <a:cubicBezTo>
                    <a:pt x="f117" y="f119"/>
                    <a:pt x="f116" y="f119"/>
                    <a:pt x="f116" y="f119"/>
                  </a:cubicBezTo>
                  <a:cubicBezTo>
                    <a:pt x="f116" y="f105"/>
                    <a:pt x="f116" y="f105"/>
                    <a:pt x="f116" y="f105"/>
                  </a:cubicBezTo>
                  <a:cubicBezTo>
                    <a:pt x="f116" y="f105"/>
                    <a:pt x="f116" y="f105"/>
                    <a:pt x="f116" y="f105"/>
                  </a:cubicBezTo>
                  <a:cubicBezTo>
                    <a:pt x="f116" y="f105"/>
                    <a:pt x="f116" y="f107"/>
                    <a:pt x="f115" y="f107"/>
                  </a:cubicBezTo>
                  <a:cubicBezTo>
                    <a:pt x="f115" y="f107"/>
                    <a:pt x="f116" y="f107"/>
                    <a:pt x="f115" y="f107"/>
                  </a:cubicBezTo>
                  <a:cubicBezTo>
                    <a:pt x="f116" y="f107"/>
                    <a:pt x="f117" y="f105"/>
                    <a:pt x="f117" y="f107"/>
                  </a:cubicBezTo>
                  <a:cubicBezTo>
                    <a:pt x="f116" y="f107"/>
                    <a:pt x="f117" y="f110"/>
                    <a:pt x="f116" y="f110"/>
                  </a:cubicBezTo>
                  <a:cubicBezTo>
                    <a:pt x="f116" y="f110"/>
                    <a:pt x="f116" y="f110"/>
                    <a:pt x="f117" y="f107"/>
                  </a:cubicBezTo>
                  <a:cubicBezTo>
                    <a:pt x="f117" y="f107"/>
                    <a:pt x="f116" y="f120"/>
                    <a:pt x="f117" y="f110"/>
                  </a:cubicBezTo>
                  <a:cubicBezTo>
                    <a:pt x="f117" y="f110"/>
                    <a:pt x="f117" y="f110"/>
                    <a:pt x="f117" y="f110"/>
                  </a:cubicBezTo>
                  <a:cubicBezTo>
                    <a:pt x="f117" y="f110"/>
                    <a:pt x="f117" y="f110"/>
                    <a:pt x="f117" y="f110"/>
                  </a:cubicBezTo>
                  <a:cubicBezTo>
                    <a:pt x="f118" y="f120"/>
                    <a:pt x="f117" y="f113"/>
                    <a:pt x="f118" y="f120"/>
                  </a:cubicBezTo>
                  <a:cubicBezTo>
                    <a:pt x="f118" y="f113"/>
                    <a:pt x="f118" y="f113"/>
                    <a:pt x="f118" y="f113"/>
                  </a:cubicBezTo>
                  <a:cubicBezTo>
                    <a:pt x="f117" y="f113"/>
                    <a:pt x="f118" y="f120"/>
                    <a:pt x="f117" y="f113"/>
                  </a:cubicBezTo>
                  <a:cubicBezTo>
                    <a:pt x="f118" y="f120"/>
                    <a:pt x="f117" y="f113"/>
                    <a:pt x="f117" y="f113"/>
                  </a:cubicBezTo>
                  <a:cubicBezTo>
                    <a:pt x="f117" y="f113"/>
                    <a:pt x="f117" y="f113"/>
                    <a:pt x="f117" y="f113"/>
                  </a:cubicBezTo>
                  <a:cubicBezTo>
                    <a:pt x="f117" y="f115"/>
                    <a:pt x="f117" y="f115"/>
                    <a:pt x="f117" y="f115"/>
                  </a:cubicBezTo>
                  <a:cubicBezTo>
                    <a:pt x="f118" y="f115"/>
                    <a:pt x="f118" y="f115"/>
                    <a:pt x="f118" y="f115"/>
                  </a:cubicBezTo>
                  <a:cubicBezTo>
                    <a:pt x="f117" y="f115"/>
                    <a:pt x="f117" y="f115"/>
                    <a:pt x="f117" y="f115"/>
                  </a:cubicBezTo>
                  <a:cubicBezTo>
                    <a:pt x="f117" y="f121"/>
                    <a:pt x="f118" y="f115"/>
                    <a:pt x="f118" y="f115"/>
                  </a:cubicBezTo>
                  <a:cubicBezTo>
                    <a:pt x="f118" y="f115"/>
                    <a:pt x="f118" y="f115"/>
                    <a:pt x="f118" y="f115"/>
                  </a:cubicBezTo>
                  <a:cubicBezTo>
                    <a:pt x="f122" y="f115"/>
                    <a:pt x="f122" y="f115"/>
                    <a:pt x="f122" y="f115"/>
                  </a:cubicBezTo>
                  <a:cubicBezTo>
                    <a:pt x="f118" y="f121"/>
                    <a:pt x="f118" y="f121"/>
                    <a:pt x="f118" y="f121"/>
                  </a:cubicBezTo>
                  <a:cubicBezTo>
                    <a:pt x="f118" y="f121"/>
                    <a:pt x="f118" y="f121"/>
                    <a:pt x="f118" y="f121"/>
                  </a:cubicBezTo>
                  <a:cubicBezTo>
                    <a:pt x="f118" y="f121"/>
                    <a:pt x="f118" y="f121"/>
                    <a:pt x="f118" y="f121"/>
                  </a:cubicBezTo>
                  <a:cubicBezTo>
                    <a:pt x="f122" y="f121"/>
                    <a:pt x="f122" y="f121"/>
                    <a:pt x="f122" y="f121"/>
                  </a:cubicBezTo>
                  <a:cubicBezTo>
                    <a:pt x="f122" y="f121"/>
                    <a:pt x="f122" y="f117"/>
                    <a:pt x="f118" y="f117"/>
                  </a:cubicBezTo>
                  <a:cubicBezTo>
                    <a:pt x="f122" y="f117"/>
                    <a:pt x="f122" y="f117"/>
                    <a:pt x="f122" y="f117"/>
                  </a:cubicBezTo>
                  <a:cubicBezTo>
                    <a:pt x="f122" y="f117"/>
                    <a:pt x="f122" y="f117"/>
                    <a:pt x="f122" y="f117"/>
                  </a:cubicBezTo>
                  <a:cubicBezTo>
                    <a:pt x="f123" y="f124"/>
                    <a:pt x="f123" y="f124"/>
                    <a:pt x="f123" y="f124"/>
                  </a:cubicBezTo>
                  <a:cubicBezTo>
                    <a:pt x="f125" y="f117"/>
                    <a:pt x="f125" y="f117"/>
                    <a:pt x="f125" y="f117"/>
                  </a:cubicBezTo>
                  <a:cubicBezTo>
                    <a:pt x="f125" y="f117"/>
                    <a:pt x="f125" y="f117"/>
                    <a:pt x="f125" y="f117"/>
                  </a:cubicBezTo>
                  <a:cubicBezTo>
                    <a:pt x="f125" y="f121"/>
                    <a:pt x="f125" y="f117"/>
                    <a:pt x="f126" y="f121"/>
                  </a:cubicBezTo>
                  <a:cubicBezTo>
                    <a:pt x="f126" y="f117"/>
                    <a:pt x="f126" y="f117"/>
                    <a:pt x="f126" y="f117"/>
                  </a:cubicBezTo>
                  <a:cubicBezTo>
                    <a:pt x="f125" y="f117"/>
                    <a:pt x="f125" y="f124"/>
                    <a:pt x="f123" y="f118"/>
                  </a:cubicBezTo>
                  <a:cubicBezTo>
                    <a:pt x="f123" y="f118"/>
                    <a:pt x="f126" y="f124"/>
                    <a:pt x="f125" y="f118"/>
                  </a:cubicBezTo>
                  <a:cubicBezTo>
                    <a:pt x="f125" y="f118"/>
                    <a:pt x="f123" y="f123"/>
                    <a:pt x="f125" y="f123"/>
                  </a:cubicBezTo>
                  <a:cubicBezTo>
                    <a:pt x="f125" y="f123"/>
                    <a:pt x="f123" y="f123"/>
                    <a:pt x="f123" y="f125"/>
                  </a:cubicBezTo>
                  <a:cubicBezTo>
                    <a:pt x="f125" y="f123"/>
                    <a:pt x="f126" y="f123"/>
                    <a:pt x="f126" y="f123"/>
                  </a:cubicBezTo>
                  <a:cubicBezTo>
                    <a:pt x="f125" y="f118"/>
                    <a:pt x="f125" y="f118"/>
                    <a:pt x="f125" y="f118"/>
                  </a:cubicBezTo>
                  <a:cubicBezTo>
                    <a:pt x="f126" y="f118"/>
                    <a:pt x="f126" y="f118"/>
                    <a:pt x="f127" y="f118"/>
                  </a:cubicBezTo>
                  <a:cubicBezTo>
                    <a:pt x="f127" y="f118"/>
                    <a:pt x="f127" y="f123"/>
                    <a:pt x="f126" y="f123"/>
                  </a:cubicBezTo>
                  <a:cubicBezTo>
                    <a:pt x="f126" y="f123"/>
                    <a:pt x="f126" y="f123"/>
                    <a:pt x="f126" y="f123"/>
                  </a:cubicBezTo>
                  <a:cubicBezTo>
                    <a:pt x="f126" y="f125"/>
                    <a:pt x="f127" y="f123"/>
                    <a:pt x="f126" y="f125"/>
                  </a:cubicBezTo>
                  <a:cubicBezTo>
                    <a:pt x="f125" y="f125"/>
                    <a:pt x="f125" y="f125"/>
                    <a:pt x="f125" y="f125"/>
                  </a:cubicBezTo>
                  <a:cubicBezTo>
                    <a:pt x="f125" y="f128"/>
                    <a:pt x="f125" y="f128"/>
                    <a:pt x="f125" y="f128"/>
                  </a:cubicBezTo>
                  <a:cubicBezTo>
                    <a:pt x="f125" y="f125"/>
                    <a:pt x="f125" y="f125"/>
                    <a:pt x="f125" y="f125"/>
                  </a:cubicBezTo>
                  <a:cubicBezTo>
                    <a:pt x="f126" y="f128"/>
                    <a:pt x="f125" y="f128"/>
                    <a:pt x="f125" y="f128"/>
                  </a:cubicBezTo>
                  <a:cubicBezTo>
                    <a:pt x="f126" y="f128"/>
                    <a:pt x="f126" y="f128"/>
                    <a:pt x="f126" y="f128"/>
                  </a:cubicBezTo>
                  <a:cubicBezTo>
                    <a:pt x="f126" y="f128"/>
                    <a:pt x="f125" y="f128"/>
                    <a:pt x="f126" y="f125"/>
                  </a:cubicBezTo>
                  <a:cubicBezTo>
                    <a:pt x="f126" y="f128"/>
                    <a:pt x="f126" y="f128"/>
                    <a:pt x="f126" y="f128"/>
                  </a:cubicBezTo>
                  <a:cubicBezTo>
                    <a:pt x="f126" y="f128"/>
                    <a:pt x="f126" y="f128"/>
                    <a:pt x="f126" y="f128"/>
                  </a:cubicBezTo>
                  <a:cubicBezTo>
                    <a:pt x="f127" y="f128"/>
                    <a:pt x="f129" y="f125"/>
                    <a:pt x="f127" y="f128"/>
                  </a:cubicBezTo>
                  <a:cubicBezTo>
                    <a:pt x="f127" y="f127"/>
                    <a:pt x="f127" y="f128"/>
                    <a:pt x="f127" y="f127"/>
                  </a:cubicBezTo>
                  <a:cubicBezTo>
                    <a:pt x="f127" y="f129"/>
                    <a:pt x="f127" y="f129"/>
                    <a:pt x="f127" y="f129"/>
                  </a:cubicBezTo>
                  <a:cubicBezTo>
                    <a:pt x="f129" y="f129"/>
                    <a:pt x="f127" y="f130"/>
                    <a:pt x="f129" y="f129"/>
                  </a:cubicBezTo>
                  <a:cubicBezTo>
                    <a:pt x="f127" y="f129"/>
                    <a:pt x="f127" y="f127"/>
                    <a:pt x="f127" y="f128"/>
                  </a:cubicBezTo>
                  <a:cubicBezTo>
                    <a:pt x="f129" y="f128"/>
                    <a:pt x="f127" y="f128"/>
                    <a:pt x="f129" y="f125"/>
                  </a:cubicBezTo>
                  <a:cubicBezTo>
                    <a:pt x="f129" y="f128"/>
                    <a:pt x="f131" y="f125"/>
                    <a:pt x="f131" y="f125"/>
                  </a:cubicBezTo>
                  <a:cubicBezTo>
                    <a:pt x="f132" y="f125"/>
                    <a:pt x="f131" y="f128"/>
                    <a:pt x="f131" y="f128"/>
                  </a:cubicBezTo>
                  <a:cubicBezTo>
                    <a:pt x="f131" y="f128"/>
                    <a:pt x="f131" y="f128"/>
                    <a:pt x="f129" y="f128"/>
                  </a:cubicBezTo>
                  <a:cubicBezTo>
                    <a:pt x="f131" y="f127"/>
                    <a:pt x="f131" y="f127"/>
                    <a:pt x="f129" y="f129"/>
                  </a:cubicBezTo>
                  <a:cubicBezTo>
                    <a:pt x="f131" y="f129"/>
                    <a:pt x="f131" y="f129"/>
                    <a:pt x="f131" y="f127"/>
                  </a:cubicBezTo>
                  <a:cubicBezTo>
                    <a:pt x="f131" y="f129"/>
                    <a:pt x="f132" y="f130"/>
                    <a:pt x="f132" y="f130"/>
                  </a:cubicBezTo>
                  <a:cubicBezTo>
                    <a:pt x="f131" y="f130"/>
                    <a:pt x="f132" y="f132"/>
                    <a:pt x="f132" y="f132"/>
                  </a:cubicBezTo>
                  <a:cubicBezTo>
                    <a:pt x="f131" y="f132"/>
                    <a:pt x="f131" y="f132"/>
                    <a:pt x="f129" y="f132"/>
                  </a:cubicBezTo>
                  <a:cubicBezTo>
                    <a:pt x="f131" y="f132"/>
                    <a:pt x="f131" y="f132"/>
                    <a:pt x="f131" y="f132"/>
                  </a:cubicBezTo>
                  <a:cubicBezTo>
                    <a:pt x="f129" y="f133"/>
                    <a:pt x="f132" y="f132"/>
                    <a:pt x="f131" y="f133"/>
                  </a:cubicBezTo>
                  <a:cubicBezTo>
                    <a:pt x="f131" y="f132"/>
                    <a:pt x="f132" y="f132"/>
                    <a:pt x="f134" y="f132"/>
                  </a:cubicBezTo>
                  <a:cubicBezTo>
                    <a:pt x="f134" y="f132"/>
                    <a:pt x="f134" y="f130"/>
                    <a:pt x="f134" y="f132"/>
                  </a:cubicBezTo>
                  <a:cubicBezTo>
                    <a:pt x="f134" y="f133"/>
                    <a:pt x="f134" y="f133"/>
                    <a:pt x="f134" y="f133"/>
                  </a:cubicBezTo>
                  <a:cubicBezTo>
                    <a:pt x="f135" y="f134"/>
                    <a:pt x="f135" y="f136"/>
                    <a:pt x="f135" y="f136"/>
                  </a:cubicBezTo>
                  <a:cubicBezTo>
                    <a:pt x="f136" y="f137"/>
                    <a:pt x="f138" y="f136"/>
                    <a:pt x="f138" y="f136"/>
                  </a:cubicBezTo>
                  <a:cubicBezTo>
                    <a:pt x="f138" y="f137"/>
                    <a:pt x="f136" y="f136"/>
                    <a:pt x="f138" y="f137"/>
                  </a:cubicBezTo>
                  <a:cubicBezTo>
                    <a:pt x="f138" y="f137"/>
                    <a:pt x="f138" y="f137"/>
                    <a:pt x="f138" y="f137"/>
                  </a:cubicBezTo>
                  <a:cubicBezTo>
                    <a:pt x="f138" y="f137"/>
                    <a:pt x="f139" y="f137"/>
                    <a:pt x="f138" y="f138"/>
                  </a:cubicBezTo>
                  <a:cubicBezTo>
                    <a:pt x="f138" y="f137"/>
                    <a:pt x="f138" y="f137"/>
                    <a:pt x="f138" y="f137"/>
                  </a:cubicBezTo>
                  <a:cubicBezTo>
                    <a:pt x="f139" y="f137"/>
                    <a:pt x="f138" y="f138"/>
                    <a:pt x="f138" y="f138"/>
                  </a:cubicBezTo>
                  <a:cubicBezTo>
                    <a:pt x="f139" y="f138"/>
                    <a:pt x="f139" y="f138"/>
                    <a:pt x="f139" y="f137"/>
                  </a:cubicBezTo>
                  <a:cubicBezTo>
                    <a:pt x="f140" y="f137"/>
                    <a:pt x="f139" y="f138"/>
                    <a:pt x="f139" y="f138"/>
                  </a:cubicBezTo>
                  <a:cubicBezTo>
                    <a:pt x="f139" y="f138"/>
                    <a:pt x="f139" y="f138"/>
                    <a:pt x="f139" y="f138"/>
                  </a:cubicBezTo>
                  <a:cubicBezTo>
                    <a:pt x="f139" y="f140"/>
                    <a:pt x="f140" y="f140"/>
                    <a:pt x="f140" y="f5"/>
                  </a:cubicBezTo>
                  <a:cubicBezTo>
                    <a:pt x="f140" y="f5"/>
                    <a:pt x="f140" y="f5"/>
                    <a:pt x="f140" y="f5"/>
                  </a:cubicBezTo>
                  <a:cubicBezTo>
                    <a:pt x="f140" y="f5"/>
                    <a:pt x="f140" y="f5"/>
                    <a:pt x="f140" y="f5"/>
                  </a:cubicBezTo>
                  <a:cubicBezTo>
                    <a:pt x="f5" y="f5"/>
                    <a:pt x="f5" y="f5"/>
                    <a:pt x="f5" y="f5"/>
                  </a:cubicBezTo>
                  <a:cubicBezTo>
                    <a:pt x="f5" y="f140"/>
                    <a:pt x="f5" y="f140"/>
                    <a:pt x="f5" y="f140"/>
                  </a:cubicBezTo>
                  <a:cubicBezTo>
                    <a:pt x="f5" y="f140"/>
                    <a:pt x="f5" y="f140"/>
                    <a:pt x="f140" y="f5"/>
                  </a:cubicBezTo>
                  <a:cubicBezTo>
                    <a:pt x="f140" y="f140"/>
                    <a:pt x="f140" y="f140"/>
                    <a:pt x="f140" y="f140"/>
                  </a:cubicBezTo>
                  <a:cubicBezTo>
                    <a:pt x="f140" y="f140"/>
                    <a:pt x="f140" y="f140"/>
                    <a:pt x="f140" y="f140"/>
                  </a:cubicBezTo>
                  <a:cubicBezTo>
                    <a:pt x="f5" y="f140"/>
                    <a:pt x="f5" y="f140"/>
                    <a:pt x="f5" y="f138"/>
                  </a:cubicBezTo>
                  <a:cubicBezTo>
                    <a:pt x="f5" y="f138"/>
                    <a:pt x="f5" y="f138"/>
                    <a:pt x="f5" y="f140"/>
                  </a:cubicBezTo>
                  <a:cubicBezTo>
                    <a:pt x="f5" y="f138"/>
                    <a:pt x="f5" y="f138"/>
                    <a:pt x="f5" y="f138"/>
                  </a:cubicBezTo>
                  <a:cubicBezTo>
                    <a:pt x="f5" y="f138"/>
                    <a:pt x="f5" y="f138"/>
                    <a:pt x="f140" y="f138"/>
                  </a:cubicBezTo>
                  <a:cubicBezTo>
                    <a:pt x="f5" y="f137"/>
                    <a:pt x="f5" y="f137"/>
                    <a:pt x="f5" y="f137"/>
                  </a:cubicBezTo>
                  <a:cubicBezTo>
                    <a:pt x="f140" y="f137"/>
                    <a:pt x="f5" y="f136"/>
                    <a:pt x="f140" y="f134"/>
                  </a:cubicBezTo>
                  <a:cubicBezTo>
                    <a:pt x="f140" y="f136"/>
                    <a:pt x="f139" y="f136"/>
                    <a:pt x="f139" y="f137"/>
                  </a:cubicBezTo>
                  <a:cubicBezTo>
                    <a:pt x="f139" y="f136"/>
                    <a:pt x="f139" y="f136"/>
                    <a:pt x="f139" y="f136"/>
                  </a:cubicBezTo>
                  <a:cubicBezTo>
                    <a:pt x="f140" y="f134"/>
                    <a:pt x="f140" y="f134"/>
                    <a:pt x="f140" y="f134"/>
                  </a:cubicBezTo>
                  <a:cubicBezTo>
                    <a:pt x="f139" y="f134"/>
                    <a:pt x="f139" y="f134"/>
                    <a:pt x="f139" y="f134"/>
                  </a:cubicBezTo>
                  <a:cubicBezTo>
                    <a:pt x="f139" y="f134"/>
                    <a:pt x="f140" y="f133"/>
                    <a:pt x="f139" y="f133"/>
                  </a:cubicBezTo>
                  <a:cubicBezTo>
                    <a:pt x="f139" y="f132"/>
                    <a:pt x="f138" y="f130"/>
                    <a:pt x="f138" y="f130"/>
                  </a:cubicBezTo>
                  <a:cubicBezTo>
                    <a:pt x="f136" y="f130"/>
                    <a:pt x="f136" y="f130"/>
                    <a:pt x="f136" y="f130"/>
                  </a:cubicBezTo>
                  <a:cubicBezTo>
                    <a:pt x="f138" y="f129"/>
                    <a:pt x="f136" y="f129"/>
                    <a:pt x="f136" y="f127"/>
                  </a:cubicBezTo>
                  <a:cubicBezTo>
                    <a:pt x="f135" y="f127"/>
                    <a:pt x="f136" y="f125"/>
                    <a:pt x="f135" y="f125"/>
                  </a:cubicBezTo>
                  <a:cubicBezTo>
                    <a:pt x="f134" y="f123"/>
                    <a:pt x="f134" y="f124"/>
                    <a:pt x="f132" y="f117"/>
                  </a:cubicBezTo>
                  <a:cubicBezTo>
                    <a:pt x="f132" y="f124"/>
                    <a:pt x="f132" y="f124"/>
                    <a:pt x="f132" y="f124"/>
                  </a:cubicBezTo>
                  <a:cubicBezTo>
                    <a:pt x="f132" y="f117"/>
                    <a:pt x="f131" y="f124"/>
                    <a:pt x="f131" y="f117"/>
                  </a:cubicBezTo>
                  <a:cubicBezTo>
                    <a:pt x="f132" y="f117"/>
                    <a:pt x="f132" y="f117"/>
                    <a:pt x="f132" y="f121"/>
                  </a:cubicBezTo>
                  <a:cubicBezTo>
                    <a:pt x="f131" y="f121"/>
                    <a:pt x="f131" y="f115"/>
                    <a:pt x="f131" y="f113"/>
                  </a:cubicBezTo>
                  <a:cubicBezTo>
                    <a:pt x="f131" y="f113"/>
                    <a:pt x="f131" y="f113"/>
                    <a:pt x="f131" y="f113"/>
                  </a:cubicBezTo>
                  <a:cubicBezTo>
                    <a:pt x="f131" y="f120"/>
                    <a:pt x="f129" y="f120"/>
                    <a:pt x="f129" y="f110"/>
                  </a:cubicBezTo>
                  <a:cubicBezTo>
                    <a:pt x="f127" y="f110"/>
                    <a:pt x="f127" y="f110"/>
                    <a:pt x="f127" y="f110"/>
                  </a:cubicBezTo>
                  <a:cubicBezTo>
                    <a:pt x="f127" y="f107"/>
                    <a:pt x="f127" y="f107"/>
                    <a:pt x="f127" y="f105"/>
                  </a:cubicBezTo>
                  <a:cubicBezTo>
                    <a:pt x="f127" y="f105"/>
                    <a:pt x="f127" y="f119"/>
                    <a:pt x="f126" y="f119"/>
                  </a:cubicBezTo>
                  <a:cubicBezTo>
                    <a:pt x="f126" y="f114"/>
                    <a:pt x="f125" y="f99"/>
                    <a:pt x="f123" y="f112"/>
                  </a:cubicBezTo>
                  <a:cubicBezTo>
                    <a:pt x="f123" y="f112"/>
                    <a:pt x="f123" y="f112"/>
                    <a:pt x="f123" y="f112"/>
                  </a:cubicBezTo>
                  <a:cubicBezTo>
                    <a:pt x="f123" y="f92"/>
                    <a:pt x="f118" y="f109"/>
                    <a:pt x="f118" y="f87"/>
                  </a:cubicBezTo>
                  <a:cubicBezTo>
                    <a:pt x="f117" y="f90"/>
                    <a:pt x="f117" y="f90"/>
                    <a:pt x="f117" y="f90"/>
                  </a:cubicBezTo>
                  <a:cubicBezTo>
                    <a:pt x="f117" y="f87"/>
                    <a:pt x="f117" y="f87"/>
                    <a:pt x="f117" y="f108"/>
                  </a:cubicBezTo>
                  <a:cubicBezTo>
                    <a:pt x="f117" y="f108"/>
                    <a:pt x="f117" y="f104"/>
                    <a:pt x="f116" y="f104"/>
                  </a:cubicBezTo>
                  <a:cubicBezTo>
                    <a:pt x="f116" y="f104"/>
                    <a:pt x="f117" y="f104"/>
                    <a:pt x="f116" y="f82"/>
                  </a:cubicBezTo>
                  <a:cubicBezTo>
                    <a:pt x="f116" y="f103"/>
                    <a:pt x="f116" y="f103"/>
                    <a:pt x="f115" y="f79"/>
                  </a:cubicBezTo>
                  <a:cubicBezTo>
                    <a:pt x="f115" y="f79"/>
                    <a:pt x="f115" y="f79"/>
                    <a:pt x="f115" y="f79"/>
                  </a:cubicBezTo>
                  <a:cubicBezTo>
                    <a:pt x="f115" y="f103"/>
                    <a:pt x="f115" y="f103"/>
                    <a:pt x="f115" y="f103"/>
                  </a:cubicBezTo>
                  <a:cubicBezTo>
                    <a:pt x="f115" y="f79"/>
                    <a:pt x="f113" y="f79"/>
                    <a:pt x="f115" y="f77"/>
                  </a:cubicBezTo>
                  <a:cubicBezTo>
                    <a:pt x="f113" y="f77"/>
                    <a:pt x="f115" y="f71"/>
                    <a:pt x="f111" y="f71"/>
                  </a:cubicBezTo>
                  <a:cubicBezTo>
                    <a:pt x="f113" y="f71"/>
                    <a:pt x="f113" y="f65"/>
                    <a:pt x="f113" y="f65"/>
                  </a:cubicBezTo>
                  <a:cubicBezTo>
                    <a:pt x="f111" y="f64"/>
                    <a:pt x="f110" y="f64"/>
                    <a:pt x="f110" y="f58"/>
                  </a:cubicBezTo>
                  <a:cubicBezTo>
                    <a:pt x="f110" y="f58"/>
                    <a:pt x="f110" y="f64"/>
                    <a:pt x="f110" y="f58"/>
                  </a:cubicBezTo>
                  <a:cubicBezTo>
                    <a:pt x="f110" y="f58"/>
                    <a:pt x="f110" y="f58"/>
                    <a:pt x="f110" y="f58"/>
                  </a:cubicBezTo>
                  <a:cubicBezTo>
                    <a:pt x="f110" y="f96"/>
                    <a:pt x="f106" y="f96"/>
                    <a:pt x="f106" y="f49"/>
                  </a:cubicBezTo>
                  <a:cubicBezTo>
                    <a:pt x="f105" y="f45"/>
                    <a:pt x="f101" y="f41"/>
                    <a:pt x="f102" y="f89"/>
                  </a:cubicBezTo>
                  <a:cubicBezTo>
                    <a:pt x="f102" y="f36"/>
                    <a:pt x="f102" y="f36"/>
                    <a:pt x="f102" y="f36"/>
                  </a:cubicBezTo>
                  <a:cubicBezTo>
                    <a:pt x="f102" y="f89"/>
                    <a:pt x="f97" y="f89"/>
                    <a:pt x="f99" y="f29"/>
                  </a:cubicBezTo>
                  <a:cubicBezTo>
                    <a:pt x="f99" y="f29"/>
                    <a:pt x="f99" y="f29"/>
                    <a:pt x="f97" y="f29"/>
                  </a:cubicBezTo>
                  <a:cubicBezTo>
                    <a:pt x="f99" y="f27"/>
                    <a:pt x="f95" y="f27"/>
                    <a:pt x="f95" y="f85"/>
                  </a:cubicBezTo>
                  <a:cubicBezTo>
                    <a:pt x="f95" y="f85"/>
                    <a:pt x="f95" y="f85"/>
                    <a:pt x="f95" y="f85"/>
                  </a:cubicBezTo>
                  <a:cubicBezTo>
                    <a:pt x="f94" y="f85"/>
                    <a:pt x="f95" y="f20"/>
                    <a:pt x="f94" y="f18"/>
                  </a:cubicBezTo>
                  <a:cubicBezTo>
                    <a:pt x="f94" y="f20"/>
                    <a:pt x="f94" y="f20"/>
                    <a:pt x="f94" y="f20"/>
                  </a:cubicBezTo>
                  <a:cubicBezTo>
                    <a:pt x="f92" y="f20"/>
                    <a:pt x="f94" y="f83"/>
                    <a:pt x="f92" y="f18"/>
                  </a:cubicBezTo>
                  <a:cubicBezTo>
                    <a:pt x="f92" y="f18"/>
                    <a:pt x="f92" y="f83"/>
                    <a:pt x="f92" y="f18"/>
                  </a:cubicBezTo>
                  <a:cubicBezTo>
                    <a:pt x="f91" y="f14"/>
                    <a:pt x="f91" y="f78"/>
                    <a:pt x="f90" y="f8"/>
                  </a:cubicBezTo>
                  <a:cubicBezTo>
                    <a:pt x="f87" y="f76"/>
                    <a:pt x="f86" y="f81"/>
                    <a:pt x="f87" y="f8"/>
                  </a:cubicBezTo>
                  <a:cubicBezTo>
                    <a:pt x="f86" y="f8"/>
                    <a:pt x="f87" y="f76"/>
                    <a:pt x="f87" y="f76"/>
                  </a:cubicBezTo>
                  <a:cubicBezTo>
                    <a:pt x="f87" y="f76"/>
                    <a:pt x="f84" y="f76"/>
                    <a:pt x="f86" y="f76"/>
                  </a:cubicBezTo>
                  <a:cubicBezTo>
                    <a:pt x="f86" y="f76"/>
                    <a:pt x="f86" y="f76"/>
                    <a:pt x="f86" y="f141"/>
                  </a:cubicBezTo>
                  <a:cubicBezTo>
                    <a:pt x="f84" y="f141"/>
                    <a:pt x="f84" y="f141"/>
                    <a:pt x="f84" y="f74"/>
                  </a:cubicBezTo>
                  <a:cubicBezTo>
                    <a:pt x="f84" y="f74"/>
                    <a:pt x="f84" y="f74"/>
                    <a:pt x="f84" y="f74"/>
                  </a:cubicBezTo>
                  <a:cubicBezTo>
                    <a:pt x="f84" y="f73"/>
                    <a:pt x="f82" y="f72"/>
                    <a:pt x="f84" y="f70"/>
                  </a:cubicBezTo>
                  <a:cubicBezTo>
                    <a:pt x="f80" y="f66"/>
                    <a:pt x="f77" y="f59"/>
                    <a:pt x="f71" y="f53"/>
                  </a:cubicBezTo>
                  <a:cubicBezTo>
                    <a:pt x="f64" y="f48"/>
                    <a:pt x="f58" y="f142"/>
                    <a:pt x="f52" y="f38"/>
                  </a:cubicBezTo>
                  <a:cubicBezTo>
                    <a:pt x="f47" y="f38"/>
                    <a:pt x="f47" y="f38"/>
                    <a:pt x="f47" y="f37"/>
                  </a:cubicBezTo>
                  <a:cubicBezTo>
                    <a:pt x="f47" y="f37"/>
                    <a:pt x="f47" y="f37"/>
                    <a:pt x="f47" y="f37"/>
                  </a:cubicBezTo>
                  <a:cubicBezTo>
                    <a:pt x="f49" y="f35"/>
                    <a:pt x="f47" y="f35"/>
                    <a:pt x="f47" y="f35"/>
                  </a:cubicBezTo>
                  <a:cubicBezTo>
                    <a:pt x="f45" y="f31"/>
                    <a:pt x="f45" y="f32"/>
                    <a:pt x="f43" y="f143"/>
                  </a:cubicBezTo>
                  <a:cubicBezTo>
                    <a:pt x="f43" y="f30"/>
                    <a:pt x="f41" y="f30"/>
                    <a:pt x="f41" y="f30"/>
                  </a:cubicBezTo>
                  <a:cubicBezTo>
                    <a:pt x="f43" y="f143"/>
                    <a:pt x="f43" y="f143"/>
                    <a:pt x="f43" y="f143"/>
                  </a:cubicBezTo>
                  <a:cubicBezTo>
                    <a:pt x="f41" y="f143"/>
                    <a:pt x="f41" y="f143"/>
                    <a:pt x="f41" y="f143"/>
                  </a:cubicBezTo>
                  <a:cubicBezTo>
                    <a:pt x="f43" y="f143"/>
                    <a:pt x="f43" y="f143"/>
                    <a:pt x="f43" y="f143"/>
                  </a:cubicBezTo>
                  <a:cubicBezTo>
                    <a:pt x="f41" y="f144"/>
                    <a:pt x="f29" y="f19"/>
                    <a:pt x="f24" y="f15"/>
                  </a:cubicBezTo>
                  <a:cubicBezTo>
                    <a:pt x="f24" y="f15"/>
                    <a:pt x="f20" y="f13"/>
                    <a:pt x="f20" y="f145"/>
                  </a:cubicBezTo>
                  <a:cubicBezTo>
                    <a:pt x="f16" y="f10"/>
                    <a:pt x="f11" y="f146"/>
                    <a:pt x="f81" y="f7"/>
                  </a:cubicBezTo>
                  <a:cubicBezTo>
                    <a:pt x="f81" y="f7"/>
                    <a:pt x="f8" y="f147"/>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64" name="Freeform 144">
              <a:extLst>
                <a:ext uri="{FF2B5EF4-FFF2-40B4-BE49-F238E27FC236}">
                  <a16:creationId xmlns:a16="http://schemas.microsoft.com/office/drawing/2014/main" id="{A72A137C-60A0-4D8D-A5EA-A555CC211C6F}"/>
                </a:ext>
              </a:extLst>
            </p:cNvPr>
            <p:cNvSpPr/>
            <p:nvPr/>
          </p:nvSpPr>
          <p:spPr>
            <a:xfrm>
              <a:off x="11872414" y="2121645"/>
              <a:ext cx="240002" cy="389570"/>
            </a:xfrm>
            <a:custGeom>
              <a:avLst/>
              <a:gdLst>
                <a:gd name="f0" fmla="val 10800000"/>
                <a:gd name="f1" fmla="val 5400000"/>
                <a:gd name="f2" fmla="val 180"/>
                <a:gd name="f3" fmla="val w"/>
                <a:gd name="f4" fmla="val h"/>
                <a:gd name="f5" fmla="val 0"/>
                <a:gd name="f6" fmla="val 117"/>
                <a:gd name="f7" fmla="val 190"/>
                <a:gd name="f8" fmla="val 4"/>
                <a:gd name="f9" fmla="val 189"/>
                <a:gd name="f10" fmla="val 7"/>
                <a:gd name="f11" fmla="val 185"/>
                <a:gd name="f12" fmla="val 10"/>
                <a:gd name="f13" fmla="val 181"/>
                <a:gd name="f14" fmla="val 8"/>
                <a:gd name="f15" fmla="val 14"/>
                <a:gd name="f16" fmla="val 15"/>
                <a:gd name="f17" fmla="val 176"/>
                <a:gd name="f18" fmla="val 172"/>
                <a:gd name="f19" fmla="val 16"/>
                <a:gd name="f20" fmla="val 171"/>
                <a:gd name="f21" fmla="val 168"/>
                <a:gd name="f22" fmla="val 17"/>
                <a:gd name="f23" fmla="val 167"/>
                <a:gd name="f24" fmla="val 19"/>
                <a:gd name="f25" fmla="val 166"/>
                <a:gd name="f26" fmla="val 20"/>
                <a:gd name="f27" fmla="val 164"/>
                <a:gd name="f28" fmla="val 21"/>
                <a:gd name="f29" fmla="val 163"/>
                <a:gd name="f30" fmla="val 23"/>
                <a:gd name="f31" fmla="val 160"/>
                <a:gd name="f32" fmla="val 25"/>
                <a:gd name="f33" fmla="val 159"/>
                <a:gd name="f34" fmla="val 158"/>
                <a:gd name="f35" fmla="val 27"/>
                <a:gd name="f36" fmla="val 156"/>
                <a:gd name="f37" fmla="val 28"/>
                <a:gd name="f38" fmla="val 154"/>
                <a:gd name="f39" fmla="val 29"/>
                <a:gd name="f40" fmla="val 153"/>
                <a:gd name="f41" fmla="val 151"/>
                <a:gd name="f42" fmla="val 30"/>
                <a:gd name="f43" fmla="val 150"/>
                <a:gd name="f44" fmla="val 32"/>
                <a:gd name="f45" fmla="val 147"/>
                <a:gd name="f46" fmla="val 33"/>
                <a:gd name="f47" fmla="val 145"/>
                <a:gd name="f48" fmla="val 34"/>
                <a:gd name="f49" fmla="val 141"/>
                <a:gd name="f50" fmla="val 139"/>
                <a:gd name="f51" fmla="val 138"/>
                <a:gd name="f52" fmla="val 36"/>
                <a:gd name="f53" fmla="val 137"/>
                <a:gd name="f54" fmla="val 38"/>
                <a:gd name="f55" fmla="val 136"/>
                <a:gd name="f56" fmla="val 40"/>
                <a:gd name="f57" fmla="val 134"/>
                <a:gd name="f58" fmla="val 133"/>
                <a:gd name="f59" fmla="val 41"/>
                <a:gd name="f60" fmla="val 132"/>
                <a:gd name="f61" fmla="val 42"/>
                <a:gd name="f62" fmla="val 130"/>
                <a:gd name="f63" fmla="val 44"/>
                <a:gd name="f64" fmla="val 129"/>
                <a:gd name="f65" fmla="val 126"/>
                <a:gd name="f66" fmla="val 125"/>
                <a:gd name="f67" fmla="val 45"/>
                <a:gd name="f68" fmla="val 124"/>
                <a:gd name="f69" fmla="val 123"/>
                <a:gd name="f70" fmla="val 121"/>
                <a:gd name="f71" fmla="val 46"/>
                <a:gd name="f72" fmla="val 47"/>
                <a:gd name="f73" fmla="val 120"/>
                <a:gd name="f74" fmla="val 49"/>
                <a:gd name="f75" fmla="val 51"/>
                <a:gd name="f76" fmla="val 119"/>
                <a:gd name="f77" fmla="val 116"/>
                <a:gd name="f78" fmla="val 53"/>
                <a:gd name="f79" fmla="val 54"/>
                <a:gd name="f80" fmla="val 113"/>
                <a:gd name="f81" fmla="val 55"/>
                <a:gd name="f82" fmla="val 112"/>
                <a:gd name="f83" fmla="val 57"/>
                <a:gd name="f84" fmla="val 111"/>
                <a:gd name="f85" fmla="val 110"/>
                <a:gd name="f86" fmla="val 108"/>
                <a:gd name="f87" fmla="val 59"/>
                <a:gd name="f88" fmla="val 107"/>
                <a:gd name="f89" fmla="val 106"/>
                <a:gd name="f90" fmla="val 60"/>
                <a:gd name="f91" fmla="val 104"/>
                <a:gd name="f92" fmla="val 58"/>
                <a:gd name="f93" fmla="val 103"/>
                <a:gd name="f94" fmla="val 62"/>
                <a:gd name="f95" fmla="val 102"/>
                <a:gd name="f96" fmla="val 63"/>
                <a:gd name="f97" fmla="val 99"/>
                <a:gd name="f98" fmla="val 98"/>
                <a:gd name="f99" fmla="val 66"/>
                <a:gd name="f100" fmla="val 97"/>
                <a:gd name="f101" fmla="val 95"/>
                <a:gd name="f102" fmla="val 94"/>
                <a:gd name="f103" fmla="val 93"/>
                <a:gd name="f104" fmla="val 67"/>
                <a:gd name="f105" fmla="val 70"/>
                <a:gd name="f106" fmla="val 68"/>
                <a:gd name="f107" fmla="val 91"/>
                <a:gd name="f108" fmla="val 90"/>
                <a:gd name="f109" fmla="val 71"/>
                <a:gd name="f110" fmla="val 89"/>
                <a:gd name="f111" fmla="val 86"/>
                <a:gd name="f112" fmla="val 72"/>
                <a:gd name="f113" fmla="val 85"/>
                <a:gd name="f114" fmla="val 84"/>
                <a:gd name="f115" fmla="val 82"/>
                <a:gd name="f116" fmla="val 81"/>
                <a:gd name="f117" fmla="val 74"/>
                <a:gd name="f118" fmla="val 75"/>
                <a:gd name="f119" fmla="val 80"/>
                <a:gd name="f120" fmla="val 78"/>
                <a:gd name="f121" fmla="val 77"/>
                <a:gd name="f122" fmla="val 76"/>
                <a:gd name="f123" fmla="val 79"/>
                <a:gd name="f124" fmla="val 69"/>
                <a:gd name="f125" fmla="val 83"/>
                <a:gd name="f126" fmla="val 65"/>
                <a:gd name="f127" fmla="val 87"/>
                <a:gd name="f128" fmla="val 64"/>
                <a:gd name="f129" fmla="val 61"/>
                <a:gd name="f130" fmla="val 88"/>
                <a:gd name="f131" fmla="val 56"/>
                <a:gd name="f132" fmla="val 92"/>
                <a:gd name="f133" fmla="val 52"/>
                <a:gd name="f134" fmla="val 50"/>
                <a:gd name="f135" fmla="val 96"/>
                <a:gd name="f136" fmla="val 48"/>
                <a:gd name="f137" fmla="val 43"/>
                <a:gd name="f138" fmla="val 100"/>
                <a:gd name="f139" fmla="val 39"/>
                <a:gd name="f140" fmla="val 101"/>
                <a:gd name="f141" fmla="val 37"/>
                <a:gd name="f142" fmla="val 105"/>
                <a:gd name="f143" fmla="val 35"/>
                <a:gd name="f144" fmla="val 31"/>
                <a:gd name="f145" fmla="val 109"/>
                <a:gd name="f146" fmla="val 26"/>
                <a:gd name="f147" fmla="val 24"/>
                <a:gd name="f148" fmla="val 22"/>
                <a:gd name="f149" fmla="val 114"/>
                <a:gd name="f150" fmla="val 13"/>
                <a:gd name="f151" fmla="val 12"/>
                <a:gd name="f152" fmla="val 11"/>
                <a:gd name="f153" fmla="val 9"/>
                <a:gd name="f154" fmla="val 115"/>
                <a:gd name="f155" fmla="val 3"/>
                <a:gd name="f156" fmla="val 1"/>
                <a:gd name="f157" fmla="val 143"/>
                <a:gd name="f158" fmla="val 146"/>
                <a:gd name="f159" fmla="val 149"/>
                <a:gd name="f160" fmla="val 173"/>
                <a:gd name="f161" fmla="val 6"/>
                <a:gd name="f162" fmla="val 186"/>
                <a:gd name="f163" fmla="+- 0 0 -90"/>
                <a:gd name="f164" fmla="*/ f3 1 117"/>
                <a:gd name="f165" fmla="*/ f4 1 190"/>
                <a:gd name="f166" fmla="+- f7 0 f5"/>
                <a:gd name="f167" fmla="+- f6 0 f5"/>
                <a:gd name="f168" fmla="*/ f163 f0 1"/>
                <a:gd name="f169" fmla="*/ f167 1 117"/>
                <a:gd name="f170" fmla="*/ f166 1 190"/>
                <a:gd name="f171" fmla="*/ 16 f167 1"/>
                <a:gd name="f172" fmla="*/ 171 f166 1"/>
                <a:gd name="f173" fmla="*/ 19 f167 1"/>
                <a:gd name="f174" fmla="*/ 164 f166 1"/>
                <a:gd name="f175" fmla="*/ 28 f167 1"/>
                <a:gd name="f176" fmla="*/ 154 f166 1"/>
                <a:gd name="f177" fmla="*/ 30 f167 1"/>
                <a:gd name="f178" fmla="*/ 150 f166 1"/>
                <a:gd name="f179" fmla="*/ 38 f167 1"/>
                <a:gd name="f180" fmla="*/ 137 f166 1"/>
                <a:gd name="f181" fmla="*/ 40 f167 1"/>
                <a:gd name="f182" fmla="*/ 134 f166 1"/>
                <a:gd name="f183" fmla="*/ 45 f167 1"/>
                <a:gd name="f184" fmla="*/ 126 f166 1"/>
                <a:gd name="f185" fmla="*/ 47 f167 1"/>
                <a:gd name="f186" fmla="*/ 121 f166 1"/>
                <a:gd name="f187" fmla="*/ 49 f167 1"/>
                <a:gd name="f188" fmla="*/ 117 f166 1"/>
                <a:gd name="f189" fmla="*/ 53 f167 1"/>
                <a:gd name="f190" fmla="*/ 116 f166 1"/>
                <a:gd name="f191" fmla="*/ 57 f167 1"/>
                <a:gd name="f192" fmla="*/ 110 f166 1"/>
                <a:gd name="f193" fmla="*/ 59 f167 1"/>
                <a:gd name="f194" fmla="*/ 106 f166 1"/>
                <a:gd name="f195" fmla="*/ 62 f167 1"/>
                <a:gd name="f196" fmla="*/ 102 f166 1"/>
                <a:gd name="f197" fmla="*/ 63 f167 1"/>
                <a:gd name="f198" fmla="*/ 97 f166 1"/>
                <a:gd name="f199" fmla="*/ 68 f167 1"/>
                <a:gd name="f200" fmla="*/ 91 f166 1"/>
                <a:gd name="f201" fmla="*/ 71 f167 1"/>
                <a:gd name="f202" fmla="*/ 84 f166 1"/>
                <a:gd name="f203" fmla="*/ 74 f167 1"/>
                <a:gd name="f204" fmla="*/ 81 f166 1"/>
                <a:gd name="f205" fmla="*/ 78 f166 1"/>
                <a:gd name="f206" fmla="*/ 76 f167 1"/>
                <a:gd name="f207" fmla="*/ 76 f166 1"/>
                <a:gd name="f208" fmla="*/ 79 f167 1"/>
                <a:gd name="f209" fmla="*/ 80 f167 1"/>
                <a:gd name="f210" fmla="*/ 70 f166 1"/>
                <a:gd name="f211" fmla="*/ 85 f167 1"/>
                <a:gd name="f212" fmla="*/ 63 f166 1"/>
                <a:gd name="f213" fmla="*/ 88 f167 1"/>
                <a:gd name="f214" fmla="*/ 57 f166 1"/>
                <a:gd name="f215" fmla="*/ 89 f167 1"/>
                <a:gd name="f216" fmla="*/ 55 f166 1"/>
                <a:gd name="f217" fmla="*/ 94 f167 1"/>
                <a:gd name="f218" fmla="*/ 47 f166 1"/>
                <a:gd name="f219" fmla="*/ 93 f167 1"/>
                <a:gd name="f220" fmla="*/ 43 f166 1"/>
                <a:gd name="f221" fmla="*/ 97 f167 1"/>
                <a:gd name="f222" fmla="*/ 42 f166 1"/>
                <a:gd name="f223" fmla="*/ 101 f167 1"/>
                <a:gd name="f224" fmla="*/ 41 f166 1"/>
                <a:gd name="f225" fmla="*/ 102 f167 1"/>
                <a:gd name="f226" fmla="*/ 37 f166 1"/>
                <a:gd name="f227" fmla="*/ 105 f167 1"/>
                <a:gd name="f228" fmla="*/ 35 f166 1"/>
                <a:gd name="f229" fmla="*/ 30 f166 1"/>
                <a:gd name="f230" fmla="*/ 107 f167 1"/>
                <a:gd name="f231" fmla="*/ 28 f166 1"/>
                <a:gd name="f232" fmla="*/ 26 f166 1"/>
                <a:gd name="f233" fmla="*/ 110 f167 1"/>
                <a:gd name="f234" fmla="*/ 25 f166 1"/>
                <a:gd name="f235" fmla="*/ 111 f167 1"/>
                <a:gd name="f236" fmla="*/ 22 f166 1"/>
                <a:gd name="f237" fmla="*/ 109 f167 1"/>
                <a:gd name="f238" fmla="*/ 21 f166 1"/>
                <a:gd name="f239" fmla="*/ 113 f167 1"/>
                <a:gd name="f240" fmla="*/ 17 f166 1"/>
                <a:gd name="f241" fmla="*/ 8 f166 1"/>
                <a:gd name="f242" fmla="*/ 114 f167 1"/>
                <a:gd name="f243" fmla="*/ 7 f166 1"/>
                <a:gd name="f244" fmla="*/ 117 f167 1"/>
                <a:gd name="f245" fmla="*/ 0 f166 1"/>
                <a:gd name="f246" fmla="*/ 1 f166 1"/>
                <a:gd name="f247" fmla="*/ 106 f167 1"/>
                <a:gd name="f248" fmla="*/ 13 f166 1"/>
                <a:gd name="f249" fmla="*/ 87 f167 1"/>
                <a:gd name="f250" fmla="*/ 54 f166 1"/>
                <a:gd name="f251" fmla="*/ 104 f166 1"/>
                <a:gd name="f252" fmla="*/ 25 f167 1"/>
                <a:gd name="f253" fmla="*/ 143 f166 1"/>
                <a:gd name="f254" fmla="*/ 4 f167 1"/>
                <a:gd name="f255" fmla="*/ 189 f166 1"/>
                <a:gd name="f256" fmla="*/ f168 1 f2"/>
                <a:gd name="f257" fmla="*/ f171 1 117"/>
                <a:gd name="f258" fmla="*/ f172 1 190"/>
                <a:gd name="f259" fmla="*/ f173 1 117"/>
                <a:gd name="f260" fmla="*/ f174 1 190"/>
                <a:gd name="f261" fmla="*/ f175 1 117"/>
                <a:gd name="f262" fmla="*/ f176 1 190"/>
                <a:gd name="f263" fmla="*/ f177 1 117"/>
                <a:gd name="f264" fmla="*/ f178 1 190"/>
                <a:gd name="f265" fmla="*/ f179 1 117"/>
                <a:gd name="f266" fmla="*/ f180 1 190"/>
                <a:gd name="f267" fmla="*/ f181 1 117"/>
                <a:gd name="f268" fmla="*/ f182 1 190"/>
                <a:gd name="f269" fmla="*/ f183 1 117"/>
                <a:gd name="f270" fmla="*/ f184 1 190"/>
                <a:gd name="f271" fmla="*/ f185 1 117"/>
                <a:gd name="f272" fmla="*/ f186 1 190"/>
                <a:gd name="f273" fmla="*/ f187 1 117"/>
                <a:gd name="f274" fmla="*/ f188 1 190"/>
                <a:gd name="f275" fmla="*/ f189 1 117"/>
                <a:gd name="f276" fmla="*/ f190 1 190"/>
                <a:gd name="f277" fmla="*/ f191 1 117"/>
                <a:gd name="f278" fmla="*/ f192 1 190"/>
                <a:gd name="f279" fmla="*/ f193 1 117"/>
                <a:gd name="f280" fmla="*/ f194 1 190"/>
                <a:gd name="f281" fmla="*/ f195 1 117"/>
                <a:gd name="f282" fmla="*/ f196 1 190"/>
                <a:gd name="f283" fmla="*/ f197 1 117"/>
                <a:gd name="f284" fmla="*/ f198 1 190"/>
                <a:gd name="f285" fmla="*/ f199 1 117"/>
                <a:gd name="f286" fmla="*/ f200 1 190"/>
                <a:gd name="f287" fmla="*/ f201 1 117"/>
                <a:gd name="f288" fmla="*/ f202 1 190"/>
                <a:gd name="f289" fmla="*/ f203 1 117"/>
                <a:gd name="f290" fmla="*/ f204 1 190"/>
                <a:gd name="f291" fmla="*/ f205 1 190"/>
                <a:gd name="f292" fmla="*/ f206 1 117"/>
                <a:gd name="f293" fmla="*/ f207 1 190"/>
                <a:gd name="f294" fmla="*/ f208 1 117"/>
                <a:gd name="f295" fmla="*/ f209 1 117"/>
                <a:gd name="f296" fmla="*/ f210 1 190"/>
                <a:gd name="f297" fmla="*/ f211 1 117"/>
                <a:gd name="f298" fmla="*/ f212 1 190"/>
                <a:gd name="f299" fmla="*/ f213 1 117"/>
                <a:gd name="f300" fmla="*/ f214 1 190"/>
                <a:gd name="f301" fmla="*/ f215 1 117"/>
                <a:gd name="f302" fmla="*/ f216 1 190"/>
                <a:gd name="f303" fmla="*/ f217 1 117"/>
                <a:gd name="f304" fmla="*/ f218 1 190"/>
                <a:gd name="f305" fmla="*/ f219 1 117"/>
                <a:gd name="f306" fmla="*/ f220 1 190"/>
                <a:gd name="f307" fmla="*/ f221 1 117"/>
                <a:gd name="f308" fmla="*/ f222 1 190"/>
                <a:gd name="f309" fmla="*/ f223 1 117"/>
                <a:gd name="f310" fmla="*/ f224 1 190"/>
                <a:gd name="f311" fmla="*/ f225 1 117"/>
                <a:gd name="f312" fmla="*/ f226 1 190"/>
                <a:gd name="f313" fmla="*/ f227 1 117"/>
                <a:gd name="f314" fmla="*/ f228 1 190"/>
                <a:gd name="f315" fmla="*/ f229 1 190"/>
                <a:gd name="f316" fmla="*/ f230 1 117"/>
                <a:gd name="f317" fmla="*/ f231 1 190"/>
                <a:gd name="f318" fmla="*/ f232 1 190"/>
                <a:gd name="f319" fmla="*/ f233 1 117"/>
                <a:gd name="f320" fmla="*/ f234 1 190"/>
                <a:gd name="f321" fmla="*/ f235 1 117"/>
                <a:gd name="f322" fmla="*/ f236 1 190"/>
                <a:gd name="f323" fmla="*/ f237 1 117"/>
                <a:gd name="f324" fmla="*/ f238 1 190"/>
                <a:gd name="f325" fmla="*/ f239 1 117"/>
                <a:gd name="f326" fmla="*/ f240 1 190"/>
                <a:gd name="f327" fmla="*/ f241 1 190"/>
                <a:gd name="f328" fmla="*/ f242 1 117"/>
                <a:gd name="f329" fmla="*/ f243 1 190"/>
                <a:gd name="f330" fmla="*/ f244 1 117"/>
                <a:gd name="f331" fmla="*/ f245 1 190"/>
                <a:gd name="f332" fmla="*/ f246 1 190"/>
                <a:gd name="f333" fmla="*/ f247 1 117"/>
                <a:gd name="f334" fmla="*/ f248 1 190"/>
                <a:gd name="f335" fmla="*/ f249 1 117"/>
                <a:gd name="f336" fmla="*/ f250 1 190"/>
                <a:gd name="f337" fmla="*/ f251 1 190"/>
                <a:gd name="f338" fmla="*/ f252 1 117"/>
                <a:gd name="f339" fmla="*/ f253 1 190"/>
                <a:gd name="f340" fmla="*/ f254 1 117"/>
                <a:gd name="f341" fmla="*/ f255 1 190"/>
                <a:gd name="f342" fmla="*/ 0 1 f169"/>
                <a:gd name="f343" fmla="*/ f6 1 f169"/>
                <a:gd name="f344" fmla="*/ 0 1 f170"/>
                <a:gd name="f345" fmla="*/ f7 1 f170"/>
                <a:gd name="f346" fmla="+- f256 0 f1"/>
                <a:gd name="f347" fmla="*/ f257 1 f169"/>
                <a:gd name="f348" fmla="*/ f258 1 f170"/>
                <a:gd name="f349" fmla="*/ f259 1 f169"/>
                <a:gd name="f350" fmla="*/ f260 1 f170"/>
                <a:gd name="f351" fmla="*/ f261 1 f169"/>
                <a:gd name="f352" fmla="*/ f262 1 f170"/>
                <a:gd name="f353" fmla="*/ f263 1 f169"/>
                <a:gd name="f354" fmla="*/ f264 1 f170"/>
                <a:gd name="f355" fmla="*/ f265 1 f169"/>
                <a:gd name="f356" fmla="*/ f266 1 f170"/>
                <a:gd name="f357" fmla="*/ f267 1 f169"/>
                <a:gd name="f358" fmla="*/ f268 1 f170"/>
                <a:gd name="f359" fmla="*/ f269 1 f169"/>
                <a:gd name="f360" fmla="*/ f270 1 f170"/>
                <a:gd name="f361" fmla="*/ f271 1 f169"/>
                <a:gd name="f362" fmla="*/ f272 1 f170"/>
                <a:gd name="f363" fmla="*/ f273 1 f169"/>
                <a:gd name="f364" fmla="*/ f274 1 f170"/>
                <a:gd name="f365" fmla="*/ f275 1 f169"/>
                <a:gd name="f366" fmla="*/ f276 1 f170"/>
                <a:gd name="f367" fmla="*/ f277 1 f169"/>
                <a:gd name="f368" fmla="*/ f278 1 f170"/>
                <a:gd name="f369" fmla="*/ f279 1 f169"/>
                <a:gd name="f370" fmla="*/ f280 1 f170"/>
                <a:gd name="f371" fmla="*/ f281 1 f169"/>
                <a:gd name="f372" fmla="*/ f282 1 f170"/>
                <a:gd name="f373" fmla="*/ f283 1 f169"/>
                <a:gd name="f374" fmla="*/ f284 1 f170"/>
                <a:gd name="f375" fmla="*/ f285 1 f169"/>
                <a:gd name="f376" fmla="*/ f286 1 f170"/>
                <a:gd name="f377" fmla="*/ f287 1 f169"/>
                <a:gd name="f378" fmla="*/ f288 1 f170"/>
                <a:gd name="f379" fmla="*/ f289 1 f169"/>
                <a:gd name="f380" fmla="*/ f290 1 f170"/>
                <a:gd name="f381" fmla="*/ f291 1 f170"/>
                <a:gd name="f382" fmla="*/ f292 1 f169"/>
                <a:gd name="f383" fmla="*/ f293 1 f170"/>
                <a:gd name="f384" fmla="*/ f294 1 f169"/>
                <a:gd name="f385" fmla="*/ f295 1 f169"/>
                <a:gd name="f386" fmla="*/ f296 1 f170"/>
                <a:gd name="f387" fmla="*/ f297 1 f169"/>
                <a:gd name="f388" fmla="*/ f298 1 f170"/>
                <a:gd name="f389" fmla="*/ f299 1 f169"/>
                <a:gd name="f390" fmla="*/ f300 1 f170"/>
                <a:gd name="f391" fmla="*/ f301 1 f169"/>
                <a:gd name="f392" fmla="*/ f302 1 f170"/>
                <a:gd name="f393" fmla="*/ f303 1 f169"/>
                <a:gd name="f394" fmla="*/ f304 1 f170"/>
                <a:gd name="f395" fmla="*/ f305 1 f169"/>
                <a:gd name="f396" fmla="*/ f306 1 f170"/>
                <a:gd name="f397" fmla="*/ f307 1 f169"/>
                <a:gd name="f398" fmla="*/ f308 1 f170"/>
                <a:gd name="f399" fmla="*/ f309 1 f169"/>
                <a:gd name="f400" fmla="*/ f310 1 f170"/>
                <a:gd name="f401" fmla="*/ f311 1 f169"/>
                <a:gd name="f402" fmla="*/ f312 1 f170"/>
                <a:gd name="f403" fmla="*/ f313 1 f169"/>
                <a:gd name="f404" fmla="*/ f314 1 f170"/>
                <a:gd name="f405" fmla="*/ f315 1 f170"/>
                <a:gd name="f406" fmla="*/ f316 1 f169"/>
                <a:gd name="f407" fmla="*/ f317 1 f170"/>
                <a:gd name="f408" fmla="*/ f318 1 f170"/>
                <a:gd name="f409" fmla="*/ f319 1 f169"/>
                <a:gd name="f410" fmla="*/ f320 1 f170"/>
                <a:gd name="f411" fmla="*/ f321 1 f169"/>
                <a:gd name="f412" fmla="*/ f322 1 f170"/>
                <a:gd name="f413" fmla="*/ f323 1 f169"/>
                <a:gd name="f414" fmla="*/ f324 1 f170"/>
                <a:gd name="f415" fmla="*/ f325 1 f169"/>
                <a:gd name="f416" fmla="*/ f326 1 f170"/>
                <a:gd name="f417" fmla="*/ f327 1 f170"/>
                <a:gd name="f418" fmla="*/ f328 1 f169"/>
                <a:gd name="f419" fmla="*/ f329 1 f170"/>
                <a:gd name="f420" fmla="*/ f330 1 f169"/>
                <a:gd name="f421" fmla="*/ f331 1 f170"/>
                <a:gd name="f422" fmla="*/ f332 1 f170"/>
                <a:gd name="f423" fmla="*/ f333 1 f169"/>
                <a:gd name="f424" fmla="*/ f334 1 f170"/>
                <a:gd name="f425" fmla="*/ f335 1 f169"/>
                <a:gd name="f426" fmla="*/ f336 1 f170"/>
                <a:gd name="f427" fmla="*/ f337 1 f170"/>
                <a:gd name="f428" fmla="*/ f338 1 f169"/>
                <a:gd name="f429" fmla="*/ f339 1 f170"/>
                <a:gd name="f430" fmla="*/ f340 1 f169"/>
                <a:gd name="f431" fmla="*/ f341 1 f170"/>
                <a:gd name="f432" fmla="*/ f342 f164 1"/>
                <a:gd name="f433" fmla="*/ f343 f164 1"/>
                <a:gd name="f434" fmla="*/ f345 f165 1"/>
                <a:gd name="f435" fmla="*/ f344 f165 1"/>
                <a:gd name="f436" fmla="*/ f347 f164 1"/>
                <a:gd name="f437" fmla="*/ f348 f165 1"/>
                <a:gd name="f438" fmla="*/ f349 f164 1"/>
                <a:gd name="f439" fmla="*/ f350 f165 1"/>
                <a:gd name="f440" fmla="*/ f351 f164 1"/>
                <a:gd name="f441" fmla="*/ f352 f165 1"/>
                <a:gd name="f442" fmla="*/ f353 f164 1"/>
                <a:gd name="f443" fmla="*/ f354 f165 1"/>
                <a:gd name="f444" fmla="*/ f355 f164 1"/>
                <a:gd name="f445" fmla="*/ f356 f165 1"/>
                <a:gd name="f446" fmla="*/ f357 f164 1"/>
                <a:gd name="f447" fmla="*/ f358 f165 1"/>
                <a:gd name="f448" fmla="*/ f359 f164 1"/>
                <a:gd name="f449" fmla="*/ f360 f165 1"/>
                <a:gd name="f450" fmla="*/ f361 f164 1"/>
                <a:gd name="f451" fmla="*/ f362 f165 1"/>
                <a:gd name="f452" fmla="*/ f363 f164 1"/>
                <a:gd name="f453" fmla="*/ f364 f165 1"/>
                <a:gd name="f454" fmla="*/ f365 f164 1"/>
                <a:gd name="f455" fmla="*/ f366 f165 1"/>
                <a:gd name="f456" fmla="*/ f367 f164 1"/>
                <a:gd name="f457" fmla="*/ f368 f165 1"/>
                <a:gd name="f458" fmla="*/ f369 f164 1"/>
                <a:gd name="f459" fmla="*/ f370 f165 1"/>
                <a:gd name="f460" fmla="*/ f371 f164 1"/>
                <a:gd name="f461" fmla="*/ f372 f165 1"/>
                <a:gd name="f462" fmla="*/ f373 f164 1"/>
                <a:gd name="f463" fmla="*/ f374 f165 1"/>
                <a:gd name="f464" fmla="*/ f375 f164 1"/>
                <a:gd name="f465" fmla="*/ f376 f165 1"/>
                <a:gd name="f466" fmla="*/ f377 f164 1"/>
                <a:gd name="f467" fmla="*/ f378 f165 1"/>
                <a:gd name="f468" fmla="*/ f379 f164 1"/>
                <a:gd name="f469" fmla="*/ f380 f165 1"/>
                <a:gd name="f470" fmla="*/ f381 f165 1"/>
                <a:gd name="f471" fmla="*/ f382 f164 1"/>
                <a:gd name="f472" fmla="*/ f383 f165 1"/>
                <a:gd name="f473" fmla="*/ f384 f164 1"/>
                <a:gd name="f474" fmla="*/ f385 f164 1"/>
                <a:gd name="f475" fmla="*/ f386 f165 1"/>
                <a:gd name="f476" fmla="*/ f387 f164 1"/>
                <a:gd name="f477" fmla="*/ f388 f165 1"/>
                <a:gd name="f478" fmla="*/ f389 f164 1"/>
                <a:gd name="f479" fmla="*/ f390 f165 1"/>
                <a:gd name="f480" fmla="*/ f391 f164 1"/>
                <a:gd name="f481" fmla="*/ f392 f165 1"/>
                <a:gd name="f482" fmla="*/ f393 f164 1"/>
                <a:gd name="f483" fmla="*/ f394 f165 1"/>
                <a:gd name="f484" fmla="*/ f395 f164 1"/>
                <a:gd name="f485" fmla="*/ f396 f165 1"/>
                <a:gd name="f486" fmla="*/ f397 f164 1"/>
                <a:gd name="f487" fmla="*/ f398 f165 1"/>
                <a:gd name="f488" fmla="*/ f399 f164 1"/>
                <a:gd name="f489" fmla="*/ f400 f165 1"/>
                <a:gd name="f490" fmla="*/ f401 f164 1"/>
                <a:gd name="f491" fmla="*/ f402 f165 1"/>
                <a:gd name="f492" fmla="*/ f403 f164 1"/>
                <a:gd name="f493" fmla="*/ f404 f165 1"/>
                <a:gd name="f494" fmla="*/ f405 f165 1"/>
                <a:gd name="f495" fmla="*/ f406 f164 1"/>
                <a:gd name="f496" fmla="*/ f407 f165 1"/>
                <a:gd name="f497" fmla="*/ f408 f165 1"/>
                <a:gd name="f498" fmla="*/ f409 f164 1"/>
                <a:gd name="f499" fmla="*/ f410 f165 1"/>
                <a:gd name="f500" fmla="*/ f411 f164 1"/>
                <a:gd name="f501" fmla="*/ f412 f165 1"/>
                <a:gd name="f502" fmla="*/ f413 f164 1"/>
                <a:gd name="f503" fmla="*/ f414 f165 1"/>
                <a:gd name="f504" fmla="*/ f415 f164 1"/>
                <a:gd name="f505" fmla="*/ f416 f165 1"/>
                <a:gd name="f506" fmla="*/ f417 f165 1"/>
                <a:gd name="f507" fmla="*/ f418 f164 1"/>
                <a:gd name="f508" fmla="*/ f419 f165 1"/>
                <a:gd name="f509" fmla="*/ f420 f164 1"/>
                <a:gd name="f510" fmla="*/ f421 f165 1"/>
                <a:gd name="f511" fmla="*/ f422 f165 1"/>
                <a:gd name="f512" fmla="*/ f423 f164 1"/>
                <a:gd name="f513" fmla="*/ f424 f165 1"/>
                <a:gd name="f514" fmla="*/ f425 f164 1"/>
                <a:gd name="f515" fmla="*/ f426 f165 1"/>
                <a:gd name="f516" fmla="*/ f427 f165 1"/>
                <a:gd name="f517" fmla="*/ f428 f164 1"/>
                <a:gd name="f518" fmla="*/ f429 f165 1"/>
                <a:gd name="f519" fmla="*/ f430 f164 1"/>
                <a:gd name="f520" fmla="*/ f431 f165 1"/>
              </a:gdLst>
              <a:ahLst/>
              <a:cxnLst>
                <a:cxn ang="3cd4">
                  <a:pos x="hc" y="t"/>
                </a:cxn>
                <a:cxn ang="0">
                  <a:pos x="r" y="vc"/>
                </a:cxn>
                <a:cxn ang="cd4">
                  <a:pos x="hc" y="b"/>
                </a:cxn>
                <a:cxn ang="cd2">
                  <a:pos x="l" y="vc"/>
                </a:cxn>
                <a:cxn ang="f346">
                  <a:pos x="f436" y="f437"/>
                </a:cxn>
                <a:cxn ang="f346">
                  <a:pos x="f438" y="f439"/>
                </a:cxn>
                <a:cxn ang="f346">
                  <a:pos x="f440" y="f441"/>
                </a:cxn>
                <a:cxn ang="f346">
                  <a:pos x="f442" y="f443"/>
                </a:cxn>
                <a:cxn ang="f346">
                  <a:pos x="f444" y="f445"/>
                </a:cxn>
                <a:cxn ang="f346">
                  <a:pos x="f446" y="f447"/>
                </a:cxn>
                <a:cxn ang="f346">
                  <a:pos x="f448" y="f449"/>
                </a:cxn>
                <a:cxn ang="f346">
                  <a:pos x="f450" y="f451"/>
                </a:cxn>
                <a:cxn ang="f346">
                  <a:pos x="f452" y="f453"/>
                </a:cxn>
                <a:cxn ang="f346">
                  <a:pos x="f454" y="f455"/>
                </a:cxn>
                <a:cxn ang="f346">
                  <a:pos x="f456" y="f457"/>
                </a:cxn>
                <a:cxn ang="f346">
                  <a:pos x="f458" y="f459"/>
                </a:cxn>
                <a:cxn ang="f346">
                  <a:pos x="f460" y="f461"/>
                </a:cxn>
                <a:cxn ang="f346">
                  <a:pos x="f462" y="f463"/>
                </a:cxn>
                <a:cxn ang="f346">
                  <a:pos x="f464" y="f465"/>
                </a:cxn>
                <a:cxn ang="f346">
                  <a:pos x="f466" y="f467"/>
                </a:cxn>
                <a:cxn ang="f346">
                  <a:pos x="f468" y="f469"/>
                </a:cxn>
                <a:cxn ang="f346">
                  <a:pos x="f468" y="f470"/>
                </a:cxn>
                <a:cxn ang="f346">
                  <a:pos x="f471" y="f472"/>
                </a:cxn>
                <a:cxn ang="f346">
                  <a:pos x="f473" y="f472"/>
                </a:cxn>
                <a:cxn ang="f346">
                  <a:pos x="f474" y="f475"/>
                </a:cxn>
                <a:cxn ang="f346">
                  <a:pos x="f476" y="f477"/>
                </a:cxn>
                <a:cxn ang="f346">
                  <a:pos x="f478" y="f479"/>
                </a:cxn>
                <a:cxn ang="f346">
                  <a:pos x="f480" y="f481"/>
                </a:cxn>
                <a:cxn ang="f346">
                  <a:pos x="f482" y="f483"/>
                </a:cxn>
                <a:cxn ang="f346">
                  <a:pos x="f484" y="f485"/>
                </a:cxn>
                <a:cxn ang="f346">
                  <a:pos x="f486" y="f487"/>
                </a:cxn>
                <a:cxn ang="f346">
                  <a:pos x="f488" y="f489"/>
                </a:cxn>
                <a:cxn ang="f346">
                  <a:pos x="f490" y="f491"/>
                </a:cxn>
                <a:cxn ang="f346">
                  <a:pos x="f492" y="f491"/>
                </a:cxn>
                <a:cxn ang="f346">
                  <a:pos x="f492" y="f493"/>
                </a:cxn>
                <a:cxn ang="f346">
                  <a:pos x="f492" y="f494"/>
                </a:cxn>
                <a:cxn ang="f346">
                  <a:pos x="f495" y="f496"/>
                </a:cxn>
                <a:cxn ang="f346">
                  <a:pos x="f495" y="f497"/>
                </a:cxn>
                <a:cxn ang="f346">
                  <a:pos x="f498" y="f499"/>
                </a:cxn>
                <a:cxn ang="f346">
                  <a:pos x="f500" y="f501"/>
                </a:cxn>
                <a:cxn ang="f346">
                  <a:pos x="f502" y="f503"/>
                </a:cxn>
                <a:cxn ang="f346">
                  <a:pos x="f504" y="f505"/>
                </a:cxn>
                <a:cxn ang="f346">
                  <a:pos x="f504" y="f506"/>
                </a:cxn>
                <a:cxn ang="f346">
                  <a:pos x="f507" y="f508"/>
                </a:cxn>
                <a:cxn ang="f346">
                  <a:pos x="f509" y="f510"/>
                </a:cxn>
                <a:cxn ang="f346">
                  <a:pos x="f507" y="f511"/>
                </a:cxn>
                <a:cxn ang="f346">
                  <a:pos x="f504" y="f506"/>
                </a:cxn>
                <a:cxn ang="f346">
                  <a:pos x="f512" y="f513"/>
                </a:cxn>
                <a:cxn ang="f346">
                  <a:pos x="f486" y="f497"/>
                </a:cxn>
                <a:cxn ang="f346">
                  <a:pos x="f514" y="f489"/>
                </a:cxn>
                <a:cxn ang="f346">
                  <a:pos x="f474" y="f515"/>
                </a:cxn>
                <a:cxn ang="f346">
                  <a:pos x="f468" y="f477"/>
                </a:cxn>
                <a:cxn ang="f346">
                  <a:pos x="f462" y="f469"/>
                </a:cxn>
                <a:cxn ang="f346">
                  <a:pos x="f458" y="f465"/>
                </a:cxn>
                <a:cxn ang="f346">
                  <a:pos x="f454" y="f516"/>
                </a:cxn>
                <a:cxn ang="f346">
                  <a:pos x="f517" y="f518"/>
                </a:cxn>
                <a:cxn ang="f346">
                  <a:pos x="f438" y="f441"/>
                </a:cxn>
                <a:cxn ang="f346">
                  <a:pos x="f519" y="f520"/>
                </a:cxn>
              </a:cxnLst>
              <a:rect l="f432" t="f435" r="f433" b="f434"/>
              <a:pathLst>
                <a:path w="117" h="190">
                  <a:moveTo>
                    <a:pt x="f8" y="f9"/>
                  </a:moveTo>
                  <a:cubicBezTo>
                    <a:pt x="f10" y="f9"/>
                    <a:pt x="f10" y="f11"/>
                    <a:pt x="f12" y="f13"/>
                  </a:cubicBezTo>
                  <a:cubicBezTo>
                    <a:pt x="f12" y="f13"/>
                    <a:pt x="f14" y="f13"/>
                    <a:pt x="f12" y="f13"/>
                  </a:cubicBezTo>
                  <a:cubicBezTo>
                    <a:pt x="f15" y="f2"/>
                    <a:pt x="f16" y="f17"/>
                    <a:pt x="f16" y="f18"/>
                  </a:cubicBezTo>
                  <a:cubicBezTo>
                    <a:pt x="f16" y="f18"/>
                    <a:pt x="f16" y="f18"/>
                    <a:pt x="f16" y="f18"/>
                  </a:cubicBezTo>
                  <a:cubicBezTo>
                    <a:pt x="f16" y="f18"/>
                    <a:pt x="f19" y="f18"/>
                    <a:pt x="f19" y="f20"/>
                  </a:cubicBezTo>
                  <a:cubicBezTo>
                    <a:pt x="f19" y="f20"/>
                    <a:pt x="f19" y="f20"/>
                    <a:pt x="f16" y="f20"/>
                  </a:cubicBezTo>
                  <a:cubicBezTo>
                    <a:pt x="f19" y="f20"/>
                    <a:pt x="f19" y="f21"/>
                    <a:pt x="f22" y="f21"/>
                  </a:cubicBezTo>
                  <a:cubicBezTo>
                    <a:pt x="f19" y="f21"/>
                    <a:pt x="f19" y="f21"/>
                    <a:pt x="f19" y="f23"/>
                  </a:cubicBezTo>
                  <a:cubicBezTo>
                    <a:pt x="f22" y="f23"/>
                    <a:pt x="f22" y="f23"/>
                    <a:pt x="f22" y="f23"/>
                  </a:cubicBezTo>
                  <a:cubicBezTo>
                    <a:pt x="f24" y="f21"/>
                    <a:pt x="f22" y="f25"/>
                    <a:pt x="f26" y="f27"/>
                  </a:cubicBezTo>
                  <a:cubicBezTo>
                    <a:pt x="f24" y="f27"/>
                    <a:pt x="f24" y="f27"/>
                    <a:pt x="f24" y="f27"/>
                  </a:cubicBezTo>
                  <a:cubicBezTo>
                    <a:pt x="f28" y="f29"/>
                    <a:pt x="f30" y="f31"/>
                    <a:pt x="f32" y="f33"/>
                  </a:cubicBezTo>
                  <a:cubicBezTo>
                    <a:pt x="f32" y="f33"/>
                    <a:pt x="f30" y="f33"/>
                    <a:pt x="f30" y="f34"/>
                  </a:cubicBezTo>
                  <a:cubicBezTo>
                    <a:pt x="f32" y="f33"/>
                    <a:pt x="f32" y="f34"/>
                    <a:pt x="f35" y="f34"/>
                  </a:cubicBezTo>
                  <a:cubicBezTo>
                    <a:pt x="f32" y="f36"/>
                    <a:pt x="f37" y="f34"/>
                    <a:pt x="f37" y="f36"/>
                  </a:cubicBezTo>
                  <a:cubicBezTo>
                    <a:pt x="f37" y="f36"/>
                    <a:pt x="f37" y="f36"/>
                    <a:pt x="f37" y="f36"/>
                  </a:cubicBezTo>
                  <a:cubicBezTo>
                    <a:pt x="f37" y="f38"/>
                    <a:pt x="f37" y="f38"/>
                    <a:pt x="f37" y="f38"/>
                  </a:cubicBezTo>
                  <a:cubicBezTo>
                    <a:pt x="f37" y="f38"/>
                    <a:pt x="f37" y="f38"/>
                    <a:pt x="f37" y="f38"/>
                  </a:cubicBezTo>
                  <a:cubicBezTo>
                    <a:pt x="f39" y="f38"/>
                    <a:pt x="f37" y="f40"/>
                    <a:pt x="f39" y="f40"/>
                  </a:cubicBezTo>
                  <a:cubicBezTo>
                    <a:pt x="f39" y="f40"/>
                    <a:pt x="f39" y="f40"/>
                    <a:pt x="f39" y="f40"/>
                  </a:cubicBezTo>
                  <a:cubicBezTo>
                    <a:pt x="f39" y="f41"/>
                    <a:pt x="f39" y="f41"/>
                    <a:pt x="f39" y="f41"/>
                  </a:cubicBezTo>
                  <a:cubicBezTo>
                    <a:pt x="f39" y="f41"/>
                    <a:pt x="f39" y="f41"/>
                    <a:pt x="f39" y="f41"/>
                  </a:cubicBezTo>
                  <a:cubicBezTo>
                    <a:pt x="f42" y="f41"/>
                    <a:pt x="f39" y="f43"/>
                    <a:pt x="f42" y="f43"/>
                  </a:cubicBezTo>
                  <a:cubicBezTo>
                    <a:pt x="f42" y="f43"/>
                    <a:pt x="f39" y="f41"/>
                    <a:pt x="f39" y="f43"/>
                  </a:cubicBezTo>
                  <a:cubicBezTo>
                    <a:pt x="f44" y="f45"/>
                    <a:pt x="f46" y="f47"/>
                    <a:pt x="f48" y="f49"/>
                  </a:cubicBezTo>
                  <a:cubicBezTo>
                    <a:pt x="f48" y="f50"/>
                    <a:pt x="f48" y="f50"/>
                    <a:pt x="f48" y="f50"/>
                  </a:cubicBezTo>
                  <a:cubicBezTo>
                    <a:pt x="f48" y="f50"/>
                    <a:pt x="f48" y="f51"/>
                    <a:pt x="f52" y="f51"/>
                  </a:cubicBezTo>
                  <a:cubicBezTo>
                    <a:pt x="f52" y="f51"/>
                    <a:pt x="f52" y="f51"/>
                    <a:pt x="f52" y="f51"/>
                  </a:cubicBezTo>
                  <a:cubicBezTo>
                    <a:pt x="f52" y="f53"/>
                    <a:pt x="f54" y="f51"/>
                    <a:pt x="f54" y="f53"/>
                  </a:cubicBezTo>
                  <a:cubicBezTo>
                    <a:pt x="f52" y="f53"/>
                    <a:pt x="f52" y="f53"/>
                    <a:pt x="f52" y="f53"/>
                  </a:cubicBezTo>
                  <a:cubicBezTo>
                    <a:pt x="f54" y="f53"/>
                    <a:pt x="f54" y="f53"/>
                    <a:pt x="f54" y="f55"/>
                  </a:cubicBezTo>
                  <a:cubicBezTo>
                    <a:pt x="f54" y="f55"/>
                    <a:pt x="f54" y="f55"/>
                    <a:pt x="f54" y="f55"/>
                  </a:cubicBezTo>
                  <a:cubicBezTo>
                    <a:pt x="f56" y="f55"/>
                    <a:pt x="f54" y="f57"/>
                    <a:pt x="f56" y="f57"/>
                  </a:cubicBezTo>
                  <a:cubicBezTo>
                    <a:pt x="f54" y="f57"/>
                    <a:pt x="f54" y="f57"/>
                    <a:pt x="f54" y="f57"/>
                  </a:cubicBezTo>
                  <a:cubicBezTo>
                    <a:pt x="f54" y="f58"/>
                    <a:pt x="f56" y="f57"/>
                    <a:pt x="f56" y="f57"/>
                  </a:cubicBezTo>
                  <a:cubicBezTo>
                    <a:pt x="f56" y="f58"/>
                    <a:pt x="f56" y="f58"/>
                    <a:pt x="f56" y="f58"/>
                  </a:cubicBezTo>
                  <a:cubicBezTo>
                    <a:pt x="f59" y="f58"/>
                    <a:pt x="f59" y="f60"/>
                    <a:pt x="f59" y="f60"/>
                  </a:cubicBezTo>
                  <a:cubicBezTo>
                    <a:pt x="f59" y="f60"/>
                    <a:pt x="f59" y="f60"/>
                    <a:pt x="f59" y="f60"/>
                  </a:cubicBezTo>
                  <a:cubicBezTo>
                    <a:pt x="f61" y="f62"/>
                    <a:pt x="f61" y="f62"/>
                    <a:pt x="f63" y="f64"/>
                  </a:cubicBezTo>
                  <a:cubicBezTo>
                    <a:pt x="f61" y="f64"/>
                    <a:pt x="f61" y="f64"/>
                    <a:pt x="f61" y="f65"/>
                  </a:cubicBezTo>
                  <a:cubicBezTo>
                    <a:pt x="f63" y="f64"/>
                    <a:pt x="f63" y="f66"/>
                    <a:pt x="f67" y="f65"/>
                  </a:cubicBezTo>
                  <a:cubicBezTo>
                    <a:pt x="f67" y="f65"/>
                    <a:pt x="f67" y="f66"/>
                    <a:pt x="f67" y="f68"/>
                  </a:cubicBezTo>
                  <a:cubicBezTo>
                    <a:pt x="f67" y="f68"/>
                    <a:pt x="f67" y="f68"/>
                    <a:pt x="f63" y="f68"/>
                  </a:cubicBezTo>
                  <a:cubicBezTo>
                    <a:pt x="f63" y="f69"/>
                    <a:pt x="f63" y="f69"/>
                    <a:pt x="f63" y="f69"/>
                  </a:cubicBezTo>
                  <a:cubicBezTo>
                    <a:pt x="f63" y="f69"/>
                    <a:pt x="f63" y="f68"/>
                    <a:pt x="f63" y="f69"/>
                  </a:cubicBezTo>
                  <a:cubicBezTo>
                    <a:pt x="f63" y="f69"/>
                    <a:pt x="f63" y="f69"/>
                    <a:pt x="f63" y="f69"/>
                  </a:cubicBezTo>
                  <a:cubicBezTo>
                    <a:pt x="f67" y="f70"/>
                    <a:pt x="f71" y="f69"/>
                    <a:pt x="f72" y="f70"/>
                  </a:cubicBezTo>
                  <a:cubicBezTo>
                    <a:pt x="f71" y="f70"/>
                    <a:pt x="f71" y="f73"/>
                    <a:pt x="f71" y="f73"/>
                  </a:cubicBezTo>
                  <a:cubicBezTo>
                    <a:pt x="f74" y="f73"/>
                    <a:pt x="f74" y="f73"/>
                    <a:pt x="f74" y="f73"/>
                  </a:cubicBezTo>
                  <a:cubicBezTo>
                    <a:pt x="f74" y="f73"/>
                    <a:pt x="f72" y="f73"/>
                    <a:pt x="f74" y="f73"/>
                  </a:cubicBezTo>
                  <a:cubicBezTo>
                    <a:pt x="f74" y="f73"/>
                    <a:pt x="f74" y="f73"/>
                    <a:pt x="f74" y="f73"/>
                  </a:cubicBezTo>
                  <a:cubicBezTo>
                    <a:pt x="f74" y="f73"/>
                    <a:pt x="f75" y="f76"/>
                    <a:pt x="f74" y="f76"/>
                  </a:cubicBezTo>
                  <a:cubicBezTo>
                    <a:pt x="f74" y="f6"/>
                    <a:pt x="f74" y="f76"/>
                    <a:pt x="f74" y="f6"/>
                  </a:cubicBezTo>
                  <a:cubicBezTo>
                    <a:pt x="f74" y="f6"/>
                    <a:pt x="f74" y="f6"/>
                    <a:pt x="f74" y="f6"/>
                  </a:cubicBezTo>
                  <a:cubicBezTo>
                    <a:pt x="f74" y="f6"/>
                    <a:pt x="f74" y="f6"/>
                    <a:pt x="f74" y="f6"/>
                  </a:cubicBezTo>
                  <a:cubicBezTo>
                    <a:pt x="f74" y="f77"/>
                    <a:pt x="f75" y="f77"/>
                    <a:pt x="f75" y="f6"/>
                  </a:cubicBezTo>
                  <a:cubicBezTo>
                    <a:pt x="f75" y="f6"/>
                    <a:pt x="f75" y="f77"/>
                    <a:pt x="f75" y="f6"/>
                  </a:cubicBezTo>
                  <a:cubicBezTo>
                    <a:pt x="f78" y="f6"/>
                    <a:pt x="f78" y="f77"/>
                    <a:pt x="f78" y="f77"/>
                  </a:cubicBezTo>
                  <a:cubicBezTo>
                    <a:pt x="f78" y="f77"/>
                    <a:pt x="f78" y="f77"/>
                    <a:pt x="f78" y="f77"/>
                  </a:cubicBezTo>
                  <a:cubicBezTo>
                    <a:pt x="f78" y="f77"/>
                    <a:pt x="f79" y="f80"/>
                    <a:pt x="f81" y="f80"/>
                  </a:cubicBezTo>
                  <a:cubicBezTo>
                    <a:pt x="f79" y="f80"/>
                    <a:pt x="f79" y="f80"/>
                    <a:pt x="f79" y="f80"/>
                  </a:cubicBezTo>
                  <a:cubicBezTo>
                    <a:pt x="f79" y="f82"/>
                    <a:pt x="f83" y="f82"/>
                    <a:pt x="f81" y="f84"/>
                  </a:cubicBezTo>
                  <a:cubicBezTo>
                    <a:pt x="f83" y="f84"/>
                    <a:pt x="f83" y="f84"/>
                    <a:pt x="f83" y="f84"/>
                  </a:cubicBezTo>
                  <a:cubicBezTo>
                    <a:pt x="f83" y="f85"/>
                    <a:pt x="f81" y="f85"/>
                    <a:pt x="f83" y="f85"/>
                  </a:cubicBezTo>
                  <a:cubicBezTo>
                    <a:pt x="f81" y="f85"/>
                    <a:pt x="f83" y="f85"/>
                    <a:pt x="f83" y="f85"/>
                  </a:cubicBezTo>
                  <a:cubicBezTo>
                    <a:pt x="f83" y="f85"/>
                    <a:pt x="f83" y="f86"/>
                    <a:pt x="f83" y="f85"/>
                  </a:cubicBezTo>
                  <a:cubicBezTo>
                    <a:pt x="f83" y="f86"/>
                    <a:pt x="f87" y="f88"/>
                    <a:pt x="f87" y="f89"/>
                  </a:cubicBezTo>
                  <a:cubicBezTo>
                    <a:pt x="f90" y="f89"/>
                    <a:pt x="f90" y="f89"/>
                    <a:pt x="f90" y="f89"/>
                  </a:cubicBezTo>
                  <a:cubicBezTo>
                    <a:pt x="f87" y="f89"/>
                    <a:pt x="f87" y="f89"/>
                    <a:pt x="f87" y="f89"/>
                  </a:cubicBezTo>
                  <a:cubicBezTo>
                    <a:pt x="f87" y="f89"/>
                    <a:pt x="f90" y="f91"/>
                    <a:pt x="f87" y="f91"/>
                  </a:cubicBezTo>
                  <a:cubicBezTo>
                    <a:pt x="f90" y="f91"/>
                    <a:pt x="f92" y="f89"/>
                    <a:pt x="f87" y="f89"/>
                  </a:cubicBezTo>
                  <a:cubicBezTo>
                    <a:pt x="f92" y="f89"/>
                    <a:pt x="f90" y="f89"/>
                    <a:pt x="f87" y="f91"/>
                  </a:cubicBezTo>
                  <a:cubicBezTo>
                    <a:pt x="f87" y="f91"/>
                    <a:pt x="f90" y="f91"/>
                    <a:pt x="f90" y="f93"/>
                  </a:cubicBezTo>
                  <a:cubicBezTo>
                    <a:pt x="f90" y="f91"/>
                    <a:pt x="f87" y="f93"/>
                    <a:pt x="f87" y="f93"/>
                  </a:cubicBezTo>
                  <a:cubicBezTo>
                    <a:pt x="f90" y="f93"/>
                    <a:pt x="f87" y="f93"/>
                    <a:pt x="f90" y="f93"/>
                  </a:cubicBezTo>
                  <a:cubicBezTo>
                    <a:pt x="f90" y="f93"/>
                    <a:pt x="f90" y="f93"/>
                    <a:pt x="f90" y="f93"/>
                  </a:cubicBezTo>
                  <a:cubicBezTo>
                    <a:pt x="f94" y="f93"/>
                    <a:pt x="f90" y="f95"/>
                    <a:pt x="f94" y="f95"/>
                  </a:cubicBezTo>
                  <a:cubicBezTo>
                    <a:pt x="f90" y="f95"/>
                    <a:pt x="f96" y="f95"/>
                    <a:pt x="f94" y="f97"/>
                  </a:cubicBezTo>
                  <a:cubicBezTo>
                    <a:pt x="f90" y="f97"/>
                    <a:pt x="f90" y="f97"/>
                    <a:pt x="f90" y="f97"/>
                  </a:cubicBezTo>
                  <a:cubicBezTo>
                    <a:pt x="f94" y="f97"/>
                    <a:pt x="f94" y="f97"/>
                    <a:pt x="f94" y="f97"/>
                  </a:cubicBezTo>
                  <a:cubicBezTo>
                    <a:pt x="f94" y="f97"/>
                    <a:pt x="f94" y="f97"/>
                    <a:pt x="f94" y="f97"/>
                  </a:cubicBezTo>
                  <a:cubicBezTo>
                    <a:pt x="f96" y="f97"/>
                    <a:pt x="f94" y="f98"/>
                    <a:pt x="f96" y="f97"/>
                  </a:cubicBezTo>
                  <a:cubicBezTo>
                    <a:pt x="f96" y="f98"/>
                    <a:pt x="f99" y="f100"/>
                    <a:pt x="f96" y="f100"/>
                  </a:cubicBezTo>
                  <a:cubicBezTo>
                    <a:pt x="f99" y="f100"/>
                    <a:pt x="f99" y="f101"/>
                    <a:pt x="f99" y="f101"/>
                  </a:cubicBezTo>
                  <a:cubicBezTo>
                    <a:pt x="f99" y="f101"/>
                    <a:pt x="f99" y="f101"/>
                    <a:pt x="f99" y="f101"/>
                  </a:cubicBezTo>
                  <a:cubicBezTo>
                    <a:pt x="f99" y="f102"/>
                    <a:pt x="f99" y="f101"/>
                    <a:pt x="f99" y="f102"/>
                  </a:cubicBezTo>
                  <a:cubicBezTo>
                    <a:pt x="f99" y="f102"/>
                    <a:pt x="f99" y="f102"/>
                    <a:pt x="f99" y="f103"/>
                  </a:cubicBezTo>
                  <a:cubicBezTo>
                    <a:pt x="f104" y="f103"/>
                    <a:pt x="f104" y="f103"/>
                    <a:pt x="f104" y="f103"/>
                  </a:cubicBezTo>
                  <a:cubicBezTo>
                    <a:pt x="f104" y="f103"/>
                    <a:pt x="f105" y="f103"/>
                    <a:pt x="f106" y="f107"/>
                  </a:cubicBezTo>
                  <a:cubicBezTo>
                    <a:pt x="f104" y="f107"/>
                    <a:pt x="f104" y="f107"/>
                    <a:pt x="f104" y="f107"/>
                  </a:cubicBezTo>
                  <a:cubicBezTo>
                    <a:pt x="f99" y="f108"/>
                    <a:pt x="f106" y="f108"/>
                    <a:pt x="f106" y="f108"/>
                  </a:cubicBezTo>
                  <a:cubicBezTo>
                    <a:pt x="f105" y="f108"/>
                    <a:pt x="f105" y="f108"/>
                    <a:pt x="f105" y="f108"/>
                  </a:cubicBezTo>
                  <a:cubicBezTo>
                    <a:pt x="f106" y="f108"/>
                    <a:pt x="f109" y="f108"/>
                    <a:pt x="f105" y="f110"/>
                  </a:cubicBezTo>
                  <a:cubicBezTo>
                    <a:pt x="f105" y="f110"/>
                    <a:pt x="f105" y="f111"/>
                    <a:pt x="f109" y="f110"/>
                  </a:cubicBezTo>
                  <a:cubicBezTo>
                    <a:pt x="f109" y="f111"/>
                    <a:pt x="f112" y="f113"/>
                    <a:pt x="f109" y="f114"/>
                  </a:cubicBezTo>
                  <a:cubicBezTo>
                    <a:pt x="f109" y="f114"/>
                    <a:pt x="f112" y="f115"/>
                    <a:pt x="f112" y="f114"/>
                  </a:cubicBezTo>
                  <a:cubicBezTo>
                    <a:pt x="f112" y="f114"/>
                    <a:pt x="f109" y="f114"/>
                    <a:pt x="f112" y="f114"/>
                  </a:cubicBezTo>
                  <a:cubicBezTo>
                    <a:pt x="f112" y="f114"/>
                    <a:pt x="f112" y="f114"/>
                    <a:pt x="f112" y="f114"/>
                  </a:cubicBezTo>
                  <a:cubicBezTo>
                    <a:pt x="f112" y="f114"/>
                    <a:pt x="f112" y="f115"/>
                    <a:pt x="f109" y="f115"/>
                  </a:cubicBezTo>
                  <a:cubicBezTo>
                    <a:pt x="f109" y="f116"/>
                    <a:pt x="f117" y="f115"/>
                    <a:pt x="f117" y="f116"/>
                  </a:cubicBezTo>
                  <a:cubicBezTo>
                    <a:pt x="f117" y="f116"/>
                    <a:pt x="f117" y="f116"/>
                    <a:pt x="f117" y="f116"/>
                  </a:cubicBezTo>
                  <a:cubicBezTo>
                    <a:pt x="f118" y="f116"/>
                    <a:pt x="f118" y="f116"/>
                    <a:pt x="f118" y="f116"/>
                  </a:cubicBezTo>
                  <a:cubicBezTo>
                    <a:pt x="f118" y="f119"/>
                    <a:pt x="f117" y="f119"/>
                    <a:pt x="f117" y="f119"/>
                  </a:cubicBezTo>
                  <a:cubicBezTo>
                    <a:pt x="f117" y="f119"/>
                    <a:pt x="f117" y="f120"/>
                    <a:pt x="f118" y="f120"/>
                  </a:cubicBezTo>
                  <a:cubicBezTo>
                    <a:pt x="f117" y="f120"/>
                    <a:pt x="f117" y="f120"/>
                    <a:pt x="f117" y="f120"/>
                  </a:cubicBezTo>
                  <a:cubicBezTo>
                    <a:pt x="f117" y="f120"/>
                    <a:pt x="f117" y="f120"/>
                    <a:pt x="f118" y="f120"/>
                  </a:cubicBezTo>
                  <a:cubicBezTo>
                    <a:pt x="f117" y="f120"/>
                    <a:pt x="f117" y="f120"/>
                    <a:pt x="f117" y="f120"/>
                  </a:cubicBezTo>
                  <a:cubicBezTo>
                    <a:pt x="f117" y="f121"/>
                    <a:pt x="f118" y="f121"/>
                    <a:pt x="f118" y="f121"/>
                  </a:cubicBezTo>
                  <a:cubicBezTo>
                    <a:pt x="f118" y="f120"/>
                    <a:pt x="f118" y="f120"/>
                    <a:pt x="f118" y="f120"/>
                  </a:cubicBezTo>
                  <a:cubicBezTo>
                    <a:pt x="f118" y="f120"/>
                    <a:pt x="f118" y="f120"/>
                    <a:pt x="f122" y="f120"/>
                  </a:cubicBezTo>
                  <a:cubicBezTo>
                    <a:pt x="f118" y="f121"/>
                    <a:pt x="f122" y="f121"/>
                    <a:pt x="f122" y="f121"/>
                  </a:cubicBezTo>
                  <a:cubicBezTo>
                    <a:pt x="f122" y="f121"/>
                    <a:pt x="f122" y="f121"/>
                    <a:pt x="f122" y="f121"/>
                  </a:cubicBezTo>
                  <a:cubicBezTo>
                    <a:pt x="f122" y="f121"/>
                    <a:pt x="f123" y="f122"/>
                    <a:pt x="f122" y="f122"/>
                  </a:cubicBezTo>
                  <a:cubicBezTo>
                    <a:pt x="f122" y="f121"/>
                    <a:pt x="f122" y="f121"/>
                    <a:pt x="f122" y="f121"/>
                  </a:cubicBezTo>
                  <a:cubicBezTo>
                    <a:pt x="f122" y="f122"/>
                    <a:pt x="f118" y="f122"/>
                    <a:pt x="f122" y="f122"/>
                  </a:cubicBezTo>
                  <a:cubicBezTo>
                    <a:pt x="f122" y="f122"/>
                    <a:pt x="f123" y="f121"/>
                    <a:pt x="f123" y="f122"/>
                  </a:cubicBezTo>
                  <a:cubicBezTo>
                    <a:pt x="f122" y="f122"/>
                    <a:pt x="f122" y="f122"/>
                    <a:pt x="f122" y="f122"/>
                  </a:cubicBezTo>
                  <a:cubicBezTo>
                    <a:pt x="f122" y="f117"/>
                    <a:pt x="f122" y="f117"/>
                    <a:pt x="f122" y="f117"/>
                  </a:cubicBezTo>
                  <a:cubicBezTo>
                    <a:pt x="f123" y="f122"/>
                    <a:pt x="f123" y="f122"/>
                    <a:pt x="f123" y="f122"/>
                  </a:cubicBezTo>
                  <a:cubicBezTo>
                    <a:pt x="f123" y="f117"/>
                    <a:pt x="f122" y="f117"/>
                    <a:pt x="f122" y="f117"/>
                  </a:cubicBezTo>
                  <a:cubicBezTo>
                    <a:pt x="f123" y="f122"/>
                    <a:pt x="f123" y="f117"/>
                    <a:pt x="f119" y="f117"/>
                  </a:cubicBezTo>
                  <a:cubicBezTo>
                    <a:pt x="f119" y="f112"/>
                    <a:pt x="f119" y="f112"/>
                    <a:pt x="f119" y="f112"/>
                  </a:cubicBezTo>
                  <a:cubicBezTo>
                    <a:pt x="f119" y="f112"/>
                    <a:pt x="f119" y="f112"/>
                    <a:pt x="f119" y="f112"/>
                  </a:cubicBezTo>
                  <a:cubicBezTo>
                    <a:pt x="f123" y="f112"/>
                    <a:pt x="f119" y="f105"/>
                    <a:pt x="f119" y="f105"/>
                  </a:cubicBezTo>
                  <a:cubicBezTo>
                    <a:pt x="f119" y="f105"/>
                    <a:pt x="f119" y="f105"/>
                    <a:pt x="f119" y="f105"/>
                  </a:cubicBezTo>
                  <a:cubicBezTo>
                    <a:pt x="f119" y="f105"/>
                    <a:pt x="f119" y="f105"/>
                    <a:pt x="f116" y="f105"/>
                  </a:cubicBezTo>
                  <a:cubicBezTo>
                    <a:pt x="f116" y="f124"/>
                    <a:pt x="f123" y="f124"/>
                    <a:pt x="f119" y="f124"/>
                  </a:cubicBezTo>
                  <a:cubicBezTo>
                    <a:pt x="f119" y="f106"/>
                    <a:pt x="f116" y="f124"/>
                    <a:pt x="f116" y="f124"/>
                  </a:cubicBezTo>
                  <a:cubicBezTo>
                    <a:pt x="f116" y="f106"/>
                    <a:pt x="f114" y="f106"/>
                    <a:pt x="f125" y="f104"/>
                  </a:cubicBezTo>
                  <a:cubicBezTo>
                    <a:pt x="f114" y="f104"/>
                    <a:pt x="f114" y="f104"/>
                    <a:pt x="f114" y="f104"/>
                  </a:cubicBezTo>
                  <a:cubicBezTo>
                    <a:pt x="f114" y="f126"/>
                    <a:pt x="f127" y="f128"/>
                    <a:pt x="f113" y="f96"/>
                  </a:cubicBezTo>
                  <a:cubicBezTo>
                    <a:pt x="f113" y="f96"/>
                    <a:pt x="f113" y="f129"/>
                    <a:pt x="f114" y="f129"/>
                  </a:cubicBezTo>
                  <a:cubicBezTo>
                    <a:pt x="f113" y="f129"/>
                    <a:pt x="f114" y="f129"/>
                    <a:pt x="f113" y="f129"/>
                  </a:cubicBezTo>
                  <a:cubicBezTo>
                    <a:pt x="f113" y="f129"/>
                    <a:pt x="f113" y="f129"/>
                    <a:pt x="f113" y="f96"/>
                  </a:cubicBezTo>
                  <a:cubicBezTo>
                    <a:pt x="f127" y="f129"/>
                    <a:pt x="f130" y="f129"/>
                    <a:pt x="f127" y="f87"/>
                  </a:cubicBezTo>
                  <a:cubicBezTo>
                    <a:pt x="f130" y="f87"/>
                    <a:pt x="f130" y="f87"/>
                    <a:pt x="f130" y="f87"/>
                  </a:cubicBezTo>
                  <a:cubicBezTo>
                    <a:pt x="f127" y="f87"/>
                    <a:pt x="f127" y="f83"/>
                    <a:pt x="f130" y="f83"/>
                  </a:cubicBezTo>
                  <a:cubicBezTo>
                    <a:pt x="f130" y="f83"/>
                    <a:pt x="f130" y="f83"/>
                    <a:pt x="f130" y="f83"/>
                  </a:cubicBezTo>
                  <a:cubicBezTo>
                    <a:pt x="f130" y="f83"/>
                    <a:pt x="f130" y="f83"/>
                    <a:pt x="f130" y="f83"/>
                  </a:cubicBezTo>
                  <a:cubicBezTo>
                    <a:pt x="f110" y="f83"/>
                    <a:pt x="f110" y="f83"/>
                    <a:pt x="f110" y="f83"/>
                  </a:cubicBezTo>
                  <a:cubicBezTo>
                    <a:pt x="f130" y="f83"/>
                    <a:pt x="f130" y="f131"/>
                    <a:pt x="f130" y="f131"/>
                  </a:cubicBezTo>
                  <a:cubicBezTo>
                    <a:pt x="f110" y="f131"/>
                    <a:pt x="f132" y="f131"/>
                    <a:pt x="f110" y="f131"/>
                  </a:cubicBezTo>
                  <a:cubicBezTo>
                    <a:pt x="f110" y="f81"/>
                    <a:pt x="f110" y="f81"/>
                    <a:pt x="f110" y="f81"/>
                  </a:cubicBezTo>
                  <a:cubicBezTo>
                    <a:pt x="f132" y="f81"/>
                    <a:pt x="f132" y="f81"/>
                    <a:pt x="f132" y="f81"/>
                  </a:cubicBezTo>
                  <a:cubicBezTo>
                    <a:pt x="f132" y="f79"/>
                    <a:pt x="f132" y="f79"/>
                    <a:pt x="f132" y="f133"/>
                  </a:cubicBezTo>
                  <a:cubicBezTo>
                    <a:pt x="f103" y="f133"/>
                    <a:pt x="f102" y="f134"/>
                    <a:pt x="f135" y="f136"/>
                  </a:cubicBezTo>
                  <a:cubicBezTo>
                    <a:pt x="f135" y="f136"/>
                    <a:pt x="f135" y="f136"/>
                    <a:pt x="f135" y="f136"/>
                  </a:cubicBezTo>
                  <a:cubicBezTo>
                    <a:pt x="f135" y="f136"/>
                    <a:pt x="f135" y="f136"/>
                    <a:pt x="f135" y="f136"/>
                  </a:cubicBezTo>
                  <a:cubicBezTo>
                    <a:pt x="f135" y="f136"/>
                    <a:pt x="f135" y="f72"/>
                    <a:pt x="f102" y="f72"/>
                  </a:cubicBezTo>
                  <a:cubicBezTo>
                    <a:pt x="f135" y="f72"/>
                    <a:pt x="f135" y="f72"/>
                    <a:pt x="f135" y="f72"/>
                  </a:cubicBezTo>
                  <a:cubicBezTo>
                    <a:pt x="f100" y="f72"/>
                    <a:pt x="f135" y="f72"/>
                    <a:pt x="f100" y="f72"/>
                  </a:cubicBezTo>
                  <a:cubicBezTo>
                    <a:pt x="f100" y="f63"/>
                    <a:pt x="f100" y="f63"/>
                    <a:pt x="f100" y="f63"/>
                  </a:cubicBezTo>
                  <a:cubicBezTo>
                    <a:pt x="f100" y="f63"/>
                    <a:pt x="f100" y="f63"/>
                    <a:pt x="f135" y="f63"/>
                  </a:cubicBezTo>
                  <a:cubicBezTo>
                    <a:pt x="f100" y="f63"/>
                    <a:pt x="f100" y="f63"/>
                    <a:pt x="f100" y="f63"/>
                  </a:cubicBezTo>
                  <a:cubicBezTo>
                    <a:pt x="f135" y="f137"/>
                    <a:pt x="f102" y="f63"/>
                    <a:pt x="f103" y="f137"/>
                  </a:cubicBezTo>
                  <a:cubicBezTo>
                    <a:pt x="f102" y="f137"/>
                    <a:pt x="f102" y="f137"/>
                    <a:pt x="f102" y="f137"/>
                  </a:cubicBezTo>
                  <a:cubicBezTo>
                    <a:pt x="f103" y="f61"/>
                    <a:pt x="f103" y="f137"/>
                    <a:pt x="f103" y="f61"/>
                  </a:cubicBezTo>
                  <a:cubicBezTo>
                    <a:pt x="f103" y="f61"/>
                    <a:pt x="f102" y="f61"/>
                    <a:pt x="f102" y="f137"/>
                  </a:cubicBezTo>
                  <a:cubicBezTo>
                    <a:pt x="f135" y="f61"/>
                    <a:pt x="f100" y="f137"/>
                    <a:pt x="f100" y="f137"/>
                  </a:cubicBezTo>
                  <a:cubicBezTo>
                    <a:pt x="f100" y="f61"/>
                    <a:pt x="f100" y="f137"/>
                    <a:pt x="f135" y="f137"/>
                  </a:cubicBezTo>
                  <a:cubicBezTo>
                    <a:pt x="f135" y="f61"/>
                    <a:pt x="f100" y="f61"/>
                    <a:pt x="f100" y="f61"/>
                  </a:cubicBezTo>
                  <a:cubicBezTo>
                    <a:pt x="f100" y="f61"/>
                    <a:pt x="f98" y="f137"/>
                    <a:pt x="f98" y="f61"/>
                  </a:cubicBezTo>
                  <a:cubicBezTo>
                    <a:pt x="f98" y="f61"/>
                    <a:pt x="f100" y="f61"/>
                    <a:pt x="f98" y="f61"/>
                  </a:cubicBezTo>
                  <a:cubicBezTo>
                    <a:pt x="f138" y="f61"/>
                    <a:pt x="f138" y="f61"/>
                    <a:pt x="f138" y="f61"/>
                  </a:cubicBezTo>
                  <a:cubicBezTo>
                    <a:pt x="f138" y="f61"/>
                    <a:pt x="f138" y="f61"/>
                    <a:pt x="f138" y="f61"/>
                  </a:cubicBezTo>
                  <a:cubicBezTo>
                    <a:pt x="f138" y="f59"/>
                    <a:pt x="f98" y="f59"/>
                    <a:pt x="f98" y="f59"/>
                  </a:cubicBezTo>
                  <a:cubicBezTo>
                    <a:pt x="f98" y="f59"/>
                    <a:pt x="f138" y="f139"/>
                    <a:pt x="f140" y="f59"/>
                  </a:cubicBezTo>
                  <a:cubicBezTo>
                    <a:pt x="f138" y="f59"/>
                    <a:pt x="f138" y="f59"/>
                    <a:pt x="f138" y="f59"/>
                  </a:cubicBezTo>
                  <a:cubicBezTo>
                    <a:pt x="f138" y="f139"/>
                    <a:pt x="f140" y="f139"/>
                    <a:pt x="f138" y="f139"/>
                  </a:cubicBezTo>
                  <a:cubicBezTo>
                    <a:pt x="f140" y="f139"/>
                    <a:pt x="f140" y="f139"/>
                    <a:pt x="f140" y="f139"/>
                  </a:cubicBezTo>
                  <a:cubicBezTo>
                    <a:pt x="f140" y="f139"/>
                    <a:pt x="f140" y="f139"/>
                    <a:pt x="f138" y="f54"/>
                  </a:cubicBezTo>
                  <a:cubicBezTo>
                    <a:pt x="f138" y="f54"/>
                    <a:pt x="f95" y="f54"/>
                    <a:pt x="f140" y="f141"/>
                  </a:cubicBezTo>
                  <a:cubicBezTo>
                    <a:pt x="f140" y="f141"/>
                    <a:pt x="f140" y="f141"/>
                    <a:pt x="f95" y="f141"/>
                  </a:cubicBezTo>
                  <a:cubicBezTo>
                    <a:pt x="f95" y="f54"/>
                    <a:pt x="f140" y="f54"/>
                    <a:pt x="f95" y="f54"/>
                  </a:cubicBezTo>
                  <a:cubicBezTo>
                    <a:pt x="f140" y="f54"/>
                    <a:pt x="f95" y="f54"/>
                    <a:pt x="f95" y="f54"/>
                  </a:cubicBezTo>
                  <a:cubicBezTo>
                    <a:pt x="f95" y="f141"/>
                    <a:pt x="f95" y="f141"/>
                    <a:pt x="f95" y="f141"/>
                  </a:cubicBezTo>
                  <a:cubicBezTo>
                    <a:pt x="f95" y="f141"/>
                    <a:pt x="f95" y="f141"/>
                    <a:pt x="f142" y="f141"/>
                  </a:cubicBezTo>
                  <a:cubicBezTo>
                    <a:pt x="f95" y="f141"/>
                    <a:pt x="f95" y="f141"/>
                    <a:pt x="f95" y="f141"/>
                  </a:cubicBezTo>
                  <a:cubicBezTo>
                    <a:pt x="f142" y="f141"/>
                    <a:pt x="f142" y="f141"/>
                    <a:pt x="f142" y="f141"/>
                  </a:cubicBezTo>
                  <a:cubicBezTo>
                    <a:pt x="f95" y="f143"/>
                    <a:pt x="f95" y="f143"/>
                    <a:pt x="f95" y="f143"/>
                  </a:cubicBezTo>
                  <a:cubicBezTo>
                    <a:pt x="f95" y="f143"/>
                    <a:pt x="f95" y="f143"/>
                    <a:pt x="f95" y="f143"/>
                  </a:cubicBezTo>
                  <a:cubicBezTo>
                    <a:pt x="f95" y="f143"/>
                    <a:pt x="f95" y="f143"/>
                    <a:pt x="f95" y="f48"/>
                  </a:cubicBezTo>
                  <a:cubicBezTo>
                    <a:pt x="f142" y="f143"/>
                    <a:pt x="f142" y="f143"/>
                    <a:pt x="f142" y="f143"/>
                  </a:cubicBezTo>
                  <a:cubicBezTo>
                    <a:pt x="f89" y="f143"/>
                    <a:pt x="f142" y="f48"/>
                    <a:pt x="f89" y="f48"/>
                  </a:cubicBezTo>
                  <a:cubicBezTo>
                    <a:pt x="f142" y="f143"/>
                    <a:pt x="f142" y="f143"/>
                    <a:pt x="f142" y="f143"/>
                  </a:cubicBezTo>
                  <a:cubicBezTo>
                    <a:pt x="f142" y="f48"/>
                    <a:pt x="f95" y="f48"/>
                    <a:pt x="f95" y="f144"/>
                  </a:cubicBezTo>
                  <a:cubicBezTo>
                    <a:pt x="f142" y="f144"/>
                    <a:pt x="f89" y="f144"/>
                    <a:pt x="f89" y="f48"/>
                  </a:cubicBezTo>
                  <a:cubicBezTo>
                    <a:pt x="f89" y="f48"/>
                    <a:pt x="f89" y="f144"/>
                    <a:pt x="f142" y="f144"/>
                  </a:cubicBezTo>
                  <a:cubicBezTo>
                    <a:pt x="f89" y="f144"/>
                    <a:pt x="f89" y="f48"/>
                    <a:pt x="f89" y="f144"/>
                  </a:cubicBezTo>
                  <a:cubicBezTo>
                    <a:pt x="f89" y="f42"/>
                    <a:pt x="f89" y="f42"/>
                    <a:pt x="f89" y="f42"/>
                  </a:cubicBezTo>
                  <a:cubicBezTo>
                    <a:pt x="f142" y="f42"/>
                    <a:pt x="f142" y="f42"/>
                    <a:pt x="f142" y="f42"/>
                  </a:cubicBezTo>
                  <a:cubicBezTo>
                    <a:pt x="f142" y="f39"/>
                    <a:pt x="f142" y="f39"/>
                    <a:pt x="f142" y="f39"/>
                  </a:cubicBezTo>
                  <a:cubicBezTo>
                    <a:pt x="f95" y="f39"/>
                    <a:pt x="f95" y="f39"/>
                    <a:pt x="f95" y="f39"/>
                  </a:cubicBezTo>
                  <a:cubicBezTo>
                    <a:pt x="f95" y="f39"/>
                    <a:pt x="f95" y="f39"/>
                    <a:pt x="f95" y="f37"/>
                  </a:cubicBezTo>
                  <a:cubicBezTo>
                    <a:pt x="f142" y="f42"/>
                    <a:pt x="f89" y="f39"/>
                    <a:pt x="f88" y="f39"/>
                  </a:cubicBezTo>
                  <a:cubicBezTo>
                    <a:pt x="f88" y="f39"/>
                    <a:pt x="f142" y="f37"/>
                    <a:pt x="f88" y="f37"/>
                  </a:cubicBezTo>
                  <a:cubicBezTo>
                    <a:pt x="f88" y="f37"/>
                    <a:pt x="f145" y="f37"/>
                    <a:pt x="f88" y="f37"/>
                  </a:cubicBezTo>
                  <a:cubicBezTo>
                    <a:pt x="f88" y="f37"/>
                    <a:pt x="f145" y="f39"/>
                    <a:pt x="f145" y="f37"/>
                  </a:cubicBezTo>
                  <a:cubicBezTo>
                    <a:pt x="f145" y="f37"/>
                    <a:pt x="f145" y="f146"/>
                    <a:pt x="f88" y="f146"/>
                  </a:cubicBezTo>
                  <a:cubicBezTo>
                    <a:pt x="f88" y="f37"/>
                    <a:pt x="f88" y="f37"/>
                    <a:pt x="f88" y="f37"/>
                  </a:cubicBezTo>
                  <a:cubicBezTo>
                    <a:pt x="f89" y="f146"/>
                    <a:pt x="f89" y="f146"/>
                    <a:pt x="f89" y="f146"/>
                  </a:cubicBezTo>
                  <a:cubicBezTo>
                    <a:pt x="f89" y="f32"/>
                    <a:pt x="f89" y="f32"/>
                    <a:pt x="f88" y="f32"/>
                  </a:cubicBezTo>
                  <a:cubicBezTo>
                    <a:pt x="f88" y="f146"/>
                    <a:pt x="f88" y="f146"/>
                    <a:pt x="f88" y="f146"/>
                  </a:cubicBezTo>
                  <a:cubicBezTo>
                    <a:pt x="f145" y="f146"/>
                    <a:pt x="f88" y="f32"/>
                    <a:pt x="f145" y="f32"/>
                  </a:cubicBezTo>
                  <a:cubicBezTo>
                    <a:pt x="f145" y="f146"/>
                    <a:pt x="f145" y="f146"/>
                    <a:pt x="f85" y="f146"/>
                  </a:cubicBezTo>
                  <a:cubicBezTo>
                    <a:pt x="f85" y="f146"/>
                    <a:pt x="f85" y="f146"/>
                    <a:pt x="f85" y="f146"/>
                  </a:cubicBezTo>
                  <a:cubicBezTo>
                    <a:pt x="f85" y="f146"/>
                    <a:pt x="f85" y="f146"/>
                    <a:pt x="f85" y="f146"/>
                  </a:cubicBezTo>
                  <a:cubicBezTo>
                    <a:pt x="f85" y="f32"/>
                    <a:pt x="f85" y="f146"/>
                    <a:pt x="f84" y="f32"/>
                  </a:cubicBezTo>
                  <a:cubicBezTo>
                    <a:pt x="f85" y="f32"/>
                    <a:pt x="f85" y="f32"/>
                    <a:pt x="f85" y="f32"/>
                  </a:cubicBezTo>
                  <a:cubicBezTo>
                    <a:pt x="f145" y="f147"/>
                    <a:pt x="f85" y="f146"/>
                    <a:pt x="f145" y="f32"/>
                  </a:cubicBezTo>
                  <a:cubicBezTo>
                    <a:pt x="f145" y="f32"/>
                    <a:pt x="f85" y="f32"/>
                    <a:pt x="f85" y="f147"/>
                  </a:cubicBezTo>
                  <a:cubicBezTo>
                    <a:pt x="f145" y="f147"/>
                    <a:pt x="f145" y="f147"/>
                    <a:pt x="f145" y="f147"/>
                  </a:cubicBezTo>
                  <a:cubicBezTo>
                    <a:pt x="f145" y="f147"/>
                    <a:pt x="f88" y="f148"/>
                    <a:pt x="f145" y="f148"/>
                  </a:cubicBezTo>
                  <a:cubicBezTo>
                    <a:pt x="f85" y="f148"/>
                    <a:pt x="f85" y="f148"/>
                    <a:pt x="f85" y="f147"/>
                  </a:cubicBezTo>
                  <a:cubicBezTo>
                    <a:pt x="f85" y="f148"/>
                    <a:pt x="f84" y="f148"/>
                    <a:pt x="f84" y="f148"/>
                  </a:cubicBezTo>
                  <a:cubicBezTo>
                    <a:pt x="f85" y="f28"/>
                    <a:pt x="f80" y="f28"/>
                    <a:pt x="f84" y="f28"/>
                  </a:cubicBezTo>
                  <a:cubicBezTo>
                    <a:pt x="f85" y="f148"/>
                    <a:pt x="f85" y="f148"/>
                    <a:pt x="f85" y="f148"/>
                  </a:cubicBezTo>
                  <a:cubicBezTo>
                    <a:pt x="f145" y="f28"/>
                    <a:pt x="f145" y="f147"/>
                    <a:pt x="f88" y="f148"/>
                  </a:cubicBezTo>
                  <a:cubicBezTo>
                    <a:pt x="f145" y="f148"/>
                    <a:pt x="f88" y="f28"/>
                    <a:pt x="f89" y="f28"/>
                  </a:cubicBezTo>
                  <a:cubicBezTo>
                    <a:pt x="f88" y="f28"/>
                    <a:pt x="f88" y="f28"/>
                    <a:pt x="f88" y="f28"/>
                  </a:cubicBezTo>
                  <a:cubicBezTo>
                    <a:pt x="f88" y="f28"/>
                    <a:pt x="f88" y="f28"/>
                    <a:pt x="f145" y="f28"/>
                  </a:cubicBezTo>
                  <a:cubicBezTo>
                    <a:pt x="f85" y="f26"/>
                    <a:pt x="f85" y="f26"/>
                    <a:pt x="f85" y="f26"/>
                  </a:cubicBezTo>
                  <a:cubicBezTo>
                    <a:pt x="f85" y="f26"/>
                    <a:pt x="f85" y="f26"/>
                    <a:pt x="f145" y="f26"/>
                  </a:cubicBezTo>
                  <a:cubicBezTo>
                    <a:pt x="f85" y="f22"/>
                    <a:pt x="f85" y="f22"/>
                    <a:pt x="f84" y="f19"/>
                  </a:cubicBezTo>
                  <a:cubicBezTo>
                    <a:pt x="f84" y="f22"/>
                    <a:pt x="f84" y="f16"/>
                    <a:pt x="f80" y="f19"/>
                  </a:cubicBezTo>
                  <a:cubicBezTo>
                    <a:pt x="f80" y="f19"/>
                    <a:pt x="f80" y="f22"/>
                    <a:pt x="f149" y="f22"/>
                  </a:cubicBezTo>
                  <a:cubicBezTo>
                    <a:pt x="f80" y="f22"/>
                    <a:pt x="f80" y="f22"/>
                    <a:pt x="f80" y="f22"/>
                  </a:cubicBezTo>
                  <a:cubicBezTo>
                    <a:pt x="f149" y="f22"/>
                    <a:pt x="f80" y="f19"/>
                    <a:pt x="f80" y="f19"/>
                  </a:cubicBezTo>
                  <a:cubicBezTo>
                    <a:pt x="f80" y="f22"/>
                    <a:pt x="f84" y="f19"/>
                    <a:pt x="f84" y="f16"/>
                  </a:cubicBezTo>
                  <a:cubicBezTo>
                    <a:pt x="f85" y="f16"/>
                    <a:pt x="f85" y="f16"/>
                    <a:pt x="f85" y="f16"/>
                  </a:cubicBezTo>
                  <a:cubicBezTo>
                    <a:pt x="f84" y="f150"/>
                    <a:pt x="f80" y="f150"/>
                    <a:pt x="f80" y="f150"/>
                  </a:cubicBezTo>
                  <a:cubicBezTo>
                    <a:pt x="f80" y="f151"/>
                    <a:pt x="f149" y="f152"/>
                    <a:pt x="f149" y="f153"/>
                  </a:cubicBezTo>
                  <a:cubicBezTo>
                    <a:pt x="f149" y="f153"/>
                    <a:pt x="f80" y="f153"/>
                    <a:pt x="f80" y="f14"/>
                  </a:cubicBezTo>
                  <a:cubicBezTo>
                    <a:pt x="f149" y="f14"/>
                    <a:pt x="f149" y="f153"/>
                    <a:pt x="f149" y="f14"/>
                  </a:cubicBezTo>
                  <a:cubicBezTo>
                    <a:pt x="f149" y="f14"/>
                    <a:pt x="f149" y="f14"/>
                    <a:pt x="f149" y="f14"/>
                  </a:cubicBezTo>
                  <a:cubicBezTo>
                    <a:pt x="f149" y="f14"/>
                    <a:pt x="f149" y="f10"/>
                    <a:pt x="f154" y="f10"/>
                  </a:cubicBezTo>
                  <a:cubicBezTo>
                    <a:pt x="f149" y="f10"/>
                    <a:pt x="f149" y="f10"/>
                    <a:pt x="f149" y="f10"/>
                  </a:cubicBezTo>
                  <a:cubicBezTo>
                    <a:pt x="f149" y="f10"/>
                    <a:pt x="f149" y="f10"/>
                    <a:pt x="f154" y="f10"/>
                  </a:cubicBezTo>
                  <a:cubicBezTo>
                    <a:pt x="f149" y="f10"/>
                    <a:pt x="f149" y="f10"/>
                    <a:pt x="f149" y="f10"/>
                  </a:cubicBezTo>
                  <a:cubicBezTo>
                    <a:pt x="f149" y="f8"/>
                    <a:pt x="f149" y="f8"/>
                    <a:pt x="f154" y="f8"/>
                  </a:cubicBezTo>
                  <a:cubicBezTo>
                    <a:pt x="f154" y="f8"/>
                    <a:pt x="f154" y="f8"/>
                    <a:pt x="f154" y="f8"/>
                  </a:cubicBezTo>
                  <a:cubicBezTo>
                    <a:pt x="f6" y="f8"/>
                    <a:pt x="f154" y="f155"/>
                    <a:pt x="f6" y="f155"/>
                  </a:cubicBezTo>
                  <a:cubicBezTo>
                    <a:pt x="f154" y="f156"/>
                    <a:pt x="f154" y="f156"/>
                    <a:pt x="f154" y="f156"/>
                  </a:cubicBezTo>
                  <a:cubicBezTo>
                    <a:pt x="f6" y="f156"/>
                    <a:pt x="f6" y="f156"/>
                    <a:pt x="f6" y="f156"/>
                  </a:cubicBezTo>
                  <a:cubicBezTo>
                    <a:pt x="f154" y="f156"/>
                    <a:pt x="f154" y="f5"/>
                    <a:pt x="f6" y="f5"/>
                  </a:cubicBezTo>
                  <a:cubicBezTo>
                    <a:pt x="f149" y="f156"/>
                    <a:pt x="f149" y="f156"/>
                    <a:pt x="f149" y="f156"/>
                  </a:cubicBezTo>
                  <a:cubicBezTo>
                    <a:pt x="f154" y="f156"/>
                    <a:pt x="f154" y="f156"/>
                    <a:pt x="f154" y="f156"/>
                  </a:cubicBezTo>
                  <a:cubicBezTo>
                    <a:pt x="f6" y="f155"/>
                    <a:pt x="f154" y="f155"/>
                    <a:pt x="f154" y="f155"/>
                  </a:cubicBezTo>
                  <a:cubicBezTo>
                    <a:pt x="f154" y="f155"/>
                    <a:pt x="f154" y="f155"/>
                    <a:pt x="f154" y="f155"/>
                  </a:cubicBezTo>
                  <a:cubicBezTo>
                    <a:pt x="f149" y="f156"/>
                    <a:pt x="f149" y="f155"/>
                    <a:pt x="f149" y="f156"/>
                  </a:cubicBezTo>
                  <a:cubicBezTo>
                    <a:pt x="f149" y="f156"/>
                    <a:pt x="f149" y="f156"/>
                    <a:pt x="f149" y="f156"/>
                  </a:cubicBezTo>
                  <a:cubicBezTo>
                    <a:pt x="f149" y="f156"/>
                    <a:pt x="f80" y="f156"/>
                    <a:pt x="f80" y="f155"/>
                  </a:cubicBezTo>
                  <a:cubicBezTo>
                    <a:pt x="f149" y="f155"/>
                    <a:pt x="f80" y="f155"/>
                    <a:pt x="f149" y="f155"/>
                  </a:cubicBezTo>
                  <a:cubicBezTo>
                    <a:pt x="f80" y="f155"/>
                    <a:pt x="f80" y="f155"/>
                    <a:pt x="f80" y="f8"/>
                  </a:cubicBezTo>
                  <a:cubicBezTo>
                    <a:pt x="f80" y="f8"/>
                    <a:pt x="f84" y="f8"/>
                    <a:pt x="f84" y="f10"/>
                  </a:cubicBezTo>
                  <a:cubicBezTo>
                    <a:pt x="f80" y="f10"/>
                    <a:pt x="f80" y="f10"/>
                    <a:pt x="f80" y="f10"/>
                  </a:cubicBezTo>
                  <a:cubicBezTo>
                    <a:pt x="f80" y="f10"/>
                    <a:pt x="f80" y="f10"/>
                    <a:pt x="f80" y="f14"/>
                  </a:cubicBezTo>
                  <a:cubicBezTo>
                    <a:pt x="f80" y="f14"/>
                    <a:pt x="f84" y="f10"/>
                    <a:pt x="f85" y="f14"/>
                  </a:cubicBezTo>
                  <a:cubicBezTo>
                    <a:pt x="f84" y="f14"/>
                    <a:pt x="f84" y="f14"/>
                    <a:pt x="f84" y="f14"/>
                  </a:cubicBezTo>
                  <a:cubicBezTo>
                    <a:pt x="f85" y="f14"/>
                    <a:pt x="f85" y="f14"/>
                    <a:pt x="f85" y="f14"/>
                  </a:cubicBezTo>
                  <a:cubicBezTo>
                    <a:pt x="f145" y="f153"/>
                    <a:pt x="f145" y="f152"/>
                    <a:pt x="f88" y="f151"/>
                  </a:cubicBezTo>
                  <a:cubicBezTo>
                    <a:pt x="f145" y="f151"/>
                    <a:pt x="f145" y="f151"/>
                    <a:pt x="f145" y="f151"/>
                  </a:cubicBezTo>
                  <a:cubicBezTo>
                    <a:pt x="f88" y="f151"/>
                    <a:pt x="f88" y="f150"/>
                    <a:pt x="f89" y="f150"/>
                  </a:cubicBezTo>
                  <a:cubicBezTo>
                    <a:pt x="f89" y="f16"/>
                    <a:pt x="f142" y="f19"/>
                    <a:pt x="f142" y="f22"/>
                  </a:cubicBezTo>
                  <a:cubicBezTo>
                    <a:pt x="f95" y="f26"/>
                    <a:pt x="f140" y="f28"/>
                    <a:pt x="f138" y="f147"/>
                  </a:cubicBezTo>
                  <a:cubicBezTo>
                    <a:pt x="f140" y="f147"/>
                    <a:pt x="f140" y="f147"/>
                    <a:pt x="f140" y="f147"/>
                  </a:cubicBezTo>
                  <a:cubicBezTo>
                    <a:pt x="f138" y="f147"/>
                    <a:pt x="f140" y="f147"/>
                    <a:pt x="f140" y="f32"/>
                  </a:cubicBezTo>
                  <a:cubicBezTo>
                    <a:pt x="f140" y="f147"/>
                    <a:pt x="f138" y="f32"/>
                    <a:pt x="f138" y="f147"/>
                  </a:cubicBezTo>
                  <a:cubicBezTo>
                    <a:pt x="f138" y="f32"/>
                    <a:pt x="f98" y="f146"/>
                    <a:pt x="f100" y="f146"/>
                  </a:cubicBezTo>
                  <a:cubicBezTo>
                    <a:pt x="f100" y="f37"/>
                    <a:pt x="f100" y="f37"/>
                    <a:pt x="f100" y="f37"/>
                  </a:cubicBezTo>
                  <a:cubicBezTo>
                    <a:pt x="f135" y="f37"/>
                    <a:pt x="f135" y="f39"/>
                    <a:pt x="f135" y="f42"/>
                  </a:cubicBezTo>
                  <a:cubicBezTo>
                    <a:pt x="f135" y="f42"/>
                    <a:pt x="f100" y="f42"/>
                    <a:pt x="f135" y="f42"/>
                  </a:cubicBezTo>
                  <a:cubicBezTo>
                    <a:pt x="f102" y="f144"/>
                    <a:pt x="f102" y="f144"/>
                    <a:pt x="f102" y="f144"/>
                  </a:cubicBezTo>
                  <a:cubicBezTo>
                    <a:pt x="f103" y="f48"/>
                    <a:pt x="f103" y="f48"/>
                    <a:pt x="f103" y="f143"/>
                  </a:cubicBezTo>
                  <a:cubicBezTo>
                    <a:pt x="f110" y="f141"/>
                    <a:pt x="f110" y="f139"/>
                    <a:pt x="f127" y="f59"/>
                  </a:cubicBezTo>
                  <a:cubicBezTo>
                    <a:pt x="f130" y="f61"/>
                    <a:pt x="f130" y="f61"/>
                    <a:pt x="f130" y="f61"/>
                  </a:cubicBezTo>
                  <a:cubicBezTo>
                    <a:pt x="f113" y="f137"/>
                    <a:pt x="f114" y="f136"/>
                    <a:pt x="f125" y="f134"/>
                  </a:cubicBezTo>
                  <a:cubicBezTo>
                    <a:pt x="f114" y="f134"/>
                    <a:pt x="f114" y="f134"/>
                    <a:pt x="f114" y="f134"/>
                  </a:cubicBezTo>
                  <a:cubicBezTo>
                    <a:pt x="f114" y="f75"/>
                    <a:pt x="f125" y="f75"/>
                    <a:pt x="f125" y="f134"/>
                  </a:cubicBezTo>
                  <a:cubicBezTo>
                    <a:pt x="f125" y="f75"/>
                    <a:pt x="f116" y="f75"/>
                    <a:pt x="f116" y="f133"/>
                  </a:cubicBezTo>
                  <a:cubicBezTo>
                    <a:pt x="f116" y="f79"/>
                    <a:pt x="f119" y="f133"/>
                    <a:pt x="f119" y="f79"/>
                  </a:cubicBezTo>
                  <a:cubicBezTo>
                    <a:pt x="f119" y="f81"/>
                    <a:pt x="f123" y="f81"/>
                    <a:pt x="f123" y="f131"/>
                  </a:cubicBezTo>
                  <a:cubicBezTo>
                    <a:pt x="f123" y="f131"/>
                    <a:pt x="f123" y="f131"/>
                    <a:pt x="f123" y="f131"/>
                  </a:cubicBezTo>
                  <a:cubicBezTo>
                    <a:pt x="f123" y="f131"/>
                    <a:pt x="f119" y="f131"/>
                    <a:pt x="f123" y="f131"/>
                  </a:cubicBezTo>
                  <a:cubicBezTo>
                    <a:pt x="f123" y="f131"/>
                    <a:pt x="f123" y="f83"/>
                    <a:pt x="f122" y="f131"/>
                  </a:cubicBezTo>
                  <a:cubicBezTo>
                    <a:pt x="f122" y="f87"/>
                    <a:pt x="f117" y="f87"/>
                    <a:pt x="f118" y="f96"/>
                  </a:cubicBezTo>
                  <a:cubicBezTo>
                    <a:pt x="f117" y="f129"/>
                    <a:pt x="f117" y="f96"/>
                    <a:pt x="f117" y="f96"/>
                  </a:cubicBezTo>
                  <a:cubicBezTo>
                    <a:pt x="f117" y="f96"/>
                    <a:pt x="f117" y="f126"/>
                    <a:pt x="f112" y="f126"/>
                  </a:cubicBezTo>
                  <a:cubicBezTo>
                    <a:pt x="f112" y="f126"/>
                    <a:pt x="f112" y="f126"/>
                    <a:pt x="f112" y="f126"/>
                  </a:cubicBezTo>
                  <a:cubicBezTo>
                    <a:pt x="f112" y="f126"/>
                    <a:pt x="f112" y="f126"/>
                    <a:pt x="f112" y="f126"/>
                  </a:cubicBezTo>
                  <a:cubicBezTo>
                    <a:pt x="f105" y="f104"/>
                    <a:pt x="f109" y="f124"/>
                    <a:pt x="f105" y="f105"/>
                  </a:cubicBezTo>
                  <a:cubicBezTo>
                    <a:pt x="f104" y="f117"/>
                    <a:pt x="f99" y="f120"/>
                    <a:pt x="f96" y="f119"/>
                  </a:cubicBezTo>
                  <a:cubicBezTo>
                    <a:pt x="f96" y="f116"/>
                    <a:pt x="f96" y="f116"/>
                    <a:pt x="f96" y="f116"/>
                  </a:cubicBezTo>
                  <a:cubicBezTo>
                    <a:pt x="f94" y="f116"/>
                    <a:pt x="f96" y="f114"/>
                    <a:pt x="f90" y="f115"/>
                  </a:cubicBezTo>
                  <a:cubicBezTo>
                    <a:pt x="f90" y="f114"/>
                    <a:pt x="f90" y="f114"/>
                    <a:pt x="f90" y="f114"/>
                  </a:cubicBezTo>
                  <a:cubicBezTo>
                    <a:pt x="f90" y="f114"/>
                    <a:pt x="f90" y="f111"/>
                    <a:pt x="f87" y="f111"/>
                  </a:cubicBezTo>
                  <a:cubicBezTo>
                    <a:pt x="f87" y="f111"/>
                    <a:pt x="f87" y="f111"/>
                    <a:pt x="f87" y="f111"/>
                  </a:cubicBezTo>
                  <a:cubicBezTo>
                    <a:pt x="f87" y="f110"/>
                    <a:pt x="f92" y="f108"/>
                    <a:pt x="f92" y="f107"/>
                  </a:cubicBezTo>
                  <a:cubicBezTo>
                    <a:pt x="f92" y="f107"/>
                    <a:pt x="f92" y="f107"/>
                    <a:pt x="f87" y="f107"/>
                  </a:cubicBezTo>
                  <a:cubicBezTo>
                    <a:pt x="f87" y="f107"/>
                    <a:pt x="f83" y="f107"/>
                    <a:pt x="f92" y="f103"/>
                  </a:cubicBezTo>
                  <a:cubicBezTo>
                    <a:pt x="f92" y="f103"/>
                    <a:pt x="f92" y="f103"/>
                    <a:pt x="f92" y="f107"/>
                  </a:cubicBezTo>
                  <a:cubicBezTo>
                    <a:pt x="f83" y="f101"/>
                    <a:pt x="f79" y="f100"/>
                    <a:pt x="f78" y="f97"/>
                  </a:cubicBezTo>
                  <a:cubicBezTo>
                    <a:pt x="f78" y="f93"/>
                    <a:pt x="f79" y="f95"/>
                    <a:pt x="f78" y="f93"/>
                  </a:cubicBezTo>
                  <a:cubicBezTo>
                    <a:pt x="f78" y="f93"/>
                    <a:pt x="f78" y="f95"/>
                    <a:pt x="f78" y="f93"/>
                  </a:cubicBezTo>
                  <a:cubicBezTo>
                    <a:pt x="f75" y="f93"/>
                    <a:pt x="f79" y="f91"/>
                    <a:pt x="f78" y="f91"/>
                  </a:cubicBezTo>
                  <a:cubicBezTo>
                    <a:pt x="f75" y="f93"/>
                    <a:pt x="f75" y="f91"/>
                    <a:pt x="f75" y="f91"/>
                  </a:cubicBezTo>
                  <a:cubicBezTo>
                    <a:pt x="f75" y="f89"/>
                    <a:pt x="f75" y="f89"/>
                    <a:pt x="f75" y="f88"/>
                  </a:cubicBezTo>
                  <a:cubicBezTo>
                    <a:pt x="f75" y="f88"/>
                    <a:pt x="f75" y="f88"/>
                    <a:pt x="f75" y="f88"/>
                  </a:cubicBezTo>
                  <a:cubicBezTo>
                    <a:pt x="f74" y="f88"/>
                    <a:pt x="f74" y="f86"/>
                    <a:pt x="f71" y="f86"/>
                  </a:cubicBezTo>
                  <a:cubicBezTo>
                    <a:pt x="f61" y="f80"/>
                    <a:pt x="f56" y="f73"/>
                    <a:pt x="f48" y="f66"/>
                  </a:cubicBezTo>
                  <a:cubicBezTo>
                    <a:pt x="f44" y="f60"/>
                    <a:pt x="f37" y="f53"/>
                    <a:pt x="f32" y="f157"/>
                  </a:cubicBezTo>
                  <a:cubicBezTo>
                    <a:pt x="f32" y="f158"/>
                    <a:pt x="f32" y="f158"/>
                    <a:pt x="f30" y="f45"/>
                  </a:cubicBezTo>
                  <a:cubicBezTo>
                    <a:pt x="f32" y="f45"/>
                    <a:pt x="f32" y="f45"/>
                    <a:pt x="f32" y="f45"/>
                  </a:cubicBezTo>
                  <a:cubicBezTo>
                    <a:pt x="f30" y="f45"/>
                    <a:pt x="f30" y="f159"/>
                    <a:pt x="f28" y="f45"/>
                  </a:cubicBezTo>
                  <a:cubicBezTo>
                    <a:pt x="f28" y="f43"/>
                    <a:pt x="f26" y="f41"/>
                    <a:pt x="f24" y="f38"/>
                  </a:cubicBezTo>
                  <a:cubicBezTo>
                    <a:pt x="f24" y="f38"/>
                    <a:pt x="f26" y="f38"/>
                    <a:pt x="f24" y="f38"/>
                  </a:cubicBezTo>
                  <a:cubicBezTo>
                    <a:pt x="f24" y="f38"/>
                    <a:pt x="f24" y="f38"/>
                    <a:pt x="f24" y="f38"/>
                  </a:cubicBezTo>
                  <a:cubicBezTo>
                    <a:pt x="f24" y="f38"/>
                    <a:pt x="f24" y="f38"/>
                    <a:pt x="f24" y="f38"/>
                  </a:cubicBezTo>
                  <a:cubicBezTo>
                    <a:pt x="f24" y="f36"/>
                    <a:pt x="f22" y="f36"/>
                    <a:pt x="f22" y="f38"/>
                  </a:cubicBezTo>
                  <a:cubicBezTo>
                    <a:pt x="f15" y="f31"/>
                    <a:pt x="f151" y="f23"/>
                    <a:pt x="f14" y="f18"/>
                  </a:cubicBezTo>
                  <a:cubicBezTo>
                    <a:pt x="f14" y="f160"/>
                    <a:pt x="f10" y="f17"/>
                    <a:pt x="f161" y="f17"/>
                  </a:cubicBezTo>
                  <a:cubicBezTo>
                    <a:pt x="f8" y="f13"/>
                    <a:pt x="f155" y="f162"/>
                    <a:pt x="f5" y="f7"/>
                  </a:cubicBezTo>
                  <a:cubicBezTo>
                    <a:pt x="f5" y="f7"/>
                    <a:pt x="f155" y="f7"/>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65" name="Freeform 145">
              <a:extLst>
                <a:ext uri="{FF2B5EF4-FFF2-40B4-BE49-F238E27FC236}">
                  <a16:creationId xmlns:a16="http://schemas.microsoft.com/office/drawing/2014/main" id="{B96F44E6-8DDF-4167-9FD8-C479D849D6EF}"/>
                </a:ext>
              </a:extLst>
            </p:cNvPr>
            <p:cNvSpPr/>
            <p:nvPr/>
          </p:nvSpPr>
          <p:spPr>
            <a:xfrm>
              <a:off x="11876757" y="2579046"/>
              <a:ext cx="238265" cy="390439"/>
            </a:xfrm>
            <a:custGeom>
              <a:avLst/>
              <a:gdLst>
                <a:gd name="f0" fmla="val 10800000"/>
                <a:gd name="f1" fmla="val 5400000"/>
                <a:gd name="f2" fmla="val 180"/>
                <a:gd name="f3" fmla="val w"/>
                <a:gd name="f4" fmla="val h"/>
                <a:gd name="f5" fmla="val 0"/>
                <a:gd name="f6" fmla="val 116"/>
                <a:gd name="f7" fmla="val 190"/>
                <a:gd name="f8" fmla="val 4"/>
                <a:gd name="f9" fmla="val 189"/>
                <a:gd name="f10" fmla="val 6"/>
                <a:gd name="f11" fmla="val 184"/>
                <a:gd name="f12" fmla="val 10"/>
                <a:gd name="f13" fmla="val 183"/>
                <a:gd name="f14" fmla="val 181"/>
                <a:gd name="f15" fmla="val 9"/>
                <a:gd name="f16" fmla="val 13"/>
                <a:gd name="f17" fmla="val 14"/>
                <a:gd name="f18" fmla="val 176"/>
                <a:gd name="f19" fmla="val 172"/>
                <a:gd name="f20" fmla="val 16"/>
                <a:gd name="f21" fmla="val 170"/>
                <a:gd name="f22" fmla="val 168"/>
                <a:gd name="f23" fmla="val 17"/>
                <a:gd name="f24" fmla="val 167"/>
                <a:gd name="f25" fmla="val 18"/>
                <a:gd name="f26" fmla="val 166"/>
                <a:gd name="f27" fmla="val 19"/>
                <a:gd name="f28" fmla="val 164"/>
                <a:gd name="f29" fmla="val 21"/>
                <a:gd name="f30" fmla="val 163"/>
                <a:gd name="f31" fmla="val 22"/>
                <a:gd name="f32" fmla="val 160"/>
                <a:gd name="f33" fmla="val 25"/>
                <a:gd name="f34" fmla="val 159"/>
                <a:gd name="f35" fmla="val 157"/>
                <a:gd name="f36" fmla="val 26"/>
                <a:gd name="f37" fmla="val 155"/>
                <a:gd name="f38" fmla="val 27"/>
                <a:gd name="f39" fmla="val 154"/>
                <a:gd name="f40" fmla="val 29"/>
                <a:gd name="f41" fmla="val 153"/>
                <a:gd name="f42" fmla="val 151"/>
                <a:gd name="f43" fmla="val 30"/>
                <a:gd name="f44" fmla="val 150"/>
                <a:gd name="f45" fmla="val 31"/>
                <a:gd name="f46" fmla="val 147"/>
                <a:gd name="f47" fmla="val 33"/>
                <a:gd name="f48" fmla="val 145"/>
                <a:gd name="f49" fmla="val 34"/>
                <a:gd name="f50" fmla="val 141"/>
                <a:gd name="f51" fmla="val 140"/>
                <a:gd name="f52" fmla="val 138"/>
                <a:gd name="f53" fmla="val 35"/>
                <a:gd name="f54" fmla="val 137"/>
                <a:gd name="f55" fmla="val 36"/>
                <a:gd name="f56" fmla="val 136"/>
                <a:gd name="f57" fmla="val 134"/>
                <a:gd name="f58" fmla="val 39"/>
                <a:gd name="f59" fmla="val 133"/>
                <a:gd name="f60" fmla="val 40"/>
                <a:gd name="f61" fmla="val 132"/>
                <a:gd name="f62" fmla="val 42"/>
                <a:gd name="f63" fmla="val 129"/>
                <a:gd name="f64" fmla="val 43"/>
                <a:gd name="f65" fmla="val 128"/>
                <a:gd name="f66" fmla="val 127"/>
                <a:gd name="f67" fmla="val 125"/>
                <a:gd name="f68" fmla="val 44"/>
                <a:gd name="f69" fmla="val 124"/>
                <a:gd name="f70" fmla="val 123"/>
                <a:gd name="f71" fmla="val 121"/>
                <a:gd name="f72" fmla="val 46"/>
                <a:gd name="f73" fmla="val 47"/>
                <a:gd name="f74" fmla="val 120"/>
                <a:gd name="f75" fmla="val 48"/>
                <a:gd name="f76" fmla="val 49"/>
                <a:gd name="f77" fmla="val 119"/>
                <a:gd name="f78" fmla="val 117"/>
                <a:gd name="f79" fmla="val 115"/>
                <a:gd name="f80" fmla="val 51"/>
                <a:gd name="f81" fmla="val 52"/>
                <a:gd name="f82" fmla="val 113"/>
                <a:gd name="f83" fmla="val 55"/>
                <a:gd name="f84" fmla="val 112"/>
                <a:gd name="f85" fmla="val 56"/>
                <a:gd name="f86" fmla="val 111"/>
                <a:gd name="f87" fmla="val 110"/>
                <a:gd name="f88" fmla="val 108"/>
                <a:gd name="f89" fmla="val 59"/>
                <a:gd name="f90" fmla="val 107"/>
                <a:gd name="f91" fmla="val 106"/>
                <a:gd name="f92" fmla="val 60"/>
                <a:gd name="f93" fmla="val 104"/>
                <a:gd name="f94" fmla="val 57"/>
                <a:gd name="f95" fmla="val 102"/>
                <a:gd name="f96" fmla="val 61"/>
                <a:gd name="f97" fmla="val 100"/>
                <a:gd name="f98" fmla="val 99"/>
                <a:gd name="f99" fmla="val 63"/>
                <a:gd name="f100" fmla="val 98"/>
                <a:gd name="f101" fmla="val 64"/>
                <a:gd name="f102" fmla="val 96"/>
                <a:gd name="f103" fmla="val 95"/>
                <a:gd name="f104" fmla="val 94"/>
                <a:gd name="f105" fmla="val 93"/>
                <a:gd name="f106" fmla="val 65"/>
                <a:gd name="f107" fmla="val 66"/>
                <a:gd name="f108" fmla="val 91"/>
                <a:gd name="f109" fmla="val 90"/>
                <a:gd name="f110" fmla="val 69"/>
                <a:gd name="f111" fmla="val 70"/>
                <a:gd name="f112" fmla="val 87"/>
                <a:gd name="f113" fmla="val 86"/>
                <a:gd name="f114" fmla="val 72"/>
                <a:gd name="f115" fmla="val 85"/>
                <a:gd name="f116" fmla="val 83"/>
                <a:gd name="f117" fmla="val 82"/>
                <a:gd name="f118" fmla="val 81"/>
                <a:gd name="f119" fmla="val 73"/>
                <a:gd name="f120" fmla="val 74"/>
                <a:gd name="f121" fmla="val 80"/>
                <a:gd name="f122" fmla="val 78"/>
                <a:gd name="f123" fmla="val 77"/>
                <a:gd name="f124" fmla="val 76"/>
                <a:gd name="f125" fmla="val 68"/>
                <a:gd name="f126" fmla="val 89"/>
                <a:gd name="f127" fmla="val 53"/>
                <a:gd name="f128" fmla="val 50"/>
                <a:gd name="f129" fmla="val 38"/>
                <a:gd name="f130" fmla="val 103"/>
                <a:gd name="f131" fmla="val 23"/>
                <a:gd name="f132" fmla="val 12"/>
                <a:gd name="f133" fmla="val 8"/>
                <a:gd name="f134" fmla="val 5"/>
                <a:gd name="f135" fmla="val 3"/>
                <a:gd name="f136" fmla="val 1"/>
                <a:gd name="f137" fmla="val 142"/>
                <a:gd name="f138" fmla="val 146"/>
                <a:gd name="f139" fmla="val 149"/>
                <a:gd name="f140" fmla="val 173"/>
                <a:gd name="f141" fmla="val 187"/>
                <a:gd name="f142" fmla="+- 0 0 -90"/>
                <a:gd name="f143" fmla="*/ f3 1 116"/>
                <a:gd name="f144" fmla="*/ f4 1 190"/>
                <a:gd name="f145" fmla="+- f7 0 f5"/>
                <a:gd name="f146" fmla="+- f6 0 f5"/>
                <a:gd name="f147" fmla="*/ f142 f0 1"/>
                <a:gd name="f148" fmla="*/ f146 1 116"/>
                <a:gd name="f149" fmla="*/ f145 1 190"/>
                <a:gd name="f150" fmla="*/ 16 f146 1"/>
                <a:gd name="f151" fmla="*/ 170 f145 1"/>
                <a:gd name="f152" fmla="*/ 18 f146 1"/>
                <a:gd name="f153" fmla="*/ 164 f145 1"/>
                <a:gd name="f154" fmla="*/ 27 f146 1"/>
                <a:gd name="f155" fmla="*/ 154 f145 1"/>
                <a:gd name="f156" fmla="*/ 30 f146 1"/>
                <a:gd name="f157" fmla="*/ 150 f145 1"/>
                <a:gd name="f158" fmla="*/ 36 f146 1"/>
                <a:gd name="f159" fmla="*/ 137 f145 1"/>
                <a:gd name="f160" fmla="*/ 39 f146 1"/>
                <a:gd name="f161" fmla="*/ 134 f145 1"/>
                <a:gd name="f162" fmla="*/ 44 f146 1"/>
                <a:gd name="f163" fmla="*/ 127 f145 1"/>
                <a:gd name="f164" fmla="*/ 47 f146 1"/>
                <a:gd name="f165" fmla="*/ 121 f145 1"/>
                <a:gd name="f166" fmla="*/ 48 f146 1"/>
                <a:gd name="f167" fmla="*/ 117 f145 1"/>
                <a:gd name="f168" fmla="*/ 51 f146 1"/>
                <a:gd name="f169" fmla="*/ 115 f145 1"/>
                <a:gd name="f170" fmla="*/ 56 f146 1"/>
                <a:gd name="f171" fmla="*/ 110 f145 1"/>
                <a:gd name="f172" fmla="*/ 59 f146 1"/>
                <a:gd name="f173" fmla="*/ 106 f145 1"/>
                <a:gd name="f174" fmla="*/ 61 f146 1"/>
                <a:gd name="f175" fmla="*/ 102 f145 1"/>
                <a:gd name="f176" fmla="*/ 63 f146 1"/>
                <a:gd name="f177" fmla="*/ 96 f145 1"/>
                <a:gd name="f178" fmla="*/ 66 f146 1"/>
                <a:gd name="f179" fmla="*/ 91 f145 1"/>
                <a:gd name="f180" fmla="*/ 70 f146 1"/>
                <a:gd name="f181" fmla="*/ 83 f145 1"/>
                <a:gd name="f182" fmla="*/ 73 f146 1"/>
                <a:gd name="f183" fmla="*/ 81 f145 1"/>
                <a:gd name="f184" fmla="*/ 78 f145 1"/>
                <a:gd name="f185" fmla="*/ 76 f146 1"/>
                <a:gd name="f186" fmla="*/ 74 f145 1"/>
                <a:gd name="f187" fmla="*/ 77 f146 1"/>
                <a:gd name="f188" fmla="*/ 78 f146 1"/>
                <a:gd name="f189" fmla="*/ 70 f145 1"/>
                <a:gd name="f190" fmla="*/ 85 f146 1"/>
                <a:gd name="f191" fmla="*/ 63 f145 1"/>
                <a:gd name="f192" fmla="*/ 87 f146 1"/>
                <a:gd name="f193" fmla="*/ 57 f145 1"/>
                <a:gd name="f194" fmla="*/ 89 f146 1"/>
                <a:gd name="f195" fmla="*/ 55 f145 1"/>
                <a:gd name="f196" fmla="*/ 93 f146 1"/>
                <a:gd name="f197" fmla="*/ 46 f145 1"/>
                <a:gd name="f198" fmla="*/ 91 f146 1"/>
                <a:gd name="f199" fmla="*/ 43 f145 1"/>
                <a:gd name="f200" fmla="*/ 95 f146 1"/>
                <a:gd name="f201" fmla="*/ 42 f145 1"/>
                <a:gd name="f202" fmla="*/ 100 f146 1"/>
                <a:gd name="f203" fmla="*/ 40 f145 1"/>
                <a:gd name="f204" fmla="*/ 102 f146 1"/>
                <a:gd name="f205" fmla="*/ 36 f145 1"/>
                <a:gd name="f206" fmla="*/ 103 f146 1"/>
                <a:gd name="f207" fmla="*/ 35 f145 1"/>
                <a:gd name="f208" fmla="*/ 30 f145 1"/>
                <a:gd name="f209" fmla="*/ 106 f146 1"/>
                <a:gd name="f210" fmla="*/ 27 f145 1"/>
                <a:gd name="f211" fmla="*/ 26 f145 1"/>
                <a:gd name="f212" fmla="*/ 108 f146 1"/>
                <a:gd name="f213" fmla="*/ 25 f145 1"/>
                <a:gd name="f214" fmla="*/ 110 f146 1"/>
                <a:gd name="f215" fmla="*/ 22 f145 1"/>
                <a:gd name="f216" fmla="*/ 107 f146 1"/>
                <a:gd name="f217" fmla="*/ 19 f145 1"/>
                <a:gd name="f218" fmla="*/ 111 f146 1"/>
                <a:gd name="f219" fmla="*/ 17 f145 1"/>
                <a:gd name="f220" fmla="*/ 8 f145 1"/>
                <a:gd name="f221" fmla="*/ 113 f146 1"/>
                <a:gd name="f222" fmla="*/ 5 f145 1"/>
                <a:gd name="f223" fmla="*/ 116 f146 1"/>
                <a:gd name="f224" fmla="*/ 0 f145 1"/>
                <a:gd name="f225" fmla="*/ 1 f145 1"/>
                <a:gd name="f226" fmla="*/ 104 f146 1"/>
                <a:gd name="f227" fmla="*/ 13 f145 1"/>
                <a:gd name="f228" fmla="*/ 86 f146 1"/>
                <a:gd name="f229" fmla="*/ 53 f145 1"/>
                <a:gd name="f230" fmla="*/ 57 f146 1"/>
                <a:gd name="f231" fmla="*/ 104 f145 1"/>
                <a:gd name="f232" fmla="*/ 25 f146 1"/>
                <a:gd name="f233" fmla="*/ 142 f145 1"/>
                <a:gd name="f234" fmla="*/ 4 f146 1"/>
                <a:gd name="f235" fmla="*/ 189 f145 1"/>
                <a:gd name="f236" fmla="*/ f147 1 f2"/>
                <a:gd name="f237" fmla="*/ f150 1 116"/>
                <a:gd name="f238" fmla="*/ f151 1 190"/>
                <a:gd name="f239" fmla="*/ f152 1 116"/>
                <a:gd name="f240" fmla="*/ f153 1 190"/>
                <a:gd name="f241" fmla="*/ f154 1 116"/>
                <a:gd name="f242" fmla="*/ f155 1 190"/>
                <a:gd name="f243" fmla="*/ f156 1 116"/>
                <a:gd name="f244" fmla="*/ f157 1 190"/>
                <a:gd name="f245" fmla="*/ f158 1 116"/>
                <a:gd name="f246" fmla="*/ f159 1 190"/>
                <a:gd name="f247" fmla="*/ f160 1 116"/>
                <a:gd name="f248" fmla="*/ f161 1 190"/>
                <a:gd name="f249" fmla="*/ f162 1 116"/>
                <a:gd name="f250" fmla="*/ f163 1 190"/>
                <a:gd name="f251" fmla="*/ f164 1 116"/>
                <a:gd name="f252" fmla="*/ f165 1 190"/>
                <a:gd name="f253" fmla="*/ f166 1 116"/>
                <a:gd name="f254" fmla="*/ f167 1 190"/>
                <a:gd name="f255" fmla="*/ f168 1 116"/>
                <a:gd name="f256" fmla="*/ f169 1 190"/>
                <a:gd name="f257" fmla="*/ f170 1 116"/>
                <a:gd name="f258" fmla="*/ f171 1 190"/>
                <a:gd name="f259" fmla="*/ f172 1 116"/>
                <a:gd name="f260" fmla="*/ f173 1 190"/>
                <a:gd name="f261" fmla="*/ f174 1 116"/>
                <a:gd name="f262" fmla="*/ f175 1 190"/>
                <a:gd name="f263" fmla="*/ f176 1 116"/>
                <a:gd name="f264" fmla="*/ f177 1 190"/>
                <a:gd name="f265" fmla="*/ f178 1 116"/>
                <a:gd name="f266" fmla="*/ f179 1 190"/>
                <a:gd name="f267" fmla="*/ f180 1 116"/>
                <a:gd name="f268" fmla="*/ f181 1 190"/>
                <a:gd name="f269" fmla="*/ f182 1 116"/>
                <a:gd name="f270" fmla="*/ f183 1 190"/>
                <a:gd name="f271" fmla="*/ f184 1 190"/>
                <a:gd name="f272" fmla="*/ f185 1 116"/>
                <a:gd name="f273" fmla="*/ f186 1 190"/>
                <a:gd name="f274" fmla="*/ f187 1 116"/>
                <a:gd name="f275" fmla="*/ f188 1 116"/>
                <a:gd name="f276" fmla="*/ f189 1 190"/>
                <a:gd name="f277" fmla="*/ f190 1 116"/>
                <a:gd name="f278" fmla="*/ f191 1 190"/>
                <a:gd name="f279" fmla="*/ f192 1 116"/>
                <a:gd name="f280" fmla="*/ f193 1 190"/>
                <a:gd name="f281" fmla="*/ f194 1 116"/>
                <a:gd name="f282" fmla="*/ f195 1 190"/>
                <a:gd name="f283" fmla="*/ f196 1 116"/>
                <a:gd name="f284" fmla="*/ f197 1 190"/>
                <a:gd name="f285" fmla="*/ f198 1 116"/>
                <a:gd name="f286" fmla="*/ f199 1 190"/>
                <a:gd name="f287" fmla="*/ f200 1 116"/>
                <a:gd name="f288" fmla="*/ f201 1 190"/>
                <a:gd name="f289" fmla="*/ f202 1 116"/>
                <a:gd name="f290" fmla="*/ f203 1 190"/>
                <a:gd name="f291" fmla="*/ f204 1 116"/>
                <a:gd name="f292" fmla="*/ f205 1 190"/>
                <a:gd name="f293" fmla="*/ f206 1 116"/>
                <a:gd name="f294" fmla="*/ f207 1 190"/>
                <a:gd name="f295" fmla="*/ f208 1 190"/>
                <a:gd name="f296" fmla="*/ f209 1 116"/>
                <a:gd name="f297" fmla="*/ f210 1 190"/>
                <a:gd name="f298" fmla="*/ f211 1 190"/>
                <a:gd name="f299" fmla="*/ f212 1 116"/>
                <a:gd name="f300" fmla="*/ f213 1 190"/>
                <a:gd name="f301" fmla="*/ f214 1 116"/>
                <a:gd name="f302" fmla="*/ f215 1 190"/>
                <a:gd name="f303" fmla="*/ f216 1 116"/>
                <a:gd name="f304" fmla="*/ f217 1 190"/>
                <a:gd name="f305" fmla="*/ f218 1 116"/>
                <a:gd name="f306" fmla="*/ f219 1 190"/>
                <a:gd name="f307" fmla="*/ f220 1 190"/>
                <a:gd name="f308" fmla="*/ f221 1 116"/>
                <a:gd name="f309" fmla="*/ f222 1 190"/>
                <a:gd name="f310" fmla="*/ f223 1 116"/>
                <a:gd name="f311" fmla="*/ f224 1 190"/>
                <a:gd name="f312" fmla="*/ f225 1 190"/>
                <a:gd name="f313" fmla="*/ f226 1 116"/>
                <a:gd name="f314" fmla="*/ f227 1 190"/>
                <a:gd name="f315" fmla="*/ f228 1 116"/>
                <a:gd name="f316" fmla="*/ f229 1 190"/>
                <a:gd name="f317" fmla="*/ f230 1 116"/>
                <a:gd name="f318" fmla="*/ f231 1 190"/>
                <a:gd name="f319" fmla="*/ f232 1 116"/>
                <a:gd name="f320" fmla="*/ f233 1 190"/>
                <a:gd name="f321" fmla="*/ f234 1 116"/>
                <a:gd name="f322" fmla="*/ f235 1 190"/>
                <a:gd name="f323" fmla="*/ 0 1 f148"/>
                <a:gd name="f324" fmla="*/ f6 1 f148"/>
                <a:gd name="f325" fmla="*/ 0 1 f149"/>
                <a:gd name="f326" fmla="*/ f7 1 f149"/>
                <a:gd name="f327" fmla="+- f236 0 f1"/>
                <a:gd name="f328" fmla="*/ f237 1 f148"/>
                <a:gd name="f329" fmla="*/ f238 1 f149"/>
                <a:gd name="f330" fmla="*/ f239 1 f148"/>
                <a:gd name="f331" fmla="*/ f240 1 f149"/>
                <a:gd name="f332" fmla="*/ f241 1 f148"/>
                <a:gd name="f333" fmla="*/ f242 1 f149"/>
                <a:gd name="f334" fmla="*/ f243 1 f148"/>
                <a:gd name="f335" fmla="*/ f244 1 f149"/>
                <a:gd name="f336" fmla="*/ f245 1 f148"/>
                <a:gd name="f337" fmla="*/ f246 1 f149"/>
                <a:gd name="f338" fmla="*/ f247 1 f148"/>
                <a:gd name="f339" fmla="*/ f248 1 f149"/>
                <a:gd name="f340" fmla="*/ f249 1 f148"/>
                <a:gd name="f341" fmla="*/ f250 1 f149"/>
                <a:gd name="f342" fmla="*/ f251 1 f148"/>
                <a:gd name="f343" fmla="*/ f252 1 f149"/>
                <a:gd name="f344" fmla="*/ f253 1 f148"/>
                <a:gd name="f345" fmla="*/ f254 1 f149"/>
                <a:gd name="f346" fmla="*/ f255 1 f148"/>
                <a:gd name="f347" fmla="*/ f256 1 f149"/>
                <a:gd name="f348" fmla="*/ f257 1 f148"/>
                <a:gd name="f349" fmla="*/ f258 1 f149"/>
                <a:gd name="f350" fmla="*/ f259 1 f148"/>
                <a:gd name="f351" fmla="*/ f260 1 f149"/>
                <a:gd name="f352" fmla="*/ f261 1 f148"/>
                <a:gd name="f353" fmla="*/ f262 1 f149"/>
                <a:gd name="f354" fmla="*/ f263 1 f148"/>
                <a:gd name="f355" fmla="*/ f264 1 f149"/>
                <a:gd name="f356" fmla="*/ f265 1 f148"/>
                <a:gd name="f357" fmla="*/ f266 1 f149"/>
                <a:gd name="f358" fmla="*/ f267 1 f148"/>
                <a:gd name="f359" fmla="*/ f268 1 f149"/>
                <a:gd name="f360" fmla="*/ f269 1 f148"/>
                <a:gd name="f361" fmla="*/ f270 1 f149"/>
                <a:gd name="f362" fmla="*/ f271 1 f149"/>
                <a:gd name="f363" fmla="*/ f272 1 f148"/>
                <a:gd name="f364" fmla="*/ f273 1 f149"/>
                <a:gd name="f365" fmla="*/ f274 1 f148"/>
                <a:gd name="f366" fmla="*/ f275 1 f148"/>
                <a:gd name="f367" fmla="*/ f276 1 f149"/>
                <a:gd name="f368" fmla="*/ f277 1 f148"/>
                <a:gd name="f369" fmla="*/ f278 1 f149"/>
                <a:gd name="f370" fmla="*/ f279 1 f148"/>
                <a:gd name="f371" fmla="*/ f280 1 f149"/>
                <a:gd name="f372" fmla="*/ f281 1 f148"/>
                <a:gd name="f373" fmla="*/ f282 1 f149"/>
                <a:gd name="f374" fmla="*/ f283 1 f148"/>
                <a:gd name="f375" fmla="*/ f284 1 f149"/>
                <a:gd name="f376" fmla="*/ f285 1 f148"/>
                <a:gd name="f377" fmla="*/ f286 1 f149"/>
                <a:gd name="f378" fmla="*/ f287 1 f148"/>
                <a:gd name="f379" fmla="*/ f288 1 f149"/>
                <a:gd name="f380" fmla="*/ f289 1 f148"/>
                <a:gd name="f381" fmla="*/ f290 1 f149"/>
                <a:gd name="f382" fmla="*/ f291 1 f148"/>
                <a:gd name="f383" fmla="*/ f292 1 f149"/>
                <a:gd name="f384" fmla="*/ f293 1 f148"/>
                <a:gd name="f385" fmla="*/ f294 1 f149"/>
                <a:gd name="f386" fmla="*/ f295 1 f149"/>
                <a:gd name="f387" fmla="*/ f296 1 f148"/>
                <a:gd name="f388" fmla="*/ f297 1 f149"/>
                <a:gd name="f389" fmla="*/ f298 1 f149"/>
                <a:gd name="f390" fmla="*/ f299 1 f148"/>
                <a:gd name="f391" fmla="*/ f300 1 f149"/>
                <a:gd name="f392" fmla="*/ f301 1 f148"/>
                <a:gd name="f393" fmla="*/ f302 1 f149"/>
                <a:gd name="f394" fmla="*/ f303 1 f148"/>
                <a:gd name="f395" fmla="*/ f304 1 f149"/>
                <a:gd name="f396" fmla="*/ f305 1 f148"/>
                <a:gd name="f397" fmla="*/ f306 1 f149"/>
                <a:gd name="f398" fmla="*/ f307 1 f149"/>
                <a:gd name="f399" fmla="*/ f308 1 f148"/>
                <a:gd name="f400" fmla="*/ f309 1 f149"/>
                <a:gd name="f401" fmla="*/ f310 1 f148"/>
                <a:gd name="f402" fmla="*/ f311 1 f149"/>
                <a:gd name="f403" fmla="*/ f312 1 f149"/>
                <a:gd name="f404" fmla="*/ f313 1 f148"/>
                <a:gd name="f405" fmla="*/ f314 1 f149"/>
                <a:gd name="f406" fmla="*/ f315 1 f148"/>
                <a:gd name="f407" fmla="*/ f316 1 f149"/>
                <a:gd name="f408" fmla="*/ f317 1 f148"/>
                <a:gd name="f409" fmla="*/ f318 1 f149"/>
                <a:gd name="f410" fmla="*/ f319 1 f148"/>
                <a:gd name="f411" fmla="*/ f320 1 f149"/>
                <a:gd name="f412" fmla="*/ f321 1 f148"/>
                <a:gd name="f413" fmla="*/ f322 1 f149"/>
                <a:gd name="f414" fmla="*/ f323 f143 1"/>
                <a:gd name="f415" fmla="*/ f324 f143 1"/>
                <a:gd name="f416" fmla="*/ f326 f144 1"/>
                <a:gd name="f417" fmla="*/ f325 f144 1"/>
                <a:gd name="f418" fmla="*/ f328 f143 1"/>
                <a:gd name="f419" fmla="*/ f329 f144 1"/>
                <a:gd name="f420" fmla="*/ f330 f143 1"/>
                <a:gd name="f421" fmla="*/ f331 f144 1"/>
                <a:gd name="f422" fmla="*/ f332 f143 1"/>
                <a:gd name="f423" fmla="*/ f333 f144 1"/>
                <a:gd name="f424" fmla="*/ f334 f143 1"/>
                <a:gd name="f425" fmla="*/ f335 f144 1"/>
                <a:gd name="f426" fmla="*/ f336 f143 1"/>
                <a:gd name="f427" fmla="*/ f337 f144 1"/>
                <a:gd name="f428" fmla="*/ f338 f143 1"/>
                <a:gd name="f429" fmla="*/ f339 f144 1"/>
                <a:gd name="f430" fmla="*/ f340 f143 1"/>
                <a:gd name="f431" fmla="*/ f341 f144 1"/>
                <a:gd name="f432" fmla="*/ f342 f143 1"/>
                <a:gd name="f433" fmla="*/ f343 f144 1"/>
                <a:gd name="f434" fmla="*/ f344 f143 1"/>
                <a:gd name="f435" fmla="*/ f345 f144 1"/>
                <a:gd name="f436" fmla="*/ f346 f143 1"/>
                <a:gd name="f437" fmla="*/ f347 f144 1"/>
                <a:gd name="f438" fmla="*/ f348 f143 1"/>
                <a:gd name="f439" fmla="*/ f349 f144 1"/>
                <a:gd name="f440" fmla="*/ f350 f143 1"/>
                <a:gd name="f441" fmla="*/ f351 f144 1"/>
                <a:gd name="f442" fmla="*/ f352 f143 1"/>
                <a:gd name="f443" fmla="*/ f353 f144 1"/>
                <a:gd name="f444" fmla="*/ f354 f143 1"/>
                <a:gd name="f445" fmla="*/ f355 f144 1"/>
                <a:gd name="f446" fmla="*/ f356 f143 1"/>
                <a:gd name="f447" fmla="*/ f357 f144 1"/>
                <a:gd name="f448" fmla="*/ f358 f143 1"/>
                <a:gd name="f449" fmla="*/ f359 f144 1"/>
                <a:gd name="f450" fmla="*/ f360 f143 1"/>
                <a:gd name="f451" fmla="*/ f361 f144 1"/>
                <a:gd name="f452" fmla="*/ f362 f144 1"/>
                <a:gd name="f453" fmla="*/ f363 f143 1"/>
                <a:gd name="f454" fmla="*/ f364 f144 1"/>
                <a:gd name="f455" fmla="*/ f365 f143 1"/>
                <a:gd name="f456" fmla="*/ f366 f143 1"/>
                <a:gd name="f457" fmla="*/ f367 f144 1"/>
                <a:gd name="f458" fmla="*/ f368 f143 1"/>
                <a:gd name="f459" fmla="*/ f369 f144 1"/>
                <a:gd name="f460" fmla="*/ f370 f143 1"/>
                <a:gd name="f461" fmla="*/ f371 f144 1"/>
                <a:gd name="f462" fmla="*/ f372 f143 1"/>
                <a:gd name="f463" fmla="*/ f373 f144 1"/>
                <a:gd name="f464" fmla="*/ f374 f143 1"/>
                <a:gd name="f465" fmla="*/ f375 f144 1"/>
                <a:gd name="f466" fmla="*/ f376 f143 1"/>
                <a:gd name="f467" fmla="*/ f377 f144 1"/>
                <a:gd name="f468" fmla="*/ f378 f143 1"/>
                <a:gd name="f469" fmla="*/ f379 f144 1"/>
                <a:gd name="f470" fmla="*/ f380 f143 1"/>
                <a:gd name="f471" fmla="*/ f381 f144 1"/>
                <a:gd name="f472" fmla="*/ f382 f143 1"/>
                <a:gd name="f473" fmla="*/ f383 f144 1"/>
                <a:gd name="f474" fmla="*/ f384 f143 1"/>
                <a:gd name="f475" fmla="*/ f385 f144 1"/>
                <a:gd name="f476" fmla="*/ f386 f144 1"/>
                <a:gd name="f477" fmla="*/ f387 f143 1"/>
                <a:gd name="f478" fmla="*/ f388 f144 1"/>
                <a:gd name="f479" fmla="*/ f389 f144 1"/>
                <a:gd name="f480" fmla="*/ f390 f143 1"/>
                <a:gd name="f481" fmla="*/ f391 f144 1"/>
                <a:gd name="f482" fmla="*/ f392 f143 1"/>
                <a:gd name="f483" fmla="*/ f393 f144 1"/>
                <a:gd name="f484" fmla="*/ f394 f143 1"/>
                <a:gd name="f485" fmla="*/ f395 f144 1"/>
                <a:gd name="f486" fmla="*/ f396 f143 1"/>
                <a:gd name="f487" fmla="*/ f397 f144 1"/>
                <a:gd name="f488" fmla="*/ f398 f144 1"/>
                <a:gd name="f489" fmla="*/ f399 f143 1"/>
                <a:gd name="f490" fmla="*/ f400 f144 1"/>
                <a:gd name="f491" fmla="*/ f401 f143 1"/>
                <a:gd name="f492" fmla="*/ f402 f144 1"/>
                <a:gd name="f493" fmla="*/ f403 f144 1"/>
                <a:gd name="f494" fmla="*/ f404 f143 1"/>
                <a:gd name="f495" fmla="*/ f405 f144 1"/>
                <a:gd name="f496" fmla="*/ f406 f143 1"/>
                <a:gd name="f497" fmla="*/ f407 f144 1"/>
                <a:gd name="f498" fmla="*/ f408 f143 1"/>
                <a:gd name="f499" fmla="*/ f409 f144 1"/>
                <a:gd name="f500" fmla="*/ f410 f143 1"/>
                <a:gd name="f501" fmla="*/ f411 f144 1"/>
                <a:gd name="f502" fmla="*/ f412 f143 1"/>
                <a:gd name="f503" fmla="*/ f413 f144 1"/>
              </a:gdLst>
              <a:ahLst/>
              <a:cxnLst>
                <a:cxn ang="3cd4">
                  <a:pos x="hc" y="t"/>
                </a:cxn>
                <a:cxn ang="0">
                  <a:pos x="r" y="vc"/>
                </a:cxn>
                <a:cxn ang="cd4">
                  <a:pos x="hc" y="b"/>
                </a:cxn>
                <a:cxn ang="cd2">
                  <a:pos x="l" y="vc"/>
                </a:cxn>
                <a:cxn ang="f327">
                  <a:pos x="f418" y="f419"/>
                </a:cxn>
                <a:cxn ang="f327">
                  <a:pos x="f420" y="f421"/>
                </a:cxn>
                <a:cxn ang="f327">
                  <a:pos x="f422" y="f423"/>
                </a:cxn>
                <a:cxn ang="f327">
                  <a:pos x="f424" y="f425"/>
                </a:cxn>
                <a:cxn ang="f327">
                  <a:pos x="f426" y="f427"/>
                </a:cxn>
                <a:cxn ang="f327">
                  <a:pos x="f428" y="f429"/>
                </a:cxn>
                <a:cxn ang="f327">
                  <a:pos x="f430" y="f431"/>
                </a:cxn>
                <a:cxn ang="f327">
                  <a:pos x="f432" y="f433"/>
                </a:cxn>
                <a:cxn ang="f327">
                  <a:pos x="f434" y="f435"/>
                </a:cxn>
                <a:cxn ang="f327">
                  <a:pos x="f436" y="f437"/>
                </a:cxn>
                <a:cxn ang="f327">
                  <a:pos x="f438" y="f439"/>
                </a:cxn>
                <a:cxn ang="f327">
                  <a:pos x="f440" y="f441"/>
                </a:cxn>
                <a:cxn ang="f327">
                  <a:pos x="f442" y="f443"/>
                </a:cxn>
                <a:cxn ang="f327">
                  <a:pos x="f444" y="f445"/>
                </a:cxn>
                <a:cxn ang="f327">
                  <a:pos x="f446" y="f447"/>
                </a:cxn>
                <a:cxn ang="f327">
                  <a:pos x="f448" y="f449"/>
                </a:cxn>
                <a:cxn ang="f327">
                  <a:pos x="f450" y="f451"/>
                </a:cxn>
                <a:cxn ang="f327">
                  <a:pos x="f450" y="f452"/>
                </a:cxn>
                <a:cxn ang="f327">
                  <a:pos x="f453" y="f454"/>
                </a:cxn>
                <a:cxn ang="f327">
                  <a:pos x="f455" y="f454"/>
                </a:cxn>
                <a:cxn ang="f327">
                  <a:pos x="f456" y="f457"/>
                </a:cxn>
                <a:cxn ang="f327">
                  <a:pos x="f458" y="f459"/>
                </a:cxn>
                <a:cxn ang="f327">
                  <a:pos x="f460" y="f461"/>
                </a:cxn>
                <a:cxn ang="f327">
                  <a:pos x="f462" y="f463"/>
                </a:cxn>
                <a:cxn ang="f327">
                  <a:pos x="f464" y="f465"/>
                </a:cxn>
                <a:cxn ang="f327">
                  <a:pos x="f466" y="f467"/>
                </a:cxn>
                <a:cxn ang="f327">
                  <a:pos x="f468" y="f469"/>
                </a:cxn>
                <a:cxn ang="f327">
                  <a:pos x="f470" y="f471"/>
                </a:cxn>
                <a:cxn ang="f327">
                  <a:pos x="f472" y="f473"/>
                </a:cxn>
                <a:cxn ang="f327">
                  <a:pos x="f474" y="f473"/>
                </a:cxn>
                <a:cxn ang="f327">
                  <a:pos x="f474" y="f475"/>
                </a:cxn>
                <a:cxn ang="f327">
                  <a:pos x="f474" y="f476"/>
                </a:cxn>
                <a:cxn ang="f327">
                  <a:pos x="f477" y="f478"/>
                </a:cxn>
                <a:cxn ang="f327">
                  <a:pos x="f477" y="f479"/>
                </a:cxn>
                <a:cxn ang="f327">
                  <a:pos x="f480" y="f481"/>
                </a:cxn>
                <a:cxn ang="f327">
                  <a:pos x="f482" y="f483"/>
                </a:cxn>
                <a:cxn ang="f327">
                  <a:pos x="f484" y="f485"/>
                </a:cxn>
                <a:cxn ang="f327">
                  <a:pos x="f486" y="f487"/>
                </a:cxn>
                <a:cxn ang="f327">
                  <a:pos x="f486" y="f488"/>
                </a:cxn>
                <a:cxn ang="f327">
                  <a:pos x="f489" y="f490"/>
                </a:cxn>
                <a:cxn ang="f327">
                  <a:pos x="f491" y="f492"/>
                </a:cxn>
                <a:cxn ang="f327">
                  <a:pos x="f489" y="f493"/>
                </a:cxn>
                <a:cxn ang="f327">
                  <a:pos x="f486" y="f488"/>
                </a:cxn>
                <a:cxn ang="f327">
                  <a:pos x="f494" y="f495"/>
                </a:cxn>
                <a:cxn ang="f327">
                  <a:pos x="f468" y="f479"/>
                </a:cxn>
                <a:cxn ang="f327">
                  <a:pos x="f496" y="f471"/>
                </a:cxn>
                <a:cxn ang="f327">
                  <a:pos x="f456" y="f497"/>
                </a:cxn>
                <a:cxn ang="f327">
                  <a:pos x="f450" y="f459"/>
                </a:cxn>
                <a:cxn ang="f327">
                  <a:pos x="f444" y="f451"/>
                </a:cxn>
                <a:cxn ang="f327">
                  <a:pos x="f498" y="f447"/>
                </a:cxn>
                <a:cxn ang="f327">
                  <a:pos x="f436" y="f499"/>
                </a:cxn>
                <a:cxn ang="f327">
                  <a:pos x="f500" y="f501"/>
                </a:cxn>
                <a:cxn ang="f327">
                  <a:pos x="f420" y="f423"/>
                </a:cxn>
                <a:cxn ang="f327">
                  <a:pos x="f502" y="f503"/>
                </a:cxn>
              </a:cxnLst>
              <a:rect l="f414" t="f417" r="f415" b="f416"/>
              <a:pathLst>
                <a:path w="116" h="190">
                  <a:moveTo>
                    <a:pt x="f8" y="f9"/>
                  </a:moveTo>
                  <a:cubicBezTo>
                    <a:pt x="f10" y="f9"/>
                    <a:pt x="f10" y="f11"/>
                    <a:pt x="f12" y="f13"/>
                  </a:cubicBezTo>
                  <a:cubicBezTo>
                    <a:pt x="f12" y="f14"/>
                    <a:pt x="f15" y="f14"/>
                    <a:pt x="f12" y="f14"/>
                  </a:cubicBezTo>
                  <a:cubicBezTo>
                    <a:pt x="f16" y="f2"/>
                    <a:pt x="f17" y="f18"/>
                    <a:pt x="f17" y="f19"/>
                  </a:cubicBezTo>
                  <a:cubicBezTo>
                    <a:pt x="f17" y="f19"/>
                    <a:pt x="f17" y="f19"/>
                    <a:pt x="f17" y="f19"/>
                  </a:cubicBezTo>
                  <a:cubicBezTo>
                    <a:pt x="f17" y="f19"/>
                    <a:pt x="f20" y="f19"/>
                    <a:pt x="f20" y="f21"/>
                  </a:cubicBezTo>
                  <a:cubicBezTo>
                    <a:pt x="f20" y="f21"/>
                    <a:pt x="f20" y="f21"/>
                    <a:pt x="f17" y="f21"/>
                  </a:cubicBezTo>
                  <a:cubicBezTo>
                    <a:pt x="f20" y="f21"/>
                    <a:pt x="f20" y="f22"/>
                    <a:pt x="f23" y="f22"/>
                  </a:cubicBezTo>
                  <a:cubicBezTo>
                    <a:pt x="f20" y="f22"/>
                    <a:pt x="f20" y="f22"/>
                    <a:pt x="f20" y="f24"/>
                  </a:cubicBezTo>
                  <a:cubicBezTo>
                    <a:pt x="f23" y="f22"/>
                    <a:pt x="f23" y="f22"/>
                    <a:pt x="f23" y="f22"/>
                  </a:cubicBezTo>
                  <a:cubicBezTo>
                    <a:pt x="f25" y="f22"/>
                    <a:pt x="f23" y="f26"/>
                    <a:pt x="f27" y="f28"/>
                  </a:cubicBezTo>
                  <a:cubicBezTo>
                    <a:pt x="f25" y="f28"/>
                    <a:pt x="f25" y="f28"/>
                    <a:pt x="f25" y="f28"/>
                  </a:cubicBezTo>
                  <a:cubicBezTo>
                    <a:pt x="f29" y="f30"/>
                    <a:pt x="f31" y="f32"/>
                    <a:pt x="f33" y="f34"/>
                  </a:cubicBezTo>
                  <a:cubicBezTo>
                    <a:pt x="f33" y="f34"/>
                    <a:pt x="f31" y="f34"/>
                    <a:pt x="f31" y="f35"/>
                  </a:cubicBezTo>
                  <a:cubicBezTo>
                    <a:pt x="f33" y="f34"/>
                    <a:pt x="f33" y="f35"/>
                    <a:pt x="f36" y="f35"/>
                  </a:cubicBezTo>
                  <a:cubicBezTo>
                    <a:pt x="f33" y="f37"/>
                    <a:pt x="f38" y="f35"/>
                    <a:pt x="f38" y="f37"/>
                  </a:cubicBezTo>
                  <a:cubicBezTo>
                    <a:pt x="f38" y="f37"/>
                    <a:pt x="f38" y="f37"/>
                    <a:pt x="f38" y="f37"/>
                  </a:cubicBezTo>
                  <a:cubicBezTo>
                    <a:pt x="f38" y="f37"/>
                    <a:pt x="f36" y="f39"/>
                    <a:pt x="f38" y="f39"/>
                  </a:cubicBezTo>
                  <a:cubicBezTo>
                    <a:pt x="f38" y="f39"/>
                    <a:pt x="f38" y="f39"/>
                    <a:pt x="f38" y="f39"/>
                  </a:cubicBezTo>
                  <a:cubicBezTo>
                    <a:pt x="f40" y="f39"/>
                    <a:pt x="f38" y="f41"/>
                    <a:pt x="f40" y="f41"/>
                  </a:cubicBezTo>
                  <a:cubicBezTo>
                    <a:pt x="f40" y="f41"/>
                    <a:pt x="f40" y="f41"/>
                    <a:pt x="f40" y="f41"/>
                  </a:cubicBezTo>
                  <a:cubicBezTo>
                    <a:pt x="f40" y="f42"/>
                    <a:pt x="f40" y="f42"/>
                    <a:pt x="f40" y="f42"/>
                  </a:cubicBezTo>
                  <a:cubicBezTo>
                    <a:pt x="f40" y="f42"/>
                    <a:pt x="f40" y="f42"/>
                    <a:pt x="f40" y="f42"/>
                  </a:cubicBezTo>
                  <a:cubicBezTo>
                    <a:pt x="f43" y="f42"/>
                    <a:pt x="f40" y="f44"/>
                    <a:pt x="f43" y="f44"/>
                  </a:cubicBezTo>
                  <a:cubicBezTo>
                    <a:pt x="f43" y="f44"/>
                    <a:pt x="f40" y="f42"/>
                    <a:pt x="f40" y="f44"/>
                  </a:cubicBezTo>
                  <a:cubicBezTo>
                    <a:pt x="f45" y="f46"/>
                    <a:pt x="f47" y="f48"/>
                    <a:pt x="f49" y="f50"/>
                  </a:cubicBezTo>
                  <a:cubicBezTo>
                    <a:pt x="f49" y="f51"/>
                    <a:pt x="f49" y="f51"/>
                    <a:pt x="f49" y="f51"/>
                  </a:cubicBezTo>
                  <a:cubicBezTo>
                    <a:pt x="f49" y="f51"/>
                    <a:pt x="f49" y="f52"/>
                    <a:pt x="f53" y="f52"/>
                  </a:cubicBezTo>
                  <a:cubicBezTo>
                    <a:pt x="f53" y="f51"/>
                    <a:pt x="f53" y="f52"/>
                    <a:pt x="f53" y="f52"/>
                  </a:cubicBezTo>
                  <a:cubicBezTo>
                    <a:pt x="f53" y="f54"/>
                    <a:pt x="f55" y="f52"/>
                    <a:pt x="f55" y="f54"/>
                  </a:cubicBezTo>
                  <a:cubicBezTo>
                    <a:pt x="f53" y="f54"/>
                    <a:pt x="f53" y="f54"/>
                    <a:pt x="f53" y="f54"/>
                  </a:cubicBezTo>
                  <a:cubicBezTo>
                    <a:pt x="f53" y="f54"/>
                    <a:pt x="f55" y="f54"/>
                    <a:pt x="f55" y="f56"/>
                  </a:cubicBezTo>
                  <a:cubicBezTo>
                    <a:pt x="f55" y="f56"/>
                    <a:pt x="f55" y="f56"/>
                    <a:pt x="f55" y="f56"/>
                  </a:cubicBezTo>
                  <a:cubicBezTo>
                    <a:pt x="f55" y="f56"/>
                    <a:pt x="f55" y="f57"/>
                    <a:pt x="f58" y="f57"/>
                  </a:cubicBezTo>
                  <a:cubicBezTo>
                    <a:pt x="f55" y="f57"/>
                    <a:pt x="f55" y="f57"/>
                    <a:pt x="f55" y="f57"/>
                  </a:cubicBezTo>
                  <a:cubicBezTo>
                    <a:pt x="f55" y="f59"/>
                    <a:pt x="f58" y="f57"/>
                    <a:pt x="f58" y="f57"/>
                  </a:cubicBezTo>
                  <a:cubicBezTo>
                    <a:pt x="f58" y="f57"/>
                    <a:pt x="f58" y="f57"/>
                    <a:pt x="f58" y="f59"/>
                  </a:cubicBezTo>
                  <a:cubicBezTo>
                    <a:pt x="f60" y="f59"/>
                    <a:pt x="f60" y="f61"/>
                    <a:pt x="f60" y="f61"/>
                  </a:cubicBezTo>
                  <a:cubicBezTo>
                    <a:pt x="f60" y="f61"/>
                    <a:pt x="f60" y="f61"/>
                    <a:pt x="f60" y="f61"/>
                  </a:cubicBezTo>
                  <a:cubicBezTo>
                    <a:pt x="f62" y="f63"/>
                    <a:pt x="f62" y="f63"/>
                    <a:pt x="f64" y="f65"/>
                  </a:cubicBezTo>
                  <a:cubicBezTo>
                    <a:pt x="f62" y="f65"/>
                    <a:pt x="f62" y="f65"/>
                    <a:pt x="f62" y="f66"/>
                  </a:cubicBezTo>
                  <a:cubicBezTo>
                    <a:pt x="f64" y="f65"/>
                    <a:pt x="f64" y="f67"/>
                    <a:pt x="f68" y="f66"/>
                  </a:cubicBezTo>
                  <a:cubicBezTo>
                    <a:pt x="f68" y="f66"/>
                    <a:pt x="f68" y="f67"/>
                    <a:pt x="f68" y="f69"/>
                  </a:cubicBezTo>
                  <a:cubicBezTo>
                    <a:pt x="f68" y="f69"/>
                    <a:pt x="f68" y="f69"/>
                    <a:pt x="f64" y="f69"/>
                  </a:cubicBezTo>
                  <a:cubicBezTo>
                    <a:pt x="f64" y="f70"/>
                    <a:pt x="f64" y="f70"/>
                    <a:pt x="f64" y="f70"/>
                  </a:cubicBezTo>
                  <a:cubicBezTo>
                    <a:pt x="f64" y="f70"/>
                    <a:pt x="f64" y="f69"/>
                    <a:pt x="f64" y="f70"/>
                  </a:cubicBezTo>
                  <a:cubicBezTo>
                    <a:pt x="f64" y="f70"/>
                    <a:pt x="f64" y="f70"/>
                    <a:pt x="f64" y="f70"/>
                  </a:cubicBezTo>
                  <a:cubicBezTo>
                    <a:pt x="f68" y="f71"/>
                    <a:pt x="f72" y="f70"/>
                    <a:pt x="f73" y="f71"/>
                  </a:cubicBezTo>
                  <a:cubicBezTo>
                    <a:pt x="f72" y="f71"/>
                    <a:pt x="f72" y="f74"/>
                    <a:pt x="f72" y="f74"/>
                  </a:cubicBezTo>
                  <a:cubicBezTo>
                    <a:pt x="f75" y="f74"/>
                    <a:pt x="f75" y="f74"/>
                    <a:pt x="f75" y="f74"/>
                  </a:cubicBezTo>
                  <a:cubicBezTo>
                    <a:pt x="f75" y="f74"/>
                    <a:pt x="f73" y="f74"/>
                    <a:pt x="f75" y="f74"/>
                  </a:cubicBezTo>
                  <a:cubicBezTo>
                    <a:pt x="f75" y="f74"/>
                    <a:pt x="f75" y="f74"/>
                    <a:pt x="f75" y="f74"/>
                  </a:cubicBezTo>
                  <a:cubicBezTo>
                    <a:pt x="f75" y="f74"/>
                    <a:pt x="f76" y="f77"/>
                    <a:pt x="f75" y="f77"/>
                  </a:cubicBezTo>
                  <a:cubicBezTo>
                    <a:pt x="f75" y="f78"/>
                    <a:pt x="f75" y="f77"/>
                    <a:pt x="f75" y="f78"/>
                  </a:cubicBezTo>
                  <a:cubicBezTo>
                    <a:pt x="f75" y="f78"/>
                    <a:pt x="f75" y="f78"/>
                    <a:pt x="f75" y="f78"/>
                  </a:cubicBezTo>
                  <a:cubicBezTo>
                    <a:pt x="f75" y="f78"/>
                    <a:pt x="f75" y="f78"/>
                    <a:pt x="f75" y="f78"/>
                  </a:cubicBezTo>
                  <a:cubicBezTo>
                    <a:pt x="f75" y="f79"/>
                    <a:pt x="f76" y="f79"/>
                    <a:pt x="f76" y="f78"/>
                  </a:cubicBezTo>
                  <a:cubicBezTo>
                    <a:pt x="f76" y="f78"/>
                    <a:pt x="f76" y="f79"/>
                    <a:pt x="f76" y="f78"/>
                  </a:cubicBezTo>
                  <a:cubicBezTo>
                    <a:pt x="f80" y="f78"/>
                    <a:pt x="f80" y="f79"/>
                    <a:pt x="f80" y="f79"/>
                  </a:cubicBezTo>
                  <a:cubicBezTo>
                    <a:pt x="f80" y="f79"/>
                    <a:pt x="f80" y="f79"/>
                    <a:pt x="f80" y="f79"/>
                  </a:cubicBezTo>
                  <a:cubicBezTo>
                    <a:pt x="f80" y="f79"/>
                    <a:pt x="f81" y="f82"/>
                    <a:pt x="f83" y="f82"/>
                  </a:cubicBezTo>
                  <a:cubicBezTo>
                    <a:pt x="f81" y="f82"/>
                    <a:pt x="f81" y="f82"/>
                    <a:pt x="f81" y="f82"/>
                  </a:cubicBezTo>
                  <a:cubicBezTo>
                    <a:pt x="f81" y="f84"/>
                    <a:pt x="f85" y="f84"/>
                    <a:pt x="f83" y="f86"/>
                  </a:cubicBezTo>
                  <a:cubicBezTo>
                    <a:pt x="f85" y="f86"/>
                    <a:pt x="f85" y="f86"/>
                    <a:pt x="f85" y="f86"/>
                  </a:cubicBezTo>
                  <a:cubicBezTo>
                    <a:pt x="f85" y="f87"/>
                    <a:pt x="f83" y="f87"/>
                    <a:pt x="f85" y="f87"/>
                  </a:cubicBezTo>
                  <a:cubicBezTo>
                    <a:pt x="f83" y="f87"/>
                    <a:pt x="f85" y="f87"/>
                    <a:pt x="f85" y="f87"/>
                  </a:cubicBezTo>
                  <a:cubicBezTo>
                    <a:pt x="f85" y="f87"/>
                    <a:pt x="f85" y="f88"/>
                    <a:pt x="f85" y="f87"/>
                  </a:cubicBezTo>
                  <a:cubicBezTo>
                    <a:pt x="f85" y="f88"/>
                    <a:pt x="f89" y="f90"/>
                    <a:pt x="f89" y="f91"/>
                  </a:cubicBezTo>
                  <a:cubicBezTo>
                    <a:pt x="f92" y="f91"/>
                    <a:pt x="f92" y="f91"/>
                    <a:pt x="f92" y="f91"/>
                  </a:cubicBezTo>
                  <a:cubicBezTo>
                    <a:pt x="f89" y="f91"/>
                    <a:pt x="f89" y="f91"/>
                    <a:pt x="f89" y="f91"/>
                  </a:cubicBezTo>
                  <a:cubicBezTo>
                    <a:pt x="f89" y="f91"/>
                    <a:pt x="f92" y="f93"/>
                    <a:pt x="f89" y="f93"/>
                  </a:cubicBezTo>
                  <a:cubicBezTo>
                    <a:pt x="f92" y="f93"/>
                    <a:pt x="f94" y="f91"/>
                    <a:pt x="f89" y="f91"/>
                  </a:cubicBezTo>
                  <a:cubicBezTo>
                    <a:pt x="f94" y="f91"/>
                    <a:pt x="f92" y="f91"/>
                    <a:pt x="f89" y="f93"/>
                  </a:cubicBezTo>
                  <a:cubicBezTo>
                    <a:pt x="f89" y="f93"/>
                    <a:pt x="f92" y="f93"/>
                    <a:pt x="f92" y="f95"/>
                  </a:cubicBezTo>
                  <a:cubicBezTo>
                    <a:pt x="f92" y="f93"/>
                    <a:pt x="f89" y="f95"/>
                    <a:pt x="f89" y="f95"/>
                  </a:cubicBezTo>
                  <a:cubicBezTo>
                    <a:pt x="f92" y="f95"/>
                    <a:pt x="f89" y="f95"/>
                    <a:pt x="f92" y="f95"/>
                  </a:cubicBezTo>
                  <a:cubicBezTo>
                    <a:pt x="f92" y="f95"/>
                    <a:pt x="f92" y="f95"/>
                    <a:pt x="f92" y="f95"/>
                  </a:cubicBezTo>
                  <a:cubicBezTo>
                    <a:pt x="f96" y="f95"/>
                    <a:pt x="f92" y="f97"/>
                    <a:pt x="f96" y="f95"/>
                  </a:cubicBezTo>
                  <a:cubicBezTo>
                    <a:pt x="f92" y="f97"/>
                    <a:pt x="f96" y="f97"/>
                    <a:pt x="f96" y="f98"/>
                  </a:cubicBezTo>
                  <a:cubicBezTo>
                    <a:pt x="f92" y="f98"/>
                    <a:pt x="f92" y="f98"/>
                    <a:pt x="f92" y="f98"/>
                  </a:cubicBezTo>
                  <a:cubicBezTo>
                    <a:pt x="f96" y="f98"/>
                    <a:pt x="f96" y="f98"/>
                    <a:pt x="f96" y="f98"/>
                  </a:cubicBezTo>
                  <a:cubicBezTo>
                    <a:pt x="f96" y="f98"/>
                    <a:pt x="f96" y="f98"/>
                    <a:pt x="f96" y="f98"/>
                  </a:cubicBezTo>
                  <a:cubicBezTo>
                    <a:pt x="f99" y="f98"/>
                    <a:pt x="f96" y="f100"/>
                    <a:pt x="f99" y="f98"/>
                  </a:cubicBezTo>
                  <a:cubicBezTo>
                    <a:pt x="f99" y="f100"/>
                    <a:pt x="f101" y="f102"/>
                    <a:pt x="f99" y="f102"/>
                  </a:cubicBezTo>
                  <a:cubicBezTo>
                    <a:pt x="f101" y="f102"/>
                    <a:pt x="f101" y="f103"/>
                    <a:pt x="f101" y="f103"/>
                  </a:cubicBezTo>
                  <a:cubicBezTo>
                    <a:pt x="f101" y="f103"/>
                    <a:pt x="f101" y="f103"/>
                    <a:pt x="f101" y="f103"/>
                  </a:cubicBezTo>
                  <a:cubicBezTo>
                    <a:pt x="f101" y="f104"/>
                    <a:pt x="f101" y="f103"/>
                    <a:pt x="f101" y="f104"/>
                  </a:cubicBezTo>
                  <a:cubicBezTo>
                    <a:pt x="f101" y="f104"/>
                    <a:pt x="f101" y="f104"/>
                    <a:pt x="f101" y="f105"/>
                  </a:cubicBezTo>
                  <a:cubicBezTo>
                    <a:pt x="f106" y="f105"/>
                    <a:pt x="f106" y="f105"/>
                    <a:pt x="f106" y="f105"/>
                  </a:cubicBezTo>
                  <a:cubicBezTo>
                    <a:pt x="f106" y="f105"/>
                    <a:pt x="f107" y="f105"/>
                    <a:pt x="f107" y="f108"/>
                  </a:cubicBezTo>
                  <a:cubicBezTo>
                    <a:pt x="f106" y="f108"/>
                    <a:pt x="f106" y="f108"/>
                    <a:pt x="f106" y="f108"/>
                  </a:cubicBezTo>
                  <a:cubicBezTo>
                    <a:pt x="f101" y="f109"/>
                    <a:pt x="f107" y="f109"/>
                    <a:pt x="f107" y="f109"/>
                  </a:cubicBezTo>
                  <a:cubicBezTo>
                    <a:pt x="f110" y="f109"/>
                    <a:pt x="f110" y="f109"/>
                    <a:pt x="f110" y="f109"/>
                  </a:cubicBezTo>
                  <a:cubicBezTo>
                    <a:pt x="f107" y="f109"/>
                    <a:pt x="f111" y="f109"/>
                    <a:pt x="f110" y="f112"/>
                  </a:cubicBezTo>
                  <a:cubicBezTo>
                    <a:pt x="f110" y="f112"/>
                    <a:pt x="f110" y="f112"/>
                    <a:pt x="f111" y="f112"/>
                  </a:cubicBezTo>
                  <a:cubicBezTo>
                    <a:pt x="f111" y="f113"/>
                    <a:pt x="f114" y="f115"/>
                    <a:pt x="f111" y="f116"/>
                  </a:cubicBezTo>
                  <a:cubicBezTo>
                    <a:pt x="f111" y="f116"/>
                    <a:pt x="f114" y="f117"/>
                    <a:pt x="f114" y="f116"/>
                  </a:cubicBezTo>
                  <a:cubicBezTo>
                    <a:pt x="f114" y="f116"/>
                    <a:pt x="f111" y="f116"/>
                    <a:pt x="f114" y="f116"/>
                  </a:cubicBezTo>
                  <a:cubicBezTo>
                    <a:pt x="f114" y="f116"/>
                    <a:pt x="f114" y="f116"/>
                    <a:pt x="f114" y="f116"/>
                  </a:cubicBezTo>
                  <a:cubicBezTo>
                    <a:pt x="f114" y="f116"/>
                    <a:pt x="f114" y="f117"/>
                    <a:pt x="f111" y="f117"/>
                  </a:cubicBezTo>
                  <a:cubicBezTo>
                    <a:pt x="f111" y="f118"/>
                    <a:pt x="f119" y="f117"/>
                    <a:pt x="f119" y="f118"/>
                  </a:cubicBezTo>
                  <a:cubicBezTo>
                    <a:pt x="f119" y="f118"/>
                    <a:pt x="f119" y="f118"/>
                    <a:pt x="f119" y="f118"/>
                  </a:cubicBezTo>
                  <a:cubicBezTo>
                    <a:pt x="f120" y="f118"/>
                    <a:pt x="f120" y="f118"/>
                    <a:pt x="f120" y="f118"/>
                  </a:cubicBezTo>
                  <a:cubicBezTo>
                    <a:pt x="f120" y="f121"/>
                    <a:pt x="f119" y="f121"/>
                    <a:pt x="f119" y="f121"/>
                  </a:cubicBezTo>
                  <a:cubicBezTo>
                    <a:pt x="f119" y="f122"/>
                    <a:pt x="f119" y="f122"/>
                    <a:pt x="f119" y="f122"/>
                  </a:cubicBezTo>
                  <a:cubicBezTo>
                    <a:pt x="f119" y="f122"/>
                    <a:pt x="f119" y="f122"/>
                    <a:pt x="f119" y="f122"/>
                  </a:cubicBezTo>
                  <a:cubicBezTo>
                    <a:pt x="f119" y="f122"/>
                    <a:pt x="f119" y="f122"/>
                    <a:pt x="f120" y="f122"/>
                  </a:cubicBezTo>
                  <a:cubicBezTo>
                    <a:pt x="f119" y="f122"/>
                    <a:pt x="f119" y="f122"/>
                    <a:pt x="f119" y="f122"/>
                  </a:cubicBezTo>
                  <a:cubicBezTo>
                    <a:pt x="f120" y="f123"/>
                    <a:pt x="f120" y="f123"/>
                    <a:pt x="f120" y="f123"/>
                  </a:cubicBezTo>
                  <a:cubicBezTo>
                    <a:pt x="f120" y="f122"/>
                    <a:pt x="f120" y="f122"/>
                    <a:pt x="f120" y="f122"/>
                  </a:cubicBezTo>
                  <a:cubicBezTo>
                    <a:pt x="f120" y="f122"/>
                    <a:pt x="f120" y="f122"/>
                    <a:pt x="f124" y="f122"/>
                  </a:cubicBezTo>
                  <a:cubicBezTo>
                    <a:pt x="f120" y="f123"/>
                    <a:pt x="f124" y="f123"/>
                    <a:pt x="f124" y="f123"/>
                  </a:cubicBezTo>
                  <a:cubicBezTo>
                    <a:pt x="f124" y="f123"/>
                    <a:pt x="f124" y="f123"/>
                    <a:pt x="f124" y="f123"/>
                  </a:cubicBezTo>
                  <a:cubicBezTo>
                    <a:pt x="f124" y="f123"/>
                    <a:pt x="f123" y="f120"/>
                    <a:pt x="f124" y="f120"/>
                  </a:cubicBezTo>
                  <a:cubicBezTo>
                    <a:pt x="f124" y="f123"/>
                    <a:pt x="f124" y="f123"/>
                    <a:pt x="f124" y="f123"/>
                  </a:cubicBezTo>
                  <a:cubicBezTo>
                    <a:pt x="f124" y="f120"/>
                    <a:pt x="f120" y="f120"/>
                    <a:pt x="f124" y="f120"/>
                  </a:cubicBezTo>
                  <a:cubicBezTo>
                    <a:pt x="f124" y="f120"/>
                    <a:pt x="f123" y="f123"/>
                    <a:pt x="f123" y="f120"/>
                  </a:cubicBezTo>
                  <a:cubicBezTo>
                    <a:pt x="f124" y="f120"/>
                    <a:pt x="f124" y="f120"/>
                    <a:pt x="f124" y="f120"/>
                  </a:cubicBezTo>
                  <a:cubicBezTo>
                    <a:pt x="f124" y="f119"/>
                    <a:pt x="f124" y="f119"/>
                    <a:pt x="f124" y="f119"/>
                  </a:cubicBezTo>
                  <a:cubicBezTo>
                    <a:pt x="f123" y="f120"/>
                    <a:pt x="f123" y="f120"/>
                    <a:pt x="f123" y="f120"/>
                  </a:cubicBezTo>
                  <a:cubicBezTo>
                    <a:pt x="f124" y="f119"/>
                    <a:pt x="f124" y="f119"/>
                    <a:pt x="f124" y="f119"/>
                  </a:cubicBezTo>
                  <a:cubicBezTo>
                    <a:pt x="f123" y="f120"/>
                    <a:pt x="f123" y="f119"/>
                    <a:pt x="f122" y="f119"/>
                  </a:cubicBezTo>
                  <a:cubicBezTo>
                    <a:pt x="f122" y="f119"/>
                    <a:pt x="f123" y="f114"/>
                    <a:pt x="f122" y="f114"/>
                  </a:cubicBezTo>
                  <a:cubicBezTo>
                    <a:pt x="f122" y="f114"/>
                    <a:pt x="f122" y="f114"/>
                    <a:pt x="f122" y="f114"/>
                  </a:cubicBezTo>
                  <a:cubicBezTo>
                    <a:pt x="f123" y="f114"/>
                    <a:pt x="f122" y="f111"/>
                    <a:pt x="f122" y="f111"/>
                  </a:cubicBezTo>
                  <a:cubicBezTo>
                    <a:pt x="f122" y="f111"/>
                    <a:pt x="f122" y="f111"/>
                    <a:pt x="f122" y="f111"/>
                  </a:cubicBezTo>
                  <a:cubicBezTo>
                    <a:pt x="f122" y="f111"/>
                    <a:pt x="f122" y="f111"/>
                    <a:pt x="f121" y="f111"/>
                  </a:cubicBezTo>
                  <a:cubicBezTo>
                    <a:pt x="f121" y="f110"/>
                    <a:pt x="f123" y="f110"/>
                    <a:pt x="f122" y="f110"/>
                  </a:cubicBezTo>
                  <a:cubicBezTo>
                    <a:pt x="f122" y="f125"/>
                    <a:pt x="f121" y="f110"/>
                    <a:pt x="f121" y="f110"/>
                  </a:cubicBezTo>
                  <a:cubicBezTo>
                    <a:pt x="f121" y="f125"/>
                    <a:pt x="f116" y="f125"/>
                    <a:pt x="f118" y="f107"/>
                  </a:cubicBezTo>
                  <a:cubicBezTo>
                    <a:pt x="f116" y="f107"/>
                    <a:pt x="f116" y="f107"/>
                    <a:pt x="f116" y="f107"/>
                  </a:cubicBezTo>
                  <a:cubicBezTo>
                    <a:pt x="f116" y="f106"/>
                    <a:pt x="f113" y="f101"/>
                    <a:pt x="f115" y="f99"/>
                  </a:cubicBezTo>
                  <a:cubicBezTo>
                    <a:pt x="f115" y="f99"/>
                    <a:pt x="f115" y="f92"/>
                    <a:pt x="f116" y="f92"/>
                  </a:cubicBezTo>
                  <a:cubicBezTo>
                    <a:pt x="f115" y="f92"/>
                    <a:pt x="f116" y="f92"/>
                    <a:pt x="f115" y="f92"/>
                  </a:cubicBezTo>
                  <a:cubicBezTo>
                    <a:pt x="f115" y="f99"/>
                    <a:pt x="f115" y="f99"/>
                    <a:pt x="f115" y="f99"/>
                  </a:cubicBezTo>
                  <a:cubicBezTo>
                    <a:pt x="f113" y="f92"/>
                    <a:pt x="f112" y="f92"/>
                    <a:pt x="f113" y="f89"/>
                  </a:cubicBezTo>
                  <a:cubicBezTo>
                    <a:pt x="f112" y="f89"/>
                    <a:pt x="f112" y="f89"/>
                    <a:pt x="f112" y="f89"/>
                  </a:cubicBezTo>
                  <a:cubicBezTo>
                    <a:pt x="f113" y="f89"/>
                    <a:pt x="f113" y="f94"/>
                    <a:pt x="f112" y="f94"/>
                  </a:cubicBezTo>
                  <a:cubicBezTo>
                    <a:pt x="f112" y="f94"/>
                    <a:pt x="f112" y="f94"/>
                    <a:pt x="f112" y="f94"/>
                  </a:cubicBezTo>
                  <a:cubicBezTo>
                    <a:pt x="f112" y="f94"/>
                    <a:pt x="f112" y="f94"/>
                    <a:pt x="f112" y="f94"/>
                  </a:cubicBezTo>
                  <a:cubicBezTo>
                    <a:pt x="f126" y="f94"/>
                    <a:pt x="f126" y="f94"/>
                    <a:pt x="f126" y="f94"/>
                  </a:cubicBezTo>
                  <a:cubicBezTo>
                    <a:pt x="f112" y="f94"/>
                    <a:pt x="f112" y="f85"/>
                    <a:pt x="f112" y="f85"/>
                  </a:cubicBezTo>
                  <a:cubicBezTo>
                    <a:pt x="f126" y="f85"/>
                    <a:pt x="f109" y="f85"/>
                    <a:pt x="f126" y="f85"/>
                  </a:cubicBezTo>
                  <a:cubicBezTo>
                    <a:pt x="f126" y="f83"/>
                    <a:pt x="f126" y="f83"/>
                    <a:pt x="f126" y="f83"/>
                  </a:cubicBezTo>
                  <a:cubicBezTo>
                    <a:pt x="f109" y="f83"/>
                    <a:pt x="f109" y="f83"/>
                    <a:pt x="f109" y="f83"/>
                  </a:cubicBezTo>
                  <a:cubicBezTo>
                    <a:pt x="f109" y="f127"/>
                    <a:pt x="f109" y="f127"/>
                    <a:pt x="f126" y="f81"/>
                  </a:cubicBezTo>
                  <a:cubicBezTo>
                    <a:pt x="f108" y="f81"/>
                    <a:pt x="f105" y="f128"/>
                    <a:pt x="f104" y="f73"/>
                  </a:cubicBezTo>
                  <a:cubicBezTo>
                    <a:pt x="f104" y="f73"/>
                    <a:pt x="f104" y="f73"/>
                    <a:pt x="f104" y="f73"/>
                  </a:cubicBezTo>
                  <a:cubicBezTo>
                    <a:pt x="f104" y="f73"/>
                    <a:pt x="f104" y="f73"/>
                    <a:pt x="f104" y="f73"/>
                  </a:cubicBezTo>
                  <a:cubicBezTo>
                    <a:pt x="f104" y="f73"/>
                    <a:pt x="f104" y="f72"/>
                    <a:pt x="f105" y="f72"/>
                  </a:cubicBezTo>
                  <a:cubicBezTo>
                    <a:pt x="f104" y="f72"/>
                    <a:pt x="f104" y="f72"/>
                    <a:pt x="f104" y="f72"/>
                  </a:cubicBezTo>
                  <a:cubicBezTo>
                    <a:pt x="f103" y="f72"/>
                    <a:pt x="f104" y="f72"/>
                    <a:pt x="f103" y="f72"/>
                  </a:cubicBezTo>
                  <a:cubicBezTo>
                    <a:pt x="f103" y="f72"/>
                    <a:pt x="f103" y="f68"/>
                    <a:pt x="f103" y="f72"/>
                  </a:cubicBezTo>
                  <a:cubicBezTo>
                    <a:pt x="f103" y="f68"/>
                    <a:pt x="f103" y="f68"/>
                    <a:pt x="f104" y="f68"/>
                  </a:cubicBezTo>
                  <a:cubicBezTo>
                    <a:pt x="f103" y="f68"/>
                    <a:pt x="f103" y="f68"/>
                    <a:pt x="f103" y="f68"/>
                  </a:cubicBezTo>
                  <a:cubicBezTo>
                    <a:pt x="f104" y="f64"/>
                    <a:pt x="f105" y="f68"/>
                    <a:pt x="f108" y="f64"/>
                  </a:cubicBezTo>
                  <a:cubicBezTo>
                    <a:pt x="f105" y="f64"/>
                    <a:pt x="f105" y="f64"/>
                    <a:pt x="f105" y="f64"/>
                  </a:cubicBezTo>
                  <a:cubicBezTo>
                    <a:pt x="f108" y="f62"/>
                    <a:pt x="f108" y="f64"/>
                    <a:pt x="f108" y="f62"/>
                  </a:cubicBezTo>
                  <a:cubicBezTo>
                    <a:pt x="f105" y="f64"/>
                    <a:pt x="f105" y="f64"/>
                    <a:pt x="f105" y="f64"/>
                  </a:cubicBezTo>
                  <a:cubicBezTo>
                    <a:pt x="f104" y="f62"/>
                    <a:pt x="f103" y="f64"/>
                    <a:pt x="f103" y="f64"/>
                  </a:cubicBezTo>
                  <a:cubicBezTo>
                    <a:pt x="f103" y="f62"/>
                    <a:pt x="f103" y="f64"/>
                    <a:pt x="f104" y="f64"/>
                  </a:cubicBezTo>
                  <a:cubicBezTo>
                    <a:pt x="f104" y="f62"/>
                    <a:pt x="f103" y="f62"/>
                    <a:pt x="f103" y="f62"/>
                  </a:cubicBezTo>
                  <a:cubicBezTo>
                    <a:pt x="f103" y="f62"/>
                    <a:pt x="f102" y="f64"/>
                    <a:pt x="f102" y="f62"/>
                  </a:cubicBezTo>
                  <a:cubicBezTo>
                    <a:pt x="f102" y="f62"/>
                    <a:pt x="f103" y="f62"/>
                    <a:pt x="f102" y="f62"/>
                  </a:cubicBezTo>
                  <a:cubicBezTo>
                    <a:pt x="f102" y="f62"/>
                    <a:pt x="f102" y="f62"/>
                    <a:pt x="f98" y="f62"/>
                  </a:cubicBezTo>
                  <a:cubicBezTo>
                    <a:pt x="f98" y="f62"/>
                    <a:pt x="f98" y="f62"/>
                    <a:pt x="f98" y="f62"/>
                  </a:cubicBezTo>
                  <a:cubicBezTo>
                    <a:pt x="f98" y="f60"/>
                    <a:pt x="f102" y="f60"/>
                    <a:pt x="f102" y="f60"/>
                  </a:cubicBezTo>
                  <a:cubicBezTo>
                    <a:pt x="f102" y="f60"/>
                    <a:pt x="f98" y="f58"/>
                    <a:pt x="f97" y="f60"/>
                  </a:cubicBezTo>
                  <a:cubicBezTo>
                    <a:pt x="f98" y="f60"/>
                    <a:pt x="f98" y="f60"/>
                    <a:pt x="f98" y="f60"/>
                  </a:cubicBezTo>
                  <a:cubicBezTo>
                    <a:pt x="f98" y="f58"/>
                    <a:pt x="f97" y="f58"/>
                    <a:pt x="f98" y="f58"/>
                  </a:cubicBezTo>
                  <a:cubicBezTo>
                    <a:pt x="f97" y="f58"/>
                    <a:pt x="f97" y="f58"/>
                    <a:pt x="f97" y="f58"/>
                  </a:cubicBezTo>
                  <a:cubicBezTo>
                    <a:pt x="f97" y="f58"/>
                    <a:pt x="f98" y="f58"/>
                    <a:pt x="f98" y="f129"/>
                  </a:cubicBezTo>
                  <a:cubicBezTo>
                    <a:pt x="f98" y="f129"/>
                    <a:pt x="f97" y="f129"/>
                    <a:pt x="f97" y="f55"/>
                  </a:cubicBezTo>
                  <a:cubicBezTo>
                    <a:pt x="f97" y="f55"/>
                    <a:pt x="f97" y="f55"/>
                    <a:pt x="f95" y="f55"/>
                  </a:cubicBezTo>
                  <a:cubicBezTo>
                    <a:pt x="f95" y="f129"/>
                    <a:pt x="f97" y="f129"/>
                    <a:pt x="f95" y="f129"/>
                  </a:cubicBezTo>
                  <a:cubicBezTo>
                    <a:pt x="f97" y="f129"/>
                    <a:pt x="f95" y="f129"/>
                    <a:pt x="f95" y="f129"/>
                  </a:cubicBezTo>
                  <a:cubicBezTo>
                    <a:pt x="f95" y="f55"/>
                    <a:pt x="f95" y="f55"/>
                    <a:pt x="f95" y="f55"/>
                  </a:cubicBezTo>
                  <a:cubicBezTo>
                    <a:pt x="f95" y="f55"/>
                    <a:pt x="f95" y="f55"/>
                    <a:pt x="f130" y="f55"/>
                  </a:cubicBezTo>
                  <a:cubicBezTo>
                    <a:pt x="f95" y="f55"/>
                    <a:pt x="f95" y="f55"/>
                    <a:pt x="f95" y="f55"/>
                  </a:cubicBezTo>
                  <a:cubicBezTo>
                    <a:pt x="f130" y="f55"/>
                    <a:pt x="f130" y="f55"/>
                    <a:pt x="f130" y="f55"/>
                  </a:cubicBezTo>
                  <a:cubicBezTo>
                    <a:pt x="f95" y="f53"/>
                    <a:pt x="f95" y="f53"/>
                    <a:pt x="f95" y="f53"/>
                  </a:cubicBezTo>
                  <a:cubicBezTo>
                    <a:pt x="f95" y="f53"/>
                    <a:pt x="f95" y="f53"/>
                    <a:pt x="f95" y="f53"/>
                  </a:cubicBezTo>
                  <a:cubicBezTo>
                    <a:pt x="f95" y="f53"/>
                    <a:pt x="f95" y="f53"/>
                    <a:pt x="f95" y="f47"/>
                  </a:cubicBezTo>
                  <a:cubicBezTo>
                    <a:pt x="f130" y="f53"/>
                    <a:pt x="f130" y="f53"/>
                    <a:pt x="f130" y="f53"/>
                  </a:cubicBezTo>
                  <a:cubicBezTo>
                    <a:pt x="f93" y="f53"/>
                    <a:pt x="f130" y="f47"/>
                    <a:pt x="f93" y="f47"/>
                  </a:cubicBezTo>
                  <a:cubicBezTo>
                    <a:pt x="f130" y="f53"/>
                    <a:pt x="f130" y="f53"/>
                    <a:pt x="f130" y="f53"/>
                  </a:cubicBezTo>
                  <a:cubicBezTo>
                    <a:pt x="f130" y="f47"/>
                    <a:pt x="f95" y="f47"/>
                    <a:pt x="f95" y="f45"/>
                  </a:cubicBezTo>
                  <a:cubicBezTo>
                    <a:pt x="f130" y="f45"/>
                    <a:pt x="f93" y="f45"/>
                    <a:pt x="f93" y="f47"/>
                  </a:cubicBezTo>
                  <a:cubicBezTo>
                    <a:pt x="f93" y="f47"/>
                    <a:pt x="f93" y="f45"/>
                    <a:pt x="f130" y="f45"/>
                  </a:cubicBezTo>
                  <a:cubicBezTo>
                    <a:pt x="f93" y="f45"/>
                    <a:pt x="f93" y="f47"/>
                    <a:pt x="f93" y="f45"/>
                  </a:cubicBezTo>
                  <a:cubicBezTo>
                    <a:pt x="f93" y="f43"/>
                    <a:pt x="f93" y="f43"/>
                    <a:pt x="f93" y="f43"/>
                  </a:cubicBezTo>
                  <a:cubicBezTo>
                    <a:pt x="f130" y="f43"/>
                    <a:pt x="f130" y="f43"/>
                    <a:pt x="f130" y="f43"/>
                  </a:cubicBezTo>
                  <a:cubicBezTo>
                    <a:pt x="f130" y="f40"/>
                    <a:pt x="f130" y="f40"/>
                    <a:pt x="f130" y="f40"/>
                  </a:cubicBezTo>
                  <a:cubicBezTo>
                    <a:pt x="f95" y="f40"/>
                    <a:pt x="f95" y="f40"/>
                    <a:pt x="f95" y="f40"/>
                  </a:cubicBezTo>
                  <a:cubicBezTo>
                    <a:pt x="f95" y="f40"/>
                    <a:pt x="f95" y="f40"/>
                    <a:pt x="f95" y="f38"/>
                  </a:cubicBezTo>
                  <a:cubicBezTo>
                    <a:pt x="f130" y="f43"/>
                    <a:pt x="f93" y="f40"/>
                    <a:pt x="f91" y="f40"/>
                  </a:cubicBezTo>
                  <a:cubicBezTo>
                    <a:pt x="f91" y="f40"/>
                    <a:pt x="f130" y="f38"/>
                    <a:pt x="f91" y="f38"/>
                  </a:cubicBezTo>
                  <a:cubicBezTo>
                    <a:pt x="f91" y="f38"/>
                    <a:pt x="f90" y="f38"/>
                    <a:pt x="f91" y="f38"/>
                  </a:cubicBezTo>
                  <a:cubicBezTo>
                    <a:pt x="f91" y="f38"/>
                    <a:pt x="f90" y="f40"/>
                    <a:pt x="f90" y="f38"/>
                  </a:cubicBezTo>
                  <a:cubicBezTo>
                    <a:pt x="f91" y="f36"/>
                    <a:pt x="f91" y="f36"/>
                    <a:pt x="f91" y="f36"/>
                  </a:cubicBezTo>
                  <a:cubicBezTo>
                    <a:pt x="f91" y="f38"/>
                    <a:pt x="f91" y="f38"/>
                    <a:pt x="f91" y="f38"/>
                  </a:cubicBezTo>
                  <a:cubicBezTo>
                    <a:pt x="f93" y="f36"/>
                    <a:pt x="f93" y="f36"/>
                    <a:pt x="f93" y="f36"/>
                  </a:cubicBezTo>
                  <a:cubicBezTo>
                    <a:pt x="f93" y="f36"/>
                    <a:pt x="f93" y="f33"/>
                    <a:pt x="f91" y="f33"/>
                  </a:cubicBezTo>
                  <a:cubicBezTo>
                    <a:pt x="f91" y="f36"/>
                    <a:pt x="f93" y="f36"/>
                    <a:pt x="f91" y="f36"/>
                  </a:cubicBezTo>
                  <a:cubicBezTo>
                    <a:pt x="f90" y="f36"/>
                    <a:pt x="f91" y="f33"/>
                    <a:pt x="f90" y="f33"/>
                  </a:cubicBezTo>
                  <a:cubicBezTo>
                    <a:pt x="f90" y="f36"/>
                    <a:pt x="f90" y="f36"/>
                    <a:pt x="f88" y="f36"/>
                  </a:cubicBezTo>
                  <a:cubicBezTo>
                    <a:pt x="f88" y="f36"/>
                    <a:pt x="f88" y="f36"/>
                    <a:pt x="f88" y="f36"/>
                  </a:cubicBezTo>
                  <a:cubicBezTo>
                    <a:pt x="f88" y="f36"/>
                    <a:pt x="f88" y="f36"/>
                    <a:pt x="f88" y="f36"/>
                  </a:cubicBezTo>
                  <a:cubicBezTo>
                    <a:pt x="f88" y="f33"/>
                    <a:pt x="f88" y="f36"/>
                    <a:pt x="f87" y="f33"/>
                  </a:cubicBezTo>
                  <a:cubicBezTo>
                    <a:pt x="f88" y="f33"/>
                    <a:pt x="f88" y="f33"/>
                    <a:pt x="f88" y="f33"/>
                  </a:cubicBezTo>
                  <a:cubicBezTo>
                    <a:pt x="f90" y="f131"/>
                    <a:pt x="f88" y="f36"/>
                    <a:pt x="f90" y="f33"/>
                  </a:cubicBezTo>
                  <a:cubicBezTo>
                    <a:pt x="f90" y="f33"/>
                    <a:pt x="f88" y="f33"/>
                    <a:pt x="f88" y="f131"/>
                  </a:cubicBezTo>
                  <a:cubicBezTo>
                    <a:pt x="f90" y="f131"/>
                    <a:pt x="f90" y="f131"/>
                    <a:pt x="f90" y="f131"/>
                  </a:cubicBezTo>
                  <a:cubicBezTo>
                    <a:pt x="f90" y="f131"/>
                    <a:pt x="f91" y="f31"/>
                    <a:pt x="f90" y="f31"/>
                  </a:cubicBezTo>
                  <a:cubicBezTo>
                    <a:pt x="f88" y="f31"/>
                    <a:pt x="f88" y="f31"/>
                    <a:pt x="f88" y="f131"/>
                  </a:cubicBezTo>
                  <a:cubicBezTo>
                    <a:pt x="f88" y="f31"/>
                    <a:pt x="f87" y="f31"/>
                    <a:pt x="f87" y="f31"/>
                  </a:cubicBezTo>
                  <a:cubicBezTo>
                    <a:pt x="f88" y="f27"/>
                    <a:pt x="f86" y="f27"/>
                    <a:pt x="f87" y="f27"/>
                  </a:cubicBezTo>
                  <a:cubicBezTo>
                    <a:pt x="f87" y="f27"/>
                    <a:pt x="f88" y="f31"/>
                    <a:pt x="f90" y="f31"/>
                  </a:cubicBezTo>
                  <a:cubicBezTo>
                    <a:pt x="f90" y="f27"/>
                    <a:pt x="f90" y="f131"/>
                    <a:pt x="f91" y="f31"/>
                  </a:cubicBezTo>
                  <a:cubicBezTo>
                    <a:pt x="f90" y="f31"/>
                    <a:pt x="f91" y="f27"/>
                    <a:pt x="f93" y="f27"/>
                  </a:cubicBezTo>
                  <a:cubicBezTo>
                    <a:pt x="f91" y="f27"/>
                    <a:pt x="f91" y="f27"/>
                    <a:pt x="f91" y="f27"/>
                  </a:cubicBezTo>
                  <a:cubicBezTo>
                    <a:pt x="f91" y="f27"/>
                    <a:pt x="f91" y="f27"/>
                    <a:pt x="f90" y="f27"/>
                  </a:cubicBezTo>
                  <a:cubicBezTo>
                    <a:pt x="f88" y="f25"/>
                    <a:pt x="f88" y="f25"/>
                    <a:pt x="f88" y="f25"/>
                  </a:cubicBezTo>
                  <a:cubicBezTo>
                    <a:pt x="f88" y="f25"/>
                    <a:pt x="f88" y="f25"/>
                    <a:pt x="f90" y="f25"/>
                  </a:cubicBezTo>
                  <a:cubicBezTo>
                    <a:pt x="f88" y="f23"/>
                    <a:pt x="f88" y="f23"/>
                    <a:pt x="f87" y="f20"/>
                  </a:cubicBezTo>
                  <a:cubicBezTo>
                    <a:pt x="f87" y="f23"/>
                    <a:pt x="f87" y="f17"/>
                    <a:pt x="f86" y="f20"/>
                  </a:cubicBezTo>
                  <a:cubicBezTo>
                    <a:pt x="f86" y="f20"/>
                    <a:pt x="f86" y="f23"/>
                    <a:pt x="f82" y="f23"/>
                  </a:cubicBezTo>
                  <a:cubicBezTo>
                    <a:pt x="f86" y="f23"/>
                    <a:pt x="f86" y="f23"/>
                    <a:pt x="f86" y="f23"/>
                  </a:cubicBezTo>
                  <a:cubicBezTo>
                    <a:pt x="f82" y="f23"/>
                    <a:pt x="f86" y="f20"/>
                    <a:pt x="f86" y="f20"/>
                  </a:cubicBezTo>
                  <a:cubicBezTo>
                    <a:pt x="f86" y="f23"/>
                    <a:pt x="f87" y="f20"/>
                    <a:pt x="f87" y="f17"/>
                  </a:cubicBezTo>
                  <a:cubicBezTo>
                    <a:pt x="f88" y="f17"/>
                    <a:pt x="f88" y="f17"/>
                    <a:pt x="f88" y="f17"/>
                  </a:cubicBezTo>
                  <a:cubicBezTo>
                    <a:pt x="f87" y="f16"/>
                    <a:pt x="f86" y="f16"/>
                    <a:pt x="f86" y="f16"/>
                  </a:cubicBezTo>
                  <a:cubicBezTo>
                    <a:pt x="f86" y="f132"/>
                    <a:pt x="f82" y="f12"/>
                    <a:pt x="f82" y="f15"/>
                  </a:cubicBezTo>
                  <a:cubicBezTo>
                    <a:pt x="f82" y="f15"/>
                    <a:pt x="f86" y="f15"/>
                    <a:pt x="f86" y="f133"/>
                  </a:cubicBezTo>
                  <a:cubicBezTo>
                    <a:pt x="f82" y="f133"/>
                    <a:pt x="f82" y="f15"/>
                    <a:pt x="f82" y="f133"/>
                  </a:cubicBezTo>
                  <a:cubicBezTo>
                    <a:pt x="f82" y="f133"/>
                    <a:pt x="f82" y="f133"/>
                    <a:pt x="f82" y="f133"/>
                  </a:cubicBezTo>
                  <a:cubicBezTo>
                    <a:pt x="f82" y="f133"/>
                    <a:pt x="f82" y="f134"/>
                    <a:pt x="f79" y="f134"/>
                  </a:cubicBezTo>
                  <a:cubicBezTo>
                    <a:pt x="f82" y="f134"/>
                    <a:pt x="f82" y="f134"/>
                    <a:pt x="f82" y="f134"/>
                  </a:cubicBezTo>
                  <a:cubicBezTo>
                    <a:pt x="f82" y="f134"/>
                    <a:pt x="f82" y="f134"/>
                    <a:pt x="f79" y="f134"/>
                  </a:cubicBezTo>
                  <a:cubicBezTo>
                    <a:pt x="f82" y="f134"/>
                    <a:pt x="f82" y="f134"/>
                    <a:pt x="f82" y="f134"/>
                  </a:cubicBezTo>
                  <a:cubicBezTo>
                    <a:pt x="f86" y="f8"/>
                    <a:pt x="f82" y="f8"/>
                    <a:pt x="f79" y="f8"/>
                  </a:cubicBezTo>
                  <a:cubicBezTo>
                    <a:pt x="f79" y="f8"/>
                    <a:pt x="f79" y="f8"/>
                    <a:pt x="f79" y="f8"/>
                  </a:cubicBezTo>
                  <a:cubicBezTo>
                    <a:pt x="f6" y="f8"/>
                    <a:pt x="f79" y="f135"/>
                    <a:pt x="f6" y="f135"/>
                  </a:cubicBezTo>
                  <a:cubicBezTo>
                    <a:pt x="f79" y="f136"/>
                    <a:pt x="f79" y="f136"/>
                    <a:pt x="f79" y="f136"/>
                  </a:cubicBezTo>
                  <a:cubicBezTo>
                    <a:pt x="f6" y="f136"/>
                    <a:pt x="f6" y="f136"/>
                    <a:pt x="f6" y="f136"/>
                  </a:cubicBezTo>
                  <a:cubicBezTo>
                    <a:pt x="f79" y="f136"/>
                    <a:pt x="f79" y="f5"/>
                    <a:pt x="f6" y="f5"/>
                  </a:cubicBezTo>
                  <a:cubicBezTo>
                    <a:pt x="f82" y="f136"/>
                    <a:pt x="f82" y="f136"/>
                    <a:pt x="f82" y="f136"/>
                  </a:cubicBezTo>
                  <a:cubicBezTo>
                    <a:pt x="f79" y="f136"/>
                    <a:pt x="f79" y="f136"/>
                    <a:pt x="f79" y="f136"/>
                  </a:cubicBezTo>
                  <a:cubicBezTo>
                    <a:pt x="f6" y="f135"/>
                    <a:pt x="f79" y="f135"/>
                    <a:pt x="f79" y="f135"/>
                  </a:cubicBezTo>
                  <a:cubicBezTo>
                    <a:pt x="f79" y="f135"/>
                    <a:pt x="f79" y="f135"/>
                    <a:pt x="f79" y="f135"/>
                  </a:cubicBezTo>
                  <a:cubicBezTo>
                    <a:pt x="f82" y="f136"/>
                    <a:pt x="f82" y="f135"/>
                    <a:pt x="f82" y="f136"/>
                  </a:cubicBezTo>
                  <a:cubicBezTo>
                    <a:pt x="f82" y="f136"/>
                    <a:pt x="f82" y="f136"/>
                    <a:pt x="f82" y="f136"/>
                  </a:cubicBezTo>
                  <a:cubicBezTo>
                    <a:pt x="f82" y="f136"/>
                    <a:pt x="f86" y="f136"/>
                    <a:pt x="f86" y="f135"/>
                  </a:cubicBezTo>
                  <a:cubicBezTo>
                    <a:pt x="f82" y="f135"/>
                    <a:pt x="f86" y="f135"/>
                    <a:pt x="f82" y="f135"/>
                  </a:cubicBezTo>
                  <a:cubicBezTo>
                    <a:pt x="f86" y="f135"/>
                    <a:pt x="f86" y="f135"/>
                    <a:pt x="f86" y="f8"/>
                  </a:cubicBezTo>
                  <a:cubicBezTo>
                    <a:pt x="f86" y="f8"/>
                    <a:pt x="f87" y="f8"/>
                    <a:pt x="f87" y="f134"/>
                  </a:cubicBezTo>
                  <a:cubicBezTo>
                    <a:pt x="f86" y="f134"/>
                    <a:pt x="f86" y="f134"/>
                    <a:pt x="f86" y="f134"/>
                  </a:cubicBezTo>
                  <a:cubicBezTo>
                    <a:pt x="f86" y="f134"/>
                    <a:pt x="f86" y="f134"/>
                    <a:pt x="f86" y="f133"/>
                  </a:cubicBezTo>
                  <a:cubicBezTo>
                    <a:pt x="f86" y="f133"/>
                    <a:pt x="f87" y="f134"/>
                    <a:pt x="f88" y="f133"/>
                  </a:cubicBezTo>
                  <a:cubicBezTo>
                    <a:pt x="f87" y="f133"/>
                    <a:pt x="f87" y="f133"/>
                    <a:pt x="f87" y="f133"/>
                  </a:cubicBezTo>
                  <a:cubicBezTo>
                    <a:pt x="f88" y="f133"/>
                    <a:pt x="f88" y="f133"/>
                    <a:pt x="f88" y="f133"/>
                  </a:cubicBezTo>
                  <a:cubicBezTo>
                    <a:pt x="f90" y="f15"/>
                    <a:pt x="f90" y="f12"/>
                    <a:pt x="f91" y="f132"/>
                  </a:cubicBezTo>
                  <a:cubicBezTo>
                    <a:pt x="f90" y="f132"/>
                    <a:pt x="f90" y="f132"/>
                    <a:pt x="f90" y="f132"/>
                  </a:cubicBezTo>
                  <a:cubicBezTo>
                    <a:pt x="f91" y="f132"/>
                    <a:pt x="f91" y="f16"/>
                    <a:pt x="f93" y="f16"/>
                  </a:cubicBezTo>
                  <a:cubicBezTo>
                    <a:pt x="f93" y="f17"/>
                    <a:pt x="f130" y="f20"/>
                    <a:pt x="f130" y="f23"/>
                  </a:cubicBezTo>
                  <a:cubicBezTo>
                    <a:pt x="f95" y="f25"/>
                    <a:pt x="f97" y="f27"/>
                    <a:pt x="f98" y="f131"/>
                  </a:cubicBezTo>
                  <a:cubicBezTo>
                    <a:pt x="f97" y="f131"/>
                    <a:pt x="f97" y="f131"/>
                    <a:pt x="f97" y="f131"/>
                  </a:cubicBezTo>
                  <a:cubicBezTo>
                    <a:pt x="f98" y="f131"/>
                    <a:pt x="f97" y="f131"/>
                    <a:pt x="f97" y="f33"/>
                  </a:cubicBezTo>
                  <a:cubicBezTo>
                    <a:pt x="f97" y="f131"/>
                    <a:pt x="f98" y="f33"/>
                    <a:pt x="f98" y="f33"/>
                  </a:cubicBezTo>
                  <a:cubicBezTo>
                    <a:pt x="f98" y="f33"/>
                    <a:pt x="f102" y="f36"/>
                    <a:pt x="f103" y="f36"/>
                  </a:cubicBezTo>
                  <a:cubicBezTo>
                    <a:pt x="f103" y="f38"/>
                    <a:pt x="f103" y="f38"/>
                    <a:pt x="f103" y="f38"/>
                  </a:cubicBezTo>
                  <a:cubicBezTo>
                    <a:pt x="f104" y="f38"/>
                    <a:pt x="f104" y="f40"/>
                    <a:pt x="f104" y="f43"/>
                  </a:cubicBezTo>
                  <a:cubicBezTo>
                    <a:pt x="f104" y="f43"/>
                    <a:pt x="f103" y="f43"/>
                    <a:pt x="f104" y="f45"/>
                  </a:cubicBezTo>
                  <a:cubicBezTo>
                    <a:pt x="f105" y="f45"/>
                    <a:pt x="f105" y="f45"/>
                    <a:pt x="f105" y="f45"/>
                  </a:cubicBezTo>
                  <a:cubicBezTo>
                    <a:pt x="f108" y="f47"/>
                    <a:pt x="f108" y="f47"/>
                    <a:pt x="f108" y="f53"/>
                  </a:cubicBezTo>
                  <a:cubicBezTo>
                    <a:pt x="f126" y="f55"/>
                    <a:pt x="f126" y="f58"/>
                    <a:pt x="f113" y="f60"/>
                  </a:cubicBezTo>
                  <a:cubicBezTo>
                    <a:pt x="f112" y="f62"/>
                    <a:pt x="f112" y="f62"/>
                    <a:pt x="f112" y="f62"/>
                  </a:cubicBezTo>
                  <a:cubicBezTo>
                    <a:pt x="f115" y="f64"/>
                    <a:pt x="f116" y="f73"/>
                    <a:pt x="f118" y="f128"/>
                  </a:cubicBezTo>
                  <a:cubicBezTo>
                    <a:pt x="f116" y="f128"/>
                    <a:pt x="f116" y="f128"/>
                    <a:pt x="f116" y="f128"/>
                  </a:cubicBezTo>
                  <a:cubicBezTo>
                    <a:pt x="f116" y="f80"/>
                    <a:pt x="f118" y="f80"/>
                    <a:pt x="f118" y="f128"/>
                  </a:cubicBezTo>
                  <a:cubicBezTo>
                    <a:pt x="f118" y="f80"/>
                    <a:pt x="f122" y="f80"/>
                    <a:pt x="f121" y="f81"/>
                  </a:cubicBezTo>
                  <a:cubicBezTo>
                    <a:pt x="f121" y="f127"/>
                    <a:pt x="f122" y="f81"/>
                    <a:pt x="f122" y="f127"/>
                  </a:cubicBezTo>
                  <a:cubicBezTo>
                    <a:pt x="f122" y="f83"/>
                    <a:pt x="f123" y="f83"/>
                    <a:pt x="f123" y="f85"/>
                  </a:cubicBezTo>
                  <a:cubicBezTo>
                    <a:pt x="f123" y="f85"/>
                    <a:pt x="f123" y="f85"/>
                    <a:pt x="f123" y="f85"/>
                  </a:cubicBezTo>
                  <a:cubicBezTo>
                    <a:pt x="f123" y="f85"/>
                    <a:pt x="f123" y="f85"/>
                    <a:pt x="f123" y="f85"/>
                  </a:cubicBezTo>
                  <a:cubicBezTo>
                    <a:pt x="f123" y="f85"/>
                    <a:pt x="f123" y="f94"/>
                    <a:pt x="f124" y="f85"/>
                  </a:cubicBezTo>
                  <a:cubicBezTo>
                    <a:pt x="f124" y="f89"/>
                    <a:pt x="f119" y="f89"/>
                    <a:pt x="f120" y="f99"/>
                  </a:cubicBezTo>
                  <a:cubicBezTo>
                    <a:pt x="f119" y="f92"/>
                    <a:pt x="f119" y="f99"/>
                    <a:pt x="f119" y="f99"/>
                  </a:cubicBezTo>
                  <a:cubicBezTo>
                    <a:pt x="f119" y="f99"/>
                    <a:pt x="f119" y="f106"/>
                    <a:pt x="f114" y="f106"/>
                  </a:cubicBezTo>
                  <a:cubicBezTo>
                    <a:pt x="f114" y="f106"/>
                    <a:pt x="f114" y="f106"/>
                    <a:pt x="f114" y="f106"/>
                  </a:cubicBezTo>
                  <a:cubicBezTo>
                    <a:pt x="f114" y="f106"/>
                    <a:pt x="f114" y="f106"/>
                    <a:pt x="f114" y="f106"/>
                  </a:cubicBezTo>
                  <a:cubicBezTo>
                    <a:pt x="f110" y="f107"/>
                    <a:pt x="f110" y="f110"/>
                    <a:pt x="f110" y="f111"/>
                  </a:cubicBezTo>
                  <a:cubicBezTo>
                    <a:pt x="f106" y="f119"/>
                    <a:pt x="f101" y="f122"/>
                    <a:pt x="f99" y="f121"/>
                  </a:cubicBezTo>
                  <a:cubicBezTo>
                    <a:pt x="f99" y="f118"/>
                    <a:pt x="f99" y="f118"/>
                    <a:pt x="f99" y="f118"/>
                  </a:cubicBezTo>
                  <a:cubicBezTo>
                    <a:pt x="f96" y="f118"/>
                    <a:pt x="f99" y="f116"/>
                    <a:pt x="f92" y="f116"/>
                  </a:cubicBezTo>
                  <a:cubicBezTo>
                    <a:pt x="f92" y="f116"/>
                    <a:pt x="f92" y="f116"/>
                    <a:pt x="f92" y="f116"/>
                  </a:cubicBezTo>
                  <a:cubicBezTo>
                    <a:pt x="f92" y="f116"/>
                    <a:pt x="f92" y="f113"/>
                    <a:pt x="f89" y="f113"/>
                  </a:cubicBezTo>
                  <a:cubicBezTo>
                    <a:pt x="f89" y="f113"/>
                    <a:pt x="f89" y="f113"/>
                    <a:pt x="f89" y="f113"/>
                  </a:cubicBezTo>
                  <a:cubicBezTo>
                    <a:pt x="f89" y="f112"/>
                    <a:pt x="f94" y="f109"/>
                    <a:pt x="f94" y="f108"/>
                  </a:cubicBezTo>
                  <a:cubicBezTo>
                    <a:pt x="f94" y="f108"/>
                    <a:pt x="f94" y="f108"/>
                    <a:pt x="f94" y="f108"/>
                  </a:cubicBezTo>
                  <a:cubicBezTo>
                    <a:pt x="f89" y="f108"/>
                    <a:pt x="f85" y="f108"/>
                    <a:pt x="f94" y="f105"/>
                  </a:cubicBezTo>
                  <a:cubicBezTo>
                    <a:pt x="f94" y="f105"/>
                    <a:pt x="f85" y="f105"/>
                    <a:pt x="f94" y="f108"/>
                  </a:cubicBezTo>
                  <a:cubicBezTo>
                    <a:pt x="f85" y="f103"/>
                    <a:pt x="f81" y="f102"/>
                    <a:pt x="f80" y="f98"/>
                  </a:cubicBezTo>
                  <a:cubicBezTo>
                    <a:pt x="f80" y="f95"/>
                    <a:pt x="f81" y="f97"/>
                    <a:pt x="f80" y="f95"/>
                  </a:cubicBezTo>
                  <a:cubicBezTo>
                    <a:pt x="f80" y="f95"/>
                    <a:pt x="f80" y="f97"/>
                    <a:pt x="f80" y="f95"/>
                  </a:cubicBezTo>
                  <a:cubicBezTo>
                    <a:pt x="f76" y="f95"/>
                    <a:pt x="f81" y="f93"/>
                    <a:pt x="f80" y="f93"/>
                  </a:cubicBezTo>
                  <a:cubicBezTo>
                    <a:pt x="f76" y="f95"/>
                    <a:pt x="f76" y="f93"/>
                    <a:pt x="f76" y="f93"/>
                  </a:cubicBezTo>
                  <a:cubicBezTo>
                    <a:pt x="f76" y="f91"/>
                    <a:pt x="f76" y="f91"/>
                    <a:pt x="f76" y="f90"/>
                  </a:cubicBezTo>
                  <a:cubicBezTo>
                    <a:pt x="f76" y="f90"/>
                    <a:pt x="f76" y="f90"/>
                    <a:pt x="f76" y="f90"/>
                  </a:cubicBezTo>
                  <a:cubicBezTo>
                    <a:pt x="f75" y="f90"/>
                    <a:pt x="f75" y="f88"/>
                    <a:pt x="f72" y="f88"/>
                  </a:cubicBezTo>
                  <a:cubicBezTo>
                    <a:pt x="f62" y="f82"/>
                    <a:pt x="f55" y="f74"/>
                    <a:pt x="f49" y="f67"/>
                  </a:cubicBezTo>
                  <a:cubicBezTo>
                    <a:pt x="f45" y="f61"/>
                    <a:pt x="f38" y="f54"/>
                    <a:pt x="f33" y="f137"/>
                  </a:cubicBezTo>
                  <a:cubicBezTo>
                    <a:pt x="f33" y="f138"/>
                    <a:pt x="f33" y="f138"/>
                    <a:pt x="f31" y="f46"/>
                  </a:cubicBezTo>
                  <a:cubicBezTo>
                    <a:pt x="f33" y="f46"/>
                    <a:pt x="f33" y="f46"/>
                    <a:pt x="f33" y="f46"/>
                  </a:cubicBezTo>
                  <a:cubicBezTo>
                    <a:pt x="f31" y="f46"/>
                    <a:pt x="f31" y="f139"/>
                    <a:pt x="f29" y="f46"/>
                  </a:cubicBezTo>
                  <a:cubicBezTo>
                    <a:pt x="f29" y="f44"/>
                    <a:pt x="f27" y="f42"/>
                    <a:pt x="f25" y="f39"/>
                  </a:cubicBezTo>
                  <a:cubicBezTo>
                    <a:pt x="f25" y="f39"/>
                    <a:pt x="f27" y="f39"/>
                    <a:pt x="f25" y="f39"/>
                  </a:cubicBezTo>
                  <a:cubicBezTo>
                    <a:pt x="f25" y="f39"/>
                    <a:pt x="f25" y="f39"/>
                    <a:pt x="f25" y="f39"/>
                  </a:cubicBezTo>
                  <a:cubicBezTo>
                    <a:pt x="f25" y="f39"/>
                    <a:pt x="f25" y="f39"/>
                    <a:pt x="f25" y="f39"/>
                  </a:cubicBezTo>
                  <a:cubicBezTo>
                    <a:pt x="f25" y="f37"/>
                    <a:pt x="f23" y="f37"/>
                    <a:pt x="f23" y="f39"/>
                  </a:cubicBezTo>
                  <a:cubicBezTo>
                    <a:pt x="f16" y="f32"/>
                    <a:pt x="f132" y="f24"/>
                    <a:pt x="f15" y="f19"/>
                  </a:cubicBezTo>
                  <a:cubicBezTo>
                    <a:pt x="f15" y="f140"/>
                    <a:pt x="f10" y="f18"/>
                    <a:pt x="f134" y="f18"/>
                  </a:cubicBezTo>
                  <a:cubicBezTo>
                    <a:pt x="f8" y="f14"/>
                    <a:pt x="f135" y="f141"/>
                    <a:pt x="f5" y="f7"/>
                  </a:cubicBezTo>
                  <a:cubicBezTo>
                    <a:pt x="f5" y="f7"/>
                    <a:pt x="f135" y="f7"/>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66" name="Freeform 146">
              <a:extLst>
                <a:ext uri="{FF2B5EF4-FFF2-40B4-BE49-F238E27FC236}">
                  <a16:creationId xmlns:a16="http://schemas.microsoft.com/office/drawing/2014/main" id="{69012617-6196-47F5-AB71-B67124A60B39}"/>
                </a:ext>
              </a:extLst>
            </p:cNvPr>
            <p:cNvSpPr/>
            <p:nvPr/>
          </p:nvSpPr>
          <p:spPr>
            <a:xfrm>
              <a:off x="11876757" y="3136446"/>
              <a:ext cx="235659" cy="383481"/>
            </a:xfrm>
            <a:custGeom>
              <a:avLst/>
              <a:gdLst>
                <a:gd name="f0" fmla="val 10800000"/>
                <a:gd name="f1" fmla="val 5400000"/>
                <a:gd name="f2" fmla="val 180"/>
                <a:gd name="f3" fmla="val w"/>
                <a:gd name="f4" fmla="val h"/>
                <a:gd name="f5" fmla="val 0"/>
                <a:gd name="f6" fmla="val 115"/>
                <a:gd name="f7" fmla="val 187"/>
                <a:gd name="f8" fmla="val 5"/>
                <a:gd name="f9" fmla="val 186"/>
                <a:gd name="f10" fmla="val 9"/>
                <a:gd name="f11" fmla="val 184"/>
                <a:gd name="f12" fmla="val 8"/>
                <a:gd name="f13" fmla="val 10"/>
                <a:gd name="f14" fmla="val 179"/>
                <a:gd name="f15" fmla="val 13"/>
                <a:gd name="f16" fmla="val 176"/>
                <a:gd name="f17" fmla="val 16"/>
                <a:gd name="f18" fmla="val 172"/>
                <a:gd name="f19" fmla="val 169"/>
                <a:gd name="f20" fmla="val 167"/>
                <a:gd name="f21" fmla="val 17"/>
                <a:gd name="f22" fmla="val 166"/>
                <a:gd name="f23" fmla="val 18"/>
                <a:gd name="f24" fmla="val 165"/>
                <a:gd name="f25" fmla="val 19"/>
                <a:gd name="f26" fmla="val 162"/>
                <a:gd name="f27" fmla="val 21"/>
                <a:gd name="f28" fmla="val 161"/>
                <a:gd name="f29" fmla="val 22"/>
                <a:gd name="f30" fmla="val 159"/>
                <a:gd name="f31" fmla="val 23"/>
                <a:gd name="f32" fmla="val 157"/>
                <a:gd name="f33" fmla="val 25"/>
                <a:gd name="f34" fmla="val 155"/>
                <a:gd name="f35" fmla="val 154"/>
                <a:gd name="f36" fmla="val 26"/>
                <a:gd name="f37" fmla="val 29"/>
                <a:gd name="f38" fmla="val 153"/>
                <a:gd name="f39" fmla="val 152"/>
                <a:gd name="f40" fmla="val 30"/>
                <a:gd name="f41" fmla="val 149"/>
                <a:gd name="f42" fmla="val 148"/>
                <a:gd name="f43" fmla="val 146"/>
                <a:gd name="f44" fmla="val 31"/>
                <a:gd name="f45" fmla="val 145"/>
                <a:gd name="f46" fmla="val 34"/>
                <a:gd name="f47" fmla="val 141"/>
                <a:gd name="f48" fmla="val 35"/>
                <a:gd name="f49" fmla="val 139"/>
                <a:gd name="f50" fmla="val 136"/>
                <a:gd name="f51" fmla="val 135"/>
                <a:gd name="f52" fmla="val 36"/>
                <a:gd name="f53" fmla="val 133"/>
                <a:gd name="f54" fmla="val 38"/>
                <a:gd name="f55" fmla="val 132"/>
                <a:gd name="f56" fmla="val 131"/>
                <a:gd name="f57" fmla="val 39"/>
                <a:gd name="f58" fmla="val 129"/>
                <a:gd name="f59" fmla="val 42"/>
                <a:gd name="f60" fmla="val 128"/>
                <a:gd name="f61" fmla="val 127"/>
                <a:gd name="f62" fmla="val 43"/>
                <a:gd name="f63" fmla="val 125"/>
                <a:gd name="f64" fmla="val 123"/>
                <a:gd name="f65" fmla="val 44"/>
                <a:gd name="f66" fmla="val 122"/>
                <a:gd name="f67" fmla="val 46"/>
                <a:gd name="f68" fmla="val 120"/>
                <a:gd name="f69" fmla="val 119"/>
                <a:gd name="f70" fmla="val 47"/>
                <a:gd name="f71" fmla="val 118"/>
                <a:gd name="f72" fmla="val 48"/>
                <a:gd name="f73" fmla="val 116"/>
                <a:gd name="f74" fmla="val 49"/>
                <a:gd name="f75" fmla="val 114"/>
                <a:gd name="f76" fmla="val 51"/>
                <a:gd name="f77" fmla="val 53"/>
                <a:gd name="f78" fmla="val 112"/>
                <a:gd name="f79" fmla="val 55"/>
                <a:gd name="f80" fmla="val 110"/>
                <a:gd name="f81" fmla="val 56"/>
                <a:gd name="f82" fmla="val 108"/>
                <a:gd name="f83" fmla="val 107"/>
                <a:gd name="f84" fmla="val 106"/>
                <a:gd name="f85" fmla="val 57"/>
                <a:gd name="f86" fmla="val 59"/>
                <a:gd name="f87" fmla="val 105"/>
                <a:gd name="f88" fmla="val 103"/>
                <a:gd name="f89" fmla="val 60"/>
                <a:gd name="f90" fmla="val 102"/>
                <a:gd name="f91" fmla="val 101"/>
                <a:gd name="f92" fmla="val 99"/>
                <a:gd name="f93" fmla="val 61"/>
                <a:gd name="f94" fmla="val 62"/>
                <a:gd name="f95" fmla="val 98"/>
                <a:gd name="f96" fmla="val 95"/>
                <a:gd name="f97" fmla="val 64"/>
                <a:gd name="f98" fmla="val 94"/>
                <a:gd name="f99" fmla="val 93"/>
                <a:gd name="f100" fmla="val 92"/>
                <a:gd name="f101" fmla="val 90"/>
                <a:gd name="f102" fmla="val 66"/>
                <a:gd name="f103" fmla="val 68"/>
                <a:gd name="f104" fmla="val 89"/>
                <a:gd name="f105" fmla="val 88"/>
                <a:gd name="f106" fmla="val 69"/>
                <a:gd name="f107" fmla="val 70"/>
                <a:gd name="f108" fmla="val 86"/>
                <a:gd name="f109" fmla="val 85"/>
                <a:gd name="f110" fmla="val 72"/>
                <a:gd name="f111" fmla="val 82"/>
                <a:gd name="f112" fmla="val 81"/>
                <a:gd name="f113" fmla="val 80"/>
                <a:gd name="f114" fmla="val 73"/>
                <a:gd name="f115" fmla="val 78"/>
                <a:gd name="f116" fmla="val 74"/>
                <a:gd name="f117" fmla="val 77"/>
                <a:gd name="f118" fmla="val 76"/>
                <a:gd name="f119" fmla="val 75"/>
                <a:gd name="f120" fmla="val 79"/>
                <a:gd name="f121" fmla="val 67"/>
                <a:gd name="f122" fmla="val 65"/>
                <a:gd name="f123" fmla="val 83"/>
                <a:gd name="f124" fmla="val 63"/>
                <a:gd name="f125" fmla="val 87"/>
                <a:gd name="f126" fmla="val 54"/>
                <a:gd name="f127" fmla="val 52"/>
                <a:gd name="f128" fmla="val 96"/>
                <a:gd name="f129" fmla="val 41"/>
                <a:gd name="f130" fmla="val 37"/>
                <a:gd name="f131" fmla="val 100"/>
                <a:gd name="f132" fmla="val 33"/>
                <a:gd name="f133" fmla="val 28"/>
                <a:gd name="f134" fmla="val 24"/>
                <a:gd name="f135" fmla="val 109"/>
                <a:gd name="f136" fmla="val 20"/>
                <a:gd name="f137" fmla="val 14"/>
                <a:gd name="f138" fmla="val 111"/>
                <a:gd name="f139" fmla="val 12"/>
                <a:gd name="f140" fmla="val 11"/>
                <a:gd name="f141" fmla="val 7"/>
                <a:gd name="f142" fmla="val 113"/>
                <a:gd name="f143" fmla="val 3"/>
                <a:gd name="f144" fmla="val 1"/>
                <a:gd name="f145" fmla="val 50"/>
                <a:gd name="f146" fmla="val 142"/>
                <a:gd name="f147" fmla="val 144"/>
                <a:gd name="f148" fmla="val 170"/>
                <a:gd name="f149" fmla="val 171"/>
                <a:gd name="f150" fmla="val 6"/>
                <a:gd name="f151" fmla="val 4"/>
                <a:gd name="f152" fmla="val 183"/>
                <a:gd name="f153" fmla="+- 0 0 -90"/>
                <a:gd name="f154" fmla="*/ f3 1 115"/>
                <a:gd name="f155" fmla="*/ f4 1 187"/>
                <a:gd name="f156" fmla="+- f7 0 f5"/>
                <a:gd name="f157" fmla="+- f6 0 f5"/>
                <a:gd name="f158" fmla="*/ f153 f0 1"/>
                <a:gd name="f159" fmla="*/ f157 1 115"/>
                <a:gd name="f160" fmla="*/ f156 1 187"/>
                <a:gd name="f161" fmla="*/ 17 f157 1"/>
                <a:gd name="f162" fmla="*/ 167 f156 1"/>
                <a:gd name="f163" fmla="*/ 19 f157 1"/>
                <a:gd name="f164" fmla="*/ 161 f156 1"/>
                <a:gd name="f165" fmla="*/ 29 f157 1"/>
                <a:gd name="f166" fmla="*/ 152 f156 1"/>
                <a:gd name="f167" fmla="*/ 31 f157 1"/>
                <a:gd name="f168" fmla="*/ 148 f156 1"/>
                <a:gd name="f169" fmla="*/ 36 f157 1"/>
                <a:gd name="f170" fmla="*/ 135 f156 1"/>
                <a:gd name="f171" fmla="*/ 39 f157 1"/>
                <a:gd name="f172" fmla="*/ 131 f156 1"/>
                <a:gd name="f173" fmla="*/ 44 f157 1"/>
                <a:gd name="f174" fmla="*/ 125 f156 1"/>
                <a:gd name="f175" fmla="*/ 47 f157 1"/>
                <a:gd name="f176" fmla="*/ 119 f156 1"/>
                <a:gd name="f177" fmla="*/ 48 f157 1"/>
                <a:gd name="f178" fmla="*/ 115 f156 1"/>
                <a:gd name="f179" fmla="*/ 51 f157 1"/>
                <a:gd name="f180" fmla="*/ 114 f156 1"/>
                <a:gd name="f181" fmla="*/ 56 f157 1"/>
                <a:gd name="f182" fmla="*/ 106 f156 1"/>
                <a:gd name="f183" fmla="*/ 59 f157 1"/>
                <a:gd name="f184" fmla="*/ 103 f156 1"/>
                <a:gd name="f185" fmla="*/ 61 f157 1"/>
                <a:gd name="f186" fmla="*/ 99 f156 1"/>
                <a:gd name="f187" fmla="*/ 62 f157 1"/>
                <a:gd name="f188" fmla="*/ 94 f156 1"/>
                <a:gd name="f189" fmla="*/ 68 f157 1"/>
                <a:gd name="f190" fmla="*/ 89 f156 1"/>
                <a:gd name="f191" fmla="*/ 70 f157 1"/>
                <a:gd name="f192" fmla="*/ 81 f156 1"/>
                <a:gd name="f193" fmla="*/ 73 f157 1"/>
                <a:gd name="f194" fmla="*/ 78 f156 1"/>
                <a:gd name="f195" fmla="*/ 76 f156 1"/>
                <a:gd name="f196" fmla="*/ 76 f157 1"/>
                <a:gd name="f197" fmla="*/ 75 f156 1"/>
                <a:gd name="f198" fmla="*/ 73 f156 1"/>
                <a:gd name="f199" fmla="*/ 79 f157 1"/>
                <a:gd name="f200" fmla="*/ 69 f156 1"/>
                <a:gd name="f201" fmla="*/ 85 f157 1"/>
                <a:gd name="f202" fmla="*/ 60 f156 1"/>
                <a:gd name="f203" fmla="*/ 86 f157 1"/>
                <a:gd name="f204" fmla="*/ 56 f156 1"/>
                <a:gd name="f205" fmla="*/ 87 f157 1"/>
                <a:gd name="f206" fmla="*/ 52 f156 1"/>
                <a:gd name="f207" fmla="*/ 92 f157 1"/>
                <a:gd name="f208" fmla="*/ 46 f156 1"/>
                <a:gd name="f209" fmla="*/ 42 f156 1"/>
                <a:gd name="f210" fmla="*/ 95 f157 1"/>
                <a:gd name="f211" fmla="*/ 41 f156 1"/>
                <a:gd name="f212" fmla="*/ 99 f157 1"/>
                <a:gd name="f213" fmla="*/ 39 f156 1"/>
                <a:gd name="f214" fmla="*/ 100 f157 1"/>
                <a:gd name="f215" fmla="*/ 35 f156 1"/>
                <a:gd name="f216" fmla="*/ 102 f157 1"/>
                <a:gd name="f217" fmla="*/ 33 f156 1"/>
                <a:gd name="f218" fmla="*/ 29 f156 1"/>
                <a:gd name="f219" fmla="*/ 105 f157 1"/>
                <a:gd name="f220" fmla="*/ 26 f156 1"/>
                <a:gd name="f221" fmla="*/ 25 f156 1"/>
                <a:gd name="f222" fmla="*/ 108 f157 1"/>
                <a:gd name="f223" fmla="*/ 24 f156 1"/>
                <a:gd name="f224" fmla="*/ 109 f157 1"/>
                <a:gd name="f225" fmla="*/ 21 f156 1"/>
                <a:gd name="f226" fmla="*/ 107 f157 1"/>
                <a:gd name="f227" fmla="*/ 111 f157 1"/>
                <a:gd name="f228" fmla="*/ 16 f156 1"/>
                <a:gd name="f229" fmla="*/ 8 f156 1"/>
                <a:gd name="f230" fmla="*/ 112 f157 1"/>
                <a:gd name="f231" fmla="*/ 5 f156 1"/>
                <a:gd name="f232" fmla="*/ 115 f157 1"/>
                <a:gd name="f233" fmla="*/ 0 f156 1"/>
                <a:gd name="f234" fmla="*/ 1 f156 1"/>
                <a:gd name="f235" fmla="*/ 7 f156 1"/>
                <a:gd name="f236" fmla="*/ 103 f157 1"/>
                <a:gd name="f237" fmla="*/ 13 f156 1"/>
                <a:gd name="f238" fmla="*/ 77 f157 1"/>
                <a:gd name="f239" fmla="*/ 51 f156 1"/>
                <a:gd name="f240" fmla="*/ 57 f157 1"/>
                <a:gd name="f241" fmla="*/ 102 f156 1"/>
                <a:gd name="f242" fmla="*/ 25 f157 1"/>
                <a:gd name="f243" fmla="*/ 141 f156 1"/>
                <a:gd name="f244" fmla="*/ 5 f157 1"/>
                <a:gd name="f245" fmla="*/ 186 f156 1"/>
                <a:gd name="f246" fmla="*/ f158 1 f2"/>
                <a:gd name="f247" fmla="*/ f161 1 115"/>
                <a:gd name="f248" fmla="*/ f162 1 187"/>
                <a:gd name="f249" fmla="*/ f163 1 115"/>
                <a:gd name="f250" fmla="*/ f164 1 187"/>
                <a:gd name="f251" fmla="*/ f165 1 115"/>
                <a:gd name="f252" fmla="*/ f166 1 187"/>
                <a:gd name="f253" fmla="*/ f167 1 115"/>
                <a:gd name="f254" fmla="*/ f168 1 187"/>
                <a:gd name="f255" fmla="*/ f169 1 115"/>
                <a:gd name="f256" fmla="*/ f170 1 187"/>
                <a:gd name="f257" fmla="*/ f171 1 115"/>
                <a:gd name="f258" fmla="*/ f172 1 187"/>
                <a:gd name="f259" fmla="*/ f173 1 115"/>
                <a:gd name="f260" fmla="*/ f174 1 187"/>
                <a:gd name="f261" fmla="*/ f175 1 115"/>
                <a:gd name="f262" fmla="*/ f176 1 187"/>
                <a:gd name="f263" fmla="*/ f177 1 115"/>
                <a:gd name="f264" fmla="*/ f178 1 187"/>
                <a:gd name="f265" fmla="*/ f179 1 115"/>
                <a:gd name="f266" fmla="*/ f180 1 187"/>
                <a:gd name="f267" fmla="*/ f181 1 115"/>
                <a:gd name="f268" fmla="*/ f182 1 187"/>
                <a:gd name="f269" fmla="*/ f183 1 115"/>
                <a:gd name="f270" fmla="*/ f184 1 187"/>
                <a:gd name="f271" fmla="*/ f185 1 115"/>
                <a:gd name="f272" fmla="*/ f186 1 187"/>
                <a:gd name="f273" fmla="*/ f187 1 115"/>
                <a:gd name="f274" fmla="*/ f188 1 187"/>
                <a:gd name="f275" fmla="*/ f189 1 115"/>
                <a:gd name="f276" fmla="*/ f190 1 187"/>
                <a:gd name="f277" fmla="*/ f191 1 115"/>
                <a:gd name="f278" fmla="*/ f192 1 187"/>
                <a:gd name="f279" fmla="*/ f193 1 115"/>
                <a:gd name="f280" fmla="*/ f194 1 187"/>
                <a:gd name="f281" fmla="*/ f195 1 187"/>
                <a:gd name="f282" fmla="*/ f196 1 115"/>
                <a:gd name="f283" fmla="*/ f197 1 187"/>
                <a:gd name="f284" fmla="*/ f198 1 187"/>
                <a:gd name="f285" fmla="*/ f199 1 115"/>
                <a:gd name="f286" fmla="*/ f200 1 187"/>
                <a:gd name="f287" fmla="*/ f201 1 115"/>
                <a:gd name="f288" fmla="*/ f202 1 187"/>
                <a:gd name="f289" fmla="*/ f203 1 115"/>
                <a:gd name="f290" fmla="*/ f204 1 187"/>
                <a:gd name="f291" fmla="*/ f205 1 115"/>
                <a:gd name="f292" fmla="*/ f206 1 187"/>
                <a:gd name="f293" fmla="*/ f207 1 115"/>
                <a:gd name="f294" fmla="*/ f208 1 187"/>
                <a:gd name="f295" fmla="*/ f209 1 187"/>
                <a:gd name="f296" fmla="*/ f210 1 115"/>
                <a:gd name="f297" fmla="*/ f211 1 187"/>
                <a:gd name="f298" fmla="*/ f212 1 115"/>
                <a:gd name="f299" fmla="*/ f213 1 187"/>
                <a:gd name="f300" fmla="*/ f214 1 115"/>
                <a:gd name="f301" fmla="*/ f215 1 187"/>
                <a:gd name="f302" fmla="*/ f216 1 115"/>
                <a:gd name="f303" fmla="*/ f217 1 187"/>
                <a:gd name="f304" fmla="*/ f218 1 187"/>
                <a:gd name="f305" fmla="*/ f219 1 115"/>
                <a:gd name="f306" fmla="*/ f220 1 187"/>
                <a:gd name="f307" fmla="*/ f221 1 187"/>
                <a:gd name="f308" fmla="*/ f222 1 115"/>
                <a:gd name="f309" fmla="*/ f223 1 187"/>
                <a:gd name="f310" fmla="*/ f224 1 115"/>
                <a:gd name="f311" fmla="*/ f225 1 187"/>
                <a:gd name="f312" fmla="*/ f226 1 115"/>
                <a:gd name="f313" fmla="*/ f227 1 115"/>
                <a:gd name="f314" fmla="*/ f228 1 187"/>
                <a:gd name="f315" fmla="*/ f229 1 187"/>
                <a:gd name="f316" fmla="*/ f230 1 115"/>
                <a:gd name="f317" fmla="*/ f231 1 187"/>
                <a:gd name="f318" fmla="*/ f232 1 115"/>
                <a:gd name="f319" fmla="*/ f233 1 187"/>
                <a:gd name="f320" fmla="*/ f234 1 187"/>
                <a:gd name="f321" fmla="*/ f235 1 187"/>
                <a:gd name="f322" fmla="*/ f236 1 115"/>
                <a:gd name="f323" fmla="*/ f237 1 187"/>
                <a:gd name="f324" fmla="*/ f238 1 115"/>
                <a:gd name="f325" fmla="*/ f239 1 187"/>
                <a:gd name="f326" fmla="*/ f240 1 115"/>
                <a:gd name="f327" fmla="*/ f241 1 187"/>
                <a:gd name="f328" fmla="*/ f242 1 115"/>
                <a:gd name="f329" fmla="*/ f243 1 187"/>
                <a:gd name="f330" fmla="*/ f244 1 115"/>
                <a:gd name="f331" fmla="*/ f245 1 187"/>
                <a:gd name="f332" fmla="*/ 0 1 f159"/>
                <a:gd name="f333" fmla="*/ f6 1 f159"/>
                <a:gd name="f334" fmla="*/ 0 1 f160"/>
                <a:gd name="f335" fmla="*/ f7 1 f160"/>
                <a:gd name="f336" fmla="+- f246 0 f1"/>
                <a:gd name="f337" fmla="*/ f247 1 f159"/>
                <a:gd name="f338" fmla="*/ f248 1 f160"/>
                <a:gd name="f339" fmla="*/ f249 1 f159"/>
                <a:gd name="f340" fmla="*/ f250 1 f160"/>
                <a:gd name="f341" fmla="*/ f251 1 f159"/>
                <a:gd name="f342" fmla="*/ f252 1 f160"/>
                <a:gd name="f343" fmla="*/ f253 1 f159"/>
                <a:gd name="f344" fmla="*/ f254 1 f160"/>
                <a:gd name="f345" fmla="*/ f255 1 f159"/>
                <a:gd name="f346" fmla="*/ f256 1 f160"/>
                <a:gd name="f347" fmla="*/ f257 1 f159"/>
                <a:gd name="f348" fmla="*/ f258 1 f160"/>
                <a:gd name="f349" fmla="*/ f259 1 f159"/>
                <a:gd name="f350" fmla="*/ f260 1 f160"/>
                <a:gd name="f351" fmla="*/ f261 1 f159"/>
                <a:gd name="f352" fmla="*/ f262 1 f160"/>
                <a:gd name="f353" fmla="*/ f263 1 f159"/>
                <a:gd name="f354" fmla="*/ f264 1 f160"/>
                <a:gd name="f355" fmla="*/ f265 1 f159"/>
                <a:gd name="f356" fmla="*/ f266 1 f160"/>
                <a:gd name="f357" fmla="*/ f267 1 f159"/>
                <a:gd name="f358" fmla="*/ f268 1 f160"/>
                <a:gd name="f359" fmla="*/ f269 1 f159"/>
                <a:gd name="f360" fmla="*/ f270 1 f160"/>
                <a:gd name="f361" fmla="*/ f271 1 f159"/>
                <a:gd name="f362" fmla="*/ f272 1 f160"/>
                <a:gd name="f363" fmla="*/ f273 1 f159"/>
                <a:gd name="f364" fmla="*/ f274 1 f160"/>
                <a:gd name="f365" fmla="*/ f275 1 f159"/>
                <a:gd name="f366" fmla="*/ f276 1 f160"/>
                <a:gd name="f367" fmla="*/ f277 1 f159"/>
                <a:gd name="f368" fmla="*/ f278 1 f160"/>
                <a:gd name="f369" fmla="*/ f279 1 f159"/>
                <a:gd name="f370" fmla="*/ f280 1 f160"/>
                <a:gd name="f371" fmla="*/ f281 1 f160"/>
                <a:gd name="f372" fmla="*/ f282 1 f159"/>
                <a:gd name="f373" fmla="*/ f283 1 f160"/>
                <a:gd name="f374" fmla="*/ f284 1 f160"/>
                <a:gd name="f375" fmla="*/ f285 1 f159"/>
                <a:gd name="f376" fmla="*/ f286 1 f160"/>
                <a:gd name="f377" fmla="*/ f287 1 f159"/>
                <a:gd name="f378" fmla="*/ f288 1 f160"/>
                <a:gd name="f379" fmla="*/ f289 1 f159"/>
                <a:gd name="f380" fmla="*/ f290 1 f160"/>
                <a:gd name="f381" fmla="*/ f291 1 f159"/>
                <a:gd name="f382" fmla="*/ f292 1 f160"/>
                <a:gd name="f383" fmla="*/ f293 1 f159"/>
                <a:gd name="f384" fmla="*/ f294 1 f160"/>
                <a:gd name="f385" fmla="*/ f295 1 f160"/>
                <a:gd name="f386" fmla="*/ f296 1 f159"/>
                <a:gd name="f387" fmla="*/ f297 1 f160"/>
                <a:gd name="f388" fmla="*/ f298 1 f159"/>
                <a:gd name="f389" fmla="*/ f299 1 f160"/>
                <a:gd name="f390" fmla="*/ f300 1 f159"/>
                <a:gd name="f391" fmla="*/ f301 1 f160"/>
                <a:gd name="f392" fmla="*/ f302 1 f159"/>
                <a:gd name="f393" fmla="*/ f303 1 f160"/>
                <a:gd name="f394" fmla="*/ f304 1 f160"/>
                <a:gd name="f395" fmla="*/ f305 1 f159"/>
                <a:gd name="f396" fmla="*/ f306 1 f160"/>
                <a:gd name="f397" fmla="*/ f307 1 f160"/>
                <a:gd name="f398" fmla="*/ f308 1 f159"/>
                <a:gd name="f399" fmla="*/ f309 1 f160"/>
                <a:gd name="f400" fmla="*/ f310 1 f159"/>
                <a:gd name="f401" fmla="*/ f311 1 f160"/>
                <a:gd name="f402" fmla="*/ f312 1 f159"/>
                <a:gd name="f403" fmla="*/ f313 1 f159"/>
                <a:gd name="f404" fmla="*/ f314 1 f160"/>
                <a:gd name="f405" fmla="*/ f315 1 f160"/>
                <a:gd name="f406" fmla="*/ f316 1 f159"/>
                <a:gd name="f407" fmla="*/ f317 1 f160"/>
                <a:gd name="f408" fmla="*/ f318 1 f159"/>
                <a:gd name="f409" fmla="*/ f319 1 f160"/>
                <a:gd name="f410" fmla="*/ f320 1 f160"/>
                <a:gd name="f411" fmla="*/ f321 1 f160"/>
                <a:gd name="f412" fmla="*/ f322 1 f159"/>
                <a:gd name="f413" fmla="*/ f323 1 f160"/>
                <a:gd name="f414" fmla="*/ f324 1 f159"/>
                <a:gd name="f415" fmla="*/ f325 1 f160"/>
                <a:gd name="f416" fmla="*/ f326 1 f159"/>
                <a:gd name="f417" fmla="*/ f327 1 f160"/>
                <a:gd name="f418" fmla="*/ f328 1 f159"/>
                <a:gd name="f419" fmla="*/ f329 1 f160"/>
                <a:gd name="f420" fmla="*/ f330 1 f159"/>
                <a:gd name="f421" fmla="*/ f331 1 f160"/>
                <a:gd name="f422" fmla="*/ f332 f154 1"/>
                <a:gd name="f423" fmla="*/ f333 f154 1"/>
                <a:gd name="f424" fmla="*/ f335 f155 1"/>
                <a:gd name="f425" fmla="*/ f334 f155 1"/>
                <a:gd name="f426" fmla="*/ f337 f154 1"/>
                <a:gd name="f427" fmla="*/ f338 f155 1"/>
                <a:gd name="f428" fmla="*/ f339 f154 1"/>
                <a:gd name="f429" fmla="*/ f340 f155 1"/>
                <a:gd name="f430" fmla="*/ f341 f154 1"/>
                <a:gd name="f431" fmla="*/ f342 f155 1"/>
                <a:gd name="f432" fmla="*/ f343 f154 1"/>
                <a:gd name="f433" fmla="*/ f344 f155 1"/>
                <a:gd name="f434" fmla="*/ f345 f154 1"/>
                <a:gd name="f435" fmla="*/ f346 f155 1"/>
                <a:gd name="f436" fmla="*/ f347 f154 1"/>
                <a:gd name="f437" fmla="*/ f348 f155 1"/>
                <a:gd name="f438" fmla="*/ f349 f154 1"/>
                <a:gd name="f439" fmla="*/ f350 f155 1"/>
                <a:gd name="f440" fmla="*/ f351 f154 1"/>
                <a:gd name="f441" fmla="*/ f352 f155 1"/>
                <a:gd name="f442" fmla="*/ f353 f154 1"/>
                <a:gd name="f443" fmla="*/ f354 f155 1"/>
                <a:gd name="f444" fmla="*/ f355 f154 1"/>
                <a:gd name="f445" fmla="*/ f356 f155 1"/>
                <a:gd name="f446" fmla="*/ f357 f154 1"/>
                <a:gd name="f447" fmla="*/ f358 f155 1"/>
                <a:gd name="f448" fmla="*/ f359 f154 1"/>
                <a:gd name="f449" fmla="*/ f360 f155 1"/>
                <a:gd name="f450" fmla="*/ f361 f154 1"/>
                <a:gd name="f451" fmla="*/ f362 f155 1"/>
                <a:gd name="f452" fmla="*/ f363 f154 1"/>
                <a:gd name="f453" fmla="*/ f364 f155 1"/>
                <a:gd name="f454" fmla="*/ f365 f154 1"/>
                <a:gd name="f455" fmla="*/ f366 f155 1"/>
                <a:gd name="f456" fmla="*/ f367 f154 1"/>
                <a:gd name="f457" fmla="*/ f368 f155 1"/>
                <a:gd name="f458" fmla="*/ f369 f154 1"/>
                <a:gd name="f459" fmla="*/ f370 f155 1"/>
                <a:gd name="f460" fmla="*/ f371 f155 1"/>
                <a:gd name="f461" fmla="*/ f372 f154 1"/>
                <a:gd name="f462" fmla="*/ f373 f155 1"/>
                <a:gd name="f463" fmla="*/ f374 f155 1"/>
                <a:gd name="f464" fmla="*/ f375 f154 1"/>
                <a:gd name="f465" fmla="*/ f376 f155 1"/>
                <a:gd name="f466" fmla="*/ f377 f154 1"/>
                <a:gd name="f467" fmla="*/ f378 f155 1"/>
                <a:gd name="f468" fmla="*/ f379 f154 1"/>
                <a:gd name="f469" fmla="*/ f380 f155 1"/>
                <a:gd name="f470" fmla="*/ f381 f154 1"/>
                <a:gd name="f471" fmla="*/ f382 f155 1"/>
                <a:gd name="f472" fmla="*/ f383 f154 1"/>
                <a:gd name="f473" fmla="*/ f384 f155 1"/>
                <a:gd name="f474" fmla="*/ f385 f155 1"/>
                <a:gd name="f475" fmla="*/ f386 f154 1"/>
                <a:gd name="f476" fmla="*/ f387 f155 1"/>
                <a:gd name="f477" fmla="*/ f388 f154 1"/>
                <a:gd name="f478" fmla="*/ f389 f155 1"/>
                <a:gd name="f479" fmla="*/ f390 f154 1"/>
                <a:gd name="f480" fmla="*/ f391 f155 1"/>
                <a:gd name="f481" fmla="*/ f392 f154 1"/>
                <a:gd name="f482" fmla="*/ f393 f155 1"/>
                <a:gd name="f483" fmla="*/ f394 f155 1"/>
                <a:gd name="f484" fmla="*/ f395 f154 1"/>
                <a:gd name="f485" fmla="*/ f396 f155 1"/>
                <a:gd name="f486" fmla="*/ f397 f155 1"/>
                <a:gd name="f487" fmla="*/ f398 f154 1"/>
                <a:gd name="f488" fmla="*/ f399 f155 1"/>
                <a:gd name="f489" fmla="*/ f400 f154 1"/>
                <a:gd name="f490" fmla="*/ f401 f155 1"/>
                <a:gd name="f491" fmla="*/ f402 f154 1"/>
                <a:gd name="f492" fmla="*/ f403 f154 1"/>
                <a:gd name="f493" fmla="*/ f404 f155 1"/>
                <a:gd name="f494" fmla="*/ f405 f155 1"/>
                <a:gd name="f495" fmla="*/ f406 f154 1"/>
                <a:gd name="f496" fmla="*/ f407 f155 1"/>
                <a:gd name="f497" fmla="*/ f408 f154 1"/>
                <a:gd name="f498" fmla="*/ f409 f155 1"/>
                <a:gd name="f499" fmla="*/ f410 f155 1"/>
                <a:gd name="f500" fmla="*/ f411 f155 1"/>
                <a:gd name="f501" fmla="*/ f412 f154 1"/>
                <a:gd name="f502" fmla="*/ f413 f155 1"/>
                <a:gd name="f503" fmla="*/ f414 f154 1"/>
                <a:gd name="f504" fmla="*/ f415 f155 1"/>
                <a:gd name="f505" fmla="*/ f416 f154 1"/>
                <a:gd name="f506" fmla="*/ f417 f155 1"/>
                <a:gd name="f507" fmla="*/ f418 f154 1"/>
                <a:gd name="f508" fmla="*/ f419 f155 1"/>
                <a:gd name="f509" fmla="*/ f420 f154 1"/>
                <a:gd name="f510" fmla="*/ f421 f155 1"/>
              </a:gdLst>
              <a:ahLst/>
              <a:cxnLst>
                <a:cxn ang="3cd4">
                  <a:pos x="hc" y="t"/>
                </a:cxn>
                <a:cxn ang="0">
                  <a:pos x="r" y="vc"/>
                </a:cxn>
                <a:cxn ang="cd4">
                  <a:pos x="hc" y="b"/>
                </a:cxn>
                <a:cxn ang="cd2">
                  <a:pos x="l" y="vc"/>
                </a:cxn>
                <a:cxn ang="f336">
                  <a:pos x="f426" y="f427"/>
                </a:cxn>
                <a:cxn ang="f336">
                  <a:pos x="f428" y="f429"/>
                </a:cxn>
                <a:cxn ang="f336">
                  <a:pos x="f430" y="f431"/>
                </a:cxn>
                <a:cxn ang="f336">
                  <a:pos x="f432" y="f433"/>
                </a:cxn>
                <a:cxn ang="f336">
                  <a:pos x="f434" y="f435"/>
                </a:cxn>
                <a:cxn ang="f336">
                  <a:pos x="f436" y="f437"/>
                </a:cxn>
                <a:cxn ang="f336">
                  <a:pos x="f438" y="f439"/>
                </a:cxn>
                <a:cxn ang="f336">
                  <a:pos x="f440" y="f441"/>
                </a:cxn>
                <a:cxn ang="f336">
                  <a:pos x="f442" y="f443"/>
                </a:cxn>
                <a:cxn ang="f336">
                  <a:pos x="f444" y="f445"/>
                </a:cxn>
                <a:cxn ang="f336">
                  <a:pos x="f446" y="f447"/>
                </a:cxn>
                <a:cxn ang="f336">
                  <a:pos x="f448" y="f449"/>
                </a:cxn>
                <a:cxn ang="f336">
                  <a:pos x="f450" y="f451"/>
                </a:cxn>
                <a:cxn ang="f336">
                  <a:pos x="f452" y="f453"/>
                </a:cxn>
                <a:cxn ang="f336">
                  <a:pos x="f454" y="f455"/>
                </a:cxn>
                <a:cxn ang="f336">
                  <a:pos x="f456" y="f457"/>
                </a:cxn>
                <a:cxn ang="f336">
                  <a:pos x="f458" y="f459"/>
                </a:cxn>
                <a:cxn ang="f336">
                  <a:pos x="f458" y="f460"/>
                </a:cxn>
                <a:cxn ang="f336">
                  <a:pos x="f461" y="f462"/>
                </a:cxn>
                <a:cxn ang="f336">
                  <a:pos x="f461" y="f463"/>
                </a:cxn>
                <a:cxn ang="f336">
                  <a:pos x="f464" y="f465"/>
                </a:cxn>
                <a:cxn ang="f336">
                  <a:pos x="f466" y="f467"/>
                </a:cxn>
                <a:cxn ang="f336">
                  <a:pos x="f468" y="f469"/>
                </a:cxn>
                <a:cxn ang="f336">
                  <a:pos x="f470" y="f471"/>
                </a:cxn>
                <a:cxn ang="f336">
                  <a:pos x="f472" y="f473"/>
                </a:cxn>
                <a:cxn ang="f336">
                  <a:pos x="f472" y="f474"/>
                </a:cxn>
                <a:cxn ang="f336">
                  <a:pos x="f475" y="f476"/>
                </a:cxn>
                <a:cxn ang="f336">
                  <a:pos x="f477" y="f478"/>
                </a:cxn>
                <a:cxn ang="f336">
                  <a:pos x="f479" y="f480"/>
                </a:cxn>
                <a:cxn ang="f336">
                  <a:pos x="f481" y="f480"/>
                </a:cxn>
                <a:cxn ang="f336">
                  <a:pos x="f481" y="f482"/>
                </a:cxn>
                <a:cxn ang="f336">
                  <a:pos x="f481" y="f483"/>
                </a:cxn>
                <a:cxn ang="f336">
                  <a:pos x="f484" y="f485"/>
                </a:cxn>
                <a:cxn ang="f336">
                  <a:pos x="f484" y="f486"/>
                </a:cxn>
                <a:cxn ang="f336">
                  <a:pos x="f487" y="f488"/>
                </a:cxn>
                <a:cxn ang="f336">
                  <a:pos x="f489" y="f490"/>
                </a:cxn>
                <a:cxn ang="f336">
                  <a:pos x="f491" y="f490"/>
                </a:cxn>
                <a:cxn ang="f336">
                  <a:pos x="f492" y="f493"/>
                </a:cxn>
                <a:cxn ang="f336">
                  <a:pos x="f492" y="f494"/>
                </a:cxn>
                <a:cxn ang="f336">
                  <a:pos x="f495" y="f496"/>
                </a:cxn>
                <a:cxn ang="f336">
                  <a:pos x="f497" y="f498"/>
                </a:cxn>
                <a:cxn ang="f336">
                  <a:pos x="f495" y="f499"/>
                </a:cxn>
                <a:cxn ang="f336">
                  <a:pos x="f492" y="f500"/>
                </a:cxn>
                <a:cxn ang="f336">
                  <a:pos x="f501" y="f502"/>
                </a:cxn>
                <a:cxn ang="f336">
                  <a:pos x="f475" y="f486"/>
                </a:cxn>
                <a:cxn ang="f336">
                  <a:pos x="f466" y="f478"/>
                </a:cxn>
                <a:cxn ang="f336">
                  <a:pos x="f503" y="f504"/>
                </a:cxn>
                <a:cxn ang="f336">
                  <a:pos x="f458" y="f467"/>
                </a:cxn>
                <a:cxn ang="f336">
                  <a:pos x="f452" y="f459"/>
                </a:cxn>
                <a:cxn ang="f336">
                  <a:pos x="f505" y="f455"/>
                </a:cxn>
                <a:cxn ang="f336">
                  <a:pos x="f444" y="f506"/>
                </a:cxn>
                <a:cxn ang="f336">
                  <a:pos x="f507" y="f508"/>
                </a:cxn>
                <a:cxn ang="f336">
                  <a:pos x="f428" y="f431"/>
                </a:cxn>
                <a:cxn ang="f336">
                  <a:pos x="f509" y="f510"/>
                </a:cxn>
              </a:cxnLst>
              <a:rect l="f422" t="f425" r="f423" b="f424"/>
              <a:pathLst>
                <a:path w="115" h="187">
                  <a:moveTo>
                    <a:pt x="f8" y="f9"/>
                  </a:moveTo>
                  <a:cubicBezTo>
                    <a:pt x="f10" y="f11"/>
                    <a:pt x="f12" y="f2"/>
                    <a:pt x="f13" y="f14"/>
                  </a:cubicBezTo>
                  <a:cubicBezTo>
                    <a:pt x="f13" y="f14"/>
                    <a:pt x="f10" y="f14"/>
                    <a:pt x="f13" y="f14"/>
                  </a:cubicBezTo>
                  <a:cubicBezTo>
                    <a:pt x="f15" y="f16"/>
                    <a:pt x="f17" y="f18"/>
                    <a:pt x="f17" y="f19"/>
                  </a:cubicBezTo>
                  <a:cubicBezTo>
                    <a:pt x="f17" y="f19"/>
                    <a:pt x="f17" y="f19"/>
                    <a:pt x="f17" y="f19"/>
                  </a:cubicBezTo>
                  <a:cubicBezTo>
                    <a:pt x="f17" y="f20"/>
                    <a:pt x="f21" y="f20"/>
                    <a:pt x="f21" y="f20"/>
                  </a:cubicBezTo>
                  <a:cubicBezTo>
                    <a:pt x="f21" y="f20"/>
                    <a:pt x="f21" y="f20"/>
                    <a:pt x="f17" y="f20"/>
                  </a:cubicBezTo>
                  <a:cubicBezTo>
                    <a:pt x="f21" y="f20"/>
                    <a:pt x="f21" y="f22"/>
                    <a:pt x="f23" y="f22"/>
                  </a:cubicBezTo>
                  <a:cubicBezTo>
                    <a:pt x="f21" y="f22"/>
                    <a:pt x="f21" y="f22"/>
                    <a:pt x="f21" y="f24"/>
                  </a:cubicBezTo>
                  <a:cubicBezTo>
                    <a:pt x="f23" y="f22"/>
                    <a:pt x="f23" y="f22"/>
                    <a:pt x="f23" y="f22"/>
                  </a:cubicBezTo>
                  <a:cubicBezTo>
                    <a:pt x="f25" y="f22"/>
                    <a:pt x="f23" y="f26"/>
                    <a:pt x="f27" y="f28"/>
                  </a:cubicBezTo>
                  <a:cubicBezTo>
                    <a:pt x="f25" y="f28"/>
                    <a:pt x="f25" y="f28"/>
                    <a:pt x="f25" y="f28"/>
                  </a:cubicBezTo>
                  <a:cubicBezTo>
                    <a:pt x="f29" y="f30"/>
                    <a:pt x="f31" y="f32"/>
                    <a:pt x="f33" y="f34"/>
                  </a:cubicBezTo>
                  <a:cubicBezTo>
                    <a:pt x="f31" y="f34"/>
                    <a:pt x="f31" y="f34"/>
                    <a:pt x="f31" y="f34"/>
                  </a:cubicBezTo>
                  <a:cubicBezTo>
                    <a:pt x="f33" y="f34"/>
                    <a:pt x="f33" y="f35"/>
                    <a:pt x="f36" y="f35"/>
                  </a:cubicBezTo>
                  <a:cubicBezTo>
                    <a:pt x="f33" y="f35"/>
                    <a:pt x="f37" y="f35"/>
                    <a:pt x="f37" y="f38"/>
                  </a:cubicBezTo>
                  <a:cubicBezTo>
                    <a:pt x="f36" y="f38"/>
                    <a:pt x="f36" y="f38"/>
                    <a:pt x="f36" y="f38"/>
                  </a:cubicBezTo>
                  <a:cubicBezTo>
                    <a:pt x="f37" y="f38"/>
                    <a:pt x="f36" y="f39"/>
                    <a:pt x="f37" y="f39"/>
                  </a:cubicBezTo>
                  <a:cubicBezTo>
                    <a:pt x="f37" y="f39"/>
                    <a:pt x="f37" y="f39"/>
                    <a:pt x="f37" y="f39"/>
                  </a:cubicBezTo>
                  <a:cubicBezTo>
                    <a:pt x="f40" y="f39"/>
                    <a:pt x="f37" y="f41"/>
                    <a:pt x="f37" y="f41"/>
                  </a:cubicBezTo>
                  <a:cubicBezTo>
                    <a:pt x="f40" y="f41"/>
                    <a:pt x="f40" y="f41"/>
                    <a:pt x="f40" y="f41"/>
                  </a:cubicBezTo>
                  <a:cubicBezTo>
                    <a:pt x="f40" y="f41"/>
                    <a:pt x="f40" y="f41"/>
                    <a:pt x="f40" y="f42"/>
                  </a:cubicBezTo>
                  <a:cubicBezTo>
                    <a:pt x="f40" y="f42"/>
                    <a:pt x="f40" y="f42"/>
                    <a:pt x="f40" y="f42"/>
                  </a:cubicBezTo>
                  <a:cubicBezTo>
                    <a:pt x="f40" y="f42"/>
                    <a:pt x="f40" y="f43"/>
                    <a:pt x="f44" y="f42"/>
                  </a:cubicBezTo>
                  <a:cubicBezTo>
                    <a:pt x="f40" y="f43"/>
                    <a:pt x="f40" y="f42"/>
                    <a:pt x="f40" y="f43"/>
                  </a:cubicBezTo>
                  <a:cubicBezTo>
                    <a:pt x="f44" y="f45"/>
                    <a:pt x="f46" y="f47"/>
                    <a:pt x="f48" y="f49"/>
                  </a:cubicBezTo>
                  <a:cubicBezTo>
                    <a:pt x="f48" y="f49"/>
                    <a:pt x="f48" y="f49"/>
                    <a:pt x="f46" y="f49"/>
                  </a:cubicBezTo>
                  <a:cubicBezTo>
                    <a:pt x="f48" y="f50"/>
                    <a:pt x="f48" y="f50"/>
                    <a:pt x="f48" y="f50"/>
                  </a:cubicBezTo>
                  <a:cubicBezTo>
                    <a:pt x="f48" y="f50"/>
                    <a:pt x="f48" y="f50"/>
                    <a:pt x="f48" y="f51"/>
                  </a:cubicBezTo>
                  <a:cubicBezTo>
                    <a:pt x="f52" y="f51"/>
                    <a:pt x="f52" y="f51"/>
                    <a:pt x="f52" y="f51"/>
                  </a:cubicBezTo>
                  <a:cubicBezTo>
                    <a:pt x="f52" y="f51"/>
                    <a:pt x="f52" y="f51"/>
                    <a:pt x="f48" y="f51"/>
                  </a:cubicBezTo>
                  <a:cubicBezTo>
                    <a:pt x="f52" y="f51"/>
                    <a:pt x="f52" y="f53"/>
                    <a:pt x="f54" y="f53"/>
                  </a:cubicBezTo>
                  <a:cubicBezTo>
                    <a:pt x="f52" y="f53"/>
                    <a:pt x="f52" y="f53"/>
                    <a:pt x="f52" y="f53"/>
                  </a:cubicBezTo>
                  <a:cubicBezTo>
                    <a:pt x="f54" y="f53"/>
                    <a:pt x="f54" y="f55"/>
                    <a:pt x="f54" y="f55"/>
                  </a:cubicBezTo>
                  <a:cubicBezTo>
                    <a:pt x="f54" y="f55"/>
                    <a:pt x="f54" y="f55"/>
                    <a:pt x="f54" y="f55"/>
                  </a:cubicBezTo>
                  <a:cubicBezTo>
                    <a:pt x="f54" y="f56"/>
                    <a:pt x="f57" y="f55"/>
                    <a:pt x="f57" y="f56"/>
                  </a:cubicBezTo>
                  <a:cubicBezTo>
                    <a:pt x="f54" y="f56"/>
                    <a:pt x="f54" y="f56"/>
                    <a:pt x="f54" y="f56"/>
                  </a:cubicBezTo>
                  <a:cubicBezTo>
                    <a:pt x="f57" y="f56"/>
                    <a:pt x="f57" y="f58"/>
                    <a:pt x="f59" y="f60"/>
                  </a:cubicBezTo>
                  <a:cubicBezTo>
                    <a:pt x="f59" y="f60"/>
                    <a:pt x="f59" y="f60"/>
                    <a:pt x="f59" y="f60"/>
                  </a:cubicBezTo>
                  <a:cubicBezTo>
                    <a:pt x="f59" y="f60"/>
                    <a:pt x="f59" y="f61"/>
                    <a:pt x="f62" y="f61"/>
                  </a:cubicBezTo>
                  <a:cubicBezTo>
                    <a:pt x="f62" y="f63"/>
                    <a:pt x="f59" y="f63"/>
                    <a:pt x="f59" y="f63"/>
                  </a:cubicBezTo>
                  <a:cubicBezTo>
                    <a:pt x="f62" y="f63"/>
                    <a:pt x="f62" y="f64"/>
                    <a:pt x="f65" y="f63"/>
                  </a:cubicBezTo>
                  <a:cubicBezTo>
                    <a:pt x="f65" y="f64"/>
                    <a:pt x="f65" y="f66"/>
                    <a:pt x="f67" y="f66"/>
                  </a:cubicBezTo>
                  <a:cubicBezTo>
                    <a:pt x="f65" y="f66"/>
                    <a:pt x="f65" y="f68"/>
                    <a:pt x="f65" y="f66"/>
                  </a:cubicBezTo>
                  <a:cubicBezTo>
                    <a:pt x="f62" y="f68"/>
                    <a:pt x="f62" y="f68"/>
                    <a:pt x="f62" y="f68"/>
                  </a:cubicBezTo>
                  <a:cubicBezTo>
                    <a:pt x="f62" y="f68"/>
                    <a:pt x="f62" y="f68"/>
                    <a:pt x="f62" y="f68"/>
                  </a:cubicBezTo>
                  <a:cubicBezTo>
                    <a:pt x="f65" y="f69"/>
                    <a:pt x="f65" y="f69"/>
                    <a:pt x="f65" y="f69"/>
                  </a:cubicBezTo>
                  <a:cubicBezTo>
                    <a:pt x="f67" y="f69"/>
                    <a:pt x="f70" y="f69"/>
                    <a:pt x="f70" y="f69"/>
                  </a:cubicBezTo>
                  <a:cubicBezTo>
                    <a:pt x="f67" y="f71"/>
                    <a:pt x="f67" y="f71"/>
                    <a:pt x="f67" y="f71"/>
                  </a:cubicBezTo>
                  <a:cubicBezTo>
                    <a:pt x="f72" y="f71"/>
                    <a:pt x="f72" y="f71"/>
                    <a:pt x="f72" y="f71"/>
                  </a:cubicBezTo>
                  <a:cubicBezTo>
                    <a:pt x="f72" y="f71"/>
                    <a:pt x="f70" y="f71"/>
                    <a:pt x="f72" y="f71"/>
                  </a:cubicBezTo>
                  <a:cubicBezTo>
                    <a:pt x="f72" y="f71"/>
                    <a:pt x="f72" y="f71"/>
                    <a:pt x="f72" y="f71"/>
                  </a:cubicBezTo>
                  <a:cubicBezTo>
                    <a:pt x="f72" y="f73"/>
                    <a:pt x="f74" y="f73"/>
                    <a:pt x="f72" y="f6"/>
                  </a:cubicBezTo>
                  <a:cubicBezTo>
                    <a:pt x="f72" y="f6"/>
                    <a:pt x="f72" y="f73"/>
                    <a:pt x="f72" y="f6"/>
                  </a:cubicBezTo>
                  <a:cubicBezTo>
                    <a:pt x="f72" y="f6"/>
                    <a:pt x="f72" y="f6"/>
                    <a:pt x="f74" y="f6"/>
                  </a:cubicBezTo>
                  <a:cubicBezTo>
                    <a:pt x="f74" y="f75"/>
                    <a:pt x="f74" y="f75"/>
                    <a:pt x="f74" y="f75"/>
                  </a:cubicBezTo>
                  <a:cubicBezTo>
                    <a:pt x="f74" y="f75"/>
                    <a:pt x="f74" y="f75"/>
                    <a:pt x="f76" y="f75"/>
                  </a:cubicBezTo>
                  <a:cubicBezTo>
                    <a:pt x="f76" y="f6"/>
                    <a:pt x="f74" y="f75"/>
                    <a:pt x="f74" y="f75"/>
                  </a:cubicBezTo>
                  <a:cubicBezTo>
                    <a:pt x="f76" y="f6"/>
                    <a:pt x="f76" y="f75"/>
                    <a:pt x="f76" y="f75"/>
                  </a:cubicBezTo>
                  <a:cubicBezTo>
                    <a:pt x="f76" y="f75"/>
                    <a:pt x="f76" y="f75"/>
                    <a:pt x="f76" y="f75"/>
                  </a:cubicBezTo>
                  <a:cubicBezTo>
                    <a:pt x="f77" y="f78"/>
                    <a:pt x="f77" y="f78"/>
                    <a:pt x="f79" y="f78"/>
                  </a:cubicBezTo>
                  <a:cubicBezTo>
                    <a:pt x="f79" y="f78"/>
                    <a:pt x="f77" y="f80"/>
                    <a:pt x="f77" y="f78"/>
                  </a:cubicBezTo>
                  <a:cubicBezTo>
                    <a:pt x="f77" y="f80"/>
                    <a:pt x="f81" y="f82"/>
                    <a:pt x="f79" y="f83"/>
                  </a:cubicBezTo>
                  <a:cubicBezTo>
                    <a:pt x="f81" y="f82"/>
                    <a:pt x="f81" y="f82"/>
                    <a:pt x="f81" y="f82"/>
                  </a:cubicBezTo>
                  <a:cubicBezTo>
                    <a:pt x="f81" y="f83"/>
                    <a:pt x="f79" y="f83"/>
                    <a:pt x="f81" y="f83"/>
                  </a:cubicBezTo>
                  <a:cubicBezTo>
                    <a:pt x="f79" y="f83"/>
                    <a:pt x="f81" y="f83"/>
                    <a:pt x="f81" y="f84"/>
                  </a:cubicBezTo>
                  <a:cubicBezTo>
                    <a:pt x="f85" y="f84"/>
                    <a:pt x="f81" y="f84"/>
                    <a:pt x="f81" y="f83"/>
                  </a:cubicBezTo>
                  <a:cubicBezTo>
                    <a:pt x="f81" y="f84"/>
                    <a:pt x="f86" y="f87"/>
                    <a:pt x="f86" y="f88"/>
                  </a:cubicBezTo>
                  <a:cubicBezTo>
                    <a:pt x="f89" y="f88"/>
                    <a:pt x="f89" y="f88"/>
                    <a:pt x="f89" y="f88"/>
                  </a:cubicBezTo>
                  <a:cubicBezTo>
                    <a:pt x="f86" y="f88"/>
                    <a:pt x="f86" y="f88"/>
                    <a:pt x="f86" y="f88"/>
                  </a:cubicBezTo>
                  <a:cubicBezTo>
                    <a:pt x="f86" y="f90"/>
                    <a:pt x="f89" y="f90"/>
                    <a:pt x="f86" y="f90"/>
                  </a:cubicBezTo>
                  <a:cubicBezTo>
                    <a:pt x="f89" y="f90"/>
                    <a:pt x="f85" y="f88"/>
                    <a:pt x="f86" y="f88"/>
                  </a:cubicBezTo>
                  <a:cubicBezTo>
                    <a:pt x="f85" y="f90"/>
                    <a:pt x="f89" y="f88"/>
                    <a:pt x="f86" y="f90"/>
                  </a:cubicBezTo>
                  <a:cubicBezTo>
                    <a:pt x="f86" y="f90"/>
                    <a:pt x="f89" y="f90"/>
                    <a:pt x="f89" y="f91"/>
                  </a:cubicBezTo>
                  <a:cubicBezTo>
                    <a:pt x="f86" y="f91"/>
                    <a:pt x="f86" y="f91"/>
                    <a:pt x="f86" y="f91"/>
                  </a:cubicBezTo>
                  <a:cubicBezTo>
                    <a:pt x="f89" y="f92"/>
                    <a:pt x="f89" y="f91"/>
                    <a:pt x="f89" y="f91"/>
                  </a:cubicBezTo>
                  <a:cubicBezTo>
                    <a:pt x="f89" y="f92"/>
                    <a:pt x="f89" y="f92"/>
                    <a:pt x="f89" y="f92"/>
                  </a:cubicBezTo>
                  <a:cubicBezTo>
                    <a:pt x="f93" y="f91"/>
                    <a:pt x="f89" y="f92"/>
                    <a:pt x="f93" y="f92"/>
                  </a:cubicBezTo>
                  <a:cubicBezTo>
                    <a:pt x="f93" y="f92"/>
                    <a:pt x="f94" y="f92"/>
                    <a:pt x="f93" y="f95"/>
                  </a:cubicBezTo>
                  <a:cubicBezTo>
                    <a:pt x="f89" y="f95"/>
                    <a:pt x="f89" y="f95"/>
                    <a:pt x="f89" y="f95"/>
                  </a:cubicBezTo>
                  <a:cubicBezTo>
                    <a:pt x="f93" y="f95"/>
                    <a:pt x="f93" y="f95"/>
                    <a:pt x="f93" y="f95"/>
                  </a:cubicBezTo>
                  <a:cubicBezTo>
                    <a:pt x="f93" y="f95"/>
                    <a:pt x="f93" y="f95"/>
                    <a:pt x="f93" y="f95"/>
                  </a:cubicBezTo>
                  <a:cubicBezTo>
                    <a:pt x="f94" y="f95"/>
                    <a:pt x="f93" y="f96"/>
                    <a:pt x="f94" y="f95"/>
                  </a:cubicBezTo>
                  <a:cubicBezTo>
                    <a:pt x="f94" y="f96"/>
                    <a:pt x="f97" y="f98"/>
                    <a:pt x="f94" y="f98"/>
                  </a:cubicBezTo>
                  <a:cubicBezTo>
                    <a:pt x="f97" y="f98"/>
                    <a:pt x="f97" y="f99"/>
                    <a:pt x="f97" y="f99"/>
                  </a:cubicBezTo>
                  <a:cubicBezTo>
                    <a:pt x="f97" y="f99"/>
                    <a:pt x="f97" y="f99"/>
                    <a:pt x="f97" y="f99"/>
                  </a:cubicBezTo>
                  <a:cubicBezTo>
                    <a:pt x="f97" y="f99"/>
                    <a:pt x="f97" y="f99"/>
                    <a:pt x="f97" y="f100"/>
                  </a:cubicBezTo>
                  <a:cubicBezTo>
                    <a:pt x="f97" y="f100"/>
                    <a:pt x="f97" y="f100"/>
                    <a:pt x="f97" y="f101"/>
                  </a:cubicBezTo>
                  <a:cubicBezTo>
                    <a:pt x="f102" y="f101"/>
                    <a:pt x="f102" y="f101"/>
                    <a:pt x="f102" y="f100"/>
                  </a:cubicBezTo>
                  <a:cubicBezTo>
                    <a:pt x="f102" y="f101"/>
                    <a:pt x="f103" y="f101"/>
                    <a:pt x="f103" y="f104"/>
                  </a:cubicBezTo>
                  <a:cubicBezTo>
                    <a:pt x="f102" y="f104"/>
                    <a:pt x="f102" y="f104"/>
                    <a:pt x="f102" y="f104"/>
                  </a:cubicBezTo>
                  <a:cubicBezTo>
                    <a:pt x="f97" y="f105"/>
                    <a:pt x="f103" y="f104"/>
                    <a:pt x="f103" y="f105"/>
                  </a:cubicBezTo>
                  <a:cubicBezTo>
                    <a:pt x="f106" y="f105"/>
                    <a:pt x="f106" y="f105"/>
                    <a:pt x="f106" y="f105"/>
                  </a:cubicBezTo>
                  <a:cubicBezTo>
                    <a:pt x="f103" y="f105"/>
                    <a:pt x="f107" y="f105"/>
                    <a:pt x="f106" y="f108"/>
                  </a:cubicBezTo>
                  <a:cubicBezTo>
                    <a:pt x="f106" y="f108"/>
                    <a:pt x="f106" y="f108"/>
                    <a:pt x="f107" y="f108"/>
                  </a:cubicBezTo>
                  <a:cubicBezTo>
                    <a:pt x="f106" y="f109"/>
                    <a:pt x="f110" y="f111"/>
                    <a:pt x="f107" y="f112"/>
                  </a:cubicBezTo>
                  <a:cubicBezTo>
                    <a:pt x="f107" y="f112"/>
                    <a:pt x="f107" y="f112"/>
                    <a:pt x="f110" y="f112"/>
                  </a:cubicBezTo>
                  <a:cubicBezTo>
                    <a:pt x="f107" y="f112"/>
                    <a:pt x="f107" y="f112"/>
                    <a:pt x="f107" y="f112"/>
                  </a:cubicBezTo>
                  <a:cubicBezTo>
                    <a:pt x="f110" y="f112"/>
                    <a:pt x="f110" y="f112"/>
                    <a:pt x="f110" y="f112"/>
                  </a:cubicBezTo>
                  <a:cubicBezTo>
                    <a:pt x="f110" y="f112"/>
                    <a:pt x="f110" y="f112"/>
                    <a:pt x="f107" y="f112"/>
                  </a:cubicBezTo>
                  <a:cubicBezTo>
                    <a:pt x="f107" y="f113"/>
                    <a:pt x="f114" y="f112"/>
                    <a:pt x="f114" y="f113"/>
                  </a:cubicBezTo>
                  <a:cubicBezTo>
                    <a:pt x="f114" y="f113"/>
                    <a:pt x="f110" y="f115"/>
                    <a:pt x="f114" y="f115"/>
                  </a:cubicBezTo>
                  <a:cubicBezTo>
                    <a:pt x="f114" y="f115"/>
                    <a:pt x="f114" y="f115"/>
                    <a:pt x="f114" y="f115"/>
                  </a:cubicBezTo>
                  <a:cubicBezTo>
                    <a:pt x="f116" y="f115"/>
                    <a:pt x="f114" y="f117"/>
                    <a:pt x="f110" y="f117"/>
                  </a:cubicBezTo>
                  <a:cubicBezTo>
                    <a:pt x="f114" y="f117"/>
                    <a:pt x="f114" y="f117"/>
                    <a:pt x="f114" y="f117"/>
                  </a:cubicBezTo>
                  <a:cubicBezTo>
                    <a:pt x="f114" y="f118"/>
                    <a:pt x="f114" y="f118"/>
                    <a:pt x="f114" y="f118"/>
                  </a:cubicBezTo>
                  <a:cubicBezTo>
                    <a:pt x="f114" y="f117"/>
                    <a:pt x="f114" y="f118"/>
                    <a:pt x="f114" y="f118"/>
                  </a:cubicBezTo>
                  <a:cubicBezTo>
                    <a:pt x="f114" y="f118"/>
                    <a:pt x="f114" y="f118"/>
                    <a:pt x="f114" y="f118"/>
                  </a:cubicBezTo>
                  <a:cubicBezTo>
                    <a:pt x="f114" y="f118"/>
                    <a:pt x="f114" y="f118"/>
                    <a:pt x="f114" y="f119"/>
                  </a:cubicBezTo>
                  <a:cubicBezTo>
                    <a:pt x="f116" y="f118"/>
                    <a:pt x="f116" y="f118"/>
                    <a:pt x="f116" y="f118"/>
                  </a:cubicBezTo>
                  <a:cubicBezTo>
                    <a:pt x="f116" y="f118"/>
                    <a:pt x="f116" y="f118"/>
                    <a:pt x="f116" y="f118"/>
                  </a:cubicBezTo>
                  <a:cubicBezTo>
                    <a:pt x="f116" y="f119"/>
                    <a:pt x="f116" y="f119"/>
                    <a:pt x="f116" y="f119"/>
                  </a:cubicBezTo>
                  <a:cubicBezTo>
                    <a:pt x="f118" y="f119"/>
                    <a:pt x="f118" y="f119"/>
                    <a:pt x="f118" y="f119"/>
                  </a:cubicBezTo>
                  <a:cubicBezTo>
                    <a:pt x="f118" y="f119"/>
                    <a:pt x="f118" y="f119"/>
                    <a:pt x="f118" y="f119"/>
                  </a:cubicBezTo>
                  <a:cubicBezTo>
                    <a:pt x="f118" y="f119"/>
                    <a:pt x="f118" y="f119"/>
                    <a:pt x="f118" y="f119"/>
                  </a:cubicBezTo>
                  <a:cubicBezTo>
                    <a:pt x="f116" y="f119"/>
                    <a:pt x="f116" y="f114"/>
                    <a:pt x="f118" y="f114"/>
                  </a:cubicBezTo>
                  <a:cubicBezTo>
                    <a:pt x="f118" y="f114"/>
                    <a:pt x="f117" y="f119"/>
                    <a:pt x="f118" y="f114"/>
                  </a:cubicBezTo>
                  <a:cubicBezTo>
                    <a:pt x="f118" y="f114"/>
                    <a:pt x="f118" y="f114"/>
                    <a:pt x="f118" y="f114"/>
                  </a:cubicBezTo>
                  <a:cubicBezTo>
                    <a:pt x="f118" y="f114"/>
                    <a:pt x="f118" y="f114"/>
                    <a:pt x="f118" y="f114"/>
                  </a:cubicBezTo>
                  <a:cubicBezTo>
                    <a:pt x="f118" y="f114"/>
                    <a:pt x="f118" y="f114"/>
                    <a:pt x="f118" y="f114"/>
                  </a:cubicBezTo>
                  <a:cubicBezTo>
                    <a:pt x="f118" y="f114"/>
                    <a:pt x="f118" y="f114"/>
                    <a:pt x="f118" y="f114"/>
                  </a:cubicBezTo>
                  <a:cubicBezTo>
                    <a:pt x="f117" y="f114"/>
                    <a:pt x="f117" y="f110"/>
                    <a:pt x="f117" y="f110"/>
                  </a:cubicBezTo>
                  <a:cubicBezTo>
                    <a:pt x="f117" y="f110"/>
                    <a:pt x="f117" y="f110"/>
                    <a:pt x="f117" y="f106"/>
                  </a:cubicBezTo>
                  <a:cubicBezTo>
                    <a:pt x="f117" y="f110"/>
                    <a:pt x="f117" y="f110"/>
                    <a:pt x="f117" y="f110"/>
                  </a:cubicBezTo>
                  <a:cubicBezTo>
                    <a:pt x="f117" y="f106"/>
                    <a:pt x="f117" y="f106"/>
                    <a:pt x="f120" y="f106"/>
                  </a:cubicBezTo>
                  <a:cubicBezTo>
                    <a:pt x="f120" y="f106"/>
                    <a:pt x="f120" y="f106"/>
                    <a:pt x="f120" y="f106"/>
                  </a:cubicBezTo>
                  <a:cubicBezTo>
                    <a:pt x="f120" y="f103"/>
                    <a:pt x="f120" y="f103"/>
                    <a:pt x="f120" y="f103"/>
                  </a:cubicBezTo>
                  <a:cubicBezTo>
                    <a:pt x="f120" y="f103"/>
                    <a:pt x="f117" y="f121"/>
                    <a:pt x="f120" y="f121"/>
                  </a:cubicBezTo>
                  <a:cubicBezTo>
                    <a:pt x="f112" y="f121"/>
                    <a:pt x="f112" y="f121"/>
                    <a:pt x="f112" y="f121"/>
                  </a:cubicBezTo>
                  <a:cubicBezTo>
                    <a:pt x="f112" y="f121"/>
                    <a:pt x="f111" y="f122"/>
                    <a:pt x="f111" y="f97"/>
                  </a:cubicBezTo>
                  <a:cubicBezTo>
                    <a:pt x="f111" y="f97"/>
                    <a:pt x="f111" y="f97"/>
                    <a:pt x="f111" y="f97"/>
                  </a:cubicBezTo>
                  <a:cubicBezTo>
                    <a:pt x="f123" y="f124"/>
                    <a:pt x="f109" y="f124"/>
                    <a:pt x="f109" y="f89"/>
                  </a:cubicBezTo>
                  <a:cubicBezTo>
                    <a:pt x="f123" y="f89"/>
                    <a:pt x="f123" y="f89"/>
                    <a:pt x="f123" y="f89"/>
                  </a:cubicBezTo>
                  <a:cubicBezTo>
                    <a:pt x="f123" y="f89"/>
                    <a:pt x="f123" y="f86"/>
                    <a:pt x="f123" y="f89"/>
                  </a:cubicBezTo>
                  <a:cubicBezTo>
                    <a:pt x="f109" y="f89"/>
                    <a:pt x="f109" y="f89"/>
                    <a:pt x="f109" y="f89"/>
                  </a:cubicBezTo>
                  <a:cubicBezTo>
                    <a:pt x="f108" y="f89"/>
                    <a:pt x="f108" y="f86"/>
                    <a:pt x="f108" y="f86"/>
                  </a:cubicBezTo>
                  <a:cubicBezTo>
                    <a:pt x="f108" y="f86"/>
                    <a:pt x="f108" y="f86"/>
                    <a:pt x="f108" y="f86"/>
                  </a:cubicBezTo>
                  <a:cubicBezTo>
                    <a:pt x="f108" y="f81"/>
                    <a:pt x="f108" y="f81"/>
                    <a:pt x="f108" y="f81"/>
                  </a:cubicBezTo>
                  <a:cubicBezTo>
                    <a:pt x="f125" y="f81"/>
                    <a:pt x="f125" y="f81"/>
                    <a:pt x="f125" y="f81"/>
                  </a:cubicBezTo>
                  <a:cubicBezTo>
                    <a:pt x="f108" y="f79"/>
                    <a:pt x="f108" y="f79"/>
                    <a:pt x="f108" y="f79"/>
                  </a:cubicBezTo>
                  <a:cubicBezTo>
                    <a:pt x="f125" y="f79"/>
                    <a:pt x="f125" y="f81"/>
                    <a:pt x="f125" y="f79"/>
                  </a:cubicBezTo>
                  <a:cubicBezTo>
                    <a:pt x="f125" y="f79"/>
                    <a:pt x="f125" y="f79"/>
                    <a:pt x="f125" y="f79"/>
                  </a:cubicBezTo>
                  <a:cubicBezTo>
                    <a:pt x="f125" y="f79"/>
                    <a:pt x="f104" y="f79"/>
                    <a:pt x="f104" y="f126"/>
                  </a:cubicBezTo>
                  <a:cubicBezTo>
                    <a:pt x="f125" y="f127"/>
                    <a:pt x="f125" y="f127"/>
                    <a:pt x="f125" y="f127"/>
                  </a:cubicBezTo>
                  <a:cubicBezTo>
                    <a:pt x="f104" y="f127"/>
                    <a:pt x="f104" y="f127"/>
                    <a:pt x="f104" y="f126"/>
                  </a:cubicBezTo>
                  <a:cubicBezTo>
                    <a:pt x="f104" y="f127"/>
                    <a:pt x="f104" y="f76"/>
                    <a:pt x="f104" y="f76"/>
                  </a:cubicBezTo>
                  <a:cubicBezTo>
                    <a:pt x="f100" y="f76"/>
                    <a:pt x="f98" y="f72"/>
                    <a:pt x="f98" y="f70"/>
                  </a:cubicBezTo>
                  <a:cubicBezTo>
                    <a:pt x="f98" y="f70"/>
                    <a:pt x="f98" y="f70"/>
                    <a:pt x="f98" y="f70"/>
                  </a:cubicBezTo>
                  <a:cubicBezTo>
                    <a:pt x="f98" y="f67"/>
                    <a:pt x="f96" y="f70"/>
                    <a:pt x="f98" y="f70"/>
                  </a:cubicBezTo>
                  <a:cubicBezTo>
                    <a:pt x="f98" y="f67"/>
                    <a:pt x="f98" y="f67"/>
                    <a:pt x="f100" y="f67"/>
                  </a:cubicBezTo>
                  <a:cubicBezTo>
                    <a:pt x="f100" y="f62"/>
                    <a:pt x="f98" y="f67"/>
                    <a:pt x="f96" y="f62"/>
                  </a:cubicBezTo>
                  <a:cubicBezTo>
                    <a:pt x="f96" y="f67"/>
                    <a:pt x="f98" y="f67"/>
                    <a:pt x="f96" y="f67"/>
                  </a:cubicBezTo>
                  <a:cubicBezTo>
                    <a:pt x="f96" y="f67"/>
                    <a:pt x="f96" y="f62"/>
                    <a:pt x="f128" y="f62"/>
                  </a:cubicBezTo>
                  <a:cubicBezTo>
                    <a:pt x="f96" y="f62"/>
                    <a:pt x="f96" y="f62"/>
                    <a:pt x="f96" y="f62"/>
                  </a:cubicBezTo>
                  <a:cubicBezTo>
                    <a:pt x="f96" y="f62"/>
                    <a:pt x="f96" y="f62"/>
                    <a:pt x="f96" y="f62"/>
                  </a:cubicBezTo>
                  <a:cubicBezTo>
                    <a:pt x="f96" y="f59"/>
                    <a:pt x="f100" y="f62"/>
                    <a:pt x="f100" y="f59"/>
                  </a:cubicBezTo>
                  <a:cubicBezTo>
                    <a:pt x="f100" y="f59"/>
                    <a:pt x="f100" y="f59"/>
                    <a:pt x="f100" y="f59"/>
                  </a:cubicBezTo>
                  <a:cubicBezTo>
                    <a:pt x="f101" y="f129"/>
                    <a:pt x="f101" y="f59"/>
                    <a:pt x="f101" y="f129"/>
                  </a:cubicBezTo>
                  <a:cubicBezTo>
                    <a:pt x="f101" y="f129"/>
                    <a:pt x="f100" y="f129"/>
                    <a:pt x="f98" y="f59"/>
                  </a:cubicBezTo>
                  <a:cubicBezTo>
                    <a:pt x="f98" y="f129"/>
                    <a:pt x="f96" y="f59"/>
                    <a:pt x="f96" y="f59"/>
                  </a:cubicBezTo>
                  <a:cubicBezTo>
                    <a:pt x="f96" y="f129"/>
                    <a:pt x="f96" y="f59"/>
                    <a:pt x="f96" y="f59"/>
                  </a:cubicBezTo>
                  <a:cubicBezTo>
                    <a:pt x="f98" y="f129"/>
                    <a:pt x="f96" y="f129"/>
                    <a:pt x="f96" y="f129"/>
                  </a:cubicBezTo>
                  <a:cubicBezTo>
                    <a:pt x="f128" y="f129"/>
                    <a:pt x="f128" y="f129"/>
                    <a:pt x="f128" y="f129"/>
                  </a:cubicBezTo>
                  <a:cubicBezTo>
                    <a:pt x="f128" y="f129"/>
                    <a:pt x="f128" y="f129"/>
                    <a:pt x="f128" y="f129"/>
                  </a:cubicBezTo>
                  <a:cubicBezTo>
                    <a:pt x="f128" y="f129"/>
                    <a:pt x="f95" y="f57"/>
                    <a:pt x="f95" y="f129"/>
                  </a:cubicBezTo>
                  <a:cubicBezTo>
                    <a:pt x="f92" y="f129"/>
                    <a:pt x="f95" y="f57"/>
                    <a:pt x="f92" y="f57"/>
                  </a:cubicBezTo>
                  <a:cubicBezTo>
                    <a:pt x="f95" y="f57"/>
                    <a:pt x="f128" y="f57"/>
                    <a:pt x="f128" y="f57"/>
                  </a:cubicBezTo>
                  <a:cubicBezTo>
                    <a:pt x="f95" y="f57"/>
                    <a:pt x="f95" y="f54"/>
                    <a:pt x="f92" y="f57"/>
                  </a:cubicBezTo>
                  <a:cubicBezTo>
                    <a:pt x="f92" y="f57"/>
                    <a:pt x="f95" y="f57"/>
                    <a:pt x="f95" y="f54"/>
                  </a:cubicBezTo>
                  <a:cubicBezTo>
                    <a:pt x="f95" y="f54"/>
                    <a:pt x="f92" y="f54"/>
                    <a:pt x="f95" y="f54"/>
                  </a:cubicBezTo>
                  <a:cubicBezTo>
                    <a:pt x="f92" y="f54"/>
                    <a:pt x="f92" y="f54"/>
                    <a:pt x="f92" y="f54"/>
                  </a:cubicBezTo>
                  <a:cubicBezTo>
                    <a:pt x="f92" y="f54"/>
                    <a:pt x="f92" y="f130"/>
                    <a:pt x="f95" y="f130"/>
                  </a:cubicBezTo>
                  <a:cubicBezTo>
                    <a:pt x="f92" y="f130"/>
                    <a:pt x="f131" y="f130"/>
                    <a:pt x="f92" y="f48"/>
                  </a:cubicBezTo>
                  <a:cubicBezTo>
                    <a:pt x="f92" y="f48"/>
                    <a:pt x="f92" y="f48"/>
                    <a:pt x="f131" y="f48"/>
                  </a:cubicBezTo>
                  <a:cubicBezTo>
                    <a:pt x="f131" y="f130"/>
                    <a:pt x="f92" y="f48"/>
                    <a:pt x="f131" y="f130"/>
                  </a:cubicBezTo>
                  <a:cubicBezTo>
                    <a:pt x="f92" y="f48"/>
                    <a:pt x="f131" y="f130"/>
                    <a:pt x="f131" y="f48"/>
                  </a:cubicBezTo>
                  <a:cubicBezTo>
                    <a:pt x="f131" y="f48"/>
                    <a:pt x="f131" y="f48"/>
                    <a:pt x="f131" y="f48"/>
                  </a:cubicBezTo>
                  <a:cubicBezTo>
                    <a:pt x="f131" y="f48"/>
                    <a:pt x="f131" y="f48"/>
                    <a:pt x="f90" y="f48"/>
                  </a:cubicBezTo>
                  <a:cubicBezTo>
                    <a:pt x="f131" y="f48"/>
                    <a:pt x="f131" y="f48"/>
                    <a:pt x="f131" y="f48"/>
                  </a:cubicBezTo>
                  <a:cubicBezTo>
                    <a:pt x="f90" y="f48"/>
                    <a:pt x="f90" y="f48"/>
                    <a:pt x="f90" y="f48"/>
                  </a:cubicBezTo>
                  <a:cubicBezTo>
                    <a:pt x="f90" y="f48"/>
                    <a:pt x="f131" y="f46"/>
                    <a:pt x="f90" y="f46"/>
                  </a:cubicBezTo>
                  <a:cubicBezTo>
                    <a:pt x="f131" y="f46"/>
                    <a:pt x="f131" y="f46"/>
                    <a:pt x="f131" y="f46"/>
                  </a:cubicBezTo>
                  <a:cubicBezTo>
                    <a:pt x="f131" y="f46"/>
                    <a:pt x="f131" y="f46"/>
                    <a:pt x="f131" y="f132"/>
                  </a:cubicBezTo>
                  <a:cubicBezTo>
                    <a:pt x="f90" y="f46"/>
                    <a:pt x="f90" y="f46"/>
                    <a:pt x="f90" y="f46"/>
                  </a:cubicBezTo>
                  <a:cubicBezTo>
                    <a:pt x="f88" y="f46"/>
                    <a:pt x="f90" y="f132"/>
                    <a:pt x="f88" y="f132"/>
                  </a:cubicBezTo>
                  <a:cubicBezTo>
                    <a:pt x="f90" y="f132"/>
                    <a:pt x="f90" y="f132"/>
                    <a:pt x="f90" y="f132"/>
                  </a:cubicBezTo>
                  <a:cubicBezTo>
                    <a:pt x="f90" y="f132"/>
                    <a:pt x="f131" y="f132"/>
                    <a:pt x="f90" y="f40"/>
                  </a:cubicBezTo>
                  <a:cubicBezTo>
                    <a:pt x="f90" y="f40"/>
                    <a:pt x="f88" y="f40"/>
                    <a:pt x="f88" y="f132"/>
                  </a:cubicBezTo>
                  <a:cubicBezTo>
                    <a:pt x="f88" y="f132"/>
                    <a:pt x="f88" y="f40"/>
                    <a:pt x="f90" y="f40"/>
                  </a:cubicBezTo>
                  <a:cubicBezTo>
                    <a:pt x="f88" y="f40"/>
                    <a:pt x="f88" y="f40"/>
                    <a:pt x="f88" y="f40"/>
                  </a:cubicBezTo>
                  <a:cubicBezTo>
                    <a:pt x="f88" y="f37"/>
                    <a:pt x="f88" y="f37"/>
                    <a:pt x="f88" y="f37"/>
                  </a:cubicBezTo>
                  <a:cubicBezTo>
                    <a:pt x="f90" y="f37"/>
                    <a:pt x="f90" y="f37"/>
                    <a:pt x="f90" y="f37"/>
                  </a:cubicBezTo>
                  <a:cubicBezTo>
                    <a:pt x="f90" y="f133"/>
                    <a:pt x="f90" y="f133"/>
                    <a:pt x="f90" y="f133"/>
                  </a:cubicBezTo>
                  <a:cubicBezTo>
                    <a:pt x="f131" y="f133"/>
                    <a:pt x="f131" y="f133"/>
                    <a:pt x="f131" y="f133"/>
                  </a:cubicBezTo>
                  <a:cubicBezTo>
                    <a:pt x="f131" y="f133"/>
                    <a:pt x="f131" y="f133"/>
                    <a:pt x="f131" y="f36"/>
                  </a:cubicBezTo>
                  <a:cubicBezTo>
                    <a:pt x="f90" y="f37"/>
                    <a:pt x="f88" y="f133"/>
                    <a:pt x="f87" y="f133"/>
                  </a:cubicBezTo>
                  <a:cubicBezTo>
                    <a:pt x="f87" y="f133"/>
                    <a:pt x="f90" y="f36"/>
                    <a:pt x="f87" y="f36"/>
                  </a:cubicBezTo>
                  <a:cubicBezTo>
                    <a:pt x="f87" y="f36"/>
                    <a:pt x="f83" y="f36"/>
                    <a:pt x="f87" y="f36"/>
                  </a:cubicBezTo>
                  <a:cubicBezTo>
                    <a:pt x="f87" y="f36"/>
                    <a:pt x="f83" y="f133"/>
                    <a:pt x="f83" y="f36"/>
                  </a:cubicBezTo>
                  <a:cubicBezTo>
                    <a:pt x="f87" y="f33"/>
                    <a:pt x="f87" y="f33"/>
                    <a:pt x="f87" y="f33"/>
                  </a:cubicBezTo>
                  <a:cubicBezTo>
                    <a:pt x="f87" y="f36"/>
                    <a:pt x="f87" y="f36"/>
                    <a:pt x="f87" y="f36"/>
                  </a:cubicBezTo>
                  <a:cubicBezTo>
                    <a:pt x="f88" y="f33"/>
                    <a:pt x="f88" y="f33"/>
                    <a:pt x="f88" y="f33"/>
                  </a:cubicBezTo>
                  <a:cubicBezTo>
                    <a:pt x="f88" y="f33"/>
                    <a:pt x="f88" y="f134"/>
                    <a:pt x="f87" y="f33"/>
                  </a:cubicBezTo>
                  <a:cubicBezTo>
                    <a:pt x="f87" y="f33"/>
                    <a:pt x="f88" y="f33"/>
                    <a:pt x="f87" y="f33"/>
                  </a:cubicBezTo>
                  <a:cubicBezTo>
                    <a:pt x="f83" y="f33"/>
                    <a:pt x="f87" y="f134"/>
                    <a:pt x="f83" y="f134"/>
                  </a:cubicBezTo>
                  <a:cubicBezTo>
                    <a:pt x="f83" y="f33"/>
                    <a:pt x="f83" y="f33"/>
                    <a:pt x="f82" y="f33"/>
                  </a:cubicBezTo>
                  <a:cubicBezTo>
                    <a:pt x="f82" y="f33"/>
                    <a:pt x="f82" y="f33"/>
                    <a:pt x="f82" y="f33"/>
                  </a:cubicBezTo>
                  <a:cubicBezTo>
                    <a:pt x="f82" y="f33"/>
                    <a:pt x="f82" y="f33"/>
                    <a:pt x="f82" y="f33"/>
                  </a:cubicBezTo>
                  <a:cubicBezTo>
                    <a:pt x="f82" y="f134"/>
                    <a:pt x="f82" y="f33"/>
                    <a:pt x="f135" y="f134"/>
                  </a:cubicBezTo>
                  <a:cubicBezTo>
                    <a:pt x="f82" y="f134"/>
                    <a:pt x="f82" y="f134"/>
                    <a:pt x="f82" y="f134"/>
                  </a:cubicBezTo>
                  <a:cubicBezTo>
                    <a:pt x="f83" y="f134"/>
                    <a:pt x="f82" y="f33"/>
                    <a:pt x="f83" y="f134"/>
                  </a:cubicBezTo>
                  <a:cubicBezTo>
                    <a:pt x="f83" y="f134"/>
                    <a:pt x="f82" y="f134"/>
                    <a:pt x="f82" y="f29"/>
                  </a:cubicBezTo>
                  <a:cubicBezTo>
                    <a:pt x="f83" y="f29"/>
                    <a:pt x="f83" y="f29"/>
                    <a:pt x="f83" y="f29"/>
                  </a:cubicBezTo>
                  <a:cubicBezTo>
                    <a:pt x="f83" y="f29"/>
                    <a:pt x="f87" y="f27"/>
                    <a:pt x="f83" y="f27"/>
                  </a:cubicBezTo>
                  <a:cubicBezTo>
                    <a:pt x="f82" y="f27"/>
                    <a:pt x="f82" y="f27"/>
                    <a:pt x="f82" y="f29"/>
                  </a:cubicBezTo>
                  <a:cubicBezTo>
                    <a:pt x="f82" y="f27"/>
                    <a:pt x="f135" y="f27"/>
                    <a:pt x="f135" y="f27"/>
                  </a:cubicBezTo>
                  <a:cubicBezTo>
                    <a:pt x="f82" y="f136"/>
                    <a:pt x="f135" y="f136"/>
                    <a:pt x="f135" y="f136"/>
                  </a:cubicBezTo>
                  <a:cubicBezTo>
                    <a:pt x="f135" y="f136"/>
                    <a:pt x="f82" y="f27"/>
                    <a:pt x="f83" y="f27"/>
                  </a:cubicBezTo>
                  <a:cubicBezTo>
                    <a:pt x="f83" y="f136"/>
                    <a:pt x="f83" y="f29"/>
                    <a:pt x="f87" y="f27"/>
                  </a:cubicBezTo>
                  <a:cubicBezTo>
                    <a:pt x="f83" y="f27"/>
                    <a:pt x="f87" y="f136"/>
                    <a:pt x="f88" y="f136"/>
                  </a:cubicBezTo>
                  <a:cubicBezTo>
                    <a:pt x="f87" y="f136"/>
                    <a:pt x="f87" y="f136"/>
                    <a:pt x="f87" y="f136"/>
                  </a:cubicBezTo>
                  <a:cubicBezTo>
                    <a:pt x="f87" y="f136"/>
                    <a:pt x="f87" y="f136"/>
                    <a:pt x="f83" y="f27"/>
                  </a:cubicBezTo>
                  <a:cubicBezTo>
                    <a:pt x="f83" y="f136"/>
                    <a:pt x="f83" y="f136"/>
                    <a:pt x="f82" y="f136"/>
                  </a:cubicBezTo>
                  <a:cubicBezTo>
                    <a:pt x="f82" y="f23"/>
                    <a:pt x="f83" y="f23"/>
                    <a:pt x="f83" y="f23"/>
                  </a:cubicBezTo>
                  <a:cubicBezTo>
                    <a:pt x="f82" y="f23"/>
                    <a:pt x="f82" y="f17"/>
                    <a:pt x="f82" y="f137"/>
                  </a:cubicBezTo>
                  <a:cubicBezTo>
                    <a:pt x="f135" y="f17"/>
                    <a:pt x="f135" y="f137"/>
                    <a:pt x="f138" y="f137"/>
                  </a:cubicBezTo>
                  <a:cubicBezTo>
                    <a:pt x="f138" y="f17"/>
                    <a:pt x="f138" y="f17"/>
                    <a:pt x="f138" y="f17"/>
                  </a:cubicBezTo>
                  <a:cubicBezTo>
                    <a:pt x="f138" y="f17"/>
                    <a:pt x="f138" y="f17"/>
                    <a:pt x="f138" y="f17"/>
                  </a:cubicBezTo>
                  <a:cubicBezTo>
                    <a:pt x="f78" y="f17"/>
                    <a:pt x="f135" y="f137"/>
                    <a:pt x="f138" y="f137"/>
                  </a:cubicBezTo>
                  <a:cubicBezTo>
                    <a:pt x="f138" y="f17"/>
                    <a:pt x="f135" y="f137"/>
                    <a:pt x="f135" y="f15"/>
                  </a:cubicBezTo>
                  <a:cubicBezTo>
                    <a:pt x="f82" y="f15"/>
                    <a:pt x="f82" y="f15"/>
                    <a:pt x="f82" y="f15"/>
                  </a:cubicBezTo>
                  <a:cubicBezTo>
                    <a:pt x="f135" y="f15"/>
                    <a:pt x="f135" y="f139"/>
                    <a:pt x="f138" y="f139"/>
                  </a:cubicBezTo>
                  <a:cubicBezTo>
                    <a:pt x="f138" y="f140"/>
                    <a:pt x="f78" y="f10"/>
                    <a:pt x="f78" y="f10"/>
                  </a:cubicBezTo>
                  <a:cubicBezTo>
                    <a:pt x="f78" y="f12"/>
                    <a:pt x="f138" y="f12"/>
                    <a:pt x="f138" y="f12"/>
                  </a:cubicBezTo>
                  <a:cubicBezTo>
                    <a:pt x="f138" y="f141"/>
                    <a:pt x="f78" y="f12"/>
                    <a:pt x="f78" y="f12"/>
                  </a:cubicBezTo>
                  <a:cubicBezTo>
                    <a:pt x="f78" y="f12"/>
                    <a:pt x="f78" y="f12"/>
                    <a:pt x="f78" y="f12"/>
                  </a:cubicBezTo>
                  <a:cubicBezTo>
                    <a:pt x="f78" y="f12"/>
                    <a:pt x="f78" y="f8"/>
                    <a:pt x="f142" y="f141"/>
                  </a:cubicBezTo>
                  <a:cubicBezTo>
                    <a:pt x="f78" y="f8"/>
                    <a:pt x="f78" y="f8"/>
                    <a:pt x="f78" y="f8"/>
                  </a:cubicBezTo>
                  <a:cubicBezTo>
                    <a:pt x="f78" y="f8"/>
                    <a:pt x="f78" y="f8"/>
                    <a:pt x="f78" y="f8"/>
                  </a:cubicBezTo>
                  <a:cubicBezTo>
                    <a:pt x="f78" y="f8"/>
                    <a:pt x="f78" y="f8"/>
                    <a:pt x="f78" y="f8"/>
                  </a:cubicBezTo>
                  <a:cubicBezTo>
                    <a:pt x="f138" y="f143"/>
                    <a:pt x="f78" y="f143"/>
                    <a:pt x="f78" y="f143"/>
                  </a:cubicBezTo>
                  <a:cubicBezTo>
                    <a:pt x="f142" y="f8"/>
                    <a:pt x="f142" y="f8"/>
                    <a:pt x="f142" y="f8"/>
                  </a:cubicBezTo>
                  <a:cubicBezTo>
                    <a:pt x="f142" y="f143"/>
                    <a:pt x="f142" y="f144"/>
                    <a:pt x="f6" y="f144"/>
                  </a:cubicBezTo>
                  <a:cubicBezTo>
                    <a:pt x="f142" y="f144"/>
                    <a:pt x="f142" y="f144"/>
                    <a:pt x="f142" y="f144"/>
                  </a:cubicBezTo>
                  <a:cubicBezTo>
                    <a:pt x="f6" y="f5"/>
                    <a:pt x="f6" y="f5"/>
                    <a:pt x="f6" y="f5"/>
                  </a:cubicBezTo>
                  <a:cubicBezTo>
                    <a:pt x="f142" y="f5"/>
                    <a:pt x="f142" y="f5"/>
                    <a:pt x="f6" y="f5"/>
                  </a:cubicBezTo>
                  <a:cubicBezTo>
                    <a:pt x="f78" y="f5"/>
                    <a:pt x="f78" y="f5"/>
                    <a:pt x="f78" y="f5"/>
                  </a:cubicBezTo>
                  <a:cubicBezTo>
                    <a:pt x="f78" y="f144"/>
                    <a:pt x="f142" y="f5"/>
                    <a:pt x="f142" y="f144"/>
                  </a:cubicBezTo>
                  <a:cubicBezTo>
                    <a:pt x="f142" y="f144"/>
                    <a:pt x="f142" y="f144"/>
                    <a:pt x="f78" y="f144"/>
                  </a:cubicBezTo>
                  <a:cubicBezTo>
                    <a:pt x="f142" y="f144"/>
                    <a:pt x="f142" y="f144"/>
                    <a:pt x="f142" y="f144"/>
                  </a:cubicBezTo>
                  <a:cubicBezTo>
                    <a:pt x="f78" y="f144"/>
                    <a:pt x="f78" y="f144"/>
                    <a:pt x="f138" y="f144"/>
                  </a:cubicBezTo>
                  <a:cubicBezTo>
                    <a:pt x="f78" y="f144"/>
                    <a:pt x="f138" y="f5"/>
                    <a:pt x="f78" y="f144"/>
                  </a:cubicBezTo>
                  <a:cubicBezTo>
                    <a:pt x="f138" y="f144"/>
                    <a:pt x="f138" y="f144"/>
                    <a:pt x="f138" y="f144"/>
                  </a:cubicBezTo>
                  <a:cubicBezTo>
                    <a:pt x="f138" y="f144"/>
                    <a:pt x="f138" y="f144"/>
                    <a:pt x="f138" y="f144"/>
                  </a:cubicBezTo>
                  <a:cubicBezTo>
                    <a:pt x="f138" y="f144"/>
                    <a:pt x="f135" y="f144"/>
                    <a:pt x="f135" y="f143"/>
                  </a:cubicBezTo>
                  <a:cubicBezTo>
                    <a:pt x="f138" y="f8"/>
                    <a:pt x="f82" y="f8"/>
                    <a:pt x="f82" y="f8"/>
                  </a:cubicBezTo>
                  <a:cubicBezTo>
                    <a:pt x="f135" y="f8"/>
                    <a:pt x="f138" y="f8"/>
                    <a:pt x="f138" y="f8"/>
                  </a:cubicBezTo>
                  <a:cubicBezTo>
                    <a:pt x="f138" y="f141"/>
                    <a:pt x="f138" y="f8"/>
                    <a:pt x="f138" y="f141"/>
                  </a:cubicBezTo>
                  <a:cubicBezTo>
                    <a:pt x="f135" y="f141"/>
                    <a:pt x="f135" y="f141"/>
                    <a:pt x="f82" y="f141"/>
                  </a:cubicBezTo>
                  <a:cubicBezTo>
                    <a:pt x="f135" y="f141"/>
                    <a:pt x="f135" y="f141"/>
                    <a:pt x="f135" y="f141"/>
                  </a:cubicBezTo>
                  <a:cubicBezTo>
                    <a:pt x="f82" y="f141"/>
                    <a:pt x="f82" y="f141"/>
                    <a:pt x="f83" y="f12"/>
                  </a:cubicBezTo>
                  <a:cubicBezTo>
                    <a:pt x="f83" y="f10"/>
                    <a:pt x="f83" y="f10"/>
                    <a:pt x="f87" y="f140"/>
                  </a:cubicBezTo>
                  <a:cubicBezTo>
                    <a:pt x="f83" y="f140"/>
                    <a:pt x="f83" y="f140"/>
                    <a:pt x="f83" y="f140"/>
                  </a:cubicBezTo>
                  <a:cubicBezTo>
                    <a:pt x="f87" y="f140"/>
                    <a:pt x="f87" y="f139"/>
                    <a:pt x="f88" y="f15"/>
                  </a:cubicBezTo>
                  <a:cubicBezTo>
                    <a:pt x="f88" y="f137"/>
                    <a:pt x="f90" y="f137"/>
                    <a:pt x="f90" y="f17"/>
                  </a:cubicBezTo>
                  <a:cubicBezTo>
                    <a:pt x="f131" y="f23"/>
                    <a:pt x="f92" y="f136"/>
                    <a:pt x="f95" y="f29"/>
                  </a:cubicBezTo>
                  <a:cubicBezTo>
                    <a:pt x="f92" y="f29"/>
                    <a:pt x="f92" y="f29"/>
                    <a:pt x="f92" y="f29"/>
                  </a:cubicBezTo>
                  <a:cubicBezTo>
                    <a:pt x="f95" y="f29"/>
                    <a:pt x="f92" y="f29"/>
                    <a:pt x="f92" y="f134"/>
                  </a:cubicBezTo>
                  <a:cubicBezTo>
                    <a:pt x="f92" y="f29"/>
                    <a:pt x="f95" y="f134"/>
                    <a:pt x="f95" y="f134"/>
                  </a:cubicBezTo>
                  <a:cubicBezTo>
                    <a:pt x="f95" y="f134"/>
                    <a:pt x="f128" y="f33"/>
                    <a:pt x="f96" y="f33"/>
                  </a:cubicBezTo>
                  <a:cubicBezTo>
                    <a:pt x="f96" y="f36"/>
                    <a:pt x="f96" y="f36"/>
                    <a:pt x="f96" y="f36"/>
                  </a:cubicBezTo>
                  <a:cubicBezTo>
                    <a:pt x="f98" y="f36"/>
                    <a:pt x="f98" y="f133"/>
                    <a:pt x="f98" y="f37"/>
                  </a:cubicBezTo>
                  <a:cubicBezTo>
                    <a:pt x="f98" y="f37"/>
                    <a:pt x="f96" y="f37"/>
                    <a:pt x="f98" y="f37"/>
                  </a:cubicBezTo>
                  <a:cubicBezTo>
                    <a:pt x="f100" y="f40"/>
                    <a:pt x="f100" y="f40"/>
                    <a:pt x="f100" y="f40"/>
                  </a:cubicBezTo>
                  <a:cubicBezTo>
                    <a:pt x="f101" y="f40"/>
                    <a:pt x="f101" y="f132"/>
                    <a:pt x="f101" y="f46"/>
                  </a:cubicBezTo>
                  <a:cubicBezTo>
                    <a:pt x="f125" y="f48"/>
                    <a:pt x="f125" y="f54"/>
                    <a:pt x="f109" y="f57"/>
                  </a:cubicBezTo>
                  <a:cubicBezTo>
                    <a:pt x="f108" y="f129"/>
                    <a:pt x="f108" y="f129"/>
                    <a:pt x="f108" y="f129"/>
                  </a:cubicBezTo>
                  <a:cubicBezTo>
                    <a:pt x="f123" y="f59"/>
                    <a:pt x="f123" y="f67"/>
                    <a:pt x="f112" y="f70"/>
                  </a:cubicBezTo>
                  <a:cubicBezTo>
                    <a:pt x="f111" y="f72"/>
                    <a:pt x="f111" y="f72"/>
                    <a:pt x="f111" y="f72"/>
                  </a:cubicBezTo>
                  <a:cubicBezTo>
                    <a:pt x="f111" y="f72"/>
                    <a:pt x="f112" y="f145"/>
                    <a:pt x="f112" y="f72"/>
                  </a:cubicBezTo>
                  <a:cubicBezTo>
                    <a:pt x="f112" y="f145"/>
                    <a:pt x="f120" y="f145"/>
                    <a:pt x="f120" y="f76"/>
                  </a:cubicBezTo>
                  <a:cubicBezTo>
                    <a:pt x="f120" y="f76"/>
                    <a:pt x="f120" y="f76"/>
                    <a:pt x="f117" y="f76"/>
                  </a:cubicBezTo>
                  <a:cubicBezTo>
                    <a:pt x="f117" y="f127"/>
                    <a:pt x="f117" y="f126"/>
                    <a:pt x="f118" y="f126"/>
                  </a:cubicBezTo>
                  <a:cubicBezTo>
                    <a:pt x="f118" y="f126"/>
                    <a:pt x="f118" y="f126"/>
                    <a:pt x="f118" y="f126"/>
                  </a:cubicBezTo>
                  <a:cubicBezTo>
                    <a:pt x="f117" y="f126"/>
                    <a:pt x="f117" y="f126"/>
                    <a:pt x="f117" y="f79"/>
                  </a:cubicBezTo>
                  <a:cubicBezTo>
                    <a:pt x="f118" y="f79"/>
                    <a:pt x="f118" y="f81"/>
                    <a:pt x="f118" y="f79"/>
                  </a:cubicBezTo>
                  <a:cubicBezTo>
                    <a:pt x="f118" y="f81"/>
                    <a:pt x="f114" y="f86"/>
                    <a:pt x="f114" y="f89"/>
                  </a:cubicBezTo>
                  <a:cubicBezTo>
                    <a:pt x="f114" y="f89"/>
                    <a:pt x="f114" y="f89"/>
                    <a:pt x="f114" y="f89"/>
                  </a:cubicBezTo>
                  <a:cubicBezTo>
                    <a:pt x="f110" y="f93"/>
                    <a:pt x="f110" y="f124"/>
                    <a:pt x="f107" y="f124"/>
                  </a:cubicBezTo>
                  <a:cubicBezTo>
                    <a:pt x="f107" y="f97"/>
                    <a:pt x="f110" y="f124"/>
                    <a:pt x="f110" y="f97"/>
                  </a:cubicBezTo>
                  <a:cubicBezTo>
                    <a:pt x="f107" y="f97"/>
                    <a:pt x="f107" y="f97"/>
                    <a:pt x="f107" y="f97"/>
                  </a:cubicBezTo>
                  <a:cubicBezTo>
                    <a:pt x="f106" y="f122"/>
                    <a:pt x="f106" y="f103"/>
                    <a:pt x="f103" y="f106"/>
                  </a:cubicBezTo>
                  <a:cubicBezTo>
                    <a:pt x="f102" y="f110"/>
                    <a:pt x="f97" y="f118"/>
                    <a:pt x="f93" y="f115"/>
                  </a:cubicBezTo>
                  <a:cubicBezTo>
                    <a:pt x="f94" y="f115"/>
                    <a:pt x="f94" y="f115"/>
                    <a:pt x="f94" y="f115"/>
                  </a:cubicBezTo>
                  <a:cubicBezTo>
                    <a:pt x="f89" y="f115"/>
                    <a:pt x="f94" y="f112"/>
                    <a:pt x="f89" y="f112"/>
                  </a:cubicBezTo>
                  <a:cubicBezTo>
                    <a:pt x="f89" y="f112"/>
                    <a:pt x="f89" y="f112"/>
                    <a:pt x="f89" y="f112"/>
                  </a:cubicBezTo>
                  <a:cubicBezTo>
                    <a:pt x="f86" y="f111"/>
                    <a:pt x="f89" y="f109"/>
                    <a:pt x="f86" y="f108"/>
                  </a:cubicBezTo>
                  <a:cubicBezTo>
                    <a:pt x="f86" y="f109"/>
                    <a:pt x="f86" y="f109"/>
                    <a:pt x="f86" y="f109"/>
                  </a:cubicBezTo>
                  <a:cubicBezTo>
                    <a:pt x="f86" y="f108"/>
                    <a:pt x="f85" y="f105"/>
                    <a:pt x="f85" y="f104"/>
                  </a:cubicBezTo>
                  <a:cubicBezTo>
                    <a:pt x="f85" y="f104"/>
                    <a:pt x="f85" y="f104"/>
                    <a:pt x="f85" y="f104"/>
                  </a:cubicBezTo>
                  <a:cubicBezTo>
                    <a:pt x="f86" y="f104"/>
                    <a:pt x="f81" y="f104"/>
                    <a:pt x="f85" y="f101"/>
                  </a:cubicBezTo>
                  <a:cubicBezTo>
                    <a:pt x="f85" y="f101"/>
                    <a:pt x="f81" y="f101"/>
                    <a:pt x="f85" y="f101"/>
                  </a:cubicBezTo>
                  <a:cubicBezTo>
                    <a:pt x="f81" y="f99"/>
                    <a:pt x="f77" y="f98"/>
                    <a:pt x="f76" y="f95"/>
                  </a:cubicBezTo>
                  <a:cubicBezTo>
                    <a:pt x="f76" y="f91"/>
                    <a:pt x="f77" y="f92"/>
                    <a:pt x="f76" y="f92"/>
                  </a:cubicBezTo>
                  <a:cubicBezTo>
                    <a:pt x="f76" y="f91"/>
                    <a:pt x="f76" y="f92"/>
                    <a:pt x="f76" y="f92"/>
                  </a:cubicBezTo>
                  <a:cubicBezTo>
                    <a:pt x="f74" y="f91"/>
                    <a:pt x="f77" y="f90"/>
                    <a:pt x="f76" y="f90"/>
                  </a:cubicBezTo>
                  <a:cubicBezTo>
                    <a:pt x="f74" y="f91"/>
                    <a:pt x="f76" y="f90"/>
                    <a:pt x="f74" y="f90"/>
                  </a:cubicBezTo>
                  <a:cubicBezTo>
                    <a:pt x="f74" y="f88"/>
                    <a:pt x="f76" y="f88"/>
                    <a:pt x="f74" y="f88"/>
                  </a:cubicBezTo>
                  <a:cubicBezTo>
                    <a:pt x="f74" y="f87"/>
                    <a:pt x="f74" y="f87"/>
                    <a:pt x="f74" y="f87"/>
                  </a:cubicBezTo>
                  <a:cubicBezTo>
                    <a:pt x="f72" y="f87"/>
                    <a:pt x="f72" y="f84"/>
                    <a:pt x="f67" y="f84"/>
                  </a:cubicBezTo>
                  <a:cubicBezTo>
                    <a:pt x="f62" y="f78"/>
                    <a:pt x="f54" y="f71"/>
                    <a:pt x="f46" y="f64"/>
                  </a:cubicBezTo>
                  <a:cubicBezTo>
                    <a:pt x="f44" y="f58"/>
                    <a:pt x="f37" y="f53"/>
                    <a:pt x="f33" y="f47"/>
                  </a:cubicBezTo>
                  <a:cubicBezTo>
                    <a:pt x="f33" y="f146"/>
                    <a:pt x="f33" y="f146"/>
                    <a:pt x="f31" y="f147"/>
                  </a:cubicBezTo>
                  <a:cubicBezTo>
                    <a:pt x="f31" y="f147"/>
                    <a:pt x="f31" y="f147"/>
                    <a:pt x="f31" y="f147"/>
                  </a:cubicBezTo>
                  <a:cubicBezTo>
                    <a:pt x="f31" y="f147"/>
                    <a:pt x="f31" y="f45"/>
                    <a:pt x="f29" y="f45"/>
                  </a:cubicBezTo>
                  <a:cubicBezTo>
                    <a:pt x="f27" y="f43"/>
                    <a:pt x="f25" y="f41"/>
                    <a:pt x="f25" y="f39"/>
                  </a:cubicBezTo>
                  <a:cubicBezTo>
                    <a:pt x="f25" y="f39"/>
                    <a:pt x="f25" y="f39"/>
                    <a:pt x="f25" y="f39"/>
                  </a:cubicBezTo>
                  <a:cubicBezTo>
                    <a:pt x="f25" y="f39"/>
                    <a:pt x="f25" y="f39"/>
                    <a:pt x="f25" y="f39"/>
                  </a:cubicBezTo>
                  <a:cubicBezTo>
                    <a:pt x="f25" y="f38"/>
                    <a:pt x="f25" y="f38"/>
                    <a:pt x="f25" y="f38"/>
                  </a:cubicBezTo>
                  <a:cubicBezTo>
                    <a:pt x="f25" y="f38"/>
                    <a:pt x="f23" y="f38"/>
                    <a:pt x="f23" y="f39"/>
                  </a:cubicBezTo>
                  <a:cubicBezTo>
                    <a:pt x="f15" y="f32"/>
                    <a:pt x="f139" y="f24"/>
                    <a:pt x="f10" y="f19"/>
                  </a:cubicBezTo>
                  <a:cubicBezTo>
                    <a:pt x="f10" y="f148"/>
                    <a:pt x="f12" y="f149"/>
                    <a:pt x="f150" y="f18"/>
                  </a:cubicBezTo>
                  <a:cubicBezTo>
                    <a:pt x="f8" y="f14"/>
                    <a:pt x="f151" y="f152"/>
                    <a:pt x="f5" y="f9"/>
                  </a:cubicBezTo>
                  <a:cubicBezTo>
                    <a:pt x="f5" y="f9"/>
                    <a:pt x="f151" y="f7"/>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67" name="Freeform 147">
              <a:extLst>
                <a:ext uri="{FF2B5EF4-FFF2-40B4-BE49-F238E27FC236}">
                  <a16:creationId xmlns:a16="http://schemas.microsoft.com/office/drawing/2014/main" id="{B34ED380-1E98-4E46-8ABB-8500493A1A83}"/>
                </a:ext>
              </a:extLst>
            </p:cNvPr>
            <p:cNvSpPr/>
            <p:nvPr/>
          </p:nvSpPr>
          <p:spPr>
            <a:xfrm>
              <a:off x="11973281" y="3345140"/>
              <a:ext cx="1737" cy="2606"/>
            </a:xfrm>
            <a:custGeom>
              <a:avLst/>
              <a:gdLst>
                <a:gd name="f0" fmla="val 10800000"/>
                <a:gd name="f1" fmla="val 5400000"/>
                <a:gd name="f2" fmla="val 180"/>
                <a:gd name="f3" fmla="val w"/>
                <a:gd name="f4" fmla="val h"/>
                <a:gd name="f5" fmla="val 0"/>
                <a:gd name="f6" fmla="val 2"/>
                <a:gd name="f7" fmla="val 3"/>
                <a:gd name="f8" fmla="+- 0 0 -90"/>
                <a:gd name="f9" fmla="*/ f3 1 2"/>
                <a:gd name="f10" fmla="*/ f4 1 3"/>
                <a:gd name="f11" fmla="+- f7 0 f5"/>
                <a:gd name="f12" fmla="+- f6 0 f5"/>
                <a:gd name="f13" fmla="*/ f8 f0 1"/>
                <a:gd name="f14" fmla="*/ f11 1 3"/>
                <a:gd name="f15" fmla="*/ f12 1 2"/>
                <a:gd name="f16" fmla="*/ 2 f12 1"/>
                <a:gd name="f17" fmla="*/ 0 f11 1"/>
                <a:gd name="f18" fmla="*/ 0 f12 1"/>
                <a:gd name="f19" fmla="*/ 3 f11 1"/>
                <a:gd name="f20" fmla="*/ f13 1 f2"/>
                <a:gd name="f21" fmla="*/ f16 1 2"/>
                <a:gd name="f22" fmla="*/ f17 1 3"/>
                <a:gd name="f23" fmla="*/ f18 1 2"/>
                <a:gd name="f24" fmla="*/ f19 1 3"/>
                <a:gd name="f25" fmla="*/ 0 1 f15"/>
                <a:gd name="f26" fmla="*/ f6 1 f15"/>
                <a:gd name="f27" fmla="*/ 0 1 f14"/>
                <a:gd name="f28" fmla="*/ f7 1 f14"/>
                <a:gd name="f29" fmla="+- f20 0 f1"/>
                <a:gd name="f30" fmla="*/ f21 1 f15"/>
                <a:gd name="f31" fmla="*/ f22 1 f14"/>
                <a:gd name="f32" fmla="*/ f23 1 f15"/>
                <a:gd name="f33" fmla="*/ f24 1 f14"/>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 ang="f29">
                  <a:pos x="f38" y="f39"/>
                </a:cxn>
                <a:cxn ang="f29">
                  <a:pos x="f38" y="f39"/>
                </a:cxn>
                <a:cxn ang="f29">
                  <a:pos x="f38" y="f39"/>
                </a:cxn>
              </a:cxnLst>
              <a:rect l="f34" t="f37" r="f35" b="f36"/>
              <a:pathLst>
                <a:path w="2" h="3">
                  <a:moveTo>
                    <a:pt x="f6" y="f5"/>
                  </a:moveTo>
                  <a:lnTo>
                    <a:pt x="f5" y="f5"/>
                  </a:lnTo>
                  <a:lnTo>
                    <a:pt x="f5" y="f7"/>
                  </a:lnTo>
                  <a:lnTo>
                    <a:pt x="f6" y="f7"/>
                  </a:lnTo>
                  <a:lnTo>
                    <a:pt x="f6" y="f5"/>
                  </a:lnTo>
                  <a:lnTo>
                    <a:pt x="f6" y="f5"/>
                  </a:lnTo>
                  <a:lnTo>
                    <a:pt x="f6" y="f5"/>
                  </a:lnTo>
                  <a:lnTo>
                    <a:pt x="f6" y="f5"/>
                  </a:ln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68" name="Freeform 148">
              <a:extLst>
                <a:ext uri="{FF2B5EF4-FFF2-40B4-BE49-F238E27FC236}">
                  <a16:creationId xmlns:a16="http://schemas.microsoft.com/office/drawing/2014/main" id="{014E2DD1-AFA9-485A-BBB8-1033E8C8A8B7}"/>
                </a:ext>
              </a:extLst>
            </p:cNvPr>
            <p:cNvSpPr/>
            <p:nvPr/>
          </p:nvSpPr>
          <p:spPr>
            <a:xfrm>
              <a:off x="11884584" y="3616451"/>
              <a:ext cx="232175" cy="386087"/>
            </a:xfrm>
            <a:custGeom>
              <a:avLst/>
              <a:gdLst>
                <a:gd name="f0" fmla="val 10800000"/>
                <a:gd name="f1" fmla="val 5400000"/>
                <a:gd name="f2" fmla="val 180"/>
                <a:gd name="f3" fmla="val w"/>
                <a:gd name="f4" fmla="val h"/>
                <a:gd name="f5" fmla="val 0"/>
                <a:gd name="f6" fmla="val 113"/>
                <a:gd name="f7" fmla="val 188"/>
                <a:gd name="f8" fmla="val 4"/>
                <a:gd name="f9" fmla="val 185"/>
                <a:gd name="f10" fmla="val 8"/>
                <a:gd name="f11" fmla="val 184"/>
                <a:gd name="f12" fmla="val 6"/>
                <a:gd name="f13" fmla="val 9"/>
                <a:gd name="f14" fmla="val 178"/>
                <a:gd name="f15" fmla="val 13"/>
                <a:gd name="f16" fmla="val 177"/>
                <a:gd name="f17" fmla="val 14"/>
                <a:gd name="f18" fmla="val 172"/>
                <a:gd name="f19" fmla="val 168"/>
                <a:gd name="f20" fmla="val 15"/>
                <a:gd name="f21" fmla="val 167"/>
                <a:gd name="f22" fmla="val 165"/>
                <a:gd name="f23" fmla="val 17"/>
                <a:gd name="f24" fmla="val 164"/>
                <a:gd name="f25" fmla="val 18"/>
                <a:gd name="f26" fmla="val 163"/>
                <a:gd name="f27" fmla="val 19"/>
                <a:gd name="f28" fmla="val 161"/>
                <a:gd name="f29" fmla="val 21"/>
                <a:gd name="f30" fmla="val 159"/>
                <a:gd name="f31" fmla="val 22"/>
                <a:gd name="f32" fmla="val 158"/>
                <a:gd name="f33" fmla="val 23"/>
                <a:gd name="f34" fmla="val 155"/>
                <a:gd name="f35" fmla="val 24"/>
                <a:gd name="f36" fmla="val 154"/>
                <a:gd name="f37" fmla="val 27"/>
                <a:gd name="f38" fmla="val 152"/>
                <a:gd name="f39" fmla="val 151"/>
                <a:gd name="f40" fmla="val 28"/>
                <a:gd name="f41" fmla="val 150"/>
                <a:gd name="f42" fmla="val 148"/>
                <a:gd name="f43" fmla="val 146"/>
                <a:gd name="f44" fmla="val 30"/>
                <a:gd name="f45" fmla="val 31"/>
                <a:gd name="f46" fmla="val 145"/>
                <a:gd name="f47" fmla="val 32"/>
                <a:gd name="f48" fmla="val 141"/>
                <a:gd name="f49" fmla="val 34"/>
                <a:gd name="f50" fmla="val 138"/>
                <a:gd name="f51" fmla="val 137"/>
                <a:gd name="f52" fmla="val 135"/>
                <a:gd name="f53" fmla="val 35"/>
                <a:gd name="f54" fmla="val 134"/>
                <a:gd name="f55" fmla="val 36"/>
                <a:gd name="f56" fmla="val 132"/>
                <a:gd name="f57" fmla="val 130"/>
                <a:gd name="f58" fmla="val 37"/>
                <a:gd name="f59" fmla="val 129"/>
                <a:gd name="f60" fmla="val 40"/>
                <a:gd name="f61" fmla="val 128"/>
                <a:gd name="f62" fmla="val 126"/>
                <a:gd name="f63" fmla="val 41"/>
                <a:gd name="f64" fmla="val 125"/>
                <a:gd name="f65" fmla="val 124"/>
                <a:gd name="f66" fmla="val 43"/>
                <a:gd name="f67" fmla="val 122"/>
                <a:gd name="f68" fmla="val 44"/>
                <a:gd name="f69" fmla="val 121"/>
                <a:gd name="f70" fmla="val 118"/>
                <a:gd name="f71" fmla="val 45"/>
                <a:gd name="f72" fmla="val 117"/>
                <a:gd name="f73" fmla="val 47"/>
                <a:gd name="f74" fmla="val 48"/>
                <a:gd name="f75" fmla="val 116"/>
                <a:gd name="f76" fmla="val 115"/>
                <a:gd name="f77" fmla="val 49"/>
                <a:gd name="f78" fmla="val 51"/>
                <a:gd name="f79" fmla="val 112"/>
                <a:gd name="f80" fmla="val 52"/>
                <a:gd name="f81" fmla="val 111"/>
                <a:gd name="f82" fmla="val 54"/>
                <a:gd name="f83" fmla="val 108"/>
                <a:gd name="f84" fmla="val 109"/>
                <a:gd name="f85" fmla="val 56"/>
                <a:gd name="f86" fmla="val 105"/>
                <a:gd name="f87" fmla="val 57"/>
                <a:gd name="f88" fmla="val 104"/>
                <a:gd name="f89" fmla="val 103"/>
                <a:gd name="f90" fmla="val 58"/>
                <a:gd name="f91" fmla="val 102"/>
                <a:gd name="f92" fmla="val 100"/>
                <a:gd name="f93" fmla="val 60"/>
                <a:gd name="f94" fmla="val 99"/>
                <a:gd name="f95" fmla="val 61"/>
                <a:gd name="f96" fmla="val 98"/>
                <a:gd name="f97" fmla="val 96"/>
                <a:gd name="f98" fmla="val 62"/>
                <a:gd name="f99" fmla="val 95"/>
                <a:gd name="f100" fmla="val 92"/>
                <a:gd name="f101" fmla="val 91"/>
                <a:gd name="f102" fmla="val 90"/>
                <a:gd name="f103" fmla="val 64"/>
                <a:gd name="f104" fmla="val 65"/>
                <a:gd name="f105" fmla="val 88"/>
                <a:gd name="f106" fmla="val 87"/>
                <a:gd name="f107" fmla="val 67"/>
                <a:gd name="f108" fmla="val 69"/>
                <a:gd name="f109" fmla="val 86"/>
                <a:gd name="f110" fmla="val 85"/>
                <a:gd name="f111" fmla="val 70"/>
                <a:gd name="f112" fmla="val 83"/>
                <a:gd name="f113" fmla="val 82"/>
                <a:gd name="f114" fmla="val 79"/>
                <a:gd name="f115" fmla="val 71"/>
                <a:gd name="f116" fmla="val 78"/>
                <a:gd name="f117" fmla="val 73"/>
                <a:gd name="f118" fmla="val 77"/>
                <a:gd name="f119" fmla="val 75"/>
                <a:gd name="f120" fmla="val 74"/>
                <a:gd name="f121" fmla="val 72"/>
                <a:gd name="f122" fmla="val 66"/>
                <a:gd name="f123" fmla="val 59"/>
                <a:gd name="f124" fmla="val 84"/>
                <a:gd name="f125" fmla="val 55"/>
                <a:gd name="f126" fmla="val 42"/>
                <a:gd name="f127" fmla="val 97"/>
                <a:gd name="f128" fmla="val 39"/>
                <a:gd name="f129" fmla="val 38"/>
                <a:gd name="f130" fmla="val 101"/>
                <a:gd name="f131" fmla="val 29"/>
                <a:gd name="f132" fmla="val 26"/>
                <a:gd name="f133" fmla="val 25"/>
                <a:gd name="f134" fmla="val 107"/>
                <a:gd name="f135" fmla="val 16"/>
                <a:gd name="f136" fmla="val 110"/>
                <a:gd name="f137" fmla="val 12"/>
                <a:gd name="f138" fmla="val 10"/>
                <a:gd name="f139" fmla="val 5"/>
                <a:gd name="f140" fmla="val 2"/>
                <a:gd name="f141" fmla="val 142"/>
                <a:gd name="f142" fmla="val 143"/>
                <a:gd name="f143" fmla="val 156"/>
                <a:gd name="f144" fmla="val 169"/>
                <a:gd name="f145" fmla="val 171"/>
                <a:gd name="f146" fmla="val 182"/>
                <a:gd name="f147" fmla="+- 0 0 -90"/>
                <a:gd name="f148" fmla="*/ f3 1 113"/>
                <a:gd name="f149" fmla="*/ f4 1 188"/>
                <a:gd name="f150" fmla="+- f7 0 f5"/>
                <a:gd name="f151" fmla="+- f6 0 f5"/>
                <a:gd name="f152" fmla="*/ f147 f0 1"/>
                <a:gd name="f153" fmla="*/ f151 1 113"/>
                <a:gd name="f154" fmla="*/ f150 1 188"/>
                <a:gd name="f155" fmla="*/ 15 f151 1"/>
                <a:gd name="f156" fmla="*/ 167 f150 1"/>
                <a:gd name="f157" fmla="*/ 18 f151 1"/>
                <a:gd name="f158" fmla="*/ 161 f150 1"/>
                <a:gd name="f159" fmla="*/ 27 f151 1"/>
                <a:gd name="f160" fmla="*/ 151 f150 1"/>
                <a:gd name="f161" fmla="*/ 30 f151 1"/>
                <a:gd name="f162" fmla="*/ 148 f150 1"/>
                <a:gd name="f163" fmla="*/ 35 f151 1"/>
                <a:gd name="f164" fmla="*/ 135 f150 1"/>
                <a:gd name="f165" fmla="*/ 37 f151 1"/>
                <a:gd name="f166" fmla="*/ 130 f150 1"/>
                <a:gd name="f167" fmla="*/ 43 f151 1"/>
                <a:gd name="f168" fmla="*/ 125 f150 1"/>
                <a:gd name="f169" fmla="*/ 45 f151 1"/>
                <a:gd name="f170" fmla="*/ 118 f150 1"/>
                <a:gd name="f171" fmla="*/ 47 f151 1"/>
                <a:gd name="f172" fmla="*/ 115 f150 1"/>
                <a:gd name="f173" fmla="*/ 49 f151 1"/>
                <a:gd name="f174" fmla="*/ 113 f150 1"/>
                <a:gd name="f175" fmla="*/ 54 f151 1"/>
                <a:gd name="f176" fmla="*/ 108 f150 1"/>
                <a:gd name="f177" fmla="*/ 57 f151 1"/>
                <a:gd name="f178" fmla="*/ 103 f150 1"/>
                <a:gd name="f179" fmla="*/ 60 f151 1"/>
                <a:gd name="f180" fmla="*/ 100 f150 1"/>
                <a:gd name="f181" fmla="*/ 61 f151 1"/>
                <a:gd name="f182" fmla="*/ 95 f150 1"/>
                <a:gd name="f183" fmla="*/ 65 f151 1"/>
                <a:gd name="f184" fmla="*/ 88 f150 1"/>
                <a:gd name="f185" fmla="*/ 69 f151 1"/>
                <a:gd name="f186" fmla="*/ 82 f150 1"/>
                <a:gd name="f187" fmla="*/ 71 f151 1"/>
                <a:gd name="f188" fmla="*/ 78 f150 1"/>
                <a:gd name="f189" fmla="*/ 75 f150 1"/>
                <a:gd name="f190" fmla="*/ 74 f151 1"/>
                <a:gd name="f191" fmla="*/ 74 f150 1"/>
                <a:gd name="f192" fmla="*/ 73 f150 1"/>
                <a:gd name="f193" fmla="*/ 77 f151 1"/>
                <a:gd name="f194" fmla="*/ 70 f150 1"/>
                <a:gd name="f195" fmla="*/ 83 f151 1"/>
                <a:gd name="f196" fmla="*/ 60 f150 1"/>
                <a:gd name="f197" fmla="*/ 84 f151 1"/>
                <a:gd name="f198" fmla="*/ 57 f150 1"/>
                <a:gd name="f199" fmla="*/ 86 f151 1"/>
                <a:gd name="f200" fmla="*/ 55 f150 1"/>
                <a:gd name="f201" fmla="*/ 91 f151 1"/>
                <a:gd name="f202" fmla="*/ 45 f150 1"/>
                <a:gd name="f203" fmla="*/ 90 f151 1"/>
                <a:gd name="f204" fmla="*/ 43 f150 1"/>
                <a:gd name="f205" fmla="*/ 92 f151 1"/>
                <a:gd name="f206" fmla="*/ 42 f150 1"/>
                <a:gd name="f207" fmla="*/ 97 f151 1"/>
                <a:gd name="f208" fmla="*/ 39 f150 1"/>
                <a:gd name="f209" fmla="*/ 99 f151 1"/>
                <a:gd name="f210" fmla="*/ 35 f150 1"/>
                <a:gd name="f211" fmla="*/ 100 f151 1"/>
                <a:gd name="f212" fmla="*/ 34 f150 1"/>
                <a:gd name="f213" fmla="*/ 30 f150 1"/>
                <a:gd name="f214" fmla="*/ 103 f151 1"/>
                <a:gd name="f215" fmla="*/ 26 f150 1"/>
                <a:gd name="f216" fmla="*/ 25 f150 1"/>
                <a:gd name="f217" fmla="*/ 105 f151 1"/>
                <a:gd name="f218" fmla="*/ 23 f150 1"/>
                <a:gd name="f219" fmla="*/ 107 f151 1"/>
                <a:gd name="f220" fmla="*/ 21 f150 1"/>
                <a:gd name="f221" fmla="*/ 104 f151 1"/>
                <a:gd name="f222" fmla="*/ 109 f151 1"/>
                <a:gd name="f223" fmla="*/ 17 f150 1"/>
                <a:gd name="f224" fmla="*/ 8 f150 1"/>
                <a:gd name="f225" fmla="*/ 110 f151 1"/>
                <a:gd name="f226" fmla="*/ 5 f150 1"/>
                <a:gd name="f227" fmla="*/ 113 f151 1"/>
                <a:gd name="f228" fmla="*/ 0 f150 1"/>
                <a:gd name="f229" fmla="*/ 2 f150 1"/>
                <a:gd name="f230" fmla="*/ 6 f150 1"/>
                <a:gd name="f231" fmla="*/ 101 f151 1"/>
                <a:gd name="f232" fmla="*/ 13 f150 1"/>
                <a:gd name="f233" fmla="*/ 75 f151 1"/>
                <a:gd name="f234" fmla="*/ 51 f150 1"/>
                <a:gd name="f235" fmla="*/ 56 f151 1"/>
                <a:gd name="f236" fmla="*/ 102 f150 1"/>
                <a:gd name="f237" fmla="*/ 23 f151 1"/>
                <a:gd name="f238" fmla="*/ 141 f150 1"/>
                <a:gd name="f239" fmla="*/ 4 f151 1"/>
                <a:gd name="f240" fmla="*/ 185 f150 1"/>
                <a:gd name="f241" fmla="*/ f152 1 f2"/>
                <a:gd name="f242" fmla="*/ f155 1 113"/>
                <a:gd name="f243" fmla="*/ f156 1 188"/>
                <a:gd name="f244" fmla="*/ f157 1 113"/>
                <a:gd name="f245" fmla="*/ f158 1 188"/>
                <a:gd name="f246" fmla="*/ f159 1 113"/>
                <a:gd name="f247" fmla="*/ f160 1 188"/>
                <a:gd name="f248" fmla="*/ f161 1 113"/>
                <a:gd name="f249" fmla="*/ f162 1 188"/>
                <a:gd name="f250" fmla="*/ f163 1 113"/>
                <a:gd name="f251" fmla="*/ f164 1 188"/>
                <a:gd name="f252" fmla="*/ f165 1 113"/>
                <a:gd name="f253" fmla="*/ f166 1 188"/>
                <a:gd name="f254" fmla="*/ f167 1 113"/>
                <a:gd name="f255" fmla="*/ f168 1 188"/>
                <a:gd name="f256" fmla="*/ f169 1 113"/>
                <a:gd name="f257" fmla="*/ f170 1 188"/>
                <a:gd name="f258" fmla="*/ f171 1 113"/>
                <a:gd name="f259" fmla="*/ f172 1 188"/>
                <a:gd name="f260" fmla="*/ f173 1 113"/>
                <a:gd name="f261" fmla="*/ f174 1 188"/>
                <a:gd name="f262" fmla="*/ f175 1 113"/>
                <a:gd name="f263" fmla="*/ f176 1 188"/>
                <a:gd name="f264" fmla="*/ f177 1 113"/>
                <a:gd name="f265" fmla="*/ f178 1 188"/>
                <a:gd name="f266" fmla="*/ f179 1 113"/>
                <a:gd name="f267" fmla="*/ f180 1 188"/>
                <a:gd name="f268" fmla="*/ f181 1 113"/>
                <a:gd name="f269" fmla="*/ f182 1 188"/>
                <a:gd name="f270" fmla="*/ f183 1 113"/>
                <a:gd name="f271" fmla="*/ f184 1 188"/>
                <a:gd name="f272" fmla="*/ f185 1 113"/>
                <a:gd name="f273" fmla="*/ f186 1 188"/>
                <a:gd name="f274" fmla="*/ f187 1 113"/>
                <a:gd name="f275" fmla="*/ f188 1 188"/>
                <a:gd name="f276" fmla="*/ f189 1 188"/>
                <a:gd name="f277" fmla="*/ f190 1 113"/>
                <a:gd name="f278" fmla="*/ f191 1 188"/>
                <a:gd name="f279" fmla="*/ f192 1 188"/>
                <a:gd name="f280" fmla="*/ f193 1 113"/>
                <a:gd name="f281" fmla="*/ f194 1 188"/>
                <a:gd name="f282" fmla="*/ f195 1 113"/>
                <a:gd name="f283" fmla="*/ f196 1 188"/>
                <a:gd name="f284" fmla="*/ f197 1 113"/>
                <a:gd name="f285" fmla="*/ f198 1 188"/>
                <a:gd name="f286" fmla="*/ f199 1 113"/>
                <a:gd name="f287" fmla="*/ f200 1 188"/>
                <a:gd name="f288" fmla="*/ f201 1 113"/>
                <a:gd name="f289" fmla="*/ f202 1 188"/>
                <a:gd name="f290" fmla="*/ f203 1 113"/>
                <a:gd name="f291" fmla="*/ f204 1 188"/>
                <a:gd name="f292" fmla="*/ f205 1 113"/>
                <a:gd name="f293" fmla="*/ f206 1 188"/>
                <a:gd name="f294" fmla="*/ f207 1 113"/>
                <a:gd name="f295" fmla="*/ f208 1 188"/>
                <a:gd name="f296" fmla="*/ f209 1 113"/>
                <a:gd name="f297" fmla="*/ f210 1 188"/>
                <a:gd name="f298" fmla="*/ f211 1 113"/>
                <a:gd name="f299" fmla="*/ f212 1 188"/>
                <a:gd name="f300" fmla="*/ f213 1 188"/>
                <a:gd name="f301" fmla="*/ f214 1 113"/>
                <a:gd name="f302" fmla="*/ f215 1 188"/>
                <a:gd name="f303" fmla="*/ f216 1 188"/>
                <a:gd name="f304" fmla="*/ f217 1 113"/>
                <a:gd name="f305" fmla="*/ f218 1 188"/>
                <a:gd name="f306" fmla="*/ f219 1 113"/>
                <a:gd name="f307" fmla="*/ f220 1 188"/>
                <a:gd name="f308" fmla="*/ f221 1 113"/>
                <a:gd name="f309" fmla="*/ f222 1 113"/>
                <a:gd name="f310" fmla="*/ f223 1 188"/>
                <a:gd name="f311" fmla="*/ f224 1 188"/>
                <a:gd name="f312" fmla="*/ f225 1 113"/>
                <a:gd name="f313" fmla="*/ f226 1 188"/>
                <a:gd name="f314" fmla="*/ f227 1 113"/>
                <a:gd name="f315" fmla="*/ f228 1 188"/>
                <a:gd name="f316" fmla="*/ f229 1 188"/>
                <a:gd name="f317" fmla="*/ f230 1 188"/>
                <a:gd name="f318" fmla="*/ f231 1 113"/>
                <a:gd name="f319" fmla="*/ f232 1 188"/>
                <a:gd name="f320" fmla="*/ f233 1 113"/>
                <a:gd name="f321" fmla="*/ f234 1 188"/>
                <a:gd name="f322" fmla="*/ f235 1 113"/>
                <a:gd name="f323" fmla="*/ f236 1 188"/>
                <a:gd name="f324" fmla="*/ f237 1 113"/>
                <a:gd name="f325" fmla="*/ f238 1 188"/>
                <a:gd name="f326" fmla="*/ f239 1 113"/>
                <a:gd name="f327" fmla="*/ f240 1 188"/>
                <a:gd name="f328" fmla="*/ 0 1 f153"/>
                <a:gd name="f329" fmla="*/ f6 1 f153"/>
                <a:gd name="f330" fmla="*/ 0 1 f154"/>
                <a:gd name="f331" fmla="*/ f7 1 f154"/>
                <a:gd name="f332" fmla="+- f241 0 f1"/>
                <a:gd name="f333" fmla="*/ f242 1 f153"/>
                <a:gd name="f334" fmla="*/ f243 1 f154"/>
                <a:gd name="f335" fmla="*/ f244 1 f153"/>
                <a:gd name="f336" fmla="*/ f245 1 f154"/>
                <a:gd name="f337" fmla="*/ f246 1 f153"/>
                <a:gd name="f338" fmla="*/ f247 1 f154"/>
                <a:gd name="f339" fmla="*/ f248 1 f153"/>
                <a:gd name="f340" fmla="*/ f249 1 f154"/>
                <a:gd name="f341" fmla="*/ f250 1 f153"/>
                <a:gd name="f342" fmla="*/ f251 1 f154"/>
                <a:gd name="f343" fmla="*/ f252 1 f153"/>
                <a:gd name="f344" fmla="*/ f253 1 f154"/>
                <a:gd name="f345" fmla="*/ f254 1 f153"/>
                <a:gd name="f346" fmla="*/ f255 1 f154"/>
                <a:gd name="f347" fmla="*/ f256 1 f153"/>
                <a:gd name="f348" fmla="*/ f257 1 f154"/>
                <a:gd name="f349" fmla="*/ f258 1 f153"/>
                <a:gd name="f350" fmla="*/ f259 1 f154"/>
                <a:gd name="f351" fmla="*/ f260 1 f153"/>
                <a:gd name="f352" fmla="*/ f261 1 f154"/>
                <a:gd name="f353" fmla="*/ f262 1 f153"/>
                <a:gd name="f354" fmla="*/ f263 1 f154"/>
                <a:gd name="f355" fmla="*/ f264 1 f153"/>
                <a:gd name="f356" fmla="*/ f265 1 f154"/>
                <a:gd name="f357" fmla="*/ f266 1 f153"/>
                <a:gd name="f358" fmla="*/ f267 1 f154"/>
                <a:gd name="f359" fmla="*/ f268 1 f153"/>
                <a:gd name="f360" fmla="*/ f269 1 f154"/>
                <a:gd name="f361" fmla="*/ f270 1 f153"/>
                <a:gd name="f362" fmla="*/ f271 1 f154"/>
                <a:gd name="f363" fmla="*/ f272 1 f153"/>
                <a:gd name="f364" fmla="*/ f273 1 f154"/>
                <a:gd name="f365" fmla="*/ f274 1 f153"/>
                <a:gd name="f366" fmla="*/ f275 1 f154"/>
                <a:gd name="f367" fmla="*/ f276 1 f154"/>
                <a:gd name="f368" fmla="*/ f277 1 f153"/>
                <a:gd name="f369" fmla="*/ f278 1 f154"/>
                <a:gd name="f370" fmla="*/ f279 1 f154"/>
                <a:gd name="f371" fmla="*/ f280 1 f153"/>
                <a:gd name="f372" fmla="*/ f281 1 f154"/>
                <a:gd name="f373" fmla="*/ f282 1 f153"/>
                <a:gd name="f374" fmla="*/ f283 1 f154"/>
                <a:gd name="f375" fmla="*/ f284 1 f153"/>
                <a:gd name="f376" fmla="*/ f285 1 f154"/>
                <a:gd name="f377" fmla="*/ f286 1 f153"/>
                <a:gd name="f378" fmla="*/ f287 1 f154"/>
                <a:gd name="f379" fmla="*/ f288 1 f153"/>
                <a:gd name="f380" fmla="*/ f289 1 f154"/>
                <a:gd name="f381" fmla="*/ f290 1 f153"/>
                <a:gd name="f382" fmla="*/ f291 1 f154"/>
                <a:gd name="f383" fmla="*/ f292 1 f153"/>
                <a:gd name="f384" fmla="*/ f293 1 f154"/>
                <a:gd name="f385" fmla="*/ f294 1 f153"/>
                <a:gd name="f386" fmla="*/ f295 1 f154"/>
                <a:gd name="f387" fmla="*/ f296 1 f153"/>
                <a:gd name="f388" fmla="*/ f297 1 f154"/>
                <a:gd name="f389" fmla="*/ f298 1 f153"/>
                <a:gd name="f390" fmla="*/ f299 1 f154"/>
                <a:gd name="f391" fmla="*/ f300 1 f154"/>
                <a:gd name="f392" fmla="*/ f301 1 f153"/>
                <a:gd name="f393" fmla="*/ f302 1 f154"/>
                <a:gd name="f394" fmla="*/ f303 1 f154"/>
                <a:gd name="f395" fmla="*/ f304 1 f153"/>
                <a:gd name="f396" fmla="*/ f305 1 f154"/>
                <a:gd name="f397" fmla="*/ f306 1 f153"/>
                <a:gd name="f398" fmla="*/ f307 1 f154"/>
                <a:gd name="f399" fmla="*/ f308 1 f153"/>
                <a:gd name="f400" fmla="*/ f309 1 f153"/>
                <a:gd name="f401" fmla="*/ f310 1 f154"/>
                <a:gd name="f402" fmla="*/ f311 1 f154"/>
                <a:gd name="f403" fmla="*/ f312 1 f153"/>
                <a:gd name="f404" fmla="*/ f313 1 f154"/>
                <a:gd name="f405" fmla="*/ f314 1 f153"/>
                <a:gd name="f406" fmla="*/ f315 1 f154"/>
                <a:gd name="f407" fmla="*/ f316 1 f154"/>
                <a:gd name="f408" fmla="*/ f317 1 f154"/>
                <a:gd name="f409" fmla="*/ f318 1 f153"/>
                <a:gd name="f410" fmla="*/ f319 1 f154"/>
                <a:gd name="f411" fmla="*/ f320 1 f153"/>
                <a:gd name="f412" fmla="*/ f321 1 f154"/>
                <a:gd name="f413" fmla="*/ f322 1 f153"/>
                <a:gd name="f414" fmla="*/ f323 1 f154"/>
                <a:gd name="f415" fmla="*/ f324 1 f153"/>
                <a:gd name="f416" fmla="*/ f325 1 f154"/>
                <a:gd name="f417" fmla="*/ f326 1 f153"/>
                <a:gd name="f418" fmla="*/ f327 1 f154"/>
                <a:gd name="f419" fmla="*/ f328 f148 1"/>
                <a:gd name="f420" fmla="*/ f329 f148 1"/>
                <a:gd name="f421" fmla="*/ f331 f149 1"/>
                <a:gd name="f422" fmla="*/ f330 f149 1"/>
                <a:gd name="f423" fmla="*/ f333 f148 1"/>
                <a:gd name="f424" fmla="*/ f334 f149 1"/>
                <a:gd name="f425" fmla="*/ f335 f148 1"/>
                <a:gd name="f426" fmla="*/ f336 f149 1"/>
                <a:gd name="f427" fmla="*/ f337 f148 1"/>
                <a:gd name="f428" fmla="*/ f338 f149 1"/>
                <a:gd name="f429" fmla="*/ f339 f148 1"/>
                <a:gd name="f430" fmla="*/ f340 f149 1"/>
                <a:gd name="f431" fmla="*/ f341 f148 1"/>
                <a:gd name="f432" fmla="*/ f342 f149 1"/>
                <a:gd name="f433" fmla="*/ f343 f148 1"/>
                <a:gd name="f434" fmla="*/ f344 f149 1"/>
                <a:gd name="f435" fmla="*/ f345 f148 1"/>
                <a:gd name="f436" fmla="*/ f346 f149 1"/>
                <a:gd name="f437" fmla="*/ f347 f148 1"/>
                <a:gd name="f438" fmla="*/ f348 f149 1"/>
                <a:gd name="f439" fmla="*/ f349 f148 1"/>
                <a:gd name="f440" fmla="*/ f350 f149 1"/>
                <a:gd name="f441" fmla="*/ f351 f148 1"/>
                <a:gd name="f442" fmla="*/ f352 f149 1"/>
                <a:gd name="f443" fmla="*/ f353 f148 1"/>
                <a:gd name="f444" fmla="*/ f354 f149 1"/>
                <a:gd name="f445" fmla="*/ f355 f148 1"/>
                <a:gd name="f446" fmla="*/ f356 f149 1"/>
                <a:gd name="f447" fmla="*/ f357 f148 1"/>
                <a:gd name="f448" fmla="*/ f358 f149 1"/>
                <a:gd name="f449" fmla="*/ f359 f148 1"/>
                <a:gd name="f450" fmla="*/ f360 f149 1"/>
                <a:gd name="f451" fmla="*/ f361 f148 1"/>
                <a:gd name="f452" fmla="*/ f362 f149 1"/>
                <a:gd name="f453" fmla="*/ f363 f148 1"/>
                <a:gd name="f454" fmla="*/ f364 f149 1"/>
                <a:gd name="f455" fmla="*/ f365 f148 1"/>
                <a:gd name="f456" fmla="*/ f366 f149 1"/>
                <a:gd name="f457" fmla="*/ f367 f149 1"/>
                <a:gd name="f458" fmla="*/ f368 f148 1"/>
                <a:gd name="f459" fmla="*/ f369 f149 1"/>
                <a:gd name="f460" fmla="*/ f370 f149 1"/>
                <a:gd name="f461" fmla="*/ f371 f148 1"/>
                <a:gd name="f462" fmla="*/ f372 f149 1"/>
                <a:gd name="f463" fmla="*/ f373 f148 1"/>
                <a:gd name="f464" fmla="*/ f374 f149 1"/>
                <a:gd name="f465" fmla="*/ f375 f148 1"/>
                <a:gd name="f466" fmla="*/ f376 f149 1"/>
                <a:gd name="f467" fmla="*/ f377 f148 1"/>
                <a:gd name="f468" fmla="*/ f378 f149 1"/>
                <a:gd name="f469" fmla="*/ f379 f148 1"/>
                <a:gd name="f470" fmla="*/ f380 f149 1"/>
                <a:gd name="f471" fmla="*/ f381 f148 1"/>
                <a:gd name="f472" fmla="*/ f382 f149 1"/>
                <a:gd name="f473" fmla="*/ f383 f148 1"/>
                <a:gd name="f474" fmla="*/ f384 f149 1"/>
                <a:gd name="f475" fmla="*/ f385 f148 1"/>
                <a:gd name="f476" fmla="*/ f386 f149 1"/>
                <a:gd name="f477" fmla="*/ f387 f148 1"/>
                <a:gd name="f478" fmla="*/ f388 f149 1"/>
                <a:gd name="f479" fmla="*/ f389 f148 1"/>
                <a:gd name="f480" fmla="*/ f390 f149 1"/>
                <a:gd name="f481" fmla="*/ f391 f149 1"/>
                <a:gd name="f482" fmla="*/ f392 f148 1"/>
                <a:gd name="f483" fmla="*/ f393 f149 1"/>
                <a:gd name="f484" fmla="*/ f394 f149 1"/>
                <a:gd name="f485" fmla="*/ f395 f148 1"/>
                <a:gd name="f486" fmla="*/ f396 f149 1"/>
                <a:gd name="f487" fmla="*/ f397 f148 1"/>
                <a:gd name="f488" fmla="*/ f398 f149 1"/>
                <a:gd name="f489" fmla="*/ f399 f148 1"/>
                <a:gd name="f490" fmla="*/ f400 f148 1"/>
                <a:gd name="f491" fmla="*/ f401 f149 1"/>
                <a:gd name="f492" fmla="*/ f402 f149 1"/>
                <a:gd name="f493" fmla="*/ f403 f148 1"/>
                <a:gd name="f494" fmla="*/ f404 f149 1"/>
                <a:gd name="f495" fmla="*/ f405 f148 1"/>
                <a:gd name="f496" fmla="*/ f406 f149 1"/>
                <a:gd name="f497" fmla="*/ f407 f149 1"/>
                <a:gd name="f498" fmla="*/ f408 f149 1"/>
                <a:gd name="f499" fmla="*/ f409 f148 1"/>
                <a:gd name="f500" fmla="*/ f410 f149 1"/>
                <a:gd name="f501" fmla="*/ f411 f148 1"/>
                <a:gd name="f502" fmla="*/ f412 f149 1"/>
                <a:gd name="f503" fmla="*/ f413 f148 1"/>
                <a:gd name="f504" fmla="*/ f414 f149 1"/>
                <a:gd name="f505" fmla="*/ f415 f148 1"/>
                <a:gd name="f506" fmla="*/ f416 f149 1"/>
                <a:gd name="f507" fmla="*/ f417 f148 1"/>
                <a:gd name="f508" fmla="*/ f418 f149 1"/>
              </a:gdLst>
              <a:ahLst/>
              <a:cxnLst>
                <a:cxn ang="3cd4">
                  <a:pos x="hc" y="t"/>
                </a:cxn>
                <a:cxn ang="0">
                  <a:pos x="r" y="vc"/>
                </a:cxn>
                <a:cxn ang="cd4">
                  <a:pos x="hc" y="b"/>
                </a:cxn>
                <a:cxn ang="cd2">
                  <a:pos x="l" y="vc"/>
                </a:cxn>
                <a:cxn ang="f332">
                  <a:pos x="f423" y="f424"/>
                </a:cxn>
                <a:cxn ang="f332">
                  <a:pos x="f425" y="f426"/>
                </a:cxn>
                <a:cxn ang="f332">
                  <a:pos x="f427" y="f428"/>
                </a:cxn>
                <a:cxn ang="f332">
                  <a:pos x="f429" y="f430"/>
                </a:cxn>
                <a:cxn ang="f332">
                  <a:pos x="f431" y="f432"/>
                </a:cxn>
                <a:cxn ang="f332">
                  <a:pos x="f433" y="f434"/>
                </a:cxn>
                <a:cxn ang="f332">
                  <a:pos x="f435" y="f436"/>
                </a:cxn>
                <a:cxn ang="f332">
                  <a:pos x="f437" y="f438"/>
                </a:cxn>
                <a:cxn ang="f332">
                  <a:pos x="f439" y="f440"/>
                </a:cxn>
                <a:cxn ang="f332">
                  <a:pos x="f441" y="f442"/>
                </a:cxn>
                <a:cxn ang="f332">
                  <a:pos x="f443" y="f444"/>
                </a:cxn>
                <a:cxn ang="f332">
                  <a:pos x="f445" y="f446"/>
                </a:cxn>
                <a:cxn ang="f332">
                  <a:pos x="f447" y="f448"/>
                </a:cxn>
                <a:cxn ang="f332">
                  <a:pos x="f449" y="f450"/>
                </a:cxn>
                <a:cxn ang="f332">
                  <a:pos x="f451" y="f452"/>
                </a:cxn>
                <a:cxn ang="f332">
                  <a:pos x="f453" y="f454"/>
                </a:cxn>
                <a:cxn ang="f332">
                  <a:pos x="f455" y="f456"/>
                </a:cxn>
                <a:cxn ang="f332">
                  <a:pos x="f455" y="f457"/>
                </a:cxn>
                <a:cxn ang="f332">
                  <a:pos x="f458" y="f459"/>
                </a:cxn>
                <a:cxn ang="f332">
                  <a:pos x="f458" y="f460"/>
                </a:cxn>
                <a:cxn ang="f332">
                  <a:pos x="f461" y="f462"/>
                </a:cxn>
                <a:cxn ang="f332">
                  <a:pos x="f463" y="f464"/>
                </a:cxn>
                <a:cxn ang="f332">
                  <a:pos x="f465" y="f466"/>
                </a:cxn>
                <a:cxn ang="f332">
                  <a:pos x="f467" y="f468"/>
                </a:cxn>
                <a:cxn ang="f332">
                  <a:pos x="f469" y="f470"/>
                </a:cxn>
                <a:cxn ang="f332">
                  <a:pos x="f471" y="f472"/>
                </a:cxn>
                <a:cxn ang="f332">
                  <a:pos x="f473" y="f474"/>
                </a:cxn>
                <a:cxn ang="f332">
                  <a:pos x="f475" y="f476"/>
                </a:cxn>
                <a:cxn ang="f332">
                  <a:pos x="f477" y="f478"/>
                </a:cxn>
                <a:cxn ang="f332">
                  <a:pos x="f479" y="f478"/>
                </a:cxn>
                <a:cxn ang="f332">
                  <a:pos x="f479" y="f480"/>
                </a:cxn>
                <a:cxn ang="f332">
                  <a:pos x="f479" y="f481"/>
                </a:cxn>
                <a:cxn ang="f332">
                  <a:pos x="f482" y="f483"/>
                </a:cxn>
                <a:cxn ang="f332">
                  <a:pos x="f482" y="f484"/>
                </a:cxn>
                <a:cxn ang="f332">
                  <a:pos x="f485" y="f486"/>
                </a:cxn>
                <a:cxn ang="f332">
                  <a:pos x="f487" y="f488"/>
                </a:cxn>
                <a:cxn ang="f332">
                  <a:pos x="f489" y="f488"/>
                </a:cxn>
                <a:cxn ang="f332">
                  <a:pos x="f490" y="f491"/>
                </a:cxn>
                <a:cxn ang="f332">
                  <a:pos x="f490" y="f492"/>
                </a:cxn>
                <a:cxn ang="f332">
                  <a:pos x="f493" y="f494"/>
                </a:cxn>
                <a:cxn ang="f332">
                  <a:pos x="f495" y="f496"/>
                </a:cxn>
                <a:cxn ang="f332">
                  <a:pos x="f493" y="f497"/>
                </a:cxn>
                <a:cxn ang="f332">
                  <a:pos x="f490" y="f498"/>
                </a:cxn>
                <a:cxn ang="f332">
                  <a:pos x="f499" y="f500"/>
                </a:cxn>
                <a:cxn ang="f332">
                  <a:pos x="f473" y="f484"/>
                </a:cxn>
                <a:cxn ang="f332">
                  <a:pos x="f463" y="f476"/>
                </a:cxn>
                <a:cxn ang="f332">
                  <a:pos x="f501" y="f502"/>
                </a:cxn>
                <a:cxn ang="f332">
                  <a:pos x="f455" y="f464"/>
                </a:cxn>
                <a:cxn ang="f332">
                  <a:pos x="f449" y="f456"/>
                </a:cxn>
                <a:cxn ang="f332">
                  <a:pos x="f503" y="f452"/>
                </a:cxn>
                <a:cxn ang="f332">
                  <a:pos x="f441" y="f504"/>
                </a:cxn>
                <a:cxn ang="f332">
                  <a:pos x="f505" y="f506"/>
                </a:cxn>
                <a:cxn ang="f332">
                  <a:pos x="f425" y="f428"/>
                </a:cxn>
                <a:cxn ang="f332">
                  <a:pos x="f507" y="f508"/>
                </a:cxn>
              </a:cxnLst>
              <a:rect l="f419" t="f422" r="f420" b="f421"/>
              <a:pathLst>
                <a:path w="113" h="188">
                  <a:moveTo>
                    <a:pt x="f8" y="f9"/>
                  </a:moveTo>
                  <a:cubicBezTo>
                    <a:pt x="f10" y="f11"/>
                    <a:pt x="f12" y="f2"/>
                    <a:pt x="f13" y="f14"/>
                  </a:cubicBezTo>
                  <a:cubicBezTo>
                    <a:pt x="f13" y="f14"/>
                    <a:pt x="f10" y="f14"/>
                    <a:pt x="f13" y="f14"/>
                  </a:cubicBezTo>
                  <a:cubicBezTo>
                    <a:pt x="f15" y="f16"/>
                    <a:pt x="f17" y="f18"/>
                    <a:pt x="f17" y="f19"/>
                  </a:cubicBezTo>
                  <a:cubicBezTo>
                    <a:pt x="f17" y="f19"/>
                    <a:pt x="f17" y="f19"/>
                    <a:pt x="f17" y="f19"/>
                  </a:cubicBezTo>
                  <a:cubicBezTo>
                    <a:pt x="f17" y="f19"/>
                    <a:pt x="f20" y="f19"/>
                    <a:pt x="f20" y="f21"/>
                  </a:cubicBezTo>
                  <a:cubicBezTo>
                    <a:pt x="f20" y="f21"/>
                    <a:pt x="f20" y="f21"/>
                    <a:pt x="f17" y="f21"/>
                  </a:cubicBezTo>
                  <a:cubicBezTo>
                    <a:pt x="f20" y="f21"/>
                    <a:pt x="f20" y="f22"/>
                    <a:pt x="f23" y="f22"/>
                  </a:cubicBezTo>
                  <a:cubicBezTo>
                    <a:pt x="f20" y="f22"/>
                    <a:pt x="f20" y="f22"/>
                    <a:pt x="f20" y="f24"/>
                  </a:cubicBezTo>
                  <a:cubicBezTo>
                    <a:pt x="f23" y="f22"/>
                    <a:pt x="f23" y="f22"/>
                    <a:pt x="f23" y="f22"/>
                  </a:cubicBezTo>
                  <a:cubicBezTo>
                    <a:pt x="f25" y="f22"/>
                    <a:pt x="f25" y="f26"/>
                    <a:pt x="f27" y="f28"/>
                  </a:cubicBezTo>
                  <a:cubicBezTo>
                    <a:pt x="f25" y="f28"/>
                    <a:pt x="f25" y="f28"/>
                    <a:pt x="f25" y="f28"/>
                  </a:cubicBezTo>
                  <a:cubicBezTo>
                    <a:pt x="f29" y="f30"/>
                    <a:pt x="f31" y="f32"/>
                    <a:pt x="f33" y="f34"/>
                  </a:cubicBezTo>
                  <a:cubicBezTo>
                    <a:pt x="f31" y="f34"/>
                    <a:pt x="f31" y="f34"/>
                    <a:pt x="f31" y="f34"/>
                  </a:cubicBezTo>
                  <a:cubicBezTo>
                    <a:pt x="f33" y="f34"/>
                    <a:pt x="f33" y="f34"/>
                    <a:pt x="f35" y="f36"/>
                  </a:cubicBezTo>
                  <a:cubicBezTo>
                    <a:pt x="f33" y="f36"/>
                    <a:pt x="f37" y="f36"/>
                    <a:pt x="f37" y="f38"/>
                  </a:cubicBezTo>
                  <a:cubicBezTo>
                    <a:pt x="f35" y="f38"/>
                    <a:pt x="f35" y="f38"/>
                    <a:pt x="f35" y="f38"/>
                  </a:cubicBezTo>
                  <a:cubicBezTo>
                    <a:pt x="f37" y="f38"/>
                    <a:pt x="f35" y="f39"/>
                    <a:pt x="f37" y="f39"/>
                  </a:cubicBezTo>
                  <a:cubicBezTo>
                    <a:pt x="f37" y="f39"/>
                    <a:pt x="f37" y="f39"/>
                    <a:pt x="f37" y="f39"/>
                  </a:cubicBezTo>
                  <a:cubicBezTo>
                    <a:pt x="f40" y="f39"/>
                    <a:pt x="f37" y="f41"/>
                    <a:pt x="f37" y="f41"/>
                  </a:cubicBezTo>
                  <a:cubicBezTo>
                    <a:pt x="f40" y="f41"/>
                    <a:pt x="f40" y="f41"/>
                    <a:pt x="f40" y="f41"/>
                  </a:cubicBezTo>
                  <a:cubicBezTo>
                    <a:pt x="f40" y="f41"/>
                    <a:pt x="f40" y="f41"/>
                    <a:pt x="f40" y="f42"/>
                  </a:cubicBezTo>
                  <a:cubicBezTo>
                    <a:pt x="f40" y="f42"/>
                    <a:pt x="f40" y="f42"/>
                    <a:pt x="f40" y="f42"/>
                  </a:cubicBezTo>
                  <a:cubicBezTo>
                    <a:pt x="f40" y="f42"/>
                    <a:pt x="f40" y="f43"/>
                    <a:pt x="f44" y="f42"/>
                  </a:cubicBezTo>
                  <a:cubicBezTo>
                    <a:pt x="f40" y="f43"/>
                    <a:pt x="f40" y="f42"/>
                    <a:pt x="f40" y="f43"/>
                  </a:cubicBezTo>
                  <a:cubicBezTo>
                    <a:pt x="f45" y="f46"/>
                    <a:pt x="f47" y="f48"/>
                    <a:pt x="f49" y="f50"/>
                  </a:cubicBezTo>
                  <a:cubicBezTo>
                    <a:pt x="f49" y="f50"/>
                    <a:pt x="f49" y="f50"/>
                    <a:pt x="f47" y="f50"/>
                  </a:cubicBezTo>
                  <a:cubicBezTo>
                    <a:pt x="f49" y="f51"/>
                    <a:pt x="f49" y="f51"/>
                    <a:pt x="f49" y="f51"/>
                  </a:cubicBezTo>
                  <a:cubicBezTo>
                    <a:pt x="f49" y="f51"/>
                    <a:pt x="f49" y="f51"/>
                    <a:pt x="f49" y="f52"/>
                  </a:cubicBezTo>
                  <a:cubicBezTo>
                    <a:pt x="f53" y="f52"/>
                    <a:pt x="f53" y="f52"/>
                    <a:pt x="f53" y="f52"/>
                  </a:cubicBezTo>
                  <a:cubicBezTo>
                    <a:pt x="f53" y="f52"/>
                    <a:pt x="f53" y="f52"/>
                    <a:pt x="f49" y="f52"/>
                  </a:cubicBezTo>
                  <a:cubicBezTo>
                    <a:pt x="f53" y="f52"/>
                    <a:pt x="f53" y="f54"/>
                    <a:pt x="f55" y="f54"/>
                  </a:cubicBezTo>
                  <a:cubicBezTo>
                    <a:pt x="f53" y="f54"/>
                    <a:pt x="f53" y="f54"/>
                    <a:pt x="f53" y="f54"/>
                  </a:cubicBezTo>
                  <a:cubicBezTo>
                    <a:pt x="f55" y="f54"/>
                    <a:pt x="f55" y="f56"/>
                    <a:pt x="f55" y="f56"/>
                  </a:cubicBezTo>
                  <a:cubicBezTo>
                    <a:pt x="f55" y="f56"/>
                    <a:pt x="f55" y="f56"/>
                    <a:pt x="f55" y="f56"/>
                  </a:cubicBezTo>
                  <a:cubicBezTo>
                    <a:pt x="f55" y="f57"/>
                    <a:pt x="f58" y="f56"/>
                    <a:pt x="f58" y="f57"/>
                  </a:cubicBezTo>
                  <a:cubicBezTo>
                    <a:pt x="f55" y="f57"/>
                    <a:pt x="f55" y="f57"/>
                    <a:pt x="f55" y="f57"/>
                  </a:cubicBezTo>
                  <a:cubicBezTo>
                    <a:pt x="f58" y="f57"/>
                    <a:pt x="f58" y="f59"/>
                    <a:pt x="f60" y="f59"/>
                  </a:cubicBezTo>
                  <a:cubicBezTo>
                    <a:pt x="f60" y="f61"/>
                    <a:pt x="f60" y="f61"/>
                    <a:pt x="f60" y="f61"/>
                  </a:cubicBezTo>
                  <a:cubicBezTo>
                    <a:pt x="f60" y="f61"/>
                    <a:pt x="f60" y="f62"/>
                    <a:pt x="f63" y="f62"/>
                  </a:cubicBezTo>
                  <a:cubicBezTo>
                    <a:pt x="f63" y="f64"/>
                    <a:pt x="f60" y="f64"/>
                    <a:pt x="f63" y="f64"/>
                  </a:cubicBezTo>
                  <a:cubicBezTo>
                    <a:pt x="f63" y="f64"/>
                    <a:pt x="f63" y="f65"/>
                    <a:pt x="f66" y="f64"/>
                  </a:cubicBezTo>
                  <a:cubicBezTo>
                    <a:pt x="f66" y="f65"/>
                    <a:pt x="f66" y="f67"/>
                    <a:pt x="f68" y="f67"/>
                  </a:cubicBezTo>
                  <a:cubicBezTo>
                    <a:pt x="f66" y="f67"/>
                    <a:pt x="f66" y="f69"/>
                    <a:pt x="f66" y="f67"/>
                  </a:cubicBezTo>
                  <a:cubicBezTo>
                    <a:pt x="f63" y="f69"/>
                    <a:pt x="f63" y="f69"/>
                    <a:pt x="f63" y="f69"/>
                  </a:cubicBezTo>
                  <a:cubicBezTo>
                    <a:pt x="f63" y="f69"/>
                    <a:pt x="f63" y="f67"/>
                    <a:pt x="f63" y="f69"/>
                  </a:cubicBezTo>
                  <a:cubicBezTo>
                    <a:pt x="f63" y="f69"/>
                    <a:pt x="f66" y="f69"/>
                    <a:pt x="f66" y="f70"/>
                  </a:cubicBezTo>
                  <a:cubicBezTo>
                    <a:pt x="f68" y="f70"/>
                    <a:pt x="f71" y="f70"/>
                    <a:pt x="f71" y="f70"/>
                  </a:cubicBezTo>
                  <a:cubicBezTo>
                    <a:pt x="f68" y="f72"/>
                    <a:pt x="f68" y="f72"/>
                    <a:pt x="f68" y="f72"/>
                  </a:cubicBezTo>
                  <a:cubicBezTo>
                    <a:pt x="f73" y="f72"/>
                    <a:pt x="f73" y="f72"/>
                    <a:pt x="f73" y="f72"/>
                  </a:cubicBezTo>
                  <a:cubicBezTo>
                    <a:pt x="f73" y="f72"/>
                    <a:pt x="f73" y="f72"/>
                    <a:pt x="f73" y="f72"/>
                  </a:cubicBezTo>
                  <a:cubicBezTo>
                    <a:pt x="f73" y="f72"/>
                    <a:pt x="f73" y="f72"/>
                    <a:pt x="f74" y="f72"/>
                  </a:cubicBezTo>
                  <a:cubicBezTo>
                    <a:pt x="f73" y="f72"/>
                    <a:pt x="f74" y="f75"/>
                    <a:pt x="f73" y="f76"/>
                  </a:cubicBezTo>
                  <a:cubicBezTo>
                    <a:pt x="f73" y="f76"/>
                    <a:pt x="f73" y="f75"/>
                    <a:pt x="f73" y="f76"/>
                  </a:cubicBezTo>
                  <a:cubicBezTo>
                    <a:pt x="f74" y="f76"/>
                    <a:pt x="f74" y="f76"/>
                    <a:pt x="f74" y="f76"/>
                  </a:cubicBezTo>
                  <a:cubicBezTo>
                    <a:pt x="f74" y="f76"/>
                    <a:pt x="f74" y="f76"/>
                    <a:pt x="f74" y="f76"/>
                  </a:cubicBezTo>
                  <a:cubicBezTo>
                    <a:pt x="f74" y="f6"/>
                    <a:pt x="f74" y="f6"/>
                    <a:pt x="f77" y="f6"/>
                  </a:cubicBezTo>
                  <a:cubicBezTo>
                    <a:pt x="f77" y="f76"/>
                    <a:pt x="f74" y="f6"/>
                    <a:pt x="f74" y="f76"/>
                  </a:cubicBezTo>
                  <a:cubicBezTo>
                    <a:pt x="f77" y="f76"/>
                    <a:pt x="f77" y="f6"/>
                    <a:pt x="f77" y="f6"/>
                  </a:cubicBezTo>
                  <a:cubicBezTo>
                    <a:pt x="f77" y="f6"/>
                    <a:pt x="f77" y="f6"/>
                    <a:pt x="f77" y="f6"/>
                  </a:cubicBezTo>
                  <a:cubicBezTo>
                    <a:pt x="f78" y="f6"/>
                    <a:pt x="f78" y="f79"/>
                    <a:pt x="f80" y="f79"/>
                  </a:cubicBezTo>
                  <a:cubicBezTo>
                    <a:pt x="f80" y="f79"/>
                    <a:pt x="f78" y="f81"/>
                    <a:pt x="f78" y="f79"/>
                  </a:cubicBezTo>
                  <a:cubicBezTo>
                    <a:pt x="f78" y="f81"/>
                    <a:pt x="f82" y="f81"/>
                    <a:pt x="f80" y="f83"/>
                  </a:cubicBezTo>
                  <a:cubicBezTo>
                    <a:pt x="f80" y="f84"/>
                    <a:pt x="f82" y="f84"/>
                    <a:pt x="f82" y="f84"/>
                  </a:cubicBezTo>
                  <a:cubicBezTo>
                    <a:pt x="f82" y="f83"/>
                    <a:pt x="f80" y="f83"/>
                    <a:pt x="f82" y="f83"/>
                  </a:cubicBezTo>
                  <a:cubicBezTo>
                    <a:pt x="f80" y="f83"/>
                    <a:pt x="f82" y="f83"/>
                    <a:pt x="f82" y="f83"/>
                  </a:cubicBezTo>
                  <a:cubicBezTo>
                    <a:pt x="f85" y="f83"/>
                    <a:pt x="f82" y="f86"/>
                    <a:pt x="f82" y="f83"/>
                  </a:cubicBezTo>
                  <a:cubicBezTo>
                    <a:pt x="f82" y="f86"/>
                    <a:pt x="f87" y="f88"/>
                    <a:pt x="f87" y="f89"/>
                  </a:cubicBezTo>
                  <a:cubicBezTo>
                    <a:pt x="f90" y="f89"/>
                    <a:pt x="f90" y="f89"/>
                    <a:pt x="f90" y="f89"/>
                  </a:cubicBezTo>
                  <a:cubicBezTo>
                    <a:pt x="f87" y="f89"/>
                    <a:pt x="f87" y="f89"/>
                    <a:pt x="f87" y="f89"/>
                  </a:cubicBezTo>
                  <a:cubicBezTo>
                    <a:pt x="f87" y="f89"/>
                    <a:pt x="f90" y="f91"/>
                    <a:pt x="f87" y="f91"/>
                  </a:cubicBezTo>
                  <a:cubicBezTo>
                    <a:pt x="f90" y="f91"/>
                    <a:pt x="f85" y="f89"/>
                    <a:pt x="f87" y="f89"/>
                  </a:cubicBezTo>
                  <a:cubicBezTo>
                    <a:pt x="f85" y="f89"/>
                    <a:pt x="f90" y="f89"/>
                    <a:pt x="f87" y="f91"/>
                  </a:cubicBezTo>
                  <a:cubicBezTo>
                    <a:pt x="f87" y="f91"/>
                    <a:pt x="f90" y="f91"/>
                    <a:pt x="f90" y="f92"/>
                  </a:cubicBezTo>
                  <a:cubicBezTo>
                    <a:pt x="f90" y="f91"/>
                    <a:pt x="f87" y="f92"/>
                    <a:pt x="f87" y="f92"/>
                  </a:cubicBezTo>
                  <a:cubicBezTo>
                    <a:pt x="f90" y="f92"/>
                    <a:pt x="f90" y="f92"/>
                    <a:pt x="f90" y="f92"/>
                  </a:cubicBezTo>
                  <a:cubicBezTo>
                    <a:pt x="f90" y="f92"/>
                    <a:pt x="f90" y="f92"/>
                    <a:pt x="f90" y="f92"/>
                  </a:cubicBezTo>
                  <a:cubicBezTo>
                    <a:pt x="f93" y="f92"/>
                    <a:pt x="f93" y="f94"/>
                    <a:pt x="f93" y="f92"/>
                  </a:cubicBezTo>
                  <a:cubicBezTo>
                    <a:pt x="f93" y="f94"/>
                    <a:pt x="f95" y="f94"/>
                    <a:pt x="f93" y="f94"/>
                  </a:cubicBezTo>
                  <a:cubicBezTo>
                    <a:pt x="f90" y="f96"/>
                    <a:pt x="f90" y="f96"/>
                    <a:pt x="f90" y="f96"/>
                  </a:cubicBezTo>
                  <a:cubicBezTo>
                    <a:pt x="f93" y="f96"/>
                    <a:pt x="f93" y="f96"/>
                    <a:pt x="f93" y="f96"/>
                  </a:cubicBezTo>
                  <a:cubicBezTo>
                    <a:pt x="f93" y="f96"/>
                    <a:pt x="f93" y="f96"/>
                    <a:pt x="f93" y="f96"/>
                  </a:cubicBezTo>
                  <a:cubicBezTo>
                    <a:pt x="f95" y="f96"/>
                    <a:pt x="f93" y="f97"/>
                    <a:pt x="f95" y="f96"/>
                  </a:cubicBezTo>
                  <a:cubicBezTo>
                    <a:pt x="f95" y="f97"/>
                    <a:pt x="f98" y="f99"/>
                    <a:pt x="f95" y="f99"/>
                  </a:cubicBezTo>
                  <a:cubicBezTo>
                    <a:pt x="f98" y="f99"/>
                    <a:pt x="f98" y="f100"/>
                    <a:pt x="f98" y="f100"/>
                  </a:cubicBezTo>
                  <a:cubicBezTo>
                    <a:pt x="f98" y="f100"/>
                    <a:pt x="f98" y="f100"/>
                    <a:pt x="f98" y="f100"/>
                  </a:cubicBezTo>
                  <a:cubicBezTo>
                    <a:pt x="f98" y="f100"/>
                    <a:pt x="f98" y="f100"/>
                    <a:pt x="f98" y="f100"/>
                  </a:cubicBezTo>
                  <a:cubicBezTo>
                    <a:pt x="f98" y="f100"/>
                    <a:pt x="f98" y="f101"/>
                    <a:pt x="f98" y="f102"/>
                  </a:cubicBezTo>
                  <a:cubicBezTo>
                    <a:pt x="f103" y="f102"/>
                    <a:pt x="f103" y="f102"/>
                    <a:pt x="f103" y="f101"/>
                  </a:cubicBezTo>
                  <a:cubicBezTo>
                    <a:pt x="f103" y="f102"/>
                    <a:pt x="f104" y="f102"/>
                    <a:pt x="f104" y="f105"/>
                  </a:cubicBezTo>
                  <a:cubicBezTo>
                    <a:pt x="f103" y="f105"/>
                    <a:pt x="f103" y="f105"/>
                    <a:pt x="f103" y="f105"/>
                  </a:cubicBezTo>
                  <a:cubicBezTo>
                    <a:pt x="f98" y="f106"/>
                    <a:pt x="f104" y="f105"/>
                    <a:pt x="f104" y="f106"/>
                  </a:cubicBezTo>
                  <a:cubicBezTo>
                    <a:pt x="f107" y="f106"/>
                    <a:pt x="f107" y="f106"/>
                    <a:pt x="f107" y="f106"/>
                  </a:cubicBezTo>
                  <a:cubicBezTo>
                    <a:pt x="f104" y="f106"/>
                    <a:pt x="f108" y="f106"/>
                    <a:pt x="f107" y="f109"/>
                  </a:cubicBezTo>
                  <a:cubicBezTo>
                    <a:pt x="f107" y="f109"/>
                    <a:pt x="f107" y="f109"/>
                    <a:pt x="f108" y="f109"/>
                  </a:cubicBezTo>
                  <a:cubicBezTo>
                    <a:pt x="f107" y="f110"/>
                    <a:pt x="f111" y="f112"/>
                    <a:pt x="f108" y="f113"/>
                  </a:cubicBezTo>
                  <a:cubicBezTo>
                    <a:pt x="f108" y="f113"/>
                    <a:pt x="f108" y="f113"/>
                    <a:pt x="f111" y="f113"/>
                  </a:cubicBezTo>
                  <a:cubicBezTo>
                    <a:pt x="f108" y="f113"/>
                    <a:pt x="f108" y="f113"/>
                    <a:pt x="f108" y="f113"/>
                  </a:cubicBezTo>
                  <a:cubicBezTo>
                    <a:pt x="f111" y="f113"/>
                    <a:pt x="f111" y="f113"/>
                    <a:pt x="f111" y="f113"/>
                  </a:cubicBezTo>
                  <a:cubicBezTo>
                    <a:pt x="f111" y="f113"/>
                    <a:pt x="f111" y="f113"/>
                    <a:pt x="f108" y="f113"/>
                  </a:cubicBezTo>
                  <a:cubicBezTo>
                    <a:pt x="f108" y="f114"/>
                    <a:pt x="f115" y="f113"/>
                    <a:pt x="f115" y="f114"/>
                  </a:cubicBezTo>
                  <a:cubicBezTo>
                    <a:pt x="f115" y="f114"/>
                    <a:pt x="f115" y="f114"/>
                    <a:pt x="f115" y="f116"/>
                  </a:cubicBezTo>
                  <a:cubicBezTo>
                    <a:pt x="f115" y="f116"/>
                    <a:pt x="f115" y="f116"/>
                    <a:pt x="f115" y="f116"/>
                  </a:cubicBezTo>
                  <a:cubicBezTo>
                    <a:pt x="f117" y="f116"/>
                    <a:pt x="f115" y="f116"/>
                    <a:pt x="f111" y="f118"/>
                  </a:cubicBezTo>
                  <a:cubicBezTo>
                    <a:pt x="f115" y="f118"/>
                    <a:pt x="f115" y="f118"/>
                    <a:pt x="f115" y="f118"/>
                  </a:cubicBezTo>
                  <a:cubicBezTo>
                    <a:pt x="f115" y="f119"/>
                    <a:pt x="f115" y="f119"/>
                    <a:pt x="f115" y="f119"/>
                  </a:cubicBezTo>
                  <a:cubicBezTo>
                    <a:pt x="f115" y="f118"/>
                    <a:pt x="f115" y="f119"/>
                    <a:pt x="f115" y="f119"/>
                  </a:cubicBezTo>
                  <a:cubicBezTo>
                    <a:pt x="f115" y="f119"/>
                    <a:pt x="f115" y="f119"/>
                    <a:pt x="f115" y="f119"/>
                  </a:cubicBezTo>
                  <a:cubicBezTo>
                    <a:pt x="f115" y="f119"/>
                    <a:pt x="f115" y="f119"/>
                    <a:pt x="f117" y="f119"/>
                  </a:cubicBezTo>
                  <a:cubicBezTo>
                    <a:pt x="f117" y="f119"/>
                    <a:pt x="f117" y="f119"/>
                    <a:pt x="f117" y="f119"/>
                  </a:cubicBezTo>
                  <a:cubicBezTo>
                    <a:pt x="f117" y="f119"/>
                    <a:pt x="f117" y="f119"/>
                    <a:pt x="f120" y="f119"/>
                  </a:cubicBezTo>
                  <a:cubicBezTo>
                    <a:pt x="f117" y="f119"/>
                    <a:pt x="f117" y="f120"/>
                    <a:pt x="f117" y="f120"/>
                  </a:cubicBezTo>
                  <a:cubicBezTo>
                    <a:pt x="f120" y="f120"/>
                    <a:pt x="f120" y="f120"/>
                    <a:pt x="f120" y="f120"/>
                  </a:cubicBezTo>
                  <a:cubicBezTo>
                    <a:pt x="f120" y="f120"/>
                    <a:pt x="f120" y="f120"/>
                    <a:pt x="f120" y="f120"/>
                  </a:cubicBezTo>
                  <a:cubicBezTo>
                    <a:pt x="f120" y="f120"/>
                    <a:pt x="f120" y="f120"/>
                    <a:pt x="f120" y="f120"/>
                  </a:cubicBezTo>
                  <a:cubicBezTo>
                    <a:pt x="f120" y="f120"/>
                    <a:pt x="f117" y="f120"/>
                    <a:pt x="f120" y="f117"/>
                  </a:cubicBezTo>
                  <a:cubicBezTo>
                    <a:pt x="f120" y="f117"/>
                    <a:pt x="f119" y="f120"/>
                    <a:pt x="f120" y="f117"/>
                  </a:cubicBezTo>
                  <a:cubicBezTo>
                    <a:pt x="f120" y="f117"/>
                    <a:pt x="f120" y="f117"/>
                    <a:pt x="f120" y="f117"/>
                  </a:cubicBezTo>
                  <a:cubicBezTo>
                    <a:pt x="f120" y="f117"/>
                    <a:pt x="f120" y="f117"/>
                    <a:pt x="f120" y="f117"/>
                  </a:cubicBezTo>
                  <a:cubicBezTo>
                    <a:pt x="f120" y="f117"/>
                    <a:pt x="f120" y="f117"/>
                    <a:pt x="f120" y="f117"/>
                  </a:cubicBezTo>
                  <a:cubicBezTo>
                    <a:pt x="f120" y="f117"/>
                    <a:pt x="f120" y="f117"/>
                    <a:pt x="f120" y="f117"/>
                  </a:cubicBezTo>
                  <a:cubicBezTo>
                    <a:pt x="f119" y="f117"/>
                    <a:pt x="f119" y="f121"/>
                    <a:pt x="f119" y="f121"/>
                  </a:cubicBezTo>
                  <a:cubicBezTo>
                    <a:pt x="f119" y="f121"/>
                    <a:pt x="f119" y="f121"/>
                    <a:pt x="f119" y="f121"/>
                  </a:cubicBezTo>
                  <a:cubicBezTo>
                    <a:pt x="f119" y="f121"/>
                    <a:pt x="f119" y="f121"/>
                    <a:pt x="f119" y="f121"/>
                  </a:cubicBezTo>
                  <a:cubicBezTo>
                    <a:pt x="f119" y="f111"/>
                    <a:pt x="f119" y="f111"/>
                    <a:pt x="f118" y="f111"/>
                  </a:cubicBezTo>
                  <a:cubicBezTo>
                    <a:pt x="f118" y="f111"/>
                    <a:pt x="f118" y="f111"/>
                    <a:pt x="f118" y="f111"/>
                  </a:cubicBezTo>
                  <a:cubicBezTo>
                    <a:pt x="f118" y="f108"/>
                    <a:pt x="f118" y="f108"/>
                    <a:pt x="f118" y="f108"/>
                  </a:cubicBezTo>
                  <a:cubicBezTo>
                    <a:pt x="f118" y="f108"/>
                    <a:pt x="f119" y="f122"/>
                    <a:pt x="f118" y="f122"/>
                  </a:cubicBezTo>
                  <a:cubicBezTo>
                    <a:pt x="f116" y="f122"/>
                    <a:pt x="f116" y="f122"/>
                    <a:pt x="f116" y="f122"/>
                  </a:cubicBezTo>
                  <a:cubicBezTo>
                    <a:pt x="f116" y="f122"/>
                    <a:pt x="f114" y="f104"/>
                    <a:pt x="f114" y="f103"/>
                  </a:cubicBezTo>
                  <a:cubicBezTo>
                    <a:pt x="f114" y="f103"/>
                    <a:pt x="f114" y="f103"/>
                    <a:pt x="f114" y="f103"/>
                  </a:cubicBezTo>
                  <a:cubicBezTo>
                    <a:pt x="f113" y="f98"/>
                    <a:pt x="f112" y="f98"/>
                    <a:pt x="f112" y="f93"/>
                  </a:cubicBezTo>
                  <a:cubicBezTo>
                    <a:pt x="f113" y="f93"/>
                    <a:pt x="f113" y="f93"/>
                    <a:pt x="f113" y="f93"/>
                  </a:cubicBezTo>
                  <a:cubicBezTo>
                    <a:pt x="f113" y="f93"/>
                    <a:pt x="f113" y="f123"/>
                    <a:pt x="f113" y="f93"/>
                  </a:cubicBezTo>
                  <a:cubicBezTo>
                    <a:pt x="f112" y="f93"/>
                    <a:pt x="f112" y="f93"/>
                    <a:pt x="f112" y="f93"/>
                  </a:cubicBezTo>
                  <a:cubicBezTo>
                    <a:pt x="f124" y="f93"/>
                    <a:pt x="f124" y="f123"/>
                    <a:pt x="f124" y="f123"/>
                  </a:cubicBezTo>
                  <a:cubicBezTo>
                    <a:pt x="f124" y="f123"/>
                    <a:pt x="f124" y="f123"/>
                    <a:pt x="f124" y="f123"/>
                  </a:cubicBezTo>
                  <a:cubicBezTo>
                    <a:pt x="f124" y="f87"/>
                    <a:pt x="f124" y="f87"/>
                    <a:pt x="f124" y="f87"/>
                  </a:cubicBezTo>
                  <a:cubicBezTo>
                    <a:pt x="f109" y="f87"/>
                    <a:pt x="f109" y="f87"/>
                    <a:pt x="f109" y="f87"/>
                  </a:cubicBezTo>
                  <a:cubicBezTo>
                    <a:pt x="f124" y="f87"/>
                    <a:pt x="f124" y="f87"/>
                    <a:pt x="f124" y="f87"/>
                  </a:cubicBezTo>
                  <a:cubicBezTo>
                    <a:pt x="f109" y="f85"/>
                    <a:pt x="f109" y="f87"/>
                    <a:pt x="f109" y="f85"/>
                  </a:cubicBezTo>
                  <a:cubicBezTo>
                    <a:pt x="f109" y="f85"/>
                    <a:pt x="f109" y="f85"/>
                    <a:pt x="f109" y="f85"/>
                  </a:cubicBezTo>
                  <a:cubicBezTo>
                    <a:pt x="f109" y="f85"/>
                    <a:pt x="f106" y="f85"/>
                    <a:pt x="f106" y="f125"/>
                  </a:cubicBezTo>
                  <a:cubicBezTo>
                    <a:pt x="f109" y="f125"/>
                    <a:pt x="f109" y="f125"/>
                    <a:pt x="f109" y="f125"/>
                  </a:cubicBezTo>
                  <a:cubicBezTo>
                    <a:pt x="f106" y="f80"/>
                    <a:pt x="f106" y="f80"/>
                    <a:pt x="f106" y="f125"/>
                  </a:cubicBezTo>
                  <a:cubicBezTo>
                    <a:pt x="f106" y="f80"/>
                    <a:pt x="f106" y="f80"/>
                    <a:pt x="f106" y="f78"/>
                  </a:cubicBezTo>
                  <a:cubicBezTo>
                    <a:pt x="f102" y="f78"/>
                    <a:pt x="f101" y="f74"/>
                    <a:pt x="f101" y="f73"/>
                  </a:cubicBezTo>
                  <a:cubicBezTo>
                    <a:pt x="f101" y="f73"/>
                    <a:pt x="f101" y="f73"/>
                    <a:pt x="f101" y="f73"/>
                  </a:cubicBezTo>
                  <a:cubicBezTo>
                    <a:pt x="f101" y="f71"/>
                    <a:pt x="f100" y="f73"/>
                    <a:pt x="f100" y="f73"/>
                  </a:cubicBezTo>
                  <a:cubicBezTo>
                    <a:pt x="f101" y="f73"/>
                    <a:pt x="f101" y="f71"/>
                    <a:pt x="f101" y="f71"/>
                  </a:cubicBezTo>
                  <a:cubicBezTo>
                    <a:pt x="f102" y="f68"/>
                    <a:pt x="f101" y="f71"/>
                    <a:pt x="f100" y="f71"/>
                  </a:cubicBezTo>
                  <a:cubicBezTo>
                    <a:pt x="f100" y="f71"/>
                    <a:pt x="f101" y="f71"/>
                    <a:pt x="f100" y="f71"/>
                  </a:cubicBezTo>
                  <a:cubicBezTo>
                    <a:pt x="f100" y="f71"/>
                    <a:pt x="f100" y="f68"/>
                    <a:pt x="f99" y="f68"/>
                  </a:cubicBezTo>
                  <a:cubicBezTo>
                    <a:pt x="f100" y="f68"/>
                    <a:pt x="f100" y="f68"/>
                    <a:pt x="f100" y="f68"/>
                  </a:cubicBezTo>
                  <a:cubicBezTo>
                    <a:pt x="f100" y="f68"/>
                    <a:pt x="f100" y="f68"/>
                    <a:pt x="f100" y="f68"/>
                  </a:cubicBezTo>
                  <a:cubicBezTo>
                    <a:pt x="f100" y="f66"/>
                    <a:pt x="f102" y="f68"/>
                    <a:pt x="f102" y="f66"/>
                  </a:cubicBezTo>
                  <a:cubicBezTo>
                    <a:pt x="f102" y="f66"/>
                    <a:pt x="f102" y="f66"/>
                    <a:pt x="f102" y="f66"/>
                  </a:cubicBezTo>
                  <a:cubicBezTo>
                    <a:pt x="f105" y="f126"/>
                    <a:pt x="f105" y="f66"/>
                    <a:pt x="f105" y="f126"/>
                  </a:cubicBezTo>
                  <a:cubicBezTo>
                    <a:pt x="f105" y="f126"/>
                    <a:pt x="f102" y="f126"/>
                    <a:pt x="f101" y="f66"/>
                  </a:cubicBezTo>
                  <a:cubicBezTo>
                    <a:pt x="f101" y="f126"/>
                    <a:pt x="f100" y="f66"/>
                    <a:pt x="f99" y="f66"/>
                  </a:cubicBezTo>
                  <a:cubicBezTo>
                    <a:pt x="f100" y="f126"/>
                    <a:pt x="f100" y="f66"/>
                    <a:pt x="f100" y="f66"/>
                  </a:cubicBezTo>
                  <a:cubicBezTo>
                    <a:pt x="f101" y="f126"/>
                    <a:pt x="f100" y="f126"/>
                    <a:pt x="f100" y="f126"/>
                  </a:cubicBezTo>
                  <a:cubicBezTo>
                    <a:pt x="f99" y="f126"/>
                    <a:pt x="f99" y="f126"/>
                    <a:pt x="f99" y="f126"/>
                  </a:cubicBezTo>
                  <a:cubicBezTo>
                    <a:pt x="f99" y="f126"/>
                    <a:pt x="f99" y="f126"/>
                    <a:pt x="f99" y="f126"/>
                  </a:cubicBezTo>
                  <a:cubicBezTo>
                    <a:pt x="f97" y="f126"/>
                    <a:pt x="f97" y="f126"/>
                    <a:pt x="f97" y="f126"/>
                  </a:cubicBezTo>
                  <a:cubicBezTo>
                    <a:pt x="f127" y="f126"/>
                    <a:pt x="f97" y="f128"/>
                    <a:pt x="f127" y="f126"/>
                  </a:cubicBezTo>
                  <a:cubicBezTo>
                    <a:pt x="f97" y="f128"/>
                    <a:pt x="f99" y="f128"/>
                    <a:pt x="f99" y="f128"/>
                  </a:cubicBezTo>
                  <a:cubicBezTo>
                    <a:pt x="f97" y="f128"/>
                    <a:pt x="f97" y="f129"/>
                    <a:pt x="f127" y="f128"/>
                  </a:cubicBezTo>
                  <a:cubicBezTo>
                    <a:pt x="f97" y="f128"/>
                    <a:pt x="f97" y="f128"/>
                    <a:pt x="f97" y="f128"/>
                  </a:cubicBezTo>
                  <a:cubicBezTo>
                    <a:pt x="f97" y="f129"/>
                    <a:pt x="f127" y="f129"/>
                    <a:pt x="f97" y="f129"/>
                  </a:cubicBezTo>
                  <a:cubicBezTo>
                    <a:pt x="f127" y="f129"/>
                    <a:pt x="f127" y="f129"/>
                    <a:pt x="f127" y="f129"/>
                  </a:cubicBezTo>
                  <a:cubicBezTo>
                    <a:pt x="f127" y="f129"/>
                    <a:pt x="f127" y="f129"/>
                    <a:pt x="f97" y="f55"/>
                  </a:cubicBezTo>
                  <a:cubicBezTo>
                    <a:pt x="f127" y="f55"/>
                    <a:pt x="f94" y="f55"/>
                    <a:pt x="f127" y="f53"/>
                  </a:cubicBezTo>
                  <a:cubicBezTo>
                    <a:pt x="f127" y="f53"/>
                    <a:pt x="f127" y="f53"/>
                    <a:pt x="f94" y="f53"/>
                  </a:cubicBezTo>
                  <a:cubicBezTo>
                    <a:pt x="f94" y="f55"/>
                    <a:pt x="f127" y="f53"/>
                    <a:pt x="f94" y="f55"/>
                  </a:cubicBezTo>
                  <a:cubicBezTo>
                    <a:pt x="f127" y="f53"/>
                    <a:pt x="f94" y="f55"/>
                    <a:pt x="f94" y="f55"/>
                  </a:cubicBezTo>
                  <a:cubicBezTo>
                    <a:pt x="f94" y="f53"/>
                    <a:pt x="f94" y="f53"/>
                    <a:pt x="f94" y="f53"/>
                  </a:cubicBezTo>
                  <a:cubicBezTo>
                    <a:pt x="f94" y="f53"/>
                    <a:pt x="f94" y="f53"/>
                    <a:pt x="f92" y="f53"/>
                  </a:cubicBezTo>
                  <a:cubicBezTo>
                    <a:pt x="f94" y="f53"/>
                    <a:pt x="f94" y="f53"/>
                    <a:pt x="f94" y="f53"/>
                  </a:cubicBezTo>
                  <a:cubicBezTo>
                    <a:pt x="f92" y="f53"/>
                    <a:pt x="f92" y="f53"/>
                    <a:pt x="f92" y="f53"/>
                  </a:cubicBezTo>
                  <a:cubicBezTo>
                    <a:pt x="f92" y="f53"/>
                    <a:pt x="f94" y="f49"/>
                    <a:pt x="f92" y="f49"/>
                  </a:cubicBezTo>
                  <a:cubicBezTo>
                    <a:pt x="f94" y="f49"/>
                    <a:pt x="f94" y="f49"/>
                    <a:pt x="f94" y="f49"/>
                  </a:cubicBezTo>
                  <a:cubicBezTo>
                    <a:pt x="f94" y="f49"/>
                    <a:pt x="f94" y="f49"/>
                    <a:pt x="f94" y="f47"/>
                  </a:cubicBezTo>
                  <a:cubicBezTo>
                    <a:pt x="f130" y="f49"/>
                    <a:pt x="f130" y="f49"/>
                    <a:pt x="f130" y="f49"/>
                  </a:cubicBezTo>
                  <a:cubicBezTo>
                    <a:pt x="f130" y="f49"/>
                    <a:pt x="f92" y="f47"/>
                    <a:pt x="f130" y="f47"/>
                  </a:cubicBezTo>
                  <a:cubicBezTo>
                    <a:pt x="f92" y="f49"/>
                    <a:pt x="f92" y="f49"/>
                    <a:pt x="f92" y="f49"/>
                  </a:cubicBezTo>
                  <a:cubicBezTo>
                    <a:pt x="f92" y="f47"/>
                    <a:pt x="f94" y="f47"/>
                    <a:pt x="f92" y="f45"/>
                  </a:cubicBezTo>
                  <a:cubicBezTo>
                    <a:pt x="f92" y="f45"/>
                    <a:pt x="f130" y="f45"/>
                    <a:pt x="f130" y="f47"/>
                  </a:cubicBezTo>
                  <a:cubicBezTo>
                    <a:pt x="f130" y="f47"/>
                    <a:pt x="f130" y="f45"/>
                    <a:pt x="f92" y="f45"/>
                  </a:cubicBezTo>
                  <a:cubicBezTo>
                    <a:pt x="f130" y="f45"/>
                    <a:pt x="f130" y="f47"/>
                    <a:pt x="f130" y="f45"/>
                  </a:cubicBezTo>
                  <a:cubicBezTo>
                    <a:pt x="f130" y="f44"/>
                    <a:pt x="f130" y="f44"/>
                    <a:pt x="f130" y="f44"/>
                  </a:cubicBezTo>
                  <a:cubicBezTo>
                    <a:pt x="f92" y="f44"/>
                    <a:pt x="f92" y="f44"/>
                    <a:pt x="f92" y="f44"/>
                  </a:cubicBezTo>
                  <a:cubicBezTo>
                    <a:pt x="f92" y="f44"/>
                    <a:pt x="f92" y="f44"/>
                    <a:pt x="f92" y="f44"/>
                  </a:cubicBezTo>
                  <a:cubicBezTo>
                    <a:pt x="f94" y="f131"/>
                    <a:pt x="f94" y="f131"/>
                    <a:pt x="f94" y="f131"/>
                  </a:cubicBezTo>
                  <a:cubicBezTo>
                    <a:pt x="f94" y="f131"/>
                    <a:pt x="f94" y="f131"/>
                    <a:pt x="f94" y="f131"/>
                  </a:cubicBezTo>
                  <a:cubicBezTo>
                    <a:pt x="f92" y="f44"/>
                    <a:pt x="f130" y="f131"/>
                    <a:pt x="f89" y="f131"/>
                  </a:cubicBezTo>
                  <a:cubicBezTo>
                    <a:pt x="f89" y="f131"/>
                    <a:pt x="f92" y="f132"/>
                    <a:pt x="f89" y="f132"/>
                  </a:cubicBezTo>
                  <a:cubicBezTo>
                    <a:pt x="f89" y="f132"/>
                    <a:pt x="f88" y="f132"/>
                    <a:pt x="f89" y="f132"/>
                  </a:cubicBezTo>
                  <a:cubicBezTo>
                    <a:pt x="f89" y="f132"/>
                    <a:pt x="f88" y="f131"/>
                    <a:pt x="f88" y="f132"/>
                  </a:cubicBezTo>
                  <a:cubicBezTo>
                    <a:pt x="f88" y="f132"/>
                    <a:pt x="f88" y="f133"/>
                    <a:pt x="f89" y="f133"/>
                  </a:cubicBezTo>
                  <a:cubicBezTo>
                    <a:pt x="f89" y="f132"/>
                    <a:pt x="f89" y="f132"/>
                    <a:pt x="f89" y="f132"/>
                  </a:cubicBezTo>
                  <a:cubicBezTo>
                    <a:pt x="f130" y="f133"/>
                    <a:pt x="f130" y="f133"/>
                    <a:pt x="f130" y="f133"/>
                  </a:cubicBezTo>
                  <a:cubicBezTo>
                    <a:pt x="f130" y="f133"/>
                    <a:pt x="f130" y="f33"/>
                    <a:pt x="f89" y="f133"/>
                  </a:cubicBezTo>
                  <a:cubicBezTo>
                    <a:pt x="f89" y="f133"/>
                    <a:pt x="f89" y="f133"/>
                    <a:pt x="f89" y="f133"/>
                  </a:cubicBezTo>
                  <a:cubicBezTo>
                    <a:pt x="f88" y="f133"/>
                    <a:pt x="f89" y="f33"/>
                    <a:pt x="f88" y="f33"/>
                  </a:cubicBezTo>
                  <a:cubicBezTo>
                    <a:pt x="f88" y="f133"/>
                    <a:pt x="f88" y="f133"/>
                    <a:pt x="f86" y="f133"/>
                  </a:cubicBezTo>
                  <a:cubicBezTo>
                    <a:pt x="f86" y="f133"/>
                    <a:pt x="f86" y="f133"/>
                    <a:pt x="f86" y="f133"/>
                  </a:cubicBezTo>
                  <a:cubicBezTo>
                    <a:pt x="f86" y="f133"/>
                    <a:pt x="f86" y="f133"/>
                    <a:pt x="f86" y="f133"/>
                  </a:cubicBezTo>
                  <a:cubicBezTo>
                    <a:pt x="f86" y="f33"/>
                    <a:pt x="f86" y="f133"/>
                    <a:pt x="f134" y="f33"/>
                  </a:cubicBezTo>
                  <a:cubicBezTo>
                    <a:pt x="f86" y="f33"/>
                    <a:pt x="f86" y="f33"/>
                    <a:pt x="f86" y="f33"/>
                  </a:cubicBezTo>
                  <a:cubicBezTo>
                    <a:pt x="f88" y="f33"/>
                    <a:pt x="f86" y="f133"/>
                    <a:pt x="f88" y="f33"/>
                  </a:cubicBezTo>
                  <a:cubicBezTo>
                    <a:pt x="f88" y="f33"/>
                    <a:pt x="f86" y="f33"/>
                    <a:pt x="f86" y="f31"/>
                  </a:cubicBezTo>
                  <a:cubicBezTo>
                    <a:pt x="f88" y="f31"/>
                    <a:pt x="f88" y="f33"/>
                    <a:pt x="f88" y="f33"/>
                  </a:cubicBezTo>
                  <a:cubicBezTo>
                    <a:pt x="f88" y="f31"/>
                    <a:pt x="f89" y="f31"/>
                    <a:pt x="f88" y="f29"/>
                  </a:cubicBezTo>
                  <a:cubicBezTo>
                    <a:pt x="f86" y="f29"/>
                    <a:pt x="f86" y="f31"/>
                    <a:pt x="f86" y="f31"/>
                  </a:cubicBezTo>
                  <a:cubicBezTo>
                    <a:pt x="f86" y="f29"/>
                    <a:pt x="f134" y="f29"/>
                    <a:pt x="f134" y="f29"/>
                  </a:cubicBezTo>
                  <a:cubicBezTo>
                    <a:pt x="f86" y="f27"/>
                    <a:pt x="f84" y="f27"/>
                    <a:pt x="f134" y="f27"/>
                  </a:cubicBezTo>
                  <a:cubicBezTo>
                    <a:pt x="f134" y="f29"/>
                    <a:pt x="f86" y="f29"/>
                    <a:pt x="f88" y="f29"/>
                  </a:cubicBezTo>
                  <a:cubicBezTo>
                    <a:pt x="f88" y="f29"/>
                    <a:pt x="f88" y="f31"/>
                    <a:pt x="f89" y="f29"/>
                  </a:cubicBezTo>
                  <a:cubicBezTo>
                    <a:pt x="f88" y="f29"/>
                    <a:pt x="f89" y="f27"/>
                    <a:pt x="f130" y="f27"/>
                  </a:cubicBezTo>
                  <a:cubicBezTo>
                    <a:pt x="f89" y="f27"/>
                    <a:pt x="f89" y="f27"/>
                    <a:pt x="f89" y="f27"/>
                  </a:cubicBezTo>
                  <a:cubicBezTo>
                    <a:pt x="f89" y="f27"/>
                    <a:pt x="f89" y="f27"/>
                    <a:pt x="f88" y="f29"/>
                  </a:cubicBezTo>
                  <a:cubicBezTo>
                    <a:pt x="f88" y="f27"/>
                    <a:pt x="f86" y="f27"/>
                    <a:pt x="f86" y="f27"/>
                  </a:cubicBezTo>
                  <a:cubicBezTo>
                    <a:pt x="f86" y="f25"/>
                    <a:pt x="f86" y="f25"/>
                    <a:pt x="f88" y="f25"/>
                  </a:cubicBezTo>
                  <a:cubicBezTo>
                    <a:pt x="f86" y="f25"/>
                    <a:pt x="f86" y="f23"/>
                    <a:pt x="f86" y="f135"/>
                  </a:cubicBezTo>
                  <a:cubicBezTo>
                    <a:pt x="f134" y="f23"/>
                    <a:pt x="f134" y="f135"/>
                    <a:pt x="f84" y="f135"/>
                  </a:cubicBezTo>
                  <a:cubicBezTo>
                    <a:pt x="f84" y="f23"/>
                    <a:pt x="f84" y="f23"/>
                    <a:pt x="f84" y="f23"/>
                  </a:cubicBezTo>
                  <a:cubicBezTo>
                    <a:pt x="f136" y="f23"/>
                    <a:pt x="f84" y="f23"/>
                    <a:pt x="f84" y="f23"/>
                  </a:cubicBezTo>
                  <a:cubicBezTo>
                    <a:pt x="f136" y="f23"/>
                    <a:pt x="f134" y="f135"/>
                    <a:pt x="f84" y="f135"/>
                  </a:cubicBezTo>
                  <a:cubicBezTo>
                    <a:pt x="f84" y="f23"/>
                    <a:pt x="f134" y="f135"/>
                    <a:pt x="f134" y="f135"/>
                  </a:cubicBezTo>
                  <a:cubicBezTo>
                    <a:pt x="f134" y="f15"/>
                    <a:pt x="f86" y="f15"/>
                    <a:pt x="f86" y="f15"/>
                  </a:cubicBezTo>
                  <a:cubicBezTo>
                    <a:pt x="f134" y="f15"/>
                    <a:pt x="f84" y="f137"/>
                    <a:pt x="f84" y="f137"/>
                  </a:cubicBezTo>
                  <a:cubicBezTo>
                    <a:pt x="f84" y="f138"/>
                    <a:pt x="f136" y="f13"/>
                    <a:pt x="f136" y="f13"/>
                  </a:cubicBezTo>
                  <a:cubicBezTo>
                    <a:pt x="f136" y="f10"/>
                    <a:pt x="f84" y="f10"/>
                    <a:pt x="f84" y="f10"/>
                  </a:cubicBezTo>
                  <a:cubicBezTo>
                    <a:pt x="f84" y="f12"/>
                    <a:pt x="f136" y="f10"/>
                    <a:pt x="f136" y="f10"/>
                  </a:cubicBezTo>
                  <a:cubicBezTo>
                    <a:pt x="f136" y="f10"/>
                    <a:pt x="f136" y="f10"/>
                    <a:pt x="f136" y="f10"/>
                  </a:cubicBezTo>
                  <a:cubicBezTo>
                    <a:pt x="f136" y="f10"/>
                    <a:pt x="f136" y="f139"/>
                    <a:pt x="f79" y="f12"/>
                  </a:cubicBezTo>
                  <a:cubicBezTo>
                    <a:pt x="f136" y="f12"/>
                    <a:pt x="f136" y="f12"/>
                    <a:pt x="f136" y="f12"/>
                  </a:cubicBezTo>
                  <a:cubicBezTo>
                    <a:pt x="f136" y="f139"/>
                    <a:pt x="f136" y="f139"/>
                    <a:pt x="f136" y="f139"/>
                  </a:cubicBezTo>
                  <a:cubicBezTo>
                    <a:pt x="f136" y="f139"/>
                    <a:pt x="f136" y="f139"/>
                    <a:pt x="f136" y="f139"/>
                  </a:cubicBezTo>
                  <a:cubicBezTo>
                    <a:pt x="f84" y="f8"/>
                    <a:pt x="f136" y="f8"/>
                    <a:pt x="f136" y="f8"/>
                  </a:cubicBezTo>
                  <a:cubicBezTo>
                    <a:pt x="f79" y="f139"/>
                    <a:pt x="f79" y="f139"/>
                    <a:pt x="f79" y="f139"/>
                  </a:cubicBezTo>
                  <a:cubicBezTo>
                    <a:pt x="f79" y="f8"/>
                    <a:pt x="f79" y="f140"/>
                    <a:pt x="f6" y="f140"/>
                  </a:cubicBezTo>
                  <a:cubicBezTo>
                    <a:pt x="f79" y="f140"/>
                    <a:pt x="f79" y="f140"/>
                    <a:pt x="f79" y="f140"/>
                  </a:cubicBezTo>
                  <a:cubicBezTo>
                    <a:pt x="f6" y="f140"/>
                    <a:pt x="f6" y="f140"/>
                    <a:pt x="f6" y="f140"/>
                  </a:cubicBezTo>
                  <a:cubicBezTo>
                    <a:pt x="f79" y="f5"/>
                    <a:pt x="f79" y="f5"/>
                    <a:pt x="f6" y="f5"/>
                  </a:cubicBezTo>
                  <a:cubicBezTo>
                    <a:pt x="f136" y="f5"/>
                    <a:pt x="f136" y="f5"/>
                    <a:pt x="f136" y="f5"/>
                  </a:cubicBezTo>
                  <a:cubicBezTo>
                    <a:pt x="f136" y="f140"/>
                    <a:pt x="f79" y="f5"/>
                    <a:pt x="f79" y="f140"/>
                  </a:cubicBezTo>
                  <a:cubicBezTo>
                    <a:pt x="f79" y="f140"/>
                    <a:pt x="f79" y="f140"/>
                    <a:pt x="f136" y="f140"/>
                  </a:cubicBezTo>
                  <a:cubicBezTo>
                    <a:pt x="f79" y="f140"/>
                    <a:pt x="f79" y="f140"/>
                    <a:pt x="f79" y="f140"/>
                  </a:cubicBezTo>
                  <a:cubicBezTo>
                    <a:pt x="f136" y="f140"/>
                    <a:pt x="f136" y="f140"/>
                    <a:pt x="f136" y="f140"/>
                  </a:cubicBezTo>
                  <a:cubicBezTo>
                    <a:pt x="f136" y="f140"/>
                    <a:pt x="f84" y="f140"/>
                    <a:pt x="f136" y="f140"/>
                  </a:cubicBezTo>
                  <a:cubicBezTo>
                    <a:pt x="f84" y="f140"/>
                    <a:pt x="f84" y="f140"/>
                    <a:pt x="f84" y="f140"/>
                  </a:cubicBezTo>
                  <a:cubicBezTo>
                    <a:pt x="f84" y="f8"/>
                    <a:pt x="f84" y="f8"/>
                    <a:pt x="f84" y="f8"/>
                  </a:cubicBezTo>
                  <a:cubicBezTo>
                    <a:pt x="f84" y="f140"/>
                    <a:pt x="f134" y="f140"/>
                    <a:pt x="f134" y="f8"/>
                  </a:cubicBezTo>
                  <a:cubicBezTo>
                    <a:pt x="f84" y="f139"/>
                    <a:pt x="f86" y="f139"/>
                    <a:pt x="f86" y="f139"/>
                  </a:cubicBezTo>
                  <a:cubicBezTo>
                    <a:pt x="f134" y="f139"/>
                    <a:pt x="f84" y="f139"/>
                    <a:pt x="f84" y="f139"/>
                  </a:cubicBezTo>
                  <a:cubicBezTo>
                    <a:pt x="f84" y="f12"/>
                    <a:pt x="f84" y="f12"/>
                    <a:pt x="f84" y="f12"/>
                  </a:cubicBezTo>
                  <a:cubicBezTo>
                    <a:pt x="f134" y="f12"/>
                    <a:pt x="f134" y="f12"/>
                    <a:pt x="f86" y="f12"/>
                  </a:cubicBezTo>
                  <a:cubicBezTo>
                    <a:pt x="f134" y="f12"/>
                    <a:pt x="f134" y="f12"/>
                    <a:pt x="f134" y="f12"/>
                  </a:cubicBezTo>
                  <a:cubicBezTo>
                    <a:pt x="f86" y="f12"/>
                    <a:pt x="f86" y="f12"/>
                    <a:pt x="f88" y="f10"/>
                  </a:cubicBezTo>
                  <a:cubicBezTo>
                    <a:pt x="f88" y="f13"/>
                    <a:pt x="f88" y="f13"/>
                    <a:pt x="f89" y="f138"/>
                  </a:cubicBezTo>
                  <a:cubicBezTo>
                    <a:pt x="f88" y="f138"/>
                    <a:pt x="f88" y="f138"/>
                    <a:pt x="f88" y="f138"/>
                  </a:cubicBezTo>
                  <a:cubicBezTo>
                    <a:pt x="f89" y="f138"/>
                    <a:pt x="f89" y="f137"/>
                    <a:pt x="f130" y="f15"/>
                  </a:cubicBezTo>
                  <a:cubicBezTo>
                    <a:pt x="f130" y="f135"/>
                    <a:pt x="f92" y="f135"/>
                    <a:pt x="f92" y="f23"/>
                  </a:cubicBezTo>
                  <a:cubicBezTo>
                    <a:pt x="f94" y="f25"/>
                    <a:pt x="f127" y="f27"/>
                    <a:pt x="f97" y="f31"/>
                  </a:cubicBezTo>
                  <a:cubicBezTo>
                    <a:pt x="f127" y="f31"/>
                    <a:pt x="f127" y="f31"/>
                    <a:pt x="f127" y="f31"/>
                  </a:cubicBezTo>
                  <a:cubicBezTo>
                    <a:pt x="f97" y="f31"/>
                    <a:pt x="f127" y="f31"/>
                    <a:pt x="f127" y="f33"/>
                  </a:cubicBezTo>
                  <a:cubicBezTo>
                    <a:pt x="f127" y="f31"/>
                    <a:pt x="f97" y="f33"/>
                    <a:pt x="f97" y="f33"/>
                  </a:cubicBezTo>
                  <a:cubicBezTo>
                    <a:pt x="f97" y="f133"/>
                    <a:pt x="f99" y="f133"/>
                    <a:pt x="f100" y="f133"/>
                  </a:cubicBezTo>
                  <a:cubicBezTo>
                    <a:pt x="f100" y="f132"/>
                    <a:pt x="f100" y="f132"/>
                    <a:pt x="f100" y="f132"/>
                  </a:cubicBezTo>
                  <a:cubicBezTo>
                    <a:pt x="f101" y="f132"/>
                    <a:pt x="f100" y="f131"/>
                    <a:pt x="f101" y="f44"/>
                  </a:cubicBezTo>
                  <a:cubicBezTo>
                    <a:pt x="f101" y="f44"/>
                    <a:pt x="f100" y="f44"/>
                    <a:pt x="f101" y="f44"/>
                  </a:cubicBezTo>
                  <a:cubicBezTo>
                    <a:pt x="f101" y="f45"/>
                    <a:pt x="f102" y="f45"/>
                    <a:pt x="f102" y="f45"/>
                  </a:cubicBezTo>
                  <a:cubicBezTo>
                    <a:pt x="f105" y="f47"/>
                    <a:pt x="f105" y="f47"/>
                    <a:pt x="f105" y="f49"/>
                  </a:cubicBezTo>
                  <a:cubicBezTo>
                    <a:pt x="f109" y="f53"/>
                    <a:pt x="f109" y="f129"/>
                    <a:pt x="f112" y="f128"/>
                  </a:cubicBezTo>
                  <a:cubicBezTo>
                    <a:pt x="f124" y="f126"/>
                    <a:pt x="f124" y="f126"/>
                    <a:pt x="f124" y="f126"/>
                  </a:cubicBezTo>
                  <a:cubicBezTo>
                    <a:pt x="f113" y="f66"/>
                    <a:pt x="f113" y="f71"/>
                    <a:pt x="f116" y="f73"/>
                  </a:cubicBezTo>
                  <a:cubicBezTo>
                    <a:pt x="f114" y="f74"/>
                    <a:pt x="f114" y="f74"/>
                    <a:pt x="f114" y="f74"/>
                  </a:cubicBezTo>
                  <a:cubicBezTo>
                    <a:pt x="f114" y="f74"/>
                    <a:pt x="f116" y="f77"/>
                    <a:pt x="f116" y="f74"/>
                  </a:cubicBezTo>
                  <a:cubicBezTo>
                    <a:pt x="f116" y="f77"/>
                    <a:pt x="f118" y="f77"/>
                    <a:pt x="f118" y="f78"/>
                  </a:cubicBezTo>
                  <a:cubicBezTo>
                    <a:pt x="f118" y="f78"/>
                    <a:pt x="f118" y="f78"/>
                    <a:pt x="f119" y="f78"/>
                  </a:cubicBezTo>
                  <a:cubicBezTo>
                    <a:pt x="f119" y="f80"/>
                    <a:pt x="f119" y="f125"/>
                    <a:pt x="f120" y="f125"/>
                  </a:cubicBezTo>
                  <a:cubicBezTo>
                    <a:pt x="f120" y="f125"/>
                    <a:pt x="f120" y="f125"/>
                    <a:pt x="f120" y="f125"/>
                  </a:cubicBezTo>
                  <a:cubicBezTo>
                    <a:pt x="f119" y="f125"/>
                    <a:pt x="f119" y="f125"/>
                    <a:pt x="f119" y="f85"/>
                  </a:cubicBezTo>
                  <a:cubicBezTo>
                    <a:pt x="f120" y="f85"/>
                    <a:pt x="f120" y="f87"/>
                    <a:pt x="f120" y="f85"/>
                  </a:cubicBezTo>
                  <a:cubicBezTo>
                    <a:pt x="f120" y="f87"/>
                    <a:pt x="f115" y="f123"/>
                    <a:pt x="f115" y="f93"/>
                  </a:cubicBezTo>
                  <a:cubicBezTo>
                    <a:pt x="f115" y="f93"/>
                    <a:pt x="f115" y="f93"/>
                    <a:pt x="f115" y="f93"/>
                  </a:cubicBezTo>
                  <a:cubicBezTo>
                    <a:pt x="f111" y="f95"/>
                    <a:pt x="f111" y="f98"/>
                    <a:pt x="f108" y="f98"/>
                  </a:cubicBezTo>
                  <a:cubicBezTo>
                    <a:pt x="f108" y="f103"/>
                    <a:pt x="f111" y="f103"/>
                    <a:pt x="f111" y="f103"/>
                  </a:cubicBezTo>
                  <a:cubicBezTo>
                    <a:pt x="f108" y="f103"/>
                    <a:pt x="f108" y="f103"/>
                    <a:pt x="f108" y="f103"/>
                  </a:cubicBezTo>
                  <a:cubicBezTo>
                    <a:pt x="f107" y="f104"/>
                    <a:pt x="f107" y="f108"/>
                    <a:pt x="f104" y="f111"/>
                  </a:cubicBezTo>
                  <a:cubicBezTo>
                    <a:pt x="f103" y="f117"/>
                    <a:pt x="f98" y="f119"/>
                    <a:pt x="f93" y="f116"/>
                  </a:cubicBezTo>
                  <a:cubicBezTo>
                    <a:pt x="f95" y="f116"/>
                    <a:pt x="f95" y="f116"/>
                    <a:pt x="f95" y="f116"/>
                  </a:cubicBezTo>
                  <a:cubicBezTo>
                    <a:pt x="f93" y="f116"/>
                    <a:pt x="f95" y="f113"/>
                    <a:pt x="f90" y="f113"/>
                  </a:cubicBezTo>
                  <a:cubicBezTo>
                    <a:pt x="f90" y="f113"/>
                    <a:pt x="f90" y="f113"/>
                    <a:pt x="f90" y="f112"/>
                  </a:cubicBezTo>
                  <a:cubicBezTo>
                    <a:pt x="f87" y="f112"/>
                    <a:pt x="f90" y="f110"/>
                    <a:pt x="f87" y="f109"/>
                  </a:cubicBezTo>
                  <a:cubicBezTo>
                    <a:pt x="f87" y="f109"/>
                    <a:pt x="f87" y="f109"/>
                    <a:pt x="f87" y="f109"/>
                  </a:cubicBezTo>
                  <a:cubicBezTo>
                    <a:pt x="f87" y="f106"/>
                    <a:pt x="f85" y="f106"/>
                    <a:pt x="f85" y="f105"/>
                  </a:cubicBezTo>
                  <a:cubicBezTo>
                    <a:pt x="f85" y="f105"/>
                    <a:pt x="f85" y="f105"/>
                    <a:pt x="f85" y="f105"/>
                  </a:cubicBezTo>
                  <a:cubicBezTo>
                    <a:pt x="f87" y="f105"/>
                    <a:pt x="f82" y="f105"/>
                    <a:pt x="f85" y="f102"/>
                  </a:cubicBezTo>
                  <a:cubicBezTo>
                    <a:pt x="f85" y="f102"/>
                    <a:pt x="f82" y="f102"/>
                    <a:pt x="f85" y="f102"/>
                  </a:cubicBezTo>
                  <a:cubicBezTo>
                    <a:pt x="f82" y="f100"/>
                    <a:pt x="f78" y="f99"/>
                    <a:pt x="f77" y="f96"/>
                  </a:cubicBezTo>
                  <a:cubicBezTo>
                    <a:pt x="f77" y="f92"/>
                    <a:pt x="f80" y="f94"/>
                    <a:pt x="f77" y="f92"/>
                  </a:cubicBezTo>
                  <a:cubicBezTo>
                    <a:pt x="f77" y="f92"/>
                    <a:pt x="f77" y="f94"/>
                    <a:pt x="f77" y="f92"/>
                  </a:cubicBezTo>
                  <a:cubicBezTo>
                    <a:pt x="f74" y="f92"/>
                    <a:pt x="f78" y="f91"/>
                    <a:pt x="f77" y="f91"/>
                  </a:cubicBezTo>
                  <a:cubicBezTo>
                    <a:pt x="f74" y="f92"/>
                    <a:pt x="f77" y="f91"/>
                    <a:pt x="f74" y="f91"/>
                  </a:cubicBezTo>
                  <a:cubicBezTo>
                    <a:pt x="f74" y="f89"/>
                    <a:pt x="f77" y="f89"/>
                    <a:pt x="f74" y="f89"/>
                  </a:cubicBezTo>
                  <a:cubicBezTo>
                    <a:pt x="f74" y="f88"/>
                    <a:pt x="f74" y="f88"/>
                    <a:pt x="f74" y="f88"/>
                  </a:cubicBezTo>
                  <a:cubicBezTo>
                    <a:pt x="f73" y="f88"/>
                    <a:pt x="f73" y="f86"/>
                    <a:pt x="f68" y="f86"/>
                  </a:cubicBezTo>
                  <a:cubicBezTo>
                    <a:pt x="f63" y="f79"/>
                    <a:pt x="f55" y="f72"/>
                    <a:pt x="f47" y="f65"/>
                  </a:cubicBezTo>
                  <a:cubicBezTo>
                    <a:pt x="f44" y="f59"/>
                    <a:pt x="f37" y="f54"/>
                    <a:pt x="f33" y="f48"/>
                  </a:cubicBezTo>
                  <a:cubicBezTo>
                    <a:pt x="f33" y="f141"/>
                    <a:pt x="f33" y="f141"/>
                    <a:pt x="f31" y="f142"/>
                  </a:cubicBezTo>
                  <a:cubicBezTo>
                    <a:pt x="f31" y="f142"/>
                    <a:pt x="f31" y="f142"/>
                    <a:pt x="f31" y="f142"/>
                  </a:cubicBezTo>
                  <a:cubicBezTo>
                    <a:pt x="f31" y="f142"/>
                    <a:pt x="f31" y="f46"/>
                    <a:pt x="f29" y="f46"/>
                  </a:cubicBezTo>
                  <a:cubicBezTo>
                    <a:pt x="f27" y="f43"/>
                    <a:pt x="f25" y="f41"/>
                    <a:pt x="f25" y="f39"/>
                  </a:cubicBezTo>
                  <a:cubicBezTo>
                    <a:pt x="f25" y="f39"/>
                    <a:pt x="f25" y="f39"/>
                    <a:pt x="f25" y="f39"/>
                  </a:cubicBezTo>
                  <a:cubicBezTo>
                    <a:pt x="f25" y="f39"/>
                    <a:pt x="f25" y="f39"/>
                    <a:pt x="f25" y="f39"/>
                  </a:cubicBezTo>
                  <a:cubicBezTo>
                    <a:pt x="f25" y="f38"/>
                    <a:pt x="f25" y="f38"/>
                    <a:pt x="f25" y="f38"/>
                  </a:cubicBezTo>
                  <a:cubicBezTo>
                    <a:pt x="f25" y="f38"/>
                    <a:pt x="f23" y="f38"/>
                    <a:pt x="f23" y="f39"/>
                  </a:cubicBezTo>
                  <a:cubicBezTo>
                    <a:pt x="f15" y="f143"/>
                    <a:pt x="f138" y="f24"/>
                    <a:pt x="f10" y="f19"/>
                  </a:cubicBezTo>
                  <a:cubicBezTo>
                    <a:pt x="f10" y="f144"/>
                    <a:pt x="f12" y="f145"/>
                    <a:pt x="f139" y="f18"/>
                  </a:cubicBezTo>
                  <a:cubicBezTo>
                    <a:pt x="f8" y="f14"/>
                    <a:pt x="f140" y="f146"/>
                    <a:pt x="f5" y="f9"/>
                  </a:cubicBezTo>
                  <a:cubicBezTo>
                    <a:pt x="f5" y="f9"/>
                    <a:pt x="f140" y="f7"/>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69" name="Freeform 149">
              <a:extLst>
                <a:ext uri="{FF2B5EF4-FFF2-40B4-BE49-F238E27FC236}">
                  <a16:creationId xmlns:a16="http://schemas.microsoft.com/office/drawing/2014/main" id="{375A37C1-3543-4E71-9EE9-58D704DB40D0}"/>
                </a:ext>
              </a:extLst>
            </p:cNvPr>
            <p:cNvSpPr/>
            <p:nvPr/>
          </p:nvSpPr>
          <p:spPr>
            <a:xfrm>
              <a:off x="11890674" y="4192103"/>
              <a:ext cx="232175" cy="383481"/>
            </a:xfrm>
            <a:custGeom>
              <a:avLst/>
              <a:gdLst>
                <a:gd name="f0" fmla="val 10800000"/>
                <a:gd name="f1" fmla="val 5400000"/>
                <a:gd name="f2" fmla="val 180"/>
                <a:gd name="f3" fmla="val w"/>
                <a:gd name="f4" fmla="val h"/>
                <a:gd name="f5" fmla="val 0"/>
                <a:gd name="f6" fmla="val 113"/>
                <a:gd name="f7" fmla="val 187"/>
                <a:gd name="f8" fmla="val 5"/>
                <a:gd name="f9" fmla="val 186"/>
                <a:gd name="f10" fmla="val 7"/>
                <a:gd name="f11" fmla="val 184"/>
                <a:gd name="f12" fmla="val 179"/>
                <a:gd name="f13" fmla="val 10"/>
                <a:gd name="f14" fmla="val 178"/>
                <a:gd name="f15" fmla="val 9"/>
                <a:gd name="f16" fmla="val 176"/>
                <a:gd name="f17" fmla="val 11"/>
                <a:gd name="f18" fmla="val 175"/>
                <a:gd name="f19" fmla="val 13"/>
                <a:gd name="f20" fmla="val 171"/>
                <a:gd name="f21" fmla="val 169"/>
                <a:gd name="f22" fmla="val 166"/>
                <a:gd name="f23" fmla="val 14"/>
                <a:gd name="f24" fmla="val 15"/>
                <a:gd name="f25" fmla="val 165"/>
                <a:gd name="f26" fmla="val 163"/>
                <a:gd name="f27" fmla="val 19"/>
                <a:gd name="f28" fmla="val 17"/>
                <a:gd name="f29" fmla="val 162"/>
                <a:gd name="f30" fmla="val 161"/>
                <a:gd name="f31" fmla="val 20"/>
                <a:gd name="f32" fmla="val 159"/>
                <a:gd name="f33" fmla="val 22"/>
                <a:gd name="f34" fmla="val 157"/>
                <a:gd name="f35" fmla="val 23"/>
                <a:gd name="f36" fmla="val 156"/>
                <a:gd name="f37" fmla="val 153"/>
                <a:gd name="f38" fmla="val 24"/>
                <a:gd name="f39" fmla="val 152"/>
                <a:gd name="f40" fmla="val 26"/>
                <a:gd name="f41" fmla="val 27"/>
                <a:gd name="f42" fmla="val 150"/>
                <a:gd name="f43" fmla="val 149"/>
                <a:gd name="f44" fmla="val 148"/>
                <a:gd name="f45" fmla="val 28"/>
                <a:gd name="f46" fmla="val 146"/>
                <a:gd name="f47" fmla="val 30"/>
                <a:gd name="f48" fmla="val 144"/>
                <a:gd name="f49" fmla="val 32"/>
                <a:gd name="f50" fmla="val 140"/>
                <a:gd name="f51" fmla="val 33"/>
                <a:gd name="f52" fmla="val 137"/>
                <a:gd name="f53" fmla="val 136"/>
                <a:gd name="f54" fmla="val 35"/>
                <a:gd name="f55" fmla="val 135"/>
                <a:gd name="f56" fmla="val 36"/>
                <a:gd name="f57" fmla="val 133"/>
                <a:gd name="f58" fmla="val 132"/>
                <a:gd name="f59" fmla="val 37"/>
                <a:gd name="f60" fmla="val 131"/>
                <a:gd name="f61" fmla="val 129"/>
                <a:gd name="f62" fmla="val 39"/>
                <a:gd name="f63" fmla="val 127"/>
                <a:gd name="f64" fmla="val 40"/>
                <a:gd name="f65" fmla="val 126"/>
                <a:gd name="f66" fmla="val 124"/>
                <a:gd name="f67" fmla="val 41"/>
                <a:gd name="f68" fmla="val 123"/>
                <a:gd name="f69" fmla="val 43"/>
                <a:gd name="f70" fmla="val 122"/>
                <a:gd name="f71" fmla="val 120"/>
                <a:gd name="f72" fmla="val 119"/>
                <a:gd name="f73" fmla="val 45"/>
                <a:gd name="f74" fmla="val 46"/>
                <a:gd name="f75" fmla="val 118"/>
                <a:gd name="f76" fmla="val 48"/>
                <a:gd name="f77" fmla="val 116"/>
                <a:gd name="f78" fmla="val 49"/>
                <a:gd name="f79" fmla="val 114"/>
                <a:gd name="f80" fmla="val 112"/>
                <a:gd name="f81" fmla="val 50"/>
                <a:gd name="f82" fmla="val 111"/>
                <a:gd name="f83" fmla="val 52"/>
                <a:gd name="f84" fmla="val 110"/>
                <a:gd name="f85" fmla="val 53"/>
                <a:gd name="f86" fmla="val 109"/>
                <a:gd name="f87" fmla="val 107"/>
                <a:gd name="f88" fmla="val 106"/>
                <a:gd name="f89" fmla="val 54"/>
                <a:gd name="f90" fmla="val 56"/>
                <a:gd name="f91" fmla="val 105"/>
                <a:gd name="f92" fmla="val 103"/>
                <a:gd name="f93" fmla="val 57"/>
                <a:gd name="f94" fmla="val 102"/>
                <a:gd name="f95" fmla="val 60"/>
                <a:gd name="f96" fmla="val 99"/>
                <a:gd name="f97" fmla="val 98"/>
                <a:gd name="f98" fmla="val 61"/>
                <a:gd name="f99" fmla="val 97"/>
                <a:gd name="f100" fmla="val 96"/>
                <a:gd name="f101" fmla="val 62"/>
                <a:gd name="f102" fmla="val 94"/>
                <a:gd name="f103" fmla="val 93"/>
                <a:gd name="f104" fmla="val 63"/>
                <a:gd name="f105" fmla="val 92"/>
                <a:gd name="f106" fmla="val 90"/>
                <a:gd name="f107" fmla="val 65"/>
                <a:gd name="f108" fmla="val 89"/>
                <a:gd name="f109" fmla="val 66"/>
                <a:gd name="f110" fmla="val 86"/>
                <a:gd name="f111" fmla="val 67"/>
                <a:gd name="f112" fmla="val 85"/>
                <a:gd name="f113" fmla="val 84"/>
                <a:gd name="f114" fmla="val 70"/>
                <a:gd name="f115" fmla="val 82"/>
                <a:gd name="f116" fmla="val 69"/>
                <a:gd name="f117" fmla="val 81"/>
                <a:gd name="f118" fmla="val 80"/>
                <a:gd name="f119" fmla="val 79"/>
                <a:gd name="f120" fmla="val 73"/>
                <a:gd name="f121" fmla="val 77"/>
                <a:gd name="f122" fmla="val 76"/>
                <a:gd name="f123" fmla="val 74"/>
                <a:gd name="f124" fmla="val 75"/>
                <a:gd name="f125" fmla="val 72"/>
                <a:gd name="f126" fmla="val 71"/>
                <a:gd name="f127" fmla="val 68"/>
                <a:gd name="f128" fmla="val 78"/>
                <a:gd name="f129" fmla="val 64"/>
                <a:gd name="f130" fmla="val 83"/>
                <a:gd name="f131" fmla="val 59"/>
                <a:gd name="f132" fmla="val 58"/>
                <a:gd name="f133" fmla="val 55"/>
                <a:gd name="f134" fmla="val 87"/>
                <a:gd name="f135" fmla="val 88"/>
                <a:gd name="f136" fmla="val 51"/>
                <a:gd name="f137" fmla="val 91"/>
                <a:gd name="f138" fmla="val 47"/>
                <a:gd name="f139" fmla="val 42"/>
                <a:gd name="f140" fmla="val 95"/>
                <a:gd name="f141" fmla="val 38"/>
                <a:gd name="f142" fmla="val 100"/>
                <a:gd name="f143" fmla="val 101"/>
                <a:gd name="f144" fmla="val 29"/>
                <a:gd name="f145" fmla="val 104"/>
                <a:gd name="f146" fmla="val 25"/>
                <a:gd name="f147" fmla="val 108"/>
                <a:gd name="f148" fmla="val 18"/>
                <a:gd name="f149" fmla="val 16"/>
                <a:gd name="f150" fmla="val 12"/>
                <a:gd name="f151" fmla="val 4"/>
                <a:gd name="f152" fmla="val 3"/>
                <a:gd name="f153" fmla="val 1"/>
                <a:gd name="f154" fmla="val 143"/>
                <a:gd name="f155" fmla="val 145"/>
                <a:gd name="f156" fmla="val 170"/>
                <a:gd name="f157" fmla="val 6"/>
                <a:gd name="f158" fmla="val 173"/>
                <a:gd name="f159" fmla="val 2"/>
                <a:gd name="f160" fmla="val 183"/>
                <a:gd name="f161" fmla="+- 0 0 -90"/>
                <a:gd name="f162" fmla="*/ f3 1 113"/>
                <a:gd name="f163" fmla="*/ f4 1 187"/>
                <a:gd name="f164" fmla="+- f7 0 f5"/>
                <a:gd name="f165" fmla="+- f6 0 f5"/>
                <a:gd name="f166" fmla="*/ f161 f0 1"/>
                <a:gd name="f167" fmla="*/ f165 1 113"/>
                <a:gd name="f168" fmla="*/ f164 1 187"/>
                <a:gd name="f169" fmla="*/ 14 f165 1"/>
                <a:gd name="f170" fmla="*/ 166 f164 1"/>
                <a:gd name="f171" fmla="*/ 19 f165 1"/>
                <a:gd name="f172" fmla="*/ 161 f164 1"/>
                <a:gd name="f173" fmla="*/ 27 f165 1"/>
                <a:gd name="f174" fmla="*/ 150 f164 1"/>
                <a:gd name="f175" fmla="*/ 28 f165 1"/>
                <a:gd name="f176" fmla="*/ 146 f164 1"/>
                <a:gd name="f177" fmla="*/ 36 f165 1"/>
                <a:gd name="f178" fmla="*/ 135 f164 1"/>
                <a:gd name="f179" fmla="*/ 37 f165 1"/>
                <a:gd name="f180" fmla="*/ 131 f164 1"/>
                <a:gd name="f181" fmla="*/ 43 f165 1"/>
                <a:gd name="f182" fmla="*/ 124 f164 1"/>
                <a:gd name="f183" fmla="*/ 46 f165 1"/>
                <a:gd name="f184" fmla="*/ 118 f164 1"/>
                <a:gd name="f185" fmla="*/ 114 f164 1"/>
                <a:gd name="f186" fmla="*/ 49 f165 1"/>
                <a:gd name="f187" fmla="*/ 111 f164 1"/>
                <a:gd name="f188" fmla="*/ 54 f165 1"/>
                <a:gd name="f189" fmla="*/ 106 f164 1"/>
                <a:gd name="f190" fmla="*/ 56 f165 1"/>
                <a:gd name="f191" fmla="*/ 103 f164 1"/>
                <a:gd name="f192" fmla="*/ 60 f165 1"/>
                <a:gd name="f193" fmla="*/ 98 f164 1"/>
                <a:gd name="f194" fmla="*/ 62 f165 1"/>
                <a:gd name="f195" fmla="*/ 94 f164 1"/>
                <a:gd name="f196" fmla="*/ 65 f165 1"/>
                <a:gd name="f197" fmla="*/ 89 f164 1"/>
                <a:gd name="f198" fmla="*/ 69 f165 1"/>
                <a:gd name="f199" fmla="*/ 81 f164 1"/>
                <a:gd name="f200" fmla="*/ 70 f165 1"/>
                <a:gd name="f201" fmla="*/ 79 f164 1"/>
                <a:gd name="f202" fmla="*/ 73 f165 1"/>
                <a:gd name="f203" fmla="*/ 76 f164 1"/>
                <a:gd name="f204" fmla="*/ 74 f165 1"/>
                <a:gd name="f205" fmla="*/ 72 f164 1"/>
                <a:gd name="f206" fmla="*/ 75 f165 1"/>
                <a:gd name="f207" fmla="*/ 76 f165 1"/>
                <a:gd name="f208" fmla="*/ 69 f164 1"/>
                <a:gd name="f209" fmla="*/ 82 f165 1"/>
                <a:gd name="f210" fmla="*/ 59 f164 1"/>
                <a:gd name="f211" fmla="*/ 86 f165 1"/>
                <a:gd name="f212" fmla="*/ 56 f164 1"/>
                <a:gd name="f213" fmla="*/ 87 f165 1"/>
                <a:gd name="f214" fmla="*/ 52 f164 1"/>
                <a:gd name="f215" fmla="*/ 91 f165 1"/>
                <a:gd name="f216" fmla="*/ 45 f164 1"/>
                <a:gd name="f217" fmla="*/ 89 f165 1"/>
                <a:gd name="f218" fmla="*/ 42 f164 1"/>
                <a:gd name="f219" fmla="*/ 93 f165 1"/>
                <a:gd name="f220" fmla="*/ 41 f164 1"/>
                <a:gd name="f221" fmla="*/ 96 f165 1"/>
                <a:gd name="f222" fmla="*/ 39 f164 1"/>
                <a:gd name="f223" fmla="*/ 99 f165 1"/>
                <a:gd name="f224" fmla="*/ 35 f164 1"/>
                <a:gd name="f225" fmla="*/ 100 f165 1"/>
                <a:gd name="f226" fmla="*/ 32 f164 1"/>
                <a:gd name="f227" fmla="*/ 29 f164 1"/>
                <a:gd name="f228" fmla="*/ 104 f165 1"/>
                <a:gd name="f229" fmla="*/ 26 f164 1"/>
                <a:gd name="f230" fmla="*/ 25 f164 1"/>
                <a:gd name="f231" fmla="*/ 105 f165 1"/>
                <a:gd name="f232" fmla="*/ 24 f164 1"/>
                <a:gd name="f233" fmla="*/ 108 f165 1"/>
                <a:gd name="f234" fmla="*/ 20 f164 1"/>
                <a:gd name="f235" fmla="*/ 18 f164 1"/>
                <a:gd name="f236" fmla="*/ 16 f164 1"/>
                <a:gd name="f237" fmla="*/ 109 f165 1"/>
                <a:gd name="f238" fmla="*/ 5 f164 1"/>
                <a:gd name="f239" fmla="*/ 4 f164 1"/>
                <a:gd name="f240" fmla="*/ 113 f165 1"/>
                <a:gd name="f241" fmla="*/ 0 f164 1"/>
                <a:gd name="f242" fmla="*/ 101 f165 1"/>
                <a:gd name="f243" fmla="*/ 12 f164 1"/>
                <a:gd name="f244" fmla="*/ 92 f165 1"/>
                <a:gd name="f245" fmla="*/ 83 f165 1"/>
                <a:gd name="f246" fmla="*/ 51 f164 1"/>
                <a:gd name="f247" fmla="*/ 61 f165 1"/>
                <a:gd name="f248" fmla="*/ 102 f164 1"/>
                <a:gd name="f249" fmla="*/ 23 f165 1"/>
                <a:gd name="f250" fmla="*/ 140 f164 1"/>
                <a:gd name="f251" fmla="*/ 17 f165 1"/>
                <a:gd name="f252" fmla="*/ 5 f165 1"/>
                <a:gd name="f253" fmla="*/ 186 f164 1"/>
                <a:gd name="f254" fmla="*/ f166 1 f2"/>
                <a:gd name="f255" fmla="*/ f169 1 113"/>
                <a:gd name="f256" fmla="*/ f170 1 187"/>
                <a:gd name="f257" fmla="*/ f171 1 113"/>
                <a:gd name="f258" fmla="*/ f172 1 187"/>
                <a:gd name="f259" fmla="*/ f173 1 113"/>
                <a:gd name="f260" fmla="*/ f174 1 187"/>
                <a:gd name="f261" fmla="*/ f175 1 113"/>
                <a:gd name="f262" fmla="*/ f176 1 187"/>
                <a:gd name="f263" fmla="*/ f177 1 113"/>
                <a:gd name="f264" fmla="*/ f178 1 187"/>
                <a:gd name="f265" fmla="*/ f179 1 113"/>
                <a:gd name="f266" fmla="*/ f180 1 187"/>
                <a:gd name="f267" fmla="*/ f181 1 113"/>
                <a:gd name="f268" fmla="*/ f182 1 187"/>
                <a:gd name="f269" fmla="*/ f183 1 113"/>
                <a:gd name="f270" fmla="*/ f184 1 187"/>
                <a:gd name="f271" fmla="*/ f185 1 187"/>
                <a:gd name="f272" fmla="*/ f186 1 113"/>
                <a:gd name="f273" fmla="*/ f187 1 187"/>
                <a:gd name="f274" fmla="*/ f188 1 113"/>
                <a:gd name="f275" fmla="*/ f189 1 187"/>
                <a:gd name="f276" fmla="*/ f190 1 113"/>
                <a:gd name="f277" fmla="*/ f191 1 187"/>
                <a:gd name="f278" fmla="*/ f192 1 113"/>
                <a:gd name="f279" fmla="*/ f193 1 187"/>
                <a:gd name="f280" fmla="*/ f194 1 113"/>
                <a:gd name="f281" fmla="*/ f195 1 187"/>
                <a:gd name="f282" fmla="*/ f196 1 113"/>
                <a:gd name="f283" fmla="*/ f197 1 187"/>
                <a:gd name="f284" fmla="*/ f198 1 113"/>
                <a:gd name="f285" fmla="*/ f199 1 187"/>
                <a:gd name="f286" fmla="*/ f200 1 113"/>
                <a:gd name="f287" fmla="*/ f201 1 187"/>
                <a:gd name="f288" fmla="*/ f202 1 113"/>
                <a:gd name="f289" fmla="*/ f203 1 187"/>
                <a:gd name="f290" fmla="*/ f204 1 113"/>
                <a:gd name="f291" fmla="*/ f205 1 187"/>
                <a:gd name="f292" fmla="*/ f206 1 113"/>
                <a:gd name="f293" fmla="*/ f207 1 113"/>
                <a:gd name="f294" fmla="*/ f208 1 187"/>
                <a:gd name="f295" fmla="*/ f209 1 113"/>
                <a:gd name="f296" fmla="*/ f210 1 187"/>
                <a:gd name="f297" fmla="*/ f211 1 113"/>
                <a:gd name="f298" fmla="*/ f212 1 187"/>
                <a:gd name="f299" fmla="*/ f213 1 113"/>
                <a:gd name="f300" fmla="*/ f214 1 187"/>
                <a:gd name="f301" fmla="*/ f215 1 113"/>
                <a:gd name="f302" fmla="*/ f216 1 187"/>
                <a:gd name="f303" fmla="*/ f217 1 113"/>
                <a:gd name="f304" fmla="*/ f218 1 187"/>
                <a:gd name="f305" fmla="*/ f219 1 113"/>
                <a:gd name="f306" fmla="*/ f220 1 187"/>
                <a:gd name="f307" fmla="*/ f221 1 113"/>
                <a:gd name="f308" fmla="*/ f222 1 187"/>
                <a:gd name="f309" fmla="*/ f223 1 113"/>
                <a:gd name="f310" fmla="*/ f224 1 187"/>
                <a:gd name="f311" fmla="*/ f225 1 113"/>
                <a:gd name="f312" fmla="*/ f226 1 187"/>
                <a:gd name="f313" fmla="*/ f227 1 187"/>
                <a:gd name="f314" fmla="*/ f228 1 113"/>
                <a:gd name="f315" fmla="*/ f229 1 187"/>
                <a:gd name="f316" fmla="*/ f230 1 187"/>
                <a:gd name="f317" fmla="*/ f231 1 113"/>
                <a:gd name="f318" fmla="*/ f232 1 187"/>
                <a:gd name="f319" fmla="*/ f233 1 113"/>
                <a:gd name="f320" fmla="*/ f234 1 187"/>
                <a:gd name="f321" fmla="*/ f235 1 187"/>
                <a:gd name="f322" fmla="*/ f236 1 187"/>
                <a:gd name="f323" fmla="*/ f237 1 113"/>
                <a:gd name="f324" fmla="*/ f238 1 187"/>
                <a:gd name="f325" fmla="*/ f239 1 187"/>
                <a:gd name="f326" fmla="*/ f240 1 113"/>
                <a:gd name="f327" fmla="*/ f241 1 187"/>
                <a:gd name="f328" fmla="*/ f242 1 113"/>
                <a:gd name="f329" fmla="*/ f243 1 187"/>
                <a:gd name="f330" fmla="*/ f244 1 113"/>
                <a:gd name="f331" fmla="*/ f245 1 113"/>
                <a:gd name="f332" fmla="*/ f246 1 187"/>
                <a:gd name="f333" fmla="*/ f247 1 113"/>
                <a:gd name="f334" fmla="*/ f248 1 187"/>
                <a:gd name="f335" fmla="*/ f249 1 113"/>
                <a:gd name="f336" fmla="*/ f250 1 187"/>
                <a:gd name="f337" fmla="*/ f251 1 113"/>
                <a:gd name="f338" fmla="*/ f252 1 113"/>
                <a:gd name="f339" fmla="*/ f253 1 187"/>
                <a:gd name="f340" fmla="*/ 0 1 f167"/>
                <a:gd name="f341" fmla="*/ f6 1 f167"/>
                <a:gd name="f342" fmla="*/ 0 1 f168"/>
                <a:gd name="f343" fmla="*/ f7 1 f168"/>
                <a:gd name="f344" fmla="+- f254 0 f1"/>
                <a:gd name="f345" fmla="*/ f255 1 f167"/>
                <a:gd name="f346" fmla="*/ f256 1 f168"/>
                <a:gd name="f347" fmla="*/ f257 1 f167"/>
                <a:gd name="f348" fmla="*/ f258 1 f168"/>
                <a:gd name="f349" fmla="*/ f259 1 f167"/>
                <a:gd name="f350" fmla="*/ f260 1 f168"/>
                <a:gd name="f351" fmla="*/ f261 1 f167"/>
                <a:gd name="f352" fmla="*/ f262 1 f168"/>
                <a:gd name="f353" fmla="*/ f263 1 f167"/>
                <a:gd name="f354" fmla="*/ f264 1 f168"/>
                <a:gd name="f355" fmla="*/ f265 1 f167"/>
                <a:gd name="f356" fmla="*/ f266 1 f168"/>
                <a:gd name="f357" fmla="*/ f267 1 f167"/>
                <a:gd name="f358" fmla="*/ f268 1 f168"/>
                <a:gd name="f359" fmla="*/ f269 1 f167"/>
                <a:gd name="f360" fmla="*/ f270 1 f168"/>
                <a:gd name="f361" fmla="*/ f271 1 f168"/>
                <a:gd name="f362" fmla="*/ f272 1 f167"/>
                <a:gd name="f363" fmla="*/ f273 1 f168"/>
                <a:gd name="f364" fmla="*/ f274 1 f167"/>
                <a:gd name="f365" fmla="*/ f275 1 f168"/>
                <a:gd name="f366" fmla="*/ f276 1 f167"/>
                <a:gd name="f367" fmla="*/ f277 1 f168"/>
                <a:gd name="f368" fmla="*/ f278 1 f167"/>
                <a:gd name="f369" fmla="*/ f279 1 f168"/>
                <a:gd name="f370" fmla="*/ f280 1 f167"/>
                <a:gd name="f371" fmla="*/ f281 1 f168"/>
                <a:gd name="f372" fmla="*/ f282 1 f167"/>
                <a:gd name="f373" fmla="*/ f283 1 f168"/>
                <a:gd name="f374" fmla="*/ f284 1 f167"/>
                <a:gd name="f375" fmla="*/ f285 1 f168"/>
                <a:gd name="f376" fmla="*/ f286 1 f167"/>
                <a:gd name="f377" fmla="*/ f287 1 f168"/>
                <a:gd name="f378" fmla="*/ f288 1 f167"/>
                <a:gd name="f379" fmla="*/ f289 1 f168"/>
                <a:gd name="f380" fmla="*/ f290 1 f167"/>
                <a:gd name="f381" fmla="*/ f291 1 f168"/>
                <a:gd name="f382" fmla="*/ f292 1 f167"/>
                <a:gd name="f383" fmla="*/ f293 1 f167"/>
                <a:gd name="f384" fmla="*/ f294 1 f168"/>
                <a:gd name="f385" fmla="*/ f295 1 f167"/>
                <a:gd name="f386" fmla="*/ f296 1 f168"/>
                <a:gd name="f387" fmla="*/ f297 1 f167"/>
                <a:gd name="f388" fmla="*/ f298 1 f168"/>
                <a:gd name="f389" fmla="*/ f299 1 f167"/>
                <a:gd name="f390" fmla="*/ f300 1 f168"/>
                <a:gd name="f391" fmla="*/ f301 1 f167"/>
                <a:gd name="f392" fmla="*/ f302 1 f168"/>
                <a:gd name="f393" fmla="*/ f303 1 f167"/>
                <a:gd name="f394" fmla="*/ f304 1 f168"/>
                <a:gd name="f395" fmla="*/ f305 1 f167"/>
                <a:gd name="f396" fmla="*/ f306 1 f168"/>
                <a:gd name="f397" fmla="*/ f307 1 f167"/>
                <a:gd name="f398" fmla="*/ f308 1 f168"/>
                <a:gd name="f399" fmla="*/ f309 1 f167"/>
                <a:gd name="f400" fmla="*/ f310 1 f168"/>
                <a:gd name="f401" fmla="*/ f311 1 f167"/>
                <a:gd name="f402" fmla="*/ f312 1 f168"/>
                <a:gd name="f403" fmla="*/ f313 1 f168"/>
                <a:gd name="f404" fmla="*/ f314 1 f167"/>
                <a:gd name="f405" fmla="*/ f315 1 f168"/>
                <a:gd name="f406" fmla="*/ f316 1 f168"/>
                <a:gd name="f407" fmla="*/ f317 1 f167"/>
                <a:gd name="f408" fmla="*/ f318 1 f168"/>
                <a:gd name="f409" fmla="*/ f319 1 f167"/>
                <a:gd name="f410" fmla="*/ f320 1 f168"/>
                <a:gd name="f411" fmla="*/ f321 1 f168"/>
                <a:gd name="f412" fmla="*/ f322 1 f168"/>
                <a:gd name="f413" fmla="*/ f323 1 f167"/>
                <a:gd name="f414" fmla="*/ f324 1 f168"/>
                <a:gd name="f415" fmla="*/ f325 1 f168"/>
                <a:gd name="f416" fmla="*/ f326 1 f167"/>
                <a:gd name="f417" fmla="*/ f327 1 f168"/>
                <a:gd name="f418" fmla="*/ f328 1 f167"/>
                <a:gd name="f419" fmla="*/ f329 1 f168"/>
                <a:gd name="f420" fmla="*/ f330 1 f167"/>
                <a:gd name="f421" fmla="*/ f331 1 f167"/>
                <a:gd name="f422" fmla="*/ f332 1 f168"/>
                <a:gd name="f423" fmla="*/ f333 1 f167"/>
                <a:gd name="f424" fmla="*/ f334 1 f168"/>
                <a:gd name="f425" fmla="*/ f335 1 f167"/>
                <a:gd name="f426" fmla="*/ f336 1 f168"/>
                <a:gd name="f427" fmla="*/ f337 1 f167"/>
                <a:gd name="f428" fmla="*/ f338 1 f167"/>
                <a:gd name="f429" fmla="*/ f339 1 f168"/>
                <a:gd name="f430" fmla="*/ f340 f162 1"/>
                <a:gd name="f431" fmla="*/ f341 f162 1"/>
                <a:gd name="f432" fmla="*/ f343 f163 1"/>
                <a:gd name="f433" fmla="*/ f342 f163 1"/>
                <a:gd name="f434" fmla="*/ f345 f162 1"/>
                <a:gd name="f435" fmla="*/ f346 f163 1"/>
                <a:gd name="f436" fmla="*/ f347 f162 1"/>
                <a:gd name="f437" fmla="*/ f348 f163 1"/>
                <a:gd name="f438" fmla="*/ f349 f162 1"/>
                <a:gd name="f439" fmla="*/ f350 f163 1"/>
                <a:gd name="f440" fmla="*/ f351 f162 1"/>
                <a:gd name="f441" fmla="*/ f352 f163 1"/>
                <a:gd name="f442" fmla="*/ f353 f162 1"/>
                <a:gd name="f443" fmla="*/ f354 f163 1"/>
                <a:gd name="f444" fmla="*/ f355 f162 1"/>
                <a:gd name="f445" fmla="*/ f356 f163 1"/>
                <a:gd name="f446" fmla="*/ f357 f162 1"/>
                <a:gd name="f447" fmla="*/ f358 f163 1"/>
                <a:gd name="f448" fmla="*/ f359 f162 1"/>
                <a:gd name="f449" fmla="*/ f360 f163 1"/>
                <a:gd name="f450" fmla="*/ f361 f163 1"/>
                <a:gd name="f451" fmla="*/ f362 f162 1"/>
                <a:gd name="f452" fmla="*/ f363 f163 1"/>
                <a:gd name="f453" fmla="*/ f364 f162 1"/>
                <a:gd name="f454" fmla="*/ f365 f163 1"/>
                <a:gd name="f455" fmla="*/ f366 f162 1"/>
                <a:gd name="f456" fmla="*/ f367 f163 1"/>
                <a:gd name="f457" fmla="*/ f368 f162 1"/>
                <a:gd name="f458" fmla="*/ f369 f163 1"/>
                <a:gd name="f459" fmla="*/ f370 f162 1"/>
                <a:gd name="f460" fmla="*/ f371 f163 1"/>
                <a:gd name="f461" fmla="*/ f372 f162 1"/>
                <a:gd name="f462" fmla="*/ f373 f163 1"/>
                <a:gd name="f463" fmla="*/ f374 f162 1"/>
                <a:gd name="f464" fmla="*/ f375 f163 1"/>
                <a:gd name="f465" fmla="*/ f376 f162 1"/>
                <a:gd name="f466" fmla="*/ f377 f163 1"/>
                <a:gd name="f467" fmla="*/ f378 f162 1"/>
                <a:gd name="f468" fmla="*/ f379 f163 1"/>
                <a:gd name="f469" fmla="*/ f380 f162 1"/>
                <a:gd name="f470" fmla="*/ f381 f163 1"/>
                <a:gd name="f471" fmla="*/ f382 f162 1"/>
                <a:gd name="f472" fmla="*/ f383 f162 1"/>
                <a:gd name="f473" fmla="*/ f384 f163 1"/>
                <a:gd name="f474" fmla="*/ f385 f162 1"/>
                <a:gd name="f475" fmla="*/ f386 f163 1"/>
                <a:gd name="f476" fmla="*/ f387 f162 1"/>
                <a:gd name="f477" fmla="*/ f388 f163 1"/>
                <a:gd name="f478" fmla="*/ f389 f162 1"/>
                <a:gd name="f479" fmla="*/ f390 f163 1"/>
                <a:gd name="f480" fmla="*/ f391 f162 1"/>
                <a:gd name="f481" fmla="*/ f392 f163 1"/>
                <a:gd name="f482" fmla="*/ f393 f162 1"/>
                <a:gd name="f483" fmla="*/ f394 f163 1"/>
                <a:gd name="f484" fmla="*/ f395 f162 1"/>
                <a:gd name="f485" fmla="*/ f396 f163 1"/>
                <a:gd name="f486" fmla="*/ f397 f162 1"/>
                <a:gd name="f487" fmla="*/ f398 f163 1"/>
                <a:gd name="f488" fmla="*/ f399 f162 1"/>
                <a:gd name="f489" fmla="*/ f400 f163 1"/>
                <a:gd name="f490" fmla="*/ f401 f162 1"/>
                <a:gd name="f491" fmla="*/ f402 f163 1"/>
                <a:gd name="f492" fmla="*/ f403 f163 1"/>
                <a:gd name="f493" fmla="*/ f404 f162 1"/>
                <a:gd name="f494" fmla="*/ f405 f163 1"/>
                <a:gd name="f495" fmla="*/ f406 f163 1"/>
                <a:gd name="f496" fmla="*/ f407 f162 1"/>
                <a:gd name="f497" fmla="*/ f408 f163 1"/>
                <a:gd name="f498" fmla="*/ f409 f162 1"/>
                <a:gd name="f499" fmla="*/ f410 f163 1"/>
                <a:gd name="f500" fmla="*/ f411 f163 1"/>
                <a:gd name="f501" fmla="*/ f412 f163 1"/>
                <a:gd name="f502" fmla="*/ f413 f162 1"/>
                <a:gd name="f503" fmla="*/ f414 f163 1"/>
                <a:gd name="f504" fmla="*/ f415 f163 1"/>
                <a:gd name="f505" fmla="*/ f416 f162 1"/>
                <a:gd name="f506" fmla="*/ f417 f163 1"/>
                <a:gd name="f507" fmla="*/ f418 f162 1"/>
                <a:gd name="f508" fmla="*/ f419 f163 1"/>
                <a:gd name="f509" fmla="*/ f420 f162 1"/>
                <a:gd name="f510" fmla="*/ f421 f162 1"/>
                <a:gd name="f511" fmla="*/ f422 f163 1"/>
                <a:gd name="f512" fmla="*/ f423 f162 1"/>
                <a:gd name="f513" fmla="*/ f424 f163 1"/>
                <a:gd name="f514" fmla="*/ f425 f162 1"/>
                <a:gd name="f515" fmla="*/ f426 f163 1"/>
                <a:gd name="f516" fmla="*/ f427 f162 1"/>
                <a:gd name="f517" fmla="*/ f428 f162 1"/>
                <a:gd name="f518" fmla="*/ f429 f163 1"/>
              </a:gdLst>
              <a:ahLst/>
              <a:cxnLst>
                <a:cxn ang="3cd4">
                  <a:pos x="hc" y="t"/>
                </a:cxn>
                <a:cxn ang="0">
                  <a:pos x="r" y="vc"/>
                </a:cxn>
                <a:cxn ang="cd4">
                  <a:pos x="hc" y="b"/>
                </a:cxn>
                <a:cxn ang="cd2">
                  <a:pos x="l" y="vc"/>
                </a:cxn>
                <a:cxn ang="f344">
                  <a:pos x="f434" y="f435"/>
                </a:cxn>
                <a:cxn ang="f344">
                  <a:pos x="f436" y="f437"/>
                </a:cxn>
                <a:cxn ang="f344">
                  <a:pos x="f438" y="f439"/>
                </a:cxn>
                <a:cxn ang="f344">
                  <a:pos x="f440" y="f441"/>
                </a:cxn>
                <a:cxn ang="f344">
                  <a:pos x="f442" y="f443"/>
                </a:cxn>
                <a:cxn ang="f344">
                  <a:pos x="f444" y="f445"/>
                </a:cxn>
                <a:cxn ang="f344">
                  <a:pos x="f446" y="f447"/>
                </a:cxn>
                <a:cxn ang="f344">
                  <a:pos x="f448" y="f449"/>
                </a:cxn>
                <a:cxn ang="f344">
                  <a:pos x="f448" y="f450"/>
                </a:cxn>
                <a:cxn ang="f344">
                  <a:pos x="f451" y="f452"/>
                </a:cxn>
                <a:cxn ang="f344">
                  <a:pos x="f453" y="f454"/>
                </a:cxn>
                <a:cxn ang="f344">
                  <a:pos x="f455" y="f456"/>
                </a:cxn>
                <a:cxn ang="f344">
                  <a:pos x="f457" y="f458"/>
                </a:cxn>
                <a:cxn ang="f344">
                  <a:pos x="f459" y="f460"/>
                </a:cxn>
                <a:cxn ang="f344">
                  <a:pos x="f461" y="f462"/>
                </a:cxn>
                <a:cxn ang="f344">
                  <a:pos x="f463" y="f464"/>
                </a:cxn>
                <a:cxn ang="f344">
                  <a:pos x="f465" y="f466"/>
                </a:cxn>
                <a:cxn ang="f344">
                  <a:pos x="f467" y="f468"/>
                </a:cxn>
                <a:cxn ang="f344">
                  <a:pos x="f469" y="f470"/>
                </a:cxn>
                <a:cxn ang="f344">
                  <a:pos x="f471" y="f470"/>
                </a:cxn>
                <a:cxn ang="f344">
                  <a:pos x="f472" y="f473"/>
                </a:cxn>
                <a:cxn ang="f344">
                  <a:pos x="f474" y="f475"/>
                </a:cxn>
                <a:cxn ang="f344">
                  <a:pos x="f476" y="f477"/>
                </a:cxn>
                <a:cxn ang="f344">
                  <a:pos x="f478" y="f479"/>
                </a:cxn>
                <a:cxn ang="f344">
                  <a:pos x="f480" y="f481"/>
                </a:cxn>
                <a:cxn ang="f344">
                  <a:pos x="f482" y="f483"/>
                </a:cxn>
                <a:cxn ang="f344">
                  <a:pos x="f484" y="f485"/>
                </a:cxn>
                <a:cxn ang="f344">
                  <a:pos x="f486" y="f487"/>
                </a:cxn>
                <a:cxn ang="f344">
                  <a:pos x="f488" y="f489"/>
                </a:cxn>
                <a:cxn ang="f344">
                  <a:pos x="f490" y="f489"/>
                </a:cxn>
                <a:cxn ang="f344">
                  <a:pos x="f490" y="f491"/>
                </a:cxn>
                <a:cxn ang="f344">
                  <a:pos x="f490" y="f492"/>
                </a:cxn>
                <a:cxn ang="f344">
                  <a:pos x="f493" y="f494"/>
                </a:cxn>
                <a:cxn ang="f344">
                  <a:pos x="f493" y="f495"/>
                </a:cxn>
                <a:cxn ang="f344">
                  <a:pos x="f496" y="f497"/>
                </a:cxn>
                <a:cxn ang="f344">
                  <a:pos x="f498" y="f499"/>
                </a:cxn>
                <a:cxn ang="f344">
                  <a:pos x="f493" y="f500"/>
                </a:cxn>
                <a:cxn ang="f344">
                  <a:pos x="f498" y="f501"/>
                </a:cxn>
                <a:cxn ang="f344">
                  <a:pos x="f502" y="f503"/>
                </a:cxn>
                <a:cxn ang="f344">
                  <a:pos x="f502" y="f504"/>
                </a:cxn>
                <a:cxn ang="f344">
                  <a:pos x="f505" y="f506"/>
                </a:cxn>
                <a:cxn ang="f344">
                  <a:pos x="f502" y="f506"/>
                </a:cxn>
                <a:cxn ang="f344">
                  <a:pos x="f498" y="f503"/>
                </a:cxn>
                <a:cxn ang="f344">
                  <a:pos x="f507" y="f508"/>
                </a:cxn>
                <a:cxn ang="f344">
                  <a:pos x="f509" y="f495"/>
                </a:cxn>
                <a:cxn ang="f344">
                  <a:pos x="f510" y="f487"/>
                </a:cxn>
                <a:cxn ang="f344">
                  <a:pos x="f472" y="f511"/>
                </a:cxn>
                <a:cxn ang="f344">
                  <a:pos x="f465" y="f475"/>
                </a:cxn>
                <a:cxn ang="f344">
                  <a:pos x="f512" y="f466"/>
                </a:cxn>
                <a:cxn ang="f344">
                  <a:pos x="f455" y="f462"/>
                </a:cxn>
                <a:cxn ang="f344">
                  <a:pos x="f451" y="f513"/>
                </a:cxn>
                <a:cxn ang="f344">
                  <a:pos x="f514" y="f515"/>
                </a:cxn>
                <a:cxn ang="f344">
                  <a:pos x="f516" y="f439"/>
                </a:cxn>
                <a:cxn ang="f344">
                  <a:pos x="f517" y="f518"/>
                </a:cxn>
              </a:cxnLst>
              <a:rect l="f430" t="f433" r="f431" b="f432"/>
              <a:pathLst>
                <a:path w="113" h="187">
                  <a:moveTo>
                    <a:pt x="f8" y="f9"/>
                  </a:moveTo>
                  <a:cubicBezTo>
                    <a:pt x="f10" y="f11"/>
                    <a:pt x="f10" y="f12"/>
                    <a:pt x="f13" y="f14"/>
                  </a:cubicBezTo>
                  <a:cubicBezTo>
                    <a:pt x="f13" y="f14"/>
                    <a:pt x="f15" y="f14"/>
                    <a:pt x="f15" y="f16"/>
                  </a:cubicBezTo>
                  <a:cubicBezTo>
                    <a:pt x="f17" y="f18"/>
                    <a:pt x="f19" y="f20"/>
                    <a:pt x="f19" y="f21"/>
                  </a:cubicBezTo>
                  <a:cubicBezTo>
                    <a:pt x="f19" y="f21"/>
                    <a:pt x="f19" y="f21"/>
                    <a:pt x="f19" y="f21"/>
                  </a:cubicBezTo>
                  <a:cubicBezTo>
                    <a:pt x="f19" y="f22"/>
                    <a:pt x="f23" y="f22"/>
                    <a:pt x="f23" y="f22"/>
                  </a:cubicBezTo>
                  <a:cubicBezTo>
                    <a:pt x="f23" y="f22"/>
                    <a:pt x="f23" y="f22"/>
                    <a:pt x="f23" y="f22"/>
                  </a:cubicBezTo>
                  <a:cubicBezTo>
                    <a:pt x="f24" y="f25"/>
                    <a:pt x="f24" y="f25"/>
                    <a:pt x="f24" y="f25"/>
                  </a:cubicBezTo>
                  <a:cubicBezTo>
                    <a:pt x="f24" y="f25"/>
                    <a:pt x="f24" y="f25"/>
                    <a:pt x="f23" y="f26"/>
                  </a:cubicBezTo>
                  <a:cubicBezTo>
                    <a:pt x="f24" y="f26"/>
                    <a:pt x="f24" y="f26"/>
                    <a:pt x="f24" y="f26"/>
                  </a:cubicBezTo>
                  <a:cubicBezTo>
                    <a:pt x="f27" y="f26"/>
                    <a:pt x="f28" y="f29"/>
                    <a:pt x="f27" y="f30"/>
                  </a:cubicBezTo>
                  <a:cubicBezTo>
                    <a:pt x="f27" y="f30"/>
                    <a:pt x="f27" y="f30"/>
                    <a:pt x="f27" y="f30"/>
                  </a:cubicBezTo>
                  <a:cubicBezTo>
                    <a:pt x="f31" y="f32"/>
                    <a:pt x="f33" y="f34"/>
                    <a:pt x="f35" y="f36"/>
                  </a:cubicBezTo>
                  <a:cubicBezTo>
                    <a:pt x="f35" y="f36"/>
                    <a:pt x="f35" y="f36"/>
                    <a:pt x="f35" y="f37"/>
                  </a:cubicBezTo>
                  <a:cubicBezTo>
                    <a:pt x="f35" y="f36"/>
                    <a:pt x="f38" y="f37"/>
                    <a:pt x="f38" y="f37"/>
                  </a:cubicBezTo>
                  <a:cubicBezTo>
                    <a:pt x="f38" y="f39"/>
                    <a:pt x="f40" y="f37"/>
                    <a:pt x="f40" y="f39"/>
                  </a:cubicBezTo>
                  <a:cubicBezTo>
                    <a:pt x="f40" y="f39"/>
                    <a:pt x="f40" y="f39"/>
                    <a:pt x="f40" y="f39"/>
                  </a:cubicBezTo>
                  <a:cubicBezTo>
                    <a:pt x="f41" y="f39"/>
                    <a:pt x="f40" y="f42"/>
                    <a:pt x="f41" y="f42"/>
                  </a:cubicBezTo>
                  <a:cubicBezTo>
                    <a:pt x="f40" y="f42"/>
                    <a:pt x="f40" y="f42"/>
                    <a:pt x="f40" y="f42"/>
                  </a:cubicBezTo>
                  <a:cubicBezTo>
                    <a:pt x="f41" y="f42"/>
                    <a:pt x="f40" y="f43"/>
                    <a:pt x="f41" y="f43"/>
                  </a:cubicBezTo>
                  <a:cubicBezTo>
                    <a:pt x="f41" y="f43"/>
                    <a:pt x="f41" y="f43"/>
                    <a:pt x="f41" y="f43"/>
                  </a:cubicBezTo>
                  <a:cubicBezTo>
                    <a:pt x="f41" y="f44"/>
                    <a:pt x="f41" y="f44"/>
                    <a:pt x="f41" y="f44"/>
                  </a:cubicBezTo>
                  <a:cubicBezTo>
                    <a:pt x="f41" y="f44"/>
                    <a:pt x="f41" y="f44"/>
                    <a:pt x="f41" y="f44"/>
                  </a:cubicBezTo>
                  <a:cubicBezTo>
                    <a:pt x="f45" y="f44"/>
                    <a:pt x="f45" y="f46"/>
                    <a:pt x="f45" y="f46"/>
                  </a:cubicBezTo>
                  <a:cubicBezTo>
                    <a:pt x="f45" y="f46"/>
                    <a:pt x="f45" y="f44"/>
                    <a:pt x="f41" y="f46"/>
                  </a:cubicBezTo>
                  <a:cubicBezTo>
                    <a:pt x="f47" y="f48"/>
                    <a:pt x="f49" y="f50"/>
                    <a:pt x="f51" y="f52"/>
                  </a:cubicBezTo>
                  <a:cubicBezTo>
                    <a:pt x="f51" y="f52"/>
                    <a:pt x="f51" y="f52"/>
                    <a:pt x="f51" y="f53"/>
                  </a:cubicBezTo>
                  <a:cubicBezTo>
                    <a:pt x="f51" y="f53"/>
                    <a:pt x="f51" y="f53"/>
                    <a:pt x="f54" y="f53"/>
                  </a:cubicBezTo>
                  <a:cubicBezTo>
                    <a:pt x="f54" y="f55"/>
                    <a:pt x="f54" y="f55"/>
                    <a:pt x="f54" y="f55"/>
                  </a:cubicBezTo>
                  <a:cubicBezTo>
                    <a:pt x="f56" y="f55"/>
                    <a:pt x="f56" y="f55"/>
                    <a:pt x="f56" y="f55"/>
                  </a:cubicBezTo>
                  <a:cubicBezTo>
                    <a:pt x="f54" y="f55"/>
                    <a:pt x="f54" y="f55"/>
                    <a:pt x="f54" y="f57"/>
                  </a:cubicBezTo>
                  <a:cubicBezTo>
                    <a:pt x="f56" y="f57"/>
                    <a:pt x="f56" y="f57"/>
                    <a:pt x="f56" y="f57"/>
                  </a:cubicBezTo>
                  <a:cubicBezTo>
                    <a:pt x="f56" y="f57"/>
                    <a:pt x="f56" y="f57"/>
                    <a:pt x="f56" y="f58"/>
                  </a:cubicBezTo>
                  <a:cubicBezTo>
                    <a:pt x="f59" y="f58"/>
                    <a:pt x="f56" y="f58"/>
                    <a:pt x="f59" y="f60"/>
                  </a:cubicBezTo>
                  <a:cubicBezTo>
                    <a:pt x="f56" y="f60"/>
                    <a:pt x="f56" y="f60"/>
                    <a:pt x="f56" y="f60"/>
                  </a:cubicBezTo>
                  <a:cubicBezTo>
                    <a:pt x="f56" y="f61"/>
                    <a:pt x="f59" y="f58"/>
                    <a:pt x="f59" y="f60"/>
                  </a:cubicBezTo>
                  <a:cubicBezTo>
                    <a:pt x="f59" y="f60"/>
                    <a:pt x="f59" y="f60"/>
                    <a:pt x="f59" y="f60"/>
                  </a:cubicBezTo>
                  <a:cubicBezTo>
                    <a:pt x="f62" y="f60"/>
                    <a:pt x="f62" y="f61"/>
                    <a:pt x="f62" y="f63"/>
                  </a:cubicBezTo>
                  <a:cubicBezTo>
                    <a:pt x="f62" y="f63"/>
                    <a:pt x="f62" y="f63"/>
                    <a:pt x="f62" y="f63"/>
                  </a:cubicBezTo>
                  <a:cubicBezTo>
                    <a:pt x="f64" y="f63"/>
                    <a:pt x="f64" y="f65"/>
                    <a:pt x="f64" y="f65"/>
                  </a:cubicBezTo>
                  <a:cubicBezTo>
                    <a:pt x="f64" y="f66"/>
                    <a:pt x="f62" y="f66"/>
                    <a:pt x="f64" y="f66"/>
                  </a:cubicBezTo>
                  <a:cubicBezTo>
                    <a:pt x="f67" y="f66"/>
                    <a:pt x="f67" y="f68"/>
                    <a:pt x="f69" y="f66"/>
                  </a:cubicBezTo>
                  <a:cubicBezTo>
                    <a:pt x="f69" y="f68"/>
                    <a:pt x="f69" y="f70"/>
                    <a:pt x="f69" y="f70"/>
                  </a:cubicBezTo>
                  <a:cubicBezTo>
                    <a:pt x="f67" y="f71"/>
                    <a:pt x="f67" y="f71"/>
                    <a:pt x="f67" y="f71"/>
                  </a:cubicBezTo>
                  <a:cubicBezTo>
                    <a:pt x="f67" y="f71"/>
                    <a:pt x="f67" y="f71"/>
                    <a:pt x="f67" y="f71"/>
                  </a:cubicBezTo>
                  <a:cubicBezTo>
                    <a:pt x="f67" y="f71"/>
                    <a:pt x="f67" y="f71"/>
                    <a:pt x="f64" y="f71"/>
                  </a:cubicBezTo>
                  <a:cubicBezTo>
                    <a:pt x="f67" y="f71"/>
                    <a:pt x="f67" y="f72"/>
                    <a:pt x="f67" y="f72"/>
                  </a:cubicBezTo>
                  <a:cubicBezTo>
                    <a:pt x="f69" y="f72"/>
                    <a:pt x="f73" y="f72"/>
                    <a:pt x="f74" y="f75"/>
                  </a:cubicBezTo>
                  <a:cubicBezTo>
                    <a:pt x="f73" y="f72"/>
                    <a:pt x="f73" y="f75"/>
                    <a:pt x="f73" y="f75"/>
                  </a:cubicBezTo>
                  <a:cubicBezTo>
                    <a:pt x="f76" y="f75"/>
                    <a:pt x="f76" y="f75"/>
                    <a:pt x="f76" y="f75"/>
                  </a:cubicBezTo>
                  <a:cubicBezTo>
                    <a:pt x="f76" y="f75"/>
                    <a:pt x="f74" y="f75"/>
                    <a:pt x="f74" y="f77"/>
                  </a:cubicBezTo>
                  <a:cubicBezTo>
                    <a:pt x="f76" y="f77"/>
                    <a:pt x="f76" y="f77"/>
                    <a:pt x="f76" y="f77"/>
                  </a:cubicBezTo>
                  <a:cubicBezTo>
                    <a:pt x="f76" y="f77"/>
                    <a:pt x="f78" y="f77"/>
                    <a:pt x="f76" y="f79"/>
                  </a:cubicBezTo>
                  <a:cubicBezTo>
                    <a:pt x="f76" y="f79"/>
                    <a:pt x="f76" y="f79"/>
                    <a:pt x="f74" y="f79"/>
                  </a:cubicBezTo>
                  <a:cubicBezTo>
                    <a:pt x="f76" y="f79"/>
                    <a:pt x="f76" y="f79"/>
                    <a:pt x="f76" y="f80"/>
                  </a:cubicBezTo>
                  <a:cubicBezTo>
                    <a:pt x="f76" y="f80"/>
                    <a:pt x="f76" y="f80"/>
                    <a:pt x="f76" y="f80"/>
                  </a:cubicBezTo>
                  <a:cubicBezTo>
                    <a:pt x="f78" y="f80"/>
                    <a:pt x="f78" y="f80"/>
                    <a:pt x="f78" y="f80"/>
                  </a:cubicBezTo>
                  <a:cubicBezTo>
                    <a:pt x="f78" y="f80"/>
                    <a:pt x="f78" y="f80"/>
                    <a:pt x="f78" y="f80"/>
                  </a:cubicBezTo>
                  <a:cubicBezTo>
                    <a:pt x="f81" y="f80"/>
                    <a:pt x="f81" y="f80"/>
                    <a:pt x="f81" y="f80"/>
                  </a:cubicBezTo>
                  <a:cubicBezTo>
                    <a:pt x="f81" y="f80"/>
                    <a:pt x="f81" y="f80"/>
                    <a:pt x="f78" y="f82"/>
                  </a:cubicBezTo>
                  <a:cubicBezTo>
                    <a:pt x="f81" y="f82"/>
                    <a:pt x="f83" y="f82"/>
                    <a:pt x="f83" y="f84"/>
                  </a:cubicBezTo>
                  <a:cubicBezTo>
                    <a:pt x="f85" y="f82"/>
                    <a:pt x="f81" y="f84"/>
                    <a:pt x="f83" y="f84"/>
                  </a:cubicBezTo>
                  <a:cubicBezTo>
                    <a:pt x="f83" y="f86"/>
                    <a:pt x="f85" y="f86"/>
                    <a:pt x="f85" y="f87"/>
                  </a:cubicBezTo>
                  <a:cubicBezTo>
                    <a:pt x="f85" y="f86"/>
                    <a:pt x="f85" y="f86"/>
                    <a:pt x="f85" y="f86"/>
                  </a:cubicBezTo>
                  <a:cubicBezTo>
                    <a:pt x="f85" y="f87"/>
                    <a:pt x="f85" y="f87"/>
                    <a:pt x="f85" y="f87"/>
                  </a:cubicBezTo>
                  <a:cubicBezTo>
                    <a:pt x="f85" y="f87"/>
                    <a:pt x="f85" y="f88"/>
                    <a:pt x="f89" y="f88"/>
                  </a:cubicBezTo>
                  <a:cubicBezTo>
                    <a:pt x="f89" y="f88"/>
                    <a:pt x="f89" y="f88"/>
                    <a:pt x="f85" y="f88"/>
                  </a:cubicBezTo>
                  <a:cubicBezTo>
                    <a:pt x="f89" y="f88"/>
                    <a:pt x="f90" y="f91"/>
                    <a:pt x="f90" y="f92"/>
                  </a:cubicBezTo>
                  <a:cubicBezTo>
                    <a:pt x="f93" y="f92"/>
                    <a:pt x="f93" y="f92"/>
                    <a:pt x="f93" y="f92"/>
                  </a:cubicBezTo>
                  <a:cubicBezTo>
                    <a:pt x="f93" y="f92"/>
                    <a:pt x="f93" y="f92"/>
                    <a:pt x="f93" y="f92"/>
                  </a:cubicBezTo>
                  <a:cubicBezTo>
                    <a:pt x="f93" y="f94"/>
                    <a:pt x="f93" y="f94"/>
                    <a:pt x="f93" y="f94"/>
                  </a:cubicBezTo>
                  <a:cubicBezTo>
                    <a:pt x="f95" y="f94"/>
                    <a:pt x="f89" y="f92"/>
                    <a:pt x="f90" y="f92"/>
                  </a:cubicBezTo>
                  <a:cubicBezTo>
                    <a:pt x="f90" y="f94"/>
                    <a:pt x="f93" y="f94"/>
                    <a:pt x="f93" y="f94"/>
                  </a:cubicBezTo>
                  <a:cubicBezTo>
                    <a:pt x="f93" y="f94"/>
                    <a:pt x="f95" y="f94"/>
                    <a:pt x="f93" y="f96"/>
                  </a:cubicBezTo>
                  <a:cubicBezTo>
                    <a:pt x="f93" y="f96"/>
                    <a:pt x="f90" y="f96"/>
                    <a:pt x="f93" y="f96"/>
                  </a:cubicBezTo>
                  <a:cubicBezTo>
                    <a:pt x="f93" y="f97"/>
                    <a:pt x="f93" y="f96"/>
                    <a:pt x="f93" y="f97"/>
                  </a:cubicBezTo>
                  <a:cubicBezTo>
                    <a:pt x="f95" y="f97"/>
                    <a:pt x="f95" y="f97"/>
                    <a:pt x="f95" y="f97"/>
                  </a:cubicBezTo>
                  <a:cubicBezTo>
                    <a:pt x="f95" y="f96"/>
                    <a:pt x="f95" y="f97"/>
                    <a:pt x="f95" y="f97"/>
                  </a:cubicBezTo>
                  <a:cubicBezTo>
                    <a:pt x="f95" y="f97"/>
                    <a:pt x="f98" y="f97"/>
                    <a:pt x="f95" y="f99"/>
                  </a:cubicBezTo>
                  <a:cubicBezTo>
                    <a:pt x="f95" y="f99"/>
                    <a:pt x="f95" y="f99"/>
                    <a:pt x="f95" y="f99"/>
                  </a:cubicBezTo>
                  <a:cubicBezTo>
                    <a:pt x="f95" y="f99"/>
                    <a:pt x="f95" y="f99"/>
                    <a:pt x="f98" y="f99"/>
                  </a:cubicBezTo>
                  <a:cubicBezTo>
                    <a:pt x="f98" y="f99"/>
                    <a:pt x="f98" y="f99"/>
                    <a:pt x="f98" y="f99"/>
                  </a:cubicBezTo>
                  <a:cubicBezTo>
                    <a:pt x="f98" y="f99"/>
                    <a:pt x="f98" y="f100"/>
                    <a:pt x="f101" y="f100"/>
                  </a:cubicBezTo>
                  <a:cubicBezTo>
                    <a:pt x="f101" y="f102"/>
                    <a:pt x="f101" y="f102"/>
                    <a:pt x="f101" y="f102"/>
                  </a:cubicBezTo>
                  <a:cubicBezTo>
                    <a:pt x="f101" y="f103"/>
                    <a:pt x="f104" y="f103"/>
                    <a:pt x="f104" y="f103"/>
                  </a:cubicBezTo>
                  <a:cubicBezTo>
                    <a:pt x="f104" y="f103"/>
                    <a:pt x="f104" y="f103"/>
                    <a:pt x="f101" y="f103"/>
                  </a:cubicBezTo>
                  <a:cubicBezTo>
                    <a:pt x="f101" y="f105"/>
                    <a:pt x="f104" y="f105"/>
                    <a:pt x="f104" y="f105"/>
                  </a:cubicBezTo>
                  <a:cubicBezTo>
                    <a:pt x="f104" y="f105"/>
                    <a:pt x="f104" y="f106"/>
                    <a:pt x="f101" y="f106"/>
                  </a:cubicBezTo>
                  <a:cubicBezTo>
                    <a:pt x="f104" y="f106"/>
                    <a:pt x="f104" y="f106"/>
                    <a:pt x="f107" y="f106"/>
                  </a:cubicBezTo>
                  <a:cubicBezTo>
                    <a:pt x="f104" y="f108"/>
                    <a:pt x="f109" y="f106"/>
                    <a:pt x="f107" y="f108"/>
                  </a:cubicBezTo>
                  <a:cubicBezTo>
                    <a:pt x="f107" y="f108"/>
                    <a:pt x="f107" y="f108"/>
                    <a:pt x="f104" y="f108"/>
                  </a:cubicBezTo>
                  <a:cubicBezTo>
                    <a:pt x="f104" y="f110"/>
                    <a:pt x="f109" y="f110"/>
                    <a:pt x="f107" y="f110"/>
                  </a:cubicBezTo>
                  <a:cubicBezTo>
                    <a:pt x="f109" y="f110"/>
                    <a:pt x="f109" y="f110"/>
                    <a:pt x="f109" y="f110"/>
                  </a:cubicBezTo>
                  <a:cubicBezTo>
                    <a:pt x="f109" y="f110"/>
                    <a:pt x="f111" y="f110"/>
                    <a:pt x="f109" y="f112"/>
                  </a:cubicBezTo>
                  <a:cubicBezTo>
                    <a:pt x="f111" y="f112"/>
                    <a:pt x="f109" y="f113"/>
                    <a:pt x="f111" y="f112"/>
                  </a:cubicBezTo>
                  <a:cubicBezTo>
                    <a:pt x="f111" y="f113"/>
                    <a:pt x="f114" y="f115"/>
                    <a:pt x="f116" y="f117"/>
                  </a:cubicBezTo>
                  <a:cubicBezTo>
                    <a:pt x="f116" y="f117"/>
                    <a:pt x="f116" y="f118"/>
                    <a:pt x="f116" y="f117"/>
                  </a:cubicBezTo>
                  <a:cubicBezTo>
                    <a:pt x="f116" y="f117"/>
                    <a:pt x="f116" y="f117"/>
                    <a:pt x="f116" y="f117"/>
                  </a:cubicBezTo>
                  <a:cubicBezTo>
                    <a:pt x="f116" y="f117"/>
                    <a:pt x="f116" y="f117"/>
                    <a:pt x="f116" y="f117"/>
                  </a:cubicBezTo>
                  <a:cubicBezTo>
                    <a:pt x="f116" y="f118"/>
                    <a:pt x="f116" y="f118"/>
                    <a:pt x="f116" y="f118"/>
                  </a:cubicBezTo>
                  <a:cubicBezTo>
                    <a:pt x="f111" y="f119"/>
                    <a:pt x="f114" y="f118"/>
                    <a:pt x="f114" y="f118"/>
                  </a:cubicBezTo>
                  <a:cubicBezTo>
                    <a:pt x="f114" y="f119"/>
                    <a:pt x="f114" y="f119"/>
                    <a:pt x="f114" y="f119"/>
                  </a:cubicBezTo>
                  <a:cubicBezTo>
                    <a:pt x="f120" y="f119"/>
                    <a:pt x="f120" y="f119"/>
                    <a:pt x="f120" y="f119"/>
                  </a:cubicBezTo>
                  <a:cubicBezTo>
                    <a:pt x="f120" y="f121"/>
                    <a:pt x="f114" y="f121"/>
                    <a:pt x="f114" y="f121"/>
                  </a:cubicBezTo>
                  <a:cubicBezTo>
                    <a:pt x="f114" y="f121"/>
                    <a:pt x="f114" y="f122"/>
                    <a:pt x="f120" y="f121"/>
                  </a:cubicBezTo>
                  <a:cubicBezTo>
                    <a:pt x="f114" y="f122"/>
                    <a:pt x="f114" y="f122"/>
                    <a:pt x="f114" y="f122"/>
                  </a:cubicBezTo>
                  <a:cubicBezTo>
                    <a:pt x="f120" y="f122"/>
                    <a:pt x="f120" y="f122"/>
                    <a:pt x="f120" y="f122"/>
                  </a:cubicBezTo>
                  <a:cubicBezTo>
                    <a:pt x="f120" y="f122"/>
                    <a:pt x="f120" y="f122"/>
                    <a:pt x="f120" y="f122"/>
                  </a:cubicBezTo>
                  <a:cubicBezTo>
                    <a:pt x="f114" y="f122"/>
                    <a:pt x="f120" y="f120"/>
                    <a:pt x="f120" y="f120"/>
                  </a:cubicBezTo>
                  <a:cubicBezTo>
                    <a:pt x="f120" y="f122"/>
                    <a:pt x="f120" y="f122"/>
                    <a:pt x="f120" y="f122"/>
                  </a:cubicBezTo>
                  <a:cubicBezTo>
                    <a:pt x="f123" y="f122"/>
                    <a:pt x="f123" y="f122"/>
                    <a:pt x="f123" y="f122"/>
                  </a:cubicBezTo>
                  <a:cubicBezTo>
                    <a:pt x="f120" y="f122"/>
                    <a:pt x="f123" y="f120"/>
                    <a:pt x="f123" y="f120"/>
                  </a:cubicBezTo>
                  <a:cubicBezTo>
                    <a:pt x="f123" y="f120"/>
                    <a:pt x="f123" y="f120"/>
                    <a:pt x="f124" y="f120"/>
                  </a:cubicBezTo>
                  <a:cubicBezTo>
                    <a:pt x="f123" y="f120"/>
                    <a:pt x="f124" y="f125"/>
                    <a:pt x="f123" y="f125"/>
                  </a:cubicBezTo>
                  <a:cubicBezTo>
                    <a:pt x="f123" y="f120"/>
                    <a:pt x="f123" y="f120"/>
                    <a:pt x="f123" y="f120"/>
                  </a:cubicBezTo>
                  <a:cubicBezTo>
                    <a:pt x="f123" y="f125"/>
                    <a:pt x="f120" y="f125"/>
                    <a:pt x="f123" y="f125"/>
                  </a:cubicBezTo>
                  <a:cubicBezTo>
                    <a:pt x="f123" y="f125"/>
                    <a:pt x="f124" y="f120"/>
                    <a:pt x="f124" y="f125"/>
                  </a:cubicBezTo>
                  <a:cubicBezTo>
                    <a:pt x="f124" y="f125"/>
                    <a:pt x="f124" y="f125"/>
                    <a:pt x="f123" y="f125"/>
                  </a:cubicBezTo>
                  <a:cubicBezTo>
                    <a:pt x="f123" y="f126"/>
                    <a:pt x="f123" y="f126"/>
                    <a:pt x="f123" y="f126"/>
                  </a:cubicBezTo>
                  <a:cubicBezTo>
                    <a:pt x="f124" y="f125"/>
                    <a:pt x="f124" y="f125"/>
                    <a:pt x="f124" y="f125"/>
                  </a:cubicBezTo>
                  <a:cubicBezTo>
                    <a:pt x="f124" y="f125"/>
                    <a:pt x="f124" y="f125"/>
                    <a:pt x="f124" y="f125"/>
                  </a:cubicBezTo>
                  <a:cubicBezTo>
                    <a:pt x="f124" y="f125"/>
                    <a:pt x="f124" y="f126"/>
                    <a:pt x="f122" y="f126"/>
                  </a:cubicBezTo>
                  <a:cubicBezTo>
                    <a:pt x="f122" y="f126"/>
                    <a:pt x="f122" y="f126"/>
                    <a:pt x="f122" y="f116"/>
                  </a:cubicBezTo>
                  <a:cubicBezTo>
                    <a:pt x="f122" y="f116"/>
                    <a:pt x="f122" y="f116"/>
                    <a:pt x="f122" y="f116"/>
                  </a:cubicBezTo>
                  <a:cubicBezTo>
                    <a:pt x="f122" y="f116"/>
                    <a:pt x="f122" y="f116"/>
                    <a:pt x="f122" y="f116"/>
                  </a:cubicBezTo>
                  <a:cubicBezTo>
                    <a:pt x="f122" y="f116"/>
                    <a:pt x="f122" y="f116"/>
                    <a:pt x="f122" y="f116"/>
                  </a:cubicBezTo>
                  <a:cubicBezTo>
                    <a:pt x="f122" y="f127"/>
                    <a:pt x="f128" y="f127"/>
                    <a:pt x="f128" y="f127"/>
                  </a:cubicBezTo>
                  <a:cubicBezTo>
                    <a:pt x="f128" y="f127"/>
                    <a:pt x="f124" y="f111"/>
                    <a:pt x="f122" y="f111"/>
                  </a:cubicBezTo>
                  <a:cubicBezTo>
                    <a:pt x="f128" y="f111"/>
                    <a:pt x="f128" y="f111"/>
                    <a:pt x="f128" y="f111"/>
                  </a:cubicBezTo>
                  <a:cubicBezTo>
                    <a:pt x="f128" y="f107"/>
                    <a:pt x="f118" y="f107"/>
                    <a:pt x="f119" y="f129"/>
                  </a:cubicBezTo>
                  <a:cubicBezTo>
                    <a:pt x="f118" y="f129"/>
                    <a:pt x="f118" y="f129"/>
                    <a:pt x="f118" y="f129"/>
                  </a:cubicBezTo>
                  <a:cubicBezTo>
                    <a:pt x="f118" y="f104"/>
                    <a:pt x="f130" y="f95"/>
                    <a:pt x="f115" y="f131"/>
                  </a:cubicBezTo>
                  <a:cubicBezTo>
                    <a:pt x="f115" y="f131"/>
                    <a:pt x="f115" y="f131"/>
                    <a:pt x="f118" y="f131"/>
                  </a:cubicBezTo>
                  <a:cubicBezTo>
                    <a:pt x="f115" y="f131"/>
                    <a:pt x="f118" y="f132"/>
                    <a:pt x="f115" y="f132"/>
                  </a:cubicBezTo>
                  <a:cubicBezTo>
                    <a:pt x="f115" y="f131"/>
                    <a:pt x="f115" y="f131"/>
                    <a:pt x="f115" y="f131"/>
                  </a:cubicBezTo>
                  <a:cubicBezTo>
                    <a:pt x="f130" y="f131"/>
                    <a:pt x="f130" y="f132"/>
                    <a:pt x="f130" y="f90"/>
                  </a:cubicBezTo>
                  <a:cubicBezTo>
                    <a:pt x="f130" y="f132"/>
                    <a:pt x="f110" y="f132"/>
                    <a:pt x="f110" y="f132"/>
                  </a:cubicBezTo>
                  <a:cubicBezTo>
                    <a:pt x="f130" y="f90"/>
                    <a:pt x="f130" y="f90"/>
                    <a:pt x="f110" y="f90"/>
                  </a:cubicBezTo>
                  <a:cubicBezTo>
                    <a:pt x="f110" y="f90"/>
                    <a:pt x="f110" y="f90"/>
                    <a:pt x="f110" y="f90"/>
                  </a:cubicBezTo>
                  <a:cubicBezTo>
                    <a:pt x="f110" y="f133"/>
                    <a:pt x="f110" y="f133"/>
                    <a:pt x="f110" y="f133"/>
                  </a:cubicBezTo>
                  <a:cubicBezTo>
                    <a:pt x="f110" y="f133"/>
                    <a:pt x="f134" y="f90"/>
                    <a:pt x="f110" y="f133"/>
                  </a:cubicBezTo>
                  <a:cubicBezTo>
                    <a:pt x="f110" y="f133"/>
                    <a:pt x="f110" y="f133"/>
                    <a:pt x="f110" y="f133"/>
                  </a:cubicBezTo>
                  <a:cubicBezTo>
                    <a:pt x="f134" y="f133"/>
                    <a:pt x="f134" y="f89"/>
                    <a:pt x="f134" y="f89"/>
                  </a:cubicBezTo>
                  <a:cubicBezTo>
                    <a:pt x="f134" y="f83"/>
                    <a:pt x="f134" y="f83"/>
                    <a:pt x="f134" y="f83"/>
                  </a:cubicBezTo>
                  <a:cubicBezTo>
                    <a:pt x="f135" y="f83"/>
                    <a:pt x="f135" y="f83"/>
                    <a:pt x="f135" y="f83"/>
                  </a:cubicBezTo>
                  <a:cubicBezTo>
                    <a:pt x="f135" y="f83"/>
                    <a:pt x="f135" y="f136"/>
                    <a:pt x="f134" y="f136"/>
                  </a:cubicBezTo>
                  <a:cubicBezTo>
                    <a:pt x="f108" y="f81"/>
                    <a:pt x="f137" y="f138"/>
                    <a:pt x="f105" y="f74"/>
                  </a:cubicBezTo>
                  <a:cubicBezTo>
                    <a:pt x="f137" y="f74"/>
                    <a:pt x="f137" y="f74"/>
                    <a:pt x="f137" y="f74"/>
                  </a:cubicBezTo>
                  <a:cubicBezTo>
                    <a:pt x="f137" y="f73"/>
                    <a:pt x="f105" y="f74"/>
                    <a:pt x="f105" y="f73"/>
                  </a:cubicBezTo>
                  <a:cubicBezTo>
                    <a:pt x="f137" y="f73"/>
                    <a:pt x="f137" y="f73"/>
                    <a:pt x="f137" y="f73"/>
                  </a:cubicBezTo>
                  <a:cubicBezTo>
                    <a:pt x="f137" y="f69"/>
                    <a:pt x="f105" y="f73"/>
                    <a:pt x="f105" y="f69"/>
                  </a:cubicBezTo>
                  <a:cubicBezTo>
                    <a:pt x="f103" y="f69"/>
                    <a:pt x="f105" y="f69"/>
                    <a:pt x="f105" y="f73"/>
                  </a:cubicBezTo>
                  <a:cubicBezTo>
                    <a:pt x="f105" y="f73"/>
                    <a:pt x="f105" y="f69"/>
                    <a:pt x="f103" y="f69"/>
                  </a:cubicBezTo>
                  <a:cubicBezTo>
                    <a:pt x="f105" y="f69"/>
                    <a:pt x="f105" y="f69"/>
                    <a:pt x="f105" y="f69"/>
                  </a:cubicBezTo>
                  <a:cubicBezTo>
                    <a:pt x="f105" y="f139"/>
                    <a:pt x="f105" y="f139"/>
                    <a:pt x="f105" y="f139"/>
                  </a:cubicBezTo>
                  <a:cubicBezTo>
                    <a:pt x="f105" y="f139"/>
                    <a:pt x="f137" y="f69"/>
                    <a:pt x="f108" y="f139"/>
                  </a:cubicBezTo>
                  <a:cubicBezTo>
                    <a:pt x="f108" y="f67"/>
                    <a:pt x="f108" y="f67"/>
                    <a:pt x="f108" y="f67"/>
                  </a:cubicBezTo>
                  <a:cubicBezTo>
                    <a:pt x="f108" y="f67"/>
                    <a:pt x="f135" y="f139"/>
                    <a:pt x="f135" y="f67"/>
                  </a:cubicBezTo>
                  <a:cubicBezTo>
                    <a:pt x="f108" y="f67"/>
                    <a:pt x="f137" y="f67"/>
                    <a:pt x="f137" y="f67"/>
                  </a:cubicBezTo>
                  <a:cubicBezTo>
                    <a:pt x="f105" y="f67"/>
                    <a:pt x="f103" y="f139"/>
                    <a:pt x="f103" y="f67"/>
                  </a:cubicBezTo>
                  <a:cubicBezTo>
                    <a:pt x="f103" y="f67"/>
                    <a:pt x="f103" y="f139"/>
                    <a:pt x="f105" y="f67"/>
                  </a:cubicBezTo>
                  <a:cubicBezTo>
                    <a:pt x="f103" y="f67"/>
                    <a:pt x="f103" y="f67"/>
                    <a:pt x="f103" y="f67"/>
                  </a:cubicBezTo>
                  <a:cubicBezTo>
                    <a:pt x="f140" y="f67"/>
                    <a:pt x="f140" y="f67"/>
                    <a:pt x="f140" y="f67"/>
                  </a:cubicBezTo>
                  <a:cubicBezTo>
                    <a:pt x="f140" y="f67"/>
                    <a:pt x="f103" y="f67"/>
                    <a:pt x="f103" y="f62"/>
                  </a:cubicBezTo>
                  <a:cubicBezTo>
                    <a:pt x="f140" y="f67"/>
                    <a:pt x="f140" y="f62"/>
                    <a:pt x="f140" y="f67"/>
                  </a:cubicBezTo>
                  <a:cubicBezTo>
                    <a:pt x="f100" y="f67"/>
                    <a:pt x="f140" y="f62"/>
                    <a:pt x="f100" y="f62"/>
                  </a:cubicBezTo>
                  <a:cubicBezTo>
                    <a:pt x="f100" y="f62"/>
                    <a:pt x="f103" y="f62"/>
                    <a:pt x="f103" y="f141"/>
                  </a:cubicBezTo>
                  <a:cubicBezTo>
                    <a:pt x="f140" y="f62"/>
                    <a:pt x="f100" y="f141"/>
                    <a:pt x="f100" y="f62"/>
                  </a:cubicBezTo>
                  <a:cubicBezTo>
                    <a:pt x="f100" y="f62"/>
                    <a:pt x="f100" y="f141"/>
                    <a:pt x="f140" y="f141"/>
                  </a:cubicBezTo>
                  <a:cubicBezTo>
                    <a:pt x="f140" y="f141"/>
                    <a:pt x="f96" y="f141"/>
                    <a:pt x="f100" y="f59"/>
                  </a:cubicBezTo>
                  <a:cubicBezTo>
                    <a:pt x="f100" y="f141"/>
                    <a:pt x="f100" y="f141"/>
                    <a:pt x="f100" y="f141"/>
                  </a:cubicBezTo>
                  <a:cubicBezTo>
                    <a:pt x="f100" y="f59"/>
                    <a:pt x="f100" y="f59"/>
                    <a:pt x="f100" y="f59"/>
                  </a:cubicBezTo>
                  <a:cubicBezTo>
                    <a:pt x="f100" y="f59"/>
                    <a:pt x="f96" y="f59"/>
                    <a:pt x="f100" y="f54"/>
                  </a:cubicBezTo>
                  <a:cubicBezTo>
                    <a:pt x="f100" y="f54"/>
                    <a:pt x="f96" y="f51"/>
                    <a:pt x="f96" y="f54"/>
                  </a:cubicBezTo>
                  <a:cubicBezTo>
                    <a:pt x="f96" y="f59"/>
                    <a:pt x="f100" y="f54"/>
                    <a:pt x="f96" y="f59"/>
                  </a:cubicBezTo>
                  <a:cubicBezTo>
                    <a:pt x="f96" y="f54"/>
                    <a:pt x="f142" y="f54"/>
                    <a:pt x="f142" y="f54"/>
                  </a:cubicBezTo>
                  <a:cubicBezTo>
                    <a:pt x="f142" y="f54"/>
                    <a:pt x="f142" y="f54"/>
                    <a:pt x="f142" y="f54"/>
                  </a:cubicBezTo>
                  <a:cubicBezTo>
                    <a:pt x="f142" y="f54"/>
                    <a:pt x="f142" y="f54"/>
                    <a:pt x="f142" y="f54"/>
                  </a:cubicBezTo>
                  <a:cubicBezTo>
                    <a:pt x="f142" y="f54"/>
                    <a:pt x="f142" y="f54"/>
                    <a:pt x="f142" y="f54"/>
                  </a:cubicBezTo>
                  <a:cubicBezTo>
                    <a:pt x="f142" y="f54"/>
                    <a:pt x="f142" y="f54"/>
                    <a:pt x="f142" y="f54"/>
                  </a:cubicBezTo>
                  <a:cubicBezTo>
                    <a:pt x="f143" y="f51"/>
                    <a:pt x="f142" y="f51"/>
                    <a:pt x="f142" y="f51"/>
                  </a:cubicBezTo>
                  <a:cubicBezTo>
                    <a:pt x="f96" y="f51"/>
                    <a:pt x="f96" y="f51"/>
                    <a:pt x="f96" y="f51"/>
                  </a:cubicBezTo>
                  <a:cubicBezTo>
                    <a:pt x="f142" y="f51"/>
                    <a:pt x="f96" y="f49"/>
                    <a:pt x="f96" y="f49"/>
                  </a:cubicBezTo>
                  <a:cubicBezTo>
                    <a:pt x="f143" y="f51"/>
                    <a:pt x="f143" y="f51"/>
                    <a:pt x="f143" y="f51"/>
                  </a:cubicBezTo>
                  <a:cubicBezTo>
                    <a:pt x="f143" y="f49"/>
                    <a:pt x="f143" y="f49"/>
                    <a:pt x="f143" y="f49"/>
                  </a:cubicBezTo>
                  <a:cubicBezTo>
                    <a:pt x="f142" y="f49"/>
                    <a:pt x="f142" y="f49"/>
                    <a:pt x="f142" y="f49"/>
                  </a:cubicBezTo>
                  <a:cubicBezTo>
                    <a:pt x="f142" y="f49"/>
                    <a:pt x="f142" y="f49"/>
                    <a:pt x="f142" y="f47"/>
                  </a:cubicBezTo>
                  <a:cubicBezTo>
                    <a:pt x="f142" y="f47"/>
                    <a:pt x="f143" y="f47"/>
                    <a:pt x="f143" y="f49"/>
                  </a:cubicBezTo>
                  <a:cubicBezTo>
                    <a:pt x="f143" y="f47"/>
                    <a:pt x="f143" y="f47"/>
                    <a:pt x="f143" y="f47"/>
                  </a:cubicBezTo>
                  <a:cubicBezTo>
                    <a:pt x="f143" y="f47"/>
                    <a:pt x="f143" y="f47"/>
                    <a:pt x="f94" y="f47"/>
                  </a:cubicBezTo>
                  <a:cubicBezTo>
                    <a:pt x="f143" y="f47"/>
                    <a:pt x="f143" y="f144"/>
                    <a:pt x="f143" y="f144"/>
                  </a:cubicBezTo>
                  <a:cubicBezTo>
                    <a:pt x="f142" y="f144"/>
                    <a:pt x="f142" y="f144"/>
                    <a:pt x="f142" y="f144"/>
                  </a:cubicBezTo>
                  <a:cubicBezTo>
                    <a:pt x="f142" y="f45"/>
                    <a:pt x="f142" y="f45"/>
                    <a:pt x="f142" y="f45"/>
                  </a:cubicBezTo>
                  <a:cubicBezTo>
                    <a:pt x="f96" y="f45"/>
                    <a:pt x="f142" y="f45"/>
                    <a:pt x="f96" y="f45"/>
                  </a:cubicBezTo>
                  <a:cubicBezTo>
                    <a:pt x="f96" y="f40"/>
                    <a:pt x="f96" y="f40"/>
                    <a:pt x="f142" y="f40"/>
                  </a:cubicBezTo>
                  <a:cubicBezTo>
                    <a:pt x="f142" y="f45"/>
                    <a:pt x="f143" y="f45"/>
                    <a:pt x="f94" y="f45"/>
                  </a:cubicBezTo>
                  <a:cubicBezTo>
                    <a:pt x="f145" y="f45"/>
                    <a:pt x="f142" y="f146"/>
                    <a:pt x="f94" y="f40"/>
                  </a:cubicBezTo>
                  <a:cubicBezTo>
                    <a:pt x="f145" y="f40"/>
                    <a:pt x="f145" y="f40"/>
                    <a:pt x="f145" y="f40"/>
                  </a:cubicBezTo>
                  <a:cubicBezTo>
                    <a:pt x="f91" y="f40"/>
                    <a:pt x="f91" y="f40"/>
                    <a:pt x="f91" y="f40"/>
                  </a:cubicBezTo>
                  <a:cubicBezTo>
                    <a:pt x="f145" y="f40"/>
                    <a:pt x="f145" y="f146"/>
                    <a:pt x="f94" y="f146"/>
                  </a:cubicBezTo>
                  <a:cubicBezTo>
                    <a:pt x="f94" y="f146"/>
                    <a:pt x="f94" y="f146"/>
                    <a:pt x="f94" y="f146"/>
                  </a:cubicBezTo>
                  <a:cubicBezTo>
                    <a:pt x="f143" y="f146"/>
                    <a:pt x="f143" y="f146"/>
                    <a:pt x="f143" y="f146"/>
                  </a:cubicBezTo>
                  <a:cubicBezTo>
                    <a:pt x="f94" y="f38"/>
                    <a:pt x="f94" y="f38"/>
                    <a:pt x="f94" y="f38"/>
                  </a:cubicBezTo>
                  <a:cubicBezTo>
                    <a:pt x="f145" y="f146"/>
                    <a:pt x="f94" y="f146"/>
                    <a:pt x="f145" y="f146"/>
                  </a:cubicBezTo>
                  <a:cubicBezTo>
                    <a:pt x="f145" y="f38"/>
                    <a:pt x="f94" y="f38"/>
                    <a:pt x="f145" y="f38"/>
                  </a:cubicBezTo>
                  <a:cubicBezTo>
                    <a:pt x="f91" y="f146"/>
                    <a:pt x="f91" y="f146"/>
                    <a:pt x="f91" y="f146"/>
                  </a:cubicBezTo>
                  <a:cubicBezTo>
                    <a:pt x="f91" y="f146"/>
                    <a:pt x="f91" y="f146"/>
                    <a:pt x="f91" y="f146"/>
                  </a:cubicBezTo>
                  <a:cubicBezTo>
                    <a:pt x="f91" y="f146"/>
                    <a:pt x="f91" y="f146"/>
                    <a:pt x="f91" y="f146"/>
                  </a:cubicBezTo>
                  <a:cubicBezTo>
                    <a:pt x="f91" y="f38"/>
                    <a:pt x="f88" y="f146"/>
                    <a:pt x="f88" y="f38"/>
                  </a:cubicBezTo>
                  <a:cubicBezTo>
                    <a:pt x="f91" y="f38"/>
                    <a:pt x="f91" y="f38"/>
                    <a:pt x="f91" y="f38"/>
                  </a:cubicBezTo>
                  <a:cubicBezTo>
                    <a:pt x="f91" y="f33"/>
                    <a:pt x="f91" y="f146"/>
                    <a:pt x="f145" y="f38"/>
                  </a:cubicBezTo>
                  <a:cubicBezTo>
                    <a:pt x="f91" y="f33"/>
                    <a:pt x="f91" y="f38"/>
                    <a:pt x="f91" y="f33"/>
                  </a:cubicBezTo>
                  <a:cubicBezTo>
                    <a:pt x="f91" y="f33"/>
                    <a:pt x="f91" y="f33"/>
                    <a:pt x="f91" y="f33"/>
                  </a:cubicBezTo>
                  <a:cubicBezTo>
                    <a:pt x="f91" y="f33"/>
                    <a:pt x="f145" y="f31"/>
                    <a:pt x="f91" y="f31"/>
                  </a:cubicBezTo>
                  <a:cubicBezTo>
                    <a:pt x="f91" y="f31"/>
                    <a:pt x="f91" y="f31"/>
                    <a:pt x="f91" y="f31"/>
                  </a:cubicBezTo>
                  <a:cubicBezTo>
                    <a:pt x="f88" y="f31"/>
                    <a:pt x="f88" y="f31"/>
                    <a:pt x="f147" y="f31"/>
                  </a:cubicBezTo>
                  <a:cubicBezTo>
                    <a:pt x="f88" y="f148"/>
                    <a:pt x="f147" y="f148"/>
                    <a:pt x="f88" y="f148"/>
                  </a:cubicBezTo>
                  <a:cubicBezTo>
                    <a:pt x="f88" y="f148"/>
                    <a:pt x="f88" y="f31"/>
                    <a:pt x="f91" y="f31"/>
                  </a:cubicBezTo>
                  <a:cubicBezTo>
                    <a:pt x="f145" y="f148"/>
                    <a:pt x="f91" y="f33"/>
                    <a:pt x="f145" y="f31"/>
                  </a:cubicBezTo>
                  <a:cubicBezTo>
                    <a:pt x="f94" y="f148"/>
                    <a:pt x="f94" y="f148"/>
                    <a:pt x="f94" y="f148"/>
                  </a:cubicBezTo>
                  <a:cubicBezTo>
                    <a:pt x="f94" y="f148"/>
                    <a:pt x="f94" y="f148"/>
                    <a:pt x="f94" y="f148"/>
                  </a:cubicBezTo>
                  <a:cubicBezTo>
                    <a:pt x="f145" y="f148"/>
                    <a:pt x="f145" y="f148"/>
                    <a:pt x="f145" y="f148"/>
                  </a:cubicBezTo>
                  <a:cubicBezTo>
                    <a:pt x="f145" y="f148"/>
                    <a:pt x="f91" y="f28"/>
                    <a:pt x="f88" y="f28"/>
                  </a:cubicBezTo>
                  <a:cubicBezTo>
                    <a:pt x="f91" y="f28"/>
                    <a:pt x="f91" y="f28"/>
                    <a:pt x="f91" y="f28"/>
                  </a:cubicBezTo>
                  <a:cubicBezTo>
                    <a:pt x="f91" y="f149"/>
                    <a:pt x="f88" y="f149"/>
                    <a:pt x="f88" y="f24"/>
                  </a:cubicBezTo>
                  <a:cubicBezTo>
                    <a:pt x="f88" y="f149"/>
                    <a:pt x="f88" y="f19"/>
                    <a:pt x="f147" y="f24"/>
                  </a:cubicBezTo>
                  <a:cubicBezTo>
                    <a:pt x="f147" y="f24"/>
                    <a:pt x="f147" y="f149"/>
                    <a:pt x="f86" y="f149"/>
                  </a:cubicBezTo>
                  <a:cubicBezTo>
                    <a:pt x="f147" y="f149"/>
                    <a:pt x="f147" y="f149"/>
                    <a:pt x="f147" y="f149"/>
                  </a:cubicBezTo>
                  <a:cubicBezTo>
                    <a:pt x="f86" y="f149"/>
                    <a:pt x="f147" y="f24"/>
                    <a:pt x="f86" y="f24"/>
                  </a:cubicBezTo>
                  <a:cubicBezTo>
                    <a:pt x="f147" y="f24"/>
                    <a:pt x="f147" y="f24"/>
                    <a:pt x="f88" y="f19"/>
                  </a:cubicBezTo>
                  <a:cubicBezTo>
                    <a:pt x="f147" y="f19"/>
                    <a:pt x="f91" y="f19"/>
                    <a:pt x="f88" y="f19"/>
                  </a:cubicBezTo>
                  <a:cubicBezTo>
                    <a:pt x="f88" y="f150"/>
                    <a:pt x="f147" y="f150"/>
                    <a:pt x="f147" y="f150"/>
                  </a:cubicBezTo>
                  <a:cubicBezTo>
                    <a:pt x="f147" y="f17"/>
                    <a:pt x="f86" y="f15"/>
                    <a:pt x="f84" y="f15"/>
                  </a:cubicBezTo>
                  <a:cubicBezTo>
                    <a:pt x="f86" y="f10"/>
                    <a:pt x="f86" y="f10"/>
                    <a:pt x="f86" y="f8"/>
                  </a:cubicBezTo>
                  <a:cubicBezTo>
                    <a:pt x="f86" y="f8"/>
                    <a:pt x="f86" y="f10"/>
                    <a:pt x="f86" y="f8"/>
                  </a:cubicBezTo>
                  <a:cubicBezTo>
                    <a:pt x="f86" y="f8"/>
                    <a:pt x="f86" y="f8"/>
                    <a:pt x="f86" y="f8"/>
                  </a:cubicBezTo>
                  <a:cubicBezTo>
                    <a:pt x="f86" y="f8"/>
                    <a:pt x="f86" y="f151"/>
                    <a:pt x="f84" y="f8"/>
                  </a:cubicBezTo>
                  <a:cubicBezTo>
                    <a:pt x="f86" y="f151"/>
                    <a:pt x="f86" y="f151"/>
                    <a:pt x="f86" y="f151"/>
                  </a:cubicBezTo>
                  <a:cubicBezTo>
                    <a:pt x="f84" y="f151"/>
                    <a:pt x="f84" y="f151"/>
                    <a:pt x="f84" y="f151"/>
                  </a:cubicBezTo>
                  <a:cubicBezTo>
                    <a:pt x="f86" y="f151"/>
                    <a:pt x="f86" y="f151"/>
                    <a:pt x="f86" y="f151"/>
                  </a:cubicBezTo>
                  <a:cubicBezTo>
                    <a:pt x="f86" y="f152"/>
                    <a:pt x="f84" y="f152"/>
                    <a:pt x="f84" y="f152"/>
                  </a:cubicBezTo>
                  <a:cubicBezTo>
                    <a:pt x="f84" y="f152"/>
                    <a:pt x="f84" y="f152"/>
                    <a:pt x="f84" y="f152"/>
                  </a:cubicBezTo>
                  <a:cubicBezTo>
                    <a:pt x="f6" y="f152"/>
                    <a:pt x="f6" y="f153"/>
                    <a:pt x="f6" y="f153"/>
                  </a:cubicBezTo>
                  <a:cubicBezTo>
                    <a:pt x="f6" y="f5"/>
                    <a:pt x="f6" y="f5"/>
                    <a:pt x="f6" y="f5"/>
                  </a:cubicBezTo>
                  <a:cubicBezTo>
                    <a:pt x="f6" y="f5"/>
                    <a:pt x="f6" y="f5"/>
                    <a:pt x="f6" y="f5"/>
                  </a:cubicBezTo>
                  <a:cubicBezTo>
                    <a:pt x="f6" y="f5"/>
                    <a:pt x="f84" y="f5"/>
                    <a:pt x="f6" y="f5"/>
                  </a:cubicBezTo>
                  <a:cubicBezTo>
                    <a:pt x="f86" y="f5"/>
                    <a:pt x="f86" y="f5"/>
                    <a:pt x="f86" y="f5"/>
                  </a:cubicBezTo>
                  <a:cubicBezTo>
                    <a:pt x="f84" y="f5"/>
                    <a:pt x="f84" y="f5"/>
                    <a:pt x="f84" y="f5"/>
                  </a:cubicBezTo>
                  <a:cubicBezTo>
                    <a:pt x="f6" y="f153"/>
                    <a:pt x="f84" y="f153"/>
                    <a:pt x="f84" y="f153"/>
                  </a:cubicBezTo>
                  <a:cubicBezTo>
                    <a:pt x="f84" y="f153"/>
                    <a:pt x="f84" y="f153"/>
                    <a:pt x="f84" y="f153"/>
                  </a:cubicBezTo>
                  <a:cubicBezTo>
                    <a:pt x="f84" y="f5"/>
                    <a:pt x="f86" y="f153"/>
                    <a:pt x="f86" y="f153"/>
                  </a:cubicBezTo>
                  <a:cubicBezTo>
                    <a:pt x="f86" y="f5"/>
                    <a:pt x="f86" y="f5"/>
                    <a:pt x="f86" y="f5"/>
                  </a:cubicBezTo>
                  <a:cubicBezTo>
                    <a:pt x="f86" y="f5"/>
                    <a:pt x="f86" y="f153"/>
                    <a:pt x="f147" y="f153"/>
                  </a:cubicBezTo>
                  <a:cubicBezTo>
                    <a:pt x="f86" y="f153"/>
                    <a:pt x="f86" y="f153"/>
                    <a:pt x="f86" y="f153"/>
                  </a:cubicBezTo>
                  <a:cubicBezTo>
                    <a:pt x="f147" y="f153"/>
                    <a:pt x="f147" y="f153"/>
                    <a:pt x="f147" y="f152"/>
                  </a:cubicBezTo>
                  <a:cubicBezTo>
                    <a:pt x="f147" y="f152"/>
                    <a:pt x="f88" y="f152"/>
                    <a:pt x="f88" y="f151"/>
                  </a:cubicBezTo>
                  <a:cubicBezTo>
                    <a:pt x="f88" y="f151"/>
                    <a:pt x="f147" y="f151"/>
                    <a:pt x="f86" y="f151"/>
                  </a:cubicBezTo>
                  <a:cubicBezTo>
                    <a:pt x="f86" y="f151"/>
                    <a:pt x="f147" y="f151"/>
                    <a:pt x="f147" y="f8"/>
                  </a:cubicBezTo>
                  <a:cubicBezTo>
                    <a:pt x="f147" y="f8"/>
                    <a:pt x="f88" y="f151"/>
                    <a:pt x="f88" y="f8"/>
                  </a:cubicBezTo>
                  <a:cubicBezTo>
                    <a:pt x="f88" y="f8"/>
                    <a:pt x="f88" y="f8"/>
                    <a:pt x="f88" y="f8"/>
                  </a:cubicBezTo>
                  <a:cubicBezTo>
                    <a:pt x="f91" y="f8"/>
                    <a:pt x="f91" y="f8"/>
                    <a:pt x="f91" y="f8"/>
                  </a:cubicBezTo>
                  <a:cubicBezTo>
                    <a:pt x="f91" y="f10"/>
                    <a:pt x="f145" y="f15"/>
                    <a:pt x="f145" y="f17"/>
                  </a:cubicBezTo>
                  <a:cubicBezTo>
                    <a:pt x="f145" y="f17"/>
                    <a:pt x="f145" y="f17"/>
                    <a:pt x="f145" y="f17"/>
                  </a:cubicBezTo>
                  <a:cubicBezTo>
                    <a:pt x="f94" y="f17"/>
                    <a:pt x="f94" y="f150"/>
                    <a:pt x="f143" y="f150"/>
                  </a:cubicBezTo>
                  <a:cubicBezTo>
                    <a:pt x="f143" y="f19"/>
                    <a:pt x="f142" y="f24"/>
                    <a:pt x="f143" y="f149"/>
                  </a:cubicBezTo>
                  <a:cubicBezTo>
                    <a:pt x="f96" y="f28"/>
                    <a:pt x="f100" y="f148"/>
                    <a:pt x="f100" y="f33"/>
                  </a:cubicBezTo>
                  <a:cubicBezTo>
                    <a:pt x="f100" y="f33"/>
                    <a:pt x="f100" y="f33"/>
                    <a:pt x="f100" y="f33"/>
                  </a:cubicBezTo>
                  <a:cubicBezTo>
                    <a:pt x="f100" y="f33"/>
                    <a:pt x="f96" y="f33"/>
                    <a:pt x="f100" y="f33"/>
                  </a:cubicBezTo>
                  <a:cubicBezTo>
                    <a:pt x="f100" y="f33"/>
                    <a:pt x="f100" y="f33"/>
                    <a:pt x="f140" y="f33"/>
                  </a:cubicBezTo>
                  <a:cubicBezTo>
                    <a:pt x="f140" y="f38"/>
                    <a:pt x="f103" y="f146"/>
                    <a:pt x="f105" y="f146"/>
                  </a:cubicBezTo>
                  <a:cubicBezTo>
                    <a:pt x="f103" y="f146"/>
                    <a:pt x="f103" y="f146"/>
                    <a:pt x="f103" y="f146"/>
                  </a:cubicBezTo>
                  <a:cubicBezTo>
                    <a:pt x="f105" y="f40"/>
                    <a:pt x="f105" y="f45"/>
                    <a:pt x="f105" y="f45"/>
                  </a:cubicBezTo>
                  <a:cubicBezTo>
                    <a:pt x="f105" y="f144"/>
                    <a:pt x="f105" y="f144"/>
                    <a:pt x="f105" y="f144"/>
                  </a:cubicBezTo>
                  <a:cubicBezTo>
                    <a:pt x="f137" y="f144"/>
                    <a:pt x="f137" y="f144"/>
                    <a:pt x="f108" y="f47"/>
                  </a:cubicBezTo>
                  <a:cubicBezTo>
                    <a:pt x="f108" y="f47"/>
                    <a:pt x="f108" y="f49"/>
                    <a:pt x="f108" y="f51"/>
                  </a:cubicBezTo>
                  <a:cubicBezTo>
                    <a:pt x="f134" y="f54"/>
                    <a:pt x="f110" y="f141"/>
                    <a:pt x="f130" y="f62"/>
                  </a:cubicBezTo>
                  <a:cubicBezTo>
                    <a:pt x="f130" y="f62"/>
                    <a:pt x="f130" y="f62"/>
                    <a:pt x="f130" y="f62"/>
                  </a:cubicBezTo>
                  <a:cubicBezTo>
                    <a:pt x="f118" y="f67"/>
                    <a:pt x="f118" y="f73"/>
                    <a:pt x="f119" y="f74"/>
                  </a:cubicBezTo>
                  <a:cubicBezTo>
                    <a:pt x="f118" y="f74"/>
                    <a:pt x="f118" y="f74"/>
                    <a:pt x="f118" y="f74"/>
                  </a:cubicBezTo>
                  <a:cubicBezTo>
                    <a:pt x="f118" y="f138"/>
                    <a:pt x="f119" y="f138"/>
                    <a:pt x="f128" y="f138"/>
                  </a:cubicBezTo>
                  <a:cubicBezTo>
                    <a:pt x="f128" y="f138"/>
                    <a:pt x="f122" y="f81"/>
                    <a:pt x="f128" y="f81"/>
                  </a:cubicBezTo>
                  <a:cubicBezTo>
                    <a:pt x="f128" y="f136"/>
                    <a:pt x="f122" y="f136"/>
                    <a:pt x="f122" y="f136"/>
                  </a:cubicBezTo>
                  <a:cubicBezTo>
                    <a:pt x="f122" y="f83"/>
                    <a:pt x="f124" y="f83"/>
                    <a:pt x="f124" y="f89"/>
                  </a:cubicBezTo>
                  <a:cubicBezTo>
                    <a:pt x="f124" y="f89"/>
                    <a:pt x="f124" y="f89"/>
                    <a:pt x="f124" y="f89"/>
                  </a:cubicBezTo>
                  <a:cubicBezTo>
                    <a:pt x="f124" y="f89"/>
                    <a:pt x="f124" y="f89"/>
                    <a:pt x="f124" y="f89"/>
                  </a:cubicBezTo>
                  <a:cubicBezTo>
                    <a:pt x="f124" y="f133"/>
                    <a:pt x="f124" y="f90"/>
                    <a:pt x="f123" y="f133"/>
                  </a:cubicBezTo>
                  <a:cubicBezTo>
                    <a:pt x="f123" y="f90"/>
                    <a:pt x="f114" y="f132"/>
                    <a:pt x="f120" y="f131"/>
                  </a:cubicBezTo>
                  <a:cubicBezTo>
                    <a:pt x="f114" y="f131"/>
                    <a:pt x="f114" y="f131"/>
                    <a:pt x="f114" y="f131"/>
                  </a:cubicBezTo>
                  <a:cubicBezTo>
                    <a:pt x="f114" y="f95"/>
                    <a:pt x="f114" y="f104"/>
                    <a:pt x="f116" y="f104"/>
                  </a:cubicBezTo>
                  <a:cubicBezTo>
                    <a:pt x="f116" y="f104"/>
                    <a:pt x="f116" y="f104"/>
                    <a:pt x="f116" y="f129"/>
                  </a:cubicBezTo>
                  <a:cubicBezTo>
                    <a:pt x="f116" y="f129"/>
                    <a:pt x="f116" y="f104"/>
                    <a:pt x="f116" y="f129"/>
                  </a:cubicBezTo>
                  <a:cubicBezTo>
                    <a:pt x="f109" y="f107"/>
                    <a:pt x="f111" y="f111"/>
                    <a:pt x="f109" y="f116"/>
                  </a:cubicBezTo>
                  <a:cubicBezTo>
                    <a:pt x="f104" y="f126"/>
                    <a:pt x="f101" y="f122"/>
                    <a:pt x="f98" y="f119"/>
                  </a:cubicBezTo>
                  <a:cubicBezTo>
                    <a:pt x="f98" y="f119"/>
                    <a:pt x="f98" y="f119"/>
                    <a:pt x="f98" y="f119"/>
                  </a:cubicBezTo>
                  <a:cubicBezTo>
                    <a:pt x="f95" y="f119"/>
                    <a:pt x="f98" y="f117"/>
                    <a:pt x="f95" y="f118"/>
                  </a:cubicBezTo>
                  <a:cubicBezTo>
                    <a:pt x="f95" y="f117"/>
                    <a:pt x="f93" y="f117"/>
                    <a:pt x="f95" y="f117"/>
                  </a:cubicBezTo>
                  <a:cubicBezTo>
                    <a:pt x="f93" y="f117"/>
                    <a:pt x="f93" y="f113"/>
                    <a:pt x="f90" y="f113"/>
                  </a:cubicBezTo>
                  <a:cubicBezTo>
                    <a:pt x="f90" y="f113"/>
                    <a:pt x="f90" y="f113"/>
                    <a:pt x="f90" y="f113"/>
                  </a:cubicBezTo>
                  <a:cubicBezTo>
                    <a:pt x="f90" y="f112"/>
                    <a:pt x="f89" y="f110"/>
                    <a:pt x="f89" y="f108"/>
                  </a:cubicBezTo>
                  <a:cubicBezTo>
                    <a:pt x="f90" y="f108"/>
                    <a:pt x="f90" y="f108"/>
                    <a:pt x="f90" y="f108"/>
                  </a:cubicBezTo>
                  <a:cubicBezTo>
                    <a:pt x="f90" y="f108"/>
                    <a:pt x="f89" y="f108"/>
                    <a:pt x="f89" y="f106"/>
                  </a:cubicBezTo>
                  <a:cubicBezTo>
                    <a:pt x="f89" y="f108"/>
                    <a:pt x="f89" y="f108"/>
                    <a:pt x="f89" y="f108"/>
                  </a:cubicBezTo>
                  <a:cubicBezTo>
                    <a:pt x="f85" y="f105"/>
                    <a:pt x="f83" y="f102"/>
                    <a:pt x="f78" y="f99"/>
                  </a:cubicBezTo>
                  <a:cubicBezTo>
                    <a:pt x="f78" y="f97"/>
                    <a:pt x="f83" y="f97"/>
                    <a:pt x="f81" y="f97"/>
                  </a:cubicBezTo>
                  <a:cubicBezTo>
                    <a:pt x="f78" y="f97"/>
                    <a:pt x="f78" y="f97"/>
                    <a:pt x="f78" y="f97"/>
                  </a:cubicBezTo>
                  <a:cubicBezTo>
                    <a:pt x="f78" y="f96"/>
                    <a:pt x="f81" y="f94"/>
                    <a:pt x="f78" y="f94"/>
                  </a:cubicBezTo>
                  <a:cubicBezTo>
                    <a:pt x="f78" y="f96"/>
                    <a:pt x="f78" y="f94"/>
                    <a:pt x="f78" y="f96"/>
                  </a:cubicBezTo>
                  <a:cubicBezTo>
                    <a:pt x="f78" y="f94"/>
                    <a:pt x="f78" y="f92"/>
                    <a:pt x="f76" y="f92"/>
                  </a:cubicBezTo>
                  <a:cubicBezTo>
                    <a:pt x="f78" y="f92"/>
                    <a:pt x="f78" y="f92"/>
                    <a:pt x="f78" y="f92"/>
                  </a:cubicBezTo>
                  <a:cubicBezTo>
                    <a:pt x="f74" y="f91"/>
                    <a:pt x="f74" y="f88"/>
                    <a:pt x="f73" y="f88"/>
                  </a:cubicBezTo>
                  <a:cubicBezTo>
                    <a:pt x="f64" y="f82"/>
                    <a:pt x="f56" y="f77"/>
                    <a:pt x="f51" y="f70"/>
                  </a:cubicBezTo>
                  <a:cubicBezTo>
                    <a:pt x="f47" y="f61"/>
                    <a:pt x="f40" y="f57"/>
                    <a:pt x="f35" y="f50"/>
                  </a:cubicBezTo>
                  <a:cubicBezTo>
                    <a:pt x="f38" y="f154"/>
                    <a:pt x="f35" y="f154"/>
                    <a:pt x="f35" y="f48"/>
                  </a:cubicBezTo>
                  <a:cubicBezTo>
                    <a:pt x="f35" y="f48"/>
                    <a:pt x="f35" y="f48"/>
                    <a:pt x="f35" y="f48"/>
                  </a:cubicBezTo>
                  <a:cubicBezTo>
                    <a:pt x="f33" y="f48"/>
                    <a:pt x="f33" y="f155"/>
                    <a:pt x="f33" y="f48"/>
                  </a:cubicBezTo>
                  <a:cubicBezTo>
                    <a:pt x="f31" y="f46"/>
                    <a:pt x="f27" y="f44"/>
                    <a:pt x="f28" y="f42"/>
                  </a:cubicBezTo>
                  <a:cubicBezTo>
                    <a:pt x="f27" y="f42"/>
                    <a:pt x="f27" y="f42"/>
                    <a:pt x="f27" y="f42"/>
                  </a:cubicBezTo>
                  <a:cubicBezTo>
                    <a:pt x="f28" y="f42"/>
                    <a:pt x="f28" y="f42"/>
                    <a:pt x="f28" y="f42"/>
                  </a:cubicBezTo>
                  <a:cubicBezTo>
                    <a:pt x="f28" y="f42"/>
                    <a:pt x="f28" y="f42"/>
                    <a:pt x="f28" y="f42"/>
                  </a:cubicBezTo>
                  <a:cubicBezTo>
                    <a:pt x="f28" y="f42"/>
                    <a:pt x="f28" y="f39"/>
                    <a:pt x="f24" y="f42"/>
                  </a:cubicBezTo>
                  <a:cubicBezTo>
                    <a:pt x="f19" y="f34"/>
                    <a:pt x="f17" y="f29"/>
                    <a:pt x="f10" y="f21"/>
                  </a:cubicBezTo>
                  <a:cubicBezTo>
                    <a:pt x="f10" y="f156"/>
                    <a:pt x="f157" y="f20"/>
                    <a:pt x="f8" y="f158"/>
                  </a:cubicBezTo>
                  <a:cubicBezTo>
                    <a:pt x="f8" y="f14"/>
                    <a:pt x="f159" y="f160"/>
                    <a:pt x="f5" y="f9"/>
                  </a:cubicBezTo>
                  <a:cubicBezTo>
                    <a:pt x="f5" y="f9"/>
                    <a:pt x="f159" y="f7"/>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70" name="Freeform 150">
              <a:extLst>
                <a:ext uri="{FF2B5EF4-FFF2-40B4-BE49-F238E27FC236}">
                  <a16:creationId xmlns:a16="http://schemas.microsoft.com/office/drawing/2014/main" id="{8DB3286E-0FCA-48B5-AD6C-74F96B7F1B4E}"/>
                </a:ext>
              </a:extLst>
            </p:cNvPr>
            <p:cNvSpPr/>
            <p:nvPr/>
          </p:nvSpPr>
          <p:spPr>
            <a:xfrm>
              <a:off x="11658499" y="3738186"/>
              <a:ext cx="226085" cy="410437"/>
            </a:xfrm>
            <a:custGeom>
              <a:avLst/>
              <a:gdLst>
                <a:gd name="f0" fmla="val 10800000"/>
                <a:gd name="f1" fmla="val 5400000"/>
                <a:gd name="f2" fmla="val 180"/>
                <a:gd name="f3" fmla="val w"/>
                <a:gd name="f4" fmla="val h"/>
                <a:gd name="f5" fmla="val 0"/>
                <a:gd name="f6" fmla="val 110"/>
                <a:gd name="f7" fmla="val 200"/>
                <a:gd name="f8" fmla="val 107"/>
                <a:gd name="f9" fmla="val 195"/>
                <a:gd name="f10" fmla="val 191"/>
                <a:gd name="f11" fmla="val 105"/>
                <a:gd name="f12" fmla="val 190"/>
                <a:gd name="f13" fmla="val 187"/>
                <a:gd name="f14" fmla="val 103"/>
                <a:gd name="f15" fmla="val 182"/>
                <a:gd name="f16" fmla="val 101"/>
                <a:gd name="f17" fmla="val 179"/>
                <a:gd name="f18" fmla="val 98"/>
                <a:gd name="f19" fmla="val 177"/>
                <a:gd name="f20" fmla="val 178"/>
                <a:gd name="f21" fmla="val 97"/>
                <a:gd name="f22" fmla="val 175"/>
                <a:gd name="f23" fmla="val 174"/>
                <a:gd name="f24" fmla="val 95"/>
                <a:gd name="f25" fmla="val 171"/>
                <a:gd name="f26" fmla="val 169"/>
                <a:gd name="f27" fmla="val 93"/>
                <a:gd name="f28" fmla="val 166"/>
                <a:gd name="f29" fmla="val 91"/>
                <a:gd name="f30" fmla="val 164"/>
                <a:gd name="f31" fmla="val 161"/>
                <a:gd name="f32" fmla="val 162"/>
                <a:gd name="f33" fmla="val 90"/>
                <a:gd name="f34" fmla="val 160"/>
                <a:gd name="f35" fmla="val 89"/>
                <a:gd name="f36" fmla="val 158"/>
                <a:gd name="f37" fmla="val 156"/>
                <a:gd name="f38" fmla="val 155"/>
                <a:gd name="f39" fmla="val 88"/>
                <a:gd name="f40" fmla="val 153"/>
                <a:gd name="f41" fmla="val 86"/>
                <a:gd name="f42" fmla="val 152"/>
                <a:gd name="f43" fmla="val 85"/>
                <a:gd name="f44" fmla="val 149"/>
                <a:gd name="f45" fmla="val 84"/>
                <a:gd name="f46" fmla="val 147"/>
                <a:gd name="f47" fmla="val 82"/>
                <a:gd name="f48" fmla="val 144"/>
                <a:gd name="f49" fmla="val 80"/>
                <a:gd name="f50" fmla="val 142"/>
                <a:gd name="f51" fmla="val 78"/>
                <a:gd name="f52" fmla="val 140"/>
                <a:gd name="f53" fmla="val 139"/>
                <a:gd name="f54" fmla="val 138"/>
                <a:gd name="f55" fmla="val 77"/>
                <a:gd name="f56" fmla="val 136"/>
                <a:gd name="f57" fmla="val 76"/>
                <a:gd name="f58" fmla="val 135"/>
                <a:gd name="f59" fmla="val 134"/>
                <a:gd name="f60" fmla="val 132"/>
                <a:gd name="f61" fmla="val 75"/>
                <a:gd name="f62" fmla="val 131"/>
                <a:gd name="f63" fmla="val 73"/>
                <a:gd name="f64" fmla="val 129"/>
                <a:gd name="f65" fmla="val 127"/>
                <a:gd name="f66" fmla="val 72"/>
                <a:gd name="f67" fmla="val 126"/>
                <a:gd name="f68" fmla="val 71"/>
                <a:gd name="f69" fmla="val 69"/>
                <a:gd name="f70" fmla="val 125"/>
                <a:gd name="f71" fmla="val 123"/>
                <a:gd name="f72" fmla="val 122"/>
                <a:gd name="f73" fmla="val 121"/>
                <a:gd name="f74" fmla="val 119"/>
                <a:gd name="f75" fmla="val 68"/>
                <a:gd name="f76" fmla="val 118"/>
                <a:gd name="f77" fmla="val 116"/>
                <a:gd name="f78" fmla="val 114"/>
                <a:gd name="f79" fmla="val 113"/>
                <a:gd name="f80" fmla="val 112"/>
                <a:gd name="f81" fmla="val 65"/>
                <a:gd name="f82" fmla="val 64"/>
                <a:gd name="f83" fmla="val 109"/>
                <a:gd name="f84" fmla="val 108"/>
                <a:gd name="f85" fmla="val 106"/>
                <a:gd name="f86" fmla="val 63"/>
                <a:gd name="f87" fmla="val 62"/>
                <a:gd name="f88" fmla="val 60"/>
                <a:gd name="f89" fmla="val 100"/>
                <a:gd name="f90" fmla="val 99"/>
                <a:gd name="f91" fmla="val 59"/>
                <a:gd name="f92" fmla="val 96"/>
                <a:gd name="f93" fmla="val 58"/>
                <a:gd name="f94" fmla="val 56"/>
                <a:gd name="f95" fmla="val 55"/>
                <a:gd name="f96" fmla="val 92"/>
                <a:gd name="f97" fmla="val 52"/>
                <a:gd name="f98" fmla="val 51"/>
                <a:gd name="f99" fmla="val 87"/>
                <a:gd name="f100" fmla="val 50"/>
                <a:gd name="f101" fmla="val 49"/>
                <a:gd name="f102" fmla="val 47"/>
                <a:gd name="f103" fmla="val 79"/>
                <a:gd name="f104" fmla="val 46"/>
                <a:gd name="f105" fmla="val 74"/>
                <a:gd name="f106" fmla="val 45"/>
                <a:gd name="f107" fmla="val 70"/>
                <a:gd name="f108" fmla="val 43"/>
                <a:gd name="f109" fmla="val 67"/>
                <a:gd name="f110" fmla="val 41"/>
                <a:gd name="f111" fmla="val 42"/>
                <a:gd name="f112" fmla="val 66"/>
                <a:gd name="f113" fmla="val 61"/>
                <a:gd name="f114" fmla="val 37"/>
                <a:gd name="f115" fmla="val 35"/>
                <a:gd name="f116" fmla="val 38"/>
                <a:gd name="f117" fmla="val 57"/>
                <a:gd name="f118" fmla="val 54"/>
                <a:gd name="f119" fmla="val 53"/>
                <a:gd name="f120" fmla="val 34"/>
                <a:gd name="f121" fmla="val 33"/>
                <a:gd name="f122" fmla="val 32"/>
                <a:gd name="f123" fmla="val 44"/>
                <a:gd name="f124" fmla="val 30"/>
                <a:gd name="f125" fmla="val 29"/>
                <a:gd name="f126" fmla="val 40"/>
                <a:gd name="f127" fmla="val 28"/>
                <a:gd name="f128" fmla="val 25"/>
                <a:gd name="f129" fmla="val 24"/>
                <a:gd name="f130" fmla="val 39"/>
                <a:gd name="f131" fmla="val 36"/>
                <a:gd name="f132" fmla="val 31"/>
                <a:gd name="f133" fmla="val 22"/>
                <a:gd name="f134" fmla="val 27"/>
                <a:gd name="f135" fmla="val 21"/>
                <a:gd name="f136" fmla="val 26"/>
                <a:gd name="f137" fmla="val 20"/>
                <a:gd name="f138" fmla="val 19"/>
                <a:gd name="f139" fmla="val 17"/>
                <a:gd name="f140" fmla="val 23"/>
                <a:gd name="f141" fmla="val 16"/>
                <a:gd name="f142" fmla="val 18"/>
                <a:gd name="f143" fmla="val 15"/>
                <a:gd name="f144" fmla="val 14"/>
                <a:gd name="f145" fmla="val 13"/>
                <a:gd name="f146" fmla="val 11"/>
                <a:gd name="f147" fmla="val 9"/>
                <a:gd name="f148" fmla="val 12"/>
                <a:gd name="f149" fmla="val 8"/>
                <a:gd name="f150" fmla="val 7"/>
                <a:gd name="f151" fmla="val 6"/>
                <a:gd name="f152" fmla="val 5"/>
                <a:gd name="f153" fmla="val 4"/>
                <a:gd name="f154" fmla="val 3"/>
                <a:gd name="f155" fmla="val 1"/>
                <a:gd name="f156" fmla="val 2"/>
                <a:gd name="f157" fmla="val 148"/>
                <a:gd name="f158" fmla="val 165"/>
                <a:gd name="f159" fmla="val 173"/>
                <a:gd name="f160" fmla="val 184"/>
                <a:gd name="f161" fmla="val 186"/>
                <a:gd name="f162" fmla="val 188"/>
                <a:gd name="f163" fmla="val 102"/>
                <a:gd name="f164" fmla="val 194"/>
                <a:gd name="f165" fmla="val 199"/>
                <a:gd name="f166" fmla="+- 0 0 -90"/>
                <a:gd name="f167" fmla="*/ f3 1 110"/>
                <a:gd name="f168" fmla="*/ f4 1 200"/>
                <a:gd name="f169" fmla="+- f7 0 f5"/>
                <a:gd name="f170" fmla="+- f6 0 f5"/>
                <a:gd name="f171" fmla="*/ f166 f0 1"/>
                <a:gd name="f172" fmla="*/ f170 1 110"/>
                <a:gd name="f173" fmla="*/ f169 1 200"/>
                <a:gd name="f174" fmla="*/ 98 f170 1"/>
                <a:gd name="f175" fmla="*/ 175 f169 1"/>
                <a:gd name="f176" fmla="*/ 95 f170 1"/>
                <a:gd name="f177" fmla="*/ 169 f169 1"/>
                <a:gd name="f178" fmla="*/ 89 f170 1"/>
                <a:gd name="f179" fmla="*/ 156 f169 1"/>
                <a:gd name="f180" fmla="*/ 88 f170 1"/>
                <a:gd name="f181" fmla="*/ 152 f169 1"/>
                <a:gd name="f182" fmla="*/ 78 f170 1"/>
                <a:gd name="f183" fmla="*/ 140 f169 1"/>
                <a:gd name="f184" fmla="*/ 77 f170 1"/>
                <a:gd name="f185" fmla="*/ 136 f169 1"/>
                <a:gd name="f186" fmla="*/ 75 f170 1"/>
                <a:gd name="f187" fmla="*/ 127 f169 1"/>
                <a:gd name="f188" fmla="*/ 71 f170 1"/>
                <a:gd name="f189" fmla="*/ 122 f169 1"/>
                <a:gd name="f190" fmla="*/ 68 f170 1"/>
                <a:gd name="f191" fmla="*/ 119 f169 1"/>
                <a:gd name="f192" fmla="*/ 116 f169 1"/>
                <a:gd name="f193" fmla="*/ 64 f170 1"/>
                <a:gd name="f194" fmla="*/ 109 f169 1"/>
                <a:gd name="f195" fmla="*/ 62 f170 1"/>
                <a:gd name="f196" fmla="*/ 105 f169 1"/>
                <a:gd name="f197" fmla="*/ 60 f170 1"/>
                <a:gd name="f198" fmla="*/ 100 f169 1"/>
                <a:gd name="f199" fmla="*/ 58 f170 1"/>
                <a:gd name="f200" fmla="*/ 95 f169 1"/>
                <a:gd name="f201" fmla="*/ 55 f170 1"/>
                <a:gd name="f202" fmla="*/ 88 f169 1"/>
                <a:gd name="f203" fmla="*/ 50 f170 1"/>
                <a:gd name="f204" fmla="*/ 82 f169 1"/>
                <a:gd name="f205" fmla="*/ 49 f170 1"/>
                <a:gd name="f206" fmla="*/ 79 f169 1"/>
                <a:gd name="f207" fmla="*/ 46 f170 1"/>
                <a:gd name="f208" fmla="*/ 75 f169 1"/>
                <a:gd name="f209" fmla="*/ 73 f169 1"/>
                <a:gd name="f210" fmla="*/ 45 f170 1"/>
                <a:gd name="f211" fmla="*/ 71 f169 1"/>
                <a:gd name="f212" fmla="*/ 43 f170 1"/>
                <a:gd name="f213" fmla="*/ 69 f169 1"/>
                <a:gd name="f214" fmla="*/ 37 f170 1"/>
                <a:gd name="f215" fmla="*/ 58 f169 1"/>
                <a:gd name="f216" fmla="*/ 35 f170 1"/>
                <a:gd name="f217" fmla="*/ 54 f169 1"/>
                <a:gd name="f218" fmla="*/ 34 f170 1"/>
                <a:gd name="f219" fmla="*/ 52 f169 1"/>
                <a:gd name="f220" fmla="*/ 29 f170 1"/>
                <a:gd name="f221" fmla="*/ 43 f169 1"/>
                <a:gd name="f222" fmla="*/ 25 f170 1"/>
                <a:gd name="f223" fmla="*/ 28 f170 1"/>
                <a:gd name="f224" fmla="*/ 39 f169 1"/>
                <a:gd name="f225" fmla="*/ 34 f169 1"/>
                <a:gd name="f226" fmla="*/ 24 f170 1"/>
                <a:gd name="f227" fmla="*/ 31 f169 1"/>
                <a:gd name="f228" fmla="*/ 30 f169 1"/>
                <a:gd name="f229" fmla="*/ 22 f170 1"/>
                <a:gd name="f230" fmla="*/ 28 f169 1"/>
                <a:gd name="f231" fmla="*/ 20 f170 1"/>
                <a:gd name="f232" fmla="*/ 27 f169 1"/>
                <a:gd name="f233" fmla="*/ 22 f169 1"/>
                <a:gd name="f234" fmla="*/ 17 f170 1"/>
                <a:gd name="f235" fmla="*/ 21 f169 1"/>
                <a:gd name="f236" fmla="*/ 18 f169 1"/>
                <a:gd name="f237" fmla="*/ 16 f170 1"/>
                <a:gd name="f238" fmla="*/ 16 f169 1"/>
                <a:gd name="f239" fmla="*/ 15 f170 1"/>
                <a:gd name="f240" fmla="*/ 13 f170 1"/>
                <a:gd name="f241" fmla="*/ 12 f169 1"/>
                <a:gd name="f242" fmla="*/ 6 f170 1"/>
                <a:gd name="f243" fmla="*/ 6 f169 1"/>
                <a:gd name="f244" fmla="*/ 3 f170 1"/>
                <a:gd name="f245" fmla="*/ 4 f169 1"/>
                <a:gd name="f246" fmla="*/ 2 f170 1"/>
                <a:gd name="f247" fmla="*/ 0 f169 1"/>
                <a:gd name="f248" fmla="*/ 0 f170 1"/>
                <a:gd name="f249" fmla="*/ 3 f169 1"/>
                <a:gd name="f250" fmla="*/ 4 f170 1"/>
                <a:gd name="f251" fmla="*/ 7 f170 1"/>
                <a:gd name="f252" fmla="*/ 21 f170 1"/>
                <a:gd name="f253" fmla="*/ 47 f169 1"/>
                <a:gd name="f254" fmla="*/ 32 f170 1"/>
                <a:gd name="f255" fmla="*/ 87 f169 1"/>
                <a:gd name="f256" fmla="*/ 97 f169 1"/>
                <a:gd name="f257" fmla="*/ 153 f169 1"/>
                <a:gd name="f258" fmla="*/ 85 f170 1"/>
                <a:gd name="f259" fmla="*/ 165 f169 1"/>
                <a:gd name="f260" fmla="*/ 107 f170 1"/>
                <a:gd name="f261" fmla="*/ 195 f169 1"/>
                <a:gd name="f262" fmla="*/ f171 1 f2"/>
                <a:gd name="f263" fmla="*/ f174 1 110"/>
                <a:gd name="f264" fmla="*/ f175 1 200"/>
                <a:gd name="f265" fmla="*/ f176 1 110"/>
                <a:gd name="f266" fmla="*/ f177 1 200"/>
                <a:gd name="f267" fmla="*/ f178 1 110"/>
                <a:gd name="f268" fmla="*/ f179 1 200"/>
                <a:gd name="f269" fmla="*/ f180 1 110"/>
                <a:gd name="f270" fmla="*/ f181 1 200"/>
                <a:gd name="f271" fmla="*/ f182 1 110"/>
                <a:gd name="f272" fmla="*/ f183 1 200"/>
                <a:gd name="f273" fmla="*/ f184 1 110"/>
                <a:gd name="f274" fmla="*/ f185 1 200"/>
                <a:gd name="f275" fmla="*/ f186 1 110"/>
                <a:gd name="f276" fmla="*/ f187 1 200"/>
                <a:gd name="f277" fmla="*/ f188 1 110"/>
                <a:gd name="f278" fmla="*/ f189 1 200"/>
                <a:gd name="f279" fmla="*/ f190 1 110"/>
                <a:gd name="f280" fmla="*/ f191 1 200"/>
                <a:gd name="f281" fmla="*/ f192 1 200"/>
                <a:gd name="f282" fmla="*/ f193 1 110"/>
                <a:gd name="f283" fmla="*/ f194 1 200"/>
                <a:gd name="f284" fmla="*/ f195 1 110"/>
                <a:gd name="f285" fmla="*/ f196 1 200"/>
                <a:gd name="f286" fmla="*/ f197 1 110"/>
                <a:gd name="f287" fmla="*/ f198 1 200"/>
                <a:gd name="f288" fmla="*/ f199 1 110"/>
                <a:gd name="f289" fmla="*/ f200 1 200"/>
                <a:gd name="f290" fmla="*/ f201 1 110"/>
                <a:gd name="f291" fmla="*/ f202 1 200"/>
                <a:gd name="f292" fmla="*/ f203 1 110"/>
                <a:gd name="f293" fmla="*/ f204 1 200"/>
                <a:gd name="f294" fmla="*/ f205 1 110"/>
                <a:gd name="f295" fmla="*/ f206 1 200"/>
                <a:gd name="f296" fmla="*/ f207 1 110"/>
                <a:gd name="f297" fmla="*/ f208 1 200"/>
                <a:gd name="f298" fmla="*/ f209 1 200"/>
                <a:gd name="f299" fmla="*/ f210 1 110"/>
                <a:gd name="f300" fmla="*/ f211 1 200"/>
                <a:gd name="f301" fmla="*/ f212 1 110"/>
                <a:gd name="f302" fmla="*/ f213 1 200"/>
                <a:gd name="f303" fmla="*/ f214 1 110"/>
                <a:gd name="f304" fmla="*/ f215 1 200"/>
                <a:gd name="f305" fmla="*/ f216 1 110"/>
                <a:gd name="f306" fmla="*/ f217 1 200"/>
                <a:gd name="f307" fmla="*/ f218 1 110"/>
                <a:gd name="f308" fmla="*/ f219 1 200"/>
                <a:gd name="f309" fmla="*/ f220 1 110"/>
                <a:gd name="f310" fmla="*/ f221 1 200"/>
                <a:gd name="f311" fmla="*/ f222 1 110"/>
                <a:gd name="f312" fmla="*/ f223 1 110"/>
                <a:gd name="f313" fmla="*/ f224 1 200"/>
                <a:gd name="f314" fmla="*/ f225 1 200"/>
                <a:gd name="f315" fmla="*/ f226 1 110"/>
                <a:gd name="f316" fmla="*/ f227 1 200"/>
                <a:gd name="f317" fmla="*/ f228 1 200"/>
                <a:gd name="f318" fmla="*/ f229 1 110"/>
                <a:gd name="f319" fmla="*/ f230 1 200"/>
                <a:gd name="f320" fmla="*/ f231 1 110"/>
                <a:gd name="f321" fmla="*/ f232 1 200"/>
                <a:gd name="f322" fmla="*/ f233 1 200"/>
                <a:gd name="f323" fmla="*/ f234 1 110"/>
                <a:gd name="f324" fmla="*/ f235 1 200"/>
                <a:gd name="f325" fmla="*/ f236 1 200"/>
                <a:gd name="f326" fmla="*/ f237 1 110"/>
                <a:gd name="f327" fmla="*/ f238 1 200"/>
                <a:gd name="f328" fmla="*/ f239 1 110"/>
                <a:gd name="f329" fmla="*/ f240 1 110"/>
                <a:gd name="f330" fmla="*/ f241 1 200"/>
                <a:gd name="f331" fmla="*/ f242 1 110"/>
                <a:gd name="f332" fmla="*/ f243 1 200"/>
                <a:gd name="f333" fmla="*/ f244 1 110"/>
                <a:gd name="f334" fmla="*/ f245 1 200"/>
                <a:gd name="f335" fmla="*/ f246 1 110"/>
                <a:gd name="f336" fmla="*/ f247 1 200"/>
                <a:gd name="f337" fmla="*/ f248 1 110"/>
                <a:gd name="f338" fmla="*/ f249 1 200"/>
                <a:gd name="f339" fmla="*/ f250 1 110"/>
                <a:gd name="f340" fmla="*/ f251 1 110"/>
                <a:gd name="f341" fmla="*/ f252 1 110"/>
                <a:gd name="f342" fmla="*/ f253 1 200"/>
                <a:gd name="f343" fmla="*/ f254 1 110"/>
                <a:gd name="f344" fmla="*/ f255 1 200"/>
                <a:gd name="f345" fmla="*/ f256 1 200"/>
                <a:gd name="f346" fmla="*/ f257 1 200"/>
                <a:gd name="f347" fmla="*/ f258 1 110"/>
                <a:gd name="f348" fmla="*/ f259 1 200"/>
                <a:gd name="f349" fmla="*/ f260 1 110"/>
                <a:gd name="f350" fmla="*/ f261 1 200"/>
                <a:gd name="f351" fmla="*/ 0 1 f172"/>
                <a:gd name="f352" fmla="*/ f6 1 f172"/>
                <a:gd name="f353" fmla="*/ 0 1 f173"/>
                <a:gd name="f354" fmla="*/ f7 1 f173"/>
                <a:gd name="f355" fmla="+- f262 0 f1"/>
                <a:gd name="f356" fmla="*/ f263 1 f172"/>
                <a:gd name="f357" fmla="*/ f264 1 f173"/>
                <a:gd name="f358" fmla="*/ f265 1 f172"/>
                <a:gd name="f359" fmla="*/ f266 1 f173"/>
                <a:gd name="f360" fmla="*/ f267 1 f172"/>
                <a:gd name="f361" fmla="*/ f268 1 f173"/>
                <a:gd name="f362" fmla="*/ f269 1 f172"/>
                <a:gd name="f363" fmla="*/ f270 1 f173"/>
                <a:gd name="f364" fmla="*/ f271 1 f172"/>
                <a:gd name="f365" fmla="*/ f272 1 f173"/>
                <a:gd name="f366" fmla="*/ f273 1 f172"/>
                <a:gd name="f367" fmla="*/ f274 1 f173"/>
                <a:gd name="f368" fmla="*/ f275 1 f172"/>
                <a:gd name="f369" fmla="*/ f276 1 f173"/>
                <a:gd name="f370" fmla="*/ f277 1 f172"/>
                <a:gd name="f371" fmla="*/ f278 1 f173"/>
                <a:gd name="f372" fmla="*/ f279 1 f172"/>
                <a:gd name="f373" fmla="*/ f280 1 f173"/>
                <a:gd name="f374" fmla="*/ f281 1 f173"/>
                <a:gd name="f375" fmla="*/ f282 1 f172"/>
                <a:gd name="f376" fmla="*/ f283 1 f173"/>
                <a:gd name="f377" fmla="*/ f284 1 f172"/>
                <a:gd name="f378" fmla="*/ f285 1 f173"/>
                <a:gd name="f379" fmla="*/ f286 1 f172"/>
                <a:gd name="f380" fmla="*/ f287 1 f173"/>
                <a:gd name="f381" fmla="*/ f288 1 f172"/>
                <a:gd name="f382" fmla="*/ f289 1 f173"/>
                <a:gd name="f383" fmla="*/ f290 1 f172"/>
                <a:gd name="f384" fmla="*/ f291 1 f173"/>
                <a:gd name="f385" fmla="*/ f292 1 f172"/>
                <a:gd name="f386" fmla="*/ f293 1 f173"/>
                <a:gd name="f387" fmla="*/ f294 1 f172"/>
                <a:gd name="f388" fmla="*/ f295 1 f173"/>
                <a:gd name="f389" fmla="*/ f296 1 f172"/>
                <a:gd name="f390" fmla="*/ f297 1 f173"/>
                <a:gd name="f391" fmla="*/ f298 1 f173"/>
                <a:gd name="f392" fmla="*/ f299 1 f172"/>
                <a:gd name="f393" fmla="*/ f300 1 f173"/>
                <a:gd name="f394" fmla="*/ f301 1 f172"/>
                <a:gd name="f395" fmla="*/ f302 1 f173"/>
                <a:gd name="f396" fmla="*/ f303 1 f172"/>
                <a:gd name="f397" fmla="*/ f304 1 f173"/>
                <a:gd name="f398" fmla="*/ f305 1 f172"/>
                <a:gd name="f399" fmla="*/ f306 1 f173"/>
                <a:gd name="f400" fmla="*/ f307 1 f172"/>
                <a:gd name="f401" fmla="*/ f308 1 f173"/>
                <a:gd name="f402" fmla="*/ f309 1 f172"/>
                <a:gd name="f403" fmla="*/ f310 1 f173"/>
                <a:gd name="f404" fmla="*/ f311 1 f172"/>
                <a:gd name="f405" fmla="*/ f312 1 f172"/>
                <a:gd name="f406" fmla="*/ f313 1 f173"/>
                <a:gd name="f407" fmla="*/ f314 1 f173"/>
                <a:gd name="f408" fmla="*/ f315 1 f172"/>
                <a:gd name="f409" fmla="*/ f316 1 f173"/>
                <a:gd name="f410" fmla="*/ f317 1 f173"/>
                <a:gd name="f411" fmla="*/ f318 1 f172"/>
                <a:gd name="f412" fmla="*/ f319 1 f173"/>
                <a:gd name="f413" fmla="*/ f320 1 f172"/>
                <a:gd name="f414" fmla="*/ f321 1 f173"/>
                <a:gd name="f415" fmla="*/ f322 1 f173"/>
                <a:gd name="f416" fmla="*/ f323 1 f172"/>
                <a:gd name="f417" fmla="*/ f324 1 f173"/>
                <a:gd name="f418" fmla="*/ f325 1 f173"/>
                <a:gd name="f419" fmla="*/ f326 1 f172"/>
                <a:gd name="f420" fmla="*/ f327 1 f173"/>
                <a:gd name="f421" fmla="*/ f328 1 f172"/>
                <a:gd name="f422" fmla="*/ f329 1 f172"/>
                <a:gd name="f423" fmla="*/ f330 1 f173"/>
                <a:gd name="f424" fmla="*/ f331 1 f172"/>
                <a:gd name="f425" fmla="*/ f332 1 f173"/>
                <a:gd name="f426" fmla="*/ f333 1 f172"/>
                <a:gd name="f427" fmla="*/ f334 1 f173"/>
                <a:gd name="f428" fmla="*/ f335 1 f172"/>
                <a:gd name="f429" fmla="*/ f336 1 f173"/>
                <a:gd name="f430" fmla="*/ f337 1 f172"/>
                <a:gd name="f431" fmla="*/ f338 1 f173"/>
                <a:gd name="f432" fmla="*/ f339 1 f172"/>
                <a:gd name="f433" fmla="*/ f340 1 f172"/>
                <a:gd name="f434" fmla="*/ f341 1 f172"/>
                <a:gd name="f435" fmla="*/ f342 1 f173"/>
                <a:gd name="f436" fmla="*/ f343 1 f172"/>
                <a:gd name="f437" fmla="*/ f344 1 f173"/>
                <a:gd name="f438" fmla="*/ f345 1 f173"/>
                <a:gd name="f439" fmla="*/ f346 1 f173"/>
                <a:gd name="f440" fmla="*/ f347 1 f172"/>
                <a:gd name="f441" fmla="*/ f348 1 f173"/>
                <a:gd name="f442" fmla="*/ f349 1 f172"/>
                <a:gd name="f443" fmla="*/ f350 1 f173"/>
                <a:gd name="f444" fmla="*/ f351 f167 1"/>
                <a:gd name="f445" fmla="*/ f352 f167 1"/>
                <a:gd name="f446" fmla="*/ f354 f168 1"/>
                <a:gd name="f447" fmla="*/ f353 f168 1"/>
                <a:gd name="f448" fmla="*/ f356 f167 1"/>
                <a:gd name="f449" fmla="*/ f357 f168 1"/>
                <a:gd name="f450" fmla="*/ f358 f167 1"/>
                <a:gd name="f451" fmla="*/ f359 f168 1"/>
                <a:gd name="f452" fmla="*/ f360 f167 1"/>
                <a:gd name="f453" fmla="*/ f361 f168 1"/>
                <a:gd name="f454" fmla="*/ f362 f167 1"/>
                <a:gd name="f455" fmla="*/ f363 f168 1"/>
                <a:gd name="f456" fmla="*/ f364 f167 1"/>
                <a:gd name="f457" fmla="*/ f365 f168 1"/>
                <a:gd name="f458" fmla="*/ f366 f167 1"/>
                <a:gd name="f459" fmla="*/ f367 f168 1"/>
                <a:gd name="f460" fmla="*/ f368 f167 1"/>
                <a:gd name="f461" fmla="*/ f369 f168 1"/>
                <a:gd name="f462" fmla="*/ f370 f167 1"/>
                <a:gd name="f463" fmla="*/ f371 f168 1"/>
                <a:gd name="f464" fmla="*/ f372 f167 1"/>
                <a:gd name="f465" fmla="*/ f373 f168 1"/>
                <a:gd name="f466" fmla="*/ f374 f168 1"/>
                <a:gd name="f467" fmla="*/ f375 f167 1"/>
                <a:gd name="f468" fmla="*/ f376 f168 1"/>
                <a:gd name="f469" fmla="*/ f377 f167 1"/>
                <a:gd name="f470" fmla="*/ f378 f168 1"/>
                <a:gd name="f471" fmla="*/ f379 f167 1"/>
                <a:gd name="f472" fmla="*/ f380 f168 1"/>
                <a:gd name="f473" fmla="*/ f381 f167 1"/>
                <a:gd name="f474" fmla="*/ f382 f168 1"/>
                <a:gd name="f475" fmla="*/ f383 f167 1"/>
                <a:gd name="f476" fmla="*/ f384 f168 1"/>
                <a:gd name="f477" fmla="*/ f385 f167 1"/>
                <a:gd name="f478" fmla="*/ f386 f168 1"/>
                <a:gd name="f479" fmla="*/ f387 f167 1"/>
                <a:gd name="f480" fmla="*/ f388 f168 1"/>
                <a:gd name="f481" fmla="*/ f389 f167 1"/>
                <a:gd name="f482" fmla="*/ f390 f168 1"/>
                <a:gd name="f483" fmla="*/ f391 f168 1"/>
                <a:gd name="f484" fmla="*/ f392 f167 1"/>
                <a:gd name="f485" fmla="*/ f393 f168 1"/>
                <a:gd name="f486" fmla="*/ f394 f167 1"/>
                <a:gd name="f487" fmla="*/ f395 f168 1"/>
                <a:gd name="f488" fmla="*/ f396 f167 1"/>
                <a:gd name="f489" fmla="*/ f397 f168 1"/>
                <a:gd name="f490" fmla="*/ f398 f167 1"/>
                <a:gd name="f491" fmla="*/ f399 f168 1"/>
                <a:gd name="f492" fmla="*/ f400 f167 1"/>
                <a:gd name="f493" fmla="*/ f401 f168 1"/>
                <a:gd name="f494" fmla="*/ f402 f167 1"/>
                <a:gd name="f495" fmla="*/ f403 f168 1"/>
                <a:gd name="f496" fmla="*/ f404 f167 1"/>
                <a:gd name="f497" fmla="*/ f405 f167 1"/>
                <a:gd name="f498" fmla="*/ f406 f168 1"/>
                <a:gd name="f499" fmla="*/ f407 f168 1"/>
                <a:gd name="f500" fmla="*/ f408 f167 1"/>
                <a:gd name="f501" fmla="*/ f409 f168 1"/>
                <a:gd name="f502" fmla="*/ f410 f168 1"/>
                <a:gd name="f503" fmla="*/ f411 f167 1"/>
                <a:gd name="f504" fmla="*/ f412 f168 1"/>
                <a:gd name="f505" fmla="*/ f413 f167 1"/>
                <a:gd name="f506" fmla="*/ f414 f168 1"/>
                <a:gd name="f507" fmla="*/ f415 f168 1"/>
                <a:gd name="f508" fmla="*/ f416 f167 1"/>
                <a:gd name="f509" fmla="*/ f417 f168 1"/>
                <a:gd name="f510" fmla="*/ f418 f168 1"/>
                <a:gd name="f511" fmla="*/ f419 f167 1"/>
                <a:gd name="f512" fmla="*/ f420 f168 1"/>
                <a:gd name="f513" fmla="*/ f421 f167 1"/>
                <a:gd name="f514" fmla="*/ f422 f167 1"/>
                <a:gd name="f515" fmla="*/ f423 f168 1"/>
                <a:gd name="f516" fmla="*/ f424 f167 1"/>
                <a:gd name="f517" fmla="*/ f425 f168 1"/>
                <a:gd name="f518" fmla="*/ f426 f167 1"/>
                <a:gd name="f519" fmla="*/ f427 f168 1"/>
                <a:gd name="f520" fmla="*/ f428 f167 1"/>
                <a:gd name="f521" fmla="*/ f429 f168 1"/>
                <a:gd name="f522" fmla="*/ f430 f167 1"/>
                <a:gd name="f523" fmla="*/ f431 f168 1"/>
                <a:gd name="f524" fmla="*/ f432 f167 1"/>
                <a:gd name="f525" fmla="*/ f433 f167 1"/>
                <a:gd name="f526" fmla="*/ f434 f167 1"/>
                <a:gd name="f527" fmla="*/ f435 f168 1"/>
                <a:gd name="f528" fmla="*/ f436 f167 1"/>
                <a:gd name="f529" fmla="*/ f437 f168 1"/>
                <a:gd name="f530" fmla="*/ f438 f168 1"/>
                <a:gd name="f531" fmla="*/ f439 f168 1"/>
                <a:gd name="f532" fmla="*/ f440 f167 1"/>
                <a:gd name="f533" fmla="*/ f441 f168 1"/>
                <a:gd name="f534" fmla="*/ f442 f167 1"/>
                <a:gd name="f535" fmla="*/ f443 f168 1"/>
              </a:gdLst>
              <a:ahLst/>
              <a:cxnLst>
                <a:cxn ang="3cd4">
                  <a:pos x="hc" y="t"/>
                </a:cxn>
                <a:cxn ang="0">
                  <a:pos x="r" y="vc"/>
                </a:cxn>
                <a:cxn ang="cd4">
                  <a:pos x="hc" y="b"/>
                </a:cxn>
                <a:cxn ang="cd2">
                  <a:pos x="l" y="vc"/>
                </a:cxn>
                <a:cxn ang="f355">
                  <a:pos x="f448" y="f449"/>
                </a:cxn>
                <a:cxn ang="f355">
                  <a:pos x="f450" y="f451"/>
                </a:cxn>
                <a:cxn ang="f355">
                  <a:pos x="f452" y="f453"/>
                </a:cxn>
                <a:cxn ang="f355">
                  <a:pos x="f454" y="f455"/>
                </a:cxn>
                <a:cxn ang="f355">
                  <a:pos x="f456" y="f457"/>
                </a:cxn>
                <a:cxn ang="f355">
                  <a:pos x="f458" y="f459"/>
                </a:cxn>
                <a:cxn ang="f355">
                  <a:pos x="f460" y="f461"/>
                </a:cxn>
                <a:cxn ang="f355">
                  <a:pos x="f462" y="f463"/>
                </a:cxn>
                <a:cxn ang="f355">
                  <a:pos x="f464" y="f465"/>
                </a:cxn>
                <a:cxn ang="f355">
                  <a:pos x="f464" y="f466"/>
                </a:cxn>
                <a:cxn ang="f355">
                  <a:pos x="f467" y="f468"/>
                </a:cxn>
                <a:cxn ang="f355">
                  <a:pos x="f469" y="f470"/>
                </a:cxn>
                <a:cxn ang="f355">
                  <a:pos x="f471" y="f472"/>
                </a:cxn>
                <a:cxn ang="f355">
                  <a:pos x="f473" y="f474"/>
                </a:cxn>
                <a:cxn ang="f355">
                  <a:pos x="f475" y="f476"/>
                </a:cxn>
                <a:cxn ang="f355">
                  <a:pos x="f477" y="f478"/>
                </a:cxn>
                <a:cxn ang="f355">
                  <a:pos x="f479" y="f480"/>
                </a:cxn>
                <a:cxn ang="f355">
                  <a:pos x="f481" y="f482"/>
                </a:cxn>
                <a:cxn ang="f355">
                  <a:pos x="f481" y="f483"/>
                </a:cxn>
                <a:cxn ang="f355">
                  <a:pos x="f484" y="f485"/>
                </a:cxn>
                <a:cxn ang="f355">
                  <a:pos x="f486" y="f487"/>
                </a:cxn>
                <a:cxn ang="f355">
                  <a:pos x="f488" y="f489"/>
                </a:cxn>
                <a:cxn ang="f355">
                  <a:pos x="f490" y="f491"/>
                </a:cxn>
                <a:cxn ang="f355">
                  <a:pos x="f492" y="f493"/>
                </a:cxn>
                <a:cxn ang="f355">
                  <a:pos x="f494" y="f495"/>
                </a:cxn>
                <a:cxn ang="f355">
                  <a:pos x="f496" y="f495"/>
                </a:cxn>
                <a:cxn ang="f355">
                  <a:pos x="f497" y="f498"/>
                </a:cxn>
                <a:cxn ang="f355">
                  <a:pos x="f497" y="f499"/>
                </a:cxn>
                <a:cxn ang="f355">
                  <a:pos x="f500" y="f501"/>
                </a:cxn>
                <a:cxn ang="f355">
                  <a:pos x="f500" y="f502"/>
                </a:cxn>
                <a:cxn ang="f355">
                  <a:pos x="f503" y="f504"/>
                </a:cxn>
                <a:cxn ang="f355">
                  <a:pos x="f505" y="f506"/>
                </a:cxn>
                <a:cxn ang="f355">
                  <a:pos x="f505" y="f507"/>
                </a:cxn>
                <a:cxn ang="f355">
                  <a:pos x="f508" y="f509"/>
                </a:cxn>
                <a:cxn ang="f355">
                  <a:pos x="f508" y="f510"/>
                </a:cxn>
                <a:cxn ang="f355">
                  <a:pos x="f511" y="f512"/>
                </a:cxn>
                <a:cxn ang="f355">
                  <a:pos x="f513" y="f510"/>
                </a:cxn>
                <a:cxn ang="f355">
                  <a:pos x="f514" y="f515"/>
                </a:cxn>
                <a:cxn ang="f355">
                  <a:pos x="f516" y="f517"/>
                </a:cxn>
                <a:cxn ang="f355">
                  <a:pos x="f518" y="f519"/>
                </a:cxn>
                <a:cxn ang="f355">
                  <a:pos x="f520" y="f521"/>
                </a:cxn>
                <a:cxn ang="f355">
                  <a:pos x="f522" y="f523"/>
                </a:cxn>
                <a:cxn ang="f355">
                  <a:pos x="f524" y="f517"/>
                </a:cxn>
                <a:cxn ang="f355">
                  <a:pos x="f525" y="f512"/>
                </a:cxn>
                <a:cxn ang="f355">
                  <a:pos x="f514" y="f501"/>
                </a:cxn>
                <a:cxn ang="f355">
                  <a:pos x="f526" y="f527"/>
                </a:cxn>
                <a:cxn ang="f355">
                  <a:pos x="f497" y="f489"/>
                </a:cxn>
                <a:cxn ang="f355">
                  <a:pos x="f528" y="f487"/>
                </a:cxn>
                <a:cxn ang="f355">
                  <a:pos x="f486" y="f529"/>
                </a:cxn>
                <a:cxn ang="f355">
                  <a:pos x="f479" y="f530"/>
                </a:cxn>
                <a:cxn ang="f355">
                  <a:pos x="f473" y="f468"/>
                </a:cxn>
                <a:cxn ang="f355">
                  <a:pos x="f456" y="f531"/>
                </a:cxn>
                <a:cxn ang="f355">
                  <a:pos x="f532" y="f533"/>
                </a:cxn>
                <a:cxn ang="f355">
                  <a:pos x="f534" y="f535"/>
                </a:cxn>
              </a:cxnLst>
              <a:rect l="f444" t="f447" r="f445" b="f446"/>
              <a:pathLst>
                <a:path w="110" h="200">
                  <a:moveTo>
                    <a:pt x="f8" y="f9"/>
                  </a:moveTo>
                  <a:cubicBezTo>
                    <a:pt x="f6" y="f10"/>
                    <a:pt x="f11" y="f12"/>
                    <a:pt x="f11" y="f13"/>
                  </a:cubicBezTo>
                  <a:cubicBezTo>
                    <a:pt x="f14" y="f13"/>
                    <a:pt x="f14" y="f13"/>
                    <a:pt x="f14" y="f13"/>
                  </a:cubicBezTo>
                  <a:cubicBezTo>
                    <a:pt x="f14" y="f15"/>
                    <a:pt x="f16" y="f17"/>
                    <a:pt x="f18" y="f19"/>
                  </a:cubicBezTo>
                  <a:cubicBezTo>
                    <a:pt x="f18" y="f20"/>
                    <a:pt x="f18" y="f20"/>
                    <a:pt x="f18" y="f20"/>
                  </a:cubicBezTo>
                  <a:cubicBezTo>
                    <a:pt x="f21" y="f19"/>
                    <a:pt x="f18" y="f22"/>
                    <a:pt x="f18" y="f22"/>
                  </a:cubicBezTo>
                  <a:cubicBezTo>
                    <a:pt x="f21" y="f22"/>
                    <a:pt x="f21" y="f22"/>
                    <a:pt x="f21" y="f22"/>
                  </a:cubicBezTo>
                  <a:cubicBezTo>
                    <a:pt x="f18" y="f22"/>
                    <a:pt x="f21" y="f22"/>
                    <a:pt x="f21" y="f23"/>
                  </a:cubicBezTo>
                  <a:cubicBezTo>
                    <a:pt x="f21" y="f23"/>
                    <a:pt x="f21" y="f23"/>
                    <a:pt x="f24" y="f23"/>
                  </a:cubicBezTo>
                  <a:cubicBezTo>
                    <a:pt x="f21" y="f23"/>
                    <a:pt x="f21" y="f23"/>
                    <a:pt x="f21" y="f23"/>
                  </a:cubicBezTo>
                  <a:cubicBezTo>
                    <a:pt x="f18" y="f25"/>
                    <a:pt x="f24" y="f25"/>
                    <a:pt x="f24" y="f26"/>
                  </a:cubicBezTo>
                  <a:cubicBezTo>
                    <a:pt x="f24" y="f26"/>
                    <a:pt x="f24" y="f26"/>
                    <a:pt x="f24" y="f26"/>
                  </a:cubicBezTo>
                  <a:cubicBezTo>
                    <a:pt x="f27" y="f28"/>
                    <a:pt x="f29" y="f30"/>
                    <a:pt x="f29" y="f31"/>
                  </a:cubicBezTo>
                  <a:cubicBezTo>
                    <a:pt x="f29" y="f32"/>
                    <a:pt x="f33" y="f32"/>
                    <a:pt x="f33" y="f32"/>
                  </a:cubicBezTo>
                  <a:cubicBezTo>
                    <a:pt x="f33" y="f32"/>
                    <a:pt x="f33" y="f31"/>
                    <a:pt x="f33" y="f34"/>
                  </a:cubicBezTo>
                  <a:cubicBezTo>
                    <a:pt x="f35" y="f31"/>
                    <a:pt x="f33" y="f36"/>
                    <a:pt x="f33" y="f36"/>
                  </a:cubicBezTo>
                  <a:cubicBezTo>
                    <a:pt x="f33" y="f36"/>
                    <a:pt x="f33" y="f36"/>
                    <a:pt x="f33" y="f36"/>
                  </a:cubicBezTo>
                  <a:cubicBezTo>
                    <a:pt x="f33" y="f37"/>
                    <a:pt x="f35" y="f36"/>
                    <a:pt x="f35" y="f37"/>
                  </a:cubicBezTo>
                  <a:cubicBezTo>
                    <a:pt x="f35" y="f37"/>
                    <a:pt x="f35" y="f37"/>
                    <a:pt x="f35" y="f37"/>
                  </a:cubicBezTo>
                  <a:cubicBezTo>
                    <a:pt x="f33" y="f38"/>
                    <a:pt x="f39" y="f37"/>
                    <a:pt x="f39" y="f38"/>
                  </a:cubicBezTo>
                  <a:cubicBezTo>
                    <a:pt x="f35" y="f38"/>
                    <a:pt x="f35" y="f38"/>
                    <a:pt x="f35" y="f38"/>
                  </a:cubicBezTo>
                  <a:cubicBezTo>
                    <a:pt x="f35" y="f38"/>
                    <a:pt x="f39" y="f38"/>
                    <a:pt x="f39" y="f40"/>
                  </a:cubicBezTo>
                  <a:cubicBezTo>
                    <a:pt x="f39" y="f40"/>
                    <a:pt x="f39" y="f40"/>
                    <a:pt x="f39" y="f40"/>
                  </a:cubicBezTo>
                  <a:cubicBezTo>
                    <a:pt x="f39" y="f40"/>
                    <a:pt x="f41" y="f40"/>
                    <a:pt x="f39" y="f42"/>
                  </a:cubicBezTo>
                  <a:cubicBezTo>
                    <a:pt x="f41" y="f42"/>
                    <a:pt x="f39" y="f40"/>
                    <a:pt x="f41" y="f40"/>
                  </a:cubicBezTo>
                  <a:cubicBezTo>
                    <a:pt x="f43" y="f44"/>
                    <a:pt x="f45" y="f46"/>
                    <a:pt x="f47" y="f48"/>
                  </a:cubicBezTo>
                  <a:cubicBezTo>
                    <a:pt x="f49" y="f48"/>
                    <a:pt x="f49" y="f48"/>
                    <a:pt x="f49" y="f48"/>
                  </a:cubicBezTo>
                  <a:cubicBezTo>
                    <a:pt x="f49" y="f50"/>
                    <a:pt x="f49" y="f50"/>
                    <a:pt x="f49" y="f50"/>
                  </a:cubicBezTo>
                  <a:cubicBezTo>
                    <a:pt x="f51" y="f50"/>
                    <a:pt x="f51" y="f50"/>
                    <a:pt x="f51" y="f50"/>
                  </a:cubicBezTo>
                  <a:cubicBezTo>
                    <a:pt x="f51" y="f52"/>
                    <a:pt x="f49" y="f52"/>
                    <a:pt x="f51" y="f52"/>
                  </a:cubicBezTo>
                  <a:cubicBezTo>
                    <a:pt x="f51" y="f52"/>
                    <a:pt x="f51" y="f52"/>
                    <a:pt x="f51" y="f52"/>
                  </a:cubicBezTo>
                  <a:cubicBezTo>
                    <a:pt x="f51" y="f53"/>
                    <a:pt x="f51" y="f53"/>
                    <a:pt x="f51" y="f54"/>
                  </a:cubicBezTo>
                  <a:cubicBezTo>
                    <a:pt x="f51" y="f53"/>
                    <a:pt x="f51" y="f53"/>
                    <a:pt x="f55" y="f53"/>
                  </a:cubicBezTo>
                  <a:cubicBezTo>
                    <a:pt x="f51" y="f54"/>
                    <a:pt x="f55" y="f54"/>
                    <a:pt x="f55" y="f56"/>
                  </a:cubicBezTo>
                  <a:cubicBezTo>
                    <a:pt x="f55" y="f54"/>
                    <a:pt x="f55" y="f54"/>
                    <a:pt x="f55" y="f54"/>
                  </a:cubicBezTo>
                  <a:cubicBezTo>
                    <a:pt x="f57" y="f56"/>
                    <a:pt x="f55" y="f56"/>
                    <a:pt x="f55" y="f56"/>
                  </a:cubicBezTo>
                  <a:cubicBezTo>
                    <a:pt x="f57" y="f56"/>
                    <a:pt x="f57" y="f56"/>
                    <a:pt x="f57" y="f56"/>
                  </a:cubicBezTo>
                  <a:cubicBezTo>
                    <a:pt x="f55" y="f58"/>
                    <a:pt x="f57" y="f59"/>
                    <a:pt x="f57" y="f59"/>
                  </a:cubicBezTo>
                  <a:cubicBezTo>
                    <a:pt x="f57" y="f59"/>
                    <a:pt x="f57" y="f59"/>
                    <a:pt x="f57" y="f59"/>
                  </a:cubicBezTo>
                  <a:cubicBezTo>
                    <a:pt x="f57" y="f60"/>
                    <a:pt x="f61" y="f60"/>
                    <a:pt x="f61" y="f62"/>
                  </a:cubicBezTo>
                  <a:cubicBezTo>
                    <a:pt x="f63" y="f62"/>
                    <a:pt x="f63" y="f62"/>
                    <a:pt x="f63" y="f62"/>
                  </a:cubicBezTo>
                  <a:cubicBezTo>
                    <a:pt x="f61" y="f64"/>
                    <a:pt x="f63" y="f64"/>
                    <a:pt x="f61" y="f65"/>
                  </a:cubicBezTo>
                  <a:cubicBezTo>
                    <a:pt x="f63" y="f65"/>
                    <a:pt x="f66" y="f67"/>
                    <a:pt x="f66" y="f67"/>
                  </a:cubicBezTo>
                  <a:cubicBezTo>
                    <a:pt x="f66" y="f67"/>
                    <a:pt x="f68" y="f67"/>
                    <a:pt x="f66" y="f65"/>
                  </a:cubicBezTo>
                  <a:cubicBezTo>
                    <a:pt x="f68" y="f67"/>
                    <a:pt x="f68" y="f67"/>
                    <a:pt x="f68" y="f67"/>
                  </a:cubicBezTo>
                  <a:cubicBezTo>
                    <a:pt x="f68" y="f65"/>
                    <a:pt x="f68" y="f65"/>
                    <a:pt x="f68" y="f65"/>
                  </a:cubicBezTo>
                  <a:cubicBezTo>
                    <a:pt x="f68" y="f65"/>
                    <a:pt x="f68" y="f67"/>
                    <a:pt x="f69" y="f67"/>
                  </a:cubicBezTo>
                  <a:cubicBezTo>
                    <a:pt x="f68" y="f70"/>
                    <a:pt x="f68" y="f71"/>
                    <a:pt x="f68" y="f72"/>
                  </a:cubicBezTo>
                  <a:cubicBezTo>
                    <a:pt x="f68" y="f71"/>
                    <a:pt x="f69" y="f71"/>
                    <a:pt x="f69" y="f71"/>
                  </a:cubicBezTo>
                  <a:cubicBezTo>
                    <a:pt x="f68" y="f73"/>
                    <a:pt x="f68" y="f73"/>
                    <a:pt x="f68" y="f73"/>
                  </a:cubicBezTo>
                  <a:cubicBezTo>
                    <a:pt x="f68" y="f73"/>
                    <a:pt x="f69" y="f72"/>
                    <a:pt x="f69" y="f73"/>
                  </a:cubicBezTo>
                  <a:cubicBezTo>
                    <a:pt x="f68" y="f73"/>
                    <a:pt x="f68" y="f73"/>
                    <a:pt x="f68" y="f73"/>
                  </a:cubicBezTo>
                  <a:cubicBezTo>
                    <a:pt x="f69" y="f74"/>
                    <a:pt x="f69" y="f74"/>
                    <a:pt x="f69" y="f74"/>
                  </a:cubicBezTo>
                  <a:cubicBezTo>
                    <a:pt x="f75" y="f74"/>
                    <a:pt x="f69" y="f74"/>
                    <a:pt x="f75" y="f74"/>
                  </a:cubicBezTo>
                  <a:cubicBezTo>
                    <a:pt x="f75" y="f74"/>
                    <a:pt x="f75" y="f74"/>
                    <a:pt x="f75" y="f76"/>
                  </a:cubicBezTo>
                  <a:cubicBezTo>
                    <a:pt x="f75" y="f76"/>
                    <a:pt x="f75" y="f76"/>
                    <a:pt x="f75" y="f76"/>
                  </a:cubicBezTo>
                  <a:cubicBezTo>
                    <a:pt x="f75" y="f77"/>
                    <a:pt x="f75" y="f77"/>
                    <a:pt x="f75" y="f77"/>
                  </a:cubicBezTo>
                  <a:cubicBezTo>
                    <a:pt x="f69" y="f76"/>
                    <a:pt x="f75" y="f76"/>
                    <a:pt x="f75" y="f76"/>
                  </a:cubicBezTo>
                  <a:cubicBezTo>
                    <a:pt x="f69" y="f77"/>
                    <a:pt x="f69" y="f77"/>
                    <a:pt x="f75" y="f78"/>
                  </a:cubicBezTo>
                  <a:cubicBezTo>
                    <a:pt x="f75" y="f77"/>
                    <a:pt x="f75" y="f77"/>
                    <a:pt x="f75" y="f77"/>
                  </a:cubicBezTo>
                  <a:cubicBezTo>
                    <a:pt x="f75" y="f78"/>
                    <a:pt x="f75" y="f79"/>
                    <a:pt x="f75" y="f80"/>
                  </a:cubicBezTo>
                  <a:cubicBezTo>
                    <a:pt x="f75" y="f80"/>
                    <a:pt x="f81" y="f79"/>
                    <a:pt x="f75" y="f79"/>
                  </a:cubicBezTo>
                  <a:cubicBezTo>
                    <a:pt x="f81" y="f79"/>
                    <a:pt x="f81" y="f6"/>
                    <a:pt x="f82" y="f6"/>
                  </a:cubicBezTo>
                  <a:cubicBezTo>
                    <a:pt x="f81" y="f6"/>
                    <a:pt x="f81" y="f6"/>
                    <a:pt x="f81" y="f6"/>
                  </a:cubicBezTo>
                  <a:cubicBezTo>
                    <a:pt x="f81" y="f83"/>
                    <a:pt x="f82" y="f6"/>
                    <a:pt x="f82" y="f83"/>
                  </a:cubicBezTo>
                  <a:cubicBezTo>
                    <a:pt x="f82" y="f83"/>
                    <a:pt x="f82" y="f83"/>
                    <a:pt x="f82" y="f83"/>
                  </a:cubicBezTo>
                  <a:cubicBezTo>
                    <a:pt x="f82" y="f84"/>
                    <a:pt x="f82" y="f83"/>
                    <a:pt x="f82" y="f83"/>
                  </a:cubicBezTo>
                  <a:cubicBezTo>
                    <a:pt x="f82" y="f84"/>
                    <a:pt x="f82" y="f85"/>
                    <a:pt x="f86" y="f11"/>
                  </a:cubicBezTo>
                  <a:cubicBezTo>
                    <a:pt x="f86" y="f14"/>
                    <a:pt x="f86" y="f14"/>
                    <a:pt x="f86" y="f14"/>
                  </a:cubicBezTo>
                  <a:cubicBezTo>
                    <a:pt x="f86" y="f14"/>
                    <a:pt x="f86" y="f14"/>
                    <a:pt x="f86" y="f14"/>
                  </a:cubicBezTo>
                  <a:cubicBezTo>
                    <a:pt x="f87" y="f14"/>
                    <a:pt x="f87" y="f14"/>
                    <a:pt x="f87" y="f14"/>
                  </a:cubicBezTo>
                  <a:cubicBezTo>
                    <a:pt x="f87" y="f16"/>
                    <a:pt x="f87" y="f85"/>
                    <a:pt x="f87" y="f11"/>
                  </a:cubicBezTo>
                  <a:cubicBezTo>
                    <a:pt x="f87" y="f11"/>
                    <a:pt x="f86" y="f14"/>
                    <a:pt x="f87" y="f14"/>
                  </a:cubicBezTo>
                  <a:cubicBezTo>
                    <a:pt x="f87" y="f16"/>
                    <a:pt x="f87" y="f16"/>
                    <a:pt x="f87" y="f16"/>
                  </a:cubicBezTo>
                  <a:cubicBezTo>
                    <a:pt x="f87" y="f16"/>
                    <a:pt x="f88" y="f14"/>
                    <a:pt x="f88" y="f16"/>
                  </a:cubicBezTo>
                  <a:cubicBezTo>
                    <a:pt x="f88" y="f16"/>
                    <a:pt x="f88" y="f16"/>
                    <a:pt x="f88" y="f16"/>
                  </a:cubicBezTo>
                  <a:cubicBezTo>
                    <a:pt x="f88" y="f89"/>
                    <a:pt x="f88" y="f89"/>
                    <a:pt x="f88" y="f89"/>
                  </a:cubicBezTo>
                  <a:cubicBezTo>
                    <a:pt x="f87" y="f89"/>
                    <a:pt x="f88" y="f89"/>
                    <a:pt x="f88" y="f89"/>
                  </a:cubicBezTo>
                  <a:cubicBezTo>
                    <a:pt x="f88" y="f89"/>
                    <a:pt x="f88" y="f90"/>
                    <a:pt x="f91" y="f90"/>
                  </a:cubicBezTo>
                  <a:cubicBezTo>
                    <a:pt x="f91" y="f89"/>
                    <a:pt x="f91" y="f89"/>
                    <a:pt x="f91" y="f89"/>
                  </a:cubicBezTo>
                  <a:cubicBezTo>
                    <a:pt x="f91" y="f90"/>
                    <a:pt x="f91" y="f90"/>
                    <a:pt x="f91" y="f90"/>
                  </a:cubicBezTo>
                  <a:cubicBezTo>
                    <a:pt x="f91" y="f90"/>
                    <a:pt x="f91" y="f90"/>
                    <a:pt x="f91" y="f90"/>
                  </a:cubicBezTo>
                  <a:cubicBezTo>
                    <a:pt x="f88" y="f21"/>
                    <a:pt x="f91" y="f21"/>
                    <a:pt x="f91" y="f92"/>
                  </a:cubicBezTo>
                  <a:cubicBezTo>
                    <a:pt x="f91" y="f92"/>
                    <a:pt x="f91" y="f24"/>
                    <a:pt x="f93" y="f24"/>
                  </a:cubicBezTo>
                  <a:cubicBezTo>
                    <a:pt x="f93" y="f27"/>
                    <a:pt x="f93" y="f27"/>
                    <a:pt x="f93" y="f27"/>
                  </a:cubicBezTo>
                  <a:cubicBezTo>
                    <a:pt x="f93" y="f27"/>
                    <a:pt x="f93" y="f27"/>
                    <a:pt x="f94" y="f27"/>
                  </a:cubicBezTo>
                  <a:cubicBezTo>
                    <a:pt x="f94" y="f27"/>
                    <a:pt x="f94" y="f27"/>
                    <a:pt x="f94" y="f27"/>
                  </a:cubicBezTo>
                  <a:cubicBezTo>
                    <a:pt x="f95" y="f96"/>
                    <a:pt x="f95" y="f96"/>
                    <a:pt x="f95" y="f96"/>
                  </a:cubicBezTo>
                  <a:cubicBezTo>
                    <a:pt x="f95" y="f96"/>
                    <a:pt x="f94" y="f96"/>
                    <a:pt x="f94" y="f33"/>
                  </a:cubicBezTo>
                  <a:cubicBezTo>
                    <a:pt x="f95" y="f96"/>
                    <a:pt x="f94" y="f39"/>
                    <a:pt x="f95" y="f39"/>
                  </a:cubicBezTo>
                  <a:cubicBezTo>
                    <a:pt x="f95" y="f39"/>
                    <a:pt x="f95" y="f33"/>
                    <a:pt x="f97" y="f33"/>
                  </a:cubicBezTo>
                  <a:cubicBezTo>
                    <a:pt x="f98" y="f33"/>
                    <a:pt x="f95" y="f39"/>
                    <a:pt x="f97" y="f99"/>
                  </a:cubicBezTo>
                  <a:cubicBezTo>
                    <a:pt x="f95" y="f99"/>
                    <a:pt x="f95" y="f99"/>
                    <a:pt x="f95" y="f99"/>
                  </a:cubicBezTo>
                  <a:cubicBezTo>
                    <a:pt x="f97" y="f99"/>
                    <a:pt x="f95" y="f41"/>
                    <a:pt x="f97" y="f41"/>
                  </a:cubicBezTo>
                  <a:cubicBezTo>
                    <a:pt x="f97" y="f41"/>
                    <a:pt x="f98" y="f41"/>
                    <a:pt x="f97" y="f41"/>
                  </a:cubicBezTo>
                  <a:cubicBezTo>
                    <a:pt x="f98" y="f45"/>
                    <a:pt x="f98" y="f47"/>
                    <a:pt x="f100" y="f47"/>
                  </a:cubicBezTo>
                  <a:cubicBezTo>
                    <a:pt x="f100" y="f47"/>
                    <a:pt x="f101" y="f47"/>
                    <a:pt x="f100" y="f47"/>
                  </a:cubicBezTo>
                  <a:cubicBezTo>
                    <a:pt x="f100" y="f47"/>
                    <a:pt x="f100" y="f47"/>
                    <a:pt x="f100" y="f47"/>
                  </a:cubicBezTo>
                  <a:cubicBezTo>
                    <a:pt x="f100" y="f47"/>
                    <a:pt x="f100" y="f47"/>
                    <a:pt x="f100" y="f47"/>
                  </a:cubicBezTo>
                  <a:cubicBezTo>
                    <a:pt x="f100" y="f47"/>
                    <a:pt x="f100" y="f49"/>
                    <a:pt x="f101" y="f47"/>
                  </a:cubicBezTo>
                  <a:cubicBezTo>
                    <a:pt x="f102" y="f47"/>
                    <a:pt x="f100" y="f49"/>
                    <a:pt x="f101" y="f103"/>
                  </a:cubicBezTo>
                  <a:cubicBezTo>
                    <a:pt x="f101" y="f103"/>
                    <a:pt x="f101" y="f103"/>
                    <a:pt x="f101" y="f103"/>
                  </a:cubicBezTo>
                  <a:cubicBezTo>
                    <a:pt x="f101" y="f51"/>
                    <a:pt x="f101" y="f51"/>
                    <a:pt x="f101" y="f51"/>
                  </a:cubicBezTo>
                  <a:cubicBezTo>
                    <a:pt x="f101" y="f51"/>
                    <a:pt x="f102" y="f51"/>
                    <a:pt x="f102" y="f103"/>
                  </a:cubicBezTo>
                  <a:cubicBezTo>
                    <a:pt x="f102" y="f51"/>
                    <a:pt x="f104" y="f51"/>
                    <a:pt x="f102" y="f51"/>
                  </a:cubicBezTo>
                  <a:cubicBezTo>
                    <a:pt x="f104" y="f51"/>
                    <a:pt x="f104" y="f51"/>
                    <a:pt x="f104" y="f51"/>
                  </a:cubicBezTo>
                  <a:cubicBezTo>
                    <a:pt x="f102" y="f51"/>
                    <a:pt x="f104" y="f61"/>
                    <a:pt x="f104" y="f61"/>
                  </a:cubicBezTo>
                  <a:cubicBezTo>
                    <a:pt x="f104" y="f61"/>
                    <a:pt x="f104" y="f61"/>
                    <a:pt x="f104" y="f61"/>
                  </a:cubicBezTo>
                  <a:cubicBezTo>
                    <a:pt x="f104" y="f61"/>
                    <a:pt x="f104" y="f61"/>
                    <a:pt x="f104" y="f61"/>
                  </a:cubicBezTo>
                  <a:cubicBezTo>
                    <a:pt x="f104" y="f61"/>
                    <a:pt x="f104" y="f61"/>
                    <a:pt x="f102" y="f61"/>
                  </a:cubicBezTo>
                  <a:cubicBezTo>
                    <a:pt x="f102" y="f61"/>
                    <a:pt x="f102" y="f61"/>
                    <a:pt x="f102" y="f105"/>
                  </a:cubicBezTo>
                  <a:cubicBezTo>
                    <a:pt x="f104" y="f61"/>
                    <a:pt x="f104" y="f105"/>
                    <a:pt x="f104" y="f105"/>
                  </a:cubicBezTo>
                  <a:cubicBezTo>
                    <a:pt x="f104" y="f63"/>
                    <a:pt x="f104" y="f63"/>
                    <a:pt x="f104" y="f63"/>
                  </a:cubicBezTo>
                  <a:cubicBezTo>
                    <a:pt x="f104" y="f63"/>
                    <a:pt x="f104" y="f63"/>
                    <a:pt x="f104" y="f63"/>
                  </a:cubicBezTo>
                  <a:cubicBezTo>
                    <a:pt x="f104" y="f63"/>
                    <a:pt x="f104" y="f63"/>
                    <a:pt x="f104" y="f105"/>
                  </a:cubicBezTo>
                  <a:cubicBezTo>
                    <a:pt x="f104" y="f63"/>
                    <a:pt x="f106" y="f105"/>
                    <a:pt x="f106" y="f63"/>
                  </a:cubicBezTo>
                  <a:cubicBezTo>
                    <a:pt x="f106" y="f63"/>
                    <a:pt x="f104" y="f63"/>
                    <a:pt x="f104" y="f68"/>
                  </a:cubicBezTo>
                  <a:cubicBezTo>
                    <a:pt x="f104" y="f63"/>
                    <a:pt x="f104" y="f63"/>
                    <a:pt x="f106" y="f63"/>
                  </a:cubicBezTo>
                  <a:cubicBezTo>
                    <a:pt x="f106" y="f63"/>
                    <a:pt x="f106" y="f63"/>
                    <a:pt x="f106" y="f63"/>
                  </a:cubicBezTo>
                  <a:cubicBezTo>
                    <a:pt x="f106" y="f68"/>
                    <a:pt x="f106" y="f68"/>
                    <a:pt x="f106" y="f68"/>
                  </a:cubicBezTo>
                  <a:cubicBezTo>
                    <a:pt x="f106" y="f68"/>
                    <a:pt x="f106" y="f68"/>
                    <a:pt x="f106" y="f68"/>
                  </a:cubicBezTo>
                  <a:cubicBezTo>
                    <a:pt x="f106" y="f68"/>
                    <a:pt x="f106" y="f68"/>
                    <a:pt x="f106" y="f107"/>
                  </a:cubicBezTo>
                  <a:cubicBezTo>
                    <a:pt x="f106" y="f107"/>
                    <a:pt x="f106" y="f107"/>
                    <a:pt x="f106" y="f107"/>
                  </a:cubicBezTo>
                  <a:cubicBezTo>
                    <a:pt x="f106" y="f107"/>
                    <a:pt x="f106" y="f107"/>
                    <a:pt x="f106" y="f107"/>
                  </a:cubicBezTo>
                  <a:cubicBezTo>
                    <a:pt x="f108" y="f107"/>
                    <a:pt x="f108" y="f69"/>
                    <a:pt x="f108" y="f69"/>
                  </a:cubicBezTo>
                  <a:cubicBezTo>
                    <a:pt x="f108" y="f69"/>
                    <a:pt x="f108" y="f69"/>
                    <a:pt x="f108" y="f69"/>
                  </a:cubicBezTo>
                  <a:cubicBezTo>
                    <a:pt x="f108" y="f109"/>
                    <a:pt x="f108" y="f109"/>
                    <a:pt x="f108" y="f109"/>
                  </a:cubicBezTo>
                  <a:cubicBezTo>
                    <a:pt x="f108" y="f109"/>
                    <a:pt x="f110" y="f69"/>
                    <a:pt x="f111" y="f109"/>
                  </a:cubicBezTo>
                  <a:cubicBezTo>
                    <a:pt x="f110" y="f109"/>
                    <a:pt x="f111" y="f112"/>
                    <a:pt x="f108" y="f112"/>
                  </a:cubicBezTo>
                  <a:cubicBezTo>
                    <a:pt x="f111" y="f112"/>
                    <a:pt x="f111" y="f87"/>
                    <a:pt x="f110" y="f87"/>
                  </a:cubicBezTo>
                  <a:cubicBezTo>
                    <a:pt x="f110" y="f87"/>
                    <a:pt x="f110" y="f87"/>
                    <a:pt x="f110" y="f87"/>
                  </a:cubicBezTo>
                  <a:cubicBezTo>
                    <a:pt x="f110" y="f113"/>
                    <a:pt x="f110" y="f93"/>
                    <a:pt x="f114" y="f93"/>
                  </a:cubicBezTo>
                  <a:cubicBezTo>
                    <a:pt x="f114" y="f93"/>
                    <a:pt x="f114" y="f93"/>
                    <a:pt x="f114" y="f93"/>
                  </a:cubicBezTo>
                  <a:cubicBezTo>
                    <a:pt x="f114" y="f93"/>
                    <a:pt x="f115" y="f93"/>
                    <a:pt x="f114" y="f93"/>
                  </a:cubicBezTo>
                  <a:cubicBezTo>
                    <a:pt x="f114" y="f93"/>
                    <a:pt x="f114" y="f93"/>
                    <a:pt x="f116" y="f93"/>
                  </a:cubicBezTo>
                  <a:cubicBezTo>
                    <a:pt x="f116" y="f117"/>
                    <a:pt x="f114" y="f94"/>
                    <a:pt x="f114" y="f94"/>
                  </a:cubicBezTo>
                  <a:cubicBezTo>
                    <a:pt x="f114" y="f94"/>
                    <a:pt x="f114" y="f94"/>
                    <a:pt x="f114" y="f94"/>
                  </a:cubicBezTo>
                  <a:cubicBezTo>
                    <a:pt x="f115" y="f94"/>
                    <a:pt x="f115" y="f94"/>
                    <a:pt x="f115" y="f118"/>
                  </a:cubicBezTo>
                  <a:cubicBezTo>
                    <a:pt x="f115" y="f118"/>
                    <a:pt x="f115" y="f118"/>
                    <a:pt x="f115" y="f118"/>
                  </a:cubicBezTo>
                  <a:cubicBezTo>
                    <a:pt x="f115" y="f118"/>
                    <a:pt x="f115" y="f118"/>
                    <a:pt x="f115" y="f118"/>
                  </a:cubicBezTo>
                  <a:cubicBezTo>
                    <a:pt x="f115" y="f118"/>
                    <a:pt x="f114" y="f119"/>
                    <a:pt x="f115" y="f119"/>
                  </a:cubicBezTo>
                  <a:cubicBezTo>
                    <a:pt x="f115" y="f119"/>
                    <a:pt x="f115" y="f119"/>
                    <a:pt x="f115" y="f119"/>
                  </a:cubicBezTo>
                  <a:cubicBezTo>
                    <a:pt x="f115" y="f119"/>
                    <a:pt x="f115" y="f97"/>
                    <a:pt x="f120" y="f97"/>
                  </a:cubicBezTo>
                  <a:cubicBezTo>
                    <a:pt x="f120" y="f97"/>
                    <a:pt x="f120" y="f97"/>
                    <a:pt x="f120" y="f97"/>
                  </a:cubicBezTo>
                  <a:cubicBezTo>
                    <a:pt x="f120" y="f101"/>
                    <a:pt x="f120" y="f101"/>
                    <a:pt x="f120" y="f101"/>
                  </a:cubicBezTo>
                  <a:cubicBezTo>
                    <a:pt x="f121" y="f101"/>
                    <a:pt x="f121" y="f101"/>
                    <a:pt x="f121" y="f101"/>
                  </a:cubicBezTo>
                  <a:cubicBezTo>
                    <a:pt x="f121" y="f102"/>
                    <a:pt x="f122" y="f123"/>
                    <a:pt x="f122" y="f108"/>
                  </a:cubicBezTo>
                  <a:cubicBezTo>
                    <a:pt x="f124" y="f108"/>
                    <a:pt x="f124" y="f108"/>
                    <a:pt x="f124" y="f108"/>
                  </a:cubicBezTo>
                  <a:cubicBezTo>
                    <a:pt x="f124" y="f108"/>
                    <a:pt x="f122" y="f108"/>
                    <a:pt x="f124" y="f108"/>
                  </a:cubicBezTo>
                  <a:cubicBezTo>
                    <a:pt x="f124" y="f108"/>
                    <a:pt x="f124" y="f108"/>
                    <a:pt x="f125" y="f108"/>
                  </a:cubicBezTo>
                  <a:cubicBezTo>
                    <a:pt x="f124" y="f110"/>
                    <a:pt x="f124" y="f110"/>
                    <a:pt x="f124" y="f110"/>
                  </a:cubicBezTo>
                  <a:cubicBezTo>
                    <a:pt x="f124" y="f110"/>
                    <a:pt x="f125" y="f110"/>
                    <a:pt x="f124" y="f110"/>
                  </a:cubicBezTo>
                  <a:cubicBezTo>
                    <a:pt x="f124" y="f110"/>
                    <a:pt x="f125" y="f126"/>
                    <a:pt x="f124" y="f126"/>
                  </a:cubicBezTo>
                  <a:cubicBezTo>
                    <a:pt x="f125" y="f126"/>
                    <a:pt x="f125" y="f126"/>
                    <a:pt x="f125" y="f110"/>
                  </a:cubicBezTo>
                  <a:cubicBezTo>
                    <a:pt x="f125" y="f126"/>
                    <a:pt x="f125" y="f126"/>
                    <a:pt x="f125" y="f126"/>
                  </a:cubicBezTo>
                  <a:cubicBezTo>
                    <a:pt x="f127" y="f126"/>
                    <a:pt x="f127" y="f108"/>
                    <a:pt x="f128" y="f108"/>
                  </a:cubicBezTo>
                  <a:cubicBezTo>
                    <a:pt x="f128" y="f110"/>
                    <a:pt x="f128" y="f110"/>
                    <a:pt x="f128" y="f110"/>
                  </a:cubicBezTo>
                  <a:cubicBezTo>
                    <a:pt x="f129" y="f108"/>
                    <a:pt x="f128" y="f123"/>
                    <a:pt x="f129" y="f108"/>
                  </a:cubicBezTo>
                  <a:cubicBezTo>
                    <a:pt x="f128" y="f110"/>
                    <a:pt x="f128" y="f110"/>
                    <a:pt x="f128" y="f110"/>
                  </a:cubicBezTo>
                  <a:cubicBezTo>
                    <a:pt x="f128" y="f126"/>
                    <a:pt x="f125" y="f126"/>
                    <a:pt x="f127" y="f130"/>
                  </a:cubicBezTo>
                  <a:cubicBezTo>
                    <a:pt x="f127" y="f126"/>
                    <a:pt x="f127" y="f126"/>
                    <a:pt x="f127" y="f126"/>
                  </a:cubicBezTo>
                  <a:cubicBezTo>
                    <a:pt x="f128" y="f126"/>
                    <a:pt x="f127" y="f130"/>
                    <a:pt x="f127" y="f130"/>
                  </a:cubicBezTo>
                  <a:cubicBezTo>
                    <a:pt x="f127" y="f130"/>
                    <a:pt x="f127" y="f130"/>
                    <a:pt x="f127" y="f131"/>
                  </a:cubicBezTo>
                  <a:cubicBezTo>
                    <a:pt x="f127" y="f131"/>
                    <a:pt x="f127" y="f130"/>
                    <a:pt x="f127" y="f131"/>
                  </a:cubicBezTo>
                  <a:cubicBezTo>
                    <a:pt x="f127" y="f131"/>
                    <a:pt x="f127" y="f115"/>
                    <a:pt x="f127" y="f131"/>
                  </a:cubicBezTo>
                  <a:cubicBezTo>
                    <a:pt x="f125" y="f115"/>
                    <a:pt x="f127" y="f115"/>
                    <a:pt x="f127" y="f115"/>
                  </a:cubicBezTo>
                  <a:cubicBezTo>
                    <a:pt x="f128" y="f131"/>
                    <a:pt x="f128" y="f131"/>
                    <a:pt x="f128" y="f131"/>
                  </a:cubicBezTo>
                  <a:cubicBezTo>
                    <a:pt x="f128" y="f115"/>
                    <a:pt x="f128" y="f115"/>
                    <a:pt x="f127" y="f120"/>
                  </a:cubicBezTo>
                  <a:cubicBezTo>
                    <a:pt x="f127" y="f120"/>
                    <a:pt x="f128" y="f120"/>
                    <a:pt x="f128" y="f115"/>
                  </a:cubicBezTo>
                  <a:cubicBezTo>
                    <a:pt x="f128" y="f115"/>
                    <a:pt x="f127" y="f120"/>
                    <a:pt x="f128" y="f120"/>
                  </a:cubicBezTo>
                  <a:cubicBezTo>
                    <a:pt x="f128" y="f120"/>
                    <a:pt x="f128" y="f120"/>
                    <a:pt x="f128" y="f120"/>
                  </a:cubicBezTo>
                  <a:cubicBezTo>
                    <a:pt x="f128" y="f120"/>
                    <a:pt x="f128" y="f120"/>
                    <a:pt x="f129" y="f120"/>
                  </a:cubicBezTo>
                  <a:cubicBezTo>
                    <a:pt x="f129" y="f122"/>
                    <a:pt x="f128" y="f132"/>
                    <a:pt x="f129" y="f122"/>
                  </a:cubicBezTo>
                  <a:cubicBezTo>
                    <a:pt x="f129" y="f122"/>
                    <a:pt x="f133" y="f132"/>
                    <a:pt x="f129" y="f132"/>
                  </a:cubicBezTo>
                  <a:cubicBezTo>
                    <a:pt x="f128" y="f132"/>
                    <a:pt x="f129" y="f122"/>
                    <a:pt x="f128" y="f132"/>
                  </a:cubicBezTo>
                  <a:cubicBezTo>
                    <a:pt x="f129" y="f122"/>
                    <a:pt x="f128" y="f132"/>
                    <a:pt x="f128" y="f124"/>
                  </a:cubicBezTo>
                  <a:cubicBezTo>
                    <a:pt x="f129" y="f132"/>
                    <a:pt x="f129" y="f132"/>
                    <a:pt x="f129" y="f132"/>
                  </a:cubicBezTo>
                  <a:cubicBezTo>
                    <a:pt x="f129" y="f124"/>
                    <a:pt x="f129" y="f124"/>
                    <a:pt x="f129" y="f124"/>
                  </a:cubicBezTo>
                  <a:cubicBezTo>
                    <a:pt x="f129" y="f124"/>
                    <a:pt x="f129" y="f124"/>
                    <a:pt x="f129" y="f124"/>
                  </a:cubicBezTo>
                  <a:cubicBezTo>
                    <a:pt x="f129" y="f124"/>
                    <a:pt x="f129" y="f124"/>
                    <a:pt x="f129" y="f124"/>
                  </a:cubicBezTo>
                  <a:cubicBezTo>
                    <a:pt x="f129" y="f127"/>
                    <a:pt x="f133" y="f124"/>
                    <a:pt x="f133" y="f127"/>
                  </a:cubicBezTo>
                  <a:cubicBezTo>
                    <a:pt x="f133" y="f124"/>
                    <a:pt x="f133" y="f124"/>
                    <a:pt x="f133" y="f124"/>
                  </a:cubicBezTo>
                  <a:cubicBezTo>
                    <a:pt x="f133" y="f124"/>
                    <a:pt x="f133" y="f124"/>
                    <a:pt x="f133" y="f124"/>
                  </a:cubicBezTo>
                  <a:cubicBezTo>
                    <a:pt x="f129" y="f127"/>
                    <a:pt x="f129" y="f127"/>
                    <a:pt x="f129" y="f127"/>
                  </a:cubicBezTo>
                  <a:cubicBezTo>
                    <a:pt x="f129" y="f134"/>
                    <a:pt x="f133" y="f127"/>
                    <a:pt x="f133" y="f134"/>
                  </a:cubicBezTo>
                  <a:cubicBezTo>
                    <a:pt x="f133" y="f127"/>
                    <a:pt x="f133" y="f127"/>
                    <a:pt x="f133" y="f127"/>
                  </a:cubicBezTo>
                  <a:cubicBezTo>
                    <a:pt x="f135" y="f127"/>
                    <a:pt x="f135" y="f127"/>
                    <a:pt x="f135" y="f127"/>
                  </a:cubicBezTo>
                  <a:cubicBezTo>
                    <a:pt x="f135" y="f134"/>
                    <a:pt x="f133" y="f134"/>
                    <a:pt x="f133" y="f134"/>
                  </a:cubicBezTo>
                  <a:cubicBezTo>
                    <a:pt x="f135" y="f134"/>
                    <a:pt x="f135" y="f134"/>
                    <a:pt x="f135" y="f134"/>
                  </a:cubicBezTo>
                  <a:cubicBezTo>
                    <a:pt x="f135" y="f136"/>
                    <a:pt x="f133" y="f134"/>
                    <a:pt x="f133" y="f136"/>
                  </a:cubicBezTo>
                  <a:cubicBezTo>
                    <a:pt x="f135" y="f136"/>
                    <a:pt x="f135" y="f136"/>
                    <a:pt x="f137" y="f136"/>
                  </a:cubicBezTo>
                  <a:cubicBezTo>
                    <a:pt x="f137" y="f134"/>
                    <a:pt x="f137" y="f134"/>
                    <a:pt x="f137" y="f134"/>
                  </a:cubicBezTo>
                  <a:cubicBezTo>
                    <a:pt x="f138" y="f136"/>
                    <a:pt x="f138" y="f136"/>
                    <a:pt x="f138" y="f136"/>
                  </a:cubicBezTo>
                  <a:cubicBezTo>
                    <a:pt x="f138" y="f134"/>
                    <a:pt x="f138" y="f134"/>
                    <a:pt x="f139" y="f134"/>
                  </a:cubicBezTo>
                  <a:cubicBezTo>
                    <a:pt x="f139" y="f134"/>
                    <a:pt x="f139" y="f134"/>
                    <a:pt x="f139" y="f136"/>
                  </a:cubicBezTo>
                  <a:cubicBezTo>
                    <a:pt x="f137" y="f136"/>
                    <a:pt x="f138" y="f140"/>
                    <a:pt x="f137" y="f140"/>
                  </a:cubicBezTo>
                  <a:cubicBezTo>
                    <a:pt x="f137" y="f133"/>
                    <a:pt x="f139" y="f140"/>
                    <a:pt x="f138" y="f133"/>
                  </a:cubicBezTo>
                  <a:cubicBezTo>
                    <a:pt x="f138" y="f133"/>
                    <a:pt x="f137" y="f135"/>
                    <a:pt x="f137" y="f133"/>
                  </a:cubicBezTo>
                  <a:cubicBezTo>
                    <a:pt x="f138" y="f135"/>
                    <a:pt x="f137" y="f135"/>
                    <a:pt x="f137" y="f135"/>
                  </a:cubicBezTo>
                  <a:cubicBezTo>
                    <a:pt x="f137" y="f135"/>
                    <a:pt x="f138" y="f135"/>
                    <a:pt x="f139" y="f133"/>
                  </a:cubicBezTo>
                  <a:cubicBezTo>
                    <a:pt x="f138" y="f135"/>
                    <a:pt x="f138" y="f133"/>
                    <a:pt x="f138" y="f133"/>
                  </a:cubicBezTo>
                  <a:cubicBezTo>
                    <a:pt x="f139" y="f133"/>
                    <a:pt x="f139" y="f133"/>
                    <a:pt x="f139" y="f133"/>
                  </a:cubicBezTo>
                  <a:cubicBezTo>
                    <a:pt x="f139" y="f133"/>
                    <a:pt x="f141" y="f135"/>
                    <a:pt x="f139" y="f135"/>
                  </a:cubicBezTo>
                  <a:cubicBezTo>
                    <a:pt x="f139" y="f135"/>
                    <a:pt x="f139" y="f133"/>
                    <a:pt x="f139" y="f135"/>
                  </a:cubicBezTo>
                  <a:cubicBezTo>
                    <a:pt x="f139" y="f138"/>
                    <a:pt x="f141" y="f135"/>
                    <a:pt x="f139" y="f138"/>
                  </a:cubicBezTo>
                  <a:cubicBezTo>
                    <a:pt x="f138" y="f138"/>
                    <a:pt x="f138" y="f138"/>
                    <a:pt x="f138" y="f138"/>
                  </a:cubicBezTo>
                  <a:cubicBezTo>
                    <a:pt x="f138" y="f142"/>
                    <a:pt x="f138" y="f142"/>
                    <a:pt x="f138" y="f142"/>
                  </a:cubicBezTo>
                  <a:cubicBezTo>
                    <a:pt x="f138" y="f138"/>
                    <a:pt x="f138" y="f138"/>
                    <a:pt x="f138" y="f138"/>
                  </a:cubicBezTo>
                  <a:cubicBezTo>
                    <a:pt x="f139" y="f142"/>
                    <a:pt x="f137" y="f142"/>
                    <a:pt x="f138" y="f142"/>
                  </a:cubicBezTo>
                  <a:cubicBezTo>
                    <a:pt x="f139" y="f142"/>
                    <a:pt x="f139" y="f142"/>
                    <a:pt x="f139" y="f142"/>
                  </a:cubicBezTo>
                  <a:cubicBezTo>
                    <a:pt x="f139" y="f142"/>
                    <a:pt x="f138" y="f142"/>
                    <a:pt x="f139" y="f138"/>
                  </a:cubicBezTo>
                  <a:cubicBezTo>
                    <a:pt x="f139" y="f142"/>
                    <a:pt x="f139" y="f142"/>
                    <a:pt x="f139" y="f142"/>
                  </a:cubicBezTo>
                  <a:cubicBezTo>
                    <a:pt x="f139" y="f142"/>
                    <a:pt x="f139" y="f142"/>
                    <a:pt x="f139" y="f142"/>
                  </a:cubicBezTo>
                  <a:cubicBezTo>
                    <a:pt x="f139" y="f142"/>
                    <a:pt x="f143" y="f138"/>
                    <a:pt x="f141" y="f142"/>
                  </a:cubicBezTo>
                  <a:cubicBezTo>
                    <a:pt x="f141" y="f139"/>
                    <a:pt x="f141" y="f139"/>
                    <a:pt x="f141" y="f139"/>
                  </a:cubicBezTo>
                  <a:cubicBezTo>
                    <a:pt x="f141" y="f141"/>
                    <a:pt x="f141" y="f141"/>
                    <a:pt x="f141" y="f141"/>
                  </a:cubicBezTo>
                  <a:cubicBezTo>
                    <a:pt x="f143" y="f141"/>
                    <a:pt x="f141" y="f144"/>
                    <a:pt x="f143" y="f141"/>
                  </a:cubicBezTo>
                  <a:cubicBezTo>
                    <a:pt x="f141" y="f141"/>
                    <a:pt x="f141" y="f139"/>
                    <a:pt x="f141" y="f139"/>
                  </a:cubicBezTo>
                  <a:cubicBezTo>
                    <a:pt x="f143" y="f142"/>
                    <a:pt x="f141" y="f142"/>
                    <a:pt x="f143" y="f142"/>
                  </a:cubicBezTo>
                  <a:cubicBezTo>
                    <a:pt x="f143" y="f142"/>
                    <a:pt x="f145" y="f142"/>
                    <a:pt x="f145" y="f138"/>
                  </a:cubicBezTo>
                  <a:cubicBezTo>
                    <a:pt x="f146" y="f142"/>
                    <a:pt x="f145" y="f142"/>
                    <a:pt x="f145" y="f142"/>
                  </a:cubicBezTo>
                  <a:cubicBezTo>
                    <a:pt x="f145" y="f142"/>
                    <a:pt x="f145" y="f142"/>
                    <a:pt x="f143" y="f142"/>
                  </a:cubicBezTo>
                  <a:cubicBezTo>
                    <a:pt x="f145" y="f139"/>
                    <a:pt x="f145" y="f141"/>
                    <a:pt x="f143" y="f141"/>
                  </a:cubicBezTo>
                  <a:cubicBezTo>
                    <a:pt x="f145" y="f141"/>
                    <a:pt x="f145" y="f141"/>
                    <a:pt x="f145" y="f141"/>
                  </a:cubicBezTo>
                  <a:cubicBezTo>
                    <a:pt x="f145" y="f141"/>
                    <a:pt x="f146" y="f144"/>
                    <a:pt x="f146" y="f145"/>
                  </a:cubicBezTo>
                  <a:cubicBezTo>
                    <a:pt x="f145" y="f145"/>
                    <a:pt x="f147" y="f148"/>
                    <a:pt x="f146" y="f148"/>
                  </a:cubicBezTo>
                  <a:cubicBezTo>
                    <a:pt x="f145" y="f145"/>
                    <a:pt x="f145" y="f145"/>
                    <a:pt x="f143" y="f148"/>
                  </a:cubicBezTo>
                  <a:cubicBezTo>
                    <a:pt x="f145" y="f148"/>
                    <a:pt x="f145" y="f148"/>
                    <a:pt x="f145" y="f148"/>
                  </a:cubicBezTo>
                  <a:cubicBezTo>
                    <a:pt x="f145" y="f148"/>
                    <a:pt x="f146" y="f148"/>
                    <a:pt x="f145" y="f148"/>
                  </a:cubicBezTo>
                  <a:cubicBezTo>
                    <a:pt x="f145" y="f148"/>
                    <a:pt x="f146" y="f148"/>
                    <a:pt x="f147" y="f145"/>
                  </a:cubicBezTo>
                  <a:cubicBezTo>
                    <a:pt x="f147" y="f148"/>
                    <a:pt x="f147" y="f145"/>
                    <a:pt x="f149" y="f145"/>
                  </a:cubicBezTo>
                  <a:cubicBezTo>
                    <a:pt x="f149" y="f148"/>
                    <a:pt x="f149" y="f147"/>
                    <a:pt x="f149" y="f147"/>
                  </a:cubicBezTo>
                  <a:cubicBezTo>
                    <a:pt x="f150" y="f149"/>
                    <a:pt x="f150" y="f151"/>
                    <a:pt x="f150" y="f151"/>
                  </a:cubicBezTo>
                  <a:cubicBezTo>
                    <a:pt x="f150" y="f152"/>
                    <a:pt x="f151" y="f151"/>
                    <a:pt x="f151" y="f151"/>
                  </a:cubicBezTo>
                  <a:cubicBezTo>
                    <a:pt x="f153" y="f152"/>
                    <a:pt x="f150" y="f151"/>
                    <a:pt x="f151" y="f152"/>
                  </a:cubicBezTo>
                  <a:cubicBezTo>
                    <a:pt x="f151" y="f152"/>
                    <a:pt x="f151" y="f152"/>
                    <a:pt x="f151" y="f152"/>
                  </a:cubicBezTo>
                  <a:cubicBezTo>
                    <a:pt x="f151" y="f152"/>
                    <a:pt x="f153" y="f152"/>
                    <a:pt x="f151" y="f153"/>
                  </a:cubicBezTo>
                  <a:cubicBezTo>
                    <a:pt x="f153" y="f153"/>
                    <a:pt x="f153" y="f153"/>
                    <a:pt x="f153" y="f153"/>
                  </a:cubicBezTo>
                  <a:cubicBezTo>
                    <a:pt x="f153" y="f153"/>
                    <a:pt x="f153" y="f153"/>
                    <a:pt x="f153" y="f153"/>
                  </a:cubicBezTo>
                  <a:cubicBezTo>
                    <a:pt x="f154" y="f153"/>
                    <a:pt x="f154" y="f153"/>
                    <a:pt x="f154" y="f153"/>
                  </a:cubicBezTo>
                  <a:cubicBezTo>
                    <a:pt x="f154" y="f153"/>
                    <a:pt x="f154" y="f153"/>
                    <a:pt x="f154" y="f154"/>
                  </a:cubicBezTo>
                  <a:cubicBezTo>
                    <a:pt x="f153" y="f154"/>
                    <a:pt x="f153" y="f154"/>
                    <a:pt x="f153" y="f154"/>
                  </a:cubicBezTo>
                  <a:cubicBezTo>
                    <a:pt x="f153" y="f155"/>
                    <a:pt x="f154" y="f155"/>
                    <a:pt x="f154" y="f155"/>
                  </a:cubicBezTo>
                  <a:cubicBezTo>
                    <a:pt x="f156" y="f155"/>
                    <a:pt x="f156" y="f155"/>
                    <a:pt x="f156" y="f155"/>
                  </a:cubicBezTo>
                  <a:cubicBezTo>
                    <a:pt x="f156" y="f5"/>
                    <a:pt x="f156" y="f5"/>
                    <a:pt x="f156" y="f5"/>
                  </a:cubicBezTo>
                  <a:cubicBezTo>
                    <a:pt x="f156" y="f155"/>
                    <a:pt x="f5" y="f5"/>
                    <a:pt x="f156" y="f5"/>
                  </a:cubicBezTo>
                  <a:cubicBezTo>
                    <a:pt x="f5" y="f154"/>
                    <a:pt x="f5" y="f154"/>
                    <a:pt x="f5" y="f154"/>
                  </a:cubicBezTo>
                  <a:cubicBezTo>
                    <a:pt x="f5" y="f154"/>
                    <a:pt x="f5" y="f155"/>
                    <a:pt x="f156" y="f155"/>
                  </a:cubicBezTo>
                  <a:cubicBezTo>
                    <a:pt x="f156" y="f155"/>
                    <a:pt x="f154" y="f154"/>
                    <a:pt x="f156" y="f154"/>
                  </a:cubicBezTo>
                  <a:cubicBezTo>
                    <a:pt x="f156" y="f154"/>
                    <a:pt x="f156" y="f154"/>
                    <a:pt x="f156" y="f155"/>
                  </a:cubicBezTo>
                  <a:cubicBezTo>
                    <a:pt x="f156" y="f154"/>
                    <a:pt x="f156" y="f154"/>
                    <a:pt x="f5" y="f154"/>
                  </a:cubicBezTo>
                  <a:cubicBezTo>
                    <a:pt x="f5" y="f154"/>
                    <a:pt x="f5" y="f154"/>
                    <a:pt x="f5" y="f154"/>
                  </a:cubicBezTo>
                  <a:cubicBezTo>
                    <a:pt x="f5" y="f153"/>
                    <a:pt x="f5" y="f153"/>
                    <a:pt x="f5" y="f153"/>
                  </a:cubicBezTo>
                  <a:cubicBezTo>
                    <a:pt x="f156" y="f153"/>
                    <a:pt x="f156" y="f153"/>
                    <a:pt x="f156" y="f153"/>
                  </a:cubicBezTo>
                  <a:cubicBezTo>
                    <a:pt x="f5" y="f153"/>
                    <a:pt x="f5" y="f152"/>
                    <a:pt x="f156" y="f152"/>
                  </a:cubicBezTo>
                  <a:cubicBezTo>
                    <a:pt x="f154" y="f152"/>
                    <a:pt x="f156" y="f151"/>
                    <a:pt x="f156" y="f149"/>
                  </a:cubicBezTo>
                  <a:cubicBezTo>
                    <a:pt x="f154" y="f151"/>
                    <a:pt x="f154" y="f152"/>
                    <a:pt x="f154" y="f152"/>
                  </a:cubicBezTo>
                  <a:cubicBezTo>
                    <a:pt x="f153" y="f152"/>
                    <a:pt x="f154" y="f152"/>
                    <a:pt x="f153" y="f151"/>
                  </a:cubicBezTo>
                  <a:cubicBezTo>
                    <a:pt x="f153" y="f151"/>
                    <a:pt x="f154" y="f151"/>
                    <a:pt x="f154" y="f149"/>
                  </a:cubicBezTo>
                  <a:cubicBezTo>
                    <a:pt x="f154" y="f149"/>
                    <a:pt x="f154" y="f149"/>
                    <a:pt x="f154" y="f149"/>
                  </a:cubicBezTo>
                  <a:cubicBezTo>
                    <a:pt x="f154" y="f147"/>
                    <a:pt x="f154" y="f147"/>
                    <a:pt x="f154" y="f147"/>
                  </a:cubicBezTo>
                  <a:cubicBezTo>
                    <a:pt x="f153" y="f148"/>
                    <a:pt x="f153" y="f145"/>
                    <a:pt x="f151" y="f145"/>
                  </a:cubicBezTo>
                  <a:cubicBezTo>
                    <a:pt x="f151" y="f145"/>
                    <a:pt x="f151" y="f145"/>
                    <a:pt x="f151" y="f145"/>
                  </a:cubicBezTo>
                  <a:cubicBezTo>
                    <a:pt x="f151" y="f144"/>
                    <a:pt x="f150" y="f141"/>
                    <a:pt x="f150" y="f141"/>
                  </a:cubicBezTo>
                  <a:cubicBezTo>
                    <a:pt x="f150" y="f139"/>
                    <a:pt x="f150" y="f138"/>
                    <a:pt x="f149" y="f138"/>
                  </a:cubicBezTo>
                  <a:cubicBezTo>
                    <a:pt x="f147" y="f135"/>
                    <a:pt x="f147" y="f140"/>
                    <a:pt x="f146" y="f136"/>
                  </a:cubicBezTo>
                  <a:cubicBezTo>
                    <a:pt x="f145" y="f136"/>
                    <a:pt x="f145" y="f136"/>
                    <a:pt x="f145" y="f136"/>
                  </a:cubicBezTo>
                  <a:cubicBezTo>
                    <a:pt x="f146" y="f136"/>
                    <a:pt x="f145" y="f136"/>
                    <a:pt x="f145" y="f136"/>
                  </a:cubicBezTo>
                  <a:cubicBezTo>
                    <a:pt x="f146" y="f136"/>
                    <a:pt x="f145" y="f134"/>
                    <a:pt x="f146" y="f134"/>
                  </a:cubicBezTo>
                  <a:cubicBezTo>
                    <a:pt x="f145" y="f134"/>
                    <a:pt x="f145" y="f124"/>
                    <a:pt x="f145" y="f132"/>
                  </a:cubicBezTo>
                  <a:cubicBezTo>
                    <a:pt x="f143" y="f124"/>
                    <a:pt x="f143" y="f124"/>
                    <a:pt x="f143" y="f124"/>
                  </a:cubicBezTo>
                  <a:cubicBezTo>
                    <a:pt x="f145" y="f132"/>
                    <a:pt x="f143" y="f122"/>
                    <a:pt x="f141" y="f122"/>
                  </a:cubicBezTo>
                  <a:cubicBezTo>
                    <a:pt x="f141" y="f122"/>
                    <a:pt x="f139" y="f122"/>
                    <a:pt x="f139" y="f120"/>
                  </a:cubicBezTo>
                  <a:cubicBezTo>
                    <a:pt x="f141" y="f120"/>
                    <a:pt x="f141" y="f115"/>
                    <a:pt x="f141" y="f115"/>
                  </a:cubicBezTo>
                  <a:cubicBezTo>
                    <a:pt x="f141" y="f131"/>
                    <a:pt x="f139" y="f130"/>
                    <a:pt x="f138" y="f130"/>
                  </a:cubicBezTo>
                  <a:cubicBezTo>
                    <a:pt x="f138" y="f110"/>
                    <a:pt x="f137" y="f123"/>
                    <a:pt x="f135" y="f102"/>
                  </a:cubicBezTo>
                  <a:cubicBezTo>
                    <a:pt x="f135" y="f106"/>
                    <a:pt x="f135" y="f106"/>
                    <a:pt x="f135" y="f106"/>
                  </a:cubicBezTo>
                  <a:cubicBezTo>
                    <a:pt x="f135" y="f101"/>
                    <a:pt x="f129" y="f97"/>
                    <a:pt x="f129" y="f118"/>
                  </a:cubicBezTo>
                  <a:cubicBezTo>
                    <a:pt x="f128" y="f119"/>
                    <a:pt x="f128" y="f119"/>
                    <a:pt x="f128" y="f119"/>
                  </a:cubicBezTo>
                  <a:cubicBezTo>
                    <a:pt x="f127" y="f118"/>
                    <a:pt x="f127" y="f94"/>
                    <a:pt x="f128" y="f94"/>
                  </a:cubicBezTo>
                  <a:cubicBezTo>
                    <a:pt x="f128" y="f94"/>
                    <a:pt x="f128" y="f117"/>
                    <a:pt x="f127" y="f117"/>
                  </a:cubicBezTo>
                  <a:cubicBezTo>
                    <a:pt x="f127" y="f93"/>
                    <a:pt x="f127" y="f93"/>
                    <a:pt x="f127" y="f93"/>
                  </a:cubicBezTo>
                  <a:cubicBezTo>
                    <a:pt x="f125" y="f88"/>
                    <a:pt x="f125" y="f113"/>
                    <a:pt x="f125" y="f87"/>
                  </a:cubicBezTo>
                  <a:cubicBezTo>
                    <a:pt x="f125" y="f113"/>
                    <a:pt x="f125" y="f113"/>
                    <a:pt x="f125" y="f113"/>
                  </a:cubicBezTo>
                  <a:cubicBezTo>
                    <a:pt x="f124" y="f113"/>
                    <a:pt x="f124" y="f113"/>
                    <a:pt x="f124" y="f113"/>
                  </a:cubicBezTo>
                  <a:cubicBezTo>
                    <a:pt x="f124" y="f87"/>
                    <a:pt x="f122" y="f87"/>
                    <a:pt x="f124" y="f87"/>
                  </a:cubicBezTo>
                  <a:cubicBezTo>
                    <a:pt x="f122" y="f81"/>
                    <a:pt x="f124" y="f109"/>
                    <a:pt x="f121" y="f109"/>
                  </a:cubicBezTo>
                  <a:cubicBezTo>
                    <a:pt x="f122" y="f109"/>
                    <a:pt x="f122" y="f69"/>
                    <a:pt x="f122" y="f69"/>
                  </a:cubicBezTo>
                  <a:cubicBezTo>
                    <a:pt x="f121" y="f107"/>
                    <a:pt x="f120" y="f107"/>
                    <a:pt x="f120" y="f68"/>
                  </a:cubicBezTo>
                  <a:cubicBezTo>
                    <a:pt x="f120" y="f68"/>
                    <a:pt x="f120" y="f68"/>
                    <a:pt x="f120" y="f68"/>
                  </a:cubicBezTo>
                  <a:cubicBezTo>
                    <a:pt x="f120" y="f68"/>
                    <a:pt x="f120" y="f68"/>
                    <a:pt x="f120" y="f63"/>
                  </a:cubicBezTo>
                  <a:cubicBezTo>
                    <a:pt x="f120" y="f105"/>
                    <a:pt x="f114" y="f61"/>
                    <a:pt x="f114" y="f51"/>
                  </a:cubicBezTo>
                  <a:cubicBezTo>
                    <a:pt x="f116" y="f47"/>
                    <a:pt x="f111" y="f45"/>
                    <a:pt x="f108" y="f99"/>
                  </a:cubicBezTo>
                  <a:cubicBezTo>
                    <a:pt x="f108" y="f99"/>
                    <a:pt x="f108" y="f99"/>
                    <a:pt x="f108" y="f99"/>
                  </a:cubicBezTo>
                  <a:cubicBezTo>
                    <a:pt x="f108" y="f39"/>
                    <a:pt x="f104" y="f39"/>
                    <a:pt x="f106" y="f33"/>
                  </a:cubicBezTo>
                  <a:cubicBezTo>
                    <a:pt x="f106" y="f33"/>
                    <a:pt x="f106" y="f96"/>
                    <a:pt x="f104" y="f96"/>
                  </a:cubicBezTo>
                  <a:cubicBezTo>
                    <a:pt x="f106" y="f96"/>
                    <a:pt x="f102" y="f27"/>
                    <a:pt x="f102" y="f24"/>
                  </a:cubicBezTo>
                  <a:cubicBezTo>
                    <a:pt x="f102" y="f24"/>
                    <a:pt x="f102" y="f24"/>
                    <a:pt x="f102" y="f24"/>
                  </a:cubicBezTo>
                  <a:cubicBezTo>
                    <a:pt x="f101" y="f24"/>
                    <a:pt x="f102" y="f92"/>
                    <a:pt x="f101" y="f21"/>
                  </a:cubicBezTo>
                  <a:cubicBezTo>
                    <a:pt x="f101" y="f21"/>
                    <a:pt x="f101" y="f21"/>
                    <a:pt x="f101" y="f21"/>
                  </a:cubicBezTo>
                  <a:cubicBezTo>
                    <a:pt x="f100" y="f21"/>
                    <a:pt x="f101" y="f90"/>
                    <a:pt x="f100" y="f21"/>
                  </a:cubicBezTo>
                  <a:cubicBezTo>
                    <a:pt x="f100" y="f90"/>
                    <a:pt x="f100" y="f90"/>
                    <a:pt x="f100" y="f90"/>
                  </a:cubicBezTo>
                  <a:cubicBezTo>
                    <a:pt x="f98" y="f89"/>
                    <a:pt x="f97" y="f11"/>
                    <a:pt x="f97" y="f84"/>
                  </a:cubicBezTo>
                  <a:cubicBezTo>
                    <a:pt x="f94" y="f83"/>
                    <a:pt x="f94" y="f85"/>
                    <a:pt x="f94" y="f83"/>
                  </a:cubicBezTo>
                  <a:cubicBezTo>
                    <a:pt x="f94" y="f83"/>
                    <a:pt x="f94" y="f83"/>
                    <a:pt x="f94" y="f83"/>
                  </a:cubicBezTo>
                  <a:cubicBezTo>
                    <a:pt x="f93" y="f83"/>
                    <a:pt x="f93" y="f83"/>
                    <a:pt x="f93" y="f83"/>
                  </a:cubicBezTo>
                  <a:cubicBezTo>
                    <a:pt x="f94" y="f6"/>
                    <a:pt x="f93" y="f6"/>
                    <a:pt x="f94" y="f6"/>
                  </a:cubicBezTo>
                  <a:cubicBezTo>
                    <a:pt x="f93" y="f80"/>
                    <a:pt x="f91" y="f6"/>
                    <a:pt x="f91" y="f80"/>
                  </a:cubicBezTo>
                  <a:cubicBezTo>
                    <a:pt x="f91" y="f80"/>
                    <a:pt x="f91" y="f80"/>
                    <a:pt x="f91" y="f80"/>
                  </a:cubicBezTo>
                  <a:cubicBezTo>
                    <a:pt x="f91" y="f79"/>
                    <a:pt x="f88" y="f78"/>
                    <a:pt x="f91" y="f77"/>
                  </a:cubicBezTo>
                  <a:cubicBezTo>
                    <a:pt x="f87" y="f71"/>
                    <a:pt x="f82" y="f64"/>
                    <a:pt x="f75" y="f56"/>
                  </a:cubicBezTo>
                  <a:cubicBezTo>
                    <a:pt x="f66" y="f50"/>
                    <a:pt x="f61" y="f157"/>
                    <a:pt x="f51" y="f40"/>
                  </a:cubicBezTo>
                  <a:cubicBezTo>
                    <a:pt x="f49" y="f38"/>
                    <a:pt x="f49" y="f38"/>
                    <a:pt x="f49" y="f37"/>
                  </a:cubicBezTo>
                  <a:cubicBezTo>
                    <a:pt x="f49" y="f37"/>
                    <a:pt x="f49" y="f37"/>
                    <a:pt x="f47" y="f37"/>
                  </a:cubicBezTo>
                  <a:cubicBezTo>
                    <a:pt x="f49" y="f37"/>
                    <a:pt x="f47" y="f36"/>
                    <a:pt x="f49" y="f36"/>
                  </a:cubicBezTo>
                  <a:cubicBezTo>
                    <a:pt x="f47" y="f31"/>
                    <a:pt x="f45" y="f32"/>
                    <a:pt x="f43" y="f158"/>
                  </a:cubicBezTo>
                  <a:cubicBezTo>
                    <a:pt x="f43" y="f30"/>
                    <a:pt x="f43" y="f30"/>
                    <a:pt x="f43" y="f30"/>
                  </a:cubicBezTo>
                  <a:cubicBezTo>
                    <a:pt x="f43" y="f158"/>
                    <a:pt x="f43" y="f158"/>
                    <a:pt x="f43" y="f158"/>
                  </a:cubicBezTo>
                  <a:cubicBezTo>
                    <a:pt x="f43" y="f158"/>
                    <a:pt x="f43" y="f158"/>
                    <a:pt x="f43" y="f158"/>
                  </a:cubicBezTo>
                  <a:cubicBezTo>
                    <a:pt x="f43" y="f158"/>
                    <a:pt x="f43" y="f28"/>
                    <a:pt x="f43" y="f158"/>
                  </a:cubicBezTo>
                  <a:cubicBezTo>
                    <a:pt x="f41" y="f159"/>
                    <a:pt x="f29" y="f19"/>
                    <a:pt x="f24" y="f15"/>
                  </a:cubicBezTo>
                  <a:cubicBezTo>
                    <a:pt x="f21" y="f160"/>
                    <a:pt x="f21" y="f161"/>
                    <a:pt x="f18" y="f162"/>
                  </a:cubicBezTo>
                  <a:cubicBezTo>
                    <a:pt x="f163" y="f10"/>
                    <a:pt x="f11" y="f164"/>
                    <a:pt x="f85" y="f7"/>
                  </a:cubicBezTo>
                  <a:cubicBezTo>
                    <a:pt x="f85" y="f7"/>
                    <a:pt x="f8" y="f165"/>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71" name="Freeform 151">
              <a:extLst>
                <a:ext uri="{FF2B5EF4-FFF2-40B4-BE49-F238E27FC236}">
                  <a16:creationId xmlns:a16="http://schemas.microsoft.com/office/drawing/2014/main" id="{2826B75C-6350-4A2B-BBF7-287FC929FD84}"/>
                </a:ext>
              </a:extLst>
            </p:cNvPr>
            <p:cNvSpPr/>
            <p:nvPr/>
          </p:nvSpPr>
          <p:spPr>
            <a:xfrm>
              <a:off x="11664589" y="4181670"/>
              <a:ext cx="226085" cy="413043"/>
            </a:xfrm>
            <a:custGeom>
              <a:avLst/>
              <a:gdLst>
                <a:gd name="f0" fmla="val 10800000"/>
                <a:gd name="f1" fmla="val 5400000"/>
                <a:gd name="f2" fmla="val 180"/>
                <a:gd name="f3" fmla="val w"/>
                <a:gd name="f4" fmla="val h"/>
                <a:gd name="f5" fmla="val 0"/>
                <a:gd name="f6" fmla="val 110"/>
                <a:gd name="f7" fmla="val 201"/>
                <a:gd name="f8" fmla="val 108"/>
                <a:gd name="f9" fmla="val 197"/>
                <a:gd name="f10" fmla="val 193"/>
                <a:gd name="f11" fmla="val 106"/>
                <a:gd name="f12" fmla="val 191"/>
                <a:gd name="f13" fmla="val 188"/>
                <a:gd name="f14" fmla="val 186"/>
                <a:gd name="f15" fmla="val 104"/>
                <a:gd name="f16" fmla="val 184"/>
                <a:gd name="f17" fmla="val 102"/>
                <a:gd name="f18" fmla="val 181"/>
                <a:gd name="f19" fmla="val 99"/>
                <a:gd name="f20" fmla="val 178"/>
                <a:gd name="f21" fmla="val 97"/>
                <a:gd name="f22" fmla="val 177"/>
                <a:gd name="f23" fmla="val 176"/>
                <a:gd name="f24" fmla="val 95"/>
                <a:gd name="f25" fmla="val 173"/>
                <a:gd name="f26" fmla="val 172"/>
                <a:gd name="f27" fmla="val 94"/>
                <a:gd name="f28" fmla="val 169"/>
                <a:gd name="f29" fmla="val 171"/>
                <a:gd name="f30" fmla="val 168"/>
                <a:gd name="f31" fmla="val 93"/>
                <a:gd name="f32" fmla="val 165"/>
                <a:gd name="f33" fmla="val 91"/>
                <a:gd name="f34" fmla="val 163"/>
                <a:gd name="f35" fmla="val 164"/>
                <a:gd name="f36" fmla="val 160"/>
                <a:gd name="f37" fmla="val 90"/>
                <a:gd name="f38" fmla="val 159"/>
                <a:gd name="f39" fmla="val 158"/>
                <a:gd name="f40" fmla="val 156"/>
                <a:gd name="f41" fmla="val 89"/>
                <a:gd name="f42" fmla="val 155"/>
                <a:gd name="f43" fmla="val 154"/>
                <a:gd name="f44" fmla="val 87"/>
                <a:gd name="f45" fmla="val 86"/>
                <a:gd name="f46" fmla="val 151"/>
                <a:gd name="f47" fmla="val 83"/>
                <a:gd name="f48" fmla="val 147"/>
                <a:gd name="f49" fmla="val 82"/>
                <a:gd name="f50" fmla="val 145"/>
                <a:gd name="f51" fmla="val 81"/>
                <a:gd name="f52" fmla="val 143"/>
                <a:gd name="f53" fmla="val 80"/>
                <a:gd name="f54" fmla="val 142"/>
                <a:gd name="f55" fmla="val 141"/>
                <a:gd name="f56" fmla="val 78"/>
                <a:gd name="f57" fmla="val 139"/>
                <a:gd name="f58" fmla="val 77"/>
                <a:gd name="f59" fmla="val 138"/>
                <a:gd name="f60" fmla="val 76"/>
                <a:gd name="f61" fmla="val 137"/>
                <a:gd name="f62" fmla="val 134"/>
                <a:gd name="f63" fmla="val 133"/>
                <a:gd name="f64" fmla="val 132"/>
                <a:gd name="f65" fmla="val 74"/>
                <a:gd name="f66" fmla="val 130"/>
                <a:gd name="f67" fmla="val 73"/>
                <a:gd name="f68" fmla="val 129"/>
                <a:gd name="f69" fmla="val 128"/>
                <a:gd name="f70" fmla="val 126"/>
                <a:gd name="f71" fmla="val 70"/>
                <a:gd name="f72" fmla="val 69"/>
                <a:gd name="f73" fmla="val 125"/>
                <a:gd name="f74" fmla="val 124"/>
                <a:gd name="f75" fmla="val 121"/>
                <a:gd name="f76" fmla="val 120"/>
                <a:gd name="f77" fmla="val 119"/>
                <a:gd name="f78" fmla="val 68"/>
                <a:gd name="f79" fmla="val 66"/>
                <a:gd name="f80" fmla="val 117"/>
                <a:gd name="f81" fmla="val 116"/>
                <a:gd name="f82" fmla="val 115"/>
                <a:gd name="f83" fmla="val 113"/>
                <a:gd name="f84" fmla="val 65"/>
                <a:gd name="f85" fmla="val 112"/>
                <a:gd name="f86" fmla="val 111"/>
                <a:gd name="f87" fmla="val 64"/>
                <a:gd name="f88" fmla="val 63"/>
                <a:gd name="f89" fmla="val 103"/>
                <a:gd name="f90" fmla="val 61"/>
                <a:gd name="f91" fmla="val 60"/>
                <a:gd name="f92" fmla="val 100"/>
                <a:gd name="f93" fmla="val 57"/>
                <a:gd name="f94" fmla="val 98"/>
                <a:gd name="f95" fmla="val 56"/>
                <a:gd name="f96" fmla="val 55"/>
                <a:gd name="f97" fmla="val 53"/>
                <a:gd name="f98" fmla="val 52"/>
                <a:gd name="f99" fmla="val 84"/>
                <a:gd name="f100" fmla="val 49"/>
                <a:gd name="f101" fmla="val 51"/>
                <a:gd name="f102" fmla="val 48"/>
                <a:gd name="f103" fmla="val 47"/>
                <a:gd name="f104" fmla="val 44"/>
                <a:gd name="f105" fmla="val 72"/>
                <a:gd name="f106" fmla="val 43"/>
                <a:gd name="f107" fmla="val 71"/>
                <a:gd name="f108" fmla="val 42"/>
                <a:gd name="f109" fmla="val 40"/>
                <a:gd name="f110" fmla="val 67"/>
                <a:gd name="f111" fmla="val 39"/>
                <a:gd name="f112" fmla="val 38"/>
                <a:gd name="f113" fmla="val 36"/>
                <a:gd name="f114" fmla="val 59"/>
                <a:gd name="f115" fmla="val 58"/>
                <a:gd name="f116" fmla="val 54"/>
                <a:gd name="f117" fmla="val 35"/>
                <a:gd name="f118" fmla="val 34"/>
                <a:gd name="f119" fmla="val 50"/>
                <a:gd name="f120" fmla="val 31"/>
                <a:gd name="f121" fmla="val 46"/>
                <a:gd name="f122" fmla="val 30"/>
                <a:gd name="f123" fmla="val 45"/>
                <a:gd name="f124" fmla="val 28"/>
                <a:gd name="f125" fmla="val 41"/>
                <a:gd name="f126" fmla="val 27"/>
                <a:gd name="f127" fmla="val 26"/>
                <a:gd name="f128" fmla="val 25"/>
                <a:gd name="f129" fmla="val 37"/>
                <a:gd name="f130" fmla="val 33"/>
                <a:gd name="f131" fmla="val 23"/>
                <a:gd name="f132" fmla="val 32"/>
                <a:gd name="f133" fmla="val 22"/>
                <a:gd name="f134" fmla="val 21"/>
                <a:gd name="f135" fmla="val 18"/>
                <a:gd name="f136" fmla="val 17"/>
                <a:gd name="f137" fmla="val 24"/>
                <a:gd name="f138" fmla="val 15"/>
                <a:gd name="f139" fmla="val 20"/>
                <a:gd name="f140" fmla="val 19"/>
                <a:gd name="f141" fmla="val 14"/>
                <a:gd name="f142" fmla="val 13"/>
                <a:gd name="f143" fmla="val 11"/>
                <a:gd name="f144" fmla="val 10"/>
                <a:gd name="f145" fmla="val 12"/>
                <a:gd name="f146" fmla="val 9"/>
                <a:gd name="f147" fmla="val 8"/>
                <a:gd name="f148" fmla="val 7"/>
                <a:gd name="f149" fmla="val 5"/>
                <a:gd name="f150" fmla="val 4"/>
                <a:gd name="f151" fmla="val 6"/>
                <a:gd name="f152" fmla="val 2"/>
                <a:gd name="f153" fmla="val 1"/>
                <a:gd name="f154" fmla="val 107"/>
                <a:gd name="f155" fmla="val 150"/>
                <a:gd name="f156" fmla="val 167"/>
                <a:gd name="f157" fmla="val 185"/>
                <a:gd name="f158" fmla="val 195"/>
                <a:gd name="f159" fmla="val 198"/>
                <a:gd name="f160" fmla="+- 0 0 -90"/>
                <a:gd name="f161" fmla="*/ f3 1 110"/>
                <a:gd name="f162" fmla="*/ f4 1 201"/>
                <a:gd name="f163" fmla="+- f7 0 f5"/>
                <a:gd name="f164" fmla="+- f6 0 f5"/>
                <a:gd name="f165" fmla="*/ f160 f0 1"/>
                <a:gd name="f166" fmla="*/ f164 1 110"/>
                <a:gd name="f167" fmla="*/ f163 1 201"/>
                <a:gd name="f168" fmla="*/ 97 f164 1"/>
                <a:gd name="f169" fmla="*/ 177 f163 1"/>
                <a:gd name="f170" fmla="*/ 94 f164 1"/>
                <a:gd name="f171" fmla="*/ 171 f163 1"/>
                <a:gd name="f172" fmla="*/ 90 f164 1"/>
                <a:gd name="f173" fmla="*/ 158 f163 1"/>
                <a:gd name="f174" fmla="*/ 89 f164 1"/>
                <a:gd name="f175" fmla="*/ 154 f163 1"/>
                <a:gd name="f176" fmla="*/ 80 f164 1"/>
                <a:gd name="f177" fmla="*/ 141 f163 1"/>
                <a:gd name="f178" fmla="*/ 77 f164 1"/>
                <a:gd name="f179" fmla="*/ 137 f163 1"/>
                <a:gd name="f180" fmla="*/ 74 f164 1"/>
                <a:gd name="f181" fmla="*/ 129 f163 1"/>
                <a:gd name="f182" fmla="*/ 70 f164 1"/>
                <a:gd name="f183" fmla="*/ 124 f163 1"/>
                <a:gd name="f184" fmla="*/ 68 f164 1"/>
                <a:gd name="f185" fmla="*/ 120 f163 1"/>
                <a:gd name="f186" fmla="*/ 116 f163 1"/>
                <a:gd name="f187" fmla="*/ 65 f164 1"/>
                <a:gd name="f188" fmla="*/ 110 f163 1"/>
                <a:gd name="f189" fmla="*/ 63 f164 1"/>
                <a:gd name="f190" fmla="*/ 106 f163 1"/>
                <a:gd name="f191" fmla="*/ 61 f164 1"/>
                <a:gd name="f192" fmla="*/ 100 f163 1"/>
                <a:gd name="f193" fmla="*/ 57 f164 1"/>
                <a:gd name="f194" fmla="*/ 97 f163 1"/>
                <a:gd name="f195" fmla="*/ 55 f164 1"/>
                <a:gd name="f196" fmla="*/ 90 f163 1"/>
                <a:gd name="f197" fmla="*/ 49 f164 1"/>
                <a:gd name="f198" fmla="*/ 84 f163 1"/>
                <a:gd name="f199" fmla="*/ 80 f163 1"/>
                <a:gd name="f200" fmla="*/ 47 f164 1"/>
                <a:gd name="f201" fmla="*/ 77 f163 1"/>
                <a:gd name="f202" fmla="*/ 44 f164 1"/>
                <a:gd name="f203" fmla="*/ 74 f163 1"/>
                <a:gd name="f204" fmla="*/ 73 f163 1"/>
                <a:gd name="f205" fmla="*/ 43 f164 1"/>
                <a:gd name="f206" fmla="*/ 71 f163 1"/>
                <a:gd name="f207" fmla="*/ 38 f164 1"/>
                <a:gd name="f208" fmla="*/ 60 f163 1"/>
                <a:gd name="f209" fmla="*/ 36 f164 1"/>
                <a:gd name="f210" fmla="*/ 55 f163 1"/>
                <a:gd name="f211" fmla="*/ 34 f164 1"/>
                <a:gd name="f212" fmla="*/ 52 f163 1"/>
                <a:gd name="f213" fmla="*/ 28 f164 1"/>
                <a:gd name="f214" fmla="*/ 45 f163 1"/>
                <a:gd name="f215" fmla="*/ 26 f164 1"/>
                <a:gd name="f216" fmla="*/ 43 f163 1"/>
                <a:gd name="f217" fmla="*/ 39 f163 1"/>
                <a:gd name="f218" fmla="*/ 27 f164 1"/>
                <a:gd name="f219" fmla="*/ 35 f163 1"/>
                <a:gd name="f220" fmla="*/ 25 f164 1"/>
                <a:gd name="f221" fmla="*/ 33 f163 1"/>
                <a:gd name="f222" fmla="*/ 30 f163 1"/>
                <a:gd name="f223" fmla="*/ 23 f164 1"/>
                <a:gd name="f224" fmla="*/ 18 f164 1"/>
                <a:gd name="f225" fmla="*/ 26 f163 1"/>
                <a:gd name="f226" fmla="*/ 22 f163 1"/>
                <a:gd name="f227" fmla="*/ 17 f164 1"/>
                <a:gd name="f228" fmla="*/ 19 f163 1"/>
                <a:gd name="f229" fmla="*/ 15 f164 1"/>
                <a:gd name="f230" fmla="*/ 15 f163 1"/>
                <a:gd name="f231" fmla="*/ 13 f164 1"/>
                <a:gd name="f232" fmla="*/ 12 f163 1"/>
                <a:gd name="f233" fmla="*/ 4 f164 1"/>
                <a:gd name="f234" fmla="*/ 7 f163 1"/>
                <a:gd name="f235" fmla="*/ 2 f164 1"/>
                <a:gd name="f236" fmla="*/ 6 f163 1"/>
                <a:gd name="f237" fmla="*/ 0 f164 1"/>
                <a:gd name="f238" fmla="*/ 0 f163 1"/>
                <a:gd name="f239" fmla="*/ 4 f163 1"/>
                <a:gd name="f240" fmla="*/ 5 f164 1"/>
                <a:gd name="f241" fmla="*/ 17 f163 1"/>
                <a:gd name="f242" fmla="*/ 32 f163 1"/>
                <a:gd name="f243" fmla="*/ 21 f164 1"/>
                <a:gd name="f244" fmla="*/ 47 f163 1"/>
                <a:gd name="f245" fmla="*/ 31 f164 1"/>
                <a:gd name="f246" fmla="*/ 89 f163 1"/>
                <a:gd name="f247" fmla="*/ 98 f163 1"/>
                <a:gd name="f248" fmla="*/ 111 f163 1"/>
                <a:gd name="f249" fmla="*/ 78 f164 1"/>
                <a:gd name="f250" fmla="*/ 155 f163 1"/>
                <a:gd name="f251" fmla="*/ 86 f164 1"/>
                <a:gd name="f252" fmla="*/ 167 f163 1"/>
                <a:gd name="f253" fmla="*/ 108 f164 1"/>
                <a:gd name="f254" fmla="*/ 197 f163 1"/>
                <a:gd name="f255" fmla="*/ f165 1 f2"/>
                <a:gd name="f256" fmla="*/ f168 1 110"/>
                <a:gd name="f257" fmla="*/ f169 1 201"/>
                <a:gd name="f258" fmla="*/ f170 1 110"/>
                <a:gd name="f259" fmla="*/ f171 1 201"/>
                <a:gd name="f260" fmla="*/ f172 1 110"/>
                <a:gd name="f261" fmla="*/ f173 1 201"/>
                <a:gd name="f262" fmla="*/ f174 1 110"/>
                <a:gd name="f263" fmla="*/ f175 1 201"/>
                <a:gd name="f264" fmla="*/ f176 1 110"/>
                <a:gd name="f265" fmla="*/ f177 1 201"/>
                <a:gd name="f266" fmla="*/ f178 1 110"/>
                <a:gd name="f267" fmla="*/ f179 1 201"/>
                <a:gd name="f268" fmla="*/ f180 1 110"/>
                <a:gd name="f269" fmla="*/ f181 1 201"/>
                <a:gd name="f270" fmla="*/ f182 1 110"/>
                <a:gd name="f271" fmla="*/ f183 1 201"/>
                <a:gd name="f272" fmla="*/ f184 1 110"/>
                <a:gd name="f273" fmla="*/ f185 1 201"/>
                <a:gd name="f274" fmla="*/ f186 1 201"/>
                <a:gd name="f275" fmla="*/ f187 1 110"/>
                <a:gd name="f276" fmla="*/ f188 1 201"/>
                <a:gd name="f277" fmla="*/ f189 1 110"/>
                <a:gd name="f278" fmla="*/ f190 1 201"/>
                <a:gd name="f279" fmla="*/ f191 1 110"/>
                <a:gd name="f280" fmla="*/ f192 1 201"/>
                <a:gd name="f281" fmla="*/ f193 1 110"/>
                <a:gd name="f282" fmla="*/ f194 1 201"/>
                <a:gd name="f283" fmla="*/ f195 1 110"/>
                <a:gd name="f284" fmla="*/ f196 1 201"/>
                <a:gd name="f285" fmla="*/ f197 1 110"/>
                <a:gd name="f286" fmla="*/ f198 1 201"/>
                <a:gd name="f287" fmla="*/ f199 1 201"/>
                <a:gd name="f288" fmla="*/ f200 1 110"/>
                <a:gd name="f289" fmla="*/ f201 1 201"/>
                <a:gd name="f290" fmla="*/ f202 1 110"/>
                <a:gd name="f291" fmla="*/ f203 1 201"/>
                <a:gd name="f292" fmla="*/ f204 1 201"/>
                <a:gd name="f293" fmla="*/ f205 1 110"/>
                <a:gd name="f294" fmla="*/ f206 1 201"/>
                <a:gd name="f295" fmla="*/ f207 1 110"/>
                <a:gd name="f296" fmla="*/ f208 1 201"/>
                <a:gd name="f297" fmla="*/ f209 1 110"/>
                <a:gd name="f298" fmla="*/ f210 1 201"/>
                <a:gd name="f299" fmla="*/ f211 1 110"/>
                <a:gd name="f300" fmla="*/ f212 1 201"/>
                <a:gd name="f301" fmla="*/ f213 1 110"/>
                <a:gd name="f302" fmla="*/ f214 1 201"/>
                <a:gd name="f303" fmla="*/ f215 1 110"/>
                <a:gd name="f304" fmla="*/ f216 1 201"/>
                <a:gd name="f305" fmla="*/ f217 1 201"/>
                <a:gd name="f306" fmla="*/ f218 1 110"/>
                <a:gd name="f307" fmla="*/ f219 1 201"/>
                <a:gd name="f308" fmla="*/ f220 1 110"/>
                <a:gd name="f309" fmla="*/ f221 1 201"/>
                <a:gd name="f310" fmla="*/ f222 1 201"/>
                <a:gd name="f311" fmla="*/ f223 1 110"/>
                <a:gd name="f312" fmla="*/ f224 1 110"/>
                <a:gd name="f313" fmla="*/ f225 1 201"/>
                <a:gd name="f314" fmla="*/ f226 1 201"/>
                <a:gd name="f315" fmla="*/ f227 1 110"/>
                <a:gd name="f316" fmla="*/ f228 1 201"/>
                <a:gd name="f317" fmla="*/ f229 1 110"/>
                <a:gd name="f318" fmla="*/ f230 1 201"/>
                <a:gd name="f319" fmla="*/ f231 1 110"/>
                <a:gd name="f320" fmla="*/ f232 1 201"/>
                <a:gd name="f321" fmla="*/ f233 1 110"/>
                <a:gd name="f322" fmla="*/ f234 1 201"/>
                <a:gd name="f323" fmla="*/ f235 1 110"/>
                <a:gd name="f324" fmla="*/ f236 1 201"/>
                <a:gd name="f325" fmla="*/ f237 1 110"/>
                <a:gd name="f326" fmla="*/ f238 1 201"/>
                <a:gd name="f327" fmla="*/ f239 1 201"/>
                <a:gd name="f328" fmla="*/ f240 1 110"/>
                <a:gd name="f329" fmla="*/ f241 1 201"/>
                <a:gd name="f330" fmla="*/ f242 1 201"/>
                <a:gd name="f331" fmla="*/ f243 1 110"/>
                <a:gd name="f332" fmla="*/ f244 1 201"/>
                <a:gd name="f333" fmla="*/ f245 1 110"/>
                <a:gd name="f334" fmla="*/ f246 1 201"/>
                <a:gd name="f335" fmla="*/ f247 1 201"/>
                <a:gd name="f336" fmla="*/ f248 1 201"/>
                <a:gd name="f337" fmla="*/ f249 1 110"/>
                <a:gd name="f338" fmla="*/ f250 1 201"/>
                <a:gd name="f339" fmla="*/ f251 1 110"/>
                <a:gd name="f340" fmla="*/ f252 1 201"/>
                <a:gd name="f341" fmla="*/ f253 1 110"/>
                <a:gd name="f342" fmla="*/ f254 1 201"/>
                <a:gd name="f343" fmla="*/ 0 1 f166"/>
                <a:gd name="f344" fmla="*/ f6 1 f166"/>
                <a:gd name="f345" fmla="*/ 0 1 f167"/>
                <a:gd name="f346" fmla="*/ f7 1 f167"/>
                <a:gd name="f347" fmla="+- f255 0 f1"/>
                <a:gd name="f348" fmla="*/ f256 1 f166"/>
                <a:gd name="f349" fmla="*/ f257 1 f167"/>
                <a:gd name="f350" fmla="*/ f258 1 f166"/>
                <a:gd name="f351" fmla="*/ f259 1 f167"/>
                <a:gd name="f352" fmla="*/ f260 1 f166"/>
                <a:gd name="f353" fmla="*/ f261 1 f167"/>
                <a:gd name="f354" fmla="*/ f262 1 f166"/>
                <a:gd name="f355" fmla="*/ f263 1 f167"/>
                <a:gd name="f356" fmla="*/ f264 1 f166"/>
                <a:gd name="f357" fmla="*/ f265 1 f167"/>
                <a:gd name="f358" fmla="*/ f266 1 f166"/>
                <a:gd name="f359" fmla="*/ f267 1 f167"/>
                <a:gd name="f360" fmla="*/ f268 1 f166"/>
                <a:gd name="f361" fmla="*/ f269 1 f167"/>
                <a:gd name="f362" fmla="*/ f270 1 f166"/>
                <a:gd name="f363" fmla="*/ f271 1 f167"/>
                <a:gd name="f364" fmla="*/ f272 1 f166"/>
                <a:gd name="f365" fmla="*/ f273 1 f167"/>
                <a:gd name="f366" fmla="*/ f274 1 f167"/>
                <a:gd name="f367" fmla="*/ f275 1 f166"/>
                <a:gd name="f368" fmla="*/ f276 1 f167"/>
                <a:gd name="f369" fmla="*/ f277 1 f166"/>
                <a:gd name="f370" fmla="*/ f278 1 f167"/>
                <a:gd name="f371" fmla="*/ f279 1 f166"/>
                <a:gd name="f372" fmla="*/ f280 1 f167"/>
                <a:gd name="f373" fmla="*/ f281 1 f166"/>
                <a:gd name="f374" fmla="*/ f282 1 f167"/>
                <a:gd name="f375" fmla="*/ f283 1 f166"/>
                <a:gd name="f376" fmla="*/ f284 1 f167"/>
                <a:gd name="f377" fmla="*/ f285 1 f166"/>
                <a:gd name="f378" fmla="*/ f286 1 f167"/>
                <a:gd name="f379" fmla="*/ f287 1 f167"/>
                <a:gd name="f380" fmla="*/ f288 1 f166"/>
                <a:gd name="f381" fmla="*/ f289 1 f167"/>
                <a:gd name="f382" fmla="*/ f290 1 f166"/>
                <a:gd name="f383" fmla="*/ f291 1 f167"/>
                <a:gd name="f384" fmla="*/ f292 1 f167"/>
                <a:gd name="f385" fmla="*/ f293 1 f166"/>
                <a:gd name="f386" fmla="*/ f294 1 f167"/>
                <a:gd name="f387" fmla="*/ f295 1 f166"/>
                <a:gd name="f388" fmla="*/ f296 1 f167"/>
                <a:gd name="f389" fmla="*/ f297 1 f166"/>
                <a:gd name="f390" fmla="*/ f298 1 f167"/>
                <a:gd name="f391" fmla="*/ f299 1 f166"/>
                <a:gd name="f392" fmla="*/ f300 1 f167"/>
                <a:gd name="f393" fmla="*/ f301 1 f166"/>
                <a:gd name="f394" fmla="*/ f302 1 f167"/>
                <a:gd name="f395" fmla="*/ f303 1 f166"/>
                <a:gd name="f396" fmla="*/ f304 1 f167"/>
                <a:gd name="f397" fmla="*/ f305 1 f167"/>
                <a:gd name="f398" fmla="*/ f306 1 f166"/>
                <a:gd name="f399" fmla="*/ f307 1 f167"/>
                <a:gd name="f400" fmla="*/ f308 1 f166"/>
                <a:gd name="f401" fmla="*/ f309 1 f167"/>
                <a:gd name="f402" fmla="*/ f310 1 f167"/>
                <a:gd name="f403" fmla="*/ f311 1 f166"/>
                <a:gd name="f404" fmla="*/ f312 1 f166"/>
                <a:gd name="f405" fmla="*/ f313 1 f167"/>
                <a:gd name="f406" fmla="*/ f314 1 f167"/>
                <a:gd name="f407" fmla="*/ f315 1 f166"/>
                <a:gd name="f408" fmla="*/ f316 1 f167"/>
                <a:gd name="f409" fmla="*/ f317 1 f166"/>
                <a:gd name="f410" fmla="*/ f318 1 f167"/>
                <a:gd name="f411" fmla="*/ f319 1 f166"/>
                <a:gd name="f412" fmla="*/ f320 1 f167"/>
                <a:gd name="f413" fmla="*/ f321 1 f166"/>
                <a:gd name="f414" fmla="*/ f322 1 f167"/>
                <a:gd name="f415" fmla="*/ f323 1 f166"/>
                <a:gd name="f416" fmla="*/ f324 1 f167"/>
                <a:gd name="f417" fmla="*/ f325 1 f166"/>
                <a:gd name="f418" fmla="*/ f326 1 f167"/>
                <a:gd name="f419" fmla="*/ f327 1 f167"/>
                <a:gd name="f420" fmla="*/ f328 1 f166"/>
                <a:gd name="f421" fmla="*/ f329 1 f167"/>
                <a:gd name="f422" fmla="*/ f330 1 f167"/>
                <a:gd name="f423" fmla="*/ f331 1 f166"/>
                <a:gd name="f424" fmla="*/ f332 1 f167"/>
                <a:gd name="f425" fmla="*/ f333 1 f166"/>
                <a:gd name="f426" fmla="*/ f334 1 f167"/>
                <a:gd name="f427" fmla="*/ f335 1 f167"/>
                <a:gd name="f428" fmla="*/ f336 1 f167"/>
                <a:gd name="f429" fmla="*/ f337 1 f166"/>
                <a:gd name="f430" fmla="*/ f338 1 f167"/>
                <a:gd name="f431" fmla="*/ f339 1 f166"/>
                <a:gd name="f432" fmla="*/ f340 1 f167"/>
                <a:gd name="f433" fmla="*/ f341 1 f166"/>
                <a:gd name="f434" fmla="*/ f342 1 f167"/>
                <a:gd name="f435" fmla="*/ f343 f161 1"/>
                <a:gd name="f436" fmla="*/ f344 f161 1"/>
                <a:gd name="f437" fmla="*/ f346 f162 1"/>
                <a:gd name="f438" fmla="*/ f345 f162 1"/>
                <a:gd name="f439" fmla="*/ f348 f161 1"/>
                <a:gd name="f440" fmla="*/ f349 f162 1"/>
                <a:gd name="f441" fmla="*/ f350 f161 1"/>
                <a:gd name="f442" fmla="*/ f351 f162 1"/>
                <a:gd name="f443" fmla="*/ f352 f161 1"/>
                <a:gd name="f444" fmla="*/ f353 f162 1"/>
                <a:gd name="f445" fmla="*/ f354 f161 1"/>
                <a:gd name="f446" fmla="*/ f355 f162 1"/>
                <a:gd name="f447" fmla="*/ f356 f161 1"/>
                <a:gd name="f448" fmla="*/ f357 f162 1"/>
                <a:gd name="f449" fmla="*/ f358 f161 1"/>
                <a:gd name="f450" fmla="*/ f359 f162 1"/>
                <a:gd name="f451" fmla="*/ f360 f161 1"/>
                <a:gd name="f452" fmla="*/ f361 f162 1"/>
                <a:gd name="f453" fmla="*/ f362 f161 1"/>
                <a:gd name="f454" fmla="*/ f363 f162 1"/>
                <a:gd name="f455" fmla="*/ f364 f161 1"/>
                <a:gd name="f456" fmla="*/ f365 f162 1"/>
                <a:gd name="f457" fmla="*/ f366 f162 1"/>
                <a:gd name="f458" fmla="*/ f367 f161 1"/>
                <a:gd name="f459" fmla="*/ f368 f162 1"/>
                <a:gd name="f460" fmla="*/ f369 f161 1"/>
                <a:gd name="f461" fmla="*/ f370 f162 1"/>
                <a:gd name="f462" fmla="*/ f371 f161 1"/>
                <a:gd name="f463" fmla="*/ f372 f162 1"/>
                <a:gd name="f464" fmla="*/ f373 f161 1"/>
                <a:gd name="f465" fmla="*/ f374 f162 1"/>
                <a:gd name="f466" fmla="*/ f375 f161 1"/>
                <a:gd name="f467" fmla="*/ f376 f162 1"/>
                <a:gd name="f468" fmla="*/ f377 f161 1"/>
                <a:gd name="f469" fmla="*/ f378 f162 1"/>
                <a:gd name="f470" fmla="*/ f379 f162 1"/>
                <a:gd name="f471" fmla="*/ f380 f161 1"/>
                <a:gd name="f472" fmla="*/ f381 f162 1"/>
                <a:gd name="f473" fmla="*/ f382 f161 1"/>
                <a:gd name="f474" fmla="*/ f383 f162 1"/>
                <a:gd name="f475" fmla="*/ f384 f162 1"/>
                <a:gd name="f476" fmla="*/ f385 f161 1"/>
                <a:gd name="f477" fmla="*/ f386 f162 1"/>
                <a:gd name="f478" fmla="*/ f387 f161 1"/>
                <a:gd name="f479" fmla="*/ f388 f162 1"/>
                <a:gd name="f480" fmla="*/ f389 f161 1"/>
                <a:gd name="f481" fmla="*/ f390 f162 1"/>
                <a:gd name="f482" fmla="*/ f391 f161 1"/>
                <a:gd name="f483" fmla="*/ f392 f162 1"/>
                <a:gd name="f484" fmla="*/ f393 f161 1"/>
                <a:gd name="f485" fmla="*/ f394 f162 1"/>
                <a:gd name="f486" fmla="*/ f395 f161 1"/>
                <a:gd name="f487" fmla="*/ f396 f162 1"/>
                <a:gd name="f488" fmla="*/ f397 f162 1"/>
                <a:gd name="f489" fmla="*/ f398 f161 1"/>
                <a:gd name="f490" fmla="*/ f399 f162 1"/>
                <a:gd name="f491" fmla="*/ f400 f161 1"/>
                <a:gd name="f492" fmla="*/ f401 f162 1"/>
                <a:gd name="f493" fmla="*/ f402 f162 1"/>
                <a:gd name="f494" fmla="*/ f403 f161 1"/>
                <a:gd name="f495" fmla="*/ f404 f161 1"/>
                <a:gd name="f496" fmla="*/ f405 f162 1"/>
                <a:gd name="f497" fmla="*/ f406 f162 1"/>
                <a:gd name="f498" fmla="*/ f407 f161 1"/>
                <a:gd name="f499" fmla="*/ f408 f162 1"/>
                <a:gd name="f500" fmla="*/ f409 f161 1"/>
                <a:gd name="f501" fmla="*/ f410 f162 1"/>
                <a:gd name="f502" fmla="*/ f411 f161 1"/>
                <a:gd name="f503" fmla="*/ f412 f162 1"/>
                <a:gd name="f504" fmla="*/ f413 f161 1"/>
                <a:gd name="f505" fmla="*/ f414 f162 1"/>
                <a:gd name="f506" fmla="*/ f415 f161 1"/>
                <a:gd name="f507" fmla="*/ f416 f162 1"/>
                <a:gd name="f508" fmla="*/ f417 f161 1"/>
                <a:gd name="f509" fmla="*/ f418 f162 1"/>
                <a:gd name="f510" fmla="*/ f419 f162 1"/>
                <a:gd name="f511" fmla="*/ f420 f161 1"/>
                <a:gd name="f512" fmla="*/ f421 f162 1"/>
                <a:gd name="f513" fmla="*/ f422 f162 1"/>
                <a:gd name="f514" fmla="*/ f423 f161 1"/>
                <a:gd name="f515" fmla="*/ f424 f162 1"/>
                <a:gd name="f516" fmla="*/ f425 f161 1"/>
                <a:gd name="f517" fmla="*/ f426 f162 1"/>
                <a:gd name="f518" fmla="*/ f427 f162 1"/>
                <a:gd name="f519" fmla="*/ f428 f162 1"/>
                <a:gd name="f520" fmla="*/ f429 f161 1"/>
                <a:gd name="f521" fmla="*/ f430 f162 1"/>
                <a:gd name="f522" fmla="*/ f431 f161 1"/>
                <a:gd name="f523" fmla="*/ f432 f162 1"/>
                <a:gd name="f524" fmla="*/ f433 f161 1"/>
                <a:gd name="f525" fmla="*/ f434 f162 1"/>
              </a:gdLst>
              <a:ahLst/>
              <a:cxnLst>
                <a:cxn ang="3cd4">
                  <a:pos x="hc" y="t"/>
                </a:cxn>
                <a:cxn ang="0">
                  <a:pos x="r" y="vc"/>
                </a:cxn>
                <a:cxn ang="cd4">
                  <a:pos x="hc" y="b"/>
                </a:cxn>
                <a:cxn ang="cd2">
                  <a:pos x="l" y="vc"/>
                </a:cxn>
                <a:cxn ang="f347">
                  <a:pos x="f439" y="f440"/>
                </a:cxn>
                <a:cxn ang="f347">
                  <a:pos x="f441" y="f442"/>
                </a:cxn>
                <a:cxn ang="f347">
                  <a:pos x="f443" y="f444"/>
                </a:cxn>
                <a:cxn ang="f347">
                  <a:pos x="f445" y="f446"/>
                </a:cxn>
                <a:cxn ang="f347">
                  <a:pos x="f447" y="f448"/>
                </a:cxn>
                <a:cxn ang="f347">
                  <a:pos x="f449" y="f450"/>
                </a:cxn>
                <a:cxn ang="f347">
                  <a:pos x="f451" y="f452"/>
                </a:cxn>
                <a:cxn ang="f347">
                  <a:pos x="f453" y="f454"/>
                </a:cxn>
                <a:cxn ang="f347">
                  <a:pos x="f455" y="f456"/>
                </a:cxn>
                <a:cxn ang="f347">
                  <a:pos x="f455" y="f457"/>
                </a:cxn>
                <a:cxn ang="f347">
                  <a:pos x="f458" y="f459"/>
                </a:cxn>
                <a:cxn ang="f347">
                  <a:pos x="f460" y="f461"/>
                </a:cxn>
                <a:cxn ang="f347">
                  <a:pos x="f462" y="f463"/>
                </a:cxn>
                <a:cxn ang="f347">
                  <a:pos x="f464" y="f465"/>
                </a:cxn>
                <a:cxn ang="f347">
                  <a:pos x="f466" y="f467"/>
                </a:cxn>
                <a:cxn ang="f347">
                  <a:pos x="f468" y="f469"/>
                </a:cxn>
                <a:cxn ang="f347">
                  <a:pos x="f468" y="f470"/>
                </a:cxn>
                <a:cxn ang="f347">
                  <a:pos x="f471" y="f472"/>
                </a:cxn>
                <a:cxn ang="f347">
                  <a:pos x="f473" y="f474"/>
                </a:cxn>
                <a:cxn ang="f347">
                  <a:pos x="f473" y="f475"/>
                </a:cxn>
                <a:cxn ang="f347">
                  <a:pos x="f476" y="f477"/>
                </a:cxn>
                <a:cxn ang="f347">
                  <a:pos x="f478" y="f479"/>
                </a:cxn>
                <a:cxn ang="f347">
                  <a:pos x="f480" y="f481"/>
                </a:cxn>
                <a:cxn ang="f347">
                  <a:pos x="f482" y="f483"/>
                </a:cxn>
                <a:cxn ang="f347">
                  <a:pos x="f484" y="f485"/>
                </a:cxn>
                <a:cxn ang="f347">
                  <a:pos x="f486" y="f487"/>
                </a:cxn>
                <a:cxn ang="f347">
                  <a:pos x="f486" y="f488"/>
                </a:cxn>
                <a:cxn ang="f347">
                  <a:pos x="f489" y="f490"/>
                </a:cxn>
                <a:cxn ang="f347">
                  <a:pos x="f491" y="f492"/>
                </a:cxn>
                <a:cxn ang="f347">
                  <a:pos x="f491" y="f493"/>
                </a:cxn>
                <a:cxn ang="f347">
                  <a:pos x="f494" y="f493"/>
                </a:cxn>
                <a:cxn ang="f347">
                  <a:pos x="f495" y="f496"/>
                </a:cxn>
                <a:cxn ang="f347">
                  <a:pos x="f495" y="f497"/>
                </a:cxn>
                <a:cxn ang="f347">
                  <a:pos x="f498" y="f497"/>
                </a:cxn>
                <a:cxn ang="f347">
                  <a:pos x="f498" y="f499"/>
                </a:cxn>
                <a:cxn ang="f347">
                  <a:pos x="f500" y="f501"/>
                </a:cxn>
                <a:cxn ang="f347">
                  <a:pos x="f502" y="f499"/>
                </a:cxn>
                <a:cxn ang="f347">
                  <a:pos x="f502" y="f503"/>
                </a:cxn>
                <a:cxn ang="f347">
                  <a:pos x="f504" y="f505"/>
                </a:cxn>
                <a:cxn ang="f347">
                  <a:pos x="f506" y="f507"/>
                </a:cxn>
                <a:cxn ang="f347">
                  <a:pos x="f508" y="f509"/>
                </a:cxn>
                <a:cxn ang="f347">
                  <a:pos x="f508" y="f510"/>
                </a:cxn>
                <a:cxn ang="f347">
                  <a:pos x="f504" y="f505"/>
                </a:cxn>
                <a:cxn ang="f347">
                  <a:pos x="f511" y="f512"/>
                </a:cxn>
                <a:cxn ang="f347">
                  <a:pos x="f502" y="f513"/>
                </a:cxn>
                <a:cxn ang="f347">
                  <a:pos x="f514" y="f515"/>
                </a:cxn>
                <a:cxn ang="f347">
                  <a:pos x="f489" y="f479"/>
                </a:cxn>
                <a:cxn ang="f347">
                  <a:pos x="f516" y="f477"/>
                </a:cxn>
                <a:cxn ang="f347">
                  <a:pos x="f476" y="f517"/>
                </a:cxn>
                <a:cxn ang="f347">
                  <a:pos x="f468" y="f518"/>
                </a:cxn>
                <a:cxn ang="f347">
                  <a:pos x="f464" y="f519"/>
                </a:cxn>
                <a:cxn ang="f347">
                  <a:pos x="f520" y="f521"/>
                </a:cxn>
                <a:cxn ang="f347">
                  <a:pos x="f522" y="f523"/>
                </a:cxn>
                <a:cxn ang="f347">
                  <a:pos x="f524" y="f525"/>
                </a:cxn>
              </a:cxnLst>
              <a:rect l="f435" t="f438" r="f436" b="f437"/>
              <a:pathLst>
                <a:path w="110" h="201">
                  <a:moveTo>
                    <a:pt x="f8" y="f9"/>
                  </a:moveTo>
                  <a:cubicBezTo>
                    <a:pt x="f6" y="f10"/>
                    <a:pt x="f11" y="f12"/>
                    <a:pt x="f11" y="f13"/>
                  </a:cubicBezTo>
                  <a:cubicBezTo>
                    <a:pt x="f11" y="f14"/>
                    <a:pt x="f15" y="f13"/>
                    <a:pt x="f15" y="f14"/>
                  </a:cubicBezTo>
                  <a:cubicBezTo>
                    <a:pt x="f15" y="f16"/>
                    <a:pt x="f17" y="f18"/>
                    <a:pt x="f19" y="f20"/>
                  </a:cubicBezTo>
                  <a:cubicBezTo>
                    <a:pt x="f19" y="f20"/>
                    <a:pt x="f19" y="f20"/>
                    <a:pt x="f19" y="f20"/>
                  </a:cubicBezTo>
                  <a:cubicBezTo>
                    <a:pt x="f21" y="f20"/>
                    <a:pt x="f19" y="f22"/>
                    <a:pt x="f21" y="f22"/>
                  </a:cubicBezTo>
                  <a:cubicBezTo>
                    <a:pt x="f21" y="f22"/>
                    <a:pt x="f21" y="f22"/>
                    <a:pt x="f21" y="f22"/>
                  </a:cubicBezTo>
                  <a:cubicBezTo>
                    <a:pt x="f21" y="f23"/>
                    <a:pt x="f21" y="f23"/>
                    <a:pt x="f21" y="f23"/>
                  </a:cubicBezTo>
                  <a:cubicBezTo>
                    <a:pt x="f24" y="f23"/>
                    <a:pt x="f24" y="f23"/>
                    <a:pt x="f24" y="f23"/>
                  </a:cubicBezTo>
                  <a:cubicBezTo>
                    <a:pt x="f24" y="f25"/>
                    <a:pt x="f24" y="f25"/>
                    <a:pt x="f24" y="f25"/>
                  </a:cubicBezTo>
                  <a:cubicBezTo>
                    <a:pt x="f21" y="f26"/>
                    <a:pt x="f27" y="f26"/>
                    <a:pt x="f24" y="f28"/>
                  </a:cubicBezTo>
                  <a:cubicBezTo>
                    <a:pt x="f27" y="f29"/>
                    <a:pt x="f27" y="f29"/>
                    <a:pt x="f27" y="f29"/>
                  </a:cubicBezTo>
                  <a:cubicBezTo>
                    <a:pt x="f27" y="f30"/>
                    <a:pt x="f31" y="f32"/>
                    <a:pt x="f33" y="f34"/>
                  </a:cubicBezTo>
                  <a:cubicBezTo>
                    <a:pt x="f33" y="f35"/>
                    <a:pt x="f33" y="f35"/>
                    <a:pt x="f33" y="f35"/>
                  </a:cubicBezTo>
                  <a:cubicBezTo>
                    <a:pt x="f33" y="f34"/>
                    <a:pt x="f33" y="f34"/>
                    <a:pt x="f33" y="f36"/>
                  </a:cubicBezTo>
                  <a:cubicBezTo>
                    <a:pt x="f37" y="f36"/>
                    <a:pt x="f33" y="f38"/>
                    <a:pt x="f37" y="f38"/>
                  </a:cubicBezTo>
                  <a:cubicBezTo>
                    <a:pt x="f37" y="f38"/>
                    <a:pt x="f37" y="f38"/>
                    <a:pt x="f37" y="f38"/>
                  </a:cubicBezTo>
                  <a:cubicBezTo>
                    <a:pt x="f33" y="f39"/>
                    <a:pt x="f37" y="f39"/>
                    <a:pt x="f37" y="f39"/>
                  </a:cubicBezTo>
                  <a:cubicBezTo>
                    <a:pt x="f37" y="f39"/>
                    <a:pt x="f37" y="f39"/>
                    <a:pt x="f37" y="f39"/>
                  </a:cubicBezTo>
                  <a:cubicBezTo>
                    <a:pt x="f37" y="f40"/>
                    <a:pt x="f41" y="f40"/>
                    <a:pt x="f41" y="f40"/>
                  </a:cubicBezTo>
                  <a:cubicBezTo>
                    <a:pt x="f41" y="f40"/>
                    <a:pt x="f41" y="f40"/>
                    <a:pt x="f41" y="f40"/>
                  </a:cubicBezTo>
                  <a:cubicBezTo>
                    <a:pt x="f41" y="f42"/>
                    <a:pt x="f41" y="f42"/>
                    <a:pt x="f41" y="f42"/>
                  </a:cubicBezTo>
                  <a:cubicBezTo>
                    <a:pt x="f41" y="f42"/>
                    <a:pt x="f41" y="f42"/>
                    <a:pt x="f41" y="f42"/>
                  </a:cubicBezTo>
                  <a:cubicBezTo>
                    <a:pt x="f41" y="f43"/>
                    <a:pt x="f44" y="f43"/>
                    <a:pt x="f41" y="f43"/>
                  </a:cubicBezTo>
                  <a:cubicBezTo>
                    <a:pt x="f44" y="f43"/>
                    <a:pt x="f41" y="f42"/>
                    <a:pt x="f44" y="f42"/>
                  </a:cubicBezTo>
                  <a:cubicBezTo>
                    <a:pt x="f45" y="f46"/>
                    <a:pt x="f47" y="f48"/>
                    <a:pt x="f49" y="f50"/>
                  </a:cubicBezTo>
                  <a:cubicBezTo>
                    <a:pt x="f51" y="f50"/>
                    <a:pt x="f51" y="f50"/>
                    <a:pt x="f51" y="f50"/>
                  </a:cubicBezTo>
                  <a:cubicBezTo>
                    <a:pt x="f51" y="f52"/>
                    <a:pt x="f53" y="f52"/>
                    <a:pt x="f51" y="f54"/>
                  </a:cubicBezTo>
                  <a:cubicBezTo>
                    <a:pt x="f53" y="f54"/>
                    <a:pt x="f53" y="f54"/>
                    <a:pt x="f53" y="f54"/>
                  </a:cubicBezTo>
                  <a:cubicBezTo>
                    <a:pt x="f53" y="f54"/>
                    <a:pt x="f51" y="f54"/>
                    <a:pt x="f53" y="f55"/>
                  </a:cubicBezTo>
                  <a:cubicBezTo>
                    <a:pt x="f53" y="f54"/>
                    <a:pt x="f53" y="f54"/>
                    <a:pt x="f56" y="f54"/>
                  </a:cubicBezTo>
                  <a:cubicBezTo>
                    <a:pt x="f53" y="f55"/>
                    <a:pt x="f56" y="f55"/>
                    <a:pt x="f56" y="f57"/>
                  </a:cubicBezTo>
                  <a:cubicBezTo>
                    <a:pt x="f56" y="f57"/>
                    <a:pt x="f56" y="f57"/>
                    <a:pt x="f56" y="f55"/>
                  </a:cubicBezTo>
                  <a:cubicBezTo>
                    <a:pt x="f56" y="f57"/>
                    <a:pt x="f58" y="f57"/>
                    <a:pt x="f56" y="f59"/>
                  </a:cubicBezTo>
                  <a:cubicBezTo>
                    <a:pt x="f58" y="f59"/>
                    <a:pt x="f58" y="f59"/>
                    <a:pt x="f58" y="f59"/>
                  </a:cubicBezTo>
                  <a:cubicBezTo>
                    <a:pt x="f60" y="f59"/>
                    <a:pt x="f56" y="f59"/>
                    <a:pt x="f58" y="f61"/>
                  </a:cubicBezTo>
                  <a:cubicBezTo>
                    <a:pt x="f58" y="f59"/>
                    <a:pt x="f58" y="f59"/>
                    <a:pt x="f58" y="f59"/>
                  </a:cubicBezTo>
                  <a:cubicBezTo>
                    <a:pt x="f58" y="f61"/>
                    <a:pt x="f58" y="f62"/>
                    <a:pt x="f58" y="f63"/>
                  </a:cubicBezTo>
                  <a:cubicBezTo>
                    <a:pt x="f60" y="f62"/>
                    <a:pt x="f60" y="f62"/>
                    <a:pt x="f60" y="f62"/>
                  </a:cubicBezTo>
                  <a:cubicBezTo>
                    <a:pt x="f60" y="f63"/>
                    <a:pt x="f60" y="f64"/>
                    <a:pt x="f60" y="f64"/>
                  </a:cubicBezTo>
                  <a:cubicBezTo>
                    <a:pt x="f65" y="f66"/>
                    <a:pt x="f65" y="f64"/>
                    <a:pt x="f65" y="f66"/>
                  </a:cubicBezTo>
                  <a:cubicBezTo>
                    <a:pt x="f65" y="f66"/>
                    <a:pt x="f67" y="f68"/>
                    <a:pt x="f65" y="f68"/>
                  </a:cubicBezTo>
                  <a:cubicBezTo>
                    <a:pt x="f65" y="f68"/>
                    <a:pt x="f67" y="f69"/>
                    <a:pt x="f67" y="f70"/>
                  </a:cubicBezTo>
                  <a:cubicBezTo>
                    <a:pt x="f67" y="f69"/>
                    <a:pt x="f71" y="f69"/>
                    <a:pt x="f71" y="f69"/>
                  </a:cubicBezTo>
                  <a:cubicBezTo>
                    <a:pt x="f71" y="f69"/>
                    <a:pt x="f71" y="f69"/>
                    <a:pt x="f71" y="f69"/>
                  </a:cubicBezTo>
                  <a:cubicBezTo>
                    <a:pt x="f72" y="f69"/>
                    <a:pt x="f71" y="f69"/>
                    <a:pt x="f72" y="f68"/>
                  </a:cubicBezTo>
                  <a:cubicBezTo>
                    <a:pt x="f72" y="f69"/>
                    <a:pt x="f72" y="f70"/>
                    <a:pt x="f72" y="f70"/>
                  </a:cubicBezTo>
                  <a:cubicBezTo>
                    <a:pt x="f72" y="f70"/>
                    <a:pt x="f71" y="f73"/>
                    <a:pt x="f71" y="f74"/>
                  </a:cubicBezTo>
                  <a:cubicBezTo>
                    <a:pt x="f71" y="f73"/>
                    <a:pt x="f72" y="f74"/>
                    <a:pt x="f72" y="f73"/>
                  </a:cubicBezTo>
                  <a:cubicBezTo>
                    <a:pt x="f71" y="f75"/>
                    <a:pt x="f71" y="f75"/>
                    <a:pt x="f71" y="f75"/>
                  </a:cubicBezTo>
                  <a:cubicBezTo>
                    <a:pt x="f72" y="f75"/>
                    <a:pt x="f72" y="f75"/>
                    <a:pt x="f72" y="f75"/>
                  </a:cubicBezTo>
                  <a:cubicBezTo>
                    <a:pt x="f72" y="f75"/>
                    <a:pt x="f72" y="f76"/>
                    <a:pt x="f71" y="f76"/>
                  </a:cubicBezTo>
                  <a:cubicBezTo>
                    <a:pt x="f72" y="f76"/>
                    <a:pt x="f72" y="f77"/>
                    <a:pt x="f78" y="f76"/>
                  </a:cubicBezTo>
                  <a:cubicBezTo>
                    <a:pt x="f78" y="f76"/>
                    <a:pt x="f78" y="f76"/>
                    <a:pt x="f78" y="f76"/>
                  </a:cubicBezTo>
                  <a:cubicBezTo>
                    <a:pt x="f78" y="f77"/>
                    <a:pt x="f78" y="f77"/>
                    <a:pt x="f78" y="f77"/>
                  </a:cubicBezTo>
                  <a:cubicBezTo>
                    <a:pt x="f78" y="f77"/>
                    <a:pt x="f78" y="f77"/>
                    <a:pt x="f78" y="f77"/>
                  </a:cubicBezTo>
                  <a:cubicBezTo>
                    <a:pt x="f79" y="f77"/>
                    <a:pt x="f78" y="f80"/>
                    <a:pt x="f78" y="f80"/>
                  </a:cubicBezTo>
                  <a:cubicBezTo>
                    <a:pt x="f78" y="f80"/>
                    <a:pt x="f78" y="f80"/>
                    <a:pt x="f78" y="f80"/>
                  </a:cubicBezTo>
                  <a:cubicBezTo>
                    <a:pt x="f78" y="f81"/>
                    <a:pt x="f78" y="f81"/>
                    <a:pt x="f78" y="f81"/>
                  </a:cubicBezTo>
                  <a:cubicBezTo>
                    <a:pt x="f78" y="f81"/>
                    <a:pt x="f78" y="f81"/>
                    <a:pt x="f78" y="f81"/>
                  </a:cubicBezTo>
                  <a:cubicBezTo>
                    <a:pt x="f78" y="f81"/>
                    <a:pt x="f78" y="f82"/>
                    <a:pt x="f78" y="f83"/>
                  </a:cubicBezTo>
                  <a:cubicBezTo>
                    <a:pt x="f79" y="f82"/>
                    <a:pt x="f79" y="f82"/>
                    <a:pt x="f79" y="f82"/>
                  </a:cubicBezTo>
                  <a:cubicBezTo>
                    <a:pt x="f84" y="f83"/>
                    <a:pt x="f79" y="f85"/>
                    <a:pt x="f84" y="f86"/>
                  </a:cubicBezTo>
                  <a:cubicBezTo>
                    <a:pt x="f84" y="f85"/>
                    <a:pt x="f79" y="f86"/>
                    <a:pt x="f79" y="f86"/>
                  </a:cubicBezTo>
                  <a:cubicBezTo>
                    <a:pt x="f84" y="f86"/>
                    <a:pt x="f84" y="f86"/>
                    <a:pt x="f84" y="f86"/>
                  </a:cubicBezTo>
                  <a:cubicBezTo>
                    <a:pt x="f87" y="f86"/>
                    <a:pt x="f84" y="f6"/>
                    <a:pt x="f84" y="f6"/>
                  </a:cubicBezTo>
                  <a:cubicBezTo>
                    <a:pt x="f84" y="f6"/>
                    <a:pt x="f87" y="f6"/>
                    <a:pt x="f84" y="f6"/>
                  </a:cubicBezTo>
                  <a:cubicBezTo>
                    <a:pt x="f84" y="f6"/>
                    <a:pt x="f87" y="f11"/>
                    <a:pt x="f88" y="f11"/>
                  </a:cubicBezTo>
                  <a:cubicBezTo>
                    <a:pt x="f87" y="f11"/>
                    <a:pt x="f87" y="f15"/>
                    <a:pt x="f87" y="f15"/>
                  </a:cubicBezTo>
                  <a:cubicBezTo>
                    <a:pt x="f88" y="f15"/>
                    <a:pt x="f88" y="f15"/>
                    <a:pt x="f88" y="f15"/>
                  </a:cubicBezTo>
                  <a:cubicBezTo>
                    <a:pt x="f88" y="f89"/>
                    <a:pt x="f88" y="f89"/>
                    <a:pt x="f88" y="f89"/>
                  </a:cubicBezTo>
                  <a:cubicBezTo>
                    <a:pt x="f88" y="f11"/>
                    <a:pt x="f88" y="f11"/>
                    <a:pt x="f88" y="f11"/>
                  </a:cubicBezTo>
                  <a:cubicBezTo>
                    <a:pt x="f88" y="f11"/>
                    <a:pt x="f88" y="f89"/>
                    <a:pt x="f88" y="f15"/>
                  </a:cubicBezTo>
                  <a:cubicBezTo>
                    <a:pt x="f88" y="f89"/>
                    <a:pt x="f88" y="f89"/>
                    <a:pt x="f90" y="f89"/>
                  </a:cubicBezTo>
                  <a:cubicBezTo>
                    <a:pt x="f90" y="f89"/>
                    <a:pt x="f90" y="f89"/>
                    <a:pt x="f90" y="f89"/>
                  </a:cubicBezTo>
                  <a:cubicBezTo>
                    <a:pt x="f91" y="f17"/>
                    <a:pt x="f90" y="f89"/>
                    <a:pt x="f90" y="f17"/>
                  </a:cubicBezTo>
                  <a:cubicBezTo>
                    <a:pt x="f90" y="f17"/>
                    <a:pt x="f90" y="f17"/>
                    <a:pt x="f90" y="f17"/>
                  </a:cubicBezTo>
                  <a:cubicBezTo>
                    <a:pt x="f90" y="f17"/>
                    <a:pt x="f91" y="f92"/>
                    <a:pt x="f90" y="f92"/>
                  </a:cubicBezTo>
                  <a:cubicBezTo>
                    <a:pt x="f90" y="f92"/>
                    <a:pt x="f90" y="f19"/>
                    <a:pt x="f91" y="f92"/>
                  </a:cubicBezTo>
                  <a:cubicBezTo>
                    <a:pt x="f91" y="f92"/>
                    <a:pt x="f91" y="f92"/>
                    <a:pt x="f91" y="f92"/>
                  </a:cubicBezTo>
                  <a:cubicBezTo>
                    <a:pt x="f91" y="f92"/>
                    <a:pt x="f91" y="f92"/>
                    <a:pt x="f91" y="f19"/>
                  </a:cubicBezTo>
                  <a:cubicBezTo>
                    <a:pt x="f91" y="f19"/>
                    <a:pt x="f91" y="f19"/>
                    <a:pt x="f91" y="f19"/>
                  </a:cubicBezTo>
                  <a:cubicBezTo>
                    <a:pt x="f90" y="f19"/>
                    <a:pt x="f93" y="f19"/>
                    <a:pt x="f91" y="f94"/>
                  </a:cubicBezTo>
                  <a:cubicBezTo>
                    <a:pt x="f93" y="f94"/>
                    <a:pt x="f93" y="f21"/>
                    <a:pt x="f93" y="f21"/>
                  </a:cubicBezTo>
                  <a:cubicBezTo>
                    <a:pt x="f93" y="f27"/>
                    <a:pt x="f93" y="f27"/>
                    <a:pt x="f95" y="f27"/>
                  </a:cubicBezTo>
                  <a:cubicBezTo>
                    <a:pt x="f95" y="f27"/>
                    <a:pt x="f95" y="f27"/>
                    <a:pt x="f95" y="f27"/>
                  </a:cubicBezTo>
                  <a:cubicBezTo>
                    <a:pt x="f95" y="f27"/>
                    <a:pt x="f95" y="f27"/>
                    <a:pt x="f95" y="f31"/>
                  </a:cubicBezTo>
                  <a:cubicBezTo>
                    <a:pt x="f96" y="f31"/>
                    <a:pt x="f96" y="f31"/>
                    <a:pt x="f96" y="f31"/>
                  </a:cubicBezTo>
                  <a:cubicBezTo>
                    <a:pt x="f96" y="f33"/>
                    <a:pt x="f96" y="f33"/>
                    <a:pt x="f95" y="f33"/>
                  </a:cubicBezTo>
                  <a:cubicBezTo>
                    <a:pt x="f97" y="f33"/>
                    <a:pt x="f95" y="f37"/>
                    <a:pt x="f96" y="f37"/>
                  </a:cubicBezTo>
                  <a:cubicBezTo>
                    <a:pt x="f97" y="f37"/>
                    <a:pt x="f97" y="f33"/>
                    <a:pt x="f97" y="f37"/>
                  </a:cubicBezTo>
                  <a:cubicBezTo>
                    <a:pt x="f98" y="f33"/>
                    <a:pt x="f97" y="f41"/>
                    <a:pt x="f97" y="f41"/>
                  </a:cubicBezTo>
                  <a:cubicBezTo>
                    <a:pt x="f97" y="f41"/>
                    <a:pt x="f97" y="f41"/>
                    <a:pt x="f97" y="f41"/>
                  </a:cubicBezTo>
                  <a:cubicBezTo>
                    <a:pt x="f97" y="f44"/>
                    <a:pt x="f97" y="f44"/>
                    <a:pt x="f97" y="f44"/>
                  </a:cubicBezTo>
                  <a:cubicBezTo>
                    <a:pt x="f97" y="f44"/>
                    <a:pt x="f98" y="f44"/>
                    <a:pt x="f97" y="f45"/>
                  </a:cubicBezTo>
                  <a:cubicBezTo>
                    <a:pt x="f98" y="f45"/>
                    <a:pt x="f98" y="f99"/>
                    <a:pt x="f100" y="f99"/>
                  </a:cubicBezTo>
                  <a:cubicBezTo>
                    <a:pt x="f100" y="f99"/>
                    <a:pt x="f100" y="f99"/>
                    <a:pt x="f100" y="f51"/>
                  </a:cubicBezTo>
                  <a:cubicBezTo>
                    <a:pt x="f101" y="f51"/>
                    <a:pt x="f100" y="f99"/>
                    <a:pt x="f101" y="f99"/>
                  </a:cubicBezTo>
                  <a:cubicBezTo>
                    <a:pt x="f101" y="f99"/>
                    <a:pt x="f101" y="f99"/>
                    <a:pt x="f101" y="f51"/>
                  </a:cubicBezTo>
                  <a:cubicBezTo>
                    <a:pt x="f101" y="f51"/>
                    <a:pt x="f100" y="f51"/>
                    <a:pt x="f100" y="f99"/>
                  </a:cubicBezTo>
                  <a:cubicBezTo>
                    <a:pt x="f102" y="f51"/>
                    <a:pt x="f101" y="f53"/>
                    <a:pt x="f100" y="f53"/>
                  </a:cubicBezTo>
                  <a:cubicBezTo>
                    <a:pt x="f100" y="f53"/>
                    <a:pt x="f100" y="f53"/>
                    <a:pt x="f100" y="f53"/>
                  </a:cubicBezTo>
                  <a:cubicBezTo>
                    <a:pt x="f100" y="f56"/>
                    <a:pt x="f100" y="f56"/>
                    <a:pt x="f100" y="f56"/>
                  </a:cubicBezTo>
                  <a:cubicBezTo>
                    <a:pt x="f102" y="f56"/>
                    <a:pt x="f102" y="f56"/>
                    <a:pt x="f103" y="f56"/>
                  </a:cubicBezTo>
                  <a:cubicBezTo>
                    <a:pt x="f103" y="f56"/>
                    <a:pt x="f103" y="f56"/>
                    <a:pt x="f103" y="f58"/>
                  </a:cubicBezTo>
                  <a:cubicBezTo>
                    <a:pt x="f103" y="f58"/>
                    <a:pt x="f103" y="f58"/>
                    <a:pt x="f103" y="f58"/>
                  </a:cubicBezTo>
                  <a:cubicBezTo>
                    <a:pt x="f103" y="f58"/>
                    <a:pt x="f103" y="f58"/>
                    <a:pt x="f103" y="f58"/>
                  </a:cubicBezTo>
                  <a:cubicBezTo>
                    <a:pt x="f103" y="f58"/>
                    <a:pt x="f103" y="f58"/>
                    <a:pt x="f103" y="f58"/>
                  </a:cubicBezTo>
                  <a:cubicBezTo>
                    <a:pt x="f103" y="f58"/>
                    <a:pt x="f103" y="f58"/>
                    <a:pt x="f103" y="f60"/>
                  </a:cubicBezTo>
                  <a:cubicBezTo>
                    <a:pt x="f103" y="f58"/>
                    <a:pt x="f103" y="f58"/>
                    <a:pt x="f103" y="f58"/>
                  </a:cubicBezTo>
                  <a:cubicBezTo>
                    <a:pt x="f102" y="f60"/>
                    <a:pt x="f103" y="f60"/>
                    <a:pt x="f102" y="f60"/>
                  </a:cubicBezTo>
                  <a:cubicBezTo>
                    <a:pt x="f103" y="f60"/>
                    <a:pt x="f103" y="f60"/>
                    <a:pt x="f103" y="f65"/>
                  </a:cubicBezTo>
                  <a:cubicBezTo>
                    <a:pt x="f104" y="f65"/>
                    <a:pt x="f103" y="f65"/>
                    <a:pt x="f103" y="f65"/>
                  </a:cubicBezTo>
                  <a:cubicBezTo>
                    <a:pt x="f103" y="f65"/>
                    <a:pt x="f103" y="f67"/>
                    <a:pt x="f104" y="f65"/>
                  </a:cubicBezTo>
                  <a:cubicBezTo>
                    <a:pt x="f103" y="f65"/>
                    <a:pt x="f103" y="f65"/>
                    <a:pt x="f103" y="f65"/>
                  </a:cubicBezTo>
                  <a:cubicBezTo>
                    <a:pt x="f104" y="f65"/>
                    <a:pt x="f104" y="f65"/>
                    <a:pt x="f104" y="f65"/>
                  </a:cubicBezTo>
                  <a:cubicBezTo>
                    <a:pt x="f104" y="f67"/>
                    <a:pt x="f103" y="f67"/>
                    <a:pt x="f103" y="f67"/>
                  </a:cubicBezTo>
                  <a:cubicBezTo>
                    <a:pt x="f104" y="f67"/>
                    <a:pt x="f104" y="f67"/>
                    <a:pt x="f104" y="f65"/>
                  </a:cubicBezTo>
                  <a:cubicBezTo>
                    <a:pt x="f104" y="f67"/>
                    <a:pt x="f104" y="f67"/>
                    <a:pt x="f104" y="f67"/>
                  </a:cubicBezTo>
                  <a:cubicBezTo>
                    <a:pt x="f104" y="f67"/>
                    <a:pt x="f104" y="f67"/>
                    <a:pt x="f104" y="f67"/>
                  </a:cubicBezTo>
                  <a:cubicBezTo>
                    <a:pt x="f104" y="f67"/>
                    <a:pt x="f104" y="f67"/>
                    <a:pt x="f104" y="f67"/>
                  </a:cubicBezTo>
                  <a:cubicBezTo>
                    <a:pt x="f104" y="f105"/>
                    <a:pt x="f104" y="f105"/>
                    <a:pt x="f104" y="f105"/>
                  </a:cubicBezTo>
                  <a:cubicBezTo>
                    <a:pt x="f104" y="f105"/>
                    <a:pt x="f106" y="f105"/>
                    <a:pt x="f106" y="f107"/>
                  </a:cubicBezTo>
                  <a:cubicBezTo>
                    <a:pt x="f106" y="f107"/>
                    <a:pt x="f106" y="f107"/>
                    <a:pt x="f106" y="f107"/>
                  </a:cubicBezTo>
                  <a:cubicBezTo>
                    <a:pt x="f106" y="f107"/>
                    <a:pt x="f106" y="f107"/>
                    <a:pt x="f106" y="f107"/>
                  </a:cubicBezTo>
                  <a:cubicBezTo>
                    <a:pt x="f106" y="f107"/>
                    <a:pt x="f106" y="f107"/>
                    <a:pt x="f106" y="f107"/>
                  </a:cubicBezTo>
                  <a:cubicBezTo>
                    <a:pt x="f106" y="f78"/>
                    <a:pt x="f106" y="f78"/>
                    <a:pt x="f106" y="f78"/>
                  </a:cubicBezTo>
                  <a:cubicBezTo>
                    <a:pt x="f108" y="f78"/>
                    <a:pt x="f109" y="f107"/>
                    <a:pt x="f109" y="f78"/>
                  </a:cubicBezTo>
                  <a:cubicBezTo>
                    <a:pt x="f109" y="f110"/>
                    <a:pt x="f108" y="f110"/>
                    <a:pt x="f108" y="f110"/>
                  </a:cubicBezTo>
                  <a:cubicBezTo>
                    <a:pt x="f108" y="f84"/>
                    <a:pt x="f108" y="f87"/>
                    <a:pt x="f109" y="f87"/>
                  </a:cubicBezTo>
                  <a:cubicBezTo>
                    <a:pt x="f109" y="f87"/>
                    <a:pt x="f109" y="f87"/>
                    <a:pt x="f109" y="f88"/>
                  </a:cubicBezTo>
                  <a:cubicBezTo>
                    <a:pt x="f111" y="f90"/>
                    <a:pt x="f109" y="f91"/>
                    <a:pt x="f112" y="f91"/>
                  </a:cubicBezTo>
                  <a:cubicBezTo>
                    <a:pt x="f112" y="f91"/>
                    <a:pt x="f112" y="f91"/>
                    <a:pt x="f113" y="f91"/>
                  </a:cubicBezTo>
                  <a:cubicBezTo>
                    <a:pt x="f112" y="f91"/>
                    <a:pt x="f113" y="f91"/>
                    <a:pt x="f112" y="f91"/>
                  </a:cubicBezTo>
                  <a:cubicBezTo>
                    <a:pt x="f112" y="f114"/>
                    <a:pt x="f112" y="f114"/>
                    <a:pt x="f112" y="f114"/>
                  </a:cubicBezTo>
                  <a:cubicBezTo>
                    <a:pt x="f112" y="f114"/>
                    <a:pt x="f112" y="f115"/>
                    <a:pt x="f113" y="f115"/>
                  </a:cubicBezTo>
                  <a:cubicBezTo>
                    <a:pt x="f112" y="f115"/>
                    <a:pt x="f112" y="f115"/>
                    <a:pt x="f112" y="f96"/>
                  </a:cubicBezTo>
                  <a:cubicBezTo>
                    <a:pt x="f113" y="f115"/>
                    <a:pt x="f113" y="f96"/>
                    <a:pt x="f113" y="f96"/>
                  </a:cubicBezTo>
                  <a:cubicBezTo>
                    <a:pt x="f113" y="f96"/>
                    <a:pt x="f113" y="f96"/>
                    <a:pt x="f113" y="f96"/>
                  </a:cubicBezTo>
                  <a:cubicBezTo>
                    <a:pt x="f113" y="f96"/>
                    <a:pt x="f113" y="f96"/>
                    <a:pt x="f113" y="f96"/>
                  </a:cubicBezTo>
                  <a:cubicBezTo>
                    <a:pt x="f113" y="f116"/>
                    <a:pt x="f113" y="f116"/>
                    <a:pt x="f113" y="f116"/>
                  </a:cubicBezTo>
                  <a:cubicBezTo>
                    <a:pt x="f117" y="f116"/>
                    <a:pt x="f117" y="f116"/>
                    <a:pt x="f117" y="f116"/>
                  </a:cubicBezTo>
                  <a:cubicBezTo>
                    <a:pt x="f117" y="f116"/>
                    <a:pt x="f113" y="f98"/>
                    <a:pt x="f117" y="f98"/>
                  </a:cubicBezTo>
                  <a:cubicBezTo>
                    <a:pt x="f118" y="f98"/>
                    <a:pt x="f118" y="f98"/>
                    <a:pt x="f118" y="f98"/>
                  </a:cubicBezTo>
                  <a:cubicBezTo>
                    <a:pt x="f118" y="f101"/>
                    <a:pt x="f117" y="f101"/>
                    <a:pt x="f117" y="f101"/>
                  </a:cubicBezTo>
                  <a:cubicBezTo>
                    <a:pt x="f118" y="f101"/>
                    <a:pt x="f118" y="f119"/>
                    <a:pt x="f120" y="f119"/>
                  </a:cubicBezTo>
                  <a:cubicBezTo>
                    <a:pt x="f118" y="f102"/>
                    <a:pt x="f120" y="f121"/>
                    <a:pt x="f122" y="f123"/>
                  </a:cubicBezTo>
                  <a:cubicBezTo>
                    <a:pt x="f122" y="f123"/>
                    <a:pt x="f122" y="f123"/>
                    <a:pt x="f122" y="f123"/>
                  </a:cubicBezTo>
                  <a:cubicBezTo>
                    <a:pt x="f122" y="f106"/>
                    <a:pt x="f122" y="f106"/>
                    <a:pt x="f122" y="f106"/>
                  </a:cubicBezTo>
                  <a:cubicBezTo>
                    <a:pt x="f122" y="f123"/>
                    <a:pt x="f124" y="f106"/>
                    <a:pt x="f124" y="f123"/>
                  </a:cubicBezTo>
                  <a:cubicBezTo>
                    <a:pt x="f124" y="f106"/>
                    <a:pt x="f124" y="f106"/>
                    <a:pt x="f124" y="f106"/>
                  </a:cubicBezTo>
                  <a:cubicBezTo>
                    <a:pt x="f122" y="f125"/>
                    <a:pt x="f124" y="f106"/>
                    <a:pt x="f122" y="f106"/>
                  </a:cubicBezTo>
                  <a:cubicBezTo>
                    <a:pt x="f122" y="f125"/>
                    <a:pt x="f124" y="f125"/>
                    <a:pt x="f122" y="f125"/>
                  </a:cubicBezTo>
                  <a:cubicBezTo>
                    <a:pt x="f124" y="f125"/>
                    <a:pt x="f124" y="f125"/>
                    <a:pt x="f124" y="f125"/>
                  </a:cubicBezTo>
                  <a:cubicBezTo>
                    <a:pt x="f124" y="f125"/>
                    <a:pt x="f124" y="f125"/>
                    <a:pt x="f124" y="f125"/>
                  </a:cubicBezTo>
                  <a:cubicBezTo>
                    <a:pt x="f126" y="f125"/>
                    <a:pt x="f126" y="f106"/>
                    <a:pt x="f127" y="f106"/>
                  </a:cubicBezTo>
                  <a:cubicBezTo>
                    <a:pt x="f127" y="f106"/>
                    <a:pt x="f127" y="f106"/>
                    <a:pt x="f127" y="f106"/>
                  </a:cubicBezTo>
                  <a:cubicBezTo>
                    <a:pt x="f128" y="f106"/>
                    <a:pt x="f128" y="f123"/>
                    <a:pt x="f128" y="f123"/>
                  </a:cubicBezTo>
                  <a:cubicBezTo>
                    <a:pt x="f128" y="f106"/>
                    <a:pt x="f127" y="f125"/>
                    <a:pt x="f127" y="f106"/>
                  </a:cubicBezTo>
                  <a:cubicBezTo>
                    <a:pt x="f127" y="f125"/>
                    <a:pt x="f126" y="f111"/>
                    <a:pt x="f126" y="f111"/>
                  </a:cubicBezTo>
                  <a:cubicBezTo>
                    <a:pt x="f126" y="f111"/>
                    <a:pt x="f126" y="f111"/>
                    <a:pt x="f126" y="f125"/>
                  </a:cubicBezTo>
                  <a:cubicBezTo>
                    <a:pt x="f127" y="f125"/>
                    <a:pt x="f126" y="f111"/>
                    <a:pt x="f127" y="f111"/>
                  </a:cubicBezTo>
                  <a:cubicBezTo>
                    <a:pt x="f126" y="f111"/>
                    <a:pt x="f126" y="f112"/>
                    <a:pt x="f126" y="f112"/>
                  </a:cubicBezTo>
                  <a:cubicBezTo>
                    <a:pt x="f126" y="f112"/>
                    <a:pt x="f126" y="f112"/>
                    <a:pt x="f127" y="f112"/>
                  </a:cubicBezTo>
                  <a:cubicBezTo>
                    <a:pt x="f126" y="f112"/>
                    <a:pt x="f126" y="f129"/>
                    <a:pt x="f126" y="f129"/>
                  </a:cubicBezTo>
                  <a:cubicBezTo>
                    <a:pt x="f124" y="f129"/>
                    <a:pt x="f126" y="f129"/>
                    <a:pt x="f126" y="f117"/>
                  </a:cubicBezTo>
                  <a:cubicBezTo>
                    <a:pt x="f127" y="f129"/>
                    <a:pt x="f127" y="f112"/>
                    <a:pt x="f128" y="f129"/>
                  </a:cubicBezTo>
                  <a:cubicBezTo>
                    <a:pt x="f127" y="f129"/>
                    <a:pt x="f127" y="f117"/>
                    <a:pt x="f126" y="f117"/>
                  </a:cubicBezTo>
                  <a:cubicBezTo>
                    <a:pt x="f127" y="f117"/>
                    <a:pt x="f127" y="f117"/>
                    <a:pt x="f127" y="f117"/>
                  </a:cubicBezTo>
                  <a:cubicBezTo>
                    <a:pt x="f128" y="f117"/>
                    <a:pt x="f127" y="f118"/>
                    <a:pt x="f128" y="f117"/>
                  </a:cubicBezTo>
                  <a:cubicBezTo>
                    <a:pt x="f127" y="f118"/>
                    <a:pt x="f127" y="f118"/>
                    <a:pt x="f127" y="f118"/>
                  </a:cubicBezTo>
                  <a:cubicBezTo>
                    <a:pt x="f128" y="f118"/>
                    <a:pt x="f128" y="f118"/>
                    <a:pt x="f128" y="f118"/>
                  </a:cubicBezTo>
                  <a:cubicBezTo>
                    <a:pt x="f128" y="f118"/>
                    <a:pt x="f128" y="f130"/>
                    <a:pt x="f131" y="f130"/>
                  </a:cubicBezTo>
                  <a:cubicBezTo>
                    <a:pt x="f131" y="f130"/>
                    <a:pt x="f131" y="f130"/>
                    <a:pt x="f128" y="f130"/>
                  </a:cubicBezTo>
                  <a:cubicBezTo>
                    <a:pt x="f128" y="f130"/>
                    <a:pt x="f128" y="f130"/>
                    <a:pt x="f127" y="f130"/>
                  </a:cubicBezTo>
                  <a:cubicBezTo>
                    <a:pt x="f128" y="f130"/>
                    <a:pt x="f128" y="f130"/>
                    <a:pt x="f128" y="f132"/>
                  </a:cubicBezTo>
                  <a:cubicBezTo>
                    <a:pt x="f128" y="f132"/>
                    <a:pt x="f128" y="f132"/>
                    <a:pt x="f128" y="f132"/>
                  </a:cubicBezTo>
                  <a:cubicBezTo>
                    <a:pt x="f128" y="f132"/>
                    <a:pt x="f128" y="f132"/>
                    <a:pt x="f128" y="f132"/>
                  </a:cubicBezTo>
                  <a:cubicBezTo>
                    <a:pt x="f128" y="f132"/>
                    <a:pt x="f128" y="f132"/>
                    <a:pt x="f128" y="f132"/>
                  </a:cubicBezTo>
                  <a:cubicBezTo>
                    <a:pt x="f128" y="f122"/>
                    <a:pt x="f128" y="f122"/>
                    <a:pt x="f128" y="f122"/>
                  </a:cubicBezTo>
                  <a:cubicBezTo>
                    <a:pt x="f128" y="f122"/>
                    <a:pt x="f131" y="f132"/>
                    <a:pt x="f131" y="f122"/>
                  </a:cubicBezTo>
                  <a:cubicBezTo>
                    <a:pt x="f131" y="f132"/>
                    <a:pt x="f131" y="f132"/>
                    <a:pt x="f131" y="f132"/>
                  </a:cubicBezTo>
                  <a:cubicBezTo>
                    <a:pt x="f131" y="f132"/>
                    <a:pt x="f133" y="f132"/>
                    <a:pt x="f133" y="f122"/>
                  </a:cubicBezTo>
                  <a:cubicBezTo>
                    <a:pt x="f131" y="f124"/>
                    <a:pt x="f131" y="f124"/>
                    <a:pt x="f131" y="f124"/>
                  </a:cubicBezTo>
                  <a:cubicBezTo>
                    <a:pt x="f128" y="f124"/>
                    <a:pt x="f131" y="f124"/>
                    <a:pt x="f131" y="f124"/>
                  </a:cubicBezTo>
                  <a:cubicBezTo>
                    <a:pt x="f131" y="f122"/>
                    <a:pt x="f131" y="f122"/>
                    <a:pt x="f131" y="f122"/>
                  </a:cubicBezTo>
                  <a:cubicBezTo>
                    <a:pt x="f131" y="f122"/>
                    <a:pt x="f133" y="f122"/>
                    <a:pt x="f133" y="f124"/>
                  </a:cubicBezTo>
                  <a:cubicBezTo>
                    <a:pt x="f133" y="f124"/>
                    <a:pt x="f133" y="f127"/>
                    <a:pt x="f131" y="f124"/>
                  </a:cubicBezTo>
                  <a:cubicBezTo>
                    <a:pt x="f131" y="f127"/>
                    <a:pt x="f133" y="f127"/>
                    <a:pt x="f133" y="f124"/>
                  </a:cubicBezTo>
                  <a:cubicBezTo>
                    <a:pt x="f133" y="f127"/>
                    <a:pt x="f133" y="f127"/>
                    <a:pt x="f131" y="f127"/>
                  </a:cubicBezTo>
                  <a:cubicBezTo>
                    <a:pt x="f133" y="f127"/>
                    <a:pt x="f134" y="f127"/>
                    <a:pt x="f134" y="f127"/>
                  </a:cubicBezTo>
                  <a:cubicBezTo>
                    <a:pt x="f135" y="f127"/>
                    <a:pt x="f135" y="f127"/>
                    <a:pt x="f135" y="f127"/>
                  </a:cubicBezTo>
                  <a:cubicBezTo>
                    <a:pt x="f135" y="f127"/>
                    <a:pt x="f135" y="f127"/>
                    <a:pt x="f135" y="f127"/>
                  </a:cubicBezTo>
                  <a:cubicBezTo>
                    <a:pt x="f135" y="f124"/>
                    <a:pt x="f135" y="f127"/>
                    <a:pt x="f136" y="f124"/>
                  </a:cubicBezTo>
                  <a:cubicBezTo>
                    <a:pt x="f136" y="f127"/>
                    <a:pt x="f136" y="f127"/>
                    <a:pt x="f136" y="f127"/>
                  </a:cubicBezTo>
                  <a:cubicBezTo>
                    <a:pt x="f135" y="f127"/>
                    <a:pt x="f135" y="f128"/>
                    <a:pt x="f134" y="f137"/>
                  </a:cubicBezTo>
                  <a:cubicBezTo>
                    <a:pt x="f134" y="f133"/>
                    <a:pt x="f136" y="f128"/>
                    <a:pt x="f135" y="f137"/>
                  </a:cubicBezTo>
                  <a:cubicBezTo>
                    <a:pt x="f135" y="f133"/>
                    <a:pt x="f135" y="f133"/>
                    <a:pt x="f135" y="f133"/>
                  </a:cubicBezTo>
                  <a:cubicBezTo>
                    <a:pt x="f135" y="f133"/>
                    <a:pt x="f134" y="f133"/>
                    <a:pt x="f134" y="f134"/>
                  </a:cubicBezTo>
                  <a:cubicBezTo>
                    <a:pt x="f135" y="f133"/>
                    <a:pt x="f136" y="f134"/>
                    <a:pt x="f136" y="f133"/>
                  </a:cubicBezTo>
                  <a:cubicBezTo>
                    <a:pt x="f136" y="f133"/>
                    <a:pt x="f135" y="f133"/>
                    <a:pt x="f135" y="f137"/>
                  </a:cubicBezTo>
                  <a:cubicBezTo>
                    <a:pt x="f136" y="f137"/>
                    <a:pt x="f136" y="f137"/>
                    <a:pt x="f138" y="f137"/>
                  </a:cubicBezTo>
                  <a:cubicBezTo>
                    <a:pt x="f138" y="f133"/>
                    <a:pt x="f138" y="f133"/>
                    <a:pt x="f136" y="f133"/>
                  </a:cubicBezTo>
                  <a:cubicBezTo>
                    <a:pt x="f136" y="f134"/>
                    <a:pt x="f136" y="f133"/>
                    <a:pt x="f136" y="f133"/>
                  </a:cubicBezTo>
                  <a:cubicBezTo>
                    <a:pt x="f136" y="f134"/>
                    <a:pt x="f138" y="f134"/>
                    <a:pt x="f136" y="f134"/>
                  </a:cubicBezTo>
                  <a:cubicBezTo>
                    <a:pt x="f135" y="f134"/>
                    <a:pt x="f135" y="f134"/>
                    <a:pt x="f135" y="f134"/>
                  </a:cubicBezTo>
                  <a:cubicBezTo>
                    <a:pt x="f135" y="f139"/>
                    <a:pt x="f135" y="f139"/>
                    <a:pt x="f135" y="f139"/>
                  </a:cubicBezTo>
                  <a:cubicBezTo>
                    <a:pt x="f135" y="f139"/>
                    <a:pt x="f135" y="f139"/>
                    <a:pt x="f135" y="f139"/>
                  </a:cubicBezTo>
                  <a:cubicBezTo>
                    <a:pt x="f136" y="f139"/>
                    <a:pt x="f135" y="f139"/>
                    <a:pt x="f135" y="f140"/>
                  </a:cubicBezTo>
                  <a:cubicBezTo>
                    <a:pt x="f136" y="f140"/>
                    <a:pt x="f136" y="f140"/>
                    <a:pt x="f136" y="f140"/>
                  </a:cubicBezTo>
                  <a:cubicBezTo>
                    <a:pt x="f136" y="f139"/>
                    <a:pt x="f135" y="f139"/>
                    <a:pt x="f136" y="f134"/>
                  </a:cubicBezTo>
                  <a:cubicBezTo>
                    <a:pt x="f136" y="f139"/>
                    <a:pt x="f136" y="f139"/>
                    <a:pt x="f138" y="f140"/>
                  </a:cubicBezTo>
                  <a:cubicBezTo>
                    <a:pt x="f138" y="f139"/>
                    <a:pt x="f138" y="f139"/>
                    <a:pt x="f138" y="f139"/>
                  </a:cubicBezTo>
                  <a:cubicBezTo>
                    <a:pt x="f138" y="f139"/>
                    <a:pt x="f141" y="f139"/>
                    <a:pt x="f141" y="f140"/>
                  </a:cubicBezTo>
                  <a:cubicBezTo>
                    <a:pt x="f138" y="f140"/>
                    <a:pt x="f138" y="f140"/>
                    <a:pt x="f138" y="f140"/>
                  </a:cubicBezTo>
                  <a:cubicBezTo>
                    <a:pt x="f138" y="f136"/>
                    <a:pt x="f138" y="f136"/>
                    <a:pt x="f138" y="f138"/>
                  </a:cubicBezTo>
                  <a:cubicBezTo>
                    <a:pt x="f141" y="f136"/>
                    <a:pt x="f141" y="f138"/>
                    <a:pt x="f141" y="f138"/>
                  </a:cubicBezTo>
                  <a:cubicBezTo>
                    <a:pt x="f141" y="f138"/>
                    <a:pt x="f138" y="f136"/>
                    <a:pt x="f141" y="f140"/>
                  </a:cubicBezTo>
                  <a:cubicBezTo>
                    <a:pt x="f142" y="f140"/>
                    <a:pt x="f138" y="f140"/>
                    <a:pt x="f141" y="f139"/>
                  </a:cubicBezTo>
                  <a:cubicBezTo>
                    <a:pt x="f141" y="f139"/>
                    <a:pt x="f142" y="f139"/>
                    <a:pt x="f143" y="f139"/>
                  </a:cubicBezTo>
                  <a:cubicBezTo>
                    <a:pt x="f143" y="f139"/>
                    <a:pt x="f143" y="f139"/>
                    <a:pt x="f143" y="f139"/>
                  </a:cubicBezTo>
                  <a:cubicBezTo>
                    <a:pt x="f142" y="f140"/>
                    <a:pt x="f142" y="f139"/>
                    <a:pt x="f142" y="f140"/>
                  </a:cubicBezTo>
                  <a:cubicBezTo>
                    <a:pt x="f142" y="f140"/>
                    <a:pt x="f142" y="f136"/>
                    <a:pt x="f142" y="f138"/>
                  </a:cubicBezTo>
                  <a:cubicBezTo>
                    <a:pt x="f142" y="f138"/>
                    <a:pt x="f143" y="f136"/>
                    <a:pt x="f142" y="f136"/>
                  </a:cubicBezTo>
                  <a:cubicBezTo>
                    <a:pt x="f143" y="f138"/>
                    <a:pt x="f143" y="f138"/>
                    <a:pt x="f144" y="f142"/>
                  </a:cubicBezTo>
                  <a:cubicBezTo>
                    <a:pt x="f143" y="f142"/>
                    <a:pt x="f144" y="f145"/>
                    <a:pt x="f143" y="f145"/>
                  </a:cubicBezTo>
                  <a:cubicBezTo>
                    <a:pt x="f142" y="f145"/>
                    <a:pt x="f142" y="f145"/>
                    <a:pt x="f142" y="f145"/>
                  </a:cubicBezTo>
                  <a:cubicBezTo>
                    <a:pt x="f142" y="f145"/>
                    <a:pt x="f142" y="f145"/>
                    <a:pt x="f142" y="f145"/>
                  </a:cubicBezTo>
                  <a:cubicBezTo>
                    <a:pt x="f142" y="f145"/>
                    <a:pt x="f143" y="f145"/>
                    <a:pt x="f143" y="f143"/>
                  </a:cubicBezTo>
                  <a:cubicBezTo>
                    <a:pt x="f143" y="f145"/>
                    <a:pt x="f144" y="f145"/>
                    <a:pt x="f144" y="f142"/>
                  </a:cubicBezTo>
                  <a:cubicBezTo>
                    <a:pt x="f144" y="f145"/>
                    <a:pt x="f146" y="f142"/>
                    <a:pt x="f146" y="f145"/>
                  </a:cubicBezTo>
                  <a:cubicBezTo>
                    <a:pt x="f146" y="f145"/>
                    <a:pt x="f146" y="f143"/>
                    <a:pt x="f146" y="f146"/>
                  </a:cubicBezTo>
                  <a:cubicBezTo>
                    <a:pt x="f147" y="f146"/>
                    <a:pt x="f147" y="f147"/>
                    <a:pt x="f147" y="f148"/>
                  </a:cubicBezTo>
                  <a:cubicBezTo>
                    <a:pt x="f149" y="f148"/>
                    <a:pt x="f149" y="f147"/>
                    <a:pt x="f150" y="f148"/>
                  </a:cubicBezTo>
                  <a:cubicBezTo>
                    <a:pt x="f149" y="f148"/>
                    <a:pt x="f149" y="f148"/>
                    <a:pt x="f149" y="f148"/>
                  </a:cubicBezTo>
                  <a:cubicBezTo>
                    <a:pt x="f149" y="f148"/>
                    <a:pt x="f149" y="f148"/>
                    <a:pt x="f149" y="f148"/>
                  </a:cubicBezTo>
                  <a:cubicBezTo>
                    <a:pt x="f150" y="f151"/>
                    <a:pt x="f150" y="f151"/>
                    <a:pt x="f150" y="f151"/>
                  </a:cubicBezTo>
                  <a:cubicBezTo>
                    <a:pt x="f150" y="f151"/>
                    <a:pt x="f150" y="f151"/>
                    <a:pt x="f150" y="f151"/>
                  </a:cubicBezTo>
                  <a:cubicBezTo>
                    <a:pt x="f150" y="f151"/>
                    <a:pt x="f150" y="f151"/>
                    <a:pt x="f150" y="f151"/>
                  </a:cubicBezTo>
                  <a:cubicBezTo>
                    <a:pt x="f152" y="f151"/>
                    <a:pt x="f152" y="f151"/>
                    <a:pt x="f152" y="f151"/>
                  </a:cubicBezTo>
                  <a:cubicBezTo>
                    <a:pt x="f153" y="f151"/>
                    <a:pt x="f152" y="f150"/>
                    <a:pt x="f152" y="f150"/>
                  </a:cubicBezTo>
                  <a:cubicBezTo>
                    <a:pt x="f152" y="f150"/>
                    <a:pt x="f152" y="f150"/>
                    <a:pt x="f152" y="f150"/>
                  </a:cubicBezTo>
                  <a:cubicBezTo>
                    <a:pt x="f152" y="f152"/>
                    <a:pt x="f152" y="f152"/>
                    <a:pt x="f153" y="f5"/>
                  </a:cubicBezTo>
                  <a:cubicBezTo>
                    <a:pt x="f153" y="f5"/>
                    <a:pt x="f153" y="f5"/>
                    <a:pt x="f153" y="f5"/>
                  </a:cubicBezTo>
                  <a:cubicBezTo>
                    <a:pt x="f153" y="f5"/>
                    <a:pt x="f153" y="f5"/>
                    <a:pt x="f153" y="f5"/>
                  </a:cubicBezTo>
                  <a:cubicBezTo>
                    <a:pt x="f5" y="f5"/>
                    <a:pt x="f5" y="f5"/>
                    <a:pt x="f5" y="f5"/>
                  </a:cubicBezTo>
                  <a:cubicBezTo>
                    <a:pt x="f5" y="f152"/>
                    <a:pt x="f5" y="f152"/>
                    <a:pt x="f5" y="f152"/>
                  </a:cubicBezTo>
                  <a:cubicBezTo>
                    <a:pt x="f5" y="f152"/>
                    <a:pt x="f5" y="f152"/>
                    <a:pt x="f153" y="f152"/>
                  </a:cubicBezTo>
                  <a:cubicBezTo>
                    <a:pt x="f153" y="f152"/>
                    <a:pt x="f153" y="f152"/>
                    <a:pt x="f153" y="f150"/>
                  </a:cubicBezTo>
                  <a:cubicBezTo>
                    <a:pt x="f153" y="f152"/>
                    <a:pt x="f153" y="f152"/>
                    <a:pt x="f153" y="f152"/>
                  </a:cubicBezTo>
                  <a:cubicBezTo>
                    <a:pt x="f5" y="f152"/>
                    <a:pt x="f153" y="f150"/>
                    <a:pt x="f5" y="f150"/>
                  </a:cubicBezTo>
                  <a:cubicBezTo>
                    <a:pt x="f5" y="f150"/>
                    <a:pt x="f5" y="f150"/>
                    <a:pt x="f5" y="f150"/>
                  </a:cubicBezTo>
                  <a:cubicBezTo>
                    <a:pt x="f5" y="f150"/>
                    <a:pt x="f5" y="f150"/>
                    <a:pt x="f5" y="f151"/>
                  </a:cubicBezTo>
                  <a:cubicBezTo>
                    <a:pt x="f5" y="f150"/>
                    <a:pt x="f153" y="f151"/>
                    <a:pt x="f153" y="f150"/>
                  </a:cubicBezTo>
                  <a:cubicBezTo>
                    <a:pt x="f5" y="f151"/>
                    <a:pt x="f5" y="f151"/>
                    <a:pt x="f153" y="f148"/>
                  </a:cubicBezTo>
                  <a:cubicBezTo>
                    <a:pt x="f153" y="f147"/>
                    <a:pt x="f153" y="f147"/>
                    <a:pt x="f153" y="f147"/>
                  </a:cubicBezTo>
                  <a:cubicBezTo>
                    <a:pt x="f152" y="f147"/>
                    <a:pt x="f152" y="f148"/>
                    <a:pt x="f152" y="f148"/>
                  </a:cubicBezTo>
                  <a:cubicBezTo>
                    <a:pt x="f152" y="f148"/>
                    <a:pt x="f152" y="f148"/>
                    <a:pt x="f150" y="f148"/>
                  </a:cubicBezTo>
                  <a:cubicBezTo>
                    <a:pt x="f152" y="f147"/>
                    <a:pt x="f152" y="f147"/>
                    <a:pt x="f152" y="f146"/>
                  </a:cubicBezTo>
                  <a:cubicBezTo>
                    <a:pt x="f152" y="f146"/>
                    <a:pt x="f152" y="f146"/>
                    <a:pt x="f152" y="f146"/>
                  </a:cubicBezTo>
                  <a:cubicBezTo>
                    <a:pt x="f152" y="f146"/>
                    <a:pt x="f152" y="f146"/>
                    <a:pt x="f152" y="f143"/>
                  </a:cubicBezTo>
                  <a:cubicBezTo>
                    <a:pt x="f150" y="f145"/>
                    <a:pt x="f150" y="f142"/>
                    <a:pt x="f149" y="f142"/>
                  </a:cubicBezTo>
                  <a:cubicBezTo>
                    <a:pt x="f149" y="f142"/>
                    <a:pt x="f149" y="f142"/>
                    <a:pt x="f149" y="f142"/>
                  </a:cubicBezTo>
                  <a:cubicBezTo>
                    <a:pt x="f150" y="f138"/>
                    <a:pt x="f149" y="f138"/>
                    <a:pt x="f149" y="f136"/>
                  </a:cubicBezTo>
                  <a:cubicBezTo>
                    <a:pt x="f147" y="f140"/>
                    <a:pt x="f147" y="f139"/>
                    <a:pt x="f146" y="f139"/>
                  </a:cubicBezTo>
                  <a:cubicBezTo>
                    <a:pt x="f146" y="f133"/>
                    <a:pt x="f144" y="f137"/>
                    <a:pt x="f143" y="f127"/>
                  </a:cubicBezTo>
                  <a:cubicBezTo>
                    <a:pt x="f143" y="f128"/>
                    <a:pt x="f143" y="f128"/>
                    <a:pt x="f143" y="f128"/>
                  </a:cubicBezTo>
                  <a:cubicBezTo>
                    <a:pt x="f143" y="f127"/>
                    <a:pt x="f142" y="f128"/>
                    <a:pt x="f142" y="f127"/>
                  </a:cubicBezTo>
                  <a:cubicBezTo>
                    <a:pt x="f143" y="f127"/>
                    <a:pt x="f143" y="f127"/>
                    <a:pt x="f143" y="f124"/>
                  </a:cubicBezTo>
                  <a:cubicBezTo>
                    <a:pt x="f142" y="f124"/>
                    <a:pt x="f142" y="f122"/>
                    <a:pt x="f142" y="f132"/>
                  </a:cubicBezTo>
                  <a:cubicBezTo>
                    <a:pt x="f142" y="f132"/>
                    <a:pt x="f142" y="f132"/>
                    <a:pt x="f142" y="f132"/>
                  </a:cubicBezTo>
                  <a:cubicBezTo>
                    <a:pt x="f142" y="f130"/>
                    <a:pt x="f141" y="f130"/>
                    <a:pt x="f138" y="f118"/>
                  </a:cubicBezTo>
                  <a:cubicBezTo>
                    <a:pt x="f138" y="f118"/>
                    <a:pt x="f138" y="f118"/>
                    <a:pt x="f138" y="f118"/>
                  </a:cubicBezTo>
                  <a:cubicBezTo>
                    <a:pt x="f138" y="f117"/>
                    <a:pt x="f138" y="f117"/>
                    <a:pt x="f138" y="f129"/>
                  </a:cubicBezTo>
                  <a:cubicBezTo>
                    <a:pt x="f138" y="f112"/>
                    <a:pt x="f136" y="f112"/>
                    <a:pt x="f136" y="f111"/>
                  </a:cubicBezTo>
                  <a:cubicBezTo>
                    <a:pt x="f136" y="f106"/>
                    <a:pt x="f134" y="f123"/>
                    <a:pt x="f134" y="f103"/>
                  </a:cubicBezTo>
                  <a:cubicBezTo>
                    <a:pt x="f133" y="f103"/>
                    <a:pt x="f133" y="f103"/>
                    <a:pt x="f133" y="f103"/>
                  </a:cubicBezTo>
                  <a:cubicBezTo>
                    <a:pt x="f133" y="f119"/>
                    <a:pt x="f128" y="f98"/>
                    <a:pt x="f128" y="f96"/>
                  </a:cubicBezTo>
                  <a:cubicBezTo>
                    <a:pt x="f127" y="f116"/>
                    <a:pt x="f127" y="f116"/>
                    <a:pt x="f127" y="f116"/>
                  </a:cubicBezTo>
                  <a:cubicBezTo>
                    <a:pt x="f127" y="f116"/>
                    <a:pt x="f127" y="f96"/>
                    <a:pt x="f127" y="f115"/>
                  </a:cubicBezTo>
                  <a:cubicBezTo>
                    <a:pt x="f127" y="f115"/>
                    <a:pt x="f127" y="f114"/>
                    <a:pt x="f126" y="f114"/>
                  </a:cubicBezTo>
                  <a:cubicBezTo>
                    <a:pt x="f126" y="f91"/>
                    <a:pt x="f126" y="f91"/>
                    <a:pt x="f126" y="f91"/>
                  </a:cubicBezTo>
                  <a:cubicBezTo>
                    <a:pt x="f124" y="f90"/>
                    <a:pt x="f124" y="f90"/>
                    <a:pt x="f124" y="f88"/>
                  </a:cubicBezTo>
                  <a:cubicBezTo>
                    <a:pt x="f124" y="f88"/>
                    <a:pt x="f124" y="f88"/>
                    <a:pt x="f124" y="f88"/>
                  </a:cubicBezTo>
                  <a:cubicBezTo>
                    <a:pt x="f124" y="f88"/>
                    <a:pt x="f124" y="f88"/>
                    <a:pt x="f122" y="f88"/>
                  </a:cubicBezTo>
                  <a:cubicBezTo>
                    <a:pt x="f122" y="f88"/>
                    <a:pt x="f122" y="f87"/>
                    <a:pt x="f124" y="f87"/>
                  </a:cubicBezTo>
                  <a:cubicBezTo>
                    <a:pt x="f122" y="f84"/>
                    <a:pt x="f122" y="f78"/>
                    <a:pt x="f120" y="f78"/>
                  </a:cubicBezTo>
                  <a:cubicBezTo>
                    <a:pt x="f120" y="f78"/>
                    <a:pt x="f120" y="f78"/>
                    <a:pt x="f120" y="f107"/>
                  </a:cubicBezTo>
                  <a:cubicBezTo>
                    <a:pt x="f120" y="f107"/>
                    <a:pt x="f118" y="f105"/>
                    <a:pt x="f118" y="f67"/>
                  </a:cubicBezTo>
                  <a:cubicBezTo>
                    <a:pt x="f117" y="f67"/>
                    <a:pt x="f117" y="f105"/>
                    <a:pt x="f117" y="f67"/>
                  </a:cubicBezTo>
                  <a:cubicBezTo>
                    <a:pt x="f117" y="f67"/>
                    <a:pt x="f117" y="f67"/>
                    <a:pt x="f117" y="f67"/>
                  </a:cubicBezTo>
                  <a:cubicBezTo>
                    <a:pt x="f117" y="f60"/>
                    <a:pt x="f112" y="f58"/>
                    <a:pt x="f112" y="f56"/>
                  </a:cubicBezTo>
                  <a:cubicBezTo>
                    <a:pt x="f111" y="f99"/>
                    <a:pt x="f109" y="f45"/>
                    <a:pt x="f108" y="f41"/>
                  </a:cubicBezTo>
                  <a:cubicBezTo>
                    <a:pt x="f106" y="f41"/>
                    <a:pt x="f106" y="f41"/>
                    <a:pt x="f106" y="f41"/>
                  </a:cubicBezTo>
                  <a:cubicBezTo>
                    <a:pt x="f108" y="f37"/>
                    <a:pt x="f104" y="f37"/>
                    <a:pt x="f106" y="f33"/>
                  </a:cubicBezTo>
                  <a:cubicBezTo>
                    <a:pt x="f104" y="f33"/>
                    <a:pt x="f104" y="f31"/>
                    <a:pt x="f104" y="f33"/>
                  </a:cubicBezTo>
                  <a:cubicBezTo>
                    <a:pt x="f104" y="f31"/>
                    <a:pt x="f102" y="f27"/>
                    <a:pt x="f103" y="f21"/>
                  </a:cubicBezTo>
                  <a:cubicBezTo>
                    <a:pt x="f103" y="f21"/>
                    <a:pt x="f103" y="f21"/>
                    <a:pt x="f103" y="f27"/>
                  </a:cubicBezTo>
                  <a:cubicBezTo>
                    <a:pt x="f102" y="f21"/>
                    <a:pt x="f102" y="f94"/>
                    <a:pt x="f100" y="f19"/>
                  </a:cubicBezTo>
                  <a:cubicBezTo>
                    <a:pt x="f100" y="f94"/>
                    <a:pt x="f100" y="f94"/>
                    <a:pt x="f100" y="f94"/>
                  </a:cubicBezTo>
                  <a:cubicBezTo>
                    <a:pt x="f101" y="f94"/>
                    <a:pt x="f100" y="f92"/>
                    <a:pt x="f101" y="f19"/>
                  </a:cubicBezTo>
                  <a:cubicBezTo>
                    <a:pt x="f101" y="f19"/>
                    <a:pt x="f100" y="f92"/>
                    <a:pt x="f100" y="f19"/>
                  </a:cubicBezTo>
                  <a:cubicBezTo>
                    <a:pt x="f98" y="f17"/>
                    <a:pt x="f98" y="f15"/>
                    <a:pt x="f97" y="f6"/>
                  </a:cubicBezTo>
                  <a:cubicBezTo>
                    <a:pt x="f95" y="f86"/>
                    <a:pt x="f95" y="f154"/>
                    <a:pt x="f95" y="f6"/>
                  </a:cubicBezTo>
                  <a:cubicBezTo>
                    <a:pt x="f95" y="f6"/>
                    <a:pt x="f96" y="f6"/>
                    <a:pt x="f95" y="f6"/>
                  </a:cubicBezTo>
                  <a:cubicBezTo>
                    <a:pt x="f95" y="f86"/>
                    <a:pt x="f93" y="f6"/>
                    <a:pt x="f93" y="f86"/>
                  </a:cubicBezTo>
                  <a:cubicBezTo>
                    <a:pt x="f95" y="f86"/>
                    <a:pt x="f93" y="f86"/>
                    <a:pt x="f95" y="f85"/>
                  </a:cubicBezTo>
                  <a:cubicBezTo>
                    <a:pt x="f93" y="f85"/>
                    <a:pt x="f91" y="f85"/>
                    <a:pt x="f91" y="f83"/>
                  </a:cubicBezTo>
                  <a:cubicBezTo>
                    <a:pt x="f91" y="f83"/>
                    <a:pt x="f91" y="f83"/>
                    <a:pt x="f91" y="f83"/>
                  </a:cubicBezTo>
                  <a:cubicBezTo>
                    <a:pt x="f93" y="f82"/>
                    <a:pt x="f91" y="f81"/>
                    <a:pt x="f91" y="f80"/>
                  </a:cubicBezTo>
                  <a:cubicBezTo>
                    <a:pt x="f88" y="f74"/>
                    <a:pt x="f84" y="f66"/>
                    <a:pt x="f78" y="f61"/>
                  </a:cubicBezTo>
                  <a:cubicBezTo>
                    <a:pt x="f67" y="f54"/>
                    <a:pt x="f65" y="f155"/>
                    <a:pt x="f56" y="f42"/>
                  </a:cubicBezTo>
                  <a:cubicBezTo>
                    <a:pt x="f51" y="f42"/>
                    <a:pt x="f51" y="f42"/>
                    <a:pt x="f51" y="f39"/>
                  </a:cubicBezTo>
                  <a:cubicBezTo>
                    <a:pt x="f51" y="f40"/>
                    <a:pt x="f51" y="f40"/>
                    <a:pt x="f51" y="f40"/>
                  </a:cubicBezTo>
                  <a:cubicBezTo>
                    <a:pt x="f51" y="f39"/>
                    <a:pt x="f49" y="f39"/>
                    <a:pt x="f51" y="f38"/>
                  </a:cubicBezTo>
                  <a:cubicBezTo>
                    <a:pt x="f49" y="f36"/>
                    <a:pt x="f47" y="f35"/>
                    <a:pt x="f45" y="f32"/>
                  </a:cubicBezTo>
                  <a:cubicBezTo>
                    <a:pt x="f45" y="f32"/>
                    <a:pt x="f45" y="f32"/>
                    <a:pt x="f45" y="f32"/>
                  </a:cubicBezTo>
                  <a:cubicBezTo>
                    <a:pt x="f45" y="f156"/>
                    <a:pt x="f45" y="f156"/>
                    <a:pt x="f45" y="f156"/>
                  </a:cubicBezTo>
                  <a:cubicBezTo>
                    <a:pt x="f45" y="f32"/>
                    <a:pt x="f45" y="f32"/>
                    <a:pt x="f45" y="f32"/>
                  </a:cubicBezTo>
                  <a:cubicBezTo>
                    <a:pt x="f45" y="f156"/>
                    <a:pt x="f45" y="f156"/>
                    <a:pt x="f45" y="f156"/>
                  </a:cubicBezTo>
                  <a:cubicBezTo>
                    <a:pt x="f44" y="f26"/>
                    <a:pt x="f31" y="f20"/>
                    <a:pt x="f24" y="f16"/>
                  </a:cubicBezTo>
                  <a:cubicBezTo>
                    <a:pt x="f21" y="f157"/>
                    <a:pt x="f21" y="f14"/>
                    <a:pt x="f19" y="f13"/>
                  </a:cubicBezTo>
                  <a:cubicBezTo>
                    <a:pt x="f17" y="f10"/>
                    <a:pt x="f11" y="f158"/>
                    <a:pt x="f154" y="f7"/>
                  </a:cubicBezTo>
                  <a:cubicBezTo>
                    <a:pt x="f154" y="f7"/>
                    <a:pt x="f8" y="f159"/>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72" name="Freeform 152">
              <a:extLst>
                <a:ext uri="{FF2B5EF4-FFF2-40B4-BE49-F238E27FC236}">
                  <a16:creationId xmlns:a16="http://schemas.microsoft.com/office/drawing/2014/main" id="{3FDCB148-9376-4E9D-B002-29AF53FDFE93}"/>
                </a:ext>
              </a:extLst>
            </p:cNvPr>
            <p:cNvSpPr/>
            <p:nvPr/>
          </p:nvSpPr>
          <p:spPr>
            <a:xfrm>
              <a:off x="11854153" y="2439911"/>
              <a:ext cx="51306" cy="2148721"/>
            </a:xfrm>
            <a:custGeom>
              <a:avLst/>
              <a:gdLst>
                <a:gd name="f0" fmla="val 10800000"/>
                <a:gd name="f1" fmla="val 5400000"/>
                <a:gd name="f2" fmla="val 180"/>
                <a:gd name="f3" fmla="val w"/>
                <a:gd name="f4" fmla="val h"/>
                <a:gd name="f5" fmla="val 0"/>
                <a:gd name="f6" fmla="val 25"/>
                <a:gd name="f7" fmla="val 1046"/>
                <a:gd name="f8" fmla="val 23"/>
                <a:gd name="f9" fmla="val 17"/>
                <a:gd name="f10" fmla="val 518"/>
                <a:gd name="f11" fmla="val 4"/>
                <a:gd name="f12" fmla="val 11"/>
                <a:gd name="f13" fmla="val 758"/>
                <a:gd name="f14" fmla="val 239"/>
                <a:gd name="f15" fmla="val 8"/>
                <a:gd name="f16" fmla="+- 0 0 -90"/>
                <a:gd name="f17" fmla="*/ f3 1 25"/>
                <a:gd name="f18" fmla="*/ f4 1 1046"/>
                <a:gd name="f19" fmla="+- f7 0 f5"/>
                <a:gd name="f20" fmla="+- f6 0 f5"/>
                <a:gd name="f21" fmla="*/ f16 f0 1"/>
                <a:gd name="f22" fmla="*/ f20 1 25"/>
                <a:gd name="f23" fmla="*/ f19 1 1046"/>
                <a:gd name="f24" fmla="*/ 23 f20 1"/>
                <a:gd name="f25" fmla="*/ 0 f19 1"/>
                <a:gd name="f26" fmla="*/ 17 f20 1"/>
                <a:gd name="f27" fmla="*/ 518 f19 1"/>
                <a:gd name="f28" fmla="*/ 25 f20 1"/>
                <a:gd name="f29" fmla="*/ 1046 f19 1"/>
                <a:gd name="f30" fmla="*/ 4 f20 1"/>
                <a:gd name="f31" fmla="*/ 11 f20 1"/>
                <a:gd name="f32" fmla="*/ 758 f19 1"/>
                <a:gd name="f33" fmla="*/ 0 f20 1"/>
                <a:gd name="f34" fmla="*/ 239 f19 1"/>
                <a:gd name="f35" fmla="*/ 8 f20 1"/>
                <a:gd name="f36" fmla="*/ f21 1 f2"/>
                <a:gd name="f37" fmla="*/ f24 1 25"/>
                <a:gd name="f38" fmla="*/ f25 1 1046"/>
                <a:gd name="f39" fmla="*/ f26 1 25"/>
                <a:gd name="f40" fmla="*/ f27 1 1046"/>
                <a:gd name="f41" fmla="*/ f28 1 25"/>
                <a:gd name="f42" fmla="*/ f29 1 1046"/>
                <a:gd name="f43" fmla="*/ f30 1 25"/>
                <a:gd name="f44" fmla="*/ f31 1 25"/>
                <a:gd name="f45" fmla="*/ f32 1 1046"/>
                <a:gd name="f46" fmla="*/ f33 1 25"/>
                <a:gd name="f47" fmla="*/ f34 1 1046"/>
                <a:gd name="f48" fmla="*/ f35 1 25"/>
                <a:gd name="f49" fmla="*/ 0 1 f22"/>
                <a:gd name="f50" fmla="*/ f6 1 f22"/>
                <a:gd name="f51" fmla="*/ 0 1 f23"/>
                <a:gd name="f52" fmla="*/ f7 1 f23"/>
                <a:gd name="f53" fmla="+- f36 0 f1"/>
                <a:gd name="f54" fmla="*/ f37 1 f22"/>
                <a:gd name="f55" fmla="*/ f38 1 f23"/>
                <a:gd name="f56" fmla="*/ f39 1 f22"/>
                <a:gd name="f57" fmla="*/ f40 1 f23"/>
                <a:gd name="f58" fmla="*/ f41 1 f22"/>
                <a:gd name="f59" fmla="*/ f42 1 f23"/>
                <a:gd name="f60" fmla="*/ f43 1 f22"/>
                <a:gd name="f61" fmla="*/ f44 1 f22"/>
                <a:gd name="f62" fmla="*/ f45 1 f23"/>
                <a:gd name="f63" fmla="*/ f46 1 f22"/>
                <a:gd name="f64" fmla="*/ f47 1 f23"/>
                <a:gd name="f65" fmla="*/ f48 1 f22"/>
                <a:gd name="f66" fmla="*/ f49 f17 1"/>
                <a:gd name="f67" fmla="*/ f50 f17 1"/>
                <a:gd name="f68" fmla="*/ f52 f18 1"/>
                <a:gd name="f69" fmla="*/ f51 f18 1"/>
                <a:gd name="f70" fmla="*/ f54 f17 1"/>
                <a:gd name="f71" fmla="*/ f55 f18 1"/>
                <a:gd name="f72" fmla="*/ f56 f17 1"/>
                <a:gd name="f73" fmla="*/ f57 f18 1"/>
                <a:gd name="f74" fmla="*/ f58 f17 1"/>
                <a:gd name="f75" fmla="*/ f59 f18 1"/>
                <a:gd name="f76" fmla="*/ f60 f17 1"/>
                <a:gd name="f77" fmla="*/ f61 f17 1"/>
                <a:gd name="f78" fmla="*/ f62 f18 1"/>
                <a:gd name="f79" fmla="*/ f63 f17 1"/>
                <a:gd name="f80" fmla="*/ f64 f18 1"/>
                <a:gd name="f81" fmla="*/ f65 f17 1"/>
              </a:gdLst>
              <a:ahLst/>
              <a:cxnLst>
                <a:cxn ang="3cd4">
                  <a:pos x="hc" y="t"/>
                </a:cxn>
                <a:cxn ang="0">
                  <a:pos x="r" y="vc"/>
                </a:cxn>
                <a:cxn ang="cd4">
                  <a:pos x="hc" y="b"/>
                </a:cxn>
                <a:cxn ang="cd2">
                  <a:pos x="l" y="vc"/>
                </a:cxn>
                <a:cxn ang="f53">
                  <a:pos x="f70" y="f71"/>
                </a:cxn>
                <a:cxn ang="f53">
                  <a:pos x="f72" y="f73"/>
                </a:cxn>
                <a:cxn ang="f53">
                  <a:pos x="f74" y="f75"/>
                </a:cxn>
                <a:cxn ang="f53">
                  <a:pos x="f76" y="f75"/>
                </a:cxn>
                <a:cxn ang="f53">
                  <a:pos x="f77" y="f78"/>
                </a:cxn>
                <a:cxn ang="f53">
                  <a:pos x="f79" y="f80"/>
                </a:cxn>
                <a:cxn ang="f53">
                  <a:pos x="f81" y="f71"/>
                </a:cxn>
                <a:cxn ang="f53">
                  <a:pos x="f70" y="f71"/>
                </a:cxn>
                <a:cxn ang="f53">
                  <a:pos x="f70" y="f71"/>
                </a:cxn>
              </a:cxnLst>
              <a:rect l="f66" t="f69" r="f67" b="f68"/>
              <a:pathLst>
                <a:path w="25" h="1046">
                  <a:moveTo>
                    <a:pt x="f8" y="f5"/>
                  </a:moveTo>
                  <a:cubicBezTo>
                    <a:pt x="f9" y="f10"/>
                    <a:pt x="f9" y="f10"/>
                    <a:pt x="f9" y="f10"/>
                  </a:cubicBezTo>
                  <a:cubicBezTo>
                    <a:pt x="f6" y="f7"/>
                    <a:pt x="f6" y="f7"/>
                    <a:pt x="f6" y="f7"/>
                  </a:cubicBezTo>
                  <a:cubicBezTo>
                    <a:pt x="f11" y="f7"/>
                    <a:pt x="f11" y="f7"/>
                    <a:pt x="f11" y="f7"/>
                  </a:cubicBezTo>
                  <a:cubicBezTo>
                    <a:pt x="f12" y="f13"/>
                    <a:pt x="f12" y="f13"/>
                    <a:pt x="f12" y="f13"/>
                  </a:cubicBezTo>
                  <a:cubicBezTo>
                    <a:pt x="f5" y="f14"/>
                    <a:pt x="f5" y="f14"/>
                    <a:pt x="f5" y="f14"/>
                  </a:cubicBezTo>
                  <a:cubicBezTo>
                    <a:pt x="f15" y="f5"/>
                    <a:pt x="f15" y="f5"/>
                    <a:pt x="f15" y="f5"/>
                  </a:cubicBezTo>
                  <a:cubicBezTo>
                    <a:pt x="f8" y="f5"/>
                    <a:pt x="f8" y="f5"/>
                    <a:pt x="f8" y="f5"/>
                  </a:cubicBezTo>
                  <a:cubicBezTo>
                    <a:pt x="f8" y="f5"/>
                    <a:pt x="f8" y="f5"/>
                    <a:pt x="f8" y="f5"/>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grpSp>
      <p:grpSp>
        <p:nvGrpSpPr>
          <p:cNvPr id="173" name="Group 69">
            <a:extLst>
              <a:ext uri="{FF2B5EF4-FFF2-40B4-BE49-F238E27FC236}">
                <a16:creationId xmlns:a16="http://schemas.microsoft.com/office/drawing/2014/main" id="{4311C238-9E4F-4864-8B04-81EF31ECF7B4}"/>
              </a:ext>
            </a:extLst>
          </p:cNvPr>
          <p:cNvGrpSpPr/>
          <p:nvPr/>
        </p:nvGrpSpPr>
        <p:grpSpPr>
          <a:xfrm>
            <a:off x="9087453" y="2736972"/>
            <a:ext cx="906207" cy="2416558"/>
            <a:chOff x="9087453" y="2736972"/>
            <a:chExt cx="906207" cy="2416558"/>
          </a:xfrm>
        </p:grpSpPr>
        <p:sp>
          <p:nvSpPr>
            <p:cNvPr id="174" name="Freeform 70">
              <a:extLst>
                <a:ext uri="{FF2B5EF4-FFF2-40B4-BE49-F238E27FC236}">
                  <a16:creationId xmlns:a16="http://schemas.microsoft.com/office/drawing/2014/main" id="{1F790E2E-9076-4A01-82D2-FB4F109949D0}"/>
                </a:ext>
              </a:extLst>
            </p:cNvPr>
            <p:cNvSpPr/>
            <p:nvPr/>
          </p:nvSpPr>
          <p:spPr>
            <a:xfrm>
              <a:off x="9631302" y="2898373"/>
              <a:ext cx="18214" cy="845920"/>
            </a:xfrm>
            <a:custGeom>
              <a:avLst/>
              <a:gdLst>
                <a:gd name="f0" fmla="val 10800000"/>
                <a:gd name="f1" fmla="val 5400000"/>
                <a:gd name="f2" fmla="val 180"/>
                <a:gd name="f3" fmla="val w"/>
                <a:gd name="f4" fmla="val h"/>
                <a:gd name="f5" fmla="val 0"/>
                <a:gd name="f6" fmla="val 29"/>
                <a:gd name="f7" fmla="val 1347"/>
                <a:gd name="f8" fmla="val 3"/>
                <a:gd name="f9" fmla="val 24"/>
                <a:gd name="f10" fmla="+- 0 0 -90"/>
                <a:gd name="f11" fmla="*/ f3 1 29"/>
                <a:gd name="f12" fmla="*/ f4 1 1347"/>
                <a:gd name="f13" fmla="+- f7 0 f5"/>
                <a:gd name="f14" fmla="+- f6 0 f5"/>
                <a:gd name="f15" fmla="*/ f10 f0 1"/>
                <a:gd name="f16" fmla="*/ f14 1 29"/>
                <a:gd name="f17" fmla="*/ f13 1 1347"/>
                <a:gd name="f18" fmla="*/ 3 f14 1"/>
                <a:gd name="f19" fmla="*/ 0 f13 1"/>
                <a:gd name="f20" fmla="*/ 0 f14 1"/>
                <a:gd name="f21" fmla="*/ 1347 f13 1"/>
                <a:gd name="f22" fmla="*/ 24 f14 1"/>
                <a:gd name="f23" fmla="*/ 29 f14 1"/>
                <a:gd name="f24" fmla="*/ f15 1 f2"/>
                <a:gd name="f25" fmla="*/ f18 1 29"/>
                <a:gd name="f26" fmla="*/ f19 1 1347"/>
                <a:gd name="f27" fmla="*/ f20 1 29"/>
                <a:gd name="f28" fmla="*/ f21 1 1347"/>
                <a:gd name="f29" fmla="*/ f22 1 29"/>
                <a:gd name="f30" fmla="*/ f23 1 29"/>
                <a:gd name="f31" fmla="*/ 0 1 f16"/>
                <a:gd name="f32" fmla="*/ f6 1 f16"/>
                <a:gd name="f33" fmla="*/ 0 1 f17"/>
                <a:gd name="f34" fmla="*/ f7 1 f17"/>
                <a:gd name="f35" fmla="+- f24 0 f1"/>
                <a:gd name="f36" fmla="*/ f25 1 f16"/>
                <a:gd name="f37" fmla="*/ f26 1 f17"/>
                <a:gd name="f38" fmla="*/ f27 1 f16"/>
                <a:gd name="f39" fmla="*/ f28 1 f17"/>
                <a:gd name="f40" fmla="*/ f29 1 f16"/>
                <a:gd name="f41" fmla="*/ f30 1 f16"/>
                <a:gd name="f42" fmla="*/ f31 f11 1"/>
                <a:gd name="f43" fmla="*/ f32 f11 1"/>
                <a:gd name="f44" fmla="*/ f34 f12 1"/>
                <a:gd name="f45" fmla="*/ f33 f12 1"/>
                <a:gd name="f46" fmla="*/ f36 f11 1"/>
                <a:gd name="f47" fmla="*/ f37 f12 1"/>
                <a:gd name="f48" fmla="*/ f38 f11 1"/>
                <a:gd name="f49" fmla="*/ f39 f12 1"/>
                <a:gd name="f50" fmla="*/ f40 f11 1"/>
                <a:gd name="f51" fmla="*/ f41 f11 1"/>
              </a:gdLst>
              <a:ahLst/>
              <a:cxnLst>
                <a:cxn ang="3cd4">
                  <a:pos x="hc" y="t"/>
                </a:cxn>
                <a:cxn ang="0">
                  <a:pos x="r" y="vc"/>
                </a:cxn>
                <a:cxn ang="cd4">
                  <a:pos x="hc" y="b"/>
                </a:cxn>
                <a:cxn ang="cd2">
                  <a:pos x="l" y="vc"/>
                </a:cxn>
                <a:cxn ang="f35">
                  <a:pos x="f46" y="f47"/>
                </a:cxn>
                <a:cxn ang="f35">
                  <a:pos x="f48" y="f49"/>
                </a:cxn>
                <a:cxn ang="f35">
                  <a:pos x="f50" y="f49"/>
                </a:cxn>
                <a:cxn ang="f35">
                  <a:pos x="f51" y="f47"/>
                </a:cxn>
                <a:cxn ang="f35">
                  <a:pos x="f46" y="f47"/>
                </a:cxn>
                <a:cxn ang="f35">
                  <a:pos x="f46" y="f47"/>
                </a:cxn>
                <a:cxn ang="f35">
                  <a:pos x="f46" y="f47"/>
                </a:cxn>
                <a:cxn ang="f35">
                  <a:pos x="f46" y="f47"/>
                </a:cxn>
                <a:cxn ang="f35">
                  <a:pos x="f46" y="f47"/>
                </a:cxn>
              </a:cxnLst>
              <a:rect l="f42" t="f45" r="f43" b="f44"/>
              <a:pathLst>
                <a:path w="29" h="1347">
                  <a:moveTo>
                    <a:pt x="f8" y="f5"/>
                  </a:moveTo>
                  <a:lnTo>
                    <a:pt x="f5" y="f7"/>
                  </a:lnTo>
                  <a:lnTo>
                    <a:pt x="f9" y="f7"/>
                  </a:lnTo>
                  <a:lnTo>
                    <a:pt x="f6" y="f5"/>
                  </a:lnTo>
                  <a:lnTo>
                    <a:pt x="f8" y="f5"/>
                  </a:lnTo>
                  <a:lnTo>
                    <a:pt x="f8" y="f5"/>
                  </a:lnTo>
                  <a:lnTo>
                    <a:pt x="f8" y="f5"/>
                  </a:lnTo>
                  <a:lnTo>
                    <a:pt x="f8" y="f5"/>
                  </a:lnTo>
                  <a:lnTo>
                    <a:pt x="f8" y="f5"/>
                  </a:ln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75" name="Freeform 71">
              <a:extLst>
                <a:ext uri="{FF2B5EF4-FFF2-40B4-BE49-F238E27FC236}">
                  <a16:creationId xmlns:a16="http://schemas.microsoft.com/office/drawing/2014/main" id="{D1BAF2CA-5948-4C6B-8665-70AED6A1E9E0}"/>
                </a:ext>
              </a:extLst>
            </p:cNvPr>
            <p:cNvSpPr/>
            <p:nvPr/>
          </p:nvSpPr>
          <p:spPr>
            <a:xfrm>
              <a:off x="9518894" y="3352419"/>
              <a:ext cx="101105" cy="155740"/>
            </a:xfrm>
            <a:custGeom>
              <a:avLst/>
              <a:gdLst>
                <a:gd name="f0" fmla="val 10800000"/>
                <a:gd name="f1" fmla="val 5400000"/>
                <a:gd name="f2" fmla="val 180"/>
                <a:gd name="f3" fmla="val w"/>
                <a:gd name="f4" fmla="val h"/>
                <a:gd name="f5" fmla="val 0"/>
                <a:gd name="f6" fmla="val 68"/>
                <a:gd name="f7" fmla="val 105"/>
                <a:gd name="f8" fmla="val 65"/>
                <a:gd name="f9" fmla="val 71"/>
                <a:gd name="f10" fmla="val 5"/>
                <a:gd name="f11" fmla="val 30"/>
                <a:gd name="f12" fmla="+- 0 0 -90"/>
                <a:gd name="f13" fmla="*/ f3 1 68"/>
                <a:gd name="f14" fmla="*/ f4 1 105"/>
                <a:gd name="f15" fmla="+- f7 0 f5"/>
                <a:gd name="f16" fmla="+- f6 0 f5"/>
                <a:gd name="f17" fmla="*/ f12 f0 1"/>
                <a:gd name="f18" fmla="*/ f16 1 68"/>
                <a:gd name="f19" fmla="*/ f15 1 105"/>
                <a:gd name="f20" fmla="*/ 65 f16 1"/>
                <a:gd name="f21" fmla="*/ 105 f15 1"/>
                <a:gd name="f22" fmla="*/ 5 f16 1"/>
                <a:gd name="f23" fmla="*/ 0 f15 1"/>
                <a:gd name="f24" fmla="*/ f17 1 f2"/>
                <a:gd name="f25" fmla="*/ f20 1 68"/>
                <a:gd name="f26" fmla="*/ f21 1 105"/>
                <a:gd name="f27" fmla="*/ f22 1 68"/>
                <a:gd name="f28" fmla="*/ f23 1 105"/>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68" h="105">
                  <a:moveTo>
                    <a:pt x="f8" y="f7"/>
                  </a:moveTo>
                  <a:cubicBezTo>
                    <a:pt x="f8" y="f7"/>
                    <a:pt x="f5" y="f9"/>
                    <a:pt x="f10" y="f5"/>
                  </a:cubicBezTo>
                  <a:cubicBezTo>
                    <a:pt x="f6"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76" name="Freeform 72">
              <a:extLst>
                <a:ext uri="{FF2B5EF4-FFF2-40B4-BE49-F238E27FC236}">
                  <a16:creationId xmlns:a16="http://schemas.microsoft.com/office/drawing/2014/main" id="{4782A551-57A3-4475-AA98-28F12A0827C7}"/>
                </a:ext>
              </a:extLst>
            </p:cNvPr>
            <p:cNvSpPr/>
            <p:nvPr/>
          </p:nvSpPr>
          <p:spPr>
            <a:xfrm>
              <a:off x="9650769" y="3220535"/>
              <a:ext cx="101105" cy="157002"/>
            </a:xfrm>
            <a:custGeom>
              <a:avLst/>
              <a:gdLst>
                <a:gd name="f0" fmla="val 10800000"/>
                <a:gd name="f1" fmla="val 5400000"/>
                <a:gd name="f2" fmla="val 180"/>
                <a:gd name="f3" fmla="val w"/>
                <a:gd name="f4" fmla="val h"/>
                <a:gd name="f5" fmla="val 0"/>
                <a:gd name="f6" fmla="val 68"/>
                <a:gd name="f7" fmla="val 106"/>
                <a:gd name="f8" fmla="val 4"/>
                <a:gd name="f9" fmla="val 71"/>
                <a:gd name="f10" fmla="val 64"/>
                <a:gd name="f11" fmla="val 31"/>
                <a:gd name="f12" fmla="+- 0 0 -90"/>
                <a:gd name="f13" fmla="*/ f3 1 68"/>
                <a:gd name="f14" fmla="*/ f4 1 106"/>
                <a:gd name="f15" fmla="+- f7 0 f5"/>
                <a:gd name="f16" fmla="+- f6 0 f5"/>
                <a:gd name="f17" fmla="*/ f12 f0 1"/>
                <a:gd name="f18" fmla="*/ f16 1 68"/>
                <a:gd name="f19" fmla="*/ f15 1 106"/>
                <a:gd name="f20" fmla="*/ 4 f16 1"/>
                <a:gd name="f21" fmla="*/ 106 f15 1"/>
                <a:gd name="f22" fmla="*/ 64 f16 1"/>
                <a:gd name="f23" fmla="*/ 0 f15 1"/>
                <a:gd name="f24" fmla="*/ f17 1 f2"/>
                <a:gd name="f25" fmla="*/ f20 1 68"/>
                <a:gd name="f26" fmla="*/ f21 1 106"/>
                <a:gd name="f27" fmla="*/ f22 1 68"/>
                <a:gd name="f28" fmla="*/ f23 1 106"/>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68" h="106">
                  <a:moveTo>
                    <a:pt x="f8" y="f7"/>
                  </a:moveTo>
                  <a:cubicBezTo>
                    <a:pt x="f8" y="f7"/>
                    <a:pt x="f6" y="f9"/>
                    <a:pt x="f10" y="f5"/>
                  </a:cubicBezTo>
                  <a:cubicBezTo>
                    <a:pt x="f5"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77" name="Freeform 73">
              <a:extLst>
                <a:ext uri="{FF2B5EF4-FFF2-40B4-BE49-F238E27FC236}">
                  <a16:creationId xmlns:a16="http://schemas.microsoft.com/office/drawing/2014/main" id="{F0815CA7-F84D-4973-889B-BB4302FE866C}"/>
                </a:ext>
              </a:extLst>
            </p:cNvPr>
            <p:cNvSpPr/>
            <p:nvPr/>
          </p:nvSpPr>
          <p:spPr>
            <a:xfrm>
              <a:off x="9518894" y="3536423"/>
              <a:ext cx="101105" cy="158886"/>
            </a:xfrm>
            <a:custGeom>
              <a:avLst/>
              <a:gdLst>
                <a:gd name="f0" fmla="val 10800000"/>
                <a:gd name="f1" fmla="val 5400000"/>
                <a:gd name="f2" fmla="val 180"/>
                <a:gd name="f3" fmla="val w"/>
                <a:gd name="f4" fmla="val h"/>
                <a:gd name="f5" fmla="val 0"/>
                <a:gd name="f6" fmla="val 68"/>
                <a:gd name="f7" fmla="val 107"/>
                <a:gd name="f8" fmla="val 65"/>
                <a:gd name="f9" fmla="val 71"/>
                <a:gd name="f10" fmla="val 5"/>
                <a:gd name="f11" fmla="val 31"/>
                <a:gd name="f12" fmla="+- 0 0 -90"/>
                <a:gd name="f13" fmla="*/ f3 1 68"/>
                <a:gd name="f14" fmla="*/ f4 1 107"/>
                <a:gd name="f15" fmla="+- f7 0 f5"/>
                <a:gd name="f16" fmla="+- f6 0 f5"/>
                <a:gd name="f17" fmla="*/ f12 f0 1"/>
                <a:gd name="f18" fmla="*/ f16 1 68"/>
                <a:gd name="f19" fmla="*/ f15 1 107"/>
                <a:gd name="f20" fmla="*/ 65 f16 1"/>
                <a:gd name="f21" fmla="*/ 107 f15 1"/>
                <a:gd name="f22" fmla="*/ 5 f16 1"/>
                <a:gd name="f23" fmla="*/ 0 f15 1"/>
                <a:gd name="f24" fmla="*/ f17 1 f2"/>
                <a:gd name="f25" fmla="*/ f20 1 68"/>
                <a:gd name="f26" fmla="*/ f21 1 107"/>
                <a:gd name="f27" fmla="*/ f22 1 68"/>
                <a:gd name="f28" fmla="*/ f23 1 107"/>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68" h="107">
                  <a:moveTo>
                    <a:pt x="f8" y="f7"/>
                  </a:moveTo>
                  <a:cubicBezTo>
                    <a:pt x="f8" y="f7"/>
                    <a:pt x="f5" y="f9"/>
                    <a:pt x="f10" y="f5"/>
                  </a:cubicBezTo>
                  <a:cubicBezTo>
                    <a:pt x="f6"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78" name="Freeform 74">
              <a:extLst>
                <a:ext uri="{FF2B5EF4-FFF2-40B4-BE49-F238E27FC236}">
                  <a16:creationId xmlns:a16="http://schemas.microsoft.com/office/drawing/2014/main" id="{ED9C1A3F-2801-4D52-B61F-55DF7DC06F20}"/>
                </a:ext>
              </a:extLst>
            </p:cNvPr>
            <p:cNvSpPr/>
            <p:nvPr/>
          </p:nvSpPr>
          <p:spPr>
            <a:xfrm>
              <a:off x="9650769" y="3405792"/>
              <a:ext cx="101105" cy="157002"/>
            </a:xfrm>
            <a:custGeom>
              <a:avLst/>
              <a:gdLst>
                <a:gd name="f0" fmla="val 10800000"/>
                <a:gd name="f1" fmla="val 5400000"/>
                <a:gd name="f2" fmla="val 180"/>
                <a:gd name="f3" fmla="val w"/>
                <a:gd name="f4" fmla="val h"/>
                <a:gd name="f5" fmla="val 0"/>
                <a:gd name="f6" fmla="val 68"/>
                <a:gd name="f7" fmla="val 106"/>
                <a:gd name="f8" fmla="val 4"/>
                <a:gd name="f9" fmla="val 70"/>
                <a:gd name="f10" fmla="val 64"/>
                <a:gd name="f11" fmla="val 31"/>
                <a:gd name="f12" fmla="+- 0 0 -90"/>
                <a:gd name="f13" fmla="*/ f3 1 68"/>
                <a:gd name="f14" fmla="*/ f4 1 106"/>
                <a:gd name="f15" fmla="+- f7 0 f5"/>
                <a:gd name="f16" fmla="+- f6 0 f5"/>
                <a:gd name="f17" fmla="*/ f12 f0 1"/>
                <a:gd name="f18" fmla="*/ f16 1 68"/>
                <a:gd name="f19" fmla="*/ f15 1 106"/>
                <a:gd name="f20" fmla="*/ 4 f16 1"/>
                <a:gd name="f21" fmla="*/ 106 f15 1"/>
                <a:gd name="f22" fmla="*/ 64 f16 1"/>
                <a:gd name="f23" fmla="*/ 0 f15 1"/>
                <a:gd name="f24" fmla="*/ f17 1 f2"/>
                <a:gd name="f25" fmla="*/ f20 1 68"/>
                <a:gd name="f26" fmla="*/ f21 1 106"/>
                <a:gd name="f27" fmla="*/ f22 1 68"/>
                <a:gd name="f28" fmla="*/ f23 1 106"/>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68" h="106">
                  <a:moveTo>
                    <a:pt x="f8" y="f7"/>
                  </a:moveTo>
                  <a:cubicBezTo>
                    <a:pt x="f8" y="f7"/>
                    <a:pt x="f6" y="f9"/>
                    <a:pt x="f10" y="f5"/>
                  </a:cubicBezTo>
                  <a:cubicBezTo>
                    <a:pt x="f5"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79" name="Freeform 75">
              <a:extLst>
                <a:ext uri="{FF2B5EF4-FFF2-40B4-BE49-F238E27FC236}">
                  <a16:creationId xmlns:a16="http://schemas.microsoft.com/office/drawing/2014/main" id="{9D0657F2-5F84-4858-A3CE-A2B50C57C39D}"/>
                </a:ext>
              </a:extLst>
            </p:cNvPr>
            <p:cNvSpPr/>
            <p:nvPr/>
          </p:nvSpPr>
          <p:spPr>
            <a:xfrm>
              <a:off x="9650769" y="3613663"/>
              <a:ext cx="101105" cy="158255"/>
            </a:xfrm>
            <a:custGeom>
              <a:avLst/>
              <a:gdLst>
                <a:gd name="f0" fmla="val 10800000"/>
                <a:gd name="f1" fmla="val 5400000"/>
                <a:gd name="f2" fmla="val 180"/>
                <a:gd name="f3" fmla="val w"/>
                <a:gd name="f4" fmla="val h"/>
                <a:gd name="f5" fmla="val 0"/>
                <a:gd name="f6" fmla="val 68"/>
                <a:gd name="f7" fmla="val 107"/>
                <a:gd name="f8" fmla="val 4"/>
                <a:gd name="f9" fmla="val 71"/>
                <a:gd name="f10" fmla="val 64"/>
                <a:gd name="f11" fmla="val 31"/>
                <a:gd name="f12" fmla="+- 0 0 -90"/>
                <a:gd name="f13" fmla="*/ f3 1 68"/>
                <a:gd name="f14" fmla="*/ f4 1 107"/>
                <a:gd name="f15" fmla="+- f7 0 f5"/>
                <a:gd name="f16" fmla="+- f6 0 f5"/>
                <a:gd name="f17" fmla="*/ f12 f0 1"/>
                <a:gd name="f18" fmla="*/ f16 1 68"/>
                <a:gd name="f19" fmla="*/ f15 1 107"/>
                <a:gd name="f20" fmla="*/ 4 f16 1"/>
                <a:gd name="f21" fmla="*/ 107 f15 1"/>
                <a:gd name="f22" fmla="*/ 64 f16 1"/>
                <a:gd name="f23" fmla="*/ 0 f15 1"/>
                <a:gd name="f24" fmla="*/ f17 1 f2"/>
                <a:gd name="f25" fmla="*/ f20 1 68"/>
                <a:gd name="f26" fmla="*/ f21 1 107"/>
                <a:gd name="f27" fmla="*/ f22 1 68"/>
                <a:gd name="f28" fmla="*/ f23 1 107"/>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68" h="107">
                  <a:moveTo>
                    <a:pt x="f8" y="f7"/>
                  </a:moveTo>
                  <a:cubicBezTo>
                    <a:pt x="f8" y="f7"/>
                    <a:pt x="f6" y="f9"/>
                    <a:pt x="f10" y="f5"/>
                  </a:cubicBezTo>
                  <a:cubicBezTo>
                    <a:pt x="f5"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80" name="Freeform 76">
              <a:extLst>
                <a:ext uri="{FF2B5EF4-FFF2-40B4-BE49-F238E27FC236}">
                  <a16:creationId xmlns:a16="http://schemas.microsoft.com/office/drawing/2014/main" id="{5636013E-40A5-4806-A3B4-9B86CBDE3C21}"/>
                </a:ext>
              </a:extLst>
            </p:cNvPr>
            <p:cNvSpPr/>
            <p:nvPr/>
          </p:nvSpPr>
          <p:spPr>
            <a:xfrm>
              <a:off x="9518894" y="3144548"/>
              <a:ext cx="101105" cy="158886"/>
            </a:xfrm>
            <a:custGeom>
              <a:avLst/>
              <a:gdLst>
                <a:gd name="f0" fmla="val 10800000"/>
                <a:gd name="f1" fmla="val 5400000"/>
                <a:gd name="f2" fmla="val 180"/>
                <a:gd name="f3" fmla="val w"/>
                <a:gd name="f4" fmla="val h"/>
                <a:gd name="f5" fmla="val 0"/>
                <a:gd name="f6" fmla="val 68"/>
                <a:gd name="f7" fmla="val 107"/>
                <a:gd name="f8" fmla="val 65"/>
                <a:gd name="f9" fmla="val 72"/>
                <a:gd name="f10" fmla="val 5"/>
                <a:gd name="f11" fmla="val 32"/>
                <a:gd name="f12" fmla="+- 0 0 -90"/>
                <a:gd name="f13" fmla="*/ f3 1 68"/>
                <a:gd name="f14" fmla="*/ f4 1 107"/>
                <a:gd name="f15" fmla="+- f7 0 f5"/>
                <a:gd name="f16" fmla="+- f6 0 f5"/>
                <a:gd name="f17" fmla="*/ f12 f0 1"/>
                <a:gd name="f18" fmla="*/ f16 1 68"/>
                <a:gd name="f19" fmla="*/ f15 1 107"/>
                <a:gd name="f20" fmla="*/ 65 f16 1"/>
                <a:gd name="f21" fmla="*/ 107 f15 1"/>
                <a:gd name="f22" fmla="*/ 5 f16 1"/>
                <a:gd name="f23" fmla="*/ 0 f15 1"/>
                <a:gd name="f24" fmla="*/ f17 1 f2"/>
                <a:gd name="f25" fmla="*/ f20 1 68"/>
                <a:gd name="f26" fmla="*/ f21 1 107"/>
                <a:gd name="f27" fmla="*/ f22 1 68"/>
                <a:gd name="f28" fmla="*/ f23 1 107"/>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68" h="107">
                  <a:moveTo>
                    <a:pt x="f8" y="f7"/>
                  </a:moveTo>
                  <a:cubicBezTo>
                    <a:pt x="f8" y="f7"/>
                    <a:pt x="f5" y="f9"/>
                    <a:pt x="f10" y="f5"/>
                  </a:cubicBezTo>
                  <a:cubicBezTo>
                    <a:pt x="f6"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81" name="Freeform 77">
              <a:extLst>
                <a:ext uri="{FF2B5EF4-FFF2-40B4-BE49-F238E27FC236}">
                  <a16:creationId xmlns:a16="http://schemas.microsoft.com/office/drawing/2014/main" id="{9E27A0C1-18A1-4A4B-9F6E-AE77044E3C2A}"/>
                </a:ext>
              </a:extLst>
            </p:cNvPr>
            <p:cNvSpPr/>
            <p:nvPr/>
          </p:nvSpPr>
          <p:spPr>
            <a:xfrm>
              <a:off x="9650769" y="3013926"/>
              <a:ext cx="101105" cy="157624"/>
            </a:xfrm>
            <a:custGeom>
              <a:avLst/>
              <a:gdLst>
                <a:gd name="f0" fmla="val 10800000"/>
                <a:gd name="f1" fmla="val 5400000"/>
                <a:gd name="f2" fmla="val 180"/>
                <a:gd name="f3" fmla="val w"/>
                <a:gd name="f4" fmla="val h"/>
                <a:gd name="f5" fmla="val 0"/>
                <a:gd name="f6" fmla="val 68"/>
                <a:gd name="f7" fmla="val 106"/>
                <a:gd name="f8" fmla="val 4"/>
                <a:gd name="f9" fmla="val 71"/>
                <a:gd name="f10" fmla="val 64"/>
                <a:gd name="f11" fmla="val 31"/>
                <a:gd name="f12" fmla="+- 0 0 -90"/>
                <a:gd name="f13" fmla="*/ f3 1 68"/>
                <a:gd name="f14" fmla="*/ f4 1 106"/>
                <a:gd name="f15" fmla="+- f7 0 f5"/>
                <a:gd name="f16" fmla="+- f6 0 f5"/>
                <a:gd name="f17" fmla="*/ f12 f0 1"/>
                <a:gd name="f18" fmla="*/ f16 1 68"/>
                <a:gd name="f19" fmla="*/ f15 1 106"/>
                <a:gd name="f20" fmla="*/ 4 f16 1"/>
                <a:gd name="f21" fmla="*/ 106 f15 1"/>
                <a:gd name="f22" fmla="*/ 64 f16 1"/>
                <a:gd name="f23" fmla="*/ 0 f15 1"/>
                <a:gd name="f24" fmla="*/ f17 1 f2"/>
                <a:gd name="f25" fmla="*/ f20 1 68"/>
                <a:gd name="f26" fmla="*/ f21 1 106"/>
                <a:gd name="f27" fmla="*/ f22 1 68"/>
                <a:gd name="f28" fmla="*/ f23 1 106"/>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68" h="106">
                  <a:moveTo>
                    <a:pt x="f8" y="f7"/>
                  </a:moveTo>
                  <a:cubicBezTo>
                    <a:pt x="f8" y="f7"/>
                    <a:pt x="f6" y="f9"/>
                    <a:pt x="f10" y="f5"/>
                  </a:cubicBezTo>
                  <a:cubicBezTo>
                    <a:pt x="f5"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82" name="Freeform 78">
              <a:extLst>
                <a:ext uri="{FF2B5EF4-FFF2-40B4-BE49-F238E27FC236}">
                  <a16:creationId xmlns:a16="http://schemas.microsoft.com/office/drawing/2014/main" id="{7252D724-9304-4103-9AE6-866E153D8338}"/>
                </a:ext>
              </a:extLst>
            </p:cNvPr>
            <p:cNvSpPr/>
            <p:nvPr/>
          </p:nvSpPr>
          <p:spPr>
            <a:xfrm>
              <a:off x="9518894" y="2946096"/>
              <a:ext cx="101105" cy="157002"/>
            </a:xfrm>
            <a:custGeom>
              <a:avLst/>
              <a:gdLst>
                <a:gd name="f0" fmla="val 10800000"/>
                <a:gd name="f1" fmla="val 5400000"/>
                <a:gd name="f2" fmla="val 180"/>
                <a:gd name="f3" fmla="val w"/>
                <a:gd name="f4" fmla="val h"/>
                <a:gd name="f5" fmla="val 0"/>
                <a:gd name="f6" fmla="val 68"/>
                <a:gd name="f7" fmla="val 106"/>
                <a:gd name="f8" fmla="val 65"/>
                <a:gd name="f9" fmla="val 71"/>
                <a:gd name="f10" fmla="val 5"/>
                <a:gd name="f11" fmla="val 31"/>
                <a:gd name="f12" fmla="+- 0 0 -90"/>
                <a:gd name="f13" fmla="*/ f3 1 68"/>
                <a:gd name="f14" fmla="*/ f4 1 106"/>
                <a:gd name="f15" fmla="+- f7 0 f5"/>
                <a:gd name="f16" fmla="+- f6 0 f5"/>
                <a:gd name="f17" fmla="*/ f12 f0 1"/>
                <a:gd name="f18" fmla="*/ f16 1 68"/>
                <a:gd name="f19" fmla="*/ f15 1 106"/>
                <a:gd name="f20" fmla="*/ 65 f16 1"/>
                <a:gd name="f21" fmla="*/ 106 f15 1"/>
                <a:gd name="f22" fmla="*/ 5 f16 1"/>
                <a:gd name="f23" fmla="*/ 0 f15 1"/>
                <a:gd name="f24" fmla="*/ f17 1 f2"/>
                <a:gd name="f25" fmla="*/ f20 1 68"/>
                <a:gd name="f26" fmla="*/ f21 1 106"/>
                <a:gd name="f27" fmla="*/ f22 1 68"/>
                <a:gd name="f28" fmla="*/ f23 1 106"/>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68" h="106">
                  <a:moveTo>
                    <a:pt x="f8" y="f7"/>
                  </a:moveTo>
                  <a:cubicBezTo>
                    <a:pt x="f8" y="f7"/>
                    <a:pt x="f5" y="f9"/>
                    <a:pt x="f10" y="f5"/>
                  </a:cubicBezTo>
                  <a:cubicBezTo>
                    <a:pt x="f6"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83" name="Freeform 79">
              <a:extLst>
                <a:ext uri="{FF2B5EF4-FFF2-40B4-BE49-F238E27FC236}">
                  <a16:creationId xmlns:a16="http://schemas.microsoft.com/office/drawing/2014/main" id="{3F9CF2B0-C7C4-4B45-A130-B84876F44042}"/>
                </a:ext>
              </a:extLst>
            </p:cNvPr>
            <p:cNvSpPr/>
            <p:nvPr/>
          </p:nvSpPr>
          <p:spPr>
            <a:xfrm>
              <a:off x="9518894" y="2760207"/>
              <a:ext cx="101105" cy="157624"/>
            </a:xfrm>
            <a:custGeom>
              <a:avLst/>
              <a:gdLst>
                <a:gd name="f0" fmla="val 10800000"/>
                <a:gd name="f1" fmla="val 5400000"/>
                <a:gd name="f2" fmla="val 180"/>
                <a:gd name="f3" fmla="val w"/>
                <a:gd name="f4" fmla="val h"/>
                <a:gd name="f5" fmla="val 0"/>
                <a:gd name="f6" fmla="val 68"/>
                <a:gd name="f7" fmla="val 106"/>
                <a:gd name="f8" fmla="val 65"/>
                <a:gd name="f9" fmla="val 71"/>
                <a:gd name="f10" fmla="val 5"/>
                <a:gd name="f11" fmla="val 31"/>
                <a:gd name="f12" fmla="+- 0 0 -90"/>
                <a:gd name="f13" fmla="*/ f3 1 68"/>
                <a:gd name="f14" fmla="*/ f4 1 106"/>
                <a:gd name="f15" fmla="+- f7 0 f5"/>
                <a:gd name="f16" fmla="+- f6 0 f5"/>
                <a:gd name="f17" fmla="*/ f12 f0 1"/>
                <a:gd name="f18" fmla="*/ f16 1 68"/>
                <a:gd name="f19" fmla="*/ f15 1 106"/>
                <a:gd name="f20" fmla="*/ 65 f16 1"/>
                <a:gd name="f21" fmla="*/ 106 f15 1"/>
                <a:gd name="f22" fmla="*/ 5 f16 1"/>
                <a:gd name="f23" fmla="*/ 0 f15 1"/>
                <a:gd name="f24" fmla="*/ f17 1 f2"/>
                <a:gd name="f25" fmla="*/ f20 1 68"/>
                <a:gd name="f26" fmla="*/ f21 1 106"/>
                <a:gd name="f27" fmla="*/ f22 1 68"/>
                <a:gd name="f28" fmla="*/ f23 1 106"/>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68" h="106">
                  <a:moveTo>
                    <a:pt x="f8" y="f7"/>
                  </a:moveTo>
                  <a:cubicBezTo>
                    <a:pt x="f8" y="f7"/>
                    <a:pt x="f5" y="f9"/>
                    <a:pt x="f10" y="f5"/>
                  </a:cubicBezTo>
                  <a:cubicBezTo>
                    <a:pt x="f6"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84" name="Freeform 80">
              <a:extLst>
                <a:ext uri="{FF2B5EF4-FFF2-40B4-BE49-F238E27FC236}">
                  <a16:creationId xmlns:a16="http://schemas.microsoft.com/office/drawing/2014/main" id="{E589C8B4-422D-432D-A7C4-651FBE737923}"/>
                </a:ext>
              </a:extLst>
            </p:cNvPr>
            <p:cNvSpPr/>
            <p:nvPr/>
          </p:nvSpPr>
          <p:spPr>
            <a:xfrm>
              <a:off x="9650769" y="2815474"/>
              <a:ext cx="101105" cy="157002"/>
            </a:xfrm>
            <a:custGeom>
              <a:avLst/>
              <a:gdLst>
                <a:gd name="f0" fmla="val 10800000"/>
                <a:gd name="f1" fmla="val 5400000"/>
                <a:gd name="f2" fmla="val 180"/>
                <a:gd name="f3" fmla="val w"/>
                <a:gd name="f4" fmla="val h"/>
                <a:gd name="f5" fmla="val 0"/>
                <a:gd name="f6" fmla="val 68"/>
                <a:gd name="f7" fmla="val 106"/>
                <a:gd name="f8" fmla="val 4"/>
                <a:gd name="f9" fmla="val 71"/>
                <a:gd name="f10" fmla="val 64"/>
                <a:gd name="f11" fmla="val 31"/>
                <a:gd name="f12" fmla="+- 0 0 -90"/>
                <a:gd name="f13" fmla="*/ f3 1 68"/>
                <a:gd name="f14" fmla="*/ f4 1 106"/>
                <a:gd name="f15" fmla="+- f7 0 f5"/>
                <a:gd name="f16" fmla="+- f6 0 f5"/>
                <a:gd name="f17" fmla="*/ f12 f0 1"/>
                <a:gd name="f18" fmla="*/ f16 1 68"/>
                <a:gd name="f19" fmla="*/ f15 1 106"/>
                <a:gd name="f20" fmla="*/ 4 f16 1"/>
                <a:gd name="f21" fmla="*/ 106 f15 1"/>
                <a:gd name="f22" fmla="*/ 64 f16 1"/>
                <a:gd name="f23" fmla="*/ 0 f15 1"/>
                <a:gd name="f24" fmla="*/ f17 1 f2"/>
                <a:gd name="f25" fmla="*/ f20 1 68"/>
                <a:gd name="f26" fmla="*/ f21 1 106"/>
                <a:gd name="f27" fmla="*/ f22 1 68"/>
                <a:gd name="f28" fmla="*/ f23 1 106"/>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68" h="106">
                  <a:moveTo>
                    <a:pt x="f8" y="f7"/>
                  </a:moveTo>
                  <a:cubicBezTo>
                    <a:pt x="f8" y="f7"/>
                    <a:pt x="f6" y="f9"/>
                    <a:pt x="f10" y="f5"/>
                  </a:cubicBezTo>
                  <a:cubicBezTo>
                    <a:pt x="f5"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85" name="Freeform 81">
              <a:extLst>
                <a:ext uri="{FF2B5EF4-FFF2-40B4-BE49-F238E27FC236}">
                  <a16:creationId xmlns:a16="http://schemas.microsoft.com/office/drawing/2014/main" id="{9EB44D02-9471-499C-A4D4-F04D07E14329}"/>
                </a:ext>
              </a:extLst>
            </p:cNvPr>
            <p:cNvSpPr/>
            <p:nvPr/>
          </p:nvSpPr>
          <p:spPr>
            <a:xfrm>
              <a:off x="9235659" y="2893975"/>
              <a:ext cx="13185" cy="658770"/>
            </a:xfrm>
            <a:custGeom>
              <a:avLst/>
              <a:gdLst>
                <a:gd name="f0" fmla="val 10800000"/>
                <a:gd name="f1" fmla="val 5400000"/>
                <a:gd name="f2" fmla="val 180"/>
                <a:gd name="f3" fmla="val w"/>
                <a:gd name="f4" fmla="val h"/>
                <a:gd name="f5" fmla="val 0"/>
                <a:gd name="f6" fmla="val 21"/>
                <a:gd name="f7" fmla="val 1049"/>
                <a:gd name="f8" fmla="val 2"/>
                <a:gd name="f9" fmla="val 19"/>
                <a:gd name="f10" fmla="+- 0 0 -90"/>
                <a:gd name="f11" fmla="*/ f3 1 21"/>
                <a:gd name="f12" fmla="*/ f4 1 1049"/>
                <a:gd name="f13" fmla="+- f7 0 f5"/>
                <a:gd name="f14" fmla="+- f6 0 f5"/>
                <a:gd name="f15" fmla="*/ f10 f0 1"/>
                <a:gd name="f16" fmla="*/ f14 1 21"/>
                <a:gd name="f17" fmla="*/ f13 1 1049"/>
                <a:gd name="f18" fmla="*/ 2 f14 1"/>
                <a:gd name="f19" fmla="*/ 0 f13 1"/>
                <a:gd name="f20" fmla="*/ 0 f14 1"/>
                <a:gd name="f21" fmla="*/ 1049 f13 1"/>
                <a:gd name="f22" fmla="*/ 19 f14 1"/>
                <a:gd name="f23" fmla="*/ 21 f14 1"/>
                <a:gd name="f24" fmla="*/ f15 1 f2"/>
                <a:gd name="f25" fmla="*/ f18 1 21"/>
                <a:gd name="f26" fmla="*/ f19 1 1049"/>
                <a:gd name="f27" fmla="*/ f20 1 21"/>
                <a:gd name="f28" fmla="*/ f21 1 1049"/>
                <a:gd name="f29" fmla="*/ f22 1 21"/>
                <a:gd name="f30" fmla="*/ f23 1 21"/>
                <a:gd name="f31" fmla="*/ 0 1 f16"/>
                <a:gd name="f32" fmla="*/ f6 1 f16"/>
                <a:gd name="f33" fmla="*/ 0 1 f17"/>
                <a:gd name="f34" fmla="*/ f7 1 f17"/>
                <a:gd name="f35" fmla="+- f24 0 f1"/>
                <a:gd name="f36" fmla="*/ f25 1 f16"/>
                <a:gd name="f37" fmla="*/ f26 1 f17"/>
                <a:gd name="f38" fmla="*/ f27 1 f16"/>
                <a:gd name="f39" fmla="*/ f28 1 f17"/>
                <a:gd name="f40" fmla="*/ f29 1 f16"/>
                <a:gd name="f41" fmla="*/ f30 1 f16"/>
                <a:gd name="f42" fmla="*/ f31 f11 1"/>
                <a:gd name="f43" fmla="*/ f32 f11 1"/>
                <a:gd name="f44" fmla="*/ f34 f12 1"/>
                <a:gd name="f45" fmla="*/ f33 f12 1"/>
                <a:gd name="f46" fmla="*/ f36 f11 1"/>
                <a:gd name="f47" fmla="*/ f37 f12 1"/>
                <a:gd name="f48" fmla="*/ f38 f11 1"/>
                <a:gd name="f49" fmla="*/ f39 f12 1"/>
                <a:gd name="f50" fmla="*/ f40 f11 1"/>
                <a:gd name="f51" fmla="*/ f41 f11 1"/>
              </a:gdLst>
              <a:ahLst/>
              <a:cxnLst>
                <a:cxn ang="3cd4">
                  <a:pos x="hc" y="t"/>
                </a:cxn>
                <a:cxn ang="0">
                  <a:pos x="r" y="vc"/>
                </a:cxn>
                <a:cxn ang="cd4">
                  <a:pos x="hc" y="b"/>
                </a:cxn>
                <a:cxn ang="cd2">
                  <a:pos x="l" y="vc"/>
                </a:cxn>
                <a:cxn ang="f35">
                  <a:pos x="f46" y="f47"/>
                </a:cxn>
                <a:cxn ang="f35">
                  <a:pos x="f48" y="f49"/>
                </a:cxn>
                <a:cxn ang="f35">
                  <a:pos x="f50" y="f49"/>
                </a:cxn>
                <a:cxn ang="f35">
                  <a:pos x="f51" y="f47"/>
                </a:cxn>
                <a:cxn ang="f35">
                  <a:pos x="f46" y="f47"/>
                </a:cxn>
                <a:cxn ang="f35">
                  <a:pos x="f46" y="f47"/>
                </a:cxn>
                <a:cxn ang="f35">
                  <a:pos x="f46" y="f47"/>
                </a:cxn>
                <a:cxn ang="f35">
                  <a:pos x="f46" y="f47"/>
                </a:cxn>
                <a:cxn ang="f35">
                  <a:pos x="f46" y="f47"/>
                </a:cxn>
              </a:cxnLst>
              <a:rect l="f42" t="f45" r="f43" b="f44"/>
              <a:pathLst>
                <a:path w="21" h="1049">
                  <a:moveTo>
                    <a:pt x="f8" y="f5"/>
                  </a:moveTo>
                  <a:lnTo>
                    <a:pt x="f5" y="f7"/>
                  </a:lnTo>
                  <a:lnTo>
                    <a:pt x="f9" y="f7"/>
                  </a:lnTo>
                  <a:lnTo>
                    <a:pt x="f6" y="f5"/>
                  </a:lnTo>
                  <a:lnTo>
                    <a:pt x="f8" y="f5"/>
                  </a:lnTo>
                  <a:lnTo>
                    <a:pt x="f8" y="f5"/>
                  </a:lnTo>
                  <a:lnTo>
                    <a:pt x="f8" y="f5"/>
                  </a:lnTo>
                  <a:lnTo>
                    <a:pt x="f8" y="f5"/>
                  </a:lnTo>
                  <a:lnTo>
                    <a:pt x="f8" y="f5"/>
                  </a:ln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86" name="Freeform 82">
              <a:extLst>
                <a:ext uri="{FF2B5EF4-FFF2-40B4-BE49-F238E27FC236}">
                  <a16:creationId xmlns:a16="http://schemas.microsoft.com/office/drawing/2014/main" id="{C9B588D2-3F49-4480-8298-17A22AEEA05E}"/>
                </a:ext>
              </a:extLst>
            </p:cNvPr>
            <p:cNvSpPr/>
            <p:nvPr/>
          </p:nvSpPr>
          <p:spPr>
            <a:xfrm>
              <a:off x="9147739" y="3246915"/>
              <a:ext cx="79132" cy="121834"/>
            </a:xfrm>
            <a:custGeom>
              <a:avLst/>
              <a:gdLst>
                <a:gd name="f0" fmla="val 10800000"/>
                <a:gd name="f1" fmla="val 5400000"/>
                <a:gd name="f2" fmla="val 180"/>
                <a:gd name="f3" fmla="val w"/>
                <a:gd name="f4" fmla="val h"/>
                <a:gd name="f5" fmla="val 0"/>
                <a:gd name="f6" fmla="val 53"/>
                <a:gd name="f7" fmla="val 82"/>
                <a:gd name="f8" fmla="val 51"/>
                <a:gd name="f9" fmla="val 55"/>
                <a:gd name="f10" fmla="val 4"/>
                <a:gd name="f11" fmla="val 24"/>
                <a:gd name="f12" fmla="+- 0 0 -90"/>
                <a:gd name="f13" fmla="*/ f3 1 53"/>
                <a:gd name="f14" fmla="*/ f4 1 82"/>
                <a:gd name="f15" fmla="+- f7 0 f5"/>
                <a:gd name="f16" fmla="+- f6 0 f5"/>
                <a:gd name="f17" fmla="*/ f12 f0 1"/>
                <a:gd name="f18" fmla="*/ f16 1 53"/>
                <a:gd name="f19" fmla="*/ f15 1 82"/>
                <a:gd name="f20" fmla="*/ 51 f16 1"/>
                <a:gd name="f21" fmla="*/ 82 f15 1"/>
                <a:gd name="f22" fmla="*/ 4 f16 1"/>
                <a:gd name="f23" fmla="*/ 0 f15 1"/>
                <a:gd name="f24" fmla="*/ f17 1 f2"/>
                <a:gd name="f25" fmla="*/ f20 1 53"/>
                <a:gd name="f26" fmla="*/ f21 1 82"/>
                <a:gd name="f27" fmla="*/ f22 1 53"/>
                <a:gd name="f28" fmla="*/ f23 1 82"/>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53" h="82">
                  <a:moveTo>
                    <a:pt x="f8" y="f7"/>
                  </a:moveTo>
                  <a:cubicBezTo>
                    <a:pt x="f8" y="f7"/>
                    <a:pt x="f5" y="f9"/>
                    <a:pt x="f10" y="f5"/>
                  </a:cubicBezTo>
                  <a:cubicBezTo>
                    <a:pt x="f6"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87" name="Freeform 83">
              <a:extLst>
                <a:ext uri="{FF2B5EF4-FFF2-40B4-BE49-F238E27FC236}">
                  <a16:creationId xmlns:a16="http://schemas.microsoft.com/office/drawing/2014/main" id="{47FD678A-0095-49B1-B8E0-A593C977775E}"/>
                </a:ext>
              </a:extLst>
            </p:cNvPr>
            <p:cNvSpPr/>
            <p:nvPr/>
          </p:nvSpPr>
          <p:spPr>
            <a:xfrm>
              <a:off x="9251990" y="3144548"/>
              <a:ext cx="77248" cy="123087"/>
            </a:xfrm>
            <a:custGeom>
              <a:avLst/>
              <a:gdLst>
                <a:gd name="f0" fmla="val 10800000"/>
                <a:gd name="f1" fmla="val 5400000"/>
                <a:gd name="f2" fmla="val 180"/>
                <a:gd name="f3" fmla="val w"/>
                <a:gd name="f4" fmla="val h"/>
                <a:gd name="f5" fmla="val 0"/>
                <a:gd name="f6" fmla="val 52"/>
                <a:gd name="f7" fmla="val 83"/>
                <a:gd name="f8" fmla="val 3"/>
                <a:gd name="f9" fmla="val 55"/>
                <a:gd name="f10" fmla="val 49"/>
                <a:gd name="f11" fmla="val 25"/>
                <a:gd name="f12" fmla="+- 0 0 -90"/>
                <a:gd name="f13" fmla="*/ f3 1 52"/>
                <a:gd name="f14" fmla="*/ f4 1 83"/>
                <a:gd name="f15" fmla="+- f7 0 f5"/>
                <a:gd name="f16" fmla="+- f6 0 f5"/>
                <a:gd name="f17" fmla="*/ f12 f0 1"/>
                <a:gd name="f18" fmla="*/ f16 1 52"/>
                <a:gd name="f19" fmla="*/ f15 1 83"/>
                <a:gd name="f20" fmla="*/ 3 f16 1"/>
                <a:gd name="f21" fmla="*/ 83 f15 1"/>
                <a:gd name="f22" fmla="*/ 49 f16 1"/>
                <a:gd name="f23" fmla="*/ 0 f15 1"/>
                <a:gd name="f24" fmla="*/ f17 1 f2"/>
                <a:gd name="f25" fmla="*/ f20 1 52"/>
                <a:gd name="f26" fmla="*/ f21 1 83"/>
                <a:gd name="f27" fmla="*/ f22 1 52"/>
                <a:gd name="f28" fmla="*/ f23 1 83"/>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52" h="83">
                  <a:moveTo>
                    <a:pt x="f8" y="f7"/>
                  </a:moveTo>
                  <a:cubicBezTo>
                    <a:pt x="f8" y="f7"/>
                    <a:pt x="f6" y="f9"/>
                    <a:pt x="f10" y="f5"/>
                  </a:cubicBezTo>
                  <a:cubicBezTo>
                    <a:pt x="f5"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88" name="Freeform 84">
              <a:extLst>
                <a:ext uri="{FF2B5EF4-FFF2-40B4-BE49-F238E27FC236}">
                  <a16:creationId xmlns:a16="http://schemas.microsoft.com/office/drawing/2014/main" id="{41537303-CA90-4534-A96D-4EB7472303C4}"/>
                </a:ext>
              </a:extLst>
            </p:cNvPr>
            <p:cNvSpPr/>
            <p:nvPr/>
          </p:nvSpPr>
          <p:spPr>
            <a:xfrm>
              <a:off x="9147739" y="3390723"/>
              <a:ext cx="79132" cy="123087"/>
            </a:xfrm>
            <a:custGeom>
              <a:avLst/>
              <a:gdLst>
                <a:gd name="f0" fmla="val 10800000"/>
                <a:gd name="f1" fmla="val 5400000"/>
                <a:gd name="f2" fmla="val 180"/>
                <a:gd name="f3" fmla="val w"/>
                <a:gd name="f4" fmla="val h"/>
                <a:gd name="f5" fmla="val 0"/>
                <a:gd name="f6" fmla="val 53"/>
                <a:gd name="f7" fmla="val 83"/>
                <a:gd name="f8" fmla="val 51"/>
                <a:gd name="f9" fmla="val 55"/>
                <a:gd name="f10" fmla="val 4"/>
                <a:gd name="f11" fmla="val 24"/>
                <a:gd name="f12" fmla="+- 0 0 -90"/>
                <a:gd name="f13" fmla="*/ f3 1 53"/>
                <a:gd name="f14" fmla="*/ f4 1 83"/>
                <a:gd name="f15" fmla="+- f7 0 f5"/>
                <a:gd name="f16" fmla="+- f6 0 f5"/>
                <a:gd name="f17" fmla="*/ f12 f0 1"/>
                <a:gd name="f18" fmla="*/ f16 1 53"/>
                <a:gd name="f19" fmla="*/ f15 1 83"/>
                <a:gd name="f20" fmla="*/ 51 f16 1"/>
                <a:gd name="f21" fmla="*/ 83 f15 1"/>
                <a:gd name="f22" fmla="*/ 4 f16 1"/>
                <a:gd name="f23" fmla="*/ 0 f15 1"/>
                <a:gd name="f24" fmla="*/ f17 1 f2"/>
                <a:gd name="f25" fmla="*/ f20 1 53"/>
                <a:gd name="f26" fmla="*/ f21 1 83"/>
                <a:gd name="f27" fmla="*/ f22 1 53"/>
                <a:gd name="f28" fmla="*/ f23 1 83"/>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53" h="83">
                  <a:moveTo>
                    <a:pt x="f8" y="f7"/>
                  </a:moveTo>
                  <a:cubicBezTo>
                    <a:pt x="f8" y="f7"/>
                    <a:pt x="f5" y="f9"/>
                    <a:pt x="f10" y="f5"/>
                  </a:cubicBezTo>
                  <a:cubicBezTo>
                    <a:pt x="f6"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89" name="Freeform 85">
              <a:extLst>
                <a:ext uri="{FF2B5EF4-FFF2-40B4-BE49-F238E27FC236}">
                  <a16:creationId xmlns:a16="http://schemas.microsoft.com/office/drawing/2014/main" id="{D1D5DFED-C1D1-4328-BC84-12585FA394BF}"/>
                </a:ext>
              </a:extLst>
            </p:cNvPr>
            <p:cNvSpPr/>
            <p:nvPr/>
          </p:nvSpPr>
          <p:spPr>
            <a:xfrm>
              <a:off x="9251990" y="3288365"/>
              <a:ext cx="77248" cy="121834"/>
            </a:xfrm>
            <a:custGeom>
              <a:avLst/>
              <a:gdLst>
                <a:gd name="f0" fmla="val 10800000"/>
                <a:gd name="f1" fmla="val 5400000"/>
                <a:gd name="f2" fmla="val 180"/>
                <a:gd name="f3" fmla="val w"/>
                <a:gd name="f4" fmla="val h"/>
                <a:gd name="f5" fmla="val 0"/>
                <a:gd name="f6" fmla="val 52"/>
                <a:gd name="f7" fmla="val 82"/>
                <a:gd name="f8" fmla="val 3"/>
                <a:gd name="f9" fmla="val 55"/>
                <a:gd name="f10" fmla="val 49"/>
                <a:gd name="f11" fmla="val 24"/>
                <a:gd name="f12" fmla="+- 0 0 -90"/>
                <a:gd name="f13" fmla="*/ f3 1 52"/>
                <a:gd name="f14" fmla="*/ f4 1 82"/>
                <a:gd name="f15" fmla="+- f7 0 f5"/>
                <a:gd name="f16" fmla="+- f6 0 f5"/>
                <a:gd name="f17" fmla="*/ f12 f0 1"/>
                <a:gd name="f18" fmla="*/ f16 1 52"/>
                <a:gd name="f19" fmla="*/ f15 1 82"/>
                <a:gd name="f20" fmla="*/ 3 f16 1"/>
                <a:gd name="f21" fmla="*/ 82 f15 1"/>
                <a:gd name="f22" fmla="*/ 49 f16 1"/>
                <a:gd name="f23" fmla="*/ 0 f15 1"/>
                <a:gd name="f24" fmla="*/ f17 1 f2"/>
                <a:gd name="f25" fmla="*/ f20 1 52"/>
                <a:gd name="f26" fmla="*/ f21 1 82"/>
                <a:gd name="f27" fmla="*/ f22 1 52"/>
                <a:gd name="f28" fmla="*/ f23 1 82"/>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52" h="82">
                  <a:moveTo>
                    <a:pt x="f8" y="f7"/>
                  </a:moveTo>
                  <a:cubicBezTo>
                    <a:pt x="f8" y="f7"/>
                    <a:pt x="f6" y="f9"/>
                    <a:pt x="f10" y="f5"/>
                  </a:cubicBezTo>
                  <a:cubicBezTo>
                    <a:pt x="f5"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90" name="Freeform 86">
              <a:extLst>
                <a:ext uri="{FF2B5EF4-FFF2-40B4-BE49-F238E27FC236}">
                  <a16:creationId xmlns:a16="http://schemas.microsoft.com/office/drawing/2014/main" id="{FB83AFC9-A511-42B2-9084-DAEA6F9606D6}"/>
                </a:ext>
              </a:extLst>
            </p:cNvPr>
            <p:cNvSpPr/>
            <p:nvPr/>
          </p:nvSpPr>
          <p:spPr>
            <a:xfrm>
              <a:off x="9251990" y="3450387"/>
              <a:ext cx="77248" cy="123087"/>
            </a:xfrm>
            <a:custGeom>
              <a:avLst/>
              <a:gdLst>
                <a:gd name="f0" fmla="val 10800000"/>
                <a:gd name="f1" fmla="val 5400000"/>
                <a:gd name="f2" fmla="val 180"/>
                <a:gd name="f3" fmla="val w"/>
                <a:gd name="f4" fmla="val h"/>
                <a:gd name="f5" fmla="val 0"/>
                <a:gd name="f6" fmla="val 52"/>
                <a:gd name="f7" fmla="val 83"/>
                <a:gd name="f8" fmla="val 3"/>
                <a:gd name="f9" fmla="val 55"/>
                <a:gd name="f10" fmla="val 49"/>
                <a:gd name="f11" fmla="val 24"/>
                <a:gd name="f12" fmla="+- 0 0 -90"/>
                <a:gd name="f13" fmla="*/ f3 1 52"/>
                <a:gd name="f14" fmla="*/ f4 1 83"/>
                <a:gd name="f15" fmla="+- f7 0 f5"/>
                <a:gd name="f16" fmla="+- f6 0 f5"/>
                <a:gd name="f17" fmla="*/ f12 f0 1"/>
                <a:gd name="f18" fmla="*/ f16 1 52"/>
                <a:gd name="f19" fmla="*/ f15 1 83"/>
                <a:gd name="f20" fmla="*/ 3 f16 1"/>
                <a:gd name="f21" fmla="*/ 83 f15 1"/>
                <a:gd name="f22" fmla="*/ 49 f16 1"/>
                <a:gd name="f23" fmla="*/ 0 f15 1"/>
                <a:gd name="f24" fmla="*/ f17 1 f2"/>
                <a:gd name="f25" fmla="*/ f20 1 52"/>
                <a:gd name="f26" fmla="*/ f21 1 83"/>
                <a:gd name="f27" fmla="*/ f22 1 52"/>
                <a:gd name="f28" fmla="*/ f23 1 83"/>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52" h="83">
                  <a:moveTo>
                    <a:pt x="f8" y="f7"/>
                  </a:moveTo>
                  <a:cubicBezTo>
                    <a:pt x="f8" y="f7"/>
                    <a:pt x="f6" y="f9"/>
                    <a:pt x="f10" y="f5"/>
                  </a:cubicBezTo>
                  <a:cubicBezTo>
                    <a:pt x="f5"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91" name="Freeform 87">
              <a:extLst>
                <a:ext uri="{FF2B5EF4-FFF2-40B4-BE49-F238E27FC236}">
                  <a16:creationId xmlns:a16="http://schemas.microsoft.com/office/drawing/2014/main" id="{81DD53AA-87CF-4179-9C2C-6B0AA15F3A96}"/>
                </a:ext>
              </a:extLst>
            </p:cNvPr>
            <p:cNvSpPr/>
            <p:nvPr/>
          </p:nvSpPr>
          <p:spPr>
            <a:xfrm>
              <a:off x="9147739" y="3086776"/>
              <a:ext cx="79132" cy="123087"/>
            </a:xfrm>
            <a:custGeom>
              <a:avLst/>
              <a:gdLst>
                <a:gd name="f0" fmla="val 10800000"/>
                <a:gd name="f1" fmla="val 5400000"/>
                <a:gd name="f2" fmla="val 180"/>
                <a:gd name="f3" fmla="val w"/>
                <a:gd name="f4" fmla="val h"/>
                <a:gd name="f5" fmla="val 0"/>
                <a:gd name="f6" fmla="val 53"/>
                <a:gd name="f7" fmla="val 83"/>
                <a:gd name="f8" fmla="val 51"/>
                <a:gd name="f9" fmla="val 55"/>
                <a:gd name="f10" fmla="val 4"/>
                <a:gd name="f11" fmla="val 25"/>
                <a:gd name="f12" fmla="+- 0 0 -90"/>
                <a:gd name="f13" fmla="*/ f3 1 53"/>
                <a:gd name="f14" fmla="*/ f4 1 83"/>
                <a:gd name="f15" fmla="+- f7 0 f5"/>
                <a:gd name="f16" fmla="+- f6 0 f5"/>
                <a:gd name="f17" fmla="*/ f12 f0 1"/>
                <a:gd name="f18" fmla="*/ f16 1 53"/>
                <a:gd name="f19" fmla="*/ f15 1 83"/>
                <a:gd name="f20" fmla="*/ 51 f16 1"/>
                <a:gd name="f21" fmla="*/ 83 f15 1"/>
                <a:gd name="f22" fmla="*/ 4 f16 1"/>
                <a:gd name="f23" fmla="*/ 0 f15 1"/>
                <a:gd name="f24" fmla="*/ f17 1 f2"/>
                <a:gd name="f25" fmla="*/ f20 1 53"/>
                <a:gd name="f26" fmla="*/ f21 1 83"/>
                <a:gd name="f27" fmla="*/ f22 1 53"/>
                <a:gd name="f28" fmla="*/ f23 1 83"/>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53" h="83">
                  <a:moveTo>
                    <a:pt x="f8" y="f7"/>
                  </a:moveTo>
                  <a:cubicBezTo>
                    <a:pt x="f8" y="f7"/>
                    <a:pt x="f5" y="f9"/>
                    <a:pt x="f10" y="f5"/>
                  </a:cubicBezTo>
                  <a:cubicBezTo>
                    <a:pt x="f6"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92" name="Freeform 88">
              <a:extLst>
                <a:ext uri="{FF2B5EF4-FFF2-40B4-BE49-F238E27FC236}">
                  <a16:creationId xmlns:a16="http://schemas.microsoft.com/office/drawing/2014/main" id="{B6EFD3C1-91F5-457C-809B-554A9FB8367E}"/>
                </a:ext>
              </a:extLst>
            </p:cNvPr>
            <p:cNvSpPr/>
            <p:nvPr/>
          </p:nvSpPr>
          <p:spPr>
            <a:xfrm>
              <a:off x="9251990" y="2984409"/>
              <a:ext cx="77248" cy="123087"/>
            </a:xfrm>
            <a:custGeom>
              <a:avLst/>
              <a:gdLst>
                <a:gd name="f0" fmla="val 10800000"/>
                <a:gd name="f1" fmla="val 5400000"/>
                <a:gd name="f2" fmla="val 180"/>
                <a:gd name="f3" fmla="val w"/>
                <a:gd name="f4" fmla="val h"/>
                <a:gd name="f5" fmla="val 0"/>
                <a:gd name="f6" fmla="val 52"/>
                <a:gd name="f7" fmla="val 83"/>
                <a:gd name="f8" fmla="val 3"/>
                <a:gd name="f9" fmla="val 56"/>
                <a:gd name="f10" fmla="val 49"/>
                <a:gd name="f11" fmla="val 24"/>
                <a:gd name="f12" fmla="+- 0 0 -90"/>
                <a:gd name="f13" fmla="*/ f3 1 52"/>
                <a:gd name="f14" fmla="*/ f4 1 83"/>
                <a:gd name="f15" fmla="+- f7 0 f5"/>
                <a:gd name="f16" fmla="+- f6 0 f5"/>
                <a:gd name="f17" fmla="*/ f12 f0 1"/>
                <a:gd name="f18" fmla="*/ f16 1 52"/>
                <a:gd name="f19" fmla="*/ f15 1 83"/>
                <a:gd name="f20" fmla="*/ 3 f16 1"/>
                <a:gd name="f21" fmla="*/ 83 f15 1"/>
                <a:gd name="f22" fmla="*/ 49 f16 1"/>
                <a:gd name="f23" fmla="*/ 0 f15 1"/>
                <a:gd name="f24" fmla="*/ f17 1 f2"/>
                <a:gd name="f25" fmla="*/ f20 1 52"/>
                <a:gd name="f26" fmla="*/ f21 1 83"/>
                <a:gd name="f27" fmla="*/ f22 1 52"/>
                <a:gd name="f28" fmla="*/ f23 1 83"/>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52" h="83">
                  <a:moveTo>
                    <a:pt x="f8" y="f7"/>
                  </a:moveTo>
                  <a:cubicBezTo>
                    <a:pt x="f8" y="f7"/>
                    <a:pt x="f6" y="f9"/>
                    <a:pt x="f10" y="f5"/>
                  </a:cubicBezTo>
                  <a:cubicBezTo>
                    <a:pt x="f5"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93" name="Freeform 89">
              <a:extLst>
                <a:ext uri="{FF2B5EF4-FFF2-40B4-BE49-F238E27FC236}">
                  <a16:creationId xmlns:a16="http://schemas.microsoft.com/office/drawing/2014/main" id="{67E6C15E-E563-4E63-93DD-A12D0F00078D}"/>
                </a:ext>
              </a:extLst>
            </p:cNvPr>
            <p:cNvSpPr/>
            <p:nvPr/>
          </p:nvSpPr>
          <p:spPr>
            <a:xfrm>
              <a:off x="9147739" y="2931026"/>
              <a:ext cx="79132" cy="123087"/>
            </a:xfrm>
            <a:custGeom>
              <a:avLst/>
              <a:gdLst>
                <a:gd name="f0" fmla="val 10800000"/>
                <a:gd name="f1" fmla="val 5400000"/>
                <a:gd name="f2" fmla="val 180"/>
                <a:gd name="f3" fmla="val w"/>
                <a:gd name="f4" fmla="val h"/>
                <a:gd name="f5" fmla="val 0"/>
                <a:gd name="f6" fmla="val 53"/>
                <a:gd name="f7" fmla="val 83"/>
                <a:gd name="f8" fmla="val 51"/>
                <a:gd name="f9" fmla="val 55"/>
                <a:gd name="f10" fmla="val 4"/>
                <a:gd name="f11" fmla="val 25"/>
                <a:gd name="f12" fmla="+- 0 0 -90"/>
                <a:gd name="f13" fmla="*/ f3 1 53"/>
                <a:gd name="f14" fmla="*/ f4 1 83"/>
                <a:gd name="f15" fmla="+- f7 0 f5"/>
                <a:gd name="f16" fmla="+- f6 0 f5"/>
                <a:gd name="f17" fmla="*/ f12 f0 1"/>
                <a:gd name="f18" fmla="*/ f16 1 53"/>
                <a:gd name="f19" fmla="*/ f15 1 83"/>
                <a:gd name="f20" fmla="*/ 51 f16 1"/>
                <a:gd name="f21" fmla="*/ 83 f15 1"/>
                <a:gd name="f22" fmla="*/ 4 f16 1"/>
                <a:gd name="f23" fmla="*/ 0 f15 1"/>
                <a:gd name="f24" fmla="*/ f17 1 f2"/>
                <a:gd name="f25" fmla="*/ f20 1 53"/>
                <a:gd name="f26" fmla="*/ f21 1 83"/>
                <a:gd name="f27" fmla="*/ f22 1 53"/>
                <a:gd name="f28" fmla="*/ f23 1 83"/>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53" h="83">
                  <a:moveTo>
                    <a:pt x="f8" y="f7"/>
                  </a:moveTo>
                  <a:cubicBezTo>
                    <a:pt x="f8" y="f7"/>
                    <a:pt x="f5" y="f9"/>
                    <a:pt x="f10" y="f5"/>
                  </a:cubicBezTo>
                  <a:cubicBezTo>
                    <a:pt x="f6"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94" name="Freeform 90">
              <a:extLst>
                <a:ext uri="{FF2B5EF4-FFF2-40B4-BE49-F238E27FC236}">
                  <a16:creationId xmlns:a16="http://schemas.microsoft.com/office/drawing/2014/main" id="{437B59E8-452E-45D1-92BC-39E8377F5E13}"/>
                </a:ext>
              </a:extLst>
            </p:cNvPr>
            <p:cNvSpPr/>
            <p:nvPr/>
          </p:nvSpPr>
          <p:spPr>
            <a:xfrm>
              <a:off x="9147739" y="2787219"/>
              <a:ext cx="79132" cy="123087"/>
            </a:xfrm>
            <a:custGeom>
              <a:avLst/>
              <a:gdLst>
                <a:gd name="f0" fmla="val 10800000"/>
                <a:gd name="f1" fmla="val 5400000"/>
                <a:gd name="f2" fmla="val 180"/>
                <a:gd name="f3" fmla="val w"/>
                <a:gd name="f4" fmla="val h"/>
                <a:gd name="f5" fmla="val 0"/>
                <a:gd name="f6" fmla="val 53"/>
                <a:gd name="f7" fmla="val 83"/>
                <a:gd name="f8" fmla="val 51"/>
                <a:gd name="f9" fmla="val 56"/>
                <a:gd name="f10" fmla="val 4"/>
                <a:gd name="f11" fmla="val 25"/>
                <a:gd name="f12" fmla="+- 0 0 -90"/>
                <a:gd name="f13" fmla="*/ f3 1 53"/>
                <a:gd name="f14" fmla="*/ f4 1 83"/>
                <a:gd name="f15" fmla="+- f7 0 f5"/>
                <a:gd name="f16" fmla="+- f6 0 f5"/>
                <a:gd name="f17" fmla="*/ f12 f0 1"/>
                <a:gd name="f18" fmla="*/ f16 1 53"/>
                <a:gd name="f19" fmla="*/ f15 1 83"/>
                <a:gd name="f20" fmla="*/ 51 f16 1"/>
                <a:gd name="f21" fmla="*/ 83 f15 1"/>
                <a:gd name="f22" fmla="*/ 4 f16 1"/>
                <a:gd name="f23" fmla="*/ 0 f15 1"/>
                <a:gd name="f24" fmla="*/ f17 1 f2"/>
                <a:gd name="f25" fmla="*/ f20 1 53"/>
                <a:gd name="f26" fmla="*/ f21 1 83"/>
                <a:gd name="f27" fmla="*/ f22 1 53"/>
                <a:gd name="f28" fmla="*/ f23 1 83"/>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53" h="83">
                  <a:moveTo>
                    <a:pt x="f8" y="f7"/>
                  </a:moveTo>
                  <a:cubicBezTo>
                    <a:pt x="f8" y="f7"/>
                    <a:pt x="f5" y="f9"/>
                    <a:pt x="f10" y="f5"/>
                  </a:cubicBezTo>
                  <a:cubicBezTo>
                    <a:pt x="f6"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95" name="Freeform 91">
              <a:extLst>
                <a:ext uri="{FF2B5EF4-FFF2-40B4-BE49-F238E27FC236}">
                  <a16:creationId xmlns:a16="http://schemas.microsoft.com/office/drawing/2014/main" id="{1C14566F-6F4F-4C6A-8A8F-068CBC0F0FFB}"/>
                </a:ext>
              </a:extLst>
            </p:cNvPr>
            <p:cNvSpPr/>
            <p:nvPr/>
          </p:nvSpPr>
          <p:spPr>
            <a:xfrm>
              <a:off x="9251990" y="2830543"/>
              <a:ext cx="77248" cy="121203"/>
            </a:xfrm>
            <a:custGeom>
              <a:avLst/>
              <a:gdLst>
                <a:gd name="f0" fmla="val 10800000"/>
                <a:gd name="f1" fmla="val 5400000"/>
                <a:gd name="f2" fmla="val 180"/>
                <a:gd name="f3" fmla="val w"/>
                <a:gd name="f4" fmla="val h"/>
                <a:gd name="f5" fmla="val 0"/>
                <a:gd name="f6" fmla="val 52"/>
                <a:gd name="f7" fmla="val 82"/>
                <a:gd name="f8" fmla="val 3"/>
                <a:gd name="f9" fmla="val 55"/>
                <a:gd name="f10" fmla="val 49"/>
                <a:gd name="f11" fmla="val 24"/>
                <a:gd name="f12" fmla="+- 0 0 -90"/>
                <a:gd name="f13" fmla="*/ f3 1 52"/>
                <a:gd name="f14" fmla="*/ f4 1 82"/>
                <a:gd name="f15" fmla="+- f7 0 f5"/>
                <a:gd name="f16" fmla="+- f6 0 f5"/>
                <a:gd name="f17" fmla="*/ f12 f0 1"/>
                <a:gd name="f18" fmla="*/ f16 1 52"/>
                <a:gd name="f19" fmla="*/ f15 1 82"/>
                <a:gd name="f20" fmla="*/ 3 f16 1"/>
                <a:gd name="f21" fmla="*/ 82 f15 1"/>
                <a:gd name="f22" fmla="*/ 49 f16 1"/>
                <a:gd name="f23" fmla="*/ 0 f15 1"/>
                <a:gd name="f24" fmla="*/ f17 1 f2"/>
                <a:gd name="f25" fmla="*/ f20 1 52"/>
                <a:gd name="f26" fmla="*/ f21 1 82"/>
                <a:gd name="f27" fmla="*/ f22 1 52"/>
                <a:gd name="f28" fmla="*/ f23 1 82"/>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52" h="82">
                  <a:moveTo>
                    <a:pt x="f8" y="f7"/>
                  </a:moveTo>
                  <a:cubicBezTo>
                    <a:pt x="f8" y="f7"/>
                    <a:pt x="f6" y="f9"/>
                    <a:pt x="f10" y="f5"/>
                  </a:cubicBezTo>
                  <a:cubicBezTo>
                    <a:pt x="f5" y="f11"/>
                    <a:pt x="f8" y="f7"/>
                    <a:pt x="f8" y="f7"/>
                  </a:cubicBezTo>
                  <a:close/>
                </a:path>
              </a:pathLst>
            </a:custGeom>
            <a:solidFill>
              <a:srgbClr val="C7CC6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96" name="Freeform 92">
              <a:extLst>
                <a:ext uri="{FF2B5EF4-FFF2-40B4-BE49-F238E27FC236}">
                  <a16:creationId xmlns:a16="http://schemas.microsoft.com/office/drawing/2014/main" id="{2FAE9664-0F33-465E-99F9-B3DADB729DD4}"/>
                </a:ext>
              </a:extLst>
            </p:cNvPr>
            <p:cNvSpPr/>
            <p:nvPr/>
          </p:nvSpPr>
          <p:spPr>
            <a:xfrm>
              <a:off x="9087453" y="3255702"/>
              <a:ext cx="165789" cy="779352"/>
            </a:xfrm>
            <a:custGeom>
              <a:avLst/>
              <a:gdLst>
                <a:gd name="f0" fmla="val 10800000"/>
                <a:gd name="f1" fmla="val 5400000"/>
                <a:gd name="f2" fmla="val 180"/>
                <a:gd name="f3" fmla="val w"/>
                <a:gd name="f4" fmla="val h"/>
                <a:gd name="f5" fmla="val 0"/>
                <a:gd name="f6" fmla="val 112"/>
                <a:gd name="f7" fmla="val 525"/>
                <a:gd name="f8" fmla="val 51"/>
                <a:gd name="f9" fmla="val 487"/>
                <a:gd name="f10" fmla="val 429"/>
                <a:gd name="f11" fmla="val 42"/>
                <a:gd name="f12" fmla="val 424"/>
                <a:gd name="f13" fmla="val 395"/>
                <a:gd name="f14" fmla="val 3"/>
                <a:gd name="f15" fmla="val 343"/>
                <a:gd name="f16" fmla="val 37"/>
                <a:gd name="f17" fmla="val 359"/>
                <a:gd name="f18" fmla="val 48"/>
                <a:gd name="f19" fmla="val 389"/>
                <a:gd name="f20" fmla="val 410"/>
                <a:gd name="f21" fmla="val 335"/>
                <a:gd name="f22" fmla="val 329"/>
                <a:gd name="f23" fmla="val 301"/>
                <a:gd name="f24" fmla="val 249"/>
                <a:gd name="f25" fmla="val 36"/>
                <a:gd name="f26" fmla="val 265"/>
                <a:gd name="f27" fmla="val 47"/>
                <a:gd name="f28" fmla="val 294"/>
                <a:gd name="f29" fmla="val 50"/>
                <a:gd name="f30" fmla="val 314"/>
                <a:gd name="f31" fmla="val 214"/>
                <a:gd name="f32" fmla="val 206"/>
                <a:gd name="f33" fmla="val 4"/>
                <a:gd name="f34" fmla="val 178"/>
                <a:gd name="f35" fmla="val 7"/>
                <a:gd name="f36" fmla="val 131"/>
                <a:gd name="f37" fmla="val 33"/>
                <a:gd name="f38" fmla="val 144"/>
                <a:gd name="f39" fmla="val 44"/>
                <a:gd name="f40" fmla="val 164"/>
                <a:gd name="f41" fmla="val 183"/>
                <a:gd name="f42" fmla="val 117"/>
                <a:gd name="f43" fmla="val 38"/>
                <a:gd name="f44" fmla="val 109"/>
                <a:gd name="f45" fmla="val 2"/>
                <a:gd name="f46" fmla="val 81"/>
                <a:gd name="f47" fmla="val 5"/>
                <a:gd name="f48" fmla="val 46"/>
                <a:gd name="f49" fmla="val 45"/>
                <a:gd name="f50" fmla="val 70"/>
                <a:gd name="f51" fmla="val 88"/>
                <a:gd name="f52" fmla="val 56"/>
                <a:gd name="f53" fmla="val 58"/>
                <a:gd name="f54" fmla="val 64"/>
                <a:gd name="f55" fmla="val 76"/>
                <a:gd name="f56" fmla="val 13"/>
                <a:gd name="f57" fmla="val 103"/>
                <a:gd name="f58" fmla="val 106"/>
                <a:gd name="f59" fmla="val 72"/>
                <a:gd name="f60" fmla="val 75"/>
                <a:gd name="f61" fmla="val 59"/>
                <a:gd name="f62" fmla="val 84"/>
                <a:gd name="f63" fmla="val 162"/>
                <a:gd name="f64" fmla="val 63"/>
                <a:gd name="f65" fmla="val 142"/>
                <a:gd name="f66" fmla="val 73"/>
                <a:gd name="f67" fmla="val 93"/>
                <a:gd name="f68" fmla="val 110"/>
                <a:gd name="f69" fmla="val 146"/>
                <a:gd name="f70" fmla="val 68"/>
                <a:gd name="f71" fmla="val 174"/>
                <a:gd name="f72" fmla="val 179"/>
                <a:gd name="f73" fmla="val 264"/>
                <a:gd name="f74" fmla="val 65"/>
                <a:gd name="f75" fmla="val 245"/>
                <a:gd name="f76" fmla="val 218"/>
                <a:gd name="f77" fmla="val 105"/>
                <a:gd name="f78" fmla="val 204"/>
                <a:gd name="f79" fmla="val 108"/>
                <a:gd name="f80" fmla="val 253"/>
                <a:gd name="f81" fmla="val 71"/>
                <a:gd name="f82" fmla="val 282"/>
                <a:gd name="f83" fmla="val 290"/>
                <a:gd name="f84" fmla="val 371"/>
                <a:gd name="f85" fmla="val 351"/>
                <a:gd name="f86" fmla="val 77"/>
                <a:gd name="f87" fmla="val 327"/>
                <a:gd name="f88" fmla="val 313"/>
                <a:gd name="f89" fmla="val 361"/>
                <a:gd name="f90" fmla="val 397"/>
                <a:gd name="f91" fmla="val 60"/>
                <a:gd name="f92" fmla="val 492"/>
                <a:gd name="f93" fmla="val 62"/>
                <a:gd name="f94" fmla="val 474"/>
                <a:gd name="f95" fmla="val 434"/>
                <a:gd name="f96" fmla="val 415"/>
                <a:gd name="f97" fmla="val 471"/>
                <a:gd name="f98" fmla="val 499"/>
                <a:gd name="f99" fmla="val 502"/>
                <a:gd name="f100" fmla="val 518"/>
                <a:gd name="f101" fmla="val 510"/>
                <a:gd name="f102" fmla="val 482"/>
                <a:gd name="f103" fmla="val 34"/>
                <a:gd name="f104" fmla="val 447"/>
                <a:gd name="f105" fmla="val 469"/>
                <a:gd name="f106" fmla="+- 0 0 -90"/>
                <a:gd name="f107" fmla="*/ f3 1 112"/>
                <a:gd name="f108" fmla="*/ f4 1 525"/>
                <a:gd name="f109" fmla="+- f7 0 f5"/>
                <a:gd name="f110" fmla="+- f6 0 f5"/>
                <a:gd name="f111" fmla="*/ f106 f0 1"/>
                <a:gd name="f112" fmla="*/ f110 1 112"/>
                <a:gd name="f113" fmla="*/ f109 1 525"/>
                <a:gd name="f114" fmla="*/ 51 f110 1"/>
                <a:gd name="f115" fmla="*/ 487 f109 1"/>
                <a:gd name="f116" fmla="*/ 429 f109 1"/>
                <a:gd name="f117" fmla="*/ 3 f110 1"/>
                <a:gd name="f118" fmla="*/ 343 f109 1"/>
                <a:gd name="f119" fmla="*/ 410 f109 1"/>
                <a:gd name="f120" fmla="*/ 335 f109 1"/>
                <a:gd name="f121" fmla="*/ 249 f109 1"/>
                <a:gd name="f122" fmla="*/ 50 f110 1"/>
                <a:gd name="f123" fmla="*/ 314 f109 1"/>
                <a:gd name="f124" fmla="*/ 214 f109 1"/>
                <a:gd name="f125" fmla="*/ 7 f110 1"/>
                <a:gd name="f126" fmla="*/ 131 f109 1"/>
                <a:gd name="f127" fmla="*/ 183 f109 1"/>
                <a:gd name="f128" fmla="*/ 117 f109 1"/>
                <a:gd name="f129" fmla="*/ 5 f110 1"/>
                <a:gd name="f130" fmla="*/ 33 f109 1"/>
                <a:gd name="f131" fmla="*/ 88 f109 1"/>
                <a:gd name="f132" fmla="*/ 56 f109 1"/>
                <a:gd name="f133" fmla="*/ 58 f110 1"/>
                <a:gd name="f134" fmla="*/ 103 f110 1"/>
                <a:gd name="f135" fmla="*/ 0 f109 1"/>
                <a:gd name="f136" fmla="*/ 59 f110 1"/>
                <a:gd name="f137" fmla="*/ 84 f109 1"/>
                <a:gd name="f138" fmla="*/ 162 f109 1"/>
                <a:gd name="f139" fmla="*/ 106 f110 1"/>
                <a:gd name="f140" fmla="*/ 93 f109 1"/>
                <a:gd name="f141" fmla="*/ 179 f109 1"/>
                <a:gd name="f142" fmla="*/ 264 f109 1"/>
                <a:gd name="f143" fmla="*/ 105 f110 1"/>
                <a:gd name="f144" fmla="*/ 204 f109 1"/>
                <a:gd name="f145" fmla="*/ 290 f109 1"/>
                <a:gd name="f146" fmla="*/ 371 f109 1"/>
                <a:gd name="f147" fmla="*/ 313 f109 1"/>
                <a:gd name="f148" fmla="*/ 397 f109 1"/>
                <a:gd name="f149" fmla="*/ 60 f110 1"/>
                <a:gd name="f150" fmla="*/ 492 f109 1"/>
                <a:gd name="f151" fmla="*/ 108 f110 1"/>
                <a:gd name="f152" fmla="*/ 415 f109 1"/>
                <a:gd name="f153" fmla="*/ 502 f109 1"/>
                <a:gd name="f154" fmla="*/ 525 f109 1"/>
                <a:gd name="f155" fmla="*/ 518 f109 1"/>
                <a:gd name="f156" fmla="*/ 434 f109 1"/>
                <a:gd name="f157" fmla="*/ f111 1 f2"/>
                <a:gd name="f158" fmla="*/ f114 1 112"/>
                <a:gd name="f159" fmla="*/ f115 1 525"/>
                <a:gd name="f160" fmla="*/ f116 1 525"/>
                <a:gd name="f161" fmla="*/ f117 1 112"/>
                <a:gd name="f162" fmla="*/ f118 1 525"/>
                <a:gd name="f163" fmla="*/ f119 1 525"/>
                <a:gd name="f164" fmla="*/ f120 1 525"/>
                <a:gd name="f165" fmla="*/ f121 1 525"/>
                <a:gd name="f166" fmla="*/ f122 1 112"/>
                <a:gd name="f167" fmla="*/ f123 1 525"/>
                <a:gd name="f168" fmla="*/ f124 1 525"/>
                <a:gd name="f169" fmla="*/ f125 1 112"/>
                <a:gd name="f170" fmla="*/ f126 1 525"/>
                <a:gd name="f171" fmla="*/ f127 1 525"/>
                <a:gd name="f172" fmla="*/ f128 1 525"/>
                <a:gd name="f173" fmla="*/ f129 1 112"/>
                <a:gd name="f174" fmla="*/ f130 1 525"/>
                <a:gd name="f175" fmla="*/ f131 1 525"/>
                <a:gd name="f176" fmla="*/ f132 1 525"/>
                <a:gd name="f177" fmla="*/ f133 1 112"/>
                <a:gd name="f178" fmla="*/ f134 1 112"/>
                <a:gd name="f179" fmla="*/ f135 1 525"/>
                <a:gd name="f180" fmla="*/ f136 1 112"/>
                <a:gd name="f181" fmla="*/ f137 1 525"/>
                <a:gd name="f182" fmla="*/ f138 1 525"/>
                <a:gd name="f183" fmla="*/ f139 1 112"/>
                <a:gd name="f184" fmla="*/ f140 1 525"/>
                <a:gd name="f185" fmla="*/ f141 1 525"/>
                <a:gd name="f186" fmla="*/ f142 1 525"/>
                <a:gd name="f187" fmla="*/ f143 1 112"/>
                <a:gd name="f188" fmla="*/ f144 1 525"/>
                <a:gd name="f189" fmla="*/ f145 1 525"/>
                <a:gd name="f190" fmla="*/ f146 1 525"/>
                <a:gd name="f191" fmla="*/ f147 1 525"/>
                <a:gd name="f192" fmla="*/ f148 1 525"/>
                <a:gd name="f193" fmla="*/ f149 1 112"/>
                <a:gd name="f194" fmla="*/ f150 1 525"/>
                <a:gd name="f195" fmla="*/ f151 1 112"/>
                <a:gd name="f196" fmla="*/ f152 1 525"/>
                <a:gd name="f197" fmla="*/ f153 1 525"/>
                <a:gd name="f198" fmla="*/ f154 1 525"/>
                <a:gd name="f199" fmla="*/ f155 1 525"/>
                <a:gd name="f200" fmla="*/ f156 1 525"/>
                <a:gd name="f201" fmla="*/ 0 1 f112"/>
                <a:gd name="f202" fmla="*/ f6 1 f112"/>
                <a:gd name="f203" fmla="*/ 0 1 f113"/>
                <a:gd name="f204" fmla="*/ f7 1 f113"/>
                <a:gd name="f205" fmla="+- f157 0 f1"/>
                <a:gd name="f206" fmla="*/ f158 1 f112"/>
                <a:gd name="f207" fmla="*/ f159 1 f113"/>
                <a:gd name="f208" fmla="*/ f160 1 f113"/>
                <a:gd name="f209" fmla="*/ f161 1 f112"/>
                <a:gd name="f210" fmla="*/ f162 1 f113"/>
                <a:gd name="f211" fmla="*/ f163 1 f113"/>
                <a:gd name="f212" fmla="*/ f164 1 f113"/>
                <a:gd name="f213" fmla="*/ f165 1 f113"/>
                <a:gd name="f214" fmla="*/ f166 1 f112"/>
                <a:gd name="f215" fmla="*/ f167 1 f113"/>
                <a:gd name="f216" fmla="*/ f168 1 f113"/>
                <a:gd name="f217" fmla="*/ f169 1 f112"/>
                <a:gd name="f218" fmla="*/ f170 1 f113"/>
                <a:gd name="f219" fmla="*/ f171 1 f113"/>
                <a:gd name="f220" fmla="*/ f172 1 f113"/>
                <a:gd name="f221" fmla="*/ f173 1 f112"/>
                <a:gd name="f222" fmla="*/ f174 1 f113"/>
                <a:gd name="f223" fmla="*/ f175 1 f113"/>
                <a:gd name="f224" fmla="*/ f176 1 f113"/>
                <a:gd name="f225" fmla="*/ f177 1 f112"/>
                <a:gd name="f226" fmla="*/ f178 1 f112"/>
                <a:gd name="f227" fmla="*/ f179 1 f113"/>
                <a:gd name="f228" fmla="*/ f180 1 f112"/>
                <a:gd name="f229" fmla="*/ f181 1 f113"/>
                <a:gd name="f230" fmla="*/ f182 1 f113"/>
                <a:gd name="f231" fmla="*/ f183 1 f112"/>
                <a:gd name="f232" fmla="*/ f184 1 f113"/>
                <a:gd name="f233" fmla="*/ f185 1 f113"/>
                <a:gd name="f234" fmla="*/ f186 1 f113"/>
                <a:gd name="f235" fmla="*/ f187 1 f112"/>
                <a:gd name="f236" fmla="*/ f188 1 f113"/>
                <a:gd name="f237" fmla="*/ f189 1 f113"/>
                <a:gd name="f238" fmla="*/ f190 1 f113"/>
                <a:gd name="f239" fmla="*/ f191 1 f113"/>
                <a:gd name="f240" fmla="*/ f192 1 f113"/>
                <a:gd name="f241" fmla="*/ f193 1 f112"/>
                <a:gd name="f242" fmla="*/ f194 1 f113"/>
                <a:gd name="f243" fmla="*/ f195 1 f112"/>
                <a:gd name="f244" fmla="*/ f196 1 f113"/>
                <a:gd name="f245" fmla="*/ f197 1 f113"/>
                <a:gd name="f246" fmla="*/ f198 1 f113"/>
                <a:gd name="f247" fmla="*/ f199 1 f113"/>
                <a:gd name="f248" fmla="*/ f200 1 f113"/>
                <a:gd name="f249" fmla="*/ f201 f107 1"/>
                <a:gd name="f250" fmla="*/ f202 f107 1"/>
                <a:gd name="f251" fmla="*/ f204 f108 1"/>
                <a:gd name="f252" fmla="*/ f203 f108 1"/>
                <a:gd name="f253" fmla="*/ f206 f107 1"/>
                <a:gd name="f254" fmla="*/ f207 f108 1"/>
                <a:gd name="f255" fmla="*/ f208 f108 1"/>
                <a:gd name="f256" fmla="*/ f209 f107 1"/>
                <a:gd name="f257" fmla="*/ f210 f108 1"/>
                <a:gd name="f258" fmla="*/ f211 f108 1"/>
                <a:gd name="f259" fmla="*/ f212 f108 1"/>
                <a:gd name="f260" fmla="*/ f213 f108 1"/>
                <a:gd name="f261" fmla="*/ f214 f107 1"/>
                <a:gd name="f262" fmla="*/ f215 f108 1"/>
                <a:gd name="f263" fmla="*/ f216 f108 1"/>
                <a:gd name="f264" fmla="*/ f217 f107 1"/>
                <a:gd name="f265" fmla="*/ f218 f108 1"/>
                <a:gd name="f266" fmla="*/ f219 f108 1"/>
                <a:gd name="f267" fmla="*/ f220 f108 1"/>
                <a:gd name="f268" fmla="*/ f221 f107 1"/>
                <a:gd name="f269" fmla="*/ f222 f108 1"/>
                <a:gd name="f270" fmla="*/ f223 f108 1"/>
                <a:gd name="f271" fmla="*/ f224 f108 1"/>
                <a:gd name="f272" fmla="*/ f225 f107 1"/>
                <a:gd name="f273" fmla="*/ f226 f107 1"/>
                <a:gd name="f274" fmla="*/ f227 f108 1"/>
                <a:gd name="f275" fmla="*/ f228 f107 1"/>
                <a:gd name="f276" fmla="*/ f229 f108 1"/>
                <a:gd name="f277" fmla="*/ f230 f108 1"/>
                <a:gd name="f278" fmla="*/ f231 f107 1"/>
                <a:gd name="f279" fmla="*/ f232 f108 1"/>
                <a:gd name="f280" fmla="*/ f233 f108 1"/>
                <a:gd name="f281" fmla="*/ f234 f108 1"/>
                <a:gd name="f282" fmla="*/ f235 f107 1"/>
                <a:gd name="f283" fmla="*/ f236 f108 1"/>
                <a:gd name="f284" fmla="*/ f237 f108 1"/>
                <a:gd name="f285" fmla="*/ f238 f108 1"/>
                <a:gd name="f286" fmla="*/ f239 f108 1"/>
                <a:gd name="f287" fmla="*/ f240 f108 1"/>
                <a:gd name="f288" fmla="*/ f241 f107 1"/>
                <a:gd name="f289" fmla="*/ f242 f108 1"/>
                <a:gd name="f290" fmla="*/ f243 f107 1"/>
                <a:gd name="f291" fmla="*/ f244 f108 1"/>
                <a:gd name="f292" fmla="*/ f245 f108 1"/>
                <a:gd name="f293" fmla="*/ f246 f108 1"/>
                <a:gd name="f294" fmla="*/ f247 f108 1"/>
                <a:gd name="f295" fmla="*/ f248 f108 1"/>
              </a:gdLst>
              <a:ahLst/>
              <a:cxnLst>
                <a:cxn ang="3cd4">
                  <a:pos x="hc" y="t"/>
                </a:cxn>
                <a:cxn ang="0">
                  <a:pos x="r" y="vc"/>
                </a:cxn>
                <a:cxn ang="cd4">
                  <a:pos x="hc" y="b"/>
                </a:cxn>
                <a:cxn ang="cd2">
                  <a:pos x="l" y="vc"/>
                </a:cxn>
                <a:cxn ang="f205">
                  <a:pos x="f253" y="f254"/>
                </a:cxn>
                <a:cxn ang="f205">
                  <a:pos x="f253" y="f255"/>
                </a:cxn>
                <a:cxn ang="f205">
                  <a:pos x="f256" y="f257"/>
                </a:cxn>
                <a:cxn ang="f205">
                  <a:pos x="f253" y="f258"/>
                </a:cxn>
                <a:cxn ang="f205">
                  <a:pos x="f253" y="f259"/>
                </a:cxn>
                <a:cxn ang="f205">
                  <a:pos x="f256" y="f260"/>
                </a:cxn>
                <a:cxn ang="f205">
                  <a:pos x="f261" y="f262"/>
                </a:cxn>
                <a:cxn ang="f205">
                  <a:pos x="f261" y="f263"/>
                </a:cxn>
                <a:cxn ang="f205">
                  <a:pos x="f264" y="f265"/>
                </a:cxn>
                <a:cxn ang="f205">
                  <a:pos x="f261" y="f266"/>
                </a:cxn>
                <a:cxn ang="f205">
                  <a:pos x="f261" y="f267"/>
                </a:cxn>
                <a:cxn ang="f205">
                  <a:pos x="f268" y="f269"/>
                </a:cxn>
                <a:cxn ang="f205">
                  <a:pos x="f261" y="f270"/>
                </a:cxn>
                <a:cxn ang="f205">
                  <a:pos x="f261" y="f271"/>
                </a:cxn>
                <a:cxn ang="f205">
                  <a:pos x="f272" y="f271"/>
                </a:cxn>
                <a:cxn ang="f205">
                  <a:pos x="f273" y="f274"/>
                </a:cxn>
                <a:cxn ang="f205">
                  <a:pos x="f275" y="f276"/>
                </a:cxn>
                <a:cxn ang="f205">
                  <a:pos x="f275" y="f277"/>
                </a:cxn>
                <a:cxn ang="f205">
                  <a:pos x="f278" y="f279"/>
                </a:cxn>
                <a:cxn ang="f205">
                  <a:pos x="f275" y="f280"/>
                </a:cxn>
                <a:cxn ang="f205">
                  <a:pos x="f275" y="f281"/>
                </a:cxn>
                <a:cxn ang="f205">
                  <a:pos x="f282" y="f283"/>
                </a:cxn>
                <a:cxn ang="f205">
                  <a:pos x="f275" y="f284"/>
                </a:cxn>
                <a:cxn ang="f205">
                  <a:pos x="f275" y="f285"/>
                </a:cxn>
                <a:cxn ang="f205">
                  <a:pos x="f282" y="f286"/>
                </a:cxn>
                <a:cxn ang="f205">
                  <a:pos x="f275" y="f287"/>
                </a:cxn>
                <a:cxn ang="f205">
                  <a:pos x="f288" y="f289"/>
                </a:cxn>
                <a:cxn ang="f205">
                  <a:pos x="f290" y="f291"/>
                </a:cxn>
                <a:cxn ang="f205">
                  <a:pos x="f288" y="f292"/>
                </a:cxn>
                <a:cxn ang="f205">
                  <a:pos x="f288" y="f293"/>
                </a:cxn>
                <a:cxn ang="f205">
                  <a:pos x="f253" y="f293"/>
                </a:cxn>
                <a:cxn ang="f205">
                  <a:pos x="f253" y="f294"/>
                </a:cxn>
                <a:cxn ang="f205">
                  <a:pos x="f264" y="f295"/>
                </a:cxn>
                <a:cxn ang="f205">
                  <a:pos x="f253" y="f254"/>
                </a:cxn>
              </a:cxnLst>
              <a:rect l="f249" t="f252" r="f250" b="f251"/>
              <a:pathLst>
                <a:path w="112" h="525">
                  <a:moveTo>
                    <a:pt x="f8" y="f9"/>
                  </a:moveTo>
                  <a:cubicBezTo>
                    <a:pt x="f8" y="f10"/>
                    <a:pt x="f8" y="f10"/>
                    <a:pt x="f8" y="f10"/>
                  </a:cubicBezTo>
                  <a:cubicBezTo>
                    <a:pt x="f11" y="f12"/>
                    <a:pt x="f5" y="f13"/>
                    <a:pt x="f14" y="f15"/>
                  </a:cubicBezTo>
                  <a:cubicBezTo>
                    <a:pt x="f16" y="f17"/>
                    <a:pt x="f18" y="f19"/>
                    <a:pt x="f8" y="f20"/>
                  </a:cubicBezTo>
                  <a:cubicBezTo>
                    <a:pt x="f8" y="f21"/>
                    <a:pt x="f8" y="f21"/>
                    <a:pt x="f8" y="f21"/>
                  </a:cubicBezTo>
                  <a:cubicBezTo>
                    <a:pt x="f11" y="f22"/>
                    <a:pt x="f5" y="f23"/>
                    <a:pt x="f14" y="f24"/>
                  </a:cubicBezTo>
                  <a:cubicBezTo>
                    <a:pt x="f25" y="f26"/>
                    <a:pt x="f27" y="f28"/>
                    <a:pt x="f29" y="f30"/>
                  </a:cubicBezTo>
                  <a:cubicBezTo>
                    <a:pt x="f29" y="f31"/>
                    <a:pt x="f29" y="f31"/>
                    <a:pt x="f29" y="f31"/>
                  </a:cubicBezTo>
                  <a:cubicBezTo>
                    <a:pt x="f16" y="f32"/>
                    <a:pt x="f33" y="f34"/>
                    <a:pt x="f35" y="f36"/>
                  </a:cubicBezTo>
                  <a:cubicBezTo>
                    <a:pt x="f37" y="f38"/>
                    <a:pt x="f39" y="f40"/>
                    <a:pt x="f29" y="f41"/>
                  </a:cubicBezTo>
                  <a:cubicBezTo>
                    <a:pt x="f29" y="f42"/>
                    <a:pt x="f29" y="f42"/>
                    <a:pt x="f29" y="f42"/>
                  </a:cubicBezTo>
                  <a:cubicBezTo>
                    <a:pt x="f43" y="f44"/>
                    <a:pt x="f45" y="f46"/>
                    <a:pt x="f47" y="f37"/>
                  </a:cubicBezTo>
                  <a:cubicBezTo>
                    <a:pt x="f37" y="f48"/>
                    <a:pt x="f49" y="f50"/>
                    <a:pt x="f29" y="f51"/>
                  </a:cubicBezTo>
                  <a:cubicBezTo>
                    <a:pt x="f29" y="f52"/>
                    <a:pt x="f29" y="f52"/>
                    <a:pt x="f29" y="f52"/>
                  </a:cubicBezTo>
                  <a:cubicBezTo>
                    <a:pt x="f53" y="f52"/>
                    <a:pt x="f53" y="f52"/>
                    <a:pt x="f53" y="f52"/>
                  </a:cubicBezTo>
                  <a:cubicBezTo>
                    <a:pt x="f54" y="f16"/>
                    <a:pt x="f55" y="f56"/>
                    <a:pt x="f57" y="f5"/>
                  </a:cubicBezTo>
                  <a:cubicBezTo>
                    <a:pt x="f58" y="f27"/>
                    <a:pt x="f59" y="f60"/>
                    <a:pt x="f61" y="f62"/>
                  </a:cubicBezTo>
                  <a:cubicBezTo>
                    <a:pt x="f61" y="f63"/>
                    <a:pt x="f61" y="f63"/>
                    <a:pt x="f61" y="f63"/>
                  </a:cubicBezTo>
                  <a:cubicBezTo>
                    <a:pt x="f64" y="f65"/>
                    <a:pt x="f66" y="f44"/>
                    <a:pt x="f58" y="f67"/>
                  </a:cubicBezTo>
                  <a:cubicBezTo>
                    <a:pt x="f68" y="f69"/>
                    <a:pt x="f70" y="f71"/>
                    <a:pt x="f61" y="f72"/>
                  </a:cubicBezTo>
                  <a:cubicBezTo>
                    <a:pt x="f61" y="f73"/>
                    <a:pt x="f61" y="f73"/>
                    <a:pt x="f61" y="f73"/>
                  </a:cubicBezTo>
                  <a:cubicBezTo>
                    <a:pt x="f74" y="f75"/>
                    <a:pt x="f55" y="f76"/>
                    <a:pt x="f77" y="f78"/>
                  </a:cubicBezTo>
                  <a:cubicBezTo>
                    <a:pt x="f79" y="f80"/>
                    <a:pt x="f81" y="f82"/>
                    <a:pt x="f61" y="f83"/>
                  </a:cubicBezTo>
                  <a:cubicBezTo>
                    <a:pt x="f61" y="f84"/>
                    <a:pt x="f61" y="f84"/>
                    <a:pt x="f61" y="f84"/>
                  </a:cubicBezTo>
                  <a:cubicBezTo>
                    <a:pt x="f74" y="f85"/>
                    <a:pt x="f86" y="f87"/>
                    <a:pt x="f77" y="f88"/>
                  </a:cubicBezTo>
                  <a:cubicBezTo>
                    <a:pt x="f79" y="f89"/>
                    <a:pt x="f59" y="f19"/>
                    <a:pt x="f61" y="f90"/>
                  </a:cubicBezTo>
                  <a:cubicBezTo>
                    <a:pt x="f91" y="f92"/>
                    <a:pt x="f91" y="f92"/>
                    <a:pt x="f91" y="f92"/>
                  </a:cubicBezTo>
                  <a:cubicBezTo>
                    <a:pt x="f93" y="f94"/>
                    <a:pt x="f50" y="f95"/>
                    <a:pt x="f79" y="f96"/>
                  </a:cubicBezTo>
                  <a:cubicBezTo>
                    <a:pt x="f6" y="f97"/>
                    <a:pt x="f74" y="f98"/>
                    <a:pt x="f91" y="f99"/>
                  </a:cubicBezTo>
                  <a:cubicBezTo>
                    <a:pt x="f91" y="f7"/>
                    <a:pt x="f91" y="f7"/>
                    <a:pt x="f91" y="f7"/>
                  </a:cubicBezTo>
                  <a:cubicBezTo>
                    <a:pt x="f8" y="f7"/>
                    <a:pt x="f8" y="f7"/>
                    <a:pt x="f8" y="f7"/>
                  </a:cubicBezTo>
                  <a:cubicBezTo>
                    <a:pt x="f8" y="f100"/>
                    <a:pt x="f8" y="f100"/>
                    <a:pt x="f8" y="f100"/>
                  </a:cubicBezTo>
                  <a:cubicBezTo>
                    <a:pt x="f43" y="f101"/>
                    <a:pt x="f33" y="f102"/>
                    <a:pt x="f35" y="f95"/>
                  </a:cubicBezTo>
                  <a:cubicBezTo>
                    <a:pt x="f103" y="f104"/>
                    <a:pt x="f49" y="f105"/>
                    <a:pt x="f8" y="f9"/>
                  </a:cubicBezTo>
                  <a:close/>
                </a:path>
              </a:pathLst>
            </a:custGeom>
            <a:solidFill>
              <a:srgbClr val="FFF7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97" name="Freeform 94">
              <a:extLst>
                <a:ext uri="{FF2B5EF4-FFF2-40B4-BE49-F238E27FC236}">
                  <a16:creationId xmlns:a16="http://schemas.microsoft.com/office/drawing/2014/main" id="{4650D2D7-E73D-432A-9DBF-89F9D206403E}"/>
                </a:ext>
              </a:extLst>
            </p:cNvPr>
            <p:cNvSpPr/>
            <p:nvPr/>
          </p:nvSpPr>
          <p:spPr>
            <a:xfrm>
              <a:off x="9165954" y="4425046"/>
              <a:ext cx="225454" cy="351678"/>
            </a:xfrm>
            <a:custGeom>
              <a:avLst/>
              <a:gdLst>
                <a:gd name="f0" fmla="val 10800000"/>
                <a:gd name="f1" fmla="val 5400000"/>
                <a:gd name="f2" fmla="val 180"/>
                <a:gd name="f3" fmla="val w"/>
                <a:gd name="f4" fmla="val h"/>
                <a:gd name="f5" fmla="val 0"/>
                <a:gd name="f6" fmla="val 152"/>
                <a:gd name="f7" fmla="val 237"/>
                <a:gd name="f8" fmla="val 144"/>
                <a:gd name="f9" fmla="val 159"/>
                <a:gd name="f10" fmla="val 11"/>
                <a:gd name="f11" fmla="val 69"/>
                <a:gd name="f12" fmla="+- 0 0 -90"/>
                <a:gd name="f13" fmla="*/ f3 1 152"/>
                <a:gd name="f14" fmla="*/ f4 1 237"/>
                <a:gd name="f15" fmla="+- f7 0 f5"/>
                <a:gd name="f16" fmla="+- f6 0 f5"/>
                <a:gd name="f17" fmla="*/ f12 f0 1"/>
                <a:gd name="f18" fmla="*/ f16 1 152"/>
                <a:gd name="f19" fmla="*/ f15 1 237"/>
                <a:gd name="f20" fmla="*/ 144 f16 1"/>
                <a:gd name="f21" fmla="*/ 237 f15 1"/>
                <a:gd name="f22" fmla="*/ 11 f16 1"/>
                <a:gd name="f23" fmla="*/ 0 f15 1"/>
                <a:gd name="f24" fmla="*/ f17 1 f2"/>
                <a:gd name="f25" fmla="*/ f20 1 152"/>
                <a:gd name="f26" fmla="*/ f21 1 237"/>
                <a:gd name="f27" fmla="*/ f22 1 152"/>
                <a:gd name="f28" fmla="*/ f23 1 237"/>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52" h="237">
                  <a:moveTo>
                    <a:pt x="f8" y="f7"/>
                  </a:moveTo>
                  <a:cubicBezTo>
                    <a:pt x="f8" y="f7"/>
                    <a:pt x="f5" y="f9"/>
                    <a:pt x="f10" y="f5"/>
                  </a:cubicBezTo>
                  <a:cubicBezTo>
                    <a:pt x="f6"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98" name="Freeform 95">
              <a:extLst>
                <a:ext uri="{FF2B5EF4-FFF2-40B4-BE49-F238E27FC236}">
                  <a16:creationId xmlns:a16="http://schemas.microsoft.com/office/drawing/2014/main" id="{A4731BD4-83BA-48B5-9650-9F7D29C62C93}"/>
                </a:ext>
              </a:extLst>
            </p:cNvPr>
            <p:cNvSpPr/>
            <p:nvPr/>
          </p:nvSpPr>
          <p:spPr>
            <a:xfrm>
              <a:off x="9213055" y="4467749"/>
              <a:ext cx="191539" cy="326559"/>
            </a:xfrm>
            <a:custGeom>
              <a:avLst/>
              <a:gdLst>
                <a:gd name="f0" fmla="val 10800000"/>
                <a:gd name="f1" fmla="val 5400000"/>
                <a:gd name="f2" fmla="val 180"/>
                <a:gd name="f3" fmla="val w"/>
                <a:gd name="f4" fmla="val h"/>
                <a:gd name="f5" fmla="val 0"/>
                <a:gd name="f6" fmla="val 129"/>
                <a:gd name="f7" fmla="val 220"/>
                <a:gd name="f8" fmla="val 125"/>
                <a:gd name="f9" fmla="val 218"/>
                <a:gd name="f10" fmla="val 122"/>
                <a:gd name="f11" fmla="val 217"/>
                <a:gd name="f12" fmla="val 213"/>
                <a:gd name="f13" fmla="val 120"/>
                <a:gd name="f14" fmla="val 210"/>
                <a:gd name="f15" fmla="val 119"/>
                <a:gd name="f16" fmla="val 209"/>
                <a:gd name="f17" fmla="val 116"/>
                <a:gd name="f18" fmla="val 207"/>
                <a:gd name="f19" fmla="val 115"/>
                <a:gd name="f20" fmla="val 202"/>
                <a:gd name="f21" fmla="val 114"/>
                <a:gd name="f22" fmla="val 198"/>
                <a:gd name="f23" fmla="val 197"/>
                <a:gd name="f24" fmla="val 113"/>
                <a:gd name="f25" fmla="val 112"/>
                <a:gd name="f26" fmla="val 196"/>
                <a:gd name="f27" fmla="val 111"/>
                <a:gd name="f28" fmla="val 194"/>
                <a:gd name="f29" fmla="val 193"/>
                <a:gd name="f30" fmla="val 109"/>
                <a:gd name="f31" fmla="val 110"/>
                <a:gd name="f32" fmla="val 191"/>
                <a:gd name="f33" fmla="val 108"/>
                <a:gd name="f34" fmla="val 190"/>
                <a:gd name="f35" fmla="val 106"/>
                <a:gd name="f36" fmla="val 188"/>
                <a:gd name="f37" fmla="val 105"/>
                <a:gd name="f38" fmla="val 184"/>
                <a:gd name="f39" fmla="val 103"/>
                <a:gd name="f40" fmla="val 183"/>
                <a:gd name="f41" fmla="val 182"/>
                <a:gd name="f42" fmla="val 102"/>
                <a:gd name="f43" fmla="val 181"/>
                <a:gd name="f44" fmla="val 101"/>
                <a:gd name="f45" fmla="val 179"/>
                <a:gd name="f46" fmla="val 100"/>
                <a:gd name="f47" fmla="val 178"/>
                <a:gd name="f48" fmla="val 176"/>
                <a:gd name="f49" fmla="val 98"/>
                <a:gd name="f50" fmla="val 175"/>
                <a:gd name="f51" fmla="val 174"/>
                <a:gd name="f52" fmla="val 97"/>
                <a:gd name="f53" fmla="val 173"/>
                <a:gd name="f54" fmla="val 172"/>
                <a:gd name="f55" fmla="val 96"/>
                <a:gd name="f56" fmla="val 95"/>
                <a:gd name="f57" fmla="val 170"/>
                <a:gd name="f58" fmla="val 94"/>
                <a:gd name="f59" fmla="val 166"/>
                <a:gd name="f60" fmla="val 92"/>
                <a:gd name="f61" fmla="val 163"/>
                <a:gd name="f62" fmla="val 162"/>
                <a:gd name="f63" fmla="val 91"/>
                <a:gd name="f64" fmla="val 161"/>
                <a:gd name="f65" fmla="val 159"/>
                <a:gd name="f66" fmla="val 158"/>
                <a:gd name="f67" fmla="val 90"/>
                <a:gd name="f68" fmla="val 88"/>
                <a:gd name="f69" fmla="val 157"/>
                <a:gd name="f70" fmla="val 156"/>
                <a:gd name="f71" fmla="val 155"/>
                <a:gd name="f72" fmla="val 87"/>
                <a:gd name="f73" fmla="val 154"/>
                <a:gd name="f74" fmla="val 86"/>
                <a:gd name="f75" fmla="val 153"/>
                <a:gd name="f76" fmla="val 85"/>
                <a:gd name="f77" fmla="val 152"/>
                <a:gd name="f78" fmla="val 150"/>
                <a:gd name="f79" fmla="val 84"/>
                <a:gd name="f80" fmla="val 149"/>
                <a:gd name="f81" fmla="val 83"/>
                <a:gd name="f82" fmla="val 148"/>
                <a:gd name="f83" fmla="val 147"/>
                <a:gd name="f84" fmla="val 82"/>
                <a:gd name="f85" fmla="val 145"/>
                <a:gd name="f86" fmla="val 146"/>
                <a:gd name="f87" fmla="val 81"/>
                <a:gd name="f88" fmla="val 144"/>
                <a:gd name="f89" fmla="val 143"/>
                <a:gd name="f90" fmla="val 142"/>
                <a:gd name="f91" fmla="val 141"/>
                <a:gd name="f92" fmla="val 79"/>
                <a:gd name="f93" fmla="val 140"/>
                <a:gd name="f94" fmla="val 78"/>
                <a:gd name="f95" fmla="val 139"/>
                <a:gd name="f96" fmla="val 138"/>
                <a:gd name="f97" fmla="val 76"/>
                <a:gd name="f98" fmla="val 137"/>
                <a:gd name="f99" fmla="val 77"/>
                <a:gd name="f100" fmla="val 75"/>
                <a:gd name="f101" fmla="val 135"/>
                <a:gd name="f102" fmla="val 133"/>
                <a:gd name="f103" fmla="val 132"/>
                <a:gd name="f104" fmla="val 74"/>
                <a:gd name="f105" fmla="val 73"/>
                <a:gd name="f106" fmla="val 131"/>
                <a:gd name="f107" fmla="val 72"/>
                <a:gd name="f108" fmla="val 130"/>
                <a:gd name="f109" fmla="val 70"/>
                <a:gd name="f110" fmla="val 69"/>
                <a:gd name="f111" fmla="val 128"/>
                <a:gd name="f112" fmla="val 127"/>
                <a:gd name="f113" fmla="val 68"/>
                <a:gd name="f114" fmla="val 126"/>
                <a:gd name="f115" fmla="val 124"/>
                <a:gd name="f116" fmla="val 66"/>
                <a:gd name="f117" fmla="val 121"/>
                <a:gd name="f118" fmla="val 65"/>
                <a:gd name="f119" fmla="val 64"/>
                <a:gd name="f120" fmla="val 67"/>
                <a:gd name="f121" fmla="val 118"/>
                <a:gd name="f122" fmla="val 117"/>
                <a:gd name="f123" fmla="val 63"/>
                <a:gd name="f124" fmla="val 62"/>
                <a:gd name="f125" fmla="val 61"/>
                <a:gd name="f126" fmla="val 60"/>
                <a:gd name="f127" fmla="val 59"/>
                <a:gd name="f128" fmla="val 58"/>
                <a:gd name="f129" fmla="val 57"/>
                <a:gd name="f130" fmla="val 55"/>
                <a:gd name="f131" fmla="val 104"/>
                <a:gd name="f132" fmla="val 56"/>
                <a:gd name="f133" fmla="val 54"/>
                <a:gd name="f134" fmla="val 99"/>
                <a:gd name="f135" fmla="val 50"/>
                <a:gd name="f136" fmla="val 51"/>
                <a:gd name="f137" fmla="val 49"/>
                <a:gd name="f138" fmla="val 93"/>
                <a:gd name="f139" fmla="val 48"/>
                <a:gd name="f140" fmla="val 47"/>
                <a:gd name="f141" fmla="val 46"/>
                <a:gd name="f142" fmla="val 45"/>
                <a:gd name="f143" fmla="val 44"/>
                <a:gd name="f144" fmla="val 43"/>
                <a:gd name="f145" fmla="val 42"/>
                <a:gd name="f146" fmla="val 80"/>
                <a:gd name="f147" fmla="val 41"/>
                <a:gd name="f148" fmla="val 39"/>
                <a:gd name="f149" fmla="val 38"/>
                <a:gd name="f150" fmla="val 36"/>
                <a:gd name="f151" fmla="val 71"/>
                <a:gd name="f152" fmla="val 37"/>
                <a:gd name="f153" fmla="val 35"/>
                <a:gd name="f154" fmla="val 34"/>
                <a:gd name="f155" fmla="val 32"/>
                <a:gd name="f156" fmla="val 31"/>
                <a:gd name="f157" fmla="val 30"/>
                <a:gd name="f158" fmla="val 28"/>
                <a:gd name="f159" fmla="val 27"/>
                <a:gd name="f160" fmla="val 26"/>
                <a:gd name="f161" fmla="val 53"/>
                <a:gd name="f162" fmla="val 52"/>
                <a:gd name="f163" fmla="val 25"/>
                <a:gd name="f164" fmla="val 23"/>
                <a:gd name="f165" fmla="val 22"/>
                <a:gd name="f166" fmla="val 21"/>
                <a:gd name="f167" fmla="val 20"/>
                <a:gd name="f168" fmla="val 19"/>
                <a:gd name="f169" fmla="val 40"/>
                <a:gd name="f170" fmla="val 18"/>
                <a:gd name="f171" fmla="val 17"/>
                <a:gd name="f172" fmla="val 16"/>
                <a:gd name="f173" fmla="val 15"/>
                <a:gd name="f174" fmla="val 14"/>
                <a:gd name="f175" fmla="val 33"/>
                <a:gd name="f176" fmla="val 13"/>
                <a:gd name="f177" fmla="val 12"/>
                <a:gd name="f178" fmla="val 11"/>
                <a:gd name="f179" fmla="val 29"/>
                <a:gd name="f180" fmla="val 10"/>
                <a:gd name="f181" fmla="val 9"/>
                <a:gd name="f182" fmla="val 24"/>
                <a:gd name="f183" fmla="val 8"/>
                <a:gd name="f184" fmla="val 7"/>
                <a:gd name="f185" fmla="val 6"/>
                <a:gd name="f186" fmla="val 4"/>
                <a:gd name="f187" fmla="val 3"/>
                <a:gd name="f188" fmla="val 2"/>
                <a:gd name="f189" fmla="val 5"/>
                <a:gd name="f190" fmla="val 1"/>
                <a:gd name="f191" fmla="val 123"/>
                <a:gd name="f192" fmla="val 167"/>
                <a:gd name="f193" fmla="val 171"/>
                <a:gd name="f194" fmla="val 107"/>
                <a:gd name="f195" fmla="val 187"/>
                <a:gd name="f196" fmla="val 200"/>
                <a:gd name="f197" fmla="val 201"/>
                <a:gd name="f198" fmla="val 203"/>
                <a:gd name="f199" fmla="val 205"/>
                <a:gd name="f200" fmla="val 211"/>
                <a:gd name="f201" fmla="val 216"/>
                <a:gd name="f202" fmla="val 219"/>
                <a:gd name="f203" fmla="+- 0 0 -90"/>
                <a:gd name="f204" fmla="*/ f3 1 129"/>
                <a:gd name="f205" fmla="*/ f4 1 220"/>
                <a:gd name="f206" fmla="+- f7 0 f5"/>
                <a:gd name="f207" fmla="+- f6 0 f5"/>
                <a:gd name="f208" fmla="*/ f203 f0 1"/>
                <a:gd name="f209" fmla="*/ f207 1 129"/>
                <a:gd name="f210" fmla="*/ f206 1 220"/>
                <a:gd name="f211" fmla="*/ 112 f207 1"/>
                <a:gd name="f212" fmla="*/ 197 f206 1"/>
                <a:gd name="f213" fmla="*/ 108 f207 1"/>
                <a:gd name="f214" fmla="*/ 190 f206 1"/>
                <a:gd name="f215" fmla="*/ 100 f207 1"/>
                <a:gd name="f216" fmla="*/ 178 f206 1"/>
                <a:gd name="f217" fmla="*/ 96 f207 1"/>
                <a:gd name="f218" fmla="*/ 173 f206 1"/>
                <a:gd name="f219" fmla="*/ 88 f207 1"/>
                <a:gd name="f220" fmla="*/ 158 f206 1"/>
                <a:gd name="f221" fmla="*/ 87 f207 1"/>
                <a:gd name="f222" fmla="*/ 154 f206 1"/>
                <a:gd name="f223" fmla="*/ 82 f207 1"/>
                <a:gd name="f224" fmla="*/ 146 f206 1"/>
                <a:gd name="f225" fmla="*/ 78 f207 1"/>
                <a:gd name="f226" fmla="*/ 139 f206 1"/>
                <a:gd name="f227" fmla="*/ 76 f207 1"/>
                <a:gd name="f228" fmla="*/ 135 f206 1"/>
                <a:gd name="f229" fmla="*/ 74 f207 1"/>
                <a:gd name="f230" fmla="*/ 132 f206 1"/>
                <a:gd name="f231" fmla="*/ 68 f207 1"/>
                <a:gd name="f232" fmla="*/ 124 f206 1"/>
                <a:gd name="f233" fmla="*/ 66 f207 1"/>
                <a:gd name="f234" fmla="*/ 121 f206 1"/>
                <a:gd name="f235" fmla="*/ 63 f207 1"/>
                <a:gd name="f236" fmla="*/ 115 f206 1"/>
                <a:gd name="f237" fmla="*/ 60 f207 1"/>
                <a:gd name="f238" fmla="*/ 110 f206 1"/>
                <a:gd name="f239" fmla="*/ 55 f207 1"/>
                <a:gd name="f240" fmla="*/ 103 f206 1"/>
                <a:gd name="f241" fmla="*/ 51 f207 1"/>
                <a:gd name="f242" fmla="*/ 95 f206 1"/>
                <a:gd name="f243" fmla="*/ 49 f207 1"/>
                <a:gd name="f244" fmla="*/ 92 f206 1"/>
                <a:gd name="f245" fmla="*/ 48 f207 1"/>
                <a:gd name="f246" fmla="*/ 88 f206 1"/>
                <a:gd name="f247" fmla="*/ 46 f207 1"/>
                <a:gd name="f248" fmla="*/ 86 f206 1"/>
                <a:gd name="f249" fmla="*/ 45 f207 1"/>
                <a:gd name="f250" fmla="*/ 85 f206 1"/>
                <a:gd name="f251" fmla="*/ 43 f207 1"/>
                <a:gd name="f252" fmla="*/ 81 f206 1"/>
                <a:gd name="f253" fmla="*/ 36 f207 1"/>
                <a:gd name="f254" fmla="*/ 70 f206 1"/>
                <a:gd name="f255" fmla="*/ 34 f207 1"/>
                <a:gd name="f256" fmla="*/ 66 f206 1"/>
                <a:gd name="f257" fmla="*/ 31 f207 1"/>
                <a:gd name="f258" fmla="*/ 61 f206 1"/>
                <a:gd name="f259" fmla="*/ 27 f207 1"/>
                <a:gd name="f260" fmla="*/ 53 f206 1"/>
                <a:gd name="f261" fmla="*/ 49 f206 1"/>
                <a:gd name="f262" fmla="*/ 23 f207 1"/>
                <a:gd name="f263" fmla="*/ 47 f206 1"/>
                <a:gd name="f264" fmla="*/ 20 f207 1"/>
                <a:gd name="f265" fmla="*/ 45 f206 1"/>
                <a:gd name="f266" fmla="*/ 18 f207 1"/>
                <a:gd name="f267" fmla="*/ 40 f206 1"/>
                <a:gd name="f268" fmla="*/ 17 f207 1"/>
                <a:gd name="f269" fmla="*/ 16 f207 1"/>
                <a:gd name="f270" fmla="*/ 38 f206 1"/>
                <a:gd name="f271" fmla="*/ 33 f206 1"/>
                <a:gd name="f272" fmla="*/ 12 f207 1"/>
                <a:gd name="f273" fmla="*/ 31 f206 1"/>
                <a:gd name="f274" fmla="*/ 29 f206 1"/>
                <a:gd name="f275" fmla="*/ 9 f207 1"/>
                <a:gd name="f276" fmla="*/ 26 f206 1"/>
                <a:gd name="f277" fmla="*/ 8 f207 1"/>
                <a:gd name="f278" fmla="*/ 23 f206 1"/>
                <a:gd name="f279" fmla="*/ 10 f207 1"/>
                <a:gd name="f280" fmla="*/ 6 f207 1"/>
                <a:gd name="f281" fmla="*/ 18 f206 1"/>
                <a:gd name="f282" fmla="*/ 3 f207 1"/>
                <a:gd name="f283" fmla="*/ 8 f206 1"/>
                <a:gd name="f284" fmla="*/ 2 f207 1"/>
                <a:gd name="f285" fmla="*/ 6 f206 1"/>
                <a:gd name="f286" fmla="*/ 0 f207 1"/>
                <a:gd name="f287" fmla="*/ 0 f206 1"/>
                <a:gd name="f288" fmla="*/ 3 f206 1"/>
                <a:gd name="f289" fmla="*/ 7 f206 1"/>
                <a:gd name="f290" fmla="*/ 11 f207 1"/>
                <a:gd name="f291" fmla="*/ 16 f206 1"/>
                <a:gd name="f292" fmla="*/ 21 f207 1"/>
                <a:gd name="f293" fmla="*/ 32 f206 1"/>
                <a:gd name="f294" fmla="*/ 48 f206 1"/>
                <a:gd name="f295" fmla="*/ 39 f207 1"/>
                <a:gd name="f296" fmla="*/ 73 f206 1"/>
                <a:gd name="f297" fmla="*/ 57 f207 1"/>
                <a:gd name="f298" fmla="*/ 94 f206 1"/>
                <a:gd name="f299" fmla="*/ 105 f206 1"/>
                <a:gd name="f300" fmla="*/ 70 f207 1"/>
                <a:gd name="f301" fmla="*/ 120 f206 1"/>
                <a:gd name="f302" fmla="*/ 101 f207 1"/>
                <a:gd name="f303" fmla="*/ 167 f206 1"/>
                <a:gd name="f304" fmla="*/ 107 f207 1"/>
                <a:gd name="f305" fmla="*/ 180 f206 1"/>
                <a:gd name="f306" fmla="*/ 125 f207 1"/>
                <a:gd name="f307" fmla="*/ 218 f206 1"/>
                <a:gd name="f308" fmla="*/ f208 1 f2"/>
                <a:gd name="f309" fmla="*/ f211 1 129"/>
                <a:gd name="f310" fmla="*/ f212 1 220"/>
                <a:gd name="f311" fmla="*/ f213 1 129"/>
                <a:gd name="f312" fmla="*/ f214 1 220"/>
                <a:gd name="f313" fmla="*/ f215 1 129"/>
                <a:gd name="f314" fmla="*/ f216 1 220"/>
                <a:gd name="f315" fmla="*/ f217 1 129"/>
                <a:gd name="f316" fmla="*/ f218 1 220"/>
                <a:gd name="f317" fmla="*/ f219 1 129"/>
                <a:gd name="f318" fmla="*/ f220 1 220"/>
                <a:gd name="f319" fmla="*/ f221 1 129"/>
                <a:gd name="f320" fmla="*/ f222 1 220"/>
                <a:gd name="f321" fmla="*/ f223 1 129"/>
                <a:gd name="f322" fmla="*/ f224 1 220"/>
                <a:gd name="f323" fmla="*/ f225 1 129"/>
                <a:gd name="f324" fmla="*/ f226 1 220"/>
                <a:gd name="f325" fmla="*/ f227 1 129"/>
                <a:gd name="f326" fmla="*/ f228 1 220"/>
                <a:gd name="f327" fmla="*/ f229 1 129"/>
                <a:gd name="f328" fmla="*/ f230 1 220"/>
                <a:gd name="f329" fmla="*/ f231 1 129"/>
                <a:gd name="f330" fmla="*/ f232 1 220"/>
                <a:gd name="f331" fmla="*/ f233 1 129"/>
                <a:gd name="f332" fmla="*/ f234 1 220"/>
                <a:gd name="f333" fmla="*/ f235 1 129"/>
                <a:gd name="f334" fmla="*/ f236 1 220"/>
                <a:gd name="f335" fmla="*/ f237 1 129"/>
                <a:gd name="f336" fmla="*/ f238 1 220"/>
                <a:gd name="f337" fmla="*/ f239 1 129"/>
                <a:gd name="f338" fmla="*/ f240 1 220"/>
                <a:gd name="f339" fmla="*/ f241 1 129"/>
                <a:gd name="f340" fmla="*/ f242 1 220"/>
                <a:gd name="f341" fmla="*/ f243 1 129"/>
                <a:gd name="f342" fmla="*/ f244 1 220"/>
                <a:gd name="f343" fmla="*/ f245 1 129"/>
                <a:gd name="f344" fmla="*/ f246 1 220"/>
                <a:gd name="f345" fmla="*/ f247 1 129"/>
                <a:gd name="f346" fmla="*/ f248 1 220"/>
                <a:gd name="f347" fmla="*/ f249 1 129"/>
                <a:gd name="f348" fmla="*/ f250 1 220"/>
                <a:gd name="f349" fmla="*/ f251 1 129"/>
                <a:gd name="f350" fmla="*/ f252 1 220"/>
                <a:gd name="f351" fmla="*/ f253 1 129"/>
                <a:gd name="f352" fmla="*/ f254 1 220"/>
                <a:gd name="f353" fmla="*/ f255 1 129"/>
                <a:gd name="f354" fmla="*/ f256 1 220"/>
                <a:gd name="f355" fmla="*/ f257 1 129"/>
                <a:gd name="f356" fmla="*/ f258 1 220"/>
                <a:gd name="f357" fmla="*/ f259 1 129"/>
                <a:gd name="f358" fmla="*/ f260 1 220"/>
                <a:gd name="f359" fmla="*/ f261 1 220"/>
                <a:gd name="f360" fmla="*/ f262 1 129"/>
                <a:gd name="f361" fmla="*/ f263 1 220"/>
                <a:gd name="f362" fmla="*/ f264 1 129"/>
                <a:gd name="f363" fmla="*/ f265 1 220"/>
                <a:gd name="f364" fmla="*/ f266 1 129"/>
                <a:gd name="f365" fmla="*/ f267 1 220"/>
                <a:gd name="f366" fmla="*/ f268 1 129"/>
                <a:gd name="f367" fmla="*/ f269 1 129"/>
                <a:gd name="f368" fmla="*/ f270 1 220"/>
                <a:gd name="f369" fmla="*/ f271 1 220"/>
                <a:gd name="f370" fmla="*/ f272 1 129"/>
                <a:gd name="f371" fmla="*/ f273 1 220"/>
                <a:gd name="f372" fmla="*/ f274 1 220"/>
                <a:gd name="f373" fmla="*/ f275 1 129"/>
                <a:gd name="f374" fmla="*/ f276 1 220"/>
                <a:gd name="f375" fmla="*/ f277 1 129"/>
                <a:gd name="f376" fmla="*/ f278 1 220"/>
                <a:gd name="f377" fmla="*/ f279 1 129"/>
                <a:gd name="f378" fmla="*/ f280 1 129"/>
                <a:gd name="f379" fmla="*/ f281 1 220"/>
                <a:gd name="f380" fmla="*/ f282 1 129"/>
                <a:gd name="f381" fmla="*/ f283 1 220"/>
                <a:gd name="f382" fmla="*/ f284 1 129"/>
                <a:gd name="f383" fmla="*/ f285 1 220"/>
                <a:gd name="f384" fmla="*/ f286 1 129"/>
                <a:gd name="f385" fmla="*/ f287 1 220"/>
                <a:gd name="f386" fmla="*/ f288 1 220"/>
                <a:gd name="f387" fmla="*/ f289 1 220"/>
                <a:gd name="f388" fmla="*/ f290 1 129"/>
                <a:gd name="f389" fmla="*/ f291 1 220"/>
                <a:gd name="f390" fmla="*/ f292 1 129"/>
                <a:gd name="f391" fmla="*/ f293 1 220"/>
                <a:gd name="f392" fmla="*/ f294 1 220"/>
                <a:gd name="f393" fmla="*/ f295 1 129"/>
                <a:gd name="f394" fmla="*/ f296 1 220"/>
                <a:gd name="f395" fmla="*/ f297 1 129"/>
                <a:gd name="f396" fmla="*/ f298 1 220"/>
                <a:gd name="f397" fmla="*/ f299 1 220"/>
                <a:gd name="f398" fmla="*/ f300 1 129"/>
                <a:gd name="f399" fmla="*/ f301 1 220"/>
                <a:gd name="f400" fmla="*/ f302 1 129"/>
                <a:gd name="f401" fmla="*/ f303 1 220"/>
                <a:gd name="f402" fmla="*/ f304 1 129"/>
                <a:gd name="f403" fmla="*/ f305 1 220"/>
                <a:gd name="f404" fmla="*/ f306 1 129"/>
                <a:gd name="f405" fmla="*/ f307 1 220"/>
                <a:gd name="f406" fmla="*/ 0 1 f209"/>
                <a:gd name="f407" fmla="*/ f6 1 f209"/>
                <a:gd name="f408" fmla="*/ 0 1 f210"/>
                <a:gd name="f409" fmla="*/ f7 1 f210"/>
                <a:gd name="f410" fmla="+- f308 0 f1"/>
                <a:gd name="f411" fmla="*/ f309 1 f209"/>
                <a:gd name="f412" fmla="*/ f310 1 f210"/>
                <a:gd name="f413" fmla="*/ f311 1 f209"/>
                <a:gd name="f414" fmla="*/ f312 1 f210"/>
                <a:gd name="f415" fmla="*/ f313 1 f209"/>
                <a:gd name="f416" fmla="*/ f314 1 f210"/>
                <a:gd name="f417" fmla="*/ f315 1 f209"/>
                <a:gd name="f418" fmla="*/ f316 1 f210"/>
                <a:gd name="f419" fmla="*/ f317 1 f209"/>
                <a:gd name="f420" fmla="*/ f318 1 f210"/>
                <a:gd name="f421" fmla="*/ f319 1 f209"/>
                <a:gd name="f422" fmla="*/ f320 1 f210"/>
                <a:gd name="f423" fmla="*/ f321 1 f209"/>
                <a:gd name="f424" fmla="*/ f322 1 f210"/>
                <a:gd name="f425" fmla="*/ f323 1 f209"/>
                <a:gd name="f426" fmla="*/ f324 1 f210"/>
                <a:gd name="f427" fmla="*/ f325 1 f209"/>
                <a:gd name="f428" fmla="*/ f326 1 f210"/>
                <a:gd name="f429" fmla="*/ f327 1 f209"/>
                <a:gd name="f430" fmla="*/ f328 1 f210"/>
                <a:gd name="f431" fmla="*/ f329 1 f209"/>
                <a:gd name="f432" fmla="*/ f330 1 f210"/>
                <a:gd name="f433" fmla="*/ f331 1 f209"/>
                <a:gd name="f434" fmla="*/ f332 1 f210"/>
                <a:gd name="f435" fmla="*/ f333 1 f209"/>
                <a:gd name="f436" fmla="*/ f334 1 f210"/>
                <a:gd name="f437" fmla="*/ f335 1 f209"/>
                <a:gd name="f438" fmla="*/ f336 1 f210"/>
                <a:gd name="f439" fmla="*/ f337 1 f209"/>
                <a:gd name="f440" fmla="*/ f338 1 f210"/>
                <a:gd name="f441" fmla="*/ f339 1 f209"/>
                <a:gd name="f442" fmla="*/ f340 1 f210"/>
                <a:gd name="f443" fmla="*/ f341 1 f209"/>
                <a:gd name="f444" fmla="*/ f342 1 f210"/>
                <a:gd name="f445" fmla="*/ f343 1 f209"/>
                <a:gd name="f446" fmla="*/ f344 1 f210"/>
                <a:gd name="f447" fmla="*/ f345 1 f209"/>
                <a:gd name="f448" fmla="*/ f346 1 f210"/>
                <a:gd name="f449" fmla="*/ f347 1 f209"/>
                <a:gd name="f450" fmla="*/ f348 1 f210"/>
                <a:gd name="f451" fmla="*/ f349 1 f209"/>
                <a:gd name="f452" fmla="*/ f350 1 f210"/>
                <a:gd name="f453" fmla="*/ f351 1 f209"/>
                <a:gd name="f454" fmla="*/ f352 1 f210"/>
                <a:gd name="f455" fmla="*/ f353 1 f209"/>
                <a:gd name="f456" fmla="*/ f354 1 f210"/>
                <a:gd name="f457" fmla="*/ f355 1 f209"/>
                <a:gd name="f458" fmla="*/ f356 1 f210"/>
                <a:gd name="f459" fmla="*/ f357 1 f209"/>
                <a:gd name="f460" fmla="*/ f358 1 f210"/>
                <a:gd name="f461" fmla="*/ f359 1 f210"/>
                <a:gd name="f462" fmla="*/ f360 1 f209"/>
                <a:gd name="f463" fmla="*/ f361 1 f210"/>
                <a:gd name="f464" fmla="*/ f362 1 f209"/>
                <a:gd name="f465" fmla="*/ f363 1 f210"/>
                <a:gd name="f466" fmla="*/ f364 1 f209"/>
                <a:gd name="f467" fmla="*/ f365 1 f210"/>
                <a:gd name="f468" fmla="*/ f366 1 f209"/>
                <a:gd name="f469" fmla="*/ f367 1 f209"/>
                <a:gd name="f470" fmla="*/ f368 1 f210"/>
                <a:gd name="f471" fmla="*/ f369 1 f210"/>
                <a:gd name="f472" fmla="*/ f370 1 f209"/>
                <a:gd name="f473" fmla="*/ f371 1 f210"/>
                <a:gd name="f474" fmla="*/ f372 1 f210"/>
                <a:gd name="f475" fmla="*/ f373 1 f209"/>
                <a:gd name="f476" fmla="*/ f374 1 f210"/>
                <a:gd name="f477" fmla="*/ f375 1 f209"/>
                <a:gd name="f478" fmla="*/ f376 1 f210"/>
                <a:gd name="f479" fmla="*/ f377 1 f209"/>
                <a:gd name="f480" fmla="*/ f378 1 f209"/>
                <a:gd name="f481" fmla="*/ f379 1 f210"/>
                <a:gd name="f482" fmla="*/ f380 1 f209"/>
                <a:gd name="f483" fmla="*/ f381 1 f210"/>
                <a:gd name="f484" fmla="*/ f382 1 f209"/>
                <a:gd name="f485" fmla="*/ f383 1 f210"/>
                <a:gd name="f486" fmla="*/ f384 1 f209"/>
                <a:gd name="f487" fmla="*/ f385 1 f210"/>
                <a:gd name="f488" fmla="*/ f386 1 f210"/>
                <a:gd name="f489" fmla="*/ f387 1 f210"/>
                <a:gd name="f490" fmla="*/ f388 1 f209"/>
                <a:gd name="f491" fmla="*/ f389 1 f210"/>
                <a:gd name="f492" fmla="*/ f390 1 f209"/>
                <a:gd name="f493" fmla="*/ f391 1 f210"/>
                <a:gd name="f494" fmla="*/ f392 1 f210"/>
                <a:gd name="f495" fmla="*/ f393 1 f209"/>
                <a:gd name="f496" fmla="*/ f394 1 f210"/>
                <a:gd name="f497" fmla="*/ f395 1 f209"/>
                <a:gd name="f498" fmla="*/ f396 1 f210"/>
                <a:gd name="f499" fmla="*/ f397 1 f210"/>
                <a:gd name="f500" fmla="*/ f398 1 f209"/>
                <a:gd name="f501" fmla="*/ f399 1 f210"/>
                <a:gd name="f502" fmla="*/ f400 1 f209"/>
                <a:gd name="f503" fmla="*/ f401 1 f210"/>
                <a:gd name="f504" fmla="*/ f402 1 f209"/>
                <a:gd name="f505" fmla="*/ f403 1 f210"/>
                <a:gd name="f506" fmla="*/ f404 1 f209"/>
                <a:gd name="f507" fmla="*/ f405 1 f210"/>
                <a:gd name="f508" fmla="*/ f406 f204 1"/>
                <a:gd name="f509" fmla="*/ f407 f204 1"/>
                <a:gd name="f510" fmla="*/ f409 f205 1"/>
                <a:gd name="f511" fmla="*/ f408 f205 1"/>
                <a:gd name="f512" fmla="*/ f411 f204 1"/>
                <a:gd name="f513" fmla="*/ f412 f205 1"/>
                <a:gd name="f514" fmla="*/ f413 f204 1"/>
                <a:gd name="f515" fmla="*/ f414 f205 1"/>
                <a:gd name="f516" fmla="*/ f415 f204 1"/>
                <a:gd name="f517" fmla="*/ f416 f205 1"/>
                <a:gd name="f518" fmla="*/ f417 f204 1"/>
                <a:gd name="f519" fmla="*/ f418 f205 1"/>
                <a:gd name="f520" fmla="*/ f419 f204 1"/>
                <a:gd name="f521" fmla="*/ f420 f205 1"/>
                <a:gd name="f522" fmla="*/ f421 f204 1"/>
                <a:gd name="f523" fmla="*/ f422 f205 1"/>
                <a:gd name="f524" fmla="*/ f423 f204 1"/>
                <a:gd name="f525" fmla="*/ f424 f205 1"/>
                <a:gd name="f526" fmla="*/ f425 f204 1"/>
                <a:gd name="f527" fmla="*/ f426 f205 1"/>
                <a:gd name="f528" fmla="*/ f427 f204 1"/>
                <a:gd name="f529" fmla="*/ f428 f205 1"/>
                <a:gd name="f530" fmla="*/ f429 f204 1"/>
                <a:gd name="f531" fmla="*/ f430 f205 1"/>
                <a:gd name="f532" fmla="*/ f431 f204 1"/>
                <a:gd name="f533" fmla="*/ f432 f205 1"/>
                <a:gd name="f534" fmla="*/ f433 f204 1"/>
                <a:gd name="f535" fmla="*/ f434 f205 1"/>
                <a:gd name="f536" fmla="*/ f435 f204 1"/>
                <a:gd name="f537" fmla="*/ f436 f205 1"/>
                <a:gd name="f538" fmla="*/ f437 f204 1"/>
                <a:gd name="f539" fmla="*/ f438 f205 1"/>
                <a:gd name="f540" fmla="*/ f439 f204 1"/>
                <a:gd name="f541" fmla="*/ f440 f205 1"/>
                <a:gd name="f542" fmla="*/ f441 f204 1"/>
                <a:gd name="f543" fmla="*/ f442 f205 1"/>
                <a:gd name="f544" fmla="*/ f443 f204 1"/>
                <a:gd name="f545" fmla="*/ f444 f205 1"/>
                <a:gd name="f546" fmla="*/ f445 f204 1"/>
                <a:gd name="f547" fmla="*/ f446 f205 1"/>
                <a:gd name="f548" fmla="*/ f447 f204 1"/>
                <a:gd name="f549" fmla="*/ f448 f205 1"/>
                <a:gd name="f550" fmla="*/ f449 f204 1"/>
                <a:gd name="f551" fmla="*/ f450 f205 1"/>
                <a:gd name="f552" fmla="*/ f451 f204 1"/>
                <a:gd name="f553" fmla="*/ f452 f205 1"/>
                <a:gd name="f554" fmla="*/ f453 f204 1"/>
                <a:gd name="f555" fmla="*/ f454 f205 1"/>
                <a:gd name="f556" fmla="*/ f455 f204 1"/>
                <a:gd name="f557" fmla="*/ f456 f205 1"/>
                <a:gd name="f558" fmla="*/ f457 f204 1"/>
                <a:gd name="f559" fmla="*/ f458 f205 1"/>
                <a:gd name="f560" fmla="*/ f459 f204 1"/>
                <a:gd name="f561" fmla="*/ f460 f205 1"/>
                <a:gd name="f562" fmla="*/ f461 f205 1"/>
                <a:gd name="f563" fmla="*/ f462 f204 1"/>
                <a:gd name="f564" fmla="*/ f463 f205 1"/>
                <a:gd name="f565" fmla="*/ f464 f204 1"/>
                <a:gd name="f566" fmla="*/ f465 f205 1"/>
                <a:gd name="f567" fmla="*/ f466 f204 1"/>
                <a:gd name="f568" fmla="*/ f467 f205 1"/>
                <a:gd name="f569" fmla="*/ f468 f204 1"/>
                <a:gd name="f570" fmla="*/ f469 f204 1"/>
                <a:gd name="f571" fmla="*/ f470 f205 1"/>
                <a:gd name="f572" fmla="*/ f471 f205 1"/>
                <a:gd name="f573" fmla="*/ f472 f204 1"/>
                <a:gd name="f574" fmla="*/ f473 f205 1"/>
                <a:gd name="f575" fmla="*/ f474 f205 1"/>
                <a:gd name="f576" fmla="*/ f475 f204 1"/>
                <a:gd name="f577" fmla="*/ f476 f205 1"/>
                <a:gd name="f578" fmla="*/ f477 f204 1"/>
                <a:gd name="f579" fmla="*/ f478 f205 1"/>
                <a:gd name="f580" fmla="*/ f479 f204 1"/>
                <a:gd name="f581" fmla="*/ f480 f204 1"/>
                <a:gd name="f582" fmla="*/ f481 f205 1"/>
                <a:gd name="f583" fmla="*/ f482 f204 1"/>
                <a:gd name="f584" fmla="*/ f483 f205 1"/>
                <a:gd name="f585" fmla="*/ f484 f204 1"/>
                <a:gd name="f586" fmla="*/ f485 f205 1"/>
                <a:gd name="f587" fmla="*/ f486 f204 1"/>
                <a:gd name="f588" fmla="*/ f487 f205 1"/>
                <a:gd name="f589" fmla="*/ f488 f205 1"/>
                <a:gd name="f590" fmla="*/ f489 f205 1"/>
                <a:gd name="f591" fmla="*/ f490 f204 1"/>
                <a:gd name="f592" fmla="*/ f491 f205 1"/>
                <a:gd name="f593" fmla="*/ f492 f204 1"/>
                <a:gd name="f594" fmla="*/ f493 f205 1"/>
                <a:gd name="f595" fmla="*/ f494 f205 1"/>
                <a:gd name="f596" fmla="*/ f495 f204 1"/>
                <a:gd name="f597" fmla="*/ f496 f205 1"/>
                <a:gd name="f598" fmla="*/ f497 f204 1"/>
                <a:gd name="f599" fmla="*/ f498 f205 1"/>
                <a:gd name="f600" fmla="*/ f499 f205 1"/>
                <a:gd name="f601" fmla="*/ f500 f204 1"/>
                <a:gd name="f602" fmla="*/ f501 f205 1"/>
                <a:gd name="f603" fmla="*/ f502 f204 1"/>
                <a:gd name="f604" fmla="*/ f503 f205 1"/>
                <a:gd name="f605" fmla="*/ f504 f204 1"/>
                <a:gd name="f606" fmla="*/ f505 f205 1"/>
                <a:gd name="f607" fmla="*/ f506 f204 1"/>
                <a:gd name="f608" fmla="*/ f507 f205 1"/>
              </a:gdLst>
              <a:ahLst/>
              <a:cxnLst>
                <a:cxn ang="3cd4">
                  <a:pos x="hc" y="t"/>
                </a:cxn>
                <a:cxn ang="0">
                  <a:pos x="r" y="vc"/>
                </a:cxn>
                <a:cxn ang="cd4">
                  <a:pos x="hc" y="b"/>
                </a:cxn>
                <a:cxn ang="cd2">
                  <a:pos x="l" y="vc"/>
                </a:cxn>
                <a:cxn ang="f410">
                  <a:pos x="f512" y="f513"/>
                </a:cxn>
                <a:cxn ang="f410">
                  <a:pos x="f514" y="f515"/>
                </a:cxn>
                <a:cxn ang="f410">
                  <a:pos x="f516" y="f517"/>
                </a:cxn>
                <a:cxn ang="f410">
                  <a:pos x="f518" y="f519"/>
                </a:cxn>
                <a:cxn ang="f410">
                  <a:pos x="f520" y="f521"/>
                </a:cxn>
                <a:cxn ang="f410">
                  <a:pos x="f522" y="f523"/>
                </a:cxn>
                <a:cxn ang="f410">
                  <a:pos x="f524" y="f525"/>
                </a:cxn>
                <a:cxn ang="f410">
                  <a:pos x="f526" y="f527"/>
                </a:cxn>
                <a:cxn ang="f410">
                  <a:pos x="f528" y="f529"/>
                </a:cxn>
                <a:cxn ang="f410">
                  <a:pos x="f530" y="f531"/>
                </a:cxn>
                <a:cxn ang="f410">
                  <a:pos x="f532" y="f533"/>
                </a:cxn>
                <a:cxn ang="f410">
                  <a:pos x="f534" y="f535"/>
                </a:cxn>
                <a:cxn ang="f410">
                  <a:pos x="f536" y="f537"/>
                </a:cxn>
                <a:cxn ang="f410">
                  <a:pos x="f538" y="f539"/>
                </a:cxn>
                <a:cxn ang="f410">
                  <a:pos x="f540" y="f541"/>
                </a:cxn>
                <a:cxn ang="f410">
                  <a:pos x="f542" y="f543"/>
                </a:cxn>
                <a:cxn ang="f410">
                  <a:pos x="f544" y="f545"/>
                </a:cxn>
                <a:cxn ang="f410">
                  <a:pos x="f546" y="f547"/>
                </a:cxn>
                <a:cxn ang="f410">
                  <a:pos x="f548" y="f549"/>
                </a:cxn>
                <a:cxn ang="f410">
                  <a:pos x="f550" y="f551"/>
                </a:cxn>
                <a:cxn ang="f410">
                  <a:pos x="f552" y="f553"/>
                </a:cxn>
                <a:cxn ang="f410">
                  <a:pos x="f554" y="f555"/>
                </a:cxn>
                <a:cxn ang="f410">
                  <a:pos x="f556" y="f557"/>
                </a:cxn>
                <a:cxn ang="f410">
                  <a:pos x="f558" y="f559"/>
                </a:cxn>
                <a:cxn ang="f410">
                  <a:pos x="f560" y="f561"/>
                </a:cxn>
                <a:cxn ang="f410">
                  <a:pos x="f560" y="f562"/>
                </a:cxn>
                <a:cxn ang="f410">
                  <a:pos x="f563" y="f564"/>
                </a:cxn>
                <a:cxn ang="f410">
                  <a:pos x="f565" y="f566"/>
                </a:cxn>
                <a:cxn ang="f410">
                  <a:pos x="f567" y="f568"/>
                </a:cxn>
                <a:cxn ang="f410">
                  <a:pos x="f569" y="f568"/>
                </a:cxn>
                <a:cxn ang="f410">
                  <a:pos x="f570" y="f571"/>
                </a:cxn>
                <a:cxn ang="f410">
                  <a:pos x="f570" y="f572"/>
                </a:cxn>
                <a:cxn ang="f410">
                  <a:pos x="f573" y="f574"/>
                </a:cxn>
                <a:cxn ang="f410">
                  <a:pos x="f573" y="f575"/>
                </a:cxn>
                <a:cxn ang="f410">
                  <a:pos x="f576" y="f577"/>
                </a:cxn>
                <a:cxn ang="f410">
                  <a:pos x="f578" y="f579"/>
                </a:cxn>
                <a:cxn ang="f410">
                  <a:pos x="f580" y="f579"/>
                </a:cxn>
                <a:cxn ang="f410">
                  <a:pos x="f581" y="f582"/>
                </a:cxn>
                <a:cxn ang="f410">
                  <a:pos x="f583" y="f584"/>
                </a:cxn>
                <a:cxn ang="f410">
                  <a:pos x="f585" y="f586"/>
                </a:cxn>
                <a:cxn ang="f410">
                  <a:pos x="f587" y="f588"/>
                </a:cxn>
                <a:cxn ang="f410">
                  <a:pos x="f585" y="f589"/>
                </a:cxn>
                <a:cxn ang="f410">
                  <a:pos x="f583" y="f590"/>
                </a:cxn>
                <a:cxn ang="f410">
                  <a:pos x="f591" y="f592"/>
                </a:cxn>
                <a:cxn ang="f410">
                  <a:pos x="f593" y="f594"/>
                </a:cxn>
                <a:cxn ang="f410">
                  <a:pos x="f558" y="f595"/>
                </a:cxn>
                <a:cxn ang="f410">
                  <a:pos x="f596" y="f559"/>
                </a:cxn>
                <a:cxn ang="f410">
                  <a:pos x="f548" y="f597"/>
                </a:cxn>
                <a:cxn ang="f410">
                  <a:pos x="f598" y="f599"/>
                </a:cxn>
                <a:cxn ang="f410">
                  <a:pos x="f536" y="f600"/>
                </a:cxn>
                <a:cxn ang="f410">
                  <a:pos x="f601" y="f602"/>
                </a:cxn>
                <a:cxn ang="f410">
                  <a:pos x="f603" y="f604"/>
                </a:cxn>
                <a:cxn ang="f410">
                  <a:pos x="f605" y="f606"/>
                </a:cxn>
                <a:cxn ang="f410">
                  <a:pos x="f607" y="f608"/>
                </a:cxn>
              </a:cxnLst>
              <a:rect l="f508" t="f511" r="f509" b="f510"/>
              <a:pathLst>
                <a:path w="129" h="220">
                  <a:moveTo>
                    <a:pt x="f8" y="f9"/>
                  </a:moveTo>
                  <a:cubicBezTo>
                    <a:pt x="f10" y="f11"/>
                    <a:pt x="f10" y="f12"/>
                    <a:pt x="f13" y="f14"/>
                  </a:cubicBezTo>
                  <a:cubicBezTo>
                    <a:pt x="f15" y="f14"/>
                    <a:pt x="f13" y="f14"/>
                    <a:pt x="f13" y="f16"/>
                  </a:cubicBezTo>
                  <a:cubicBezTo>
                    <a:pt x="f17" y="f18"/>
                    <a:pt x="f19" y="f20"/>
                    <a:pt x="f21" y="f22"/>
                  </a:cubicBezTo>
                  <a:cubicBezTo>
                    <a:pt x="f21" y="f22"/>
                    <a:pt x="f21" y="f22"/>
                    <a:pt x="f21" y="f22"/>
                  </a:cubicBezTo>
                  <a:cubicBezTo>
                    <a:pt x="f21" y="f23"/>
                    <a:pt x="f24" y="f23"/>
                    <a:pt x="f25" y="f23"/>
                  </a:cubicBezTo>
                  <a:cubicBezTo>
                    <a:pt x="f24" y="f23"/>
                    <a:pt x="f24" y="f23"/>
                    <a:pt x="f24" y="f23"/>
                  </a:cubicBezTo>
                  <a:cubicBezTo>
                    <a:pt x="f25" y="f23"/>
                    <a:pt x="f25" y="f26"/>
                    <a:pt x="f27" y="f26"/>
                  </a:cubicBezTo>
                  <a:cubicBezTo>
                    <a:pt x="f27" y="f28"/>
                    <a:pt x="f25" y="f28"/>
                    <a:pt x="f25" y="f28"/>
                  </a:cubicBezTo>
                  <a:cubicBezTo>
                    <a:pt x="f27" y="f29"/>
                    <a:pt x="f27" y="f29"/>
                    <a:pt x="f27" y="f29"/>
                  </a:cubicBezTo>
                  <a:cubicBezTo>
                    <a:pt x="f30" y="f29"/>
                    <a:pt x="f31" y="f32"/>
                    <a:pt x="f33" y="f34"/>
                  </a:cubicBezTo>
                  <a:cubicBezTo>
                    <a:pt x="f33" y="f34"/>
                    <a:pt x="f33" y="f34"/>
                    <a:pt x="f33" y="f34"/>
                  </a:cubicBezTo>
                  <a:cubicBezTo>
                    <a:pt x="f35" y="f36"/>
                    <a:pt x="f37" y="f38"/>
                    <a:pt x="f39" y="f40"/>
                  </a:cubicBezTo>
                  <a:cubicBezTo>
                    <a:pt x="f39" y="f41"/>
                    <a:pt x="f39" y="f41"/>
                    <a:pt x="f39" y="f41"/>
                  </a:cubicBezTo>
                  <a:cubicBezTo>
                    <a:pt x="f39" y="f41"/>
                    <a:pt x="f42" y="f41"/>
                    <a:pt x="f42" y="f43"/>
                  </a:cubicBezTo>
                  <a:cubicBezTo>
                    <a:pt x="f42" y="f2"/>
                    <a:pt x="f44" y="f2"/>
                    <a:pt x="f44" y="f45"/>
                  </a:cubicBezTo>
                  <a:cubicBezTo>
                    <a:pt x="f44" y="f45"/>
                    <a:pt x="f44" y="f45"/>
                    <a:pt x="f44" y="f45"/>
                  </a:cubicBezTo>
                  <a:cubicBezTo>
                    <a:pt x="f46" y="f45"/>
                    <a:pt x="f44" y="f47"/>
                    <a:pt x="f46" y="f47"/>
                  </a:cubicBezTo>
                  <a:cubicBezTo>
                    <a:pt x="f46" y="f48"/>
                    <a:pt x="f46" y="f48"/>
                    <a:pt x="f46" y="f48"/>
                  </a:cubicBezTo>
                  <a:cubicBezTo>
                    <a:pt x="f49" y="f48"/>
                    <a:pt x="f46" y="f48"/>
                    <a:pt x="f46" y="f50"/>
                  </a:cubicBezTo>
                  <a:cubicBezTo>
                    <a:pt x="f49" y="f48"/>
                    <a:pt x="f49" y="f48"/>
                    <a:pt x="f49" y="f48"/>
                  </a:cubicBezTo>
                  <a:cubicBezTo>
                    <a:pt x="f49" y="f50"/>
                    <a:pt x="f49" y="f50"/>
                    <a:pt x="f49" y="f51"/>
                  </a:cubicBezTo>
                  <a:cubicBezTo>
                    <a:pt x="f49" y="f51"/>
                    <a:pt x="f49" y="f51"/>
                    <a:pt x="f49" y="f51"/>
                  </a:cubicBezTo>
                  <a:cubicBezTo>
                    <a:pt x="f52" y="f53"/>
                    <a:pt x="f52" y="f54"/>
                    <a:pt x="f55" y="f53"/>
                  </a:cubicBezTo>
                  <a:cubicBezTo>
                    <a:pt x="f52" y="f54"/>
                    <a:pt x="f52" y="f51"/>
                    <a:pt x="f49" y="f53"/>
                  </a:cubicBezTo>
                  <a:cubicBezTo>
                    <a:pt x="f56" y="f57"/>
                    <a:pt x="f58" y="f59"/>
                    <a:pt x="f60" y="f61"/>
                  </a:cubicBezTo>
                  <a:cubicBezTo>
                    <a:pt x="f60" y="f62"/>
                    <a:pt x="f60" y="f62"/>
                    <a:pt x="f60" y="f62"/>
                  </a:cubicBezTo>
                  <a:cubicBezTo>
                    <a:pt x="f63" y="f64"/>
                    <a:pt x="f63" y="f64"/>
                    <a:pt x="f63" y="f64"/>
                  </a:cubicBezTo>
                  <a:cubicBezTo>
                    <a:pt x="f63" y="f65"/>
                    <a:pt x="f63" y="f65"/>
                    <a:pt x="f63" y="f65"/>
                  </a:cubicBezTo>
                  <a:cubicBezTo>
                    <a:pt x="f63" y="f66"/>
                    <a:pt x="f67" y="f65"/>
                    <a:pt x="f68" y="f66"/>
                  </a:cubicBezTo>
                  <a:cubicBezTo>
                    <a:pt x="f67" y="f66"/>
                    <a:pt x="f67" y="f66"/>
                    <a:pt x="f67" y="f66"/>
                  </a:cubicBezTo>
                  <a:cubicBezTo>
                    <a:pt x="f68" y="f69"/>
                    <a:pt x="f68" y="f70"/>
                    <a:pt x="f68" y="f70"/>
                  </a:cubicBezTo>
                  <a:cubicBezTo>
                    <a:pt x="f68" y="f70"/>
                    <a:pt x="f68" y="f70"/>
                    <a:pt x="f68" y="f70"/>
                  </a:cubicBezTo>
                  <a:cubicBezTo>
                    <a:pt x="f68" y="f70"/>
                    <a:pt x="f68" y="f71"/>
                    <a:pt x="f72" y="f71"/>
                  </a:cubicBezTo>
                  <a:cubicBezTo>
                    <a:pt x="f68" y="f71"/>
                    <a:pt x="f68" y="f71"/>
                    <a:pt x="f68" y="f71"/>
                  </a:cubicBezTo>
                  <a:cubicBezTo>
                    <a:pt x="f68" y="f73"/>
                    <a:pt x="f72" y="f71"/>
                    <a:pt x="f72" y="f73"/>
                  </a:cubicBezTo>
                  <a:cubicBezTo>
                    <a:pt x="f72" y="f73"/>
                    <a:pt x="f72" y="f73"/>
                    <a:pt x="f72" y="f73"/>
                  </a:cubicBezTo>
                  <a:cubicBezTo>
                    <a:pt x="f74" y="f75"/>
                    <a:pt x="f76" y="f77"/>
                    <a:pt x="f76" y="f78"/>
                  </a:cubicBezTo>
                  <a:cubicBezTo>
                    <a:pt x="f76" y="f78"/>
                    <a:pt x="f76" y="f78"/>
                    <a:pt x="f76" y="f78"/>
                  </a:cubicBezTo>
                  <a:cubicBezTo>
                    <a:pt x="f79" y="f80"/>
                    <a:pt x="f79" y="f80"/>
                    <a:pt x="f81" y="f82"/>
                  </a:cubicBezTo>
                  <a:cubicBezTo>
                    <a:pt x="f81" y="f83"/>
                    <a:pt x="f79" y="f82"/>
                    <a:pt x="f81" y="f83"/>
                  </a:cubicBezTo>
                  <a:cubicBezTo>
                    <a:pt x="f84" y="f83"/>
                    <a:pt x="f84" y="f85"/>
                    <a:pt x="f84" y="f86"/>
                  </a:cubicBezTo>
                  <a:cubicBezTo>
                    <a:pt x="f84" y="f85"/>
                    <a:pt x="f87" y="f88"/>
                    <a:pt x="f87" y="f89"/>
                  </a:cubicBezTo>
                  <a:cubicBezTo>
                    <a:pt x="f87" y="f89"/>
                    <a:pt x="f87" y="f90"/>
                    <a:pt x="f84" y="f89"/>
                  </a:cubicBezTo>
                  <a:cubicBezTo>
                    <a:pt x="f84" y="f90"/>
                    <a:pt x="f84" y="f90"/>
                    <a:pt x="f84" y="f90"/>
                  </a:cubicBezTo>
                  <a:cubicBezTo>
                    <a:pt x="f84" y="f90"/>
                    <a:pt x="f84" y="f89"/>
                    <a:pt x="f84" y="f90"/>
                  </a:cubicBezTo>
                  <a:cubicBezTo>
                    <a:pt x="f84" y="f90"/>
                    <a:pt x="f87" y="f91"/>
                    <a:pt x="f87" y="f91"/>
                  </a:cubicBezTo>
                  <a:cubicBezTo>
                    <a:pt x="f92" y="f93"/>
                    <a:pt x="f94" y="f93"/>
                    <a:pt x="f94" y="f95"/>
                  </a:cubicBezTo>
                  <a:cubicBezTo>
                    <a:pt x="f94" y="f95"/>
                    <a:pt x="f94" y="f96"/>
                    <a:pt x="f92" y="f96"/>
                  </a:cubicBezTo>
                  <a:cubicBezTo>
                    <a:pt x="f97" y="f96"/>
                    <a:pt x="f97" y="f96"/>
                    <a:pt x="f97" y="f96"/>
                  </a:cubicBezTo>
                  <a:cubicBezTo>
                    <a:pt x="f97" y="f98"/>
                    <a:pt x="f99" y="f98"/>
                    <a:pt x="f97" y="f98"/>
                  </a:cubicBezTo>
                  <a:cubicBezTo>
                    <a:pt x="f97" y="f98"/>
                    <a:pt x="f97" y="f98"/>
                    <a:pt x="f100" y="f98"/>
                  </a:cubicBezTo>
                  <a:cubicBezTo>
                    <a:pt x="f97" y="f98"/>
                    <a:pt x="f100" y="f101"/>
                    <a:pt x="f100" y="f101"/>
                  </a:cubicBezTo>
                  <a:cubicBezTo>
                    <a:pt x="f97" y="f101"/>
                    <a:pt x="f97" y="f101"/>
                    <a:pt x="f97" y="f101"/>
                  </a:cubicBezTo>
                  <a:cubicBezTo>
                    <a:pt x="f100" y="f101"/>
                    <a:pt x="f100" y="f101"/>
                    <a:pt x="f100" y="f101"/>
                  </a:cubicBezTo>
                  <a:cubicBezTo>
                    <a:pt x="f100" y="f102"/>
                    <a:pt x="f100" y="f102"/>
                    <a:pt x="f100" y="f102"/>
                  </a:cubicBezTo>
                  <a:cubicBezTo>
                    <a:pt x="f100" y="f102"/>
                    <a:pt x="f100" y="f103"/>
                    <a:pt x="f104" y="f102"/>
                  </a:cubicBezTo>
                  <a:cubicBezTo>
                    <a:pt x="f100" y="f102"/>
                    <a:pt x="f100" y="f102"/>
                    <a:pt x="f100" y="f102"/>
                  </a:cubicBezTo>
                  <a:cubicBezTo>
                    <a:pt x="f104" y="f102"/>
                    <a:pt x="f104" y="f103"/>
                    <a:pt x="f105" y="f103"/>
                  </a:cubicBezTo>
                  <a:cubicBezTo>
                    <a:pt x="f104" y="f103"/>
                    <a:pt x="f104" y="f103"/>
                    <a:pt x="f104" y="f103"/>
                  </a:cubicBezTo>
                  <a:cubicBezTo>
                    <a:pt x="f105" y="f106"/>
                    <a:pt x="f107" y="f108"/>
                    <a:pt x="f109" y="f6"/>
                  </a:cubicBezTo>
                  <a:cubicBezTo>
                    <a:pt x="f109" y="f108"/>
                    <a:pt x="f107" y="f6"/>
                    <a:pt x="f107" y="f108"/>
                  </a:cubicBezTo>
                  <a:cubicBezTo>
                    <a:pt x="f107" y="f6"/>
                    <a:pt x="f110" y="f111"/>
                    <a:pt x="f110" y="f112"/>
                  </a:cubicBezTo>
                  <a:cubicBezTo>
                    <a:pt x="f113" y="f112"/>
                    <a:pt x="f113" y="f112"/>
                    <a:pt x="f113" y="f112"/>
                  </a:cubicBezTo>
                  <a:cubicBezTo>
                    <a:pt x="f113" y="f112"/>
                    <a:pt x="f110" y="f114"/>
                    <a:pt x="f113" y="f114"/>
                  </a:cubicBezTo>
                  <a:cubicBezTo>
                    <a:pt x="f110" y="f114"/>
                    <a:pt x="f113" y="f114"/>
                    <a:pt x="f113" y="f115"/>
                  </a:cubicBezTo>
                  <a:cubicBezTo>
                    <a:pt x="f113" y="f115"/>
                    <a:pt x="f113" y="f115"/>
                    <a:pt x="f113" y="f115"/>
                  </a:cubicBezTo>
                  <a:cubicBezTo>
                    <a:pt x="f113" y="f115"/>
                    <a:pt x="f116" y="f10"/>
                    <a:pt x="f116" y="f117"/>
                  </a:cubicBezTo>
                  <a:cubicBezTo>
                    <a:pt x="f116" y="f117"/>
                    <a:pt x="f118" y="f117"/>
                    <a:pt x="f118" y="f13"/>
                  </a:cubicBezTo>
                  <a:cubicBezTo>
                    <a:pt x="f118" y="f13"/>
                    <a:pt x="f118" y="f13"/>
                    <a:pt x="f118" y="f13"/>
                  </a:cubicBezTo>
                  <a:cubicBezTo>
                    <a:pt x="f118" y="f15"/>
                    <a:pt x="f118" y="f15"/>
                    <a:pt x="f118" y="f15"/>
                  </a:cubicBezTo>
                  <a:cubicBezTo>
                    <a:pt x="f119" y="f15"/>
                    <a:pt x="f120" y="f117"/>
                    <a:pt x="f116" y="f117"/>
                  </a:cubicBezTo>
                  <a:cubicBezTo>
                    <a:pt x="f116" y="f13"/>
                    <a:pt x="f119" y="f13"/>
                    <a:pt x="f118" y="f13"/>
                  </a:cubicBezTo>
                  <a:cubicBezTo>
                    <a:pt x="f118" y="f15"/>
                    <a:pt x="f119" y="f15"/>
                    <a:pt x="f119" y="f121"/>
                  </a:cubicBezTo>
                  <a:cubicBezTo>
                    <a:pt x="f119" y="f121"/>
                    <a:pt x="f118" y="f121"/>
                    <a:pt x="f118" y="f122"/>
                  </a:cubicBezTo>
                  <a:cubicBezTo>
                    <a:pt x="f119" y="f122"/>
                    <a:pt x="f119" y="f122"/>
                    <a:pt x="f119" y="f122"/>
                  </a:cubicBezTo>
                  <a:cubicBezTo>
                    <a:pt x="f123" y="f19"/>
                    <a:pt x="f123" y="f19"/>
                    <a:pt x="f123" y="f19"/>
                  </a:cubicBezTo>
                  <a:cubicBezTo>
                    <a:pt x="f123" y="f122"/>
                    <a:pt x="f123" y="f19"/>
                    <a:pt x="f123" y="f19"/>
                  </a:cubicBezTo>
                  <a:cubicBezTo>
                    <a:pt x="f124" y="f19"/>
                    <a:pt x="f124" y="f19"/>
                    <a:pt x="f124" y="f19"/>
                  </a:cubicBezTo>
                  <a:cubicBezTo>
                    <a:pt x="f123" y="f21"/>
                    <a:pt x="f123" y="f21"/>
                    <a:pt x="f123" y="f21"/>
                  </a:cubicBezTo>
                  <a:cubicBezTo>
                    <a:pt x="f124" y="f21"/>
                    <a:pt x="f124" y="f21"/>
                    <a:pt x="f124" y="f21"/>
                  </a:cubicBezTo>
                  <a:cubicBezTo>
                    <a:pt x="f124" y="f21"/>
                    <a:pt x="f124" y="f21"/>
                    <a:pt x="f124" y="f21"/>
                  </a:cubicBezTo>
                  <a:cubicBezTo>
                    <a:pt x="f125" y="f21"/>
                    <a:pt x="f125" y="f24"/>
                    <a:pt x="f126" y="f24"/>
                  </a:cubicBezTo>
                  <a:cubicBezTo>
                    <a:pt x="f126" y="f25"/>
                    <a:pt x="f127" y="f27"/>
                    <a:pt x="f126" y="f31"/>
                  </a:cubicBezTo>
                  <a:cubicBezTo>
                    <a:pt x="f127" y="f30"/>
                    <a:pt x="f128" y="f30"/>
                    <a:pt x="f128" y="f33"/>
                  </a:cubicBezTo>
                  <a:cubicBezTo>
                    <a:pt x="f128" y="f33"/>
                    <a:pt x="f128" y="f30"/>
                    <a:pt x="f127" y="f33"/>
                  </a:cubicBezTo>
                  <a:cubicBezTo>
                    <a:pt x="f128" y="f33"/>
                    <a:pt x="f128" y="f33"/>
                    <a:pt x="f128" y="f33"/>
                  </a:cubicBezTo>
                  <a:cubicBezTo>
                    <a:pt x="f128" y="f35"/>
                    <a:pt x="f128" y="f35"/>
                    <a:pt x="f128" y="f35"/>
                  </a:cubicBezTo>
                  <a:cubicBezTo>
                    <a:pt x="f129" y="f37"/>
                    <a:pt x="f129" y="f35"/>
                    <a:pt x="f129" y="f35"/>
                  </a:cubicBezTo>
                  <a:cubicBezTo>
                    <a:pt x="f129" y="f37"/>
                    <a:pt x="f130" y="f131"/>
                    <a:pt x="f130" y="f39"/>
                  </a:cubicBezTo>
                  <a:cubicBezTo>
                    <a:pt x="f132" y="f39"/>
                    <a:pt x="f132" y="f131"/>
                    <a:pt x="f132" y="f39"/>
                  </a:cubicBezTo>
                  <a:cubicBezTo>
                    <a:pt x="f129" y="f42"/>
                    <a:pt x="f130" y="f42"/>
                    <a:pt x="f130" y="f44"/>
                  </a:cubicBezTo>
                  <a:cubicBezTo>
                    <a:pt x="f130" y="f42"/>
                    <a:pt x="f130" y="f42"/>
                    <a:pt x="f130" y="f42"/>
                  </a:cubicBezTo>
                  <a:cubicBezTo>
                    <a:pt x="f130" y="f44"/>
                    <a:pt x="f133" y="f44"/>
                    <a:pt x="f130" y="f44"/>
                  </a:cubicBezTo>
                  <a:cubicBezTo>
                    <a:pt x="f133" y="f44"/>
                    <a:pt x="f130" y="f46"/>
                    <a:pt x="f133" y="f44"/>
                  </a:cubicBezTo>
                  <a:cubicBezTo>
                    <a:pt x="f133" y="f134"/>
                    <a:pt x="f135" y="f55"/>
                    <a:pt x="f136" y="f56"/>
                  </a:cubicBezTo>
                  <a:cubicBezTo>
                    <a:pt x="f136" y="f56"/>
                    <a:pt x="f136" y="f58"/>
                    <a:pt x="f135" y="f58"/>
                  </a:cubicBezTo>
                  <a:cubicBezTo>
                    <a:pt x="f135" y="f56"/>
                    <a:pt x="f136" y="f56"/>
                    <a:pt x="f136" y="f56"/>
                  </a:cubicBezTo>
                  <a:cubicBezTo>
                    <a:pt x="f135" y="f56"/>
                    <a:pt x="f135" y="f56"/>
                    <a:pt x="f135" y="f56"/>
                  </a:cubicBezTo>
                  <a:cubicBezTo>
                    <a:pt x="f135" y="f58"/>
                    <a:pt x="f135" y="f58"/>
                    <a:pt x="f136" y="f58"/>
                  </a:cubicBezTo>
                  <a:cubicBezTo>
                    <a:pt x="f136" y="f58"/>
                    <a:pt x="f137" y="f58"/>
                    <a:pt x="f137" y="f138"/>
                  </a:cubicBezTo>
                  <a:cubicBezTo>
                    <a:pt x="f137" y="f138"/>
                    <a:pt x="f137" y="f138"/>
                    <a:pt x="f137" y="f60"/>
                  </a:cubicBezTo>
                  <a:cubicBezTo>
                    <a:pt x="f139" y="f60"/>
                    <a:pt x="f139" y="f60"/>
                    <a:pt x="f139" y="f60"/>
                  </a:cubicBezTo>
                  <a:cubicBezTo>
                    <a:pt x="f139" y="f63"/>
                    <a:pt x="f139" y="f63"/>
                    <a:pt x="f137" y="f63"/>
                  </a:cubicBezTo>
                  <a:cubicBezTo>
                    <a:pt x="f139" y="f67"/>
                    <a:pt x="f139" y="f67"/>
                    <a:pt x="f139" y="f67"/>
                  </a:cubicBezTo>
                  <a:cubicBezTo>
                    <a:pt x="f139" y="f68"/>
                    <a:pt x="f139" y="f68"/>
                    <a:pt x="f139" y="f68"/>
                  </a:cubicBezTo>
                  <a:cubicBezTo>
                    <a:pt x="f139" y="f67"/>
                    <a:pt x="f139" y="f68"/>
                    <a:pt x="f139" y="f68"/>
                  </a:cubicBezTo>
                  <a:cubicBezTo>
                    <a:pt x="f139" y="f68"/>
                    <a:pt x="f139" y="f68"/>
                    <a:pt x="f139" y="f68"/>
                  </a:cubicBezTo>
                  <a:cubicBezTo>
                    <a:pt x="f139" y="f68"/>
                    <a:pt x="f139" y="f68"/>
                    <a:pt x="f139" y="f68"/>
                  </a:cubicBezTo>
                  <a:cubicBezTo>
                    <a:pt x="f139" y="f68"/>
                    <a:pt x="f139" y="f68"/>
                    <a:pt x="f139" y="f68"/>
                  </a:cubicBezTo>
                  <a:cubicBezTo>
                    <a:pt x="f140" y="f68"/>
                    <a:pt x="f140" y="f68"/>
                    <a:pt x="f140" y="f68"/>
                  </a:cubicBezTo>
                  <a:cubicBezTo>
                    <a:pt x="f140" y="f72"/>
                    <a:pt x="f140" y="f72"/>
                    <a:pt x="f140" y="f72"/>
                  </a:cubicBezTo>
                  <a:cubicBezTo>
                    <a:pt x="f141" y="f72"/>
                    <a:pt x="f141" y="f72"/>
                    <a:pt x="f141" y="f72"/>
                  </a:cubicBezTo>
                  <a:cubicBezTo>
                    <a:pt x="f141" y="f72"/>
                    <a:pt x="f142" y="f74"/>
                    <a:pt x="f141" y="f74"/>
                  </a:cubicBezTo>
                  <a:cubicBezTo>
                    <a:pt x="f141" y="f72"/>
                    <a:pt x="f141" y="f72"/>
                    <a:pt x="f141" y="f72"/>
                  </a:cubicBezTo>
                  <a:cubicBezTo>
                    <a:pt x="f141" y="f74"/>
                    <a:pt x="f140" y="f74"/>
                    <a:pt x="f141" y="f74"/>
                  </a:cubicBezTo>
                  <a:cubicBezTo>
                    <a:pt x="f141" y="f76"/>
                    <a:pt x="f142" y="f74"/>
                    <a:pt x="f142" y="f76"/>
                  </a:cubicBezTo>
                  <a:cubicBezTo>
                    <a:pt x="f141" y="f76"/>
                    <a:pt x="f141" y="f76"/>
                    <a:pt x="f141" y="f76"/>
                  </a:cubicBezTo>
                  <a:cubicBezTo>
                    <a:pt x="f141" y="f76"/>
                    <a:pt x="f141" y="f76"/>
                    <a:pt x="f141" y="f76"/>
                  </a:cubicBezTo>
                  <a:cubicBezTo>
                    <a:pt x="f142" y="f76"/>
                    <a:pt x="f142" y="f76"/>
                    <a:pt x="f142" y="f76"/>
                  </a:cubicBezTo>
                  <a:cubicBezTo>
                    <a:pt x="f142" y="f76"/>
                    <a:pt x="f142" y="f76"/>
                    <a:pt x="f142" y="f76"/>
                  </a:cubicBezTo>
                  <a:cubicBezTo>
                    <a:pt x="f142" y="f76"/>
                    <a:pt x="f142" y="f79"/>
                    <a:pt x="f143" y="f79"/>
                  </a:cubicBezTo>
                  <a:cubicBezTo>
                    <a:pt x="f143" y="f81"/>
                    <a:pt x="f143" y="f81"/>
                    <a:pt x="f143" y="f84"/>
                  </a:cubicBezTo>
                  <a:cubicBezTo>
                    <a:pt x="f143" y="f84"/>
                    <a:pt x="f143" y="f84"/>
                    <a:pt x="f143" y="f84"/>
                  </a:cubicBezTo>
                  <a:cubicBezTo>
                    <a:pt x="f144" y="f87"/>
                    <a:pt x="f144" y="f87"/>
                    <a:pt x="f144" y="f87"/>
                  </a:cubicBezTo>
                  <a:cubicBezTo>
                    <a:pt x="f144" y="f87"/>
                    <a:pt x="f144" y="f87"/>
                    <a:pt x="f144" y="f87"/>
                  </a:cubicBezTo>
                  <a:cubicBezTo>
                    <a:pt x="f145" y="f146"/>
                    <a:pt x="f145" y="f146"/>
                    <a:pt x="f145" y="f146"/>
                  </a:cubicBezTo>
                  <a:cubicBezTo>
                    <a:pt x="f145" y="f92"/>
                    <a:pt x="f144" y="f92"/>
                    <a:pt x="f145" y="f94"/>
                  </a:cubicBezTo>
                  <a:cubicBezTo>
                    <a:pt x="f147" y="f94"/>
                    <a:pt x="f147" y="f94"/>
                    <a:pt x="f147" y="f94"/>
                  </a:cubicBezTo>
                  <a:cubicBezTo>
                    <a:pt x="f147" y="f99"/>
                    <a:pt x="f148" y="f97"/>
                    <a:pt x="f148" y="f100"/>
                  </a:cubicBezTo>
                  <a:cubicBezTo>
                    <a:pt x="f148" y="f100"/>
                    <a:pt x="f148" y="f100"/>
                    <a:pt x="f148" y="f100"/>
                  </a:cubicBezTo>
                  <a:cubicBezTo>
                    <a:pt x="f149" y="f104"/>
                    <a:pt x="f150" y="f151"/>
                    <a:pt x="f150" y="f109"/>
                  </a:cubicBezTo>
                  <a:cubicBezTo>
                    <a:pt x="f152" y="f109"/>
                    <a:pt x="f152" y="f110"/>
                    <a:pt x="f152" y="f110"/>
                  </a:cubicBezTo>
                  <a:cubicBezTo>
                    <a:pt x="f150" y="f110"/>
                    <a:pt x="f152" y="f113"/>
                    <a:pt x="f150" y="f110"/>
                  </a:cubicBezTo>
                  <a:cubicBezTo>
                    <a:pt x="f150" y="f110"/>
                    <a:pt x="f150" y="f110"/>
                    <a:pt x="f150" y="f109"/>
                  </a:cubicBezTo>
                  <a:cubicBezTo>
                    <a:pt x="f153" y="f110"/>
                    <a:pt x="f153" y="f120"/>
                    <a:pt x="f153" y="f120"/>
                  </a:cubicBezTo>
                  <a:cubicBezTo>
                    <a:pt x="f153" y="f120"/>
                    <a:pt x="f153" y="f120"/>
                    <a:pt x="f153" y="f120"/>
                  </a:cubicBezTo>
                  <a:cubicBezTo>
                    <a:pt x="f153" y="f120"/>
                    <a:pt x="f153" y="f116"/>
                    <a:pt x="f154" y="f116"/>
                  </a:cubicBezTo>
                  <a:cubicBezTo>
                    <a:pt x="f154" y="f116"/>
                    <a:pt x="f154" y="f116"/>
                    <a:pt x="f154" y="f116"/>
                  </a:cubicBezTo>
                  <a:cubicBezTo>
                    <a:pt x="f154" y="f116"/>
                    <a:pt x="f154" y="f116"/>
                    <a:pt x="f154" y="f116"/>
                  </a:cubicBezTo>
                  <a:cubicBezTo>
                    <a:pt x="f154" y="f118"/>
                    <a:pt x="f155" y="f116"/>
                    <a:pt x="f155" y="f118"/>
                  </a:cubicBezTo>
                  <a:cubicBezTo>
                    <a:pt x="f154" y="f118"/>
                    <a:pt x="f154" y="f118"/>
                    <a:pt x="f154" y="f118"/>
                  </a:cubicBezTo>
                  <a:cubicBezTo>
                    <a:pt x="f155" y="f119"/>
                    <a:pt x="f156" y="f119"/>
                    <a:pt x="f156" y="f124"/>
                  </a:cubicBezTo>
                  <a:cubicBezTo>
                    <a:pt x="f156" y="f125"/>
                    <a:pt x="f156" y="f125"/>
                    <a:pt x="f156" y="f125"/>
                  </a:cubicBezTo>
                  <a:cubicBezTo>
                    <a:pt x="f157" y="f125"/>
                    <a:pt x="f157" y="f125"/>
                    <a:pt x="f157" y="f125"/>
                  </a:cubicBezTo>
                  <a:cubicBezTo>
                    <a:pt x="f157" y="f126"/>
                    <a:pt x="f157" y="f126"/>
                    <a:pt x="f157" y="f126"/>
                  </a:cubicBezTo>
                  <a:cubicBezTo>
                    <a:pt x="f158" y="f127"/>
                    <a:pt x="f159" y="f132"/>
                    <a:pt x="f160" y="f161"/>
                  </a:cubicBezTo>
                  <a:cubicBezTo>
                    <a:pt x="f160" y="f161"/>
                    <a:pt x="f160" y="f161"/>
                    <a:pt x="f160" y="f161"/>
                  </a:cubicBezTo>
                  <a:cubicBezTo>
                    <a:pt x="f160" y="f161"/>
                    <a:pt x="f160" y="f161"/>
                    <a:pt x="f160" y="f161"/>
                  </a:cubicBezTo>
                  <a:cubicBezTo>
                    <a:pt x="f160" y="f161"/>
                    <a:pt x="f160" y="f162"/>
                    <a:pt x="f159" y="f161"/>
                  </a:cubicBezTo>
                  <a:cubicBezTo>
                    <a:pt x="f159" y="f162"/>
                    <a:pt x="f160" y="f162"/>
                    <a:pt x="f163" y="f136"/>
                  </a:cubicBezTo>
                  <a:cubicBezTo>
                    <a:pt x="f163" y="f162"/>
                    <a:pt x="f160" y="f162"/>
                    <a:pt x="f163" y="f162"/>
                  </a:cubicBezTo>
                  <a:cubicBezTo>
                    <a:pt x="f163" y="f162"/>
                    <a:pt x="f163" y="f136"/>
                    <a:pt x="f164" y="f136"/>
                  </a:cubicBezTo>
                  <a:cubicBezTo>
                    <a:pt x="f164" y="f135"/>
                    <a:pt x="f163" y="f135"/>
                    <a:pt x="f163" y="f135"/>
                  </a:cubicBezTo>
                  <a:cubicBezTo>
                    <a:pt x="f164" y="f135"/>
                    <a:pt x="f164" y="f135"/>
                    <a:pt x="f164" y="f135"/>
                  </a:cubicBezTo>
                  <a:cubicBezTo>
                    <a:pt x="f163" y="f137"/>
                    <a:pt x="f159" y="f136"/>
                    <a:pt x="f159" y="f137"/>
                  </a:cubicBezTo>
                  <a:cubicBezTo>
                    <a:pt x="f159" y="f137"/>
                    <a:pt x="f159" y="f137"/>
                    <a:pt x="f159" y="f137"/>
                  </a:cubicBezTo>
                  <a:cubicBezTo>
                    <a:pt x="f159" y="f139"/>
                    <a:pt x="f158" y="f135"/>
                    <a:pt x="f158" y="f137"/>
                  </a:cubicBezTo>
                  <a:cubicBezTo>
                    <a:pt x="f159" y="f139"/>
                    <a:pt x="f160" y="f139"/>
                    <a:pt x="f160" y="f137"/>
                  </a:cubicBezTo>
                  <a:cubicBezTo>
                    <a:pt x="f163" y="f139"/>
                    <a:pt x="f164" y="f137"/>
                    <a:pt x="f164" y="f139"/>
                  </a:cubicBezTo>
                  <a:cubicBezTo>
                    <a:pt x="f164" y="f139"/>
                    <a:pt x="f164" y="f137"/>
                    <a:pt x="f163" y="f137"/>
                  </a:cubicBezTo>
                  <a:cubicBezTo>
                    <a:pt x="f163" y="f139"/>
                    <a:pt x="f164" y="f139"/>
                    <a:pt x="f164" y="f140"/>
                  </a:cubicBezTo>
                  <a:cubicBezTo>
                    <a:pt x="f164" y="f139"/>
                    <a:pt x="f165" y="f139"/>
                    <a:pt x="f165" y="f140"/>
                  </a:cubicBezTo>
                  <a:cubicBezTo>
                    <a:pt x="f165" y="f140"/>
                    <a:pt x="f165" y="f140"/>
                    <a:pt x="f165" y="f140"/>
                  </a:cubicBezTo>
                  <a:cubicBezTo>
                    <a:pt x="f165" y="f140"/>
                    <a:pt x="f165" y="f140"/>
                    <a:pt x="f165" y="f140"/>
                  </a:cubicBezTo>
                  <a:cubicBezTo>
                    <a:pt x="f166" y="f140"/>
                    <a:pt x="f165" y="f140"/>
                    <a:pt x="f166" y="f140"/>
                  </a:cubicBezTo>
                  <a:cubicBezTo>
                    <a:pt x="f166" y="f142"/>
                    <a:pt x="f165" y="f140"/>
                    <a:pt x="f165" y="f142"/>
                  </a:cubicBezTo>
                  <a:cubicBezTo>
                    <a:pt x="f165" y="f142"/>
                    <a:pt x="f166" y="f143"/>
                    <a:pt x="f167" y="f142"/>
                  </a:cubicBezTo>
                  <a:cubicBezTo>
                    <a:pt x="f166" y="f143"/>
                    <a:pt x="f166" y="f143"/>
                    <a:pt x="f166" y="f143"/>
                  </a:cubicBezTo>
                  <a:cubicBezTo>
                    <a:pt x="f166" y="f143"/>
                    <a:pt x="f167" y="f143"/>
                    <a:pt x="f166" y="f144"/>
                  </a:cubicBezTo>
                  <a:cubicBezTo>
                    <a:pt x="f167" y="f144"/>
                    <a:pt x="f167" y="f144"/>
                    <a:pt x="f167" y="f144"/>
                  </a:cubicBezTo>
                  <a:cubicBezTo>
                    <a:pt x="f167" y="f144"/>
                    <a:pt x="f167" y="f144"/>
                    <a:pt x="f167" y="f145"/>
                  </a:cubicBezTo>
                  <a:cubicBezTo>
                    <a:pt x="f168" y="f147"/>
                    <a:pt x="f168" y="f147"/>
                    <a:pt x="f168" y="f147"/>
                  </a:cubicBezTo>
                  <a:cubicBezTo>
                    <a:pt x="f168" y="f147"/>
                    <a:pt x="f168" y="f169"/>
                    <a:pt x="f170" y="f169"/>
                  </a:cubicBezTo>
                  <a:cubicBezTo>
                    <a:pt x="f170" y="f147"/>
                    <a:pt x="f168" y="f147"/>
                    <a:pt x="f168" y="f145"/>
                  </a:cubicBezTo>
                  <a:cubicBezTo>
                    <a:pt x="f168" y="f147"/>
                    <a:pt x="f170" y="f147"/>
                    <a:pt x="f170" y="f169"/>
                  </a:cubicBezTo>
                  <a:cubicBezTo>
                    <a:pt x="f170" y="f169"/>
                    <a:pt x="f170" y="f169"/>
                    <a:pt x="f170" y="f169"/>
                  </a:cubicBezTo>
                  <a:cubicBezTo>
                    <a:pt x="f171" y="f169"/>
                    <a:pt x="f171" y="f169"/>
                    <a:pt x="f171" y="f169"/>
                  </a:cubicBezTo>
                  <a:cubicBezTo>
                    <a:pt x="f171" y="f169"/>
                    <a:pt x="f171" y="f169"/>
                    <a:pt x="f171" y="f169"/>
                  </a:cubicBezTo>
                  <a:cubicBezTo>
                    <a:pt x="f171" y="f169"/>
                    <a:pt x="f171" y="f169"/>
                    <a:pt x="f171" y="f169"/>
                  </a:cubicBezTo>
                  <a:cubicBezTo>
                    <a:pt x="f172" y="f169"/>
                    <a:pt x="f170" y="f169"/>
                    <a:pt x="f171" y="f148"/>
                  </a:cubicBezTo>
                  <a:cubicBezTo>
                    <a:pt x="f170" y="f148"/>
                    <a:pt x="f170" y="f148"/>
                    <a:pt x="f170" y="f148"/>
                  </a:cubicBezTo>
                  <a:cubicBezTo>
                    <a:pt x="f170" y="f148"/>
                    <a:pt x="f170" y="f148"/>
                    <a:pt x="f171" y="f149"/>
                  </a:cubicBezTo>
                  <a:cubicBezTo>
                    <a:pt x="f171" y="f149"/>
                    <a:pt x="f172" y="f149"/>
                    <a:pt x="f172" y="f148"/>
                  </a:cubicBezTo>
                  <a:cubicBezTo>
                    <a:pt x="f173" y="f149"/>
                    <a:pt x="f172" y="f149"/>
                    <a:pt x="f173" y="f149"/>
                  </a:cubicBezTo>
                  <a:cubicBezTo>
                    <a:pt x="f172" y="f149"/>
                    <a:pt x="f172" y="f149"/>
                    <a:pt x="f172" y="f149"/>
                  </a:cubicBezTo>
                  <a:cubicBezTo>
                    <a:pt x="f171" y="f149"/>
                    <a:pt x="f171" y="f150"/>
                    <a:pt x="f172" y="f150"/>
                  </a:cubicBezTo>
                  <a:cubicBezTo>
                    <a:pt x="f172" y="f153"/>
                    <a:pt x="f173" y="f153"/>
                    <a:pt x="f173" y="f150"/>
                  </a:cubicBezTo>
                  <a:cubicBezTo>
                    <a:pt x="f173" y="f153"/>
                    <a:pt x="f173" y="f153"/>
                    <a:pt x="f173" y="f153"/>
                  </a:cubicBezTo>
                  <a:cubicBezTo>
                    <a:pt x="f173" y="f154"/>
                    <a:pt x="f173" y="f153"/>
                    <a:pt x="f174" y="f153"/>
                  </a:cubicBezTo>
                  <a:cubicBezTo>
                    <a:pt x="f173" y="f154"/>
                    <a:pt x="f173" y="f175"/>
                    <a:pt x="f173" y="f175"/>
                  </a:cubicBezTo>
                  <a:cubicBezTo>
                    <a:pt x="f172" y="f175"/>
                    <a:pt x="f172" y="f175"/>
                    <a:pt x="f172" y="f175"/>
                  </a:cubicBezTo>
                  <a:cubicBezTo>
                    <a:pt x="f172" y="f175"/>
                    <a:pt x="f172" y="f175"/>
                    <a:pt x="f172" y="f175"/>
                  </a:cubicBezTo>
                  <a:cubicBezTo>
                    <a:pt x="f172" y="f175"/>
                    <a:pt x="f172" y="f175"/>
                    <a:pt x="f171" y="f175"/>
                  </a:cubicBezTo>
                  <a:cubicBezTo>
                    <a:pt x="f172" y="f155"/>
                    <a:pt x="f172" y="f155"/>
                    <a:pt x="f172" y="f155"/>
                  </a:cubicBezTo>
                  <a:cubicBezTo>
                    <a:pt x="f173" y="f175"/>
                    <a:pt x="f174" y="f155"/>
                    <a:pt x="f176" y="f175"/>
                  </a:cubicBezTo>
                  <a:cubicBezTo>
                    <a:pt x="f177" y="f155"/>
                    <a:pt x="f173" y="f156"/>
                    <a:pt x="f176" y="f157"/>
                  </a:cubicBezTo>
                  <a:cubicBezTo>
                    <a:pt x="f176" y="f156"/>
                    <a:pt x="f177" y="f157"/>
                    <a:pt x="f177" y="f156"/>
                  </a:cubicBezTo>
                  <a:cubicBezTo>
                    <a:pt x="f177" y="f157"/>
                    <a:pt x="f178" y="f156"/>
                    <a:pt x="f178" y="f157"/>
                  </a:cubicBezTo>
                  <a:cubicBezTo>
                    <a:pt x="f177" y="f157"/>
                    <a:pt x="f177" y="f179"/>
                    <a:pt x="f176" y="f179"/>
                  </a:cubicBezTo>
                  <a:cubicBezTo>
                    <a:pt x="f177" y="f179"/>
                    <a:pt x="f176" y="f157"/>
                    <a:pt x="f176" y="f157"/>
                  </a:cubicBezTo>
                  <a:cubicBezTo>
                    <a:pt x="f176" y="f157"/>
                    <a:pt x="f174" y="f157"/>
                    <a:pt x="f176" y="f179"/>
                  </a:cubicBezTo>
                  <a:cubicBezTo>
                    <a:pt x="f176" y="f159"/>
                    <a:pt x="f176" y="f159"/>
                    <a:pt x="f177" y="f159"/>
                  </a:cubicBezTo>
                  <a:cubicBezTo>
                    <a:pt x="f177" y="f179"/>
                    <a:pt x="f176" y="f179"/>
                    <a:pt x="f177" y="f179"/>
                  </a:cubicBezTo>
                  <a:cubicBezTo>
                    <a:pt x="f178" y="f159"/>
                    <a:pt x="f177" y="f160"/>
                    <a:pt x="f178" y="f159"/>
                  </a:cubicBezTo>
                  <a:cubicBezTo>
                    <a:pt x="f178" y="f159"/>
                    <a:pt x="f178" y="f179"/>
                    <a:pt x="f180" y="f179"/>
                  </a:cubicBezTo>
                  <a:cubicBezTo>
                    <a:pt x="f180" y="f159"/>
                    <a:pt x="f180" y="f159"/>
                    <a:pt x="f180" y="f159"/>
                  </a:cubicBezTo>
                  <a:cubicBezTo>
                    <a:pt x="f180" y="f159"/>
                    <a:pt x="f180" y="f159"/>
                    <a:pt x="f180" y="f159"/>
                  </a:cubicBezTo>
                  <a:cubicBezTo>
                    <a:pt x="f180" y="f160"/>
                    <a:pt x="f181" y="f159"/>
                    <a:pt x="f181" y="f160"/>
                  </a:cubicBezTo>
                  <a:cubicBezTo>
                    <a:pt x="f181" y="f160"/>
                    <a:pt x="f181" y="f160"/>
                    <a:pt x="f181" y="f160"/>
                  </a:cubicBezTo>
                  <a:cubicBezTo>
                    <a:pt x="f180" y="f160"/>
                    <a:pt x="f180" y="f159"/>
                    <a:pt x="f178" y="f160"/>
                  </a:cubicBezTo>
                  <a:cubicBezTo>
                    <a:pt x="f180" y="f160"/>
                    <a:pt x="f180" y="f160"/>
                    <a:pt x="f180" y="f160"/>
                  </a:cubicBezTo>
                  <a:cubicBezTo>
                    <a:pt x="f180" y="f160"/>
                    <a:pt x="f180" y="f160"/>
                    <a:pt x="f180" y="f160"/>
                  </a:cubicBezTo>
                  <a:cubicBezTo>
                    <a:pt x="f180" y="f160"/>
                    <a:pt x="f178" y="f163"/>
                    <a:pt x="f180" y="f182"/>
                  </a:cubicBezTo>
                  <a:cubicBezTo>
                    <a:pt x="f181" y="f182"/>
                    <a:pt x="f181" y="f182"/>
                    <a:pt x="f181" y="f163"/>
                  </a:cubicBezTo>
                  <a:cubicBezTo>
                    <a:pt x="f183" y="f182"/>
                    <a:pt x="f183" y="f164"/>
                    <a:pt x="f183" y="f164"/>
                  </a:cubicBezTo>
                  <a:cubicBezTo>
                    <a:pt x="f183" y="f164"/>
                    <a:pt x="f183" y="f165"/>
                    <a:pt x="f183" y="f165"/>
                  </a:cubicBezTo>
                  <a:cubicBezTo>
                    <a:pt x="f181" y="f182"/>
                    <a:pt x="f181" y="f182"/>
                    <a:pt x="f181" y="f182"/>
                  </a:cubicBezTo>
                  <a:cubicBezTo>
                    <a:pt x="f180" y="f164"/>
                    <a:pt x="f180" y="f163"/>
                    <a:pt x="f178" y="f163"/>
                  </a:cubicBezTo>
                  <a:cubicBezTo>
                    <a:pt x="f180" y="f182"/>
                    <a:pt x="f178" y="f164"/>
                    <a:pt x="f177" y="f164"/>
                  </a:cubicBezTo>
                  <a:cubicBezTo>
                    <a:pt x="f177" y="f164"/>
                    <a:pt x="f178" y="f164"/>
                    <a:pt x="f178" y="f165"/>
                  </a:cubicBezTo>
                  <a:cubicBezTo>
                    <a:pt x="f180" y="f164"/>
                    <a:pt x="f178" y="f164"/>
                    <a:pt x="f180" y="f164"/>
                  </a:cubicBezTo>
                  <a:cubicBezTo>
                    <a:pt x="f180" y="f165"/>
                    <a:pt x="f181" y="f166"/>
                    <a:pt x="f183" y="f166"/>
                  </a:cubicBezTo>
                  <a:cubicBezTo>
                    <a:pt x="f181" y="f166"/>
                    <a:pt x="f181" y="f166"/>
                    <a:pt x="f181" y="f166"/>
                  </a:cubicBezTo>
                  <a:cubicBezTo>
                    <a:pt x="f183" y="f167"/>
                    <a:pt x="f183" y="f168"/>
                    <a:pt x="f183" y="f171"/>
                  </a:cubicBezTo>
                  <a:cubicBezTo>
                    <a:pt x="f183" y="f168"/>
                    <a:pt x="f184" y="f172"/>
                    <a:pt x="f184" y="f171"/>
                  </a:cubicBezTo>
                  <a:cubicBezTo>
                    <a:pt x="f184" y="f170"/>
                    <a:pt x="f184" y="f168"/>
                    <a:pt x="f185" y="f168"/>
                  </a:cubicBezTo>
                  <a:cubicBezTo>
                    <a:pt x="f185" y="f170"/>
                    <a:pt x="f185" y="f170"/>
                    <a:pt x="f185" y="f170"/>
                  </a:cubicBezTo>
                  <a:cubicBezTo>
                    <a:pt x="f185" y="f170"/>
                    <a:pt x="f184" y="f171"/>
                    <a:pt x="f185" y="f171"/>
                  </a:cubicBezTo>
                  <a:cubicBezTo>
                    <a:pt x="f184" y="f170"/>
                    <a:pt x="f184" y="f171"/>
                    <a:pt x="f183" y="f172"/>
                  </a:cubicBezTo>
                  <a:cubicBezTo>
                    <a:pt x="f184" y="f172"/>
                    <a:pt x="f183" y="f172"/>
                    <a:pt x="f183" y="f173"/>
                  </a:cubicBezTo>
                  <a:cubicBezTo>
                    <a:pt x="f184" y="f173"/>
                    <a:pt x="f185" y="f174"/>
                    <a:pt x="f186" y="f176"/>
                  </a:cubicBezTo>
                  <a:cubicBezTo>
                    <a:pt x="f186" y="f177"/>
                    <a:pt x="f187" y="f177"/>
                    <a:pt x="f188" y="f180"/>
                  </a:cubicBezTo>
                  <a:cubicBezTo>
                    <a:pt x="f188" y="f181"/>
                    <a:pt x="f187" y="f181"/>
                    <a:pt x="f187" y="f183"/>
                  </a:cubicBezTo>
                  <a:cubicBezTo>
                    <a:pt x="f187" y="f183"/>
                    <a:pt x="f187" y="f181"/>
                    <a:pt x="f188" y="f183"/>
                  </a:cubicBezTo>
                  <a:cubicBezTo>
                    <a:pt x="f187" y="f183"/>
                    <a:pt x="f187" y="f183"/>
                    <a:pt x="f187" y="f183"/>
                  </a:cubicBezTo>
                  <a:cubicBezTo>
                    <a:pt x="f188" y="f183"/>
                    <a:pt x="f188" y="f185"/>
                    <a:pt x="f188" y="f185"/>
                  </a:cubicBezTo>
                  <a:cubicBezTo>
                    <a:pt x="f188" y="f185"/>
                    <a:pt x="f188" y="f185"/>
                    <a:pt x="f188" y="f185"/>
                  </a:cubicBezTo>
                  <a:cubicBezTo>
                    <a:pt x="f188" y="f185"/>
                    <a:pt x="f188" y="f185"/>
                    <a:pt x="f188" y="f185"/>
                  </a:cubicBezTo>
                  <a:cubicBezTo>
                    <a:pt x="f188" y="f185"/>
                    <a:pt x="f188" y="f189"/>
                    <a:pt x="f188" y="f185"/>
                  </a:cubicBezTo>
                  <a:cubicBezTo>
                    <a:pt x="f188" y="f189"/>
                    <a:pt x="f188" y="f189"/>
                    <a:pt x="f188" y="f189"/>
                  </a:cubicBezTo>
                  <a:cubicBezTo>
                    <a:pt x="f188" y="f189"/>
                    <a:pt x="f188" y="f189"/>
                    <a:pt x="f188" y="f189"/>
                  </a:cubicBezTo>
                  <a:cubicBezTo>
                    <a:pt x="f190" y="f189"/>
                    <a:pt x="f190" y="f186"/>
                    <a:pt x="f5" y="f187"/>
                  </a:cubicBezTo>
                  <a:cubicBezTo>
                    <a:pt x="f5" y="f190"/>
                    <a:pt x="f5" y="f190"/>
                    <a:pt x="f5" y="f190"/>
                  </a:cubicBezTo>
                  <a:cubicBezTo>
                    <a:pt x="f5" y="f190"/>
                    <a:pt x="f5" y="f190"/>
                    <a:pt x="f5" y="f190"/>
                  </a:cubicBezTo>
                  <a:cubicBezTo>
                    <a:pt x="f5" y="f5"/>
                    <a:pt x="f5" y="f5"/>
                    <a:pt x="f5" y="f5"/>
                  </a:cubicBezTo>
                  <a:cubicBezTo>
                    <a:pt x="f188" y="f190"/>
                    <a:pt x="f188" y="f190"/>
                    <a:pt x="f188" y="f190"/>
                  </a:cubicBezTo>
                  <a:cubicBezTo>
                    <a:pt x="f188" y="f187"/>
                    <a:pt x="f190" y="f190"/>
                    <a:pt x="f190" y="f190"/>
                  </a:cubicBezTo>
                  <a:cubicBezTo>
                    <a:pt x="f5" y="f187"/>
                    <a:pt x="f190" y="f186"/>
                    <a:pt x="f188" y="f186"/>
                  </a:cubicBezTo>
                  <a:cubicBezTo>
                    <a:pt x="f190" y="f187"/>
                    <a:pt x="f190" y="f187"/>
                    <a:pt x="f190" y="f187"/>
                  </a:cubicBezTo>
                  <a:cubicBezTo>
                    <a:pt x="f188" y="f187"/>
                    <a:pt x="f188" y="f187"/>
                    <a:pt x="f188" y="f187"/>
                  </a:cubicBezTo>
                  <a:cubicBezTo>
                    <a:pt x="f188" y="f187"/>
                    <a:pt x="f188" y="f187"/>
                    <a:pt x="f188" y="f187"/>
                  </a:cubicBezTo>
                  <a:cubicBezTo>
                    <a:pt x="f188" y="f187"/>
                    <a:pt x="f188" y="f187"/>
                    <a:pt x="f188" y="f186"/>
                  </a:cubicBezTo>
                  <a:cubicBezTo>
                    <a:pt x="f188" y="f186"/>
                    <a:pt x="f188" y="f186"/>
                    <a:pt x="f188" y="f186"/>
                  </a:cubicBezTo>
                  <a:cubicBezTo>
                    <a:pt x="f188" y="f186"/>
                    <a:pt x="f187" y="f186"/>
                    <a:pt x="f187" y="f189"/>
                  </a:cubicBezTo>
                  <a:cubicBezTo>
                    <a:pt x="f187" y="f189"/>
                    <a:pt x="f186" y="f185"/>
                    <a:pt x="f185" y="f184"/>
                  </a:cubicBezTo>
                  <a:cubicBezTo>
                    <a:pt x="f186" y="f184"/>
                    <a:pt x="f187" y="f185"/>
                    <a:pt x="f187" y="f185"/>
                  </a:cubicBezTo>
                  <a:cubicBezTo>
                    <a:pt x="f187" y="f184"/>
                    <a:pt x="f187" y="f184"/>
                    <a:pt x="f187" y="f184"/>
                  </a:cubicBezTo>
                  <a:cubicBezTo>
                    <a:pt x="f186" y="f184"/>
                    <a:pt x="f185" y="f184"/>
                    <a:pt x="f185" y="f183"/>
                  </a:cubicBezTo>
                  <a:cubicBezTo>
                    <a:pt x="f185" y="f183"/>
                    <a:pt x="f185" y="f183"/>
                    <a:pt x="f185" y="f183"/>
                  </a:cubicBezTo>
                  <a:cubicBezTo>
                    <a:pt x="f185" y="f181"/>
                    <a:pt x="f184" y="f183"/>
                    <a:pt x="f184" y="f181"/>
                  </a:cubicBezTo>
                  <a:cubicBezTo>
                    <a:pt x="f183" y="f177"/>
                    <a:pt x="f183" y="f177"/>
                    <a:pt x="f181" y="f176"/>
                  </a:cubicBezTo>
                  <a:cubicBezTo>
                    <a:pt x="f183" y="f174"/>
                    <a:pt x="f183" y="f174"/>
                    <a:pt x="f183" y="f174"/>
                  </a:cubicBezTo>
                  <a:cubicBezTo>
                    <a:pt x="f181" y="f174"/>
                    <a:pt x="f180" y="f172"/>
                    <a:pt x="f178" y="f172"/>
                  </a:cubicBezTo>
                  <a:cubicBezTo>
                    <a:pt x="f178" y="f170"/>
                    <a:pt x="f176" y="f168"/>
                    <a:pt x="f177" y="f167"/>
                  </a:cubicBezTo>
                  <a:cubicBezTo>
                    <a:pt x="f174" y="f165"/>
                    <a:pt x="f172" y="f182"/>
                    <a:pt x="f171" y="f160"/>
                  </a:cubicBezTo>
                  <a:cubicBezTo>
                    <a:pt x="f172" y="f160"/>
                    <a:pt x="f172" y="f160"/>
                    <a:pt x="f172" y="f160"/>
                  </a:cubicBezTo>
                  <a:cubicBezTo>
                    <a:pt x="f171" y="f160"/>
                    <a:pt x="f172" y="f159"/>
                    <a:pt x="f172" y="f159"/>
                  </a:cubicBezTo>
                  <a:cubicBezTo>
                    <a:pt x="f171" y="f160"/>
                    <a:pt x="f171" y="f159"/>
                    <a:pt x="f170" y="f159"/>
                  </a:cubicBezTo>
                  <a:cubicBezTo>
                    <a:pt x="f170" y="f157"/>
                    <a:pt x="f167" y="f156"/>
                    <a:pt x="f166" y="f155"/>
                  </a:cubicBezTo>
                  <a:cubicBezTo>
                    <a:pt x="f167" y="f155"/>
                    <a:pt x="f167" y="f155"/>
                    <a:pt x="f167" y="f155"/>
                  </a:cubicBezTo>
                  <a:cubicBezTo>
                    <a:pt x="f165" y="f175"/>
                    <a:pt x="f165" y="f175"/>
                    <a:pt x="f165" y="f153"/>
                  </a:cubicBezTo>
                  <a:cubicBezTo>
                    <a:pt x="f165" y="f153"/>
                    <a:pt x="f165" y="f153"/>
                    <a:pt x="f165" y="f150"/>
                  </a:cubicBezTo>
                  <a:cubicBezTo>
                    <a:pt x="f165" y="f150"/>
                    <a:pt x="f165" y="f150"/>
                    <a:pt x="f164" y="f149"/>
                  </a:cubicBezTo>
                  <a:cubicBezTo>
                    <a:pt x="f163" y="f148"/>
                    <a:pt x="f163" y="f169"/>
                    <a:pt x="f160" y="f169"/>
                  </a:cubicBezTo>
                  <a:cubicBezTo>
                    <a:pt x="f158" y="f144"/>
                    <a:pt x="f158" y="f140"/>
                    <a:pt x="f156" y="f139"/>
                  </a:cubicBezTo>
                  <a:cubicBezTo>
                    <a:pt x="f157" y="f137"/>
                    <a:pt x="f157" y="f137"/>
                    <a:pt x="f157" y="f137"/>
                  </a:cubicBezTo>
                  <a:cubicBezTo>
                    <a:pt x="f154" y="f136"/>
                    <a:pt x="f153" y="f130"/>
                    <a:pt x="f150" y="f129"/>
                  </a:cubicBezTo>
                  <a:cubicBezTo>
                    <a:pt x="f153" y="f128"/>
                    <a:pt x="f153" y="f128"/>
                    <a:pt x="f153" y="f128"/>
                  </a:cubicBezTo>
                  <a:cubicBezTo>
                    <a:pt x="f153" y="f128"/>
                    <a:pt x="f150" y="f127"/>
                    <a:pt x="f152" y="f127"/>
                  </a:cubicBezTo>
                  <a:cubicBezTo>
                    <a:pt x="f152" y="f126"/>
                    <a:pt x="f149" y="f126"/>
                    <a:pt x="f149" y="f126"/>
                  </a:cubicBezTo>
                  <a:cubicBezTo>
                    <a:pt x="f149" y="f125"/>
                    <a:pt x="f148" y="f125"/>
                    <a:pt x="f148" y="f125"/>
                  </a:cubicBezTo>
                  <a:cubicBezTo>
                    <a:pt x="f169" y="f119"/>
                    <a:pt x="f169" y="f118"/>
                    <a:pt x="f147" y="f116"/>
                  </a:cubicBezTo>
                  <a:cubicBezTo>
                    <a:pt x="f147" y="f116"/>
                    <a:pt x="f147" y="f116"/>
                    <a:pt x="f147" y="f116"/>
                  </a:cubicBezTo>
                  <a:cubicBezTo>
                    <a:pt x="f169" y="f116"/>
                    <a:pt x="f169" y="f116"/>
                    <a:pt x="f169" y="f116"/>
                  </a:cubicBezTo>
                  <a:cubicBezTo>
                    <a:pt x="f147" y="f120"/>
                    <a:pt x="f147" y="f120"/>
                    <a:pt x="f145" y="f120"/>
                  </a:cubicBezTo>
                  <a:cubicBezTo>
                    <a:pt x="f145" y="f113"/>
                    <a:pt x="f142" y="f109"/>
                    <a:pt x="f142" y="f105"/>
                  </a:cubicBezTo>
                  <a:cubicBezTo>
                    <a:pt x="f142" y="f151"/>
                    <a:pt x="f142" y="f105"/>
                    <a:pt x="f141" y="f105"/>
                  </a:cubicBezTo>
                  <a:cubicBezTo>
                    <a:pt x="f141" y="f104"/>
                    <a:pt x="f140" y="f100"/>
                    <a:pt x="f139" y="f97"/>
                  </a:cubicBezTo>
                  <a:cubicBezTo>
                    <a:pt x="f140" y="f97"/>
                    <a:pt x="f140" y="f97"/>
                    <a:pt x="f140" y="f97"/>
                  </a:cubicBezTo>
                  <a:cubicBezTo>
                    <a:pt x="f139" y="f99"/>
                    <a:pt x="f139" y="f97"/>
                    <a:pt x="f139" y="f97"/>
                  </a:cubicBezTo>
                  <a:cubicBezTo>
                    <a:pt x="f137" y="f94"/>
                    <a:pt x="f137" y="f87"/>
                    <a:pt x="f136" y="f81"/>
                  </a:cubicBezTo>
                  <a:cubicBezTo>
                    <a:pt x="f133" y="f72"/>
                    <a:pt x="f130" y="f63"/>
                    <a:pt x="f129" y="f58"/>
                  </a:cubicBezTo>
                  <a:cubicBezTo>
                    <a:pt x="f129" y="f58"/>
                    <a:pt x="f129" y="f58"/>
                    <a:pt x="f129" y="f58"/>
                  </a:cubicBezTo>
                  <a:cubicBezTo>
                    <a:pt x="f128" y="f58"/>
                    <a:pt x="f128" y="f55"/>
                    <a:pt x="f127" y="f55"/>
                  </a:cubicBezTo>
                  <a:cubicBezTo>
                    <a:pt x="f127" y="f52"/>
                    <a:pt x="f126" y="f134"/>
                    <a:pt x="f127" y="f134"/>
                  </a:cubicBezTo>
                  <a:cubicBezTo>
                    <a:pt x="f126" y="f134"/>
                    <a:pt x="f126" y="f44"/>
                    <a:pt x="f124" y="f44"/>
                  </a:cubicBezTo>
                  <a:cubicBezTo>
                    <a:pt x="f124" y="f44"/>
                    <a:pt x="f124" y="f44"/>
                    <a:pt x="f124" y="f44"/>
                  </a:cubicBezTo>
                  <a:cubicBezTo>
                    <a:pt x="f124" y="f39"/>
                    <a:pt x="f123" y="f131"/>
                    <a:pt x="f119" y="f37"/>
                  </a:cubicBezTo>
                  <a:cubicBezTo>
                    <a:pt x="f123" y="f37"/>
                    <a:pt x="f123" y="f37"/>
                    <a:pt x="f123" y="f37"/>
                  </a:cubicBezTo>
                  <a:cubicBezTo>
                    <a:pt x="f123" y="f35"/>
                    <a:pt x="f118" y="f35"/>
                    <a:pt x="f119" y="f33"/>
                  </a:cubicBezTo>
                  <a:cubicBezTo>
                    <a:pt x="f119" y="f33"/>
                    <a:pt x="f119" y="f33"/>
                    <a:pt x="f119" y="f35"/>
                  </a:cubicBezTo>
                  <a:cubicBezTo>
                    <a:pt x="f116" y="f31"/>
                    <a:pt x="f113" y="f24"/>
                    <a:pt x="f110" y="f19"/>
                  </a:cubicBezTo>
                  <a:cubicBezTo>
                    <a:pt x="f109" y="f15"/>
                    <a:pt x="f113" y="f122"/>
                    <a:pt x="f109" y="f121"/>
                  </a:cubicBezTo>
                  <a:cubicBezTo>
                    <a:pt x="f110" y="f15"/>
                    <a:pt x="f109" y="f121"/>
                    <a:pt x="f109" y="f121"/>
                  </a:cubicBezTo>
                  <a:cubicBezTo>
                    <a:pt x="f107" y="f15"/>
                    <a:pt x="f110" y="f13"/>
                    <a:pt x="f109" y="f13"/>
                  </a:cubicBezTo>
                  <a:cubicBezTo>
                    <a:pt x="f107" y="f13"/>
                    <a:pt x="f107" y="f117"/>
                    <a:pt x="f107" y="f13"/>
                  </a:cubicBezTo>
                  <a:cubicBezTo>
                    <a:pt x="f107" y="f10"/>
                    <a:pt x="f107" y="f10"/>
                    <a:pt x="f105" y="f10"/>
                  </a:cubicBezTo>
                  <a:cubicBezTo>
                    <a:pt x="f105" y="f191"/>
                    <a:pt x="f105" y="f191"/>
                    <a:pt x="f105" y="f191"/>
                  </a:cubicBezTo>
                  <a:cubicBezTo>
                    <a:pt x="f100" y="f191"/>
                    <a:pt x="f100" y="f114"/>
                    <a:pt x="f97" y="f112"/>
                  </a:cubicBezTo>
                  <a:cubicBezTo>
                    <a:pt x="f87" y="f102"/>
                    <a:pt x="f76" y="f95"/>
                    <a:pt x="f68" y="f86"/>
                  </a:cubicBezTo>
                  <a:cubicBezTo>
                    <a:pt x="f138" y="f73"/>
                    <a:pt x="f55" y="f65"/>
                    <a:pt x="f44" y="f192"/>
                  </a:cubicBezTo>
                  <a:cubicBezTo>
                    <a:pt x="f44" y="f57"/>
                    <a:pt x="f44" y="f57"/>
                    <a:pt x="f42" y="f193"/>
                  </a:cubicBezTo>
                  <a:cubicBezTo>
                    <a:pt x="f42" y="f193"/>
                    <a:pt x="f42" y="f57"/>
                    <a:pt x="f42" y="f193"/>
                  </a:cubicBezTo>
                  <a:cubicBezTo>
                    <a:pt x="f42" y="f57"/>
                    <a:pt x="f42" y="f54"/>
                    <a:pt x="f42" y="f54"/>
                  </a:cubicBezTo>
                  <a:cubicBezTo>
                    <a:pt x="f131" y="f51"/>
                    <a:pt x="f37" y="f48"/>
                    <a:pt x="f194" y="f45"/>
                  </a:cubicBezTo>
                  <a:cubicBezTo>
                    <a:pt x="f194" y="f45"/>
                    <a:pt x="f35" y="f45"/>
                    <a:pt x="f35" y="f2"/>
                  </a:cubicBezTo>
                  <a:cubicBezTo>
                    <a:pt x="f194" y="f2"/>
                    <a:pt x="f194" y="f2"/>
                    <a:pt x="f194" y="f2"/>
                  </a:cubicBezTo>
                  <a:cubicBezTo>
                    <a:pt x="f194" y="f2"/>
                    <a:pt x="f194" y="f2"/>
                    <a:pt x="f194" y="f2"/>
                  </a:cubicBezTo>
                  <a:cubicBezTo>
                    <a:pt x="f194" y="f2"/>
                    <a:pt x="f33" y="f43"/>
                    <a:pt x="f33" y="f2"/>
                  </a:cubicBezTo>
                  <a:cubicBezTo>
                    <a:pt x="f25" y="f195"/>
                    <a:pt x="f19" y="f29"/>
                    <a:pt x="f15" y="f196"/>
                  </a:cubicBezTo>
                  <a:cubicBezTo>
                    <a:pt x="f15" y="f197"/>
                    <a:pt x="f117" y="f198"/>
                    <a:pt x="f10" y="f199"/>
                  </a:cubicBezTo>
                  <a:cubicBezTo>
                    <a:pt x="f191" y="f200"/>
                    <a:pt x="f8" y="f201"/>
                    <a:pt x="f6" y="f202"/>
                  </a:cubicBezTo>
                  <a:cubicBezTo>
                    <a:pt x="f6" y="f202"/>
                    <a:pt x="f111" y="f7"/>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99" name="Freeform 96">
              <a:extLst>
                <a:ext uri="{FF2B5EF4-FFF2-40B4-BE49-F238E27FC236}">
                  <a16:creationId xmlns:a16="http://schemas.microsoft.com/office/drawing/2014/main" id="{0F15819B-F6B4-4AD6-B4FE-72DA9C72F51B}"/>
                </a:ext>
              </a:extLst>
            </p:cNvPr>
            <p:cNvSpPr/>
            <p:nvPr/>
          </p:nvSpPr>
          <p:spPr>
            <a:xfrm>
              <a:off x="9392661" y="2824270"/>
              <a:ext cx="145700" cy="278837"/>
            </a:xfrm>
            <a:custGeom>
              <a:avLst/>
              <a:gdLst>
                <a:gd name="f0" fmla="val 10800000"/>
                <a:gd name="f1" fmla="val 5400000"/>
                <a:gd name="f2" fmla="val 180"/>
                <a:gd name="f3" fmla="val w"/>
                <a:gd name="f4" fmla="val h"/>
                <a:gd name="f5" fmla="val 0"/>
                <a:gd name="f6" fmla="val 98"/>
                <a:gd name="f7" fmla="val 188"/>
                <a:gd name="f8" fmla="val 61"/>
                <a:gd name="f9" fmla="val 4"/>
                <a:gd name="f10" fmla="val 51"/>
                <a:gd name="f11" fmla="val 79"/>
                <a:gd name="f12" fmla="val 14"/>
                <a:gd name="f13" fmla="val 32"/>
                <a:gd name="f14" fmla="val 183"/>
                <a:gd name="f15" fmla="val 116"/>
                <a:gd name="f16" fmla="val 18"/>
                <a:gd name="f17" fmla="+- 0 0 -90"/>
                <a:gd name="f18" fmla="*/ f3 1 98"/>
                <a:gd name="f19" fmla="*/ f4 1 188"/>
                <a:gd name="f20" fmla="+- f7 0 f5"/>
                <a:gd name="f21" fmla="+- f6 0 f5"/>
                <a:gd name="f22" fmla="*/ f17 f0 1"/>
                <a:gd name="f23" fmla="*/ f21 1 98"/>
                <a:gd name="f24" fmla="*/ f20 1 188"/>
                <a:gd name="f25" fmla="*/ 61 f21 1"/>
                <a:gd name="f26" fmla="*/ 4 f20 1"/>
                <a:gd name="f27" fmla="*/ 14 f21 1"/>
                <a:gd name="f28" fmla="*/ 188 f20 1"/>
                <a:gd name="f29" fmla="*/ 79 f21 1"/>
                <a:gd name="f30" fmla="*/ 116 f20 1"/>
                <a:gd name="f31" fmla="*/ f22 1 f2"/>
                <a:gd name="f32" fmla="*/ f25 1 98"/>
                <a:gd name="f33" fmla="*/ f26 1 188"/>
                <a:gd name="f34" fmla="*/ f27 1 98"/>
                <a:gd name="f35" fmla="*/ f28 1 188"/>
                <a:gd name="f36" fmla="*/ f29 1 98"/>
                <a:gd name="f37" fmla="*/ f30 1 188"/>
                <a:gd name="f38" fmla="*/ 0 1 f23"/>
                <a:gd name="f39" fmla="*/ f6 1 f23"/>
                <a:gd name="f40" fmla="*/ 0 1 f24"/>
                <a:gd name="f41" fmla="*/ f7 1 f24"/>
                <a:gd name="f42" fmla="+- f31 0 f1"/>
                <a:gd name="f43" fmla="*/ f32 1 f23"/>
                <a:gd name="f44" fmla="*/ f33 1 f24"/>
                <a:gd name="f45" fmla="*/ f34 1 f23"/>
                <a:gd name="f46" fmla="*/ f35 1 f24"/>
                <a:gd name="f47" fmla="*/ f36 1 f23"/>
                <a:gd name="f48" fmla="*/ f37 1 f24"/>
                <a:gd name="f49" fmla="*/ f38 f18 1"/>
                <a:gd name="f50" fmla="*/ f39 f18 1"/>
                <a:gd name="f51" fmla="*/ f41 f19 1"/>
                <a:gd name="f52" fmla="*/ f40 f19 1"/>
                <a:gd name="f53" fmla="*/ f43 f18 1"/>
                <a:gd name="f54" fmla="*/ f44 f19 1"/>
                <a:gd name="f55" fmla="*/ f45 f18 1"/>
                <a:gd name="f56" fmla="*/ f46 f19 1"/>
                <a:gd name="f57" fmla="*/ f47 f18 1"/>
                <a:gd name="f58" fmla="*/ f48 f19 1"/>
              </a:gdLst>
              <a:ahLst/>
              <a:cxnLst>
                <a:cxn ang="3cd4">
                  <a:pos x="hc" y="t"/>
                </a:cxn>
                <a:cxn ang="0">
                  <a:pos x="r" y="vc"/>
                </a:cxn>
                <a:cxn ang="cd4">
                  <a:pos x="hc" y="b"/>
                </a:cxn>
                <a:cxn ang="cd2">
                  <a:pos x="l" y="vc"/>
                </a:cxn>
                <a:cxn ang="f42">
                  <a:pos x="f53" y="f54"/>
                </a:cxn>
                <a:cxn ang="f42">
                  <a:pos x="f55" y="f56"/>
                </a:cxn>
                <a:cxn ang="f42">
                  <a:pos x="f57" y="f58"/>
                </a:cxn>
                <a:cxn ang="f42">
                  <a:pos x="f53" y="f54"/>
                </a:cxn>
              </a:cxnLst>
              <a:rect l="f49" t="f52" r="f50" b="f51"/>
              <a:pathLst>
                <a:path w="98" h="188">
                  <a:moveTo>
                    <a:pt x="f8" y="f9"/>
                  </a:moveTo>
                  <a:cubicBezTo>
                    <a:pt x="f10" y="f5"/>
                    <a:pt x="f5" y="f11"/>
                    <a:pt x="f12" y="f7"/>
                  </a:cubicBezTo>
                  <a:cubicBezTo>
                    <a:pt x="f13" y="f14"/>
                    <a:pt x="f11" y="f15"/>
                    <a:pt x="f11" y="f15"/>
                  </a:cubicBezTo>
                  <a:cubicBezTo>
                    <a:pt x="f11" y="f15"/>
                    <a:pt x="f6" y="f16"/>
                    <a:pt x="f8" y="f9"/>
                  </a:cubicBezTo>
                  <a:close/>
                </a:path>
              </a:pathLst>
            </a:custGeom>
            <a:solidFill>
              <a:srgbClr val="F7D64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00" name="Freeform 97">
              <a:extLst>
                <a:ext uri="{FF2B5EF4-FFF2-40B4-BE49-F238E27FC236}">
                  <a16:creationId xmlns:a16="http://schemas.microsoft.com/office/drawing/2014/main" id="{D09EE3EA-944D-4A19-80EF-97FAEF32CB6B}"/>
                </a:ext>
              </a:extLst>
            </p:cNvPr>
            <p:cNvSpPr/>
            <p:nvPr/>
          </p:nvSpPr>
          <p:spPr>
            <a:xfrm>
              <a:off x="9456715" y="2831805"/>
              <a:ext cx="74102" cy="232989"/>
            </a:xfrm>
            <a:custGeom>
              <a:avLst/>
              <a:gdLst>
                <a:gd name="f0" fmla="val 10800000"/>
                <a:gd name="f1" fmla="val 5400000"/>
                <a:gd name="f2" fmla="val 180"/>
                <a:gd name="f3" fmla="val w"/>
                <a:gd name="f4" fmla="val h"/>
                <a:gd name="f5" fmla="val 0"/>
                <a:gd name="f6" fmla="val 50"/>
                <a:gd name="f7" fmla="val 157"/>
                <a:gd name="f8" fmla="val 18"/>
                <a:gd name="f9" fmla="val 28"/>
                <a:gd name="f10" fmla="val 132"/>
                <a:gd name="f11" fmla="val 36"/>
                <a:gd name="f12" fmla="val 111"/>
                <a:gd name="f13" fmla="val 43"/>
                <a:gd name="f14" fmla="val 88"/>
                <a:gd name="f15" fmla="val 12"/>
                <a:gd name="f16" fmla="+- 0 0 -90"/>
                <a:gd name="f17" fmla="*/ f3 1 50"/>
                <a:gd name="f18" fmla="*/ f4 1 157"/>
                <a:gd name="f19" fmla="+- f7 0 f5"/>
                <a:gd name="f20" fmla="+- f6 0 f5"/>
                <a:gd name="f21" fmla="*/ f16 f0 1"/>
                <a:gd name="f22" fmla="*/ f20 1 50"/>
                <a:gd name="f23" fmla="*/ f19 1 157"/>
                <a:gd name="f24" fmla="*/ 18 f20 1"/>
                <a:gd name="f25" fmla="*/ 0 f19 1"/>
                <a:gd name="f26" fmla="*/ 0 f20 1"/>
                <a:gd name="f27" fmla="*/ 157 f19 1"/>
                <a:gd name="f28" fmla="*/ 36 f20 1"/>
                <a:gd name="f29" fmla="*/ 111 f19 1"/>
                <a:gd name="f30" fmla="*/ f21 1 f2"/>
                <a:gd name="f31" fmla="*/ f24 1 50"/>
                <a:gd name="f32" fmla="*/ f25 1 157"/>
                <a:gd name="f33" fmla="*/ f26 1 50"/>
                <a:gd name="f34" fmla="*/ f27 1 157"/>
                <a:gd name="f35" fmla="*/ f28 1 50"/>
                <a:gd name="f36" fmla="*/ f29 1 157"/>
                <a:gd name="f37" fmla="*/ 0 1 f22"/>
                <a:gd name="f38" fmla="*/ f6 1 f22"/>
                <a:gd name="f39" fmla="*/ 0 1 f23"/>
                <a:gd name="f40" fmla="*/ f7 1 f23"/>
                <a:gd name="f41" fmla="+- f30 0 f1"/>
                <a:gd name="f42" fmla="*/ f31 1 f22"/>
                <a:gd name="f43" fmla="*/ f32 1 f23"/>
                <a:gd name="f44" fmla="*/ f33 1 f22"/>
                <a:gd name="f45" fmla="*/ f34 1 f23"/>
                <a:gd name="f46" fmla="*/ f35 1 f22"/>
                <a:gd name="f47" fmla="*/ f36 1 f23"/>
                <a:gd name="f48" fmla="*/ f37 f17 1"/>
                <a:gd name="f49" fmla="*/ f38 f17 1"/>
                <a:gd name="f50" fmla="*/ f40 f18 1"/>
                <a:gd name="f51" fmla="*/ f39 f18 1"/>
                <a:gd name="f52" fmla="*/ f42 f17 1"/>
                <a:gd name="f53" fmla="*/ f43 f18 1"/>
                <a:gd name="f54" fmla="*/ f44 f17 1"/>
                <a:gd name="f55" fmla="*/ f45 f18 1"/>
                <a:gd name="f56" fmla="*/ f46 f17 1"/>
                <a:gd name="f57" fmla="*/ f47 f18 1"/>
              </a:gdLst>
              <a:ahLst/>
              <a:cxnLst>
                <a:cxn ang="3cd4">
                  <a:pos x="hc" y="t"/>
                </a:cxn>
                <a:cxn ang="0">
                  <a:pos x="r" y="vc"/>
                </a:cxn>
                <a:cxn ang="cd4">
                  <a:pos x="hc" y="b"/>
                </a:cxn>
                <a:cxn ang="cd2">
                  <a:pos x="l" y="vc"/>
                </a:cxn>
                <a:cxn ang="f41">
                  <a:pos x="f52" y="f53"/>
                </a:cxn>
                <a:cxn ang="f41">
                  <a:pos x="f54" y="f55"/>
                </a:cxn>
                <a:cxn ang="f41">
                  <a:pos x="f56" y="f57"/>
                </a:cxn>
                <a:cxn ang="f41">
                  <a:pos x="f52" y="f53"/>
                </a:cxn>
              </a:cxnLst>
              <a:rect l="f48" t="f51" r="f49" b="f50"/>
              <a:pathLst>
                <a:path w="50" h="157">
                  <a:moveTo>
                    <a:pt x="f8" y="f5"/>
                  </a:moveTo>
                  <a:cubicBezTo>
                    <a:pt x="f5" y="f7"/>
                    <a:pt x="f5" y="f7"/>
                    <a:pt x="f5" y="f7"/>
                  </a:cubicBezTo>
                  <a:cubicBezTo>
                    <a:pt x="f5" y="f7"/>
                    <a:pt x="f9" y="f10"/>
                    <a:pt x="f11" y="f12"/>
                  </a:cubicBezTo>
                  <a:cubicBezTo>
                    <a:pt x="f13" y="f14"/>
                    <a:pt x="f6" y="f15"/>
                    <a:pt x="f8" y="f5"/>
                  </a:cubicBezTo>
                  <a:close/>
                </a:path>
              </a:pathLst>
            </a:custGeom>
            <a:solidFill>
              <a:srgbClr val="EAA32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01" name="Freeform 98">
              <a:extLst>
                <a:ext uri="{FF2B5EF4-FFF2-40B4-BE49-F238E27FC236}">
                  <a16:creationId xmlns:a16="http://schemas.microsoft.com/office/drawing/2014/main" id="{333D2716-EE54-4A51-980C-F2A0B76E2D3B}"/>
                </a:ext>
              </a:extLst>
            </p:cNvPr>
            <p:cNvSpPr/>
            <p:nvPr/>
          </p:nvSpPr>
          <p:spPr>
            <a:xfrm>
              <a:off x="9403342" y="3692164"/>
              <a:ext cx="158255" cy="312743"/>
            </a:xfrm>
            <a:custGeom>
              <a:avLst/>
              <a:gdLst>
                <a:gd name="f0" fmla="val 10800000"/>
                <a:gd name="f1" fmla="val 5400000"/>
                <a:gd name="f2" fmla="val 180"/>
                <a:gd name="f3" fmla="val w"/>
                <a:gd name="f4" fmla="val h"/>
                <a:gd name="f5" fmla="val 0"/>
                <a:gd name="f6" fmla="val 107"/>
                <a:gd name="f7" fmla="val 211"/>
                <a:gd name="f8" fmla="val 67"/>
                <a:gd name="f9" fmla="val 4"/>
                <a:gd name="f10" fmla="val 57"/>
                <a:gd name="f11" fmla="val 88"/>
                <a:gd name="f12" fmla="val 16"/>
                <a:gd name="f13" fmla="val 34"/>
                <a:gd name="f14" fmla="val 205"/>
                <a:gd name="f15" fmla="val 87"/>
                <a:gd name="f16" fmla="val 130"/>
                <a:gd name="f17" fmla="val 20"/>
                <a:gd name="f18" fmla="+- 0 0 -90"/>
                <a:gd name="f19" fmla="*/ f3 1 107"/>
                <a:gd name="f20" fmla="*/ f4 1 211"/>
                <a:gd name="f21" fmla="+- f7 0 f5"/>
                <a:gd name="f22" fmla="+- f6 0 f5"/>
                <a:gd name="f23" fmla="*/ f18 f0 1"/>
                <a:gd name="f24" fmla="*/ f22 1 107"/>
                <a:gd name="f25" fmla="*/ f21 1 211"/>
                <a:gd name="f26" fmla="*/ 67 f22 1"/>
                <a:gd name="f27" fmla="*/ 4 f21 1"/>
                <a:gd name="f28" fmla="*/ 16 f22 1"/>
                <a:gd name="f29" fmla="*/ 211 f21 1"/>
                <a:gd name="f30" fmla="*/ 87 f22 1"/>
                <a:gd name="f31" fmla="*/ 130 f21 1"/>
                <a:gd name="f32" fmla="*/ f23 1 f2"/>
                <a:gd name="f33" fmla="*/ f26 1 107"/>
                <a:gd name="f34" fmla="*/ f27 1 211"/>
                <a:gd name="f35" fmla="*/ f28 1 107"/>
                <a:gd name="f36" fmla="*/ f29 1 211"/>
                <a:gd name="f37" fmla="*/ f30 1 107"/>
                <a:gd name="f38" fmla="*/ f31 1 211"/>
                <a:gd name="f39" fmla="*/ 0 1 f24"/>
                <a:gd name="f40" fmla="*/ f6 1 f24"/>
                <a:gd name="f41" fmla="*/ 0 1 f25"/>
                <a:gd name="f42" fmla="*/ f7 1 f25"/>
                <a:gd name="f43" fmla="+- f32 0 f1"/>
                <a:gd name="f44" fmla="*/ f33 1 f24"/>
                <a:gd name="f45" fmla="*/ f34 1 f25"/>
                <a:gd name="f46" fmla="*/ f35 1 f24"/>
                <a:gd name="f47" fmla="*/ f36 1 f25"/>
                <a:gd name="f48" fmla="*/ f37 1 f24"/>
                <a:gd name="f49" fmla="*/ f38 1 f25"/>
                <a:gd name="f50" fmla="*/ f39 f19 1"/>
                <a:gd name="f51" fmla="*/ f40 f19 1"/>
                <a:gd name="f52" fmla="*/ f42 f20 1"/>
                <a:gd name="f53" fmla="*/ f41 f20 1"/>
                <a:gd name="f54" fmla="*/ f44 f19 1"/>
                <a:gd name="f55" fmla="*/ f45 f20 1"/>
                <a:gd name="f56" fmla="*/ f46 f19 1"/>
                <a:gd name="f57" fmla="*/ f47 f20 1"/>
                <a:gd name="f58" fmla="*/ f48 f19 1"/>
                <a:gd name="f59" fmla="*/ f49 f20 1"/>
              </a:gdLst>
              <a:ahLst/>
              <a:cxnLst>
                <a:cxn ang="3cd4">
                  <a:pos x="hc" y="t"/>
                </a:cxn>
                <a:cxn ang="0">
                  <a:pos x="r" y="vc"/>
                </a:cxn>
                <a:cxn ang="cd4">
                  <a:pos x="hc" y="b"/>
                </a:cxn>
                <a:cxn ang="cd2">
                  <a:pos x="l" y="vc"/>
                </a:cxn>
                <a:cxn ang="f43">
                  <a:pos x="f54" y="f55"/>
                </a:cxn>
                <a:cxn ang="f43">
                  <a:pos x="f56" y="f57"/>
                </a:cxn>
                <a:cxn ang="f43">
                  <a:pos x="f58" y="f59"/>
                </a:cxn>
                <a:cxn ang="f43">
                  <a:pos x="f54" y="f55"/>
                </a:cxn>
              </a:cxnLst>
              <a:rect l="f50" t="f53" r="f51" b="f52"/>
              <a:pathLst>
                <a:path w="107" h="211">
                  <a:moveTo>
                    <a:pt x="f8" y="f9"/>
                  </a:moveTo>
                  <a:cubicBezTo>
                    <a:pt x="f10" y="f5"/>
                    <a:pt x="f5" y="f11"/>
                    <a:pt x="f12" y="f7"/>
                  </a:cubicBezTo>
                  <a:cubicBezTo>
                    <a:pt x="f13" y="f14"/>
                    <a:pt x="f15" y="f16"/>
                    <a:pt x="f15" y="f16"/>
                  </a:cubicBezTo>
                  <a:cubicBezTo>
                    <a:pt x="f15" y="f16"/>
                    <a:pt x="f6" y="f17"/>
                    <a:pt x="f8" y="f9"/>
                  </a:cubicBezTo>
                  <a:close/>
                </a:path>
              </a:pathLst>
            </a:custGeom>
            <a:solidFill>
              <a:srgbClr val="F7D64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02" name="Freeform 99">
              <a:extLst>
                <a:ext uri="{FF2B5EF4-FFF2-40B4-BE49-F238E27FC236}">
                  <a16:creationId xmlns:a16="http://schemas.microsoft.com/office/drawing/2014/main" id="{A4D3181F-A7FB-44E3-9C52-8DFF12E0BE39}"/>
                </a:ext>
              </a:extLst>
            </p:cNvPr>
            <p:cNvSpPr/>
            <p:nvPr/>
          </p:nvSpPr>
          <p:spPr>
            <a:xfrm>
              <a:off x="9474299" y="3697815"/>
              <a:ext cx="80384" cy="261253"/>
            </a:xfrm>
            <a:custGeom>
              <a:avLst/>
              <a:gdLst>
                <a:gd name="f0" fmla="val 10800000"/>
                <a:gd name="f1" fmla="val 5400000"/>
                <a:gd name="f2" fmla="val 180"/>
                <a:gd name="f3" fmla="val w"/>
                <a:gd name="f4" fmla="val h"/>
                <a:gd name="f5" fmla="val 0"/>
                <a:gd name="f6" fmla="val 54"/>
                <a:gd name="f7" fmla="val 176"/>
                <a:gd name="f8" fmla="val 19"/>
                <a:gd name="f9" fmla="val 30"/>
                <a:gd name="f10" fmla="val 149"/>
                <a:gd name="f11" fmla="val 38"/>
                <a:gd name="f12" fmla="val 125"/>
                <a:gd name="f13" fmla="val 46"/>
                <a:gd name="f14" fmla="val 100"/>
                <a:gd name="f15" fmla="val 13"/>
                <a:gd name="f16" fmla="+- 0 0 -90"/>
                <a:gd name="f17" fmla="*/ f3 1 54"/>
                <a:gd name="f18" fmla="*/ f4 1 176"/>
                <a:gd name="f19" fmla="+- f7 0 f5"/>
                <a:gd name="f20" fmla="+- f6 0 f5"/>
                <a:gd name="f21" fmla="*/ f16 f0 1"/>
                <a:gd name="f22" fmla="*/ f20 1 54"/>
                <a:gd name="f23" fmla="*/ f19 1 176"/>
                <a:gd name="f24" fmla="*/ 19 f20 1"/>
                <a:gd name="f25" fmla="*/ 0 f19 1"/>
                <a:gd name="f26" fmla="*/ 0 f20 1"/>
                <a:gd name="f27" fmla="*/ 176 f19 1"/>
                <a:gd name="f28" fmla="*/ 38 f20 1"/>
                <a:gd name="f29" fmla="*/ 125 f19 1"/>
                <a:gd name="f30" fmla="*/ f21 1 f2"/>
                <a:gd name="f31" fmla="*/ f24 1 54"/>
                <a:gd name="f32" fmla="*/ f25 1 176"/>
                <a:gd name="f33" fmla="*/ f26 1 54"/>
                <a:gd name="f34" fmla="*/ f27 1 176"/>
                <a:gd name="f35" fmla="*/ f28 1 54"/>
                <a:gd name="f36" fmla="*/ f29 1 176"/>
                <a:gd name="f37" fmla="*/ 0 1 f22"/>
                <a:gd name="f38" fmla="*/ f6 1 f22"/>
                <a:gd name="f39" fmla="*/ 0 1 f23"/>
                <a:gd name="f40" fmla="*/ f7 1 f23"/>
                <a:gd name="f41" fmla="+- f30 0 f1"/>
                <a:gd name="f42" fmla="*/ f31 1 f22"/>
                <a:gd name="f43" fmla="*/ f32 1 f23"/>
                <a:gd name="f44" fmla="*/ f33 1 f22"/>
                <a:gd name="f45" fmla="*/ f34 1 f23"/>
                <a:gd name="f46" fmla="*/ f35 1 f22"/>
                <a:gd name="f47" fmla="*/ f36 1 f23"/>
                <a:gd name="f48" fmla="*/ f37 f17 1"/>
                <a:gd name="f49" fmla="*/ f38 f17 1"/>
                <a:gd name="f50" fmla="*/ f40 f18 1"/>
                <a:gd name="f51" fmla="*/ f39 f18 1"/>
                <a:gd name="f52" fmla="*/ f42 f17 1"/>
                <a:gd name="f53" fmla="*/ f43 f18 1"/>
                <a:gd name="f54" fmla="*/ f44 f17 1"/>
                <a:gd name="f55" fmla="*/ f45 f18 1"/>
                <a:gd name="f56" fmla="*/ f46 f17 1"/>
                <a:gd name="f57" fmla="*/ f47 f18 1"/>
              </a:gdLst>
              <a:ahLst/>
              <a:cxnLst>
                <a:cxn ang="3cd4">
                  <a:pos x="hc" y="t"/>
                </a:cxn>
                <a:cxn ang="0">
                  <a:pos x="r" y="vc"/>
                </a:cxn>
                <a:cxn ang="cd4">
                  <a:pos x="hc" y="b"/>
                </a:cxn>
                <a:cxn ang="cd2">
                  <a:pos x="l" y="vc"/>
                </a:cxn>
                <a:cxn ang="f41">
                  <a:pos x="f52" y="f53"/>
                </a:cxn>
                <a:cxn ang="f41">
                  <a:pos x="f54" y="f55"/>
                </a:cxn>
                <a:cxn ang="f41">
                  <a:pos x="f56" y="f57"/>
                </a:cxn>
                <a:cxn ang="f41">
                  <a:pos x="f52" y="f53"/>
                </a:cxn>
              </a:cxnLst>
              <a:rect l="f48" t="f51" r="f49" b="f50"/>
              <a:pathLst>
                <a:path w="54" h="176">
                  <a:moveTo>
                    <a:pt x="f8" y="f5"/>
                  </a:moveTo>
                  <a:cubicBezTo>
                    <a:pt x="f5" y="f7"/>
                    <a:pt x="f5" y="f7"/>
                    <a:pt x="f5" y="f7"/>
                  </a:cubicBezTo>
                  <a:cubicBezTo>
                    <a:pt x="f5" y="f7"/>
                    <a:pt x="f9" y="f10"/>
                    <a:pt x="f11" y="f12"/>
                  </a:cubicBezTo>
                  <a:cubicBezTo>
                    <a:pt x="f13" y="f14"/>
                    <a:pt x="f6" y="f15"/>
                    <a:pt x="f8" y="f5"/>
                  </a:cubicBezTo>
                  <a:close/>
                </a:path>
              </a:pathLst>
            </a:custGeom>
            <a:solidFill>
              <a:srgbClr val="EAA32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03" name="Freeform 100">
              <a:extLst>
                <a:ext uri="{FF2B5EF4-FFF2-40B4-BE49-F238E27FC236}">
                  <a16:creationId xmlns:a16="http://schemas.microsoft.com/office/drawing/2014/main" id="{AE97B7B1-0BCA-4ABD-AA9E-29F34C1991C7}"/>
                </a:ext>
              </a:extLst>
            </p:cNvPr>
            <p:cNvSpPr/>
            <p:nvPr/>
          </p:nvSpPr>
          <p:spPr>
            <a:xfrm>
              <a:off x="9391409" y="4482818"/>
              <a:ext cx="160138" cy="312743"/>
            </a:xfrm>
            <a:custGeom>
              <a:avLst/>
              <a:gdLst>
                <a:gd name="f0" fmla="val 10800000"/>
                <a:gd name="f1" fmla="val 5400000"/>
                <a:gd name="f2" fmla="val 180"/>
                <a:gd name="f3" fmla="val w"/>
                <a:gd name="f4" fmla="val h"/>
                <a:gd name="f5" fmla="val 0"/>
                <a:gd name="f6" fmla="val 108"/>
                <a:gd name="f7" fmla="val 211"/>
                <a:gd name="f8" fmla="val 68"/>
                <a:gd name="f9" fmla="val 3"/>
                <a:gd name="f10" fmla="val 56"/>
                <a:gd name="f11" fmla="val 88"/>
                <a:gd name="f12" fmla="val 15"/>
                <a:gd name="f13" fmla="val 35"/>
                <a:gd name="f14" fmla="val 204"/>
                <a:gd name="f15" fmla="val 87"/>
                <a:gd name="f16" fmla="val 130"/>
                <a:gd name="f17" fmla="val 20"/>
                <a:gd name="f18" fmla="+- 0 0 -90"/>
                <a:gd name="f19" fmla="*/ f3 1 108"/>
                <a:gd name="f20" fmla="*/ f4 1 211"/>
                <a:gd name="f21" fmla="+- f7 0 f5"/>
                <a:gd name="f22" fmla="+- f6 0 f5"/>
                <a:gd name="f23" fmla="*/ f18 f0 1"/>
                <a:gd name="f24" fmla="*/ f22 1 108"/>
                <a:gd name="f25" fmla="*/ f21 1 211"/>
                <a:gd name="f26" fmla="*/ 68 f22 1"/>
                <a:gd name="f27" fmla="*/ 3 f21 1"/>
                <a:gd name="f28" fmla="*/ 15 f22 1"/>
                <a:gd name="f29" fmla="*/ 211 f21 1"/>
                <a:gd name="f30" fmla="*/ 87 f22 1"/>
                <a:gd name="f31" fmla="*/ 130 f21 1"/>
                <a:gd name="f32" fmla="*/ f23 1 f2"/>
                <a:gd name="f33" fmla="*/ f26 1 108"/>
                <a:gd name="f34" fmla="*/ f27 1 211"/>
                <a:gd name="f35" fmla="*/ f28 1 108"/>
                <a:gd name="f36" fmla="*/ f29 1 211"/>
                <a:gd name="f37" fmla="*/ f30 1 108"/>
                <a:gd name="f38" fmla="*/ f31 1 211"/>
                <a:gd name="f39" fmla="*/ 0 1 f24"/>
                <a:gd name="f40" fmla="*/ f6 1 f24"/>
                <a:gd name="f41" fmla="*/ 0 1 f25"/>
                <a:gd name="f42" fmla="*/ f7 1 f25"/>
                <a:gd name="f43" fmla="+- f32 0 f1"/>
                <a:gd name="f44" fmla="*/ f33 1 f24"/>
                <a:gd name="f45" fmla="*/ f34 1 f25"/>
                <a:gd name="f46" fmla="*/ f35 1 f24"/>
                <a:gd name="f47" fmla="*/ f36 1 f25"/>
                <a:gd name="f48" fmla="*/ f37 1 f24"/>
                <a:gd name="f49" fmla="*/ f38 1 f25"/>
                <a:gd name="f50" fmla="*/ f39 f19 1"/>
                <a:gd name="f51" fmla="*/ f40 f19 1"/>
                <a:gd name="f52" fmla="*/ f42 f20 1"/>
                <a:gd name="f53" fmla="*/ f41 f20 1"/>
                <a:gd name="f54" fmla="*/ f44 f19 1"/>
                <a:gd name="f55" fmla="*/ f45 f20 1"/>
                <a:gd name="f56" fmla="*/ f46 f19 1"/>
                <a:gd name="f57" fmla="*/ f47 f20 1"/>
                <a:gd name="f58" fmla="*/ f48 f19 1"/>
                <a:gd name="f59" fmla="*/ f49 f20 1"/>
              </a:gdLst>
              <a:ahLst/>
              <a:cxnLst>
                <a:cxn ang="3cd4">
                  <a:pos x="hc" y="t"/>
                </a:cxn>
                <a:cxn ang="0">
                  <a:pos x="r" y="vc"/>
                </a:cxn>
                <a:cxn ang="cd4">
                  <a:pos x="hc" y="b"/>
                </a:cxn>
                <a:cxn ang="cd2">
                  <a:pos x="l" y="vc"/>
                </a:cxn>
                <a:cxn ang="f43">
                  <a:pos x="f54" y="f55"/>
                </a:cxn>
                <a:cxn ang="f43">
                  <a:pos x="f56" y="f57"/>
                </a:cxn>
                <a:cxn ang="f43">
                  <a:pos x="f58" y="f59"/>
                </a:cxn>
                <a:cxn ang="f43">
                  <a:pos x="f54" y="f55"/>
                </a:cxn>
              </a:cxnLst>
              <a:rect l="f50" t="f53" r="f51" b="f52"/>
              <a:pathLst>
                <a:path w="108" h="211">
                  <a:moveTo>
                    <a:pt x="f8" y="f9"/>
                  </a:moveTo>
                  <a:cubicBezTo>
                    <a:pt x="f10" y="f5"/>
                    <a:pt x="f5" y="f11"/>
                    <a:pt x="f12" y="f7"/>
                  </a:cubicBezTo>
                  <a:cubicBezTo>
                    <a:pt x="f13" y="f14"/>
                    <a:pt x="f15" y="f16"/>
                    <a:pt x="f15" y="f16"/>
                  </a:cubicBezTo>
                  <a:cubicBezTo>
                    <a:pt x="f15" y="f16"/>
                    <a:pt x="f6" y="f17"/>
                    <a:pt x="f8" y="f9"/>
                  </a:cubicBezTo>
                  <a:close/>
                </a:path>
              </a:pathLst>
            </a:custGeom>
            <a:solidFill>
              <a:srgbClr val="F7D64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04" name="Freeform 101">
              <a:extLst>
                <a:ext uri="{FF2B5EF4-FFF2-40B4-BE49-F238E27FC236}">
                  <a16:creationId xmlns:a16="http://schemas.microsoft.com/office/drawing/2014/main" id="{8FFAF7B3-C1E4-450F-AF13-293695B45412}"/>
                </a:ext>
              </a:extLst>
            </p:cNvPr>
            <p:cNvSpPr/>
            <p:nvPr/>
          </p:nvSpPr>
          <p:spPr>
            <a:xfrm>
              <a:off x="9462366" y="4488469"/>
              <a:ext cx="80384" cy="261253"/>
            </a:xfrm>
            <a:custGeom>
              <a:avLst/>
              <a:gdLst>
                <a:gd name="f0" fmla="val 10800000"/>
                <a:gd name="f1" fmla="val 5400000"/>
                <a:gd name="f2" fmla="val 180"/>
                <a:gd name="f3" fmla="val w"/>
                <a:gd name="f4" fmla="val h"/>
                <a:gd name="f5" fmla="val 0"/>
                <a:gd name="f6" fmla="val 54"/>
                <a:gd name="f7" fmla="val 176"/>
                <a:gd name="f8" fmla="val 20"/>
                <a:gd name="f9" fmla="val 30"/>
                <a:gd name="f10" fmla="val 149"/>
                <a:gd name="f11" fmla="val 39"/>
                <a:gd name="f12" fmla="val 126"/>
                <a:gd name="f13" fmla="val 47"/>
                <a:gd name="f14" fmla="val 101"/>
                <a:gd name="f15" fmla="val 14"/>
                <a:gd name="f16" fmla="+- 0 0 -90"/>
                <a:gd name="f17" fmla="*/ f3 1 54"/>
                <a:gd name="f18" fmla="*/ f4 1 176"/>
                <a:gd name="f19" fmla="+- f7 0 f5"/>
                <a:gd name="f20" fmla="+- f6 0 f5"/>
                <a:gd name="f21" fmla="*/ f16 f0 1"/>
                <a:gd name="f22" fmla="*/ f20 1 54"/>
                <a:gd name="f23" fmla="*/ f19 1 176"/>
                <a:gd name="f24" fmla="*/ 20 f20 1"/>
                <a:gd name="f25" fmla="*/ 0 f19 1"/>
                <a:gd name="f26" fmla="*/ 0 f20 1"/>
                <a:gd name="f27" fmla="*/ 176 f19 1"/>
                <a:gd name="f28" fmla="*/ 39 f20 1"/>
                <a:gd name="f29" fmla="*/ 126 f19 1"/>
                <a:gd name="f30" fmla="*/ f21 1 f2"/>
                <a:gd name="f31" fmla="*/ f24 1 54"/>
                <a:gd name="f32" fmla="*/ f25 1 176"/>
                <a:gd name="f33" fmla="*/ f26 1 54"/>
                <a:gd name="f34" fmla="*/ f27 1 176"/>
                <a:gd name="f35" fmla="*/ f28 1 54"/>
                <a:gd name="f36" fmla="*/ f29 1 176"/>
                <a:gd name="f37" fmla="*/ 0 1 f22"/>
                <a:gd name="f38" fmla="*/ f6 1 f22"/>
                <a:gd name="f39" fmla="*/ 0 1 f23"/>
                <a:gd name="f40" fmla="*/ f7 1 f23"/>
                <a:gd name="f41" fmla="+- f30 0 f1"/>
                <a:gd name="f42" fmla="*/ f31 1 f22"/>
                <a:gd name="f43" fmla="*/ f32 1 f23"/>
                <a:gd name="f44" fmla="*/ f33 1 f22"/>
                <a:gd name="f45" fmla="*/ f34 1 f23"/>
                <a:gd name="f46" fmla="*/ f35 1 f22"/>
                <a:gd name="f47" fmla="*/ f36 1 f23"/>
                <a:gd name="f48" fmla="*/ f37 f17 1"/>
                <a:gd name="f49" fmla="*/ f38 f17 1"/>
                <a:gd name="f50" fmla="*/ f40 f18 1"/>
                <a:gd name="f51" fmla="*/ f39 f18 1"/>
                <a:gd name="f52" fmla="*/ f42 f17 1"/>
                <a:gd name="f53" fmla="*/ f43 f18 1"/>
                <a:gd name="f54" fmla="*/ f44 f17 1"/>
                <a:gd name="f55" fmla="*/ f45 f18 1"/>
                <a:gd name="f56" fmla="*/ f46 f17 1"/>
                <a:gd name="f57" fmla="*/ f47 f18 1"/>
              </a:gdLst>
              <a:ahLst/>
              <a:cxnLst>
                <a:cxn ang="3cd4">
                  <a:pos x="hc" y="t"/>
                </a:cxn>
                <a:cxn ang="0">
                  <a:pos x="r" y="vc"/>
                </a:cxn>
                <a:cxn ang="cd4">
                  <a:pos x="hc" y="b"/>
                </a:cxn>
                <a:cxn ang="cd2">
                  <a:pos x="l" y="vc"/>
                </a:cxn>
                <a:cxn ang="f41">
                  <a:pos x="f52" y="f53"/>
                </a:cxn>
                <a:cxn ang="f41">
                  <a:pos x="f54" y="f55"/>
                </a:cxn>
                <a:cxn ang="f41">
                  <a:pos x="f56" y="f57"/>
                </a:cxn>
                <a:cxn ang="f41">
                  <a:pos x="f52" y="f53"/>
                </a:cxn>
              </a:cxnLst>
              <a:rect l="f48" t="f51" r="f49" b="f50"/>
              <a:pathLst>
                <a:path w="54" h="176">
                  <a:moveTo>
                    <a:pt x="f8" y="f5"/>
                  </a:moveTo>
                  <a:cubicBezTo>
                    <a:pt x="f5" y="f7"/>
                    <a:pt x="f5" y="f7"/>
                    <a:pt x="f5" y="f7"/>
                  </a:cubicBezTo>
                  <a:cubicBezTo>
                    <a:pt x="f5" y="f7"/>
                    <a:pt x="f9" y="f10"/>
                    <a:pt x="f11" y="f12"/>
                  </a:cubicBezTo>
                  <a:cubicBezTo>
                    <a:pt x="f13" y="f14"/>
                    <a:pt x="f6" y="f15"/>
                    <a:pt x="f8" y="f5"/>
                  </a:cubicBezTo>
                  <a:close/>
                </a:path>
              </a:pathLst>
            </a:custGeom>
            <a:solidFill>
              <a:srgbClr val="EAA32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05" name="Freeform 102">
              <a:extLst>
                <a:ext uri="{FF2B5EF4-FFF2-40B4-BE49-F238E27FC236}">
                  <a16:creationId xmlns:a16="http://schemas.microsoft.com/office/drawing/2014/main" id="{6BB934C5-1C2F-49A0-AEAB-0A3F166ED947}"/>
                </a:ext>
              </a:extLst>
            </p:cNvPr>
            <p:cNvSpPr/>
            <p:nvPr/>
          </p:nvSpPr>
          <p:spPr>
            <a:xfrm>
              <a:off x="9216191" y="3548356"/>
              <a:ext cx="160138" cy="311490"/>
            </a:xfrm>
            <a:custGeom>
              <a:avLst/>
              <a:gdLst>
                <a:gd name="f0" fmla="val 10800000"/>
                <a:gd name="f1" fmla="val 5400000"/>
                <a:gd name="f2" fmla="val 180"/>
                <a:gd name="f3" fmla="val w"/>
                <a:gd name="f4" fmla="val h"/>
                <a:gd name="f5" fmla="val 0"/>
                <a:gd name="f6" fmla="val 108"/>
                <a:gd name="f7" fmla="val 210"/>
                <a:gd name="f8" fmla="val 40"/>
                <a:gd name="f9" fmla="val 3"/>
                <a:gd name="f10" fmla="val 51"/>
                <a:gd name="f11" fmla="val 88"/>
                <a:gd name="f12" fmla="val 92"/>
                <a:gd name="f13" fmla="val 73"/>
                <a:gd name="f14" fmla="val 204"/>
                <a:gd name="f15" fmla="val 22"/>
                <a:gd name="f16" fmla="val 128"/>
                <a:gd name="f17" fmla="val 20"/>
                <a:gd name="f18" fmla="+- 0 0 -90"/>
                <a:gd name="f19" fmla="*/ f3 1 108"/>
                <a:gd name="f20" fmla="*/ f4 1 210"/>
                <a:gd name="f21" fmla="+- f7 0 f5"/>
                <a:gd name="f22" fmla="+- f6 0 f5"/>
                <a:gd name="f23" fmla="*/ f18 f0 1"/>
                <a:gd name="f24" fmla="*/ f22 1 108"/>
                <a:gd name="f25" fmla="*/ f21 1 210"/>
                <a:gd name="f26" fmla="*/ 40 f22 1"/>
                <a:gd name="f27" fmla="*/ 3 f21 1"/>
                <a:gd name="f28" fmla="*/ 92 f22 1"/>
                <a:gd name="f29" fmla="*/ 210 f21 1"/>
                <a:gd name="f30" fmla="*/ 22 f22 1"/>
                <a:gd name="f31" fmla="*/ 128 f21 1"/>
                <a:gd name="f32" fmla="*/ f23 1 f2"/>
                <a:gd name="f33" fmla="*/ f26 1 108"/>
                <a:gd name="f34" fmla="*/ f27 1 210"/>
                <a:gd name="f35" fmla="*/ f28 1 108"/>
                <a:gd name="f36" fmla="*/ f29 1 210"/>
                <a:gd name="f37" fmla="*/ f30 1 108"/>
                <a:gd name="f38" fmla="*/ f31 1 210"/>
                <a:gd name="f39" fmla="*/ 0 1 f24"/>
                <a:gd name="f40" fmla="*/ f6 1 f24"/>
                <a:gd name="f41" fmla="*/ 0 1 f25"/>
                <a:gd name="f42" fmla="*/ f7 1 f25"/>
                <a:gd name="f43" fmla="+- f32 0 f1"/>
                <a:gd name="f44" fmla="*/ f33 1 f24"/>
                <a:gd name="f45" fmla="*/ f34 1 f25"/>
                <a:gd name="f46" fmla="*/ f35 1 f24"/>
                <a:gd name="f47" fmla="*/ f36 1 f25"/>
                <a:gd name="f48" fmla="*/ f37 1 f24"/>
                <a:gd name="f49" fmla="*/ f38 1 f25"/>
                <a:gd name="f50" fmla="*/ f39 f19 1"/>
                <a:gd name="f51" fmla="*/ f40 f19 1"/>
                <a:gd name="f52" fmla="*/ f42 f20 1"/>
                <a:gd name="f53" fmla="*/ f41 f20 1"/>
                <a:gd name="f54" fmla="*/ f44 f19 1"/>
                <a:gd name="f55" fmla="*/ f45 f20 1"/>
                <a:gd name="f56" fmla="*/ f46 f19 1"/>
                <a:gd name="f57" fmla="*/ f47 f20 1"/>
                <a:gd name="f58" fmla="*/ f48 f19 1"/>
                <a:gd name="f59" fmla="*/ f49 f20 1"/>
              </a:gdLst>
              <a:ahLst/>
              <a:cxnLst>
                <a:cxn ang="3cd4">
                  <a:pos x="hc" y="t"/>
                </a:cxn>
                <a:cxn ang="0">
                  <a:pos x="r" y="vc"/>
                </a:cxn>
                <a:cxn ang="cd4">
                  <a:pos x="hc" y="b"/>
                </a:cxn>
                <a:cxn ang="cd2">
                  <a:pos x="l" y="vc"/>
                </a:cxn>
                <a:cxn ang="f43">
                  <a:pos x="f54" y="f55"/>
                </a:cxn>
                <a:cxn ang="f43">
                  <a:pos x="f56" y="f57"/>
                </a:cxn>
                <a:cxn ang="f43">
                  <a:pos x="f58" y="f59"/>
                </a:cxn>
                <a:cxn ang="f43">
                  <a:pos x="f54" y="f55"/>
                </a:cxn>
              </a:cxnLst>
              <a:rect l="f50" t="f53" r="f51" b="f52"/>
              <a:pathLst>
                <a:path w="108" h="210">
                  <a:moveTo>
                    <a:pt x="f8" y="f9"/>
                  </a:moveTo>
                  <a:cubicBezTo>
                    <a:pt x="f10" y="f5"/>
                    <a:pt x="f6" y="f11"/>
                    <a:pt x="f12" y="f7"/>
                  </a:cubicBezTo>
                  <a:cubicBezTo>
                    <a:pt x="f13" y="f14"/>
                    <a:pt x="f15" y="f16"/>
                    <a:pt x="f15" y="f16"/>
                  </a:cubicBezTo>
                  <a:cubicBezTo>
                    <a:pt x="f15" y="f16"/>
                    <a:pt x="f5" y="f17"/>
                    <a:pt x="f8" y="f9"/>
                  </a:cubicBezTo>
                  <a:close/>
                </a:path>
              </a:pathLst>
            </a:custGeom>
            <a:solidFill>
              <a:srgbClr val="F7D64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06" name="Freeform 103">
              <a:extLst>
                <a:ext uri="{FF2B5EF4-FFF2-40B4-BE49-F238E27FC236}">
                  <a16:creationId xmlns:a16="http://schemas.microsoft.com/office/drawing/2014/main" id="{53EBD272-2AB6-4E42-893B-0C671C1FC045}"/>
                </a:ext>
              </a:extLst>
            </p:cNvPr>
            <p:cNvSpPr/>
            <p:nvPr/>
          </p:nvSpPr>
          <p:spPr>
            <a:xfrm>
              <a:off x="9223726" y="3554007"/>
              <a:ext cx="79753" cy="262505"/>
            </a:xfrm>
            <a:custGeom>
              <a:avLst/>
              <a:gdLst>
                <a:gd name="f0" fmla="val 10800000"/>
                <a:gd name="f1" fmla="val 5400000"/>
                <a:gd name="f2" fmla="val 180"/>
                <a:gd name="f3" fmla="val w"/>
                <a:gd name="f4" fmla="val h"/>
                <a:gd name="f5" fmla="val 0"/>
                <a:gd name="f6" fmla="val 54"/>
                <a:gd name="f7" fmla="val 177"/>
                <a:gd name="f8" fmla="val 35"/>
                <a:gd name="f9" fmla="val 25"/>
                <a:gd name="f10" fmla="val 150"/>
                <a:gd name="f11" fmla="val 17"/>
                <a:gd name="f12" fmla="val 124"/>
                <a:gd name="f13" fmla="val 8"/>
                <a:gd name="f14" fmla="val 100"/>
                <a:gd name="f15" fmla="val 14"/>
                <a:gd name="f16" fmla="+- 0 0 -90"/>
                <a:gd name="f17" fmla="*/ f3 1 54"/>
                <a:gd name="f18" fmla="*/ f4 1 177"/>
                <a:gd name="f19" fmla="+- f7 0 f5"/>
                <a:gd name="f20" fmla="+- f6 0 f5"/>
                <a:gd name="f21" fmla="*/ f16 f0 1"/>
                <a:gd name="f22" fmla="*/ f20 1 54"/>
                <a:gd name="f23" fmla="*/ f19 1 177"/>
                <a:gd name="f24" fmla="*/ 35 f20 1"/>
                <a:gd name="f25" fmla="*/ 0 f19 1"/>
                <a:gd name="f26" fmla="*/ 54 f20 1"/>
                <a:gd name="f27" fmla="*/ 177 f19 1"/>
                <a:gd name="f28" fmla="*/ 17 f20 1"/>
                <a:gd name="f29" fmla="*/ 124 f19 1"/>
                <a:gd name="f30" fmla="*/ f21 1 f2"/>
                <a:gd name="f31" fmla="*/ f24 1 54"/>
                <a:gd name="f32" fmla="*/ f25 1 177"/>
                <a:gd name="f33" fmla="*/ f26 1 54"/>
                <a:gd name="f34" fmla="*/ f27 1 177"/>
                <a:gd name="f35" fmla="*/ f28 1 54"/>
                <a:gd name="f36" fmla="*/ f29 1 177"/>
                <a:gd name="f37" fmla="*/ 0 1 f22"/>
                <a:gd name="f38" fmla="*/ f6 1 f22"/>
                <a:gd name="f39" fmla="*/ 0 1 f23"/>
                <a:gd name="f40" fmla="*/ f7 1 f23"/>
                <a:gd name="f41" fmla="+- f30 0 f1"/>
                <a:gd name="f42" fmla="*/ f31 1 f22"/>
                <a:gd name="f43" fmla="*/ f32 1 f23"/>
                <a:gd name="f44" fmla="*/ f33 1 f22"/>
                <a:gd name="f45" fmla="*/ f34 1 f23"/>
                <a:gd name="f46" fmla="*/ f35 1 f22"/>
                <a:gd name="f47" fmla="*/ f36 1 f23"/>
                <a:gd name="f48" fmla="*/ f37 f17 1"/>
                <a:gd name="f49" fmla="*/ f38 f17 1"/>
                <a:gd name="f50" fmla="*/ f40 f18 1"/>
                <a:gd name="f51" fmla="*/ f39 f18 1"/>
                <a:gd name="f52" fmla="*/ f42 f17 1"/>
                <a:gd name="f53" fmla="*/ f43 f18 1"/>
                <a:gd name="f54" fmla="*/ f44 f17 1"/>
                <a:gd name="f55" fmla="*/ f45 f18 1"/>
                <a:gd name="f56" fmla="*/ f46 f17 1"/>
                <a:gd name="f57" fmla="*/ f47 f18 1"/>
              </a:gdLst>
              <a:ahLst/>
              <a:cxnLst>
                <a:cxn ang="3cd4">
                  <a:pos x="hc" y="t"/>
                </a:cxn>
                <a:cxn ang="0">
                  <a:pos x="r" y="vc"/>
                </a:cxn>
                <a:cxn ang="cd4">
                  <a:pos x="hc" y="b"/>
                </a:cxn>
                <a:cxn ang="cd2">
                  <a:pos x="l" y="vc"/>
                </a:cxn>
                <a:cxn ang="f41">
                  <a:pos x="f52" y="f53"/>
                </a:cxn>
                <a:cxn ang="f41">
                  <a:pos x="f54" y="f55"/>
                </a:cxn>
                <a:cxn ang="f41">
                  <a:pos x="f56" y="f57"/>
                </a:cxn>
                <a:cxn ang="f41">
                  <a:pos x="f52" y="f53"/>
                </a:cxn>
              </a:cxnLst>
              <a:rect l="f48" t="f51" r="f49" b="f50"/>
              <a:pathLst>
                <a:path w="54" h="177">
                  <a:moveTo>
                    <a:pt x="f8" y="f5"/>
                  </a:moveTo>
                  <a:cubicBezTo>
                    <a:pt x="f6" y="f7"/>
                    <a:pt x="f6" y="f7"/>
                    <a:pt x="f6" y="f7"/>
                  </a:cubicBezTo>
                  <a:cubicBezTo>
                    <a:pt x="f6" y="f7"/>
                    <a:pt x="f9" y="f10"/>
                    <a:pt x="f11" y="f12"/>
                  </a:cubicBezTo>
                  <a:cubicBezTo>
                    <a:pt x="f13" y="f14"/>
                    <a:pt x="f5" y="f15"/>
                    <a:pt x="f8" y="f5"/>
                  </a:cubicBezTo>
                  <a:close/>
                </a:path>
              </a:pathLst>
            </a:custGeom>
            <a:solidFill>
              <a:srgbClr val="EAA32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07" name="Freeform 104">
              <a:extLst>
                <a:ext uri="{FF2B5EF4-FFF2-40B4-BE49-F238E27FC236}">
                  <a16:creationId xmlns:a16="http://schemas.microsoft.com/office/drawing/2014/main" id="{C7A37C25-6B02-495A-93BE-12C0BE2014DD}"/>
                </a:ext>
              </a:extLst>
            </p:cNvPr>
            <p:cNvSpPr/>
            <p:nvPr/>
          </p:nvSpPr>
          <p:spPr>
            <a:xfrm>
              <a:off x="9173489" y="4015587"/>
              <a:ext cx="223570" cy="351678"/>
            </a:xfrm>
            <a:custGeom>
              <a:avLst/>
              <a:gdLst>
                <a:gd name="f0" fmla="val 10800000"/>
                <a:gd name="f1" fmla="val 5400000"/>
                <a:gd name="f2" fmla="val 180"/>
                <a:gd name="f3" fmla="val w"/>
                <a:gd name="f4" fmla="val h"/>
                <a:gd name="f5" fmla="val 0"/>
                <a:gd name="f6" fmla="val 151"/>
                <a:gd name="f7" fmla="val 237"/>
                <a:gd name="f8" fmla="val 143"/>
                <a:gd name="f9" fmla="val 158"/>
                <a:gd name="f10" fmla="val 10"/>
                <a:gd name="f11" fmla="val 69"/>
                <a:gd name="f12" fmla="+- 0 0 -90"/>
                <a:gd name="f13" fmla="*/ f3 1 151"/>
                <a:gd name="f14" fmla="*/ f4 1 237"/>
                <a:gd name="f15" fmla="+- f7 0 f5"/>
                <a:gd name="f16" fmla="+- f6 0 f5"/>
                <a:gd name="f17" fmla="*/ f12 f0 1"/>
                <a:gd name="f18" fmla="*/ f16 1 151"/>
                <a:gd name="f19" fmla="*/ f15 1 237"/>
                <a:gd name="f20" fmla="*/ 143 f16 1"/>
                <a:gd name="f21" fmla="*/ 237 f15 1"/>
                <a:gd name="f22" fmla="*/ 10 f16 1"/>
                <a:gd name="f23" fmla="*/ 0 f15 1"/>
                <a:gd name="f24" fmla="*/ f17 1 f2"/>
                <a:gd name="f25" fmla="*/ f20 1 151"/>
                <a:gd name="f26" fmla="*/ f21 1 237"/>
                <a:gd name="f27" fmla="*/ f22 1 151"/>
                <a:gd name="f28" fmla="*/ f23 1 237"/>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51" h="237">
                  <a:moveTo>
                    <a:pt x="f8" y="f7"/>
                  </a:moveTo>
                  <a:cubicBezTo>
                    <a:pt x="f8" y="f7"/>
                    <a:pt x="f5" y="f9"/>
                    <a:pt x="f10" y="f5"/>
                  </a:cubicBezTo>
                  <a:cubicBezTo>
                    <a:pt x="f6"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08" name="Freeform 105">
              <a:extLst>
                <a:ext uri="{FF2B5EF4-FFF2-40B4-BE49-F238E27FC236}">
                  <a16:creationId xmlns:a16="http://schemas.microsoft.com/office/drawing/2014/main" id="{71564FF7-C0EB-4718-8B7E-80E2A429F7E1}"/>
                </a:ext>
              </a:extLst>
            </p:cNvPr>
            <p:cNvSpPr/>
            <p:nvPr/>
          </p:nvSpPr>
          <p:spPr>
            <a:xfrm>
              <a:off x="9395807" y="3758732"/>
              <a:ext cx="224192" cy="351678"/>
            </a:xfrm>
            <a:custGeom>
              <a:avLst/>
              <a:gdLst>
                <a:gd name="f0" fmla="val 10800000"/>
                <a:gd name="f1" fmla="val 5400000"/>
                <a:gd name="f2" fmla="val 180"/>
                <a:gd name="f3" fmla="val w"/>
                <a:gd name="f4" fmla="val h"/>
                <a:gd name="f5" fmla="val 0"/>
                <a:gd name="f6" fmla="val 151"/>
                <a:gd name="f7" fmla="val 237"/>
                <a:gd name="f8" fmla="val 7"/>
                <a:gd name="f9" fmla="val 159"/>
                <a:gd name="f10" fmla="val 140"/>
                <a:gd name="f11" fmla="val 69"/>
                <a:gd name="f12" fmla="+- 0 0 -90"/>
                <a:gd name="f13" fmla="*/ f3 1 151"/>
                <a:gd name="f14" fmla="*/ f4 1 237"/>
                <a:gd name="f15" fmla="+- f7 0 f5"/>
                <a:gd name="f16" fmla="+- f6 0 f5"/>
                <a:gd name="f17" fmla="*/ f12 f0 1"/>
                <a:gd name="f18" fmla="*/ f16 1 151"/>
                <a:gd name="f19" fmla="*/ f15 1 237"/>
                <a:gd name="f20" fmla="*/ 7 f16 1"/>
                <a:gd name="f21" fmla="*/ 237 f15 1"/>
                <a:gd name="f22" fmla="*/ 140 f16 1"/>
                <a:gd name="f23" fmla="*/ 0 f15 1"/>
                <a:gd name="f24" fmla="*/ f17 1 f2"/>
                <a:gd name="f25" fmla="*/ f20 1 151"/>
                <a:gd name="f26" fmla="*/ f21 1 237"/>
                <a:gd name="f27" fmla="*/ f22 1 151"/>
                <a:gd name="f28" fmla="*/ f23 1 237"/>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51" h="237">
                  <a:moveTo>
                    <a:pt x="f8" y="f7"/>
                  </a:moveTo>
                  <a:cubicBezTo>
                    <a:pt x="f8" y="f7"/>
                    <a:pt x="f6" y="f9"/>
                    <a:pt x="f10" y="f5"/>
                  </a:cubicBezTo>
                  <a:cubicBezTo>
                    <a:pt x="f5"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09" name="Freeform 106">
              <a:extLst>
                <a:ext uri="{FF2B5EF4-FFF2-40B4-BE49-F238E27FC236}">
                  <a16:creationId xmlns:a16="http://schemas.microsoft.com/office/drawing/2014/main" id="{3FE48247-AA09-4505-A4B0-F99616FC44FD}"/>
                </a:ext>
              </a:extLst>
            </p:cNvPr>
            <p:cNvSpPr/>
            <p:nvPr/>
          </p:nvSpPr>
          <p:spPr>
            <a:xfrm>
              <a:off x="9378223" y="4135538"/>
              <a:ext cx="223570" cy="352940"/>
            </a:xfrm>
            <a:custGeom>
              <a:avLst/>
              <a:gdLst>
                <a:gd name="f0" fmla="val 10800000"/>
                <a:gd name="f1" fmla="val 5400000"/>
                <a:gd name="f2" fmla="val 180"/>
                <a:gd name="f3" fmla="val w"/>
                <a:gd name="f4" fmla="val h"/>
                <a:gd name="f5" fmla="val 0"/>
                <a:gd name="f6" fmla="val 151"/>
                <a:gd name="f7" fmla="val 238"/>
                <a:gd name="f8" fmla="val 8"/>
                <a:gd name="f9" fmla="val 159"/>
                <a:gd name="f10" fmla="val 140"/>
                <a:gd name="f11" fmla="val 70"/>
                <a:gd name="f12" fmla="+- 0 0 -90"/>
                <a:gd name="f13" fmla="*/ f3 1 151"/>
                <a:gd name="f14" fmla="*/ f4 1 238"/>
                <a:gd name="f15" fmla="+- f7 0 f5"/>
                <a:gd name="f16" fmla="+- f6 0 f5"/>
                <a:gd name="f17" fmla="*/ f12 f0 1"/>
                <a:gd name="f18" fmla="*/ f16 1 151"/>
                <a:gd name="f19" fmla="*/ f15 1 238"/>
                <a:gd name="f20" fmla="*/ 8 f16 1"/>
                <a:gd name="f21" fmla="*/ 238 f15 1"/>
                <a:gd name="f22" fmla="*/ 140 f16 1"/>
                <a:gd name="f23" fmla="*/ 0 f15 1"/>
                <a:gd name="f24" fmla="*/ f17 1 f2"/>
                <a:gd name="f25" fmla="*/ f20 1 151"/>
                <a:gd name="f26" fmla="*/ f21 1 238"/>
                <a:gd name="f27" fmla="*/ f22 1 151"/>
                <a:gd name="f28" fmla="*/ f23 1 238"/>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51" h="238">
                  <a:moveTo>
                    <a:pt x="f8" y="f7"/>
                  </a:moveTo>
                  <a:cubicBezTo>
                    <a:pt x="f8" y="f7"/>
                    <a:pt x="f6" y="f9"/>
                    <a:pt x="f10" y="f5"/>
                  </a:cubicBezTo>
                  <a:cubicBezTo>
                    <a:pt x="f5"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10" name="Freeform 107">
              <a:extLst>
                <a:ext uri="{FF2B5EF4-FFF2-40B4-BE49-F238E27FC236}">
                  <a16:creationId xmlns:a16="http://schemas.microsoft.com/office/drawing/2014/main" id="{CA827439-AADE-45FD-A1A6-38870F171DE9}"/>
                </a:ext>
              </a:extLst>
            </p:cNvPr>
            <p:cNvSpPr/>
            <p:nvPr/>
          </p:nvSpPr>
          <p:spPr>
            <a:xfrm>
              <a:off x="9380729" y="4533055"/>
              <a:ext cx="221056" cy="352940"/>
            </a:xfrm>
            <a:custGeom>
              <a:avLst/>
              <a:gdLst>
                <a:gd name="f0" fmla="val 10800000"/>
                <a:gd name="f1" fmla="val 5400000"/>
                <a:gd name="f2" fmla="val 180"/>
                <a:gd name="f3" fmla="val w"/>
                <a:gd name="f4" fmla="val h"/>
                <a:gd name="f5" fmla="val 0"/>
                <a:gd name="f6" fmla="val 149"/>
                <a:gd name="f7" fmla="val 238"/>
                <a:gd name="f8" fmla="val 7"/>
                <a:gd name="f9" fmla="val 159"/>
                <a:gd name="f10" fmla="val 140"/>
                <a:gd name="f11" fmla="val 70"/>
                <a:gd name="f12" fmla="+- 0 0 -90"/>
                <a:gd name="f13" fmla="*/ f3 1 149"/>
                <a:gd name="f14" fmla="*/ f4 1 238"/>
                <a:gd name="f15" fmla="+- f7 0 f5"/>
                <a:gd name="f16" fmla="+- f6 0 f5"/>
                <a:gd name="f17" fmla="*/ f12 f0 1"/>
                <a:gd name="f18" fmla="*/ f16 1 149"/>
                <a:gd name="f19" fmla="*/ f15 1 238"/>
                <a:gd name="f20" fmla="*/ 7 f16 1"/>
                <a:gd name="f21" fmla="*/ 238 f15 1"/>
                <a:gd name="f22" fmla="*/ 140 f16 1"/>
                <a:gd name="f23" fmla="*/ 0 f15 1"/>
                <a:gd name="f24" fmla="*/ f17 1 f2"/>
                <a:gd name="f25" fmla="*/ f20 1 149"/>
                <a:gd name="f26" fmla="*/ f21 1 238"/>
                <a:gd name="f27" fmla="*/ f22 1 149"/>
                <a:gd name="f28" fmla="*/ f23 1 238"/>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49" h="238">
                  <a:moveTo>
                    <a:pt x="f8" y="f7"/>
                  </a:moveTo>
                  <a:cubicBezTo>
                    <a:pt x="f8" y="f7"/>
                    <a:pt x="f6" y="f9"/>
                    <a:pt x="f10" y="f5"/>
                  </a:cubicBezTo>
                  <a:cubicBezTo>
                    <a:pt x="f5"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11" name="Freeform 108">
              <a:extLst>
                <a:ext uri="{FF2B5EF4-FFF2-40B4-BE49-F238E27FC236}">
                  <a16:creationId xmlns:a16="http://schemas.microsoft.com/office/drawing/2014/main" id="{A78BCA06-A847-4081-A553-0692F55DF927}"/>
                </a:ext>
              </a:extLst>
            </p:cNvPr>
            <p:cNvSpPr/>
            <p:nvPr/>
          </p:nvSpPr>
          <p:spPr>
            <a:xfrm>
              <a:off x="9162818" y="3595457"/>
              <a:ext cx="224192" cy="348541"/>
            </a:xfrm>
            <a:custGeom>
              <a:avLst/>
              <a:gdLst>
                <a:gd name="f0" fmla="val 10800000"/>
                <a:gd name="f1" fmla="val 5400000"/>
                <a:gd name="f2" fmla="val 180"/>
                <a:gd name="f3" fmla="val w"/>
                <a:gd name="f4" fmla="val h"/>
                <a:gd name="f5" fmla="val 0"/>
                <a:gd name="f6" fmla="val 151"/>
                <a:gd name="f7" fmla="val 235"/>
                <a:gd name="f8" fmla="val 144"/>
                <a:gd name="f9" fmla="val 157"/>
                <a:gd name="f10" fmla="val 11"/>
                <a:gd name="f11" fmla="val 68"/>
                <a:gd name="f12" fmla="+- 0 0 -90"/>
                <a:gd name="f13" fmla="*/ f3 1 151"/>
                <a:gd name="f14" fmla="*/ f4 1 235"/>
                <a:gd name="f15" fmla="+- f7 0 f5"/>
                <a:gd name="f16" fmla="+- f6 0 f5"/>
                <a:gd name="f17" fmla="*/ f12 f0 1"/>
                <a:gd name="f18" fmla="*/ f16 1 151"/>
                <a:gd name="f19" fmla="*/ f15 1 235"/>
                <a:gd name="f20" fmla="*/ 144 f16 1"/>
                <a:gd name="f21" fmla="*/ 235 f15 1"/>
                <a:gd name="f22" fmla="*/ 11 f16 1"/>
                <a:gd name="f23" fmla="*/ 0 f15 1"/>
                <a:gd name="f24" fmla="*/ f17 1 f2"/>
                <a:gd name="f25" fmla="*/ f20 1 151"/>
                <a:gd name="f26" fmla="*/ f21 1 235"/>
                <a:gd name="f27" fmla="*/ f22 1 151"/>
                <a:gd name="f28" fmla="*/ f23 1 235"/>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51" h="235">
                  <a:moveTo>
                    <a:pt x="f8" y="f7"/>
                  </a:moveTo>
                  <a:cubicBezTo>
                    <a:pt x="f8" y="f7"/>
                    <a:pt x="f5" y="f9"/>
                    <a:pt x="f10" y="f5"/>
                  </a:cubicBezTo>
                  <a:cubicBezTo>
                    <a:pt x="f6"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12" name="Freeform 109">
              <a:extLst>
                <a:ext uri="{FF2B5EF4-FFF2-40B4-BE49-F238E27FC236}">
                  <a16:creationId xmlns:a16="http://schemas.microsoft.com/office/drawing/2014/main" id="{D0E669D9-A3A3-497F-A006-743B27D3AE57}"/>
                </a:ext>
              </a:extLst>
            </p:cNvPr>
            <p:cNvSpPr/>
            <p:nvPr/>
          </p:nvSpPr>
          <p:spPr>
            <a:xfrm>
              <a:off x="9405847" y="3303434"/>
              <a:ext cx="222939" cy="350425"/>
            </a:xfrm>
            <a:custGeom>
              <a:avLst/>
              <a:gdLst>
                <a:gd name="f0" fmla="val 10800000"/>
                <a:gd name="f1" fmla="val 5400000"/>
                <a:gd name="f2" fmla="val 180"/>
                <a:gd name="f3" fmla="val w"/>
                <a:gd name="f4" fmla="val h"/>
                <a:gd name="f5" fmla="val 0"/>
                <a:gd name="f6" fmla="val 150"/>
                <a:gd name="f7" fmla="val 236"/>
                <a:gd name="f8" fmla="val 6"/>
                <a:gd name="f9" fmla="val 158"/>
                <a:gd name="f10" fmla="val 140"/>
                <a:gd name="f11" fmla="val 69"/>
                <a:gd name="f12" fmla="+- 0 0 -90"/>
                <a:gd name="f13" fmla="*/ f3 1 150"/>
                <a:gd name="f14" fmla="*/ f4 1 236"/>
                <a:gd name="f15" fmla="+- f7 0 f5"/>
                <a:gd name="f16" fmla="+- f6 0 f5"/>
                <a:gd name="f17" fmla="*/ f12 f0 1"/>
                <a:gd name="f18" fmla="*/ f16 1 150"/>
                <a:gd name="f19" fmla="*/ f15 1 236"/>
                <a:gd name="f20" fmla="*/ 6 f16 1"/>
                <a:gd name="f21" fmla="*/ 236 f15 1"/>
                <a:gd name="f22" fmla="*/ 140 f16 1"/>
                <a:gd name="f23" fmla="*/ 0 f15 1"/>
                <a:gd name="f24" fmla="*/ f17 1 f2"/>
                <a:gd name="f25" fmla="*/ f20 1 150"/>
                <a:gd name="f26" fmla="*/ f21 1 236"/>
                <a:gd name="f27" fmla="*/ f22 1 150"/>
                <a:gd name="f28" fmla="*/ f23 1 236"/>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50" h="236">
                  <a:moveTo>
                    <a:pt x="f8" y="f7"/>
                  </a:moveTo>
                  <a:cubicBezTo>
                    <a:pt x="f8" y="f7"/>
                    <a:pt x="f6" y="f9"/>
                    <a:pt x="f10" y="f5"/>
                  </a:cubicBezTo>
                  <a:cubicBezTo>
                    <a:pt x="f5"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13" name="Freeform 110">
              <a:extLst>
                <a:ext uri="{FF2B5EF4-FFF2-40B4-BE49-F238E27FC236}">
                  <a16:creationId xmlns:a16="http://schemas.microsoft.com/office/drawing/2014/main" id="{7F5EE52A-41CD-436F-AAA4-E65B138CC399}"/>
                </a:ext>
              </a:extLst>
            </p:cNvPr>
            <p:cNvSpPr/>
            <p:nvPr/>
          </p:nvSpPr>
          <p:spPr>
            <a:xfrm>
              <a:off x="9162818" y="3150830"/>
              <a:ext cx="224192" cy="351678"/>
            </a:xfrm>
            <a:custGeom>
              <a:avLst/>
              <a:gdLst>
                <a:gd name="f0" fmla="val 10800000"/>
                <a:gd name="f1" fmla="val 5400000"/>
                <a:gd name="f2" fmla="val 180"/>
                <a:gd name="f3" fmla="val w"/>
                <a:gd name="f4" fmla="val h"/>
                <a:gd name="f5" fmla="val 0"/>
                <a:gd name="f6" fmla="val 151"/>
                <a:gd name="f7" fmla="val 237"/>
                <a:gd name="f8" fmla="val 144"/>
                <a:gd name="f9" fmla="val 159"/>
                <a:gd name="f10" fmla="val 11"/>
                <a:gd name="f11" fmla="val 70"/>
                <a:gd name="f12" fmla="+- 0 0 -90"/>
                <a:gd name="f13" fmla="*/ f3 1 151"/>
                <a:gd name="f14" fmla="*/ f4 1 237"/>
                <a:gd name="f15" fmla="+- f7 0 f5"/>
                <a:gd name="f16" fmla="+- f6 0 f5"/>
                <a:gd name="f17" fmla="*/ f12 f0 1"/>
                <a:gd name="f18" fmla="*/ f16 1 151"/>
                <a:gd name="f19" fmla="*/ f15 1 237"/>
                <a:gd name="f20" fmla="*/ 144 f16 1"/>
                <a:gd name="f21" fmla="*/ 237 f15 1"/>
                <a:gd name="f22" fmla="*/ 11 f16 1"/>
                <a:gd name="f23" fmla="*/ 0 f15 1"/>
                <a:gd name="f24" fmla="*/ f17 1 f2"/>
                <a:gd name="f25" fmla="*/ f20 1 151"/>
                <a:gd name="f26" fmla="*/ f21 1 237"/>
                <a:gd name="f27" fmla="*/ f22 1 151"/>
                <a:gd name="f28" fmla="*/ f23 1 237"/>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51" h="237">
                  <a:moveTo>
                    <a:pt x="f8" y="f7"/>
                  </a:moveTo>
                  <a:cubicBezTo>
                    <a:pt x="f8" y="f7"/>
                    <a:pt x="f5" y="f9"/>
                    <a:pt x="f10" y="f5"/>
                  </a:cubicBezTo>
                  <a:cubicBezTo>
                    <a:pt x="f6"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14" name="Freeform 111">
              <a:extLst>
                <a:ext uri="{FF2B5EF4-FFF2-40B4-BE49-F238E27FC236}">
                  <a16:creationId xmlns:a16="http://schemas.microsoft.com/office/drawing/2014/main" id="{E57FB363-656E-421A-A1A9-DA75414B3543}"/>
                </a:ext>
              </a:extLst>
            </p:cNvPr>
            <p:cNvSpPr/>
            <p:nvPr/>
          </p:nvSpPr>
          <p:spPr>
            <a:xfrm>
              <a:off x="9152769" y="2736972"/>
              <a:ext cx="225454" cy="352940"/>
            </a:xfrm>
            <a:custGeom>
              <a:avLst/>
              <a:gdLst>
                <a:gd name="f0" fmla="val 10800000"/>
                <a:gd name="f1" fmla="val 5400000"/>
                <a:gd name="f2" fmla="val 180"/>
                <a:gd name="f3" fmla="val w"/>
                <a:gd name="f4" fmla="val h"/>
                <a:gd name="f5" fmla="val 0"/>
                <a:gd name="f6" fmla="val 152"/>
                <a:gd name="f7" fmla="val 238"/>
                <a:gd name="f8" fmla="val 144"/>
                <a:gd name="f9" fmla="val 160"/>
                <a:gd name="f10" fmla="val 11"/>
                <a:gd name="f11" fmla="val 70"/>
                <a:gd name="f12" fmla="+- 0 0 -90"/>
                <a:gd name="f13" fmla="*/ f3 1 152"/>
                <a:gd name="f14" fmla="*/ f4 1 238"/>
                <a:gd name="f15" fmla="+- f7 0 f5"/>
                <a:gd name="f16" fmla="+- f6 0 f5"/>
                <a:gd name="f17" fmla="*/ f12 f0 1"/>
                <a:gd name="f18" fmla="*/ f16 1 152"/>
                <a:gd name="f19" fmla="*/ f15 1 238"/>
                <a:gd name="f20" fmla="*/ 144 f16 1"/>
                <a:gd name="f21" fmla="*/ 238 f15 1"/>
                <a:gd name="f22" fmla="*/ 11 f16 1"/>
                <a:gd name="f23" fmla="*/ 0 f15 1"/>
                <a:gd name="f24" fmla="*/ f17 1 f2"/>
                <a:gd name="f25" fmla="*/ f20 1 152"/>
                <a:gd name="f26" fmla="*/ f21 1 238"/>
                <a:gd name="f27" fmla="*/ f22 1 152"/>
                <a:gd name="f28" fmla="*/ f23 1 238"/>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52" h="238">
                  <a:moveTo>
                    <a:pt x="f8" y="f7"/>
                  </a:moveTo>
                  <a:cubicBezTo>
                    <a:pt x="f8" y="f7"/>
                    <a:pt x="f5" y="f9"/>
                    <a:pt x="f10" y="f5"/>
                  </a:cubicBezTo>
                  <a:cubicBezTo>
                    <a:pt x="f6"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15" name="Freeform 112">
              <a:extLst>
                <a:ext uri="{FF2B5EF4-FFF2-40B4-BE49-F238E27FC236}">
                  <a16:creationId xmlns:a16="http://schemas.microsoft.com/office/drawing/2014/main" id="{7D5DCDDE-D968-4168-8358-1BEEE940388E}"/>
                </a:ext>
              </a:extLst>
            </p:cNvPr>
            <p:cNvSpPr/>
            <p:nvPr/>
          </p:nvSpPr>
          <p:spPr>
            <a:xfrm>
              <a:off x="9387010" y="2895228"/>
              <a:ext cx="201588" cy="314626"/>
            </a:xfrm>
            <a:custGeom>
              <a:avLst/>
              <a:gdLst>
                <a:gd name="f0" fmla="val 10800000"/>
                <a:gd name="f1" fmla="val 5400000"/>
                <a:gd name="f2" fmla="val 180"/>
                <a:gd name="f3" fmla="val w"/>
                <a:gd name="f4" fmla="val h"/>
                <a:gd name="f5" fmla="val 0"/>
                <a:gd name="f6" fmla="val 136"/>
                <a:gd name="f7" fmla="val 212"/>
                <a:gd name="f8" fmla="val 6"/>
                <a:gd name="f9" fmla="val 143"/>
                <a:gd name="f10" fmla="val 126"/>
                <a:gd name="f11" fmla="val 63"/>
                <a:gd name="f12" fmla="+- 0 0 -90"/>
                <a:gd name="f13" fmla="*/ f3 1 136"/>
                <a:gd name="f14" fmla="*/ f4 1 212"/>
                <a:gd name="f15" fmla="+- f7 0 f5"/>
                <a:gd name="f16" fmla="+- f6 0 f5"/>
                <a:gd name="f17" fmla="*/ f12 f0 1"/>
                <a:gd name="f18" fmla="*/ f16 1 136"/>
                <a:gd name="f19" fmla="*/ f15 1 212"/>
                <a:gd name="f20" fmla="*/ 6 f16 1"/>
                <a:gd name="f21" fmla="*/ 212 f15 1"/>
                <a:gd name="f22" fmla="*/ 126 f16 1"/>
                <a:gd name="f23" fmla="*/ 0 f15 1"/>
                <a:gd name="f24" fmla="*/ f17 1 f2"/>
                <a:gd name="f25" fmla="*/ f20 1 136"/>
                <a:gd name="f26" fmla="*/ f21 1 212"/>
                <a:gd name="f27" fmla="*/ f22 1 136"/>
                <a:gd name="f28" fmla="*/ f23 1 212"/>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36" h="212">
                  <a:moveTo>
                    <a:pt x="f8" y="f7"/>
                  </a:moveTo>
                  <a:cubicBezTo>
                    <a:pt x="f8" y="f7"/>
                    <a:pt x="f6" y="f9"/>
                    <a:pt x="f10" y="f5"/>
                  </a:cubicBezTo>
                  <a:cubicBezTo>
                    <a:pt x="f5"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16" name="Freeform 113">
              <a:extLst>
                <a:ext uri="{FF2B5EF4-FFF2-40B4-BE49-F238E27FC236}">
                  <a16:creationId xmlns:a16="http://schemas.microsoft.com/office/drawing/2014/main" id="{12306FED-EEBC-45ED-9FF7-6DF16527C056}"/>
                </a:ext>
              </a:extLst>
            </p:cNvPr>
            <p:cNvSpPr/>
            <p:nvPr/>
          </p:nvSpPr>
          <p:spPr>
            <a:xfrm>
              <a:off x="9408993" y="3758732"/>
              <a:ext cx="188402" cy="346027"/>
            </a:xfrm>
            <a:custGeom>
              <a:avLst/>
              <a:gdLst>
                <a:gd name="f0" fmla="val 10800000"/>
                <a:gd name="f1" fmla="val 5400000"/>
                <a:gd name="f2" fmla="val 180"/>
                <a:gd name="f3" fmla="val w"/>
                <a:gd name="f4" fmla="val h"/>
                <a:gd name="f5" fmla="val 0"/>
                <a:gd name="f6" fmla="val 127"/>
                <a:gd name="f7" fmla="val 233"/>
                <a:gd name="f8" fmla="val 1"/>
                <a:gd name="f9" fmla="val 229"/>
                <a:gd name="f10" fmla="val 226"/>
                <a:gd name="f11" fmla="val 5"/>
                <a:gd name="f12" fmla="val 223"/>
                <a:gd name="f13" fmla="val 220"/>
                <a:gd name="f14" fmla="val 6"/>
                <a:gd name="f15" fmla="val 7"/>
                <a:gd name="f16" fmla="val 215"/>
                <a:gd name="f17" fmla="val 9"/>
                <a:gd name="f18" fmla="val 212"/>
                <a:gd name="f19" fmla="val 12"/>
                <a:gd name="f20" fmla="val 209"/>
                <a:gd name="f21" fmla="val 13"/>
                <a:gd name="f22" fmla="val 207"/>
                <a:gd name="f23" fmla="val 206"/>
                <a:gd name="f24" fmla="val 15"/>
                <a:gd name="f25" fmla="val 205"/>
                <a:gd name="f26" fmla="val 204"/>
                <a:gd name="f27" fmla="val 202"/>
                <a:gd name="f28" fmla="val 17"/>
                <a:gd name="f29" fmla="val 201"/>
                <a:gd name="f30" fmla="val 199"/>
                <a:gd name="f31" fmla="val 18"/>
                <a:gd name="f32" fmla="val 196"/>
                <a:gd name="f33" fmla="val 20"/>
                <a:gd name="f34" fmla="val 193"/>
                <a:gd name="f35" fmla="val 21"/>
                <a:gd name="f36" fmla="val 190"/>
                <a:gd name="f37" fmla="val 22"/>
                <a:gd name="f38" fmla="val 189"/>
                <a:gd name="f39" fmla="val 188"/>
                <a:gd name="f40" fmla="val 23"/>
                <a:gd name="f41" fmla="val 186"/>
                <a:gd name="f42" fmla="val 24"/>
                <a:gd name="f43" fmla="val 185"/>
                <a:gd name="f44" fmla="val 184"/>
                <a:gd name="f45" fmla="val 25"/>
                <a:gd name="f46" fmla="val 183"/>
                <a:gd name="f47" fmla="val 26"/>
                <a:gd name="f48" fmla="val 181"/>
                <a:gd name="f49" fmla="val 27"/>
                <a:gd name="f50" fmla="val 179"/>
                <a:gd name="f51" fmla="val 29"/>
                <a:gd name="f52" fmla="val 177"/>
                <a:gd name="f53" fmla="val 30"/>
                <a:gd name="f54" fmla="val 173"/>
                <a:gd name="f55" fmla="val 33"/>
                <a:gd name="f56" fmla="val 169"/>
                <a:gd name="f57" fmla="val 34"/>
                <a:gd name="f58" fmla="val 168"/>
                <a:gd name="f59" fmla="val 35"/>
                <a:gd name="f60" fmla="val 167"/>
                <a:gd name="f61" fmla="val 166"/>
                <a:gd name="f62" fmla="val 165"/>
                <a:gd name="f63" fmla="val 36"/>
                <a:gd name="f64" fmla="val 163"/>
                <a:gd name="f65" fmla="val 162"/>
                <a:gd name="f66" fmla="val 37"/>
                <a:gd name="f67" fmla="val 161"/>
                <a:gd name="f68" fmla="val 38"/>
                <a:gd name="f69" fmla="val 160"/>
                <a:gd name="f70" fmla="val 159"/>
                <a:gd name="f71" fmla="val 39"/>
                <a:gd name="f72" fmla="val 158"/>
                <a:gd name="f73" fmla="val 157"/>
                <a:gd name="f74" fmla="val 40"/>
                <a:gd name="f75" fmla="val 156"/>
                <a:gd name="f76" fmla="val 154"/>
                <a:gd name="f77" fmla="val 42"/>
                <a:gd name="f78" fmla="val 153"/>
                <a:gd name="f79" fmla="val 43"/>
                <a:gd name="f80" fmla="val 152"/>
                <a:gd name="f81" fmla="val 151"/>
                <a:gd name="f82" fmla="val 150"/>
                <a:gd name="f83" fmla="val 149"/>
                <a:gd name="f84" fmla="val 45"/>
                <a:gd name="f85" fmla="val 44"/>
                <a:gd name="f86" fmla="val 46"/>
                <a:gd name="f87" fmla="val 148"/>
                <a:gd name="f88" fmla="val 147"/>
                <a:gd name="f89" fmla="val 146"/>
                <a:gd name="f90" fmla="val 145"/>
                <a:gd name="f91" fmla="val 47"/>
                <a:gd name="f92" fmla="val 143"/>
                <a:gd name="f93" fmla="val 142"/>
                <a:gd name="f94" fmla="val 140"/>
                <a:gd name="f95" fmla="val 48"/>
                <a:gd name="f96" fmla="val 49"/>
                <a:gd name="f97" fmla="val 141"/>
                <a:gd name="f98" fmla="val 139"/>
                <a:gd name="f99" fmla="val 137"/>
                <a:gd name="f100" fmla="val 136"/>
                <a:gd name="f101" fmla="val 135"/>
                <a:gd name="f102" fmla="val 134"/>
                <a:gd name="f103" fmla="val 51"/>
                <a:gd name="f104" fmla="val 133"/>
                <a:gd name="f105" fmla="val 52"/>
                <a:gd name="f106" fmla="val 132"/>
                <a:gd name="f107" fmla="val 53"/>
                <a:gd name="f108" fmla="val 131"/>
                <a:gd name="f109" fmla="val 130"/>
                <a:gd name="f110" fmla="val 54"/>
                <a:gd name="f111" fmla="val 128"/>
                <a:gd name="f112" fmla="val 55"/>
                <a:gd name="f113" fmla="val 126"/>
                <a:gd name="f114" fmla="val 56"/>
                <a:gd name="f115" fmla="val 124"/>
                <a:gd name="f116" fmla="val 123"/>
                <a:gd name="f117" fmla="val 122"/>
                <a:gd name="f118" fmla="val 121"/>
                <a:gd name="f119" fmla="val 125"/>
                <a:gd name="f120" fmla="val 57"/>
                <a:gd name="f121" fmla="val 58"/>
                <a:gd name="f122" fmla="val 120"/>
                <a:gd name="f123" fmla="val 119"/>
                <a:gd name="f124" fmla="val 117"/>
                <a:gd name="f125" fmla="val 60"/>
                <a:gd name="f126" fmla="val 118"/>
                <a:gd name="f127" fmla="val 61"/>
                <a:gd name="f128" fmla="val 116"/>
                <a:gd name="f129" fmla="val 115"/>
                <a:gd name="f130" fmla="val 62"/>
                <a:gd name="f131" fmla="val 114"/>
                <a:gd name="f132" fmla="val 113"/>
                <a:gd name="f133" fmla="val 63"/>
                <a:gd name="f134" fmla="val 112"/>
                <a:gd name="f135" fmla="val 110"/>
                <a:gd name="f136" fmla="val 64"/>
                <a:gd name="f137" fmla="val 109"/>
                <a:gd name="f138" fmla="val 65"/>
                <a:gd name="f139" fmla="val 108"/>
                <a:gd name="f140" fmla="val 106"/>
                <a:gd name="f141" fmla="val 66"/>
                <a:gd name="f142" fmla="val 67"/>
                <a:gd name="f143" fmla="val 105"/>
                <a:gd name="f144" fmla="val 104"/>
                <a:gd name="f145" fmla="val 103"/>
                <a:gd name="f146" fmla="val 68"/>
                <a:gd name="f147" fmla="val 101"/>
                <a:gd name="f148" fmla="val 69"/>
                <a:gd name="f149" fmla="val 100"/>
                <a:gd name="f150" fmla="val 98"/>
                <a:gd name="f151" fmla="val 71"/>
                <a:gd name="f152" fmla="val 97"/>
                <a:gd name="f153" fmla="val 70"/>
                <a:gd name="f154" fmla="val 96"/>
                <a:gd name="f155" fmla="val 72"/>
                <a:gd name="f156" fmla="val 95"/>
                <a:gd name="f157" fmla="val 94"/>
                <a:gd name="f158" fmla="val 92"/>
                <a:gd name="f159" fmla="val 73"/>
                <a:gd name="f160" fmla="val 74"/>
                <a:gd name="f161" fmla="val 91"/>
                <a:gd name="f162" fmla="val 75"/>
                <a:gd name="f163" fmla="val 90"/>
                <a:gd name="f164" fmla="val 76"/>
                <a:gd name="f165" fmla="val 89"/>
                <a:gd name="f166" fmla="val 88"/>
                <a:gd name="f167" fmla="val 87"/>
                <a:gd name="f168" fmla="val 86"/>
                <a:gd name="f169" fmla="val 85"/>
                <a:gd name="f170" fmla="val 78"/>
                <a:gd name="f171" fmla="val 84"/>
                <a:gd name="f172" fmla="val 83"/>
                <a:gd name="f173" fmla="val 79"/>
                <a:gd name="f174" fmla="val 82"/>
                <a:gd name="f175" fmla="val 81"/>
                <a:gd name="f176" fmla="val 80"/>
                <a:gd name="f177" fmla="val 77"/>
                <a:gd name="f178" fmla="val 59"/>
                <a:gd name="f179" fmla="val 93"/>
                <a:gd name="f180" fmla="val 50"/>
                <a:gd name="f181" fmla="val 99"/>
                <a:gd name="f182" fmla="val 41"/>
                <a:gd name="f183" fmla="val 102"/>
                <a:gd name="f184" fmla="val 32"/>
                <a:gd name="f185" fmla="val 107"/>
                <a:gd name="f186" fmla="val 28"/>
                <a:gd name="f187" fmla="val 111"/>
                <a:gd name="f188" fmla="val 19"/>
                <a:gd name="f189" fmla="val 16"/>
                <a:gd name="f190" fmla="val 14"/>
                <a:gd name="f191" fmla="val 11"/>
                <a:gd name="f192" fmla="val 8"/>
                <a:gd name="f193" fmla="val 4"/>
                <a:gd name="f194" fmla="val 3"/>
                <a:gd name="f195" fmla="val 2"/>
                <a:gd name="f196" fmla="val 10"/>
                <a:gd name="f197" fmla="val 172"/>
                <a:gd name="f198" fmla="val 31"/>
                <a:gd name="f199" fmla="val 192"/>
                <a:gd name="f200" fmla="val 200"/>
                <a:gd name="f201" fmla="val 213"/>
                <a:gd name="f202" fmla="val 214"/>
                <a:gd name="f203" fmla="val 217"/>
                <a:gd name="f204" fmla="val 228"/>
                <a:gd name="f205" fmla="val 232"/>
                <a:gd name="f206" fmla="+- 0 0 -90"/>
                <a:gd name="f207" fmla="*/ f3 1 127"/>
                <a:gd name="f208" fmla="*/ f4 1 233"/>
                <a:gd name="f209" fmla="+- f7 0 f5"/>
                <a:gd name="f210" fmla="+- f6 0 f5"/>
                <a:gd name="f211" fmla="*/ f206 f0 1"/>
                <a:gd name="f212" fmla="*/ f210 1 127"/>
                <a:gd name="f213" fmla="*/ f209 1 233"/>
                <a:gd name="f214" fmla="*/ 13 f210 1"/>
                <a:gd name="f215" fmla="*/ 206 f209 1"/>
                <a:gd name="f216" fmla="*/ 17 f210 1"/>
                <a:gd name="f217" fmla="*/ 199 f209 1"/>
                <a:gd name="f218" fmla="*/ 23 f210 1"/>
                <a:gd name="f219" fmla="*/ 185 f209 1"/>
                <a:gd name="f220" fmla="*/ 26 f210 1"/>
                <a:gd name="f221" fmla="*/ 179 f209 1"/>
                <a:gd name="f222" fmla="*/ 35 f210 1"/>
                <a:gd name="f223" fmla="*/ 166 f209 1"/>
                <a:gd name="f224" fmla="*/ 37 f210 1"/>
                <a:gd name="f225" fmla="*/ 160 f209 1"/>
                <a:gd name="f226" fmla="*/ 42 f210 1"/>
                <a:gd name="f227" fmla="*/ 152 f209 1"/>
                <a:gd name="f228" fmla="*/ 46 f210 1"/>
                <a:gd name="f229" fmla="*/ 145 f209 1"/>
                <a:gd name="f230" fmla="*/ 49 f210 1"/>
                <a:gd name="f231" fmla="*/ 141 f209 1"/>
                <a:gd name="f232" fmla="*/ 137 f209 1"/>
                <a:gd name="f233" fmla="*/ 54 f210 1"/>
                <a:gd name="f234" fmla="*/ 128 f209 1"/>
                <a:gd name="f235" fmla="*/ 56 f210 1"/>
                <a:gd name="f236" fmla="*/ 124 f209 1"/>
                <a:gd name="f237" fmla="*/ 58 f210 1"/>
                <a:gd name="f238" fmla="*/ 119 f209 1"/>
                <a:gd name="f239" fmla="*/ 63 f210 1"/>
                <a:gd name="f240" fmla="*/ 113 f209 1"/>
                <a:gd name="f241" fmla="*/ 66 f210 1"/>
                <a:gd name="f242" fmla="*/ 106 f209 1"/>
                <a:gd name="f243" fmla="*/ 71 f210 1"/>
                <a:gd name="f244" fmla="*/ 98 f209 1"/>
                <a:gd name="f245" fmla="*/ 72 f210 1"/>
                <a:gd name="f246" fmla="*/ 94 f209 1"/>
                <a:gd name="f247" fmla="*/ 75 f210 1"/>
                <a:gd name="f248" fmla="*/ 91 f209 1"/>
                <a:gd name="f249" fmla="*/ 76 f210 1"/>
                <a:gd name="f250" fmla="*/ 87 f209 1"/>
                <a:gd name="f251" fmla="*/ 86 f209 1"/>
                <a:gd name="f252" fmla="*/ 79 f210 1"/>
                <a:gd name="f253" fmla="*/ 82 f209 1"/>
                <a:gd name="f254" fmla="*/ 85 f210 1"/>
                <a:gd name="f255" fmla="*/ 71 f209 1"/>
                <a:gd name="f256" fmla="*/ 88 f210 1"/>
                <a:gd name="f257" fmla="*/ 65 f209 1"/>
                <a:gd name="f258" fmla="*/ 90 f210 1"/>
                <a:gd name="f259" fmla="*/ 62 f209 1"/>
                <a:gd name="f260" fmla="*/ 95 f210 1"/>
                <a:gd name="f261" fmla="*/ 52 f209 1"/>
                <a:gd name="f262" fmla="*/ 98 f210 1"/>
                <a:gd name="f263" fmla="*/ 51 f209 1"/>
                <a:gd name="f264" fmla="*/ 99 f210 1"/>
                <a:gd name="f265" fmla="*/ 46 f209 1"/>
                <a:gd name="f266" fmla="*/ 43 f209 1"/>
                <a:gd name="f267" fmla="*/ 102 f210 1"/>
                <a:gd name="f268" fmla="*/ 38 f209 1"/>
                <a:gd name="f269" fmla="*/ 37 f209 1"/>
                <a:gd name="f270" fmla="*/ 103 f210 1"/>
                <a:gd name="f271" fmla="*/ 35 f209 1"/>
                <a:gd name="f272" fmla="*/ 107 f210 1"/>
                <a:gd name="f273" fmla="*/ 32 f209 1"/>
                <a:gd name="f274" fmla="*/ 108 f210 1"/>
                <a:gd name="f275" fmla="*/ 28 f209 1"/>
                <a:gd name="f276" fmla="*/ 109 f210 1"/>
                <a:gd name="f277" fmla="*/ 26 f209 1"/>
                <a:gd name="f278" fmla="*/ 110 f210 1"/>
                <a:gd name="f279" fmla="*/ 23 f209 1"/>
                <a:gd name="f280" fmla="*/ 111 f210 1"/>
                <a:gd name="f281" fmla="*/ 19 f209 1"/>
                <a:gd name="f282" fmla="*/ 112 f210 1"/>
                <a:gd name="f283" fmla="*/ 116 f210 1"/>
                <a:gd name="f284" fmla="*/ 16 f209 1"/>
                <a:gd name="f285" fmla="*/ 122 f210 1"/>
                <a:gd name="f286" fmla="*/ 8 f209 1"/>
                <a:gd name="f287" fmla="*/ 124 f210 1"/>
                <a:gd name="f288" fmla="*/ 6 f209 1"/>
                <a:gd name="f289" fmla="*/ 127 f210 1"/>
                <a:gd name="f290" fmla="*/ 0 f209 1"/>
                <a:gd name="f291" fmla="*/ 3 f209 1"/>
                <a:gd name="f292" fmla="*/ 123 f210 1"/>
                <a:gd name="f293" fmla="*/ 119 f210 1"/>
                <a:gd name="f294" fmla="*/ 18 f209 1"/>
                <a:gd name="f295" fmla="*/ 101 f210 1"/>
                <a:gd name="f296" fmla="*/ 54 f209 1"/>
                <a:gd name="f297" fmla="*/ 93 f210 1"/>
                <a:gd name="f298" fmla="*/ 69 f209 1"/>
                <a:gd name="f299" fmla="*/ 79 f209 1"/>
                <a:gd name="f300" fmla="*/ 101 f209 1"/>
                <a:gd name="f301" fmla="*/ 68 f210 1"/>
                <a:gd name="f302" fmla="*/ 127 f209 1"/>
                <a:gd name="f303" fmla="*/ 33 f210 1"/>
                <a:gd name="f304" fmla="*/ 193 f209 1"/>
                <a:gd name="f305" fmla="*/ 1 f210 1"/>
                <a:gd name="f306" fmla="*/ 229 f209 1"/>
                <a:gd name="f307" fmla="*/ f211 1 f2"/>
                <a:gd name="f308" fmla="*/ f214 1 127"/>
                <a:gd name="f309" fmla="*/ f215 1 233"/>
                <a:gd name="f310" fmla="*/ f216 1 127"/>
                <a:gd name="f311" fmla="*/ f217 1 233"/>
                <a:gd name="f312" fmla="*/ f218 1 127"/>
                <a:gd name="f313" fmla="*/ f219 1 233"/>
                <a:gd name="f314" fmla="*/ f220 1 127"/>
                <a:gd name="f315" fmla="*/ f221 1 233"/>
                <a:gd name="f316" fmla="*/ f222 1 127"/>
                <a:gd name="f317" fmla="*/ f223 1 233"/>
                <a:gd name="f318" fmla="*/ f224 1 127"/>
                <a:gd name="f319" fmla="*/ f225 1 233"/>
                <a:gd name="f320" fmla="*/ f226 1 127"/>
                <a:gd name="f321" fmla="*/ f227 1 233"/>
                <a:gd name="f322" fmla="*/ f228 1 127"/>
                <a:gd name="f323" fmla="*/ f229 1 233"/>
                <a:gd name="f324" fmla="*/ f230 1 127"/>
                <a:gd name="f325" fmla="*/ f231 1 233"/>
                <a:gd name="f326" fmla="*/ f232 1 233"/>
                <a:gd name="f327" fmla="*/ f233 1 127"/>
                <a:gd name="f328" fmla="*/ f234 1 233"/>
                <a:gd name="f329" fmla="*/ f235 1 127"/>
                <a:gd name="f330" fmla="*/ f236 1 233"/>
                <a:gd name="f331" fmla="*/ f237 1 127"/>
                <a:gd name="f332" fmla="*/ f238 1 233"/>
                <a:gd name="f333" fmla="*/ f239 1 127"/>
                <a:gd name="f334" fmla="*/ f240 1 233"/>
                <a:gd name="f335" fmla="*/ f241 1 127"/>
                <a:gd name="f336" fmla="*/ f242 1 233"/>
                <a:gd name="f337" fmla="*/ f243 1 127"/>
                <a:gd name="f338" fmla="*/ f244 1 233"/>
                <a:gd name="f339" fmla="*/ f245 1 127"/>
                <a:gd name="f340" fmla="*/ f246 1 233"/>
                <a:gd name="f341" fmla="*/ f247 1 127"/>
                <a:gd name="f342" fmla="*/ f248 1 233"/>
                <a:gd name="f343" fmla="*/ f249 1 127"/>
                <a:gd name="f344" fmla="*/ f250 1 233"/>
                <a:gd name="f345" fmla="*/ f251 1 233"/>
                <a:gd name="f346" fmla="*/ f252 1 127"/>
                <a:gd name="f347" fmla="*/ f253 1 233"/>
                <a:gd name="f348" fmla="*/ f254 1 127"/>
                <a:gd name="f349" fmla="*/ f255 1 233"/>
                <a:gd name="f350" fmla="*/ f256 1 127"/>
                <a:gd name="f351" fmla="*/ f257 1 233"/>
                <a:gd name="f352" fmla="*/ f258 1 127"/>
                <a:gd name="f353" fmla="*/ f259 1 233"/>
                <a:gd name="f354" fmla="*/ f260 1 127"/>
                <a:gd name="f355" fmla="*/ f261 1 233"/>
                <a:gd name="f356" fmla="*/ f262 1 127"/>
                <a:gd name="f357" fmla="*/ f263 1 233"/>
                <a:gd name="f358" fmla="*/ f264 1 127"/>
                <a:gd name="f359" fmla="*/ f265 1 233"/>
                <a:gd name="f360" fmla="*/ f266 1 233"/>
                <a:gd name="f361" fmla="*/ f267 1 127"/>
                <a:gd name="f362" fmla="*/ f268 1 233"/>
                <a:gd name="f363" fmla="*/ f269 1 233"/>
                <a:gd name="f364" fmla="*/ f270 1 127"/>
                <a:gd name="f365" fmla="*/ f271 1 233"/>
                <a:gd name="f366" fmla="*/ f272 1 127"/>
                <a:gd name="f367" fmla="*/ f273 1 233"/>
                <a:gd name="f368" fmla="*/ f274 1 127"/>
                <a:gd name="f369" fmla="*/ f275 1 233"/>
                <a:gd name="f370" fmla="*/ f276 1 127"/>
                <a:gd name="f371" fmla="*/ f277 1 233"/>
                <a:gd name="f372" fmla="*/ f278 1 127"/>
                <a:gd name="f373" fmla="*/ f279 1 233"/>
                <a:gd name="f374" fmla="*/ f280 1 127"/>
                <a:gd name="f375" fmla="*/ f281 1 233"/>
                <a:gd name="f376" fmla="*/ f282 1 127"/>
                <a:gd name="f377" fmla="*/ f283 1 127"/>
                <a:gd name="f378" fmla="*/ f284 1 233"/>
                <a:gd name="f379" fmla="*/ f285 1 127"/>
                <a:gd name="f380" fmla="*/ f286 1 233"/>
                <a:gd name="f381" fmla="*/ f287 1 127"/>
                <a:gd name="f382" fmla="*/ f288 1 233"/>
                <a:gd name="f383" fmla="*/ f289 1 127"/>
                <a:gd name="f384" fmla="*/ f290 1 233"/>
                <a:gd name="f385" fmla="*/ f291 1 233"/>
                <a:gd name="f386" fmla="*/ f292 1 127"/>
                <a:gd name="f387" fmla="*/ f293 1 127"/>
                <a:gd name="f388" fmla="*/ f294 1 233"/>
                <a:gd name="f389" fmla="*/ f295 1 127"/>
                <a:gd name="f390" fmla="*/ f296 1 233"/>
                <a:gd name="f391" fmla="*/ f297 1 127"/>
                <a:gd name="f392" fmla="*/ f298 1 233"/>
                <a:gd name="f393" fmla="*/ f299 1 233"/>
                <a:gd name="f394" fmla="*/ f300 1 233"/>
                <a:gd name="f395" fmla="*/ f301 1 127"/>
                <a:gd name="f396" fmla="*/ f302 1 233"/>
                <a:gd name="f397" fmla="*/ f303 1 127"/>
                <a:gd name="f398" fmla="*/ f304 1 233"/>
                <a:gd name="f399" fmla="*/ f305 1 127"/>
                <a:gd name="f400" fmla="*/ f306 1 233"/>
                <a:gd name="f401" fmla="*/ 0 1 f212"/>
                <a:gd name="f402" fmla="*/ f6 1 f212"/>
                <a:gd name="f403" fmla="*/ 0 1 f213"/>
                <a:gd name="f404" fmla="*/ f7 1 f213"/>
                <a:gd name="f405" fmla="+- f307 0 f1"/>
                <a:gd name="f406" fmla="*/ f308 1 f212"/>
                <a:gd name="f407" fmla="*/ f309 1 f213"/>
                <a:gd name="f408" fmla="*/ f310 1 f212"/>
                <a:gd name="f409" fmla="*/ f311 1 f213"/>
                <a:gd name="f410" fmla="*/ f312 1 f212"/>
                <a:gd name="f411" fmla="*/ f313 1 f213"/>
                <a:gd name="f412" fmla="*/ f314 1 f212"/>
                <a:gd name="f413" fmla="*/ f315 1 f213"/>
                <a:gd name="f414" fmla="*/ f316 1 f212"/>
                <a:gd name="f415" fmla="*/ f317 1 f213"/>
                <a:gd name="f416" fmla="*/ f318 1 f212"/>
                <a:gd name="f417" fmla="*/ f319 1 f213"/>
                <a:gd name="f418" fmla="*/ f320 1 f212"/>
                <a:gd name="f419" fmla="*/ f321 1 f213"/>
                <a:gd name="f420" fmla="*/ f322 1 f212"/>
                <a:gd name="f421" fmla="*/ f323 1 f213"/>
                <a:gd name="f422" fmla="*/ f324 1 f212"/>
                <a:gd name="f423" fmla="*/ f325 1 f213"/>
                <a:gd name="f424" fmla="*/ f326 1 f213"/>
                <a:gd name="f425" fmla="*/ f327 1 f212"/>
                <a:gd name="f426" fmla="*/ f328 1 f213"/>
                <a:gd name="f427" fmla="*/ f329 1 f212"/>
                <a:gd name="f428" fmla="*/ f330 1 f213"/>
                <a:gd name="f429" fmla="*/ f331 1 f212"/>
                <a:gd name="f430" fmla="*/ f332 1 f213"/>
                <a:gd name="f431" fmla="*/ f333 1 f212"/>
                <a:gd name="f432" fmla="*/ f334 1 f213"/>
                <a:gd name="f433" fmla="*/ f335 1 f212"/>
                <a:gd name="f434" fmla="*/ f336 1 f213"/>
                <a:gd name="f435" fmla="*/ f337 1 f212"/>
                <a:gd name="f436" fmla="*/ f338 1 f213"/>
                <a:gd name="f437" fmla="*/ f339 1 f212"/>
                <a:gd name="f438" fmla="*/ f340 1 f213"/>
                <a:gd name="f439" fmla="*/ f341 1 f212"/>
                <a:gd name="f440" fmla="*/ f342 1 f213"/>
                <a:gd name="f441" fmla="*/ f343 1 f212"/>
                <a:gd name="f442" fmla="*/ f344 1 f213"/>
                <a:gd name="f443" fmla="*/ f345 1 f213"/>
                <a:gd name="f444" fmla="*/ f346 1 f212"/>
                <a:gd name="f445" fmla="*/ f347 1 f213"/>
                <a:gd name="f446" fmla="*/ f348 1 f212"/>
                <a:gd name="f447" fmla="*/ f349 1 f213"/>
                <a:gd name="f448" fmla="*/ f350 1 f212"/>
                <a:gd name="f449" fmla="*/ f351 1 f213"/>
                <a:gd name="f450" fmla="*/ f352 1 f212"/>
                <a:gd name="f451" fmla="*/ f353 1 f213"/>
                <a:gd name="f452" fmla="*/ f354 1 f212"/>
                <a:gd name="f453" fmla="*/ f355 1 f213"/>
                <a:gd name="f454" fmla="*/ f356 1 f212"/>
                <a:gd name="f455" fmla="*/ f357 1 f213"/>
                <a:gd name="f456" fmla="*/ f358 1 f212"/>
                <a:gd name="f457" fmla="*/ f359 1 f213"/>
                <a:gd name="f458" fmla="*/ f360 1 f213"/>
                <a:gd name="f459" fmla="*/ f361 1 f212"/>
                <a:gd name="f460" fmla="*/ f362 1 f213"/>
                <a:gd name="f461" fmla="*/ f363 1 f213"/>
                <a:gd name="f462" fmla="*/ f364 1 f212"/>
                <a:gd name="f463" fmla="*/ f365 1 f213"/>
                <a:gd name="f464" fmla="*/ f366 1 f212"/>
                <a:gd name="f465" fmla="*/ f367 1 f213"/>
                <a:gd name="f466" fmla="*/ f368 1 f212"/>
                <a:gd name="f467" fmla="*/ f369 1 f213"/>
                <a:gd name="f468" fmla="*/ f370 1 f212"/>
                <a:gd name="f469" fmla="*/ f371 1 f213"/>
                <a:gd name="f470" fmla="*/ f372 1 f212"/>
                <a:gd name="f471" fmla="*/ f373 1 f213"/>
                <a:gd name="f472" fmla="*/ f374 1 f212"/>
                <a:gd name="f473" fmla="*/ f375 1 f213"/>
                <a:gd name="f474" fmla="*/ f376 1 f212"/>
                <a:gd name="f475" fmla="*/ f377 1 f212"/>
                <a:gd name="f476" fmla="*/ f378 1 f213"/>
                <a:gd name="f477" fmla="*/ f379 1 f212"/>
                <a:gd name="f478" fmla="*/ f380 1 f213"/>
                <a:gd name="f479" fmla="*/ f381 1 f212"/>
                <a:gd name="f480" fmla="*/ f382 1 f213"/>
                <a:gd name="f481" fmla="*/ f383 1 f212"/>
                <a:gd name="f482" fmla="*/ f384 1 f213"/>
                <a:gd name="f483" fmla="*/ f385 1 f213"/>
                <a:gd name="f484" fmla="*/ f386 1 f212"/>
                <a:gd name="f485" fmla="*/ f387 1 f212"/>
                <a:gd name="f486" fmla="*/ f388 1 f213"/>
                <a:gd name="f487" fmla="*/ f389 1 f212"/>
                <a:gd name="f488" fmla="*/ f390 1 f213"/>
                <a:gd name="f489" fmla="*/ f391 1 f212"/>
                <a:gd name="f490" fmla="*/ f392 1 f213"/>
                <a:gd name="f491" fmla="*/ f393 1 f213"/>
                <a:gd name="f492" fmla="*/ f394 1 f213"/>
                <a:gd name="f493" fmla="*/ f395 1 f212"/>
                <a:gd name="f494" fmla="*/ f396 1 f213"/>
                <a:gd name="f495" fmla="*/ f397 1 f212"/>
                <a:gd name="f496" fmla="*/ f398 1 f213"/>
                <a:gd name="f497" fmla="*/ f399 1 f212"/>
                <a:gd name="f498" fmla="*/ f400 1 f213"/>
                <a:gd name="f499" fmla="*/ f401 f207 1"/>
                <a:gd name="f500" fmla="*/ f402 f207 1"/>
                <a:gd name="f501" fmla="*/ f404 f208 1"/>
                <a:gd name="f502" fmla="*/ f403 f208 1"/>
                <a:gd name="f503" fmla="*/ f406 f207 1"/>
                <a:gd name="f504" fmla="*/ f407 f208 1"/>
                <a:gd name="f505" fmla="*/ f408 f207 1"/>
                <a:gd name="f506" fmla="*/ f409 f208 1"/>
                <a:gd name="f507" fmla="*/ f410 f207 1"/>
                <a:gd name="f508" fmla="*/ f411 f208 1"/>
                <a:gd name="f509" fmla="*/ f412 f207 1"/>
                <a:gd name="f510" fmla="*/ f413 f208 1"/>
                <a:gd name="f511" fmla="*/ f414 f207 1"/>
                <a:gd name="f512" fmla="*/ f415 f208 1"/>
                <a:gd name="f513" fmla="*/ f416 f207 1"/>
                <a:gd name="f514" fmla="*/ f417 f208 1"/>
                <a:gd name="f515" fmla="*/ f418 f207 1"/>
                <a:gd name="f516" fmla="*/ f419 f208 1"/>
                <a:gd name="f517" fmla="*/ f420 f207 1"/>
                <a:gd name="f518" fmla="*/ f421 f208 1"/>
                <a:gd name="f519" fmla="*/ f422 f207 1"/>
                <a:gd name="f520" fmla="*/ f423 f208 1"/>
                <a:gd name="f521" fmla="*/ f424 f208 1"/>
                <a:gd name="f522" fmla="*/ f425 f207 1"/>
                <a:gd name="f523" fmla="*/ f426 f208 1"/>
                <a:gd name="f524" fmla="*/ f427 f207 1"/>
                <a:gd name="f525" fmla="*/ f428 f208 1"/>
                <a:gd name="f526" fmla="*/ f429 f207 1"/>
                <a:gd name="f527" fmla="*/ f430 f208 1"/>
                <a:gd name="f528" fmla="*/ f431 f207 1"/>
                <a:gd name="f529" fmla="*/ f432 f208 1"/>
                <a:gd name="f530" fmla="*/ f433 f207 1"/>
                <a:gd name="f531" fmla="*/ f434 f208 1"/>
                <a:gd name="f532" fmla="*/ f435 f207 1"/>
                <a:gd name="f533" fmla="*/ f436 f208 1"/>
                <a:gd name="f534" fmla="*/ f437 f207 1"/>
                <a:gd name="f535" fmla="*/ f438 f208 1"/>
                <a:gd name="f536" fmla="*/ f439 f207 1"/>
                <a:gd name="f537" fmla="*/ f440 f208 1"/>
                <a:gd name="f538" fmla="*/ f441 f207 1"/>
                <a:gd name="f539" fmla="*/ f442 f208 1"/>
                <a:gd name="f540" fmla="*/ f443 f208 1"/>
                <a:gd name="f541" fmla="*/ f444 f207 1"/>
                <a:gd name="f542" fmla="*/ f445 f208 1"/>
                <a:gd name="f543" fmla="*/ f446 f207 1"/>
                <a:gd name="f544" fmla="*/ f447 f208 1"/>
                <a:gd name="f545" fmla="*/ f448 f207 1"/>
                <a:gd name="f546" fmla="*/ f449 f208 1"/>
                <a:gd name="f547" fmla="*/ f450 f207 1"/>
                <a:gd name="f548" fmla="*/ f451 f208 1"/>
                <a:gd name="f549" fmla="*/ f452 f207 1"/>
                <a:gd name="f550" fmla="*/ f453 f208 1"/>
                <a:gd name="f551" fmla="*/ f454 f207 1"/>
                <a:gd name="f552" fmla="*/ f455 f208 1"/>
                <a:gd name="f553" fmla="*/ f456 f207 1"/>
                <a:gd name="f554" fmla="*/ f457 f208 1"/>
                <a:gd name="f555" fmla="*/ f458 f208 1"/>
                <a:gd name="f556" fmla="*/ f459 f207 1"/>
                <a:gd name="f557" fmla="*/ f460 f208 1"/>
                <a:gd name="f558" fmla="*/ f461 f208 1"/>
                <a:gd name="f559" fmla="*/ f462 f207 1"/>
                <a:gd name="f560" fmla="*/ f463 f208 1"/>
                <a:gd name="f561" fmla="*/ f464 f207 1"/>
                <a:gd name="f562" fmla="*/ f465 f208 1"/>
                <a:gd name="f563" fmla="*/ f466 f207 1"/>
                <a:gd name="f564" fmla="*/ f467 f208 1"/>
                <a:gd name="f565" fmla="*/ f468 f207 1"/>
                <a:gd name="f566" fmla="*/ f469 f208 1"/>
                <a:gd name="f567" fmla="*/ f470 f207 1"/>
                <a:gd name="f568" fmla="*/ f471 f208 1"/>
                <a:gd name="f569" fmla="*/ f472 f207 1"/>
                <a:gd name="f570" fmla="*/ f473 f208 1"/>
                <a:gd name="f571" fmla="*/ f474 f207 1"/>
                <a:gd name="f572" fmla="*/ f475 f207 1"/>
                <a:gd name="f573" fmla="*/ f476 f208 1"/>
                <a:gd name="f574" fmla="*/ f477 f207 1"/>
                <a:gd name="f575" fmla="*/ f478 f208 1"/>
                <a:gd name="f576" fmla="*/ f479 f207 1"/>
                <a:gd name="f577" fmla="*/ f480 f208 1"/>
                <a:gd name="f578" fmla="*/ f481 f207 1"/>
                <a:gd name="f579" fmla="*/ f482 f208 1"/>
                <a:gd name="f580" fmla="*/ f483 f208 1"/>
                <a:gd name="f581" fmla="*/ f484 f207 1"/>
                <a:gd name="f582" fmla="*/ f485 f207 1"/>
                <a:gd name="f583" fmla="*/ f486 f208 1"/>
                <a:gd name="f584" fmla="*/ f487 f207 1"/>
                <a:gd name="f585" fmla="*/ f488 f208 1"/>
                <a:gd name="f586" fmla="*/ f489 f207 1"/>
                <a:gd name="f587" fmla="*/ f490 f208 1"/>
                <a:gd name="f588" fmla="*/ f491 f208 1"/>
                <a:gd name="f589" fmla="*/ f492 f208 1"/>
                <a:gd name="f590" fmla="*/ f493 f207 1"/>
                <a:gd name="f591" fmla="*/ f494 f208 1"/>
                <a:gd name="f592" fmla="*/ f495 f207 1"/>
                <a:gd name="f593" fmla="*/ f496 f208 1"/>
                <a:gd name="f594" fmla="*/ f497 f207 1"/>
                <a:gd name="f595" fmla="*/ f498 f208 1"/>
              </a:gdLst>
              <a:ahLst/>
              <a:cxnLst>
                <a:cxn ang="3cd4">
                  <a:pos x="hc" y="t"/>
                </a:cxn>
                <a:cxn ang="0">
                  <a:pos x="r" y="vc"/>
                </a:cxn>
                <a:cxn ang="cd4">
                  <a:pos x="hc" y="b"/>
                </a:cxn>
                <a:cxn ang="cd2">
                  <a:pos x="l" y="vc"/>
                </a:cxn>
                <a:cxn ang="f405">
                  <a:pos x="f503" y="f504"/>
                </a:cxn>
                <a:cxn ang="f405">
                  <a:pos x="f505" y="f506"/>
                </a:cxn>
                <a:cxn ang="f405">
                  <a:pos x="f507" y="f508"/>
                </a:cxn>
                <a:cxn ang="f405">
                  <a:pos x="f509" y="f510"/>
                </a:cxn>
                <a:cxn ang="f405">
                  <a:pos x="f511" y="f512"/>
                </a:cxn>
                <a:cxn ang="f405">
                  <a:pos x="f513" y="f514"/>
                </a:cxn>
                <a:cxn ang="f405">
                  <a:pos x="f515" y="f516"/>
                </a:cxn>
                <a:cxn ang="f405">
                  <a:pos x="f517" y="f518"/>
                </a:cxn>
                <a:cxn ang="f405">
                  <a:pos x="f519" y="f520"/>
                </a:cxn>
                <a:cxn ang="f405">
                  <a:pos x="f519" y="f521"/>
                </a:cxn>
                <a:cxn ang="f405">
                  <a:pos x="f522" y="f523"/>
                </a:cxn>
                <a:cxn ang="f405">
                  <a:pos x="f524" y="f525"/>
                </a:cxn>
                <a:cxn ang="f405">
                  <a:pos x="f526" y="f527"/>
                </a:cxn>
                <a:cxn ang="f405">
                  <a:pos x="f528" y="f529"/>
                </a:cxn>
                <a:cxn ang="f405">
                  <a:pos x="f530" y="f531"/>
                </a:cxn>
                <a:cxn ang="f405">
                  <a:pos x="f532" y="f533"/>
                </a:cxn>
                <a:cxn ang="f405">
                  <a:pos x="f534" y="f535"/>
                </a:cxn>
                <a:cxn ang="f405">
                  <a:pos x="f536" y="f537"/>
                </a:cxn>
                <a:cxn ang="f405">
                  <a:pos x="f538" y="f539"/>
                </a:cxn>
                <a:cxn ang="f405">
                  <a:pos x="f538" y="f540"/>
                </a:cxn>
                <a:cxn ang="f405">
                  <a:pos x="f541" y="f542"/>
                </a:cxn>
                <a:cxn ang="f405">
                  <a:pos x="f543" y="f544"/>
                </a:cxn>
                <a:cxn ang="f405">
                  <a:pos x="f545" y="f546"/>
                </a:cxn>
                <a:cxn ang="f405">
                  <a:pos x="f547" y="f548"/>
                </a:cxn>
                <a:cxn ang="f405">
                  <a:pos x="f549" y="f550"/>
                </a:cxn>
                <a:cxn ang="f405">
                  <a:pos x="f551" y="f552"/>
                </a:cxn>
                <a:cxn ang="f405">
                  <a:pos x="f553" y="f554"/>
                </a:cxn>
                <a:cxn ang="f405">
                  <a:pos x="f553" y="f555"/>
                </a:cxn>
                <a:cxn ang="f405">
                  <a:pos x="f556" y="f557"/>
                </a:cxn>
                <a:cxn ang="f405">
                  <a:pos x="f556" y="f558"/>
                </a:cxn>
                <a:cxn ang="f405">
                  <a:pos x="f559" y="f560"/>
                </a:cxn>
                <a:cxn ang="f405">
                  <a:pos x="f561" y="f562"/>
                </a:cxn>
                <a:cxn ang="f405">
                  <a:pos x="f563" y="f564"/>
                </a:cxn>
                <a:cxn ang="f405">
                  <a:pos x="f565" y="f566"/>
                </a:cxn>
                <a:cxn ang="f405">
                  <a:pos x="f567" y="f568"/>
                </a:cxn>
                <a:cxn ang="f405">
                  <a:pos x="f569" y="f570"/>
                </a:cxn>
                <a:cxn ang="f405">
                  <a:pos x="f571" y="f568"/>
                </a:cxn>
                <a:cxn ang="f405">
                  <a:pos x="f572" y="f573"/>
                </a:cxn>
                <a:cxn ang="f405">
                  <a:pos x="f574" y="f575"/>
                </a:cxn>
                <a:cxn ang="f405">
                  <a:pos x="f576" y="f577"/>
                </a:cxn>
                <a:cxn ang="f405">
                  <a:pos x="f578" y="f579"/>
                </a:cxn>
                <a:cxn ang="f405">
                  <a:pos x="f578" y="f580"/>
                </a:cxn>
                <a:cxn ang="f405">
                  <a:pos x="f581" y="f575"/>
                </a:cxn>
                <a:cxn ang="f405">
                  <a:pos x="f582" y="f583"/>
                </a:cxn>
                <a:cxn ang="f405">
                  <a:pos x="f567" y="f560"/>
                </a:cxn>
                <a:cxn ang="f405">
                  <a:pos x="f584" y="f585"/>
                </a:cxn>
                <a:cxn ang="f405">
                  <a:pos x="f586" y="f587"/>
                </a:cxn>
                <a:cxn ang="f405">
                  <a:pos x="f545" y="f588"/>
                </a:cxn>
                <a:cxn ang="f405">
                  <a:pos x="f536" y="f589"/>
                </a:cxn>
                <a:cxn ang="f405">
                  <a:pos x="f590" y="f529"/>
                </a:cxn>
                <a:cxn ang="f405">
                  <a:pos x="f526" y="f591"/>
                </a:cxn>
                <a:cxn ang="f405">
                  <a:pos x="f592" y="f510"/>
                </a:cxn>
                <a:cxn ang="f405">
                  <a:pos x="f509" y="f593"/>
                </a:cxn>
                <a:cxn ang="f405">
                  <a:pos x="f594" y="f595"/>
                </a:cxn>
              </a:cxnLst>
              <a:rect l="f499" t="f502" r="f500" b="f501"/>
              <a:pathLst>
                <a:path w="127" h="233">
                  <a:moveTo>
                    <a:pt x="f8" y="f9"/>
                  </a:moveTo>
                  <a:cubicBezTo>
                    <a:pt x="f8" y="f10"/>
                    <a:pt x="f11" y="f12"/>
                    <a:pt x="f11" y="f13"/>
                  </a:cubicBezTo>
                  <a:cubicBezTo>
                    <a:pt x="f11" y="f13"/>
                    <a:pt x="f14" y="f13"/>
                    <a:pt x="f14" y="f13"/>
                  </a:cubicBezTo>
                  <a:cubicBezTo>
                    <a:pt x="f15" y="f16"/>
                    <a:pt x="f17" y="f18"/>
                    <a:pt x="f19" y="f20"/>
                  </a:cubicBezTo>
                  <a:cubicBezTo>
                    <a:pt x="f19" y="f20"/>
                    <a:pt x="f19" y="f20"/>
                    <a:pt x="f19" y="f20"/>
                  </a:cubicBezTo>
                  <a:cubicBezTo>
                    <a:pt x="f21" y="f22"/>
                    <a:pt x="f21" y="f23"/>
                    <a:pt x="f21" y="f23"/>
                  </a:cubicBezTo>
                  <a:cubicBezTo>
                    <a:pt x="f21" y="f23"/>
                    <a:pt x="f21" y="f23"/>
                    <a:pt x="f24" y="f23"/>
                  </a:cubicBezTo>
                  <a:cubicBezTo>
                    <a:pt x="f21" y="f23"/>
                    <a:pt x="f24" y="f25"/>
                    <a:pt x="f24" y="f25"/>
                  </a:cubicBezTo>
                  <a:cubicBezTo>
                    <a:pt x="f24" y="f26"/>
                    <a:pt x="f24" y="f25"/>
                    <a:pt x="f24" y="f26"/>
                  </a:cubicBezTo>
                  <a:cubicBezTo>
                    <a:pt x="f24" y="f26"/>
                    <a:pt x="f24" y="f26"/>
                    <a:pt x="f24" y="f26"/>
                  </a:cubicBezTo>
                  <a:cubicBezTo>
                    <a:pt x="f24" y="f27"/>
                    <a:pt x="f28" y="f29"/>
                    <a:pt x="f28" y="f30"/>
                  </a:cubicBezTo>
                  <a:cubicBezTo>
                    <a:pt x="f28" y="f30"/>
                    <a:pt x="f28" y="f30"/>
                    <a:pt x="f28" y="f30"/>
                  </a:cubicBezTo>
                  <a:cubicBezTo>
                    <a:pt x="f31" y="f32"/>
                    <a:pt x="f33" y="f34"/>
                    <a:pt x="f35" y="f36"/>
                  </a:cubicBezTo>
                  <a:cubicBezTo>
                    <a:pt x="f35" y="f36"/>
                    <a:pt x="f35" y="f36"/>
                    <a:pt x="f37" y="f36"/>
                  </a:cubicBezTo>
                  <a:cubicBezTo>
                    <a:pt x="f35" y="f36"/>
                    <a:pt x="f37" y="f38"/>
                    <a:pt x="f37" y="f39"/>
                  </a:cubicBezTo>
                  <a:cubicBezTo>
                    <a:pt x="f40" y="f39"/>
                    <a:pt x="f37" y="f41"/>
                    <a:pt x="f40" y="f41"/>
                  </a:cubicBezTo>
                  <a:cubicBezTo>
                    <a:pt x="f40" y="f41"/>
                    <a:pt x="f40" y="f41"/>
                    <a:pt x="f40" y="f41"/>
                  </a:cubicBezTo>
                  <a:cubicBezTo>
                    <a:pt x="f40" y="f41"/>
                    <a:pt x="f42" y="f41"/>
                    <a:pt x="f40" y="f43"/>
                  </a:cubicBezTo>
                  <a:cubicBezTo>
                    <a:pt x="f42" y="f43"/>
                    <a:pt x="f42" y="f43"/>
                    <a:pt x="f42" y="f43"/>
                  </a:cubicBezTo>
                  <a:cubicBezTo>
                    <a:pt x="f42" y="f44"/>
                    <a:pt x="f45" y="f44"/>
                    <a:pt x="f45" y="f46"/>
                  </a:cubicBezTo>
                  <a:cubicBezTo>
                    <a:pt x="f45" y="f46"/>
                    <a:pt x="f45" y="f46"/>
                    <a:pt x="f45" y="f46"/>
                  </a:cubicBezTo>
                  <a:cubicBezTo>
                    <a:pt x="f45" y="f46"/>
                    <a:pt x="f47" y="f46"/>
                    <a:pt x="f47" y="f48"/>
                  </a:cubicBezTo>
                  <a:cubicBezTo>
                    <a:pt x="f47" y="f48"/>
                    <a:pt x="f47" y="f48"/>
                    <a:pt x="f47" y="f48"/>
                  </a:cubicBezTo>
                  <a:cubicBezTo>
                    <a:pt x="f47" y="f2"/>
                    <a:pt x="f49" y="f50"/>
                    <a:pt x="f47" y="f50"/>
                  </a:cubicBezTo>
                  <a:cubicBezTo>
                    <a:pt x="f49" y="f50"/>
                    <a:pt x="f47" y="f2"/>
                    <a:pt x="f49" y="f2"/>
                  </a:cubicBezTo>
                  <a:cubicBezTo>
                    <a:pt x="f51" y="f52"/>
                    <a:pt x="f53" y="f54"/>
                    <a:pt x="f55" y="f56"/>
                  </a:cubicBezTo>
                  <a:cubicBezTo>
                    <a:pt x="f57" y="f56"/>
                    <a:pt x="f57" y="f56"/>
                    <a:pt x="f57" y="f56"/>
                  </a:cubicBezTo>
                  <a:cubicBezTo>
                    <a:pt x="f57" y="f58"/>
                    <a:pt x="f59" y="f60"/>
                    <a:pt x="f59" y="f60"/>
                  </a:cubicBezTo>
                  <a:cubicBezTo>
                    <a:pt x="f57" y="f60"/>
                    <a:pt x="f59" y="f60"/>
                    <a:pt x="f59" y="f60"/>
                  </a:cubicBezTo>
                  <a:cubicBezTo>
                    <a:pt x="f59" y="f61"/>
                    <a:pt x="f59" y="f61"/>
                    <a:pt x="f59" y="f61"/>
                  </a:cubicBezTo>
                  <a:cubicBezTo>
                    <a:pt x="f59" y="f61"/>
                    <a:pt x="f59" y="f61"/>
                    <a:pt x="f59" y="f61"/>
                  </a:cubicBezTo>
                  <a:cubicBezTo>
                    <a:pt x="f59" y="f62"/>
                    <a:pt x="f59" y="f62"/>
                    <a:pt x="f63" y="f64"/>
                  </a:cubicBezTo>
                  <a:cubicBezTo>
                    <a:pt x="f63" y="f64"/>
                    <a:pt x="f63" y="f64"/>
                    <a:pt x="f63" y="f64"/>
                  </a:cubicBezTo>
                  <a:cubicBezTo>
                    <a:pt x="f63" y="f65"/>
                    <a:pt x="f66" y="f65"/>
                    <a:pt x="f66" y="f67"/>
                  </a:cubicBezTo>
                  <a:cubicBezTo>
                    <a:pt x="f66" y="f67"/>
                    <a:pt x="f66" y="f67"/>
                    <a:pt x="f66" y="f67"/>
                  </a:cubicBezTo>
                  <a:cubicBezTo>
                    <a:pt x="f68" y="f69"/>
                    <a:pt x="f66" y="f67"/>
                    <a:pt x="f66" y="f69"/>
                  </a:cubicBezTo>
                  <a:cubicBezTo>
                    <a:pt x="f68" y="f69"/>
                    <a:pt x="f68" y="f69"/>
                    <a:pt x="f68" y="f69"/>
                  </a:cubicBezTo>
                  <a:cubicBezTo>
                    <a:pt x="f68" y="f70"/>
                    <a:pt x="f71" y="f72"/>
                    <a:pt x="f71" y="f73"/>
                  </a:cubicBezTo>
                  <a:cubicBezTo>
                    <a:pt x="f71" y="f73"/>
                    <a:pt x="f71" y="f73"/>
                    <a:pt x="f71" y="f73"/>
                  </a:cubicBezTo>
                  <a:cubicBezTo>
                    <a:pt x="f74" y="f75"/>
                    <a:pt x="f74" y="f76"/>
                    <a:pt x="f77" y="f78"/>
                  </a:cubicBezTo>
                  <a:cubicBezTo>
                    <a:pt x="f77" y="f78"/>
                    <a:pt x="f77" y="f76"/>
                    <a:pt x="f77" y="f78"/>
                  </a:cubicBezTo>
                  <a:cubicBezTo>
                    <a:pt x="f77" y="f78"/>
                    <a:pt x="f79" y="f80"/>
                    <a:pt x="f77" y="f80"/>
                  </a:cubicBezTo>
                  <a:cubicBezTo>
                    <a:pt x="f77" y="f81"/>
                    <a:pt x="f79" y="f82"/>
                    <a:pt x="f79" y="f83"/>
                  </a:cubicBezTo>
                  <a:cubicBezTo>
                    <a:pt x="f79" y="f83"/>
                    <a:pt x="f84" y="f83"/>
                    <a:pt x="f85" y="f82"/>
                  </a:cubicBezTo>
                  <a:cubicBezTo>
                    <a:pt x="f84" y="f83"/>
                    <a:pt x="f84" y="f83"/>
                    <a:pt x="f84" y="f83"/>
                  </a:cubicBezTo>
                  <a:cubicBezTo>
                    <a:pt x="f84" y="f82"/>
                    <a:pt x="f84" y="f82"/>
                    <a:pt x="f84" y="f82"/>
                  </a:cubicBezTo>
                  <a:cubicBezTo>
                    <a:pt x="f86" y="f87"/>
                    <a:pt x="f86" y="f87"/>
                    <a:pt x="f86" y="f87"/>
                  </a:cubicBezTo>
                  <a:cubicBezTo>
                    <a:pt x="f86" y="f88"/>
                    <a:pt x="f84" y="f89"/>
                    <a:pt x="f86" y="f90"/>
                  </a:cubicBezTo>
                  <a:cubicBezTo>
                    <a:pt x="f91" y="f90"/>
                    <a:pt x="f91" y="f90"/>
                    <a:pt x="f91" y="f90"/>
                  </a:cubicBezTo>
                  <a:cubicBezTo>
                    <a:pt x="f86" y="f92"/>
                    <a:pt x="f86" y="f92"/>
                    <a:pt x="f86" y="f92"/>
                  </a:cubicBezTo>
                  <a:cubicBezTo>
                    <a:pt x="f86" y="f93"/>
                    <a:pt x="f91" y="f92"/>
                    <a:pt x="f91" y="f93"/>
                  </a:cubicBezTo>
                  <a:cubicBezTo>
                    <a:pt x="f91" y="f93"/>
                    <a:pt x="f91" y="f93"/>
                    <a:pt x="f91" y="f93"/>
                  </a:cubicBezTo>
                  <a:cubicBezTo>
                    <a:pt x="f91" y="f93"/>
                    <a:pt x="f91" y="f94"/>
                    <a:pt x="f95" y="f94"/>
                  </a:cubicBezTo>
                  <a:cubicBezTo>
                    <a:pt x="f96" y="f94"/>
                    <a:pt x="f95" y="f97"/>
                    <a:pt x="f96" y="f97"/>
                  </a:cubicBezTo>
                  <a:cubicBezTo>
                    <a:pt x="f96" y="f94"/>
                    <a:pt x="f96" y="f94"/>
                    <a:pt x="f96" y="f98"/>
                  </a:cubicBezTo>
                  <a:cubicBezTo>
                    <a:pt x="f96" y="f98"/>
                    <a:pt x="f96" y="f98"/>
                    <a:pt x="f96" y="f98"/>
                  </a:cubicBezTo>
                  <a:cubicBezTo>
                    <a:pt x="f96" y="f98"/>
                    <a:pt x="f96" y="f99"/>
                    <a:pt x="f96" y="f98"/>
                  </a:cubicBezTo>
                  <a:cubicBezTo>
                    <a:pt x="f96" y="f98"/>
                    <a:pt x="f96" y="f98"/>
                    <a:pt x="f96" y="f98"/>
                  </a:cubicBezTo>
                  <a:cubicBezTo>
                    <a:pt x="f96" y="f98"/>
                    <a:pt x="f96" y="f99"/>
                    <a:pt x="f96" y="f100"/>
                  </a:cubicBezTo>
                  <a:cubicBezTo>
                    <a:pt x="f96" y="f100"/>
                    <a:pt x="f96" y="f100"/>
                    <a:pt x="f96" y="f99"/>
                  </a:cubicBezTo>
                  <a:cubicBezTo>
                    <a:pt x="f96" y="f101"/>
                    <a:pt x="f96" y="f102"/>
                    <a:pt x="f103" y="f104"/>
                  </a:cubicBezTo>
                  <a:cubicBezTo>
                    <a:pt x="f96" y="f104"/>
                    <a:pt x="f103" y="f102"/>
                    <a:pt x="f103" y="f102"/>
                  </a:cubicBezTo>
                  <a:cubicBezTo>
                    <a:pt x="f105" y="f104"/>
                    <a:pt x="f105" y="f106"/>
                    <a:pt x="f107" y="f108"/>
                  </a:cubicBezTo>
                  <a:cubicBezTo>
                    <a:pt x="f107" y="f108"/>
                    <a:pt x="f105" y="f108"/>
                    <a:pt x="f107" y="f108"/>
                  </a:cubicBezTo>
                  <a:cubicBezTo>
                    <a:pt x="f107" y="f109"/>
                    <a:pt x="f107" y="f109"/>
                    <a:pt x="f107" y="f109"/>
                  </a:cubicBezTo>
                  <a:cubicBezTo>
                    <a:pt x="f110" y="f109"/>
                    <a:pt x="f110" y="f111"/>
                    <a:pt x="f110" y="f111"/>
                  </a:cubicBezTo>
                  <a:cubicBezTo>
                    <a:pt x="f110" y="f6"/>
                    <a:pt x="f110" y="f111"/>
                    <a:pt x="f110" y="f111"/>
                  </a:cubicBezTo>
                  <a:cubicBezTo>
                    <a:pt x="f110" y="f6"/>
                    <a:pt x="f112" y="f113"/>
                    <a:pt x="f114" y="f115"/>
                  </a:cubicBezTo>
                  <a:cubicBezTo>
                    <a:pt x="f114" y="f116"/>
                    <a:pt x="f114" y="f116"/>
                    <a:pt x="f114" y="f116"/>
                  </a:cubicBezTo>
                  <a:cubicBezTo>
                    <a:pt x="f114" y="f116"/>
                    <a:pt x="f114" y="f116"/>
                    <a:pt x="f114" y="f116"/>
                  </a:cubicBezTo>
                  <a:cubicBezTo>
                    <a:pt x="f114" y="f116"/>
                    <a:pt x="f114" y="f117"/>
                    <a:pt x="f114" y="f117"/>
                  </a:cubicBezTo>
                  <a:cubicBezTo>
                    <a:pt x="f114" y="f118"/>
                    <a:pt x="f114" y="f119"/>
                    <a:pt x="f114" y="f115"/>
                  </a:cubicBezTo>
                  <a:cubicBezTo>
                    <a:pt x="f114" y="f115"/>
                    <a:pt x="f114" y="f117"/>
                    <a:pt x="f114" y="f116"/>
                  </a:cubicBezTo>
                  <a:cubicBezTo>
                    <a:pt x="f114" y="f117"/>
                    <a:pt x="f114" y="f118"/>
                    <a:pt x="f120" y="f118"/>
                  </a:cubicBezTo>
                  <a:cubicBezTo>
                    <a:pt x="f120" y="f118"/>
                    <a:pt x="f120" y="f117"/>
                    <a:pt x="f121" y="f118"/>
                  </a:cubicBezTo>
                  <a:cubicBezTo>
                    <a:pt x="f121" y="f122"/>
                    <a:pt x="f121" y="f118"/>
                    <a:pt x="f121" y="f122"/>
                  </a:cubicBezTo>
                  <a:cubicBezTo>
                    <a:pt x="f121" y="f123"/>
                    <a:pt x="f121" y="f123"/>
                    <a:pt x="f121" y="f123"/>
                  </a:cubicBezTo>
                  <a:cubicBezTo>
                    <a:pt x="f120" y="f123"/>
                    <a:pt x="f121" y="f123"/>
                    <a:pt x="f121" y="f123"/>
                  </a:cubicBezTo>
                  <a:cubicBezTo>
                    <a:pt x="f121" y="f123"/>
                    <a:pt x="f121" y="f124"/>
                    <a:pt x="f125" y="f126"/>
                  </a:cubicBezTo>
                  <a:cubicBezTo>
                    <a:pt x="f127" y="f126"/>
                    <a:pt x="f127" y="f126"/>
                    <a:pt x="f127" y="f126"/>
                  </a:cubicBezTo>
                  <a:cubicBezTo>
                    <a:pt x="f125" y="f124"/>
                    <a:pt x="f125" y="f124"/>
                    <a:pt x="f125" y="f124"/>
                  </a:cubicBezTo>
                  <a:cubicBezTo>
                    <a:pt x="f125" y="f124"/>
                    <a:pt x="f125" y="f124"/>
                    <a:pt x="f127" y="f124"/>
                  </a:cubicBezTo>
                  <a:cubicBezTo>
                    <a:pt x="f125" y="f128"/>
                    <a:pt x="f127" y="f128"/>
                    <a:pt x="f127" y="f129"/>
                  </a:cubicBezTo>
                  <a:cubicBezTo>
                    <a:pt x="f130" y="f131"/>
                    <a:pt x="f130" y="f132"/>
                    <a:pt x="f133" y="f132"/>
                  </a:cubicBezTo>
                  <a:cubicBezTo>
                    <a:pt x="f133" y="f134"/>
                    <a:pt x="f133" y="f134"/>
                    <a:pt x="f133" y="f135"/>
                  </a:cubicBezTo>
                  <a:cubicBezTo>
                    <a:pt x="f133" y="f134"/>
                    <a:pt x="f133" y="f134"/>
                    <a:pt x="f133" y="f134"/>
                  </a:cubicBezTo>
                  <a:cubicBezTo>
                    <a:pt x="f133" y="f135"/>
                    <a:pt x="f133" y="f135"/>
                    <a:pt x="f133" y="f135"/>
                  </a:cubicBezTo>
                  <a:cubicBezTo>
                    <a:pt x="f133" y="f135"/>
                    <a:pt x="f136" y="f137"/>
                    <a:pt x="f138" y="f137"/>
                  </a:cubicBezTo>
                  <a:cubicBezTo>
                    <a:pt x="f138" y="f139"/>
                    <a:pt x="f136" y="f139"/>
                    <a:pt x="f136" y="f139"/>
                  </a:cubicBezTo>
                  <a:cubicBezTo>
                    <a:pt x="f138" y="f139"/>
                    <a:pt x="f136" y="f140"/>
                    <a:pt x="f141" y="f140"/>
                  </a:cubicBezTo>
                  <a:cubicBezTo>
                    <a:pt x="f141" y="f140"/>
                    <a:pt x="f138" y="f140"/>
                    <a:pt x="f141" y="f140"/>
                  </a:cubicBezTo>
                  <a:cubicBezTo>
                    <a:pt x="f142" y="f140"/>
                    <a:pt x="f141" y="f143"/>
                    <a:pt x="f142" y="f143"/>
                  </a:cubicBezTo>
                  <a:cubicBezTo>
                    <a:pt x="f141" y="f143"/>
                    <a:pt x="f141" y="f143"/>
                    <a:pt x="f141" y="f143"/>
                  </a:cubicBezTo>
                  <a:cubicBezTo>
                    <a:pt x="f142" y="f144"/>
                    <a:pt x="f141" y="f145"/>
                    <a:pt x="f142" y="f145"/>
                  </a:cubicBezTo>
                  <a:cubicBezTo>
                    <a:pt x="f142" y="f145"/>
                    <a:pt x="f146" y="f147"/>
                    <a:pt x="f142" y="f147"/>
                  </a:cubicBezTo>
                  <a:cubicBezTo>
                    <a:pt x="f148" y="f149"/>
                    <a:pt x="f148" y="f150"/>
                    <a:pt x="f151" y="f150"/>
                  </a:cubicBezTo>
                  <a:cubicBezTo>
                    <a:pt x="f151" y="f152"/>
                    <a:pt x="f151" y="f152"/>
                    <a:pt x="f151" y="f152"/>
                  </a:cubicBezTo>
                  <a:cubicBezTo>
                    <a:pt x="f153" y="f152"/>
                    <a:pt x="f151" y="f150"/>
                    <a:pt x="f151" y="f150"/>
                  </a:cubicBezTo>
                  <a:cubicBezTo>
                    <a:pt x="f151" y="f152"/>
                    <a:pt x="f153" y="f152"/>
                    <a:pt x="f153" y="f152"/>
                  </a:cubicBezTo>
                  <a:cubicBezTo>
                    <a:pt x="f151" y="f152"/>
                    <a:pt x="f151" y="f154"/>
                    <a:pt x="f151" y="f152"/>
                  </a:cubicBezTo>
                  <a:cubicBezTo>
                    <a:pt x="f155" y="f154"/>
                    <a:pt x="f151" y="f156"/>
                    <a:pt x="f155" y="f157"/>
                  </a:cubicBezTo>
                  <a:cubicBezTo>
                    <a:pt x="f155" y="f157"/>
                    <a:pt x="f155" y="f157"/>
                    <a:pt x="f155" y="f157"/>
                  </a:cubicBezTo>
                  <a:cubicBezTo>
                    <a:pt x="f155" y="f158"/>
                    <a:pt x="f155" y="f158"/>
                    <a:pt x="f155" y="f158"/>
                  </a:cubicBezTo>
                  <a:cubicBezTo>
                    <a:pt x="f159" y="f158"/>
                    <a:pt x="f159" y="f158"/>
                    <a:pt x="f160" y="f158"/>
                  </a:cubicBezTo>
                  <a:cubicBezTo>
                    <a:pt x="f160" y="f158"/>
                    <a:pt x="f160" y="f158"/>
                    <a:pt x="f160" y="f161"/>
                  </a:cubicBezTo>
                  <a:cubicBezTo>
                    <a:pt x="f162" y="f161"/>
                    <a:pt x="f162" y="f161"/>
                    <a:pt x="f162" y="f161"/>
                  </a:cubicBezTo>
                  <a:cubicBezTo>
                    <a:pt x="f160" y="f161"/>
                    <a:pt x="f162" y="f161"/>
                    <a:pt x="f162" y="f163"/>
                  </a:cubicBezTo>
                  <a:cubicBezTo>
                    <a:pt x="f162" y="f161"/>
                    <a:pt x="f162" y="f161"/>
                    <a:pt x="f162" y="f161"/>
                  </a:cubicBezTo>
                  <a:cubicBezTo>
                    <a:pt x="f162" y="f161"/>
                    <a:pt x="f162" y="f163"/>
                    <a:pt x="f164" y="f163"/>
                  </a:cubicBezTo>
                  <a:cubicBezTo>
                    <a:pt x="f162" y="f163"/>
                    <a:pt x="f162" y="f163"/>
                    <a:pt x="f162" y="f163"/>
                  </a:cubicBezTo>
                  <a:cubicBezTo>
                    <a:pt x="f160" y="f163"/>
                    <a:pt x="f162" y="f163"/>
                    <a:pt x="f162" y="f165"/>
                  </a:cubicBezTo>
                  <a:cubicBezTo>
                    <a:pt x="f162" y="f163"/>
                    <a:pt x="f162" y="f165"/>
                    <a:pt x="f164" y="f166"/>
                  </a:cubicBezTo>
                  <a:cubicBezTo>
                    <a:pt x="f164" y="f166"/>
                    <a:pt x="f162" y="f166"/>
                    <a:pt x="f164" y="f167"/>
                  </a:cubicBezTo>
                  <a:cubicBezTo>
                    <a:pt x="f164" y="f166"/>
                    <a:pt x="f164" y="f167"/>
                    <a:pt x="f164" y="f167"/>
                  </a:cubicBezTo>
                  <a:cubicBezTo>
                    <a:pt x="f164" y="f167"/>
                    <a:pt x="f164" y="f167"/>
                    <a:pt x="f164" y="f166"/>
                  </a:cubicBezTo>
                  <a:cubicBezTo>
                    <a:pt x="f164" y="f166"/>
                    <a:pt x="f164" y="f166"/>
                    <a:pt x="f164" y="f167"/>
                  </a:cubicBezTo>
                  <a:cubicBezTo>
                    <a:pt x="f164" y="f167"/>
                    <a:pt x="f164" y="f167"/>
                    <a:pt x="f164" y="f168"/>
                  </a:cubicBezTo>
                  <a:cubicBezTo>
                    <a:pt x="f164" y="f167"/>
                    <a:pt x="f164" y="f167"/>
                    <a:pt x="f164" y="f167"/>
                  </a:cubicBezTo>
                  <a:cubicBezTo>
                    <a:pt x="f164" y="f168"/>
                    <a:pt x="f164" y="f168"/>
                    <a:pt x="f164" y="f168"/>
                  </a:cubicBezTo>
                  <a:cubicBezTo>
                    <a:pt x="f164" y="f168"/>
                    <a:pt x="f164" y="f168"/>
                    <a:pt x="f164" y="f168"/>
                  </a:cubicBezTo>
                  <a:cubicBezTo>
                    <a:pt x="f164" y="f168"/>
                    <a:pt x="f164" y="f168"/>
                    <a:pt x="f164" y="f168"/>
                  </a:cubicBezTo>
                  <a:cubicBezTo>
                    <a:pt x="f164" y="f169"/>
                    <a:pt x="f170" y="f169"/>
                    <a:pt x="f164" y="f171"/>
                  </a:cubicBezTo>
                  <a:cubicBezTo>
                    <a:pt x="f170" y="f172"/>
                    <a:pt x="f170" y="f172"/>
                    <a:pt x="f170" y="f172"/>
                  </a:cubicBezTo>
                  <a:cubicBezTo>
                    <a:pt x="f170" y="f172"/>
                    <a:pt x="f170" y="f172"/>
                    <a:pt x="f170" y="f172"/>
                  </a:cubicBezTo>
                  <a:cubicBezTo>
                    <a:pt x="f173" y="f172"/>
                    <a:pt x="f173" y="f174"/>
                    <a:pt x="f173" y="f174"/>
                  </a:cubicBezTo>
                  <a:cubicBezTo>
                    <a:pt x="f173" y="f174"/>
                    <a:pt x="f173" y="f174"/>
                    <a:pt x="f173" y="f174"/>
                  </a:cubicBezTo>
                  <a:cubicBezTo>
                    <a:pt x="f173" y="f175"/>
                    <a:pt x="f173" y="f175"/>
                    <a:pt x="f173" y="f176"/>
                  </a:cubicBezTo>
                  <a:cubicBezTo>
                    <a:pt x="f176" y="f176"/>
                    <a:pt x="f175" y="f175"/>
                    <a:pt x="f175" y="f176"/>
                  </a:cubicBezTo>
                  <a:cubicBezTo>
                    <a:pt x="f175" y="f173"/>
                    <a:pt x="f175" y="f173"/>
                    <a:pt x="f176" y="f173"/>
                  </a:cubicBezTo>
                  <a:cubicBezTo>
                    <a:pt x="f175" y="f173"/>
                    <a:pt x="f175" y="f177"/>
                    <a:pt x="f172" y="f164"/>
                  </a:cubicBezTo>
                  <a:cubicBezTo>
                    <a:pt x="f172" y="f164"/>
                    <a:pt x="f174" y="f164"/>
                    <a:pt x="f174" y="f160"/>
                  </a:cubicBezTo>
                  <a:cubicBezTo>
                    <a:pt x="f172" y="f159"/>
                    <a:pt x="f172" y="f151"/>
                    <a:pt x="f169" y="f151"/>
                  </a:cubicBezTo>
                  <a:cubicBezTo>
                    <a:pt x="f169" y="f151"/>
                    <a:pt x="f169" y="f151"/>
                    <a:pt x="f169" y="f151"/>
                  </a:cubicBezTo>
                  <a:cubicBezTo>
                    <a:pt x="f169" y="f153"/>
                    <a:pt x="f168" y="f151"/>
                    <a:pt x="f169" y="f153"/>
                  </a:cubicBezTo>
                  <a:cubicBezTo>
                    <a:pt x="f169" y="f153"/>
                    <a:pt x="f169" y="f153"/>
                    <a:pt x="f171" y="f153"/>
                  </a:cubicBezTo>
                  <a:cubicBezTo>
                    <a:pt x="f169" y="f148"/>
                    <a:pt x="f168" y="f142"/>
                    <a:pt x="f168" y="f142"/>
                  </a:cubicBezTo>
                  <a:cubicBezTo>
                    <a:pt x="f168" y="f142"/>
                    <a:pt x="f168" y="f142"/>
                    <a:pt x="f168" y="f142"/>
                  </a:cubicBezTo>
                  <a:cubicBezTo>
                    <a:pt x="f166" y="f142"/>
                    <a:pt x="f166" y="f138"/>
                    <a:pt x="f166" y="f138"/>
                  </a:cubicBezTo>
                  <a:cubicBezTo>
                    <a:pt x="f166" y="f138"/>
                    <a:pt x="f166" y="f138"/>
                    <a:pt x="f166" y="f138"/>
                  </a:cubicBezTo>
                  <a:cubicBezTo>
                    <a:pt x="f165" y="f138"/>
                    <a:pt x="f165" y="f138"/>
                    <a:pt x="f165" y="f138"/>
                  </a:cubicBezTo>
                  <a:cubicBezTo>
                    <a:pt x="f165" y="f138"/>
                    <a:pt x="f166" y="f138"/>
                    <a:pt x="f165" y="f136"/>
                  </a:cubicBezTo>
                  <a:cubicBezTo>
                    <a:pt x="f165" y="f136"/>
                    <a:pt x="f165" y="f136"/>
                    <a:pt x="f165" y="f136"/>
                  </a:cubicBezTo>
                  <a:cubicBezTo>
                    <a:pt x="f165" y="f133"/>
                    <a:pt x="f165" y="f130"/>
                    <a:pt x="f163" y="f130"/>
                  </a:cubicBezTo>
                  <a:cubicBezTo>
                    <a:pt x="f163" y="f130"/>
                    <a:pt x="f163" y="f130"/>
                    <a:pt x="f163" y="f130"/>
                  </a:cubicBezTo>
                  <a:cubicBezTo>
                    <a:pt x="f163" y="f127"/>
                    <a:pt x="f163" y="f127"/>
                    <a:pt x="f163" y="f127"/>
                  </a:cubicBezTo>
                  <a:cubicBezTo>
                    <a:pt x="f163" y="f125"/>
                    <a:pt x="f161" y="f178"/>
                    <a:pt x="f161" y="f178"/>
                  </a:cubicBezTo>
                  <a:cubicBezTo>
                    <a:pt x="f161" y="f120"/>
                    <a:pt x="f179" y="f110"/>
                    <a:pt x="f157" y="f105"/>
                  </a:cubicBezTo>
                  <a:cubicBezTo>
                    <a:pt x="f157" y="f105"/>
                    <a:pt x="f157" y="f105"/>
                    <a:pt x="f157" y="f105"/>
                  </a:cubicBezTo>
                  <a:cubicBezTo>
                    <a:pt x="f156" y="f105"/>
                    <a:pt x="f157" y="f105"/>
                    <a:pt x="f157" y="f105"/>
                  </a:cubicBezTo>
                  <a:cubicBezTo>
                    <a:pt x="f157" y="f105"/>
                    <a:pt x="f156" y="f105"/>
                    <a:pt x="f156" y="f105"/>
                  </a:cubicBezTo>
                  <a:cubicBezTo>
                    <a:pt x="f154" y="f105"/>
                    <a:pt x="f156" y="f103"/>
                    <a:pt x="f156" y="f103"/>
                  </a:cubicBezTo>
                  <a:cubicBezTo>
                    <a:pt x="f156" y="f180"/>
                    <a:pt x="f156" y="f103"/>
                    <a:pt x="f156" y="f103"/>
                  </a:cubicBezTo>
                  <a:cubicBezTo>
                    <a:pt x="f156" y="f103"/>
                    <a:pt x="f154" y="f180"/>
                    <a:pt x="f156" y="f95"/>
                  </a:cubicBezTo>
                  <a:cubicBezTo>
                    <a:pt x="f154" y="f95"/>
                    <a:pt x="f154" y="f180"/>
                    <a:pt x="f154" y="f180"/>
                  </a:cubicBezTo>
                  <a:cubicBezTo>
                    <a:pt x="f154" y="f95"/>
                    <a:pt x="f154" y="f95"/>
                    <a:pt x="f154" y="f95"/>
                  </a:cubicBezTo>
                  <a:cubicBezTo>
                    <a:pt x="f152" y="f95"/>
                    <a:pt x="f152" y="f103"/>
                    <a:pt x="f150" y="f103"/>
                  </a:cubicBezTo>
                  <a:cubicBezTo>
                    <a:pt x="f150" y="f103"/>
                    <a:pt x="f150" y="f103"/>
                    <a:pt x="f150" y="f103"/>
                  </a:cubicBezTo>
                  <a:cubicBezTo>
                    <a:pt x="f181" y="f103"/>
                    <a:pt x="f150" y="f105"/>
                    <a:pt x="f181" y="f103"/>
                  </a:cubicBezTo>
                  <a:cubicBezTo>
                    <a:pt x="f181" y="f103"/>
                    <a:pt x="f181" y="f180"/>
                    <a:pt x="f150" y="f180"/>
                  </a:cubicBezTo>
                  <a:cubicBezTo>
                    <a:pt x="f150" y="f95"/>
                    <a:pt x="f152" y="f95"/>
                    <a:pt x="f150" y="f86"/>
                  </a:cubicBezTo>
                  <a:cubicBezTo>
                    <a:pt x="f150" y="f86"/>
                    <a:pt x="f152" y="f91"/>
                    <a:pt x="f150" y="f95"/>
                  </a:cubicBezTo>
                  <a:cubicBezTo>
                    <a:pt x="f181" y="f91"/>
                    <a:pt x="f150" y="f86"/>
                    <a:pt x="f181" y="f86"/>
                  </a:cubicBezTo>
                  <a:cubicBezTo>
                    <a:pt x="f150" y="f86"/>
                    <a:pt x="f150" y="f84"/>
                    <a:pt x="f150" y="f84"/>
                  </a:cubicBezTo>
                  <a:cubicBezTo>
                    <a:pt x="f150" y="f84"/>
                    <a:pt x="f150" y="f86"/>
                    <a:pt x="f181" y="f84"/>
                  </a:cubicBezTo>
                  <a:cubicBezTo>
                    <a:pt x="f150" y="f84"/>
                    <a:pt x="f181" y="f84"/>
                    <a:pt x="f150" y="f84"/>
                  </a:cubicBezTo>
                  <a:cubicBezTo>
                    <a:pt x="f152" y="f85"/>
                    <a:pt x="f181" y="f85"/>
                    <a:pt x="f150" y="f85"/>
                  </a:cubicBezTo>
                  <a:cubicBezTo>
                    <a:pt x="f181" y="f85"/>
                    <a:pt x="f181" y="f84"/>
                    <a:pt x="f149" y="f84"/>
                  </a:cubicBezTo>
                  <a:cubicBezTo>
                    <a:pt x="f181" y="f85"/>
                    <a:pt x="f149" y="f79"/>
                    <a:pt x="f181" y="f79"/>
                  </a:cubicBezTo>
                  <a:cubicBezTo>
                    <a:pt x="f181" y="f79"/>
                    <a:pt x="f181" y="f79"/>
                    <a:pt x="f149" y="f79"/>
                  </a:cubicBezTo>
                  <a:cubicBezTo>
                    <a:pt x="f149" y="f79"/>
                    <a:pt x="f181" y="f77"/>
                    <a:pt x="f147" y="f77"/>
                  </a:cubicBezTo>
                  <a:cubicBezTo>
                    <a:pt x="f149" y="f182"/>
                    <a:pt x="f149" y="f182"/>
                    <a:pt x="f149" y="f182"/>
                  </a:cubicBezTo>
                  <a:cubicBezTo>
                    <a:pt x="f147" y="f182"/>
                    <a:pt x="f147" y="f182"/>
                    <a:pt x="f147" y="f182"/>
                  </a:cubicBezTo>
                  <a:cubicBezTo>
                    <a:pt x="f147" y="f182"/>
                    <a:pt x="f147" y="f68"/>
                    <a:pt x="f183" y="f71"/>
                  </a:cubicBezTo>
                  <a:cubicBezTo>
                    <a:pt x="f183" y="f71"/>
                    <a:pt x="f145" y="f68"/>
                    <a:pt x="f183" y="f68"/>
                  </a:cubicBezTo>
                  <a:cubicBezTo>
                    <a:pt x="f147" y="f68"/>
                    <a:pt x="f183" y="f71"/>
                    <a:pt x="f147" y="f71"/>
                  </a:cubicBezTo>
                  <a:cubicBezTo>
                    <a:pt x="f183" y="f68"/>
                    <a:pt x="f147" y="f68"/>
                    <a:pt x="f147" y="f68"/>
                  </a:cubicBezTo>
                  <a:cubicBezTo>
                    <a:pt x="f183" y="f68"/>
                    <a:pt x="f183" y="f68"/>
                    <a:pt x="f183" y="f68"/>
                  </a:cubicBezTo>
                  <a:cubicBezTo>
                    <a:pt x="f183" y="f66"/>
                    <a:pt x="f183" y="f66"/>
                    <a:pt x="f183" y="f66"/>
                  </a:cubicBezTo>
                  <a:cubicBezTo>
                    <a:pt x="f183" y="f66"/>
                    <a:pt x="f183" y="f66"/>
                    <a:pt x="f183" y="f66"/>
                  </a:cubicBezTo>
                  <a:cubicBezTo>
                    <a:pt x="f183" y="f66"/>
                    <a:pt x="f183" y="f66"/>
                    <a:pt x="f183" y="f66"/>
                  </a:cubicBezTo>
                  <a:cubicBezTo>
                    <a:pt x="f183" y="f63"/>
                    <a:pt x="f145" y="f66"/>
                    <a:pt x="f145" y="f63"/>
                  </a:cubicBezTo>
                  <a:cubicBezTo>
                    <a:pt x="f145" y="f66"/>
                    <a:pt x="f145" y="f66"/>
                    <a:pt x="f145" y="f66"/>
                  </a:cubicBezTo>
                  <a:cubicBezTo>
                    <a:pt x="f145" y="f66"/>
                    <a:pt x="f145" y="f66"/>
                    <a:pt x="f145" y="f63"/>
                  </a:cubicBezTo>
                  <a:cubicBezTo>
                    <a:pt x="f145" y="f59"/>
                    <a:pt x="f145" y="f59"/>
                    <a:pt x="f145" y="f59"/>
                  </a:cubicBezTo>
                  <a:cubicBezTo>
                    <a:pt x="f145" y="f57"/>
                    <a:pt x="f145" y="f59"/>
                    <a:pt x="f145" y="f57"/>
                  </a:cubicBezTo>
                  <a:cubicBezTo>
                    <a:pt x="f145" y="f59"/>
                    <a:pt x="f145" y="f59"/>
                    <a:pt x="f145" y="f59"/>
                  </a:cubicBezTo>
                  <a:cubicBezTo>
                    <a:pt x="f145" y="f59"/>
                    <a:pt x="f143" y="f59"/>
                    <a:pt x="f143" y="f57"/>
                  </a:cubicBezTo>
                  <a:cubicBezTo>
                    <a:pt x="f143" y="f57"/>
                    <a:pt x="f143" y="f55"/>
                    <a:pt x="f145" y="f55"/>
                  </a:cubicBezTo>
                  <a:cubicBezTo>
                    <a:pt x="f143" y="f55"/>
                    <a:pt x="f143" y="f55"/>
                    <a:pt x="f143" y="f55"/>
                  </a:cubicBezTo>
                  <a:cubicBezTo>
                    <a:pt x="f143" y="f184"/>
                    <a:pt x="f145" y="f55"/>
                    <a:pt x="f143" y="f184"/>
                  </a:cubicBezTo>
                  <a:cubicBezTo>
                    <a:pt x="f143" y="f184"/>
                    <a:pt x="f140" y="f184"/>
                    <a:pt x="f185" y="f184"/>
                  </a:cubicBezTo>
                  <a:cubicBezTo>
                    <a:pt x="f185" y="f184"/>
                    <a:pt x="f185" y="f184"/>
                    <a:pt x="f185" y="f184"/>
                  </a:cubicBezTo>
                  <a:cubicBezTo>
                    <a:pt x="f185" y="f184"/>
                    <a:pt x="f185" y="f184"/>
                    <a:pt x="f185" y="f184"/>
                  </a:cubicBezTo>
                  <a:cubicBezTo>
                    <a:pt x="f185" y="f55"/>
                    <a:pt x="f139" y="f184"/>
                    <a:pt x="f139" y="f55"/>
                  </a:cubicBezTo>
                  <a:cubicBezTo>
                    <a:pt x="f137" y="f184"/>
                    <a:pt x="f137" y="f184"/>
                    <a:pt x="f137" y="f184"/>
                  </a:cubicBezTo>
                  <a:cubicBezTo>
                    <a:pt x="f185" y="f184"/>
                    <a:pt x="f139" y="f53"/>
                    <a:pt x="f185" y="f51"/>
                  </a:cubicBezTo>
                  <a:cubicBezTo>
                    <a:pt x="f185" y="f186"/>
                    <a:pt x="f137" y="f53"/>
                    <a:pt x="f137" y="f186"/>
                  </a:cubicBezTo>
                  <a:cubicBezTo>
                    <a:pt x="f139" y="f186"/>
                    <a:pt x="f139" y="f49"/>
                    <a:pt x="f139" y="f186"/>
                  </a:cubicBezTo>
                  <a:cubicBezTo>
                    <a:pt x="f139" y="f49"/>
                    <a:pt x="f185" y="f49"/>
                    <a:pt x="f139" y="f47"/>
                  </a:cubicBezTo>
                  <a:cubicBezTo>
                    <a:pt x="f139" y="f49"/>
                    <a:pt x="f137" y="f47"/>
                    <a:pt x="f137" y="f49"/>
                  </a:cubicBezTo>
                  <a:cubicBezTo>
                    <a:pt x="f137" y="f49"/>
                    <a:pt x="f137" y="f49"/>
                    <a:pt x="f137" y="f186"/>
                  </a:cubicBezTo>
                  <a:cubicBezTo>
                    <a:pt x="f137" y="f186"/>
                    <a:pt x="f135" y="f186"/>
                    <a:pt x="f135" y="f49"/>
                  </a:cubicBezTo>
                  <a:cubicBezTo>
                    <a:pt x="f135" y="f49"/>
                    <a:pt x="f135" y="f47"/>
                    <a:pt x="f135" y="f47"/>
                  </a:cubicBezTo>
                  <a:cubicBezTo>
                    <a:pt x="f135" y="f47"/>
                    <a:pt x="f135" y="f49"/>
                    <a:pt x="f137" y="f47"/>
                  </a:cubicBezTo>
                  <a:cubicBezTo>
                    <a:pt x="f135" y="f45"/>
                    <a:pt x="f135" y="f45"/>
                    <a:pt x="f135" y="f45"/>
                  </a:cubicBezTo>
                  <a:cubicBezTo>
                    <a:pt x="f137" y="f45"/>
                    <a:pt x="f137" y="f45"/>
                    <a:pt x="f137" y="f45"/>
                  </a:cubicBezTo>
                  <a:cubicBezTo>
                    <a:pt x="f137" y="f45"/>
                    <a:pt x="f137" y="f45"/>
                    <a:pt x="f137" y="f45"/>
                  </a:cubicBezTo>
                  <a:cubicBezTo>
                    <a:pt x="f137" y="f45"/>
                    <a:pt x="f137" y="f45"/>
                    <a:pt x="f137" y="f45"/>
                  </a:cubicBezTo>
                  <a:cubicBezTo>
                    <a:pt x="f135" y="f42"/>
                    <a:pt x="f137" y="f45"/>
                    <a:pt x="f137" y="f42"/>
                  </a:cubicBezTo>
                  <a:cubicBezTo>
                    <a:pt x="f135" y="f40"/>
                    <a:pt x="f135" y="f40"/>
                    <a:pt x="f135" y="f40"/>
                  </a:cubicBezTo>
                  <a:cubicBezTo>
                    <a:pt x="f135" y="f42"/>
                    <a:pt x="f137" y="f45"/>
                    <a:pt x="f135" y="f45"/>
                  </a:cubicBezTo>
                  <a:cubicBezTo>
                    <a:pt x="f135" y="f45"/>
                    <a:pt x="f135" y="f42"/>
                    <a:pt x="f135" y="f42"/>
                  </a:cubicBezTo>
                  <a:cubicBezTo>
                    <a:pt x="f135" y="f42"/>
                    <a:pt x="f135" y="f42"/>
                    <a:pt x="f135" y="f42"/>
                  </a:cubicBezTo>
                  <a:cubicBezTo>
                    <a:pt x="f135" y="f42"/>
                    <a:pt x="f134" y="f42"/>
                    <a:pt x="f187" y="f40"/>
                  </a:cubicBezTo>
                  <a:cubicBezTo>
                    <a:pt x="f187" y="f35"/>
                    <a:pt x="f187" y="f40"/>
                    <a:pt x="f187" y="f35"/>
                  </a:cubicBezTo>
                  <a:cubicBezTo>
                    <a:pt x="f187" y="f33"/>
                    <a:pt x="f187" y="f33"/>
                    <a:pt x="f187" y="f188"/>
                  </a:cubicBezTo>
                  <a:cubicBezTo>
                    <a:pt x="f134" y="f188"/>
                    <a:pt x="f134" y="f31"/>
                    <a:pt x="f134" y="f188"/>
                  </a:cubicBezTo>
                  <a:cubicBezTo>
                    <a:pt x="f187" y="f35"/>
                    <a:pt x="f187" y="f35"/>
                    <a:pt x="f187" y="f35"/>
                  </a:cubicBezTo>
                  <a:cubicBezTo>
                    <a:pt x="f132" y="f35"/>
                    <a:pt x="f187" y="f40"/>
                    <a:pt x="f134" y="f42"/>
                  </a:cubicBezTo>
                  <a:cubicBezTo>
                    <a:pt x="f134" y="f40"/>
                    <a:pt x="f132" y="f42"/>
                    <a:pt x="f132" y="f42"/>
                  </a:cubicBezTo>
                  <a:cubicBezTo>
                    <a:pt x="f129" y="f40"/>
                    <a:pt x="f129" y="f40"/>
                    <a:pt x="f129" y="f40"/>
                  </a:cubicBezTo>
                  <a:cubicBezTo>
                    <a:pt x="f132" y="f40"/>
                    <a:pt x="f132" y="f40"/>
                    <a:pt x="f134" y="f40"/>
                  </a:cubicBezTo>
                  <a:cubicBezTo>
                    <a:pt x="f132" y="f35"/>
                    <a:pt x="f132" y="f188"/>
                    <a:pt x="f132" y="f188"/>
                  </a:cubicBezTo>
                  <a:cubicBezTo>
                    <a:pt x="f129" y="f31"/>
                    <a:pt x="f129" y="f188"/>
                    <a:pt x="f129" y="f188"/>
                  </a:cubicBezTo>
                  <a:cubicBezTo>
                    <a:pt x="f129" y="f31"/>
                    <a:pt x="f128" y="f31"/>
                    <a:pt x="f124" y="f28"/>
                  </a:cubicBezTo>
                  <a:cubicBezTo>
                    <a:pt x="f128" y="f28"/>
                    <a:pt x="f124" y="f24"/>
                    <a:pt x="f124" y="f24"/>
                  </a:cubicBezTo>
                  <a:cubicBezTo>
                    <a:pt x="f128" y="f189"/>
                    <a:pt x="f129" y="f189"/>
                    <a:pt x="f129" y="f189"/>
                  </a:cubicBezTo>
                  <a:cubicBezTo>
                    <a:pt x="f129" y="f24"/>
                    <a:pt x="f129" y="f189"/>
                    <a:pt x="f128" y="f189"/>
                  </a:cubicBezTo>
                  <a:cubicBezTo>
                    <a:pt x="f129" y="f24"/>
                    <a:pt x="f124" y="f24"/>
                    <a:pt x="f128" y="f190"/>
                  </a:cubicBezTo>
                  <a:cubicBezTo>
                    <a:pt x="f128" y="f189"/>
                    <a:pt x="f124" y="f24"/>
                    <a:pt x="f124" y="f189"/>
                  </a:cubicBezTo>
                  <a:cubicBezTo>
                    <a:pt x="f124" y="f24"/>
                    <a:pt x="f124" y="f189"/>
                    <a:pt x="f126" y="f24"/>
                  </a:cubicBezTo>
                  <a:cubicBezTo>
                    <a:pt x="f126" y="f190"/>
                    <a:pt x="f126" y="f19"/>
                    <a:pt x="f126" y="f19"/>
                  </a:cubicBezTo>
                  <a:cubicBezTo>
                    <a:pt x="f122" y="f191"/>
                    <a:pt x="f122" y="f17"/>
                    <a:pt x="f122" y="f192"/>
                  </a:cubicBezTo>
                  <a:cubicBezTo>
                    <a:pt x="f118" y="f192"/>
                    <a:pt x="f117" y="f17"/>
                    <a:pt x="f117" y="f192"/>
                  </a:cubicBezTo>
                  <a:cubicBezTo>
                    <a:pt x="f117" y="f192"/>
                    <a:pt x="f118" y="f192"/>
                    <a:pt x="f117" y="f192"/>
                  </a:cubicBezTo>
                  <a:cubicBezTo>
                    <a:pt x="f117" y="f192"/>
                    <a:pt x="f117" y="f192"/>
                    <a:pt x="f117" y="f192"/>
                  </a:cubicBezTo>
                  <a:cubicBezTo>
                    <a:pt x="f117" y="f15"/>
                    <a:pt x="f115" y="f14"/>
                    <a:pt x="f116" y="f11"/>
                  </a:cubicBezTo>
                  <a:cubicBezTo>
                    <a:pt x="f116" y="f14"/>
                    <a:pt x="f116" y="f14"/>
                    <a:pt x="f116" y="f14"/>
                  </a:cubicBezTo>
                  <a:cubicBezTo>
                    <a:pt x="f116" y="f14"/>
                    <a:pt x="f116" y="f14"/>
                    <a:pt x="f116" y="f11"/>
                  </a:cubicBezTo>
                  <a:cubicBezTo>
                    <a:pt x="f115" y="f14"/>
                    <a:pt x="f115" y="f11"/>
                    <a:pt x="f115" y="f14"/>
                  </a:cubicBezTo>
                  <a:cubicBezTo>
                    <a:pt x="f119" y="f14"/>
                    <a:pt x="f119" y="f11"/>
                    <a:pt x="f119" y="f193"/>
                  </a:cubicBezTo>
                  <a:cubicBezTo>
                    <a:pt x="f115" y="f193"/>
                    <a:pt x="f115" y="f193"/>
                    <a:pt x="f115" y="f193"/>
                  </a:cubicBezTo>
                  <a:cubicBezTo>
                    <a:pt x="f115" y="f194"/>
                    <a:pt x="f119" y="f195"/>
                    <a:pt x="f113" y="f8"/>
                  </a:cubicBezTo>
                  <a:cubicBezTo>
                    <a:pt x="f113" y="f8"/>
                    <a:pt x="f113" y="f8"/>
                    <a:pt x="f113" y="f8"/>
                  </a:cubicBezTo>
                  <a:cubicBezTo>
                    <a:pt x="f113" y="f5"/>
                    <a:pt x="f113" y="f5"/>
                    <a:pt x="f113" y="f5"/>
                  </a:cubicBezTo>
                  <a:cubicBezTo>
                    <a:pt x="f6" y="f8"/>
                    <a:pt x="f6" y="f5"/>
                    <a:pt x="f6" y="f5"/>
                  </a:cubicBezTo>
                  <a:cubicBezTo>
                    <a:pt x="f6" y="f195"/>
                    <a:pt x="f6" y="f195"/>
                    <a:pt x="f6" y="f195"/>
                  </a:cubicBezTo>
                  <a:cubicBezTo>
                    <a:pt x="f6" y="f194"/>
                    <a:pt x="f6" y="f8"/>
                    <a:pt x="f113" y="f8"/>
                  </a:cubicBezTo>
                  <a:cubicBezTo>
                    <a:pt x="f113" y="f8"/>
                    <a:pt x="f119" y="f194"/>
                    <a:pt x="f113" y="f194"/>
                  </a:cubicBezTo>
                  <a:cubicBezTo>
                    <a:pt x="f113" y="f194"/>
                    <a:pt x="f113" y="f194"/>
                    <a:pt x="f113" y="f195"/>
                  </a:cubicBezTo>
                  <a:cubicBezTo>
                    <a:pt x="f6" y="f195"/>
                    <a:pt x="f113" y="f194"/>
                    <a:pt x="f6" y="f194"/>
                  </a:cubicBezTo>
                  <a:cubicBezTo>
                    <a:pt x="f6" y="f194"/>
                    <a:pt x="f6" y="f194"/>
                    <a:pt x="f6" y="f194"/>
                  </a:cubicBezTo>
                  <a:cubicBezTo>
                    <a:pt x="f6" y="f193"/>
                    <a:pt x="f6" y="f193"/>
                    <a:pt x="f113" y="f11"/>
                  </a:cubicBezTo>
                  <a:cubicBezTo>
                    <a:pt x="f113" y="f193"/>
                    <a:pt x="f113" y="f11"/>
                    <a:pt x="f113" y="f193"/>
                  </a:cubicBezTo>
                  <a:cubicBezTo>
                    <a:pt x="f113" y="f11"/>
                    <a:pt x="f113" y="f11"/>
                    <a:pt x="f113" y="f14"/>
                  </a:cubicBezTo>
                  <a:cubicBezTo>
                    <a:pt x="f119" y="f14"/>
                    <a:pt x="f119" y="f192"/>
                    <a:pt x="f115" y="f17"/>
                  </a:cubicBezTo>
                  <a:cubicBezTo>
                    <a:pt x="f115" y="f192"/>
                    <a:pt x="f115" y="f15"/>
                    <a:pt x="f115" y="f15"/>
                  </a:cubicBezTo>
                  <a:cubicBezTo>
                    <a:pt x="f116" y="f15"/>
                    <a:pt x="f115" y="f15"/>
                    <a:pt x="f116" y="f192"/>
                  </a:cubicBezTo>
                  <a:cubicBezTo>
                    <a:pt x="f116" y="f192"/>
                    <a:pt x="f115" y="f17"/>
                    <a:pt x="f115" y="f196"/>
                  </a:cubicBezTo>
                  <a:cubicBezTo>
                    <a:pt x="f116" y="f196"/>
                    <a:pt x="f116" y="f196"/>
                    <a:pt x="f116" y="f196"/>
                  </a:cubicBezTo>
                  <a:cubicBezTo>
                    <a:pt x="f116" y="f196"/>
                    <a:pt x="f115" y="f191"/>
                    <a:pt x="f116" y="f19"/>
                  </a:cubicBezTo>
                  <a:cubicBezTo>
                    <a:pt x="f117" y="f19"/>
                    <a:pt x="f118" y="f24"/>
                    <a:pt x="f122" y="f189"/>
                  </a:cubicBezTo>
                  <a:cubicBezTo>
                    <a:pt x="f122" y="f189"/>
                    <a:pt x="f122" y="f189"/>
                    <a:pt x="f122" y="f189"/>
                  </a:cubicBezTo>
                  <a:cubicBezTo>
                    <a:pt x="f122" y="f28"/>
                    <a:pt x="f123" y="f31"/>
                    <a:pt x="f123" y="f31"/>
                  </a:cubicBezTo>
                  <a:cubicBezTo>
                    <a:pt x="f126" y="f188"/>
                    <a:pt x="f126" y="f40"/>
                    <a:pt x="f124" y="f40"/>
                  </a:cubicBezTo>
                  <a:cubicBezTo>
                    <a:pt x="f128" y="f45"/>
                    <a:pt x="f129" y="f49"/>
                    <a:pt x="f132" y="f53"/>
                  </a:cubicBezTo>
                  <a:cubicBezTo>
                    <a:pt x="f134" y="f51"/>
                    <a:pt x="f134" y="f51"/>
                    <a:pt x="f134" y="f51"/>
                  </a:cubicBezTo>
                  <a:cubicBezTo>
                    <a:pt x="f134" y="f53"/>
                    <a:pt x="f134" y="f51"/>
                    <a:pt x="f187" y="f53"/>
                  </a:cubicBezTo>
                  <a:cubicBezTo>
                    <a:pt x="f134" y="f51"/>
                    <a:pt x="f134" y="f184"/>
                    <a:pt x="f134" y="f184"/>
                  </a:cubicBezTo>
                  <a:cubicBezTo>
                    <a:pt x="f187" y="f184"/>
                    <a:pt x="f135" y="f57"/>
                    <a:pt x="f135" y="f59"/>
                  </a:cubicBezTo>
                  <a:cubicBezTo>
                    <a:pt x="f135" y="f59"/>
                    <a:pt x="f135" y="f59"/>
                    <a:pt x="f135" y="f59"/>
                  </a:cubicBezTo>
                  <a:cubicBezTo>
                    <a:pt x="f135" y="f66"/>
                    <a:pt x="f135" y="f68"/>
                    <a:pt x="f137" y="f68"/>
                  </a:cubicBezTo>
                  <a:cubicBezTo>
                    <a:pt x="f139" y="f68"/>
                    <a:pt x="f139" y="f68"/>
                    <a:pt x="f139" y="f68"/>
                  </a:cubicBezTo>
                  <a:cubicBezTo>
                    <a:pt x="f139" y="f182"/>
                    <a:pt x="f139" y="f182"/>
                    <a:pt x="f139" y="f77"/>
                  </a:cubicBezTo>
                  <a:cubicBezTo>
                    <a:pt x="f185" y="f79"/>
                    <a:pt x="f140" y="f85"/>
                    <a:pt x="f143" y="f84"/>
                  </a:cubicBezTo>
                  <a:cubicBezTo>
                    <a:pt x="f143" y="f91"/>
                    <a:pt x="f183" y="f103"/>
                    <a:pt x="f147" y="f110"/>
                  </a:cubicBezTo>
                  <a:cubicBezTo>
                    <a:pt x="f147" y="f107"/>
                    <a:pt x="f147" y="f107"/>
                    <a:pt x="f147" y="f107"/>
                  </a:cubicBezTo>
                  <a:cubicBezTo>
                    <a:pt x="f149" y="f120"/>
                    <a:pt x="f152" y="f125"/>
                    <a:pt x="f154" y="f133"/>
                  </a:cubicBezTo>
                  <a:cubicBezTo>
                    <a:pt x="f156" y="f130"/>
                    <a:pt x="f156" y="f130"/>
                    <a:pt x="f156" y="f130"/>
                  </a:cubicBezTo>
                  <a:cubicBezTo>
                    <a:pt x="f156" y="f133"/>
                    <a:pt x="f156" y="f136"/>
                    <a:pt x="f156" y="f136"/>
                  </a:cubicBezTo>
                  <a:cubicBezTo>
                    <a:pt x="f156" y="f138"/>
                    <a:pt x="f156" y="f142"/>
                    <a:pt x="f157" y="f142"/>
                  </a:cubicBezTo>
                  <a:cubicBezTo>
                    <a:pt x="f179" y="f146"/>
                    <a:pt x="f157" y="f146"/>
                    <a:pt x="f179" y="f148"/>
                  </a:cubicBezTo>
                  <a:cubicBezTo>
                    <a:pt x="f158" y="f153"/>
                    <a:pt x="f158" y="f151"/>
                    <a:pt x="f161" y="f155"/>
                  </a:cubicBezTo>
                  <a:cubicBezTo>
                    <a:pt x="f161" y="f155"/>
                    <a:pt x="f161" y="f155"/>
                    <a:pt x="f161" y="f155"/>
                  </a:cubicBezTo>
                  <a:cubicBezTo>
                    <a:pt x="f161" y="f155"/>
                    <a:pt x="f161" y="f155"/>
                    <a:pt x="f161" y="f155"/>
                  </a:cubicBezTo>
                  <a:cubicBezTo>
                    <a:pt x="f161" y="f155"/>
                    <a:pt x="f163" y="f159"/>
                    <a:pt x="f161" y="f159"/>
                  </a:cubicBezTo>
                  <a:cubicBezTo>
                    <a:pt x="f163" y="f160"/>
                    <a:pt x="f163" y="f170"/>
                    <a:pt x="f166" y="f173"/>
                  </a:cubicBezTo>
                  <a:cubicBezTo>
                    <a:pt x="f166" y="f173"/>
                    <a:pt x="f166" y="f173"/>
                    <a:pt x="f166" y="f173"/>
                  </a:cubicBezTo>
                  <a:cubicBezTo>
                    <a:pt x="f166" y="f175"/>
                    <a:pt x="f169" y="f174"/>
                    <a:pt x="f169" y="f172"/>
                  </a:cubicBezTo>
                  <a:cubicBezTo>
                    <a:pt x="f169" y="f172"/>
                    <a:pt x="f169" y="f172"/>
                    <a:pt x="f171" y="f172"/>
                  </a:cubicBezTo>
                  <a:cubicBezTo>
                    <a:pt x="f171" y="f171"/>
                    <a:pt x="f169" y="f172"/>
                    <a:pt x="f169" y="f171"/>
                  </a:cubicBezTo>
                  <a:cubicBezTo>
                    <a:pt x="f171" y="f167"/>
                    <a:pt x="f174" y="f166"/>
                    <a:pt x="f175" y="f161"/>
                  </a:cubicBezTo>
                  <a:cubicBezTo>
                    <a:pt x="f176" y="f156"/>
                    <a:pt x="f164" y="f150"/>
                    <a:pt x="f162" y="f147"/>
                  </a:cubicBezTo>
                  <a:cubicBezTo>
                    <a:pt x="f162" y="f147"/>
                    <a:pt x="f162" y="f147"/>
                    <a:pt x="f162" y="f147"/>
                  </a:cubicBezTo>
                  <a:cubicBezTo>
                    <a:pt x="f162" y="f144"/>
                    <a:pt x="f159" y="f144"/>
                    <a:pt x="f159" y="f140"/>
                  </a:cubicBezTo>
                  <a:cubicBezTo>
                    <a:pt x="f159" y="f140"/>
                    <a:pt x="f159" y="f140"/>
                    <a:pt x="f155" y="f140"/>
                  </a:cubicBezTo>
                  <a:cubicBezTo>
                    <a:pt x="f155" y="f185"/>
                    <a:pt x="f153" y="f139"/>
                    <a:pt x="f153" y="f135"/>
                  </a:cubicBezTo>
                  <a:cubicBezTo>
                    <a:pt x="f153" y="f135"/>
                    <a:pt x="f153" y="f135"/>
                    <a:pt x="f153" y="f135"/>
                  </a:cubicBezTo>
                  <a:cubicBezTo>
                    <a:pt x="f148" y="f134"/>
                    <a:pt x="f148" y="f134"/>
                    <a:pt x="f146" y="f131"/>
                  </a:cubicBezTo>
                  <a:cubicBezTo>
                    <a:pt x="f146" y="f132"/>
                    <a:pt x="f146" y="f132"/>
                    <a:pt x="f146" y="f132"/>
                  </a:cubicBezTo>
                  <a:cubicBezTo>
                    <a:pt x="f142" y="f132"/>
                    <a:pt x="f146" y="f129"/>
                    <a:pt x="f142" y="f129"/>
                  </a:cubicBezTo>
                  <a:cubicBezTo>
                    <a:pt x="f142" y="f129"/>
                    <a:pt x="f142" y="f129"/>
                    <a:pt x="f142" y="f129"/>
                  </a:cubicBezTo>
                  <a:cubicBezTo>
                    <a:pt x="f138" y="f126"/>
                    <a:pt x="f136" y="f117"/>
                    <a:pt x="f133" y="f119"/>
                  </a:cubicBezTo>
                  <a:cubicBezTo>
                    <a:pt x="f127" y="f113"/>
                    <a:pt x="f127" y="f115"/>
                    <a:pt x="f127" y="f113"/>
                  </a:cubicBezTo>
                  <a:cubicBezTo>
                    <a:pt x="f127" y="f113"/>
                    <a:pt x="f127" y="f113"/>
                    <a:pt x="f127" y="f113"/>
                  </a:cubicBezTo>
                  <a:cubicBezTo>
                    <a:pt x="f127" y="f6"/>
                    <a:pt x="f121" y="f6"/>
                    <a:pt x="f121" y="f6"/>
                  </a:cubicBezTo>
                  <a:cubicBezTo>
                    <a:pt x="f125" y="f111"/>
                    <a:pt x="f125" y="f111"/>
                    <a:pt x="f125" y="f111"/>
                  </a:cubicBezTo>
                  <a:cubicBezTo>
                    <a:pt x="f121" y="f109"/>
                    <a:pt x="f120" y="f109"/>
                    <a:pt x="f120" y="f106"/>
                  </a:cubicBezTo>
                  <a:cubicBezTo>
                    <a:pt x="f114" y="f106"/>
                    <a:pt x="f114" y="f106"/>
                    <a:pt x="f114" y="f106"/>
                  </a:cubicBezTo>
                  <a:cubicBezTo>
                    <a:pt x="f120" y="f104"/>
                    <a:pt x="f114" y="f102"/>
                    <a:pt x="f114" y="f100"/>
                  </a:cubicBezTo>
                  <a:cubicBezTo>
                    <a:pt x="f107" y="f92"/>
                    <a:pt x="f96" y="f81"/>
                    <a:pt x="f84" y="f72"/>
                  </a:cubicBezTo>
                  <a:cubicBezTo>
                    <a:pt x="f77" y="f61"/>
                    <a:pt x="f66" y="f197"/>
                    <a:pt x="f55" y="f50"/>
                  </a:cubicBezTo>
                  <a:cubicBezTo>
                    <a:pt x="f198" y="f2"/>
                    <a:pt x="f198" y="f2"/>
                    <a:pt x="f53" y="f46"/>
                  </a:cubicBezTo>
                  <a:cubicBezTo>
                    <a:pt x="f53" y="f46"/>
                    <a:pt x="f53" y="f46"/>
                    <a:pt x="f53" y="f46"/>
                  </a:cubicBezTo>
                  <a:cubicBezTo>
                    <a:pt x="f53" y="f46"/>
                    <a:pt x="f51" y="f44"/>
                    <a:pt x="f51" y="f43"/>
                  </a:cubicBezTo>
                  <a:cubicBezTo>
                    <a:pt x="f51" y="f41"/>
                    <a:pt x="f186" y="f38"/>
                    <a:pt x="f47" y="f34"/>
                  </a:cubicBezTo>
                  <a:cubicBezTo>
                    <a:pt x="f47" y="f199"/>
                    <a:pt x="f47" y="f199"/>
                    <a:pt x="f45" y="f199"/>
                  </a:cubicBezTo>
                  <a:cubicBezTo>
                    <a:pt x="f47" y="f34"/>
                    <a:pt x="f47" y="f34"/>
                    <a:pt x="f47" y="f34"/>
                  </a:cubicBezTo>
                  <a:cubicBezTo>
                    <a:pt x="f45" y="f34"/>
                    <a:pt x="f45" y="f34"/>
                    <a:pt x="f45" y="f34"/>
                  </a:cubicBezTo>
                  <a:cubicBezTo>
                    <a:pt x="f45" y="f34"/>
                    <a:pt x="f45" y="f34"/>
                    <a:pt x="f47" y="f34"/>
                  </a:cubicBezTo>
                  <a:cubicBezTo>
                    <a:pt x="f37" y="f200"/>
                    <a:pt x="f28" y="f23"/>
                    <a:pt x="f21" y="f201"/>
                  </a:cubicBezTo>
                  <a:cubicBezTo>
                    <a:pt x="f19" y="f202"/>
                    <a:pt x="f191" y="f203"/>
                    <a:pt x="f196" y="f13"/>
                  </a:cubicBezTo>
                  <a:cubicBezTo>
                    <a:pt x="f15" y="f12"/>
                    <a:pt x="f194" y="f204"/>
                    <a:pt x="f8" y="f7"/>
                  </a:cubicBezTo>
                  <a:cubicBezTo>
                    <a:pt x="f8" y="f7"/>
                    <a:pt x="f5" y="f205"/>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17" name="Freeform 114">
              <a:extLst>
                <a:ext uri="{FF2B5EF4-FFF2-40B4-BE49-F238E27FC236}">
                  <a16:creationId xmlns:a16="http://schemas.microsoft.com/office/drawing/2014/main" id="{A3AA4407-8231-48FC-8CD1-760436560499}"/>
                </a:ext>
              </a:extLst>
            </p:cNvPr>
            <p:cNvSpPr/>
            <p:nvPr/>
          </p:nvSpPr>
          <p:spPr>
            <a:xfrm>
              <a:off x="9419664" y="3315367"/>
              <a:ext cx="188402" cy="345405"/>
            </a:xfrm>
            <a:custGeom>
              <a:avLst/>
              <a:gdLst>
                <a:gd name="f0" fmla="val 10800000"/>
                <a:gd name="f1" fmla="val 5400000"/>
                <a:gd name="f2" fmla="val 180"/>
                <a:gd name="f3" fmla="val w"/>
                <a:gd name="f4" fmla="val h"/>
                <a:gd name="f5" fmla="val 0"/>
                <a:gd name="f6" fmla="val 127"/>
                <a:gd name="f7" fmla="val 233"/>
                <a:gd name="f8" fmla="val 1"/>
                <a:gd name="f9" fmla="val 229"/>
                <a:gd name="f10" fmla="val 226"/>
                <a:gd name="f11" fmla="val 4"/>
                <a:gd name="f12" fmla="val 223"/>
                <a:gd name="f13" fmla="val 219"/>
                <a:gd name="f14" fmla="val 5"/>
                <a:gd name="f15" fmla="val 6"/>
                <a:gd name="f16" fmla="val 215"/>
                <a:gd name="f17" fmla="val 10"/>
                <a:gd name="f18" fmla="val 211"/>
                <a:gd name="f19" fmla="val 12"/>
                <a:gd name="f20" fmla="val 208"/>
                <a:gd name="f21" fmla="val 13"/>
                <a:gd name="f22" fmla="val 206"/>
                <a:gd name="f23" fmla="val 14"/>
                <a:gd name="f24" fmla="val 205"/>
                <a:gd name="f25" fmla="val 15"/>
                <a:gd name="f26" fmla="val 203"/>
                <a:gd name="f27" fmla="val 201"/>
                <a:gd name="f28" fmla="val 17"/>
                <a:gd name="f29" fmla="val 200"/>
                <a:gd name="f30" fmla="val 199"/>
                <a:gd name="f31" fmla="val 18"/>
                <a:gd name="f32" fmla="val 196"/>
                <a:gd name="f33" fmla="val 20"/>
                <a:gd name="f34" fmla="val 192"/>
                <a:gd name="f35" fmla="val 21"/>
                <a:gd name="f36" fmla="val 190"/>
                <a:gd name="f37" fmla="val 191"/>
                <a:gd name="f38" fmla="val 22"/>
                <a:gd name="f39" fmla="val 189"/>
                <a:gd name="f40" fmla="val 188"/>
                <a:gd name="f41" fmla="val 23"/>
                <a:gd name="f42" fmla="val 187"/>
                <a:gd name="f43" fmla="val 185"/>
                <a:gd name="f44" fmla="val 184"/>
                <a:gd name="f45" fmla="val 183"/>
                <a:gd name="f46" fmla="val 25"/>
                <a:gd name="f47" fmla="val 182"/>
                <a:gd name="f48" fmla="val 26"/>
                <a:gd name="f49" fmla="val 181"/>
                <a:gd name="f50" fmla="val 27"/>
                <a:gd name="f51" fmla="val 179"/>
                <a:gd name="f52" fmla="val 29"/>
                <a:gd name="f53" fmla="val 176"/>
                <a:gd name="f54" fmla="val 30"/>
                <a:gd name="f55" fmla="val 172"/>
                <a:gd name="f56" fmla="val 32"/>
                <a:gd name="f57" fmla="val 170"/>
                <a:gd name="f58" fmla="val 169"/>
                <a:gd name="f59" fmla="val 34"/>
                <a:gd name="f60" fmla="val 35"/>
                <a:gd name="f61" fmla="val 167"/>
                <a:gd name="f62" fmla="val 166"/>
                <a:gd name="f63" fmla="val 36"/>
                <a:gd name="f64" fmla="val 165"/>
                <a:gd name="f65" fmla="val 164"/>
                <a:gd name="f66" fmla="val 37"/>
                <a:gd name="f67" fmla="val 163"/>
                <a:gd name="f68" fmla="val 162"/>
                <a:gd name="f69" fmla="val 161"/>
                <a:gd name="f70" fmla="val 38"/>
                <a:gd name="f71" fmla="val 160"/>
                <a:gd name="f72" fmla="val 158"/>
                <a:gd name="f73" fmla="val 39"/>
                <a:gd name="f74" fmla="val 157"/>
                <a:gd name="f75" fmla="val 40"/>
                <a:gd name="f76" fmla="val 156"/>
                <a:gd name="f77" fmla="val 155"/>
                <a:gd name="f78" fmla="val 41"/>
                <a:gd name="f79" fmla="val 154"/>
                <a:gd name="f80" fmla="val 153"/>
                <a:gd name="f81" fmla="val 42"/>
                <a:gd name="f82" fmla="val 44"/>
                <a:gd name="f83" fmla="val 151"/>
                <a:gd name="f84" fmla="val 149"/>
                <a:gd name="f85" fmla="val 148"/>
                <a:gd name="f86" fmla="val 45"/>
                <a:gd name="f87" fmla="val 46"/>
                <a:gd name="f88" fmla="val 147"/>
                <a:gd name="f89" fmla="val 146"/>
                <a:gd name="f90" fmla="val 145"/>
                <a:gd name="f91" fmla="val 144"/>
                <a:gd name="f92" fmla="val 47"/>
                <a:gd name="f93" fmla="val 143"/>
                <a:gd name="f94" fmla="val 142"/>
                <a:gd name="f95" fmla="val 139"/>
                <a:gd name="f96" fmla="val 48"/>
                <a:gd name="f97" fmla="val 140"/>
                <a:gd name="f98" fmla="val 49"/>
                <a:gd name="f99" fmla="val 138"/>
                <a:gd name="f100" fmla="val 50"/>
                <a:gd name="f101" fmla="val 137"/>
                <a:gd name="f102" fmla="val 136"/>
                <a:gd name="f103" fmla="val 135"/>
                <a:gd name="f104" fmla="val 51"/>
                <a:gd name="f105" fmla="val 133"/>
                <a:gd name="f106" fmla="val 134"/>
                <a:gd name="f107" fmla="val 52"/>
                <a:gd name="f108" fmla="val 131"/>
                <a:gd name="f109" fmla="val 53"/>
                <a:gd name="f110" fmla="val 130"/>
                <a:gd name="f111" fmla="val 129"/>
                <a:gd name="f112" fmla="val 54"/>
                <a:gd name="f113" fmla="val 128"/>
                <a:gd name="f114" fmla="val 55"/>
                <a:gd name="f115" fmla="val 125"/>
                <a:gd name="f116" fmla="val 56"/>
                <a:gd name="f117" fmla="val 124"/>
                <a:gd name="f118" fmla="val 122"/>
                <a:gd name="f119" fmla="val 57"/>
                <a:gd name="f120" fmla="val 121"/>
                <a:gd name="f121" fmla="val 120"/>
                <a:gd name="f122" fmla="val 58"/>
                <a:gd name="f123" fmla="val 119"/>
                <a:gd name="f124" fmla="val 118"/>
                <a:gd name="f125" fmla="val 117"/>
                <a:gd name="f126" fmla="val 59"/>
                <a:gd name="f127" fmla="val 61"/>
                <a:gd name="f128" fmla="val 116"/>
                <a:gd name="f129" fmla="val 115"/>
                <a:gd name="f130" fmla="val 62"/>
                <a:gd name="f131" fmla="val 112"/>
                <a:gd name="f132" fmla="val 63"/>
                <a:gd name="f133" fmla="val 111"/>
                <a:gd name="f134" fmla="val 110"/>
                <a:gd name="f135" fmla="val 64"/>
                <a:gd name="f136" fmla="val 65"/>
                <a:gd name="f137" fmla="val 109"/>
                <a:gd name="f138" fmla="val 108"/>
                <a:gd name="f139" fmla="val 106"/>
                <a:gd name="f140" fmla="val 66"/>
                <a:gd name="f141" fmla="val 107"/>
                <a:gd name="f142" fmla="val 67"/>
                <a:gd name="f143" fmla="val 105"/>
                <a:gd name="f144" fmla="val 103"/>
                <a:gd name="f145" fmla="val 102"/>
                <a:gd name="f146" fmla="val 68"/>
                <a:gd name="f147" fmla="val 70"/>
                <a:gd name="f148" fmla="val 100"/>
                <a:gd name="f149" fmla="val 98"/>
                <a:gd name="f150" fmla="val 71"/>
                <a:gd name="f151" fmla="val 97"/>
                <a:gd name="f152" fmla="val 96"/>
                <a:gd name="f153" fmla="val 73"/>
                <a:gd name="f154" fmla="val 95"/>
                <a:gd name="f155" fmla="val 72"/>
                <a:gd name="f156" fmla="val 94"/>
                <a:gd name="f157" fmla="val 93"/>
                <a:gd name="f158" fmla="val 92"/>
                <a:gd name="f159" fmla="val 91"/>
                <a:gd name="f160" fmla="val 74"/>
                <a:gd name="f161" fmla="val 75"/>
                <a:gd name="f162" fmla="val 90"/>
                <a:gd name="f163" fmla="val 76"/>
                <a:gd name="f164" fmla="val 89"/>
                <a:gd name="f165" fmla="val 88"/>
                <a:gd name="f166" fmla="val 86"/>
                <a:gd name="f167" fmla="val 77"/>
                <a:gd name="f168" fmla="val 85"/>
                <a:gd name="f169" fmla="val 78"/>
                <a:gd name="f170" fmla="val 84"/>
                <a:gd name="f171" fmla="val 83"/>
                <a:gd name="f172" fmla="val 79"/>
                <a:gd name="f173" fmla="val 82"/>
                <a:gd name="f174" fmla="val 80"/>
                <a:gd name="f175" fmla="val 81"/>
                <a:gd name="f176" fmla="val 87"/>
                <a:gd name="f177" fmla="val 69"/>
                <a:gd name="f178" fmla="val 99"/>
                <a:gd name="f179" fmla="val 43"/>
                <a:gd name="f180" fmla="val 101"/>
                <a:gd name="f181" fmla="val 104"/>
                <a:gd name="f182" fmla="val 31"/>
                <a:gd name="f183" fmla="val 28"/>
                <a:gd name="f184" fmla="val 24"/>
                <a:gd name="f185" fmla="val 19"/>
                <a:gd name="f186" fmla="val 114"/>
                <a:gd name="f187" fmla="val 16"/>
                <a:gd name="f188" fmla="val 11"/>
                <a:gd name="f189" fmla="val 9"/>
                <a:gd name="f190" fmla="val 8"/>
                <a:gd name="f191" fmla="val 123"/>
                <a:gd name="f192" fmla="val 7"/>
                <a:gd name="f193" fmla="val 3"/>
                <a:gd name="f194" fmla="val 2"/>
                <a:gd name="f195" fmla="val 126"/>
                <a:gd name="f196" fmla="val 113"/>
                <a:gd name="f197" fmla="val 193"/>
                <a:gd name="f198" fmla="val 212"/>
                <a:gd name="f199" fmla="val 217"/>
                <a:gd name="f200" fmla="val 224"/>
                <a:gd name="f201" fmla="val 227"/>
                <a:gd name="f202" fmla="val 231"/>
                <a:gd name="f203" fmla="+- 0 0 -90"/>
                <a:gd name="f204" fmla="*/ f3 1 127"/>
                <a:gd name="f205" fmla="*/ f4 1 233"/>
                <a:gd name="f206" fmla="+- f7 0 f5"/>
                <a:gd name="f207" fmla="+- f6 0 f5"/>
                <a:gd name="f208" fmla="*/ f203 f0 1"/>
                <a:gd name="f209" fmla="*/ f207 1 127"/>
                <a:gd name="f210" fmla="*/ f206 1 233"/>
                <a:gd name="f211" fmla="*/ 13 f207 1"/>
                <a:gd name="f212" fmla="*/ 206 f206 1"/>
                <a:gd name="f213" fmla="*/ 17 f207 1"/>
                <a:gd name="f214" fmla="*/ 199 f206 1"/>
                <a:gd name="f215" fmla="*/ 23 f207 1"/>
                <a:gd name="f216" fmla="*/ 184 f206 1"/>
                <a:gd name="f217" fmla="*/ 26 f207 1"/>
                <a:gd name="f218" fmla="*/ 179 f206 1"/>
                <a:gd name="f219" fmla="*/ 36 f207 1"/>
                <a:gd name="f220" fmla="*/ 165 f206 1"/>
                <a:gd name="f221" fmla="*/ 37 f207 1"/>
                <a:gd name="f222" fmla="*/ 160 f206 1"/>
                <a:gd name="f223" fmla="*/ 42 f207 1"/>
                <a:gd name="f224" fmla="*/ 151 f206 1"/>
                <a:gd name="f225" fmla="*/ 46 f207 1"/>
                <a:gd name="f226" fmla="*/ 144 f206 1"/>
                <a:gd name="f227" fmla="*/ 49 f207 1"/>
                <a:gd name="f228" fmla="*/ 140 f206 1"/>
                <a:gd name="f229" fmla="*/ 50 f207 1"/>
                <a:gd name="f230" fmla="*/ 137 f206 1"/>
                <a:gd name="f231" fmla="*/ 54 f207 1"/>
                <a:gd name="f232" fmla="*/ 128 f206 1"/>
                <a:gd name="f233" fmla="*/ 57 f207 1"/>
                <a:gd name="f234" fmla="*/ 124 f206 1"/>
                <a:gd name="f235" fmla="*/ 58 f207 1"/>
                <a:gd name="f236" fmla="*/ 118 f206 1"/>
                <a:gd name="f237" fmla="*/ 63 f207 1"/>
                <a:gd name="f238" fmla="*/ 112 f206 1"/>
                <a:gd name="f239" fmla="*/ 66 f207 1"/>
                <a:gd name="f240" fmla="*/ 106 f206 1"/>
                <a:gd name="f241" fmla="*/ 71 f207 1"/>
                <a:gd name="f242" fmla="*/ 97 f206 1"/>
                <a:gd name="f243" fmla="*/ 73 f207 1"/>
                <a:gd name="f244" fmla="*/ 93 f206 1"/>
                <a:gd name="f245" fmla="*/ 75 f207 1"/>
                <a:gd name="f246" fmla="*/ 90 f206 1"/>
                <a:gd name="f247" fmla="*/ 76 f207 1"/>
                <a:gd name="f248" fmla="*/ 88 f206 1"/>
                <a:gd name="f249" fmla="*/ 77 f207 1"/>
                <a:gd name="f250" fmla="*/ 85 f206 1"/>
                <a:gd name="f251" fmla="*/ 79 f207 1"/>
                <a:gd name="f252" fmla="*/ 82 f206 1"/>
                <a:gd name="f253" fmla="*/ 85 f207 1"/>
                <a:gd name="f254" fmla="*/ 70 f206 1"/>
                <a:gd name="f255" fmla="*/ 88 f207 1"/>
                <a:gd name="f256" fmla="*/ 65 f206 1"/>
                <a:gd name="f257" fmla="*/ 91 f207 1"/>
                <a:gd name="f258" fmla="*/ 62 f206 1"/>
                <a:gd name="f259" fmla="*/ 95 f207 1"/>
                <a:gd name="f260" fmla="*/ 52 f206 1"/>
                <a:gd name="f261" fmla="*/ 98 f207 1"/>
                <a:gd name="f262" fmla="*/ 51 f206 1"/>
                <a:gd name="f263" fmla="*/ 99 f207 1"/>
                <a:gd name="f264" fmla="*/ 46 f206 1"/>
                <a:gd name="f265" fmla="*/ 42 f206 1"/>
                <a:gd name="f266" fmla="*/ 102 f207 1"/>
                <a:gd name="f267" fmla="*/ 38 f206 1"/>
                <a:gd name="f268" fmla="*/ 36 f206 1"/>
                <a:gd name="f269" fmla="*/ 104 f207 1"/>
                <a:gd name="f270" fmla="*/ 35 f206 1"/>
                <a:gd name="f271" fmla="*/ 107 f207 1"/>
                <a:gd name="f272" fmla="*/ 32 f206 1"/>
                <a:gd name="f273" fmla="*/ 108 f207 1"/>
                <a:gd name="f274" fmla="*/ 28 f206 1"/>
                <a:gd name="f275" fmla="*/ 109 f207 1"/>
                <a:gd name="f276" fmla="*/ 27 f206 1"/>
                <a:gd name="f277" fmla="*/ 110 f207 1"/>
                <a:gd name="f278" fmla="*/ 22 f206 1"/>
                <a:gd name="f279" fmla="*/ 111 f207 1"/>
                <a:gd name="f280" fmla="*/ 19 f206 1"/>
                <a:gd name="f281" fmla="*/ 112 f207 1"/>
                <a:gd name="f282" fmla="*/ 21 f206 1"/>
                <a:gd name="f283" fmla="*/ 116 f207 1"/>
                <a:gd name="f284" fmla="*/ 15 f206 1"/>
                <a:gd name="f285" fmla="*/ 123 f207 1"/>
                <a:gd name="f286" fmla="*/ 8 f206 1"/>
                <a:gd name="f287" fmla="*/ 125 f207 1"/>
                <a:gd name="f288" fmla="*/ 6 f206 1"/>
                <a:gd name="f289" fmla="*/ 127 f207 1"/>
                <a:gd name="f290" fmla="*/ 0 f206 1"/>
                <a:gd name="f291" fmla="*/ 2 f206 1"/>
                <a:gd name="f292" fmla="*/ 124 f207 1"/>
                <a:gd name="f293" fmla="*/ 119 f207 1"/>
                <a:gd name="f294" fmla="*/ 18 f206 1"/>
                <a:gd name="f295" fmla="*/ 101 f207 1"/>
                <a:gd name="f296" fmla="*/ 54 f206 1"/>
                <a:gd name="f297" fmla="*/ 93 f207 1"/>
                <a:gd name="f298" fmla="*/ 68 f206 1"/>
                <a:gd name="f299" fmla="*/ 80 f206 1"/>
                <a:gd name="f300" fmla="*/ 101 f206 1"/>
                <a:gd name="f301" fmla="*/ 68 f207 1"/>
                <a:gd name="f302" fmla="*/ 32 f207 1"/>
                <a:gd name="f303" fmla="*/ 192 f206 1"/>
                <a:gd name="f304" fmla="*/ 1 f207 1"/>
                <a:gd name="f305" fmla="*/ 229 f206 1"/>
                <a:gd name="f306" fmla="*/ f208 1 f2"/>
                <a:gd name="f307" fmla="*/ f211 1 127"/>
                <a:gd name="f308" fmla="*/ f212 1 233"/>
                <a:gd name="f309" fmla="*/ f213 1 127"/>
                <a:gd name="f310" fmla="*/ f214 1 233"/>
                <a:gd name="f311" fmla="*/ f215 1 127"/>
                <a:gd name="f312" fmla="*/ f216 1 233"/>
                <a:gd name="f313" fmla="*/ f217 1 127"/>
                <a:gd name="f314" fmla="*/ f218 1 233"/>
                <a:gd name="f315" fmla="*/ f219 1 127"/>
                <a:gd name="f316" fmla="*/ f220 1 233"/>
                <a:gd name="f317" fmla="*/ f221 1 127"/>
                <a:gd name="f318" fmla="*/ f222 1 233"/>
                <a:gd name="f319" fmla="*/ f223 1 127"/>
                <a:gd name="f320" fmla="*/ f224 1 233"/>
                <a:gd name="f321" fmla="*/ f225 1 127"/>
                <a:gd name="f322" fmla="*/ f226 1 233"/>
                <a:gd name="f323" fmla="*/ f227 1 127"/>
                <a:gd name="f324" fmla="*/ f228 1 233"/>
                <a:gd name="f325" fmla="*/ f229 1 127"/>
                <a:gd name="f326" fmla="*/ f230 1 233"/>
                <a:gd name="f327" fmla="*/ f231 1 127"/>
                <a:gd name="f328" fmla="*/ f232 1 233"/>
                <a:gd name="f329" fmla="*/ f233 1 127"/>
                <a:gd name="f330" fmla="*/ f234 1 233"/>
                <a:gd name="f331" fmla="*/ f235 1 127"/>
                <a:gd name="f332" fmla="*/ f236 1 233"/>
                <a:gd name="f333" fmla="*/ f237 1 127"/>
                <a:gd name="f334" fmla="*/ f238 1 233"/>
                <a:gd name="f335" fmla="*/ f239 1 127"/>
                <a:gd name="f336" fmla="*/ f240 1 233"/>
                <a:gd name="f337" fmla="*/ f241 1 127"/>
                <a:gd name="f338" fmla="*/ f242 1 233"/>
                <a:gd name="f339" fmla="*/ f243 1 127"/>
                <a:gd name="f340" fmla="*/ f244 1 233"/>
                <a:gd name="f341" fmla="*/ f245 1 127"/>
                <a:gd name="f342" fmla="*/ f246 1 233"/>
                <a:gd name="f343" fmla="*/ f247 1 127"/>
                <a:gd name="f344" fmla="*/ f248 1 233"/>
                <a:gd name="f345" fmla="*/ f249 1 127"/>
                <a:gd name="f346" fmla="*/ f250 1 233"/>
                <a:gd name="f347" fmla="*/ f251 1 127"/>
                <a:gd name="f348" fmla="*/ f252 1 233"/>
                <a:gd name="f349" fmla="*/ f253 1 127"/>
                <a:gd name="f350" fmla="*/ f254 1 233"/>
                <a:gd name="f351" fmla="*/ f255 1 127"/>
                <a:gd name="f352" fmla="*/ f256 1 233"/>
                <a:gd name="f353" fmla="*/ f257 1 127"/>
                <a:gd name="f354" fmla="*/ f258 1 233"/>
                <a:gd name="f355" fmla="*/ f259 1 127"/>
                <a:gd name="f356" fmla="*/ f260 1 233"/>
                <a:gd name="f357" fmla="*/ f261 1 127"/>
                <a:gd name="f358" fmla="*/ f262 1 233"/>
                <a:gd name="f359" fmla="*/ f263 1 127"/>
                <a:gd name="f360" fmla="*/ f264 1 233"/>
                <a:gd name="f361" fmla="*/ f265 1 233"/>
                <a:gd name="f362" fmla="*/ f266 1 127"/>
                <a:gd name="f363" fmla="*/ f267 1 233"/>
                <a:gd name="f364" fmla="*/ f268 1 233"/>
                <a:gd name="f365" fmla="*/ f269 1 127"/>
                <a:gd name="f366" fmla="*/ f270 1 233"/>
                <a:gd name="f367" fmla="*/ f271 1 127"/>
                <a:gd name="f368" fmla="*/ f272 1 233"/>
                <a:gd name="f369" fmla="*/ f273 1 127"/>
                <a:gd name="f370" fmla="*/ f274 1 233"/>
                <a:gd name="f371" fmla="*/ f275 1 127"/>
                <a:gd name="f372" fmla="*/ f276 1 233"/>
                <a:gd name="f373" fmla="*/ f277 1 127"/>
                <a:gd name="f374" fmla="*/ f278 1 233"/>
                <a:gd name="f375" fmla="*/ f279 1 127"/>
                <a:gd name="f376" fmla="*/ f280 1 233"/>
                <a:gd name="f377" fmla="*/ f281 1 127"/>
                <a:gd name="f378" fmla="*/ f282 1 233"/>
                <a:gd name="f379" fmla="*/ f283 1 127"/>
                <a:gd name="f380" fmla="*/ f284 1 233"/>
                <a:gd name="f381" fmla="*/ f285 1 127"/>
                <a:gd name="f382" fmla="*/ f286 1 233"/>
                <a:gd name="f383" fmla="*/ f287 1 127"/>
                <a:gd name="f384" fmla="*/ f288 1 233"/>
                <a:gd name="f385" fmla="*/ f289 1 127"/>
                <a:gd name="f386" fmla="*/ f290 1 233"/>
                <a:gd name="f387" fmla="*/ f291 1 233"/>
                <a:gd name="f388" fmla="*/ f292 1 127"/>
                <a:gd name="f389" fmla="*/ f293 1 127"/>
                <a:gd name="f390" fmla="*/ f294 1 233"/>
                <a:gd name="f391" fmla="*/ f295 1 127"/>
                <a:gd name="f392" fmla="*/ f296 1 233"/>
                <a:gd name="f393" fmla="*/ f297 1 127"/>
                <a:gd name="f394" fmla="*/ f298 1 233"/>
                <a:gd name="f395" fmla="*/ f299 1 233"/>
                <a:gd name="f396" fmla="*/ f300 1 233"/>
                <a:gd name="f397" fmla="*/ f301 1 127"/>
                <a:gd name="f398" fmla="*/ f302 1 127"/>
                <a:gd name="f399" fmla="*/ f303 1 233"/>
                <a:gd name="f400" fmla="*/ f304 1 127"/>
                <a:gd name="f401" fmla="*/ f305 1 233"/>
                <a:gd name="f402" fmla="*/ 0 1 f209"/>
                <a:gd name="f403" fmla="*/ f6 1 f209"/>
                <a:gd name="f404" fmla="*/ 0 1 f210"/>
                <a:gd name="f405" fmla="*/ f7 1 f210"/>
                <a:gd name="f406" fmla="+- f306 0 f1"/>
                <a:gd name="f407" fmla="*/ f307 1 f209"/>
                <a:gd name="f408" fmla="*/ f308 1 f210"/>
                <a:gd name="f409" fmla="*/ f309 1 f209"/>
                <a:gd name="f410" fmla="*/ f310 1 f210"/>
                <a:gd name="f411" fmla="*/ f311 1 f209"/>
                <a:gd name="f412" fmla="*/ f312 1 f210"/>
                <a:gd name="f413" fmla="*/ f313 1 f209"/>
                <a:gd name="f414" fmla="*/ f314 1 f210"/>
                <a:gd name="f415" fmla="*/ f315 1 f209"/>
                <a:gd name="f416" fmla="*/ f316 1 f210"/>
                <a:gd name="f417" fmla="*/ f317 1 f209"/>
                <a:gd name="f418" fmla="*/ f318 1 f210"/>
                <a:gd name="f419" fmla="*/ f319 1 f209"/>
                <a:gd name="f420" fmla="*/ f320 1 f210"/>
                <a:gd name="f421" fmla="*/ f321 1 f209"/>
                <a:gd name="f422" fmla="*/ f322 1 f210"/>
                <a:gd name="f423" fmla="*/ f323 1 f209"/>
                <a:gd name="f424" fmla="*/ f324 1 f210"/>
                <a:gd name="f425" fmla="*/ f325 1 f209"/>
                <a:gd name="f426" fmla="*/ f326 1 f210"/>
                <a:gd name="f427" fmla="*/ f327 1 f209"/>
                <a:gd name="f428" fmla="*/ f328 1 f210"/>
                <a:gd name="f429" fmla="*/ f329 1 f209"/>
                <a:gd name="f430" fmla="*/ f330 1 f210"/>
                <a:gd name="f431" fmla="*/ f331 1 f209"/>
                <a:gd name="f432" fmla="*/ f332 1 f210"/>
                <a:gd name="f433" fmla="*/ f333 1 f209"/>
                <a:gd name="f434" fmla="*/ f334 1 f210"/>
                <a:gd name="f435" fmla="*/ f335 1 f209"/>
                <a:gd name="f436" fmla="*/ f336 1 f210"/>
                <a:gd name="f437" fmla="*/ f337 1 f209"/>
                <a:gd name="f438" fmla="*/ f338 1 f210"/>
                <a:gd name="f439" fmla="*/ f339 1 f209"/>
                <a:gd name="f440" fmla="*/ f340 1 f210"/>
                <a:gd name="f441" fmla="*/ f341 1 f209"/>
                <a:gd name="f442" fmla="*/ f342 1 f210"/>
                <a:gd name="f443" fmla="*/ f343 1 f209"/>
                <a:gd name="f444" fmla="*/ f344 1 f210"/>
                <a:gd name="f445" fmla="*/ f345 1 f209"/>
                <a:gd name="f446" fmla="*/ f346 1 f210"/>
                <a:gd name="f447" fmla="*/ f347 1 f209"/>
                <a:gd name="f448" fmla="*/ f348 1 f210"/>
                <a:gd name="f449" fmla="*/ f349 1 f209"/>
                <a:gd name="f450" fmla="*/ f350 1 f210"/>
                <a:gd name="f451" fmla="*/ f351 1 f209"/>
                <a:gd name="f452" fmla="*/ f352 1 f210"/>
                <a:gd name="f453" fmla="*/ f353 1 f209"/>
                <a:gd name="f454" fmla="*/ f354 1 f210"/>
                <a:gd name="f455" fmla="*/ f355 1 f209"/>
                <a:gd name="f456" fmla="*/ f356 1 f210"/>
                <a:gd name="f457" fmla="*/ f357 1 f209"/>
                <a:gd name="f458" fmla="*/ f358 1 f210"/>
                <a:gd name="f459" fmla="*/ f359 1 f209"/>
                <a:gd name="f460" fmla="*/ f360 1 f210"/>
                <a:gd name="f461" fmla="*/ f361 1 f210"/>
                <a:gd name="f462" fmla="*/ f362 1 f209"/>
                <a:gd name="f463" fmla="*/ f363 1 f210"/>
                <a:gd name="f464" fmla="*/ f364 1 f210"/>
                <a:gd name="f465" fmla="*/ f365 1 f209"/>
                <a:gd name="f466" fmla="*/ f366 1 f210"/>
                <a:gd name="f467" fmla="*/ f367 1 f209"/>
                <a:gd name="f468" fmla="*/ f368 1 f210"/>
                <a:gd name="f469" fmla="*/ f369 1 f209"/>
                <a:gd name="f470" fmla="*/ f370 1 f210"/>
                <a:gd name="f471" fmla="*/ f371 1 f209"/>
                <a:gd name="f472" fmla="*/ f372 1 f210"/>
                <a:gd name="f473" fmla="*/ f373 1 f209"/>
                <a:gd name="f474" fmla="*/ f374 1 f210"/>
                <a:gd name="f475" fmla="*/ f375 1 f209"/>
                <a:gd name="f476" fmla="*/ f376 1 f210"/>
                <a:gd name="f477" fmla="*/ f377 1 f209"/>
                <a:gd name="f478" fmla="*/ f378 1 f210"/>
                <a:gd name="f479" fmla="*/ f379 1 f209"/>
                <a:gd name="f480" fmla="*/ f380 1 f210"/>
                <a:gd name="f481" fmla="*/ f381 1 f209"/>
                <a:gd name="f482" fmla="*/ f382 1 f210"/>
                <a:gd name="f483" fmla="*/ f383 1 f209"/>
                <a:gd name="f484" fmla="*/ f384 1 f210"/>
                <a:gd name="f485" fmla="*/ f385 1 f209"/>
                <a:gd name="f486" fmla="*/ f386 1 f210"/>
                <a:gd name="f487" fmla="*/ f387 1 f210"/>
                <a:gd name="f488" fmla="*/ f388 1 f209"/>
                <a:gd name="f489" fmla="*/ f389 1 f209"/>
                <a:gd name="f490" fmla="*/ f390 1 f210"/>
                <a:gd name="f491" fmla="*/ f391 1 f209"/>
                <a:gd name="f492" fmla="*/ f392 1 f210"/>
                <a:gd name="f493" fmla="*/ f393 1 f209"/>
                <a:gd name="f494" fmla="*/ f394 1 f210"/>
                <a:gd name="f495" fmla="*/ f395 1 f210"/>
                <a:gd name="f496" fmla="*/ f396 1 f210"/>
                <a:gd name="f497" fmla="*/ f397 1 f209"/>
                <a:gd name="f498" fmla="*/ f398 1 f209"/>
                <a:gd name="f499" fmla="*/ f399 1 f210"/>
                <a:gd name="f500" fmla="*/ f400 1 f209"/>
                <a:gd name="f501" fmla="*/ f401 1 f210"/>
                <a:gd name="f502" fmla="*/ f402 f204 1"/>
                <a:gd name="f503" fmla="*/ f403 f204 1"/>
                <a:gd name="f504" fmla="*/ f405 f205 1"/>
                <a:gd name="f505" fmla="*/ f404 f205 1"/>
                <a:gd name="f506" fmla="*/ f407 f204 1"/>
                <a:gd name="f507" fmla="*/ f408 f205 1"/>
                <a:gd name="f508" fmla="*/ f409 f204 1"/>
                <a:gd name="f509" fmla="*/ f410 f205 1"/>
                <a:gd name="f510" fmla="*/ f411 f204 1"/>
                <a:gd name="f511" fmla="*/ f412 f205 1"/>
                <a:gd name="f512" fmla="*/ f413 f204 1"/>
                <a:gd name="f513" fmla="*/ f414 f205 1"/>
                <a:gd name="f514" fmla="*/ f415 f204 1"/>
                <a:gd name="f515" fmla="*/ f416 f205 1"/>
                <a:gd name="f516" fmla="*/ f417 f204 1"/>
                <a:gd name="f517" fmla="*/ f418 f205 1"/>
                <a:gd name="f518" fmla="*/ f419 f204 1"/>
                <a:gd name="f519" fmla="*/ f420 f205 1"/>
                <a:gd name="f520" fmla="*/ f421 f204 1"/>
                <a:gd name="f521" fmla="*/ f422 f205 1"/>
                <a:gd name="f522" fmla="*/ f423 f204 1"/>
                <a:gd name="f523" fmla="*/ f424 f205 1"/>
                <a:gd name="f524" fmla="*/ f425 f204 1"/>
                <a:gd name="f525" fmla="*/ f426 f205 1"/>
                <a:gd name="f526" fmla="*/ f427 f204 1"/>
                <a:gd name="f527" fmla="*/ f428 f205 1"/>
                <a:gd name="f528" fmla="*/ f429 f204 1"/>
                <a:gd name="f529" fmla="*/ f430 f205 1"/>
                <a:gd name="f530" fmla="*/ f431 f204 1"/>
                <a:gd name="f531" fmla="*/ f432 f205 1"/>
                <a:gd name="f532" fmla="*/ f433 f204 1"/>
                <a:gd name="f533" fmla="*/ f434 f205 1"/>
                <a:gd name="f534" fmla="*/ f435 f204 1"/>
                <a:gd name="f535" fmla="*/ f436 f205 1"/>
                <a:gd name="f536" fmla="*/ f437 f204 1"/>
                <a:gd name="f537" fmla="*/ f438 f205 1"/>
                <a:gd name="f538" fmla="*/ f439 f204 1"/>
                <a:gd name="f539" fmla="*/ f440 f205 1"/>
                <a:gd name="f540" fmla="*/ f441 f204 1"/>
                <a:gd name="f541" fmla="*/ f442 f205 1"/>
                <a:gd name="f542" fmla="*/ f443 f204 1"/>
                <a:gd name="f543" fmla="*/ f444 f205 1"/>
                <a:gd name="f544" fmla="*/ f445 f204 1"/>
                <a:gd name="f545" fmla="*/ f446 f205 1"/>
                <a:gd name="f546" fmla="*/ f447 f204 1"/>
                <a:gd name="f547" fmla="*/ f448 f205 1"/>
                <a:gd name="f548" fmla="*/ f449 f204 1"/>
                <a:gd name="f549" fmla="*/ f450 f205 1"/>
                <a:gd name="f550" fmla="*/ f451 f204 1"/>
                <a:gd name="f551" fmla="*/ f452 f205 1"/>
                <a:gd name="f552" fmla="*/ f453 f204 1"/>
                <a:gd name="f553" fmla="*/ f454 f205 1"/>
                <a:gd name="f554" fmla="*/ f455 f204 1"/>
                <a:gd name="f555" fmla="*/ f456 f205 1"/>
                <a:gd name="f556" fmla="*/ f457 f204 1"/>
                <a:gd name="f557" fmla="*/ f458 f205 1"/>
                <a:gd name="f558" fmla="*/ f459 f204 1"/>
                <a:gd name="f559" fmla="*/ f460 f205 1"/>
                <a:gd name="f560" fmla="*/ f461 f205 1"/>
                <a:gd name="f561" fmla="*/ f462 f204 1"/>
                <a:gd name="f562" fmla="*/ f463 f205 1"/>
                <a:gd name="f563" fmla="*/ f464 f205 1"/>
                <a:gd name="f564" fmla="*/ f465 f204 1"/>
                <a:gd name="f565" fmla="*/ f466 f205 1"/>
                <a:gd name="f566" fmla="*/ f467 f204 1"/>
                <a:gd name="f567" fmla="*/ f468 f205 1"/>
                <a:gd name="f568" fmla="*/ f469 f204 1"/>
                <a:gd name="f569" fmla="*/ f470 f205 1"/>
                <a:gd name="f570" fmla="*/ f471 f204 1"/>
                <a:gd name="f571" fmla="*/ f472 f205 1"/>
                <a:gd name="f572" fmla="*/ f473 f204 1"/>
                <a:gd name="f573" fmla="*/ f474 f205 1"/>
                <a:gd name="f574" fmla="*/ f475 f204 1"/>
                <a:gd name="f575" fmla="*/ f476 f205 1"/>
                <a:gd name="f576" fmla="*/ f477 f204 1"/>
                <a:gd name="f577" fmla="*/ f478 f205 1"/>
                <a:gd name="f578" fmla="*/ f479 f204 1"/>
                <a:gd name="f579" fmla="*/ f480 f205 1"/>
                <a:gd name="f580" fmla="*/ f481 f204 1"/>
                <a:gd name="f581" fmla="*/ f482 f205 1"/>
                <a:gd name="f582" fmla="*/ f483 f204 1"/>
                <a:gd name="f583" fmla="*/ f484 f205 1"/>
                <a:gd name="f584" fmla="*/ f485 f204 1"/>
                <a:gd name="f585" fmla="*/ f486 f205 1"/>
                <a:gd name="f586" fmla="*/ f487 f205 1"/>
                <a:gd name="f587" fmla="*/ f488 f204 1"/>
                <a:gd name="f588" fmla="*/ f489 f204 1"/>
                <a:gd name="f589" fmla="*/ f490 f205 1"/>
                <a:gd name="f590" fmla="*/ f491 f204 1"/>
                <a:gd name="f591" fmla="*/ f492 f205 1"/>
                <a:gd name="f592" fmla="*/ f493 f204 1"/>
                <a:gd name="f593" fmla="*/ f494 f205 1"/>
                <a:gd name="f594" fmla="*/ f495 f205 1"/>
                <a:gd name="f595" fmla="*/ f496 f205 1"/>
                <a:gd name="f596" fmla="*/ f497 f204 1"/>
                <a:gd name="f597" fmla="*/ f498 f204 1"/>
                <a:gd name="f598" fmla="*/ f499 f205 1"/>
                <a:gd name="f599" fmla="*/ f500 f204 1"/>
                <a:gd name="f600" fmla="*/ f501 f205 1"/>
              </a:gdLst>
              <a:ahLst/>
              <a:cxnLst>
                <a:cxn ang="3cd4">
                  <a:pos x="hc" y="t"/>
                </a:cxn>
                <a:cxn ang="0">
                  <a:pos x="r" y="vc"/>
                </a:cxn>
                <a:cxn ang="cd4">
                  <a:pos x="hc" y="b"/>
                </a:cxn>
                <a:cxn ang="cd2">
                  <a:pos x="l" y="vc"/>
                </a:cxn>
                <a:cxn ang="f406">
                  <a:pos x="f506" y="f507"/>
                </a:cxn>
                <a:cxn ang="f406">
                  <a:pos x="f508" y="f509"/>
                </a:cxn>
                <a:cxn ang="f406">
                  <a:pos x="f510" y="f511"/>
                </a:cxn>
                <a:cxn ang="f406">
                  <a:pos x="f512" y="f513"/>
                </a:cxn>
                <a:cxn ang="f406">
                  <a:pos x="f514" y="f515"/>
                </a:cxn>
                <a:cxn ang="f406">
                  <a:pos x="f516" y="f517"/>
                </a:cxn>
                <a:cxn ang="f406">
                  <a:pos x="f518" y="f519"/>
                </a:cxn>
                <a:cxn ang="f406">
                  <a:pos x="f520" y="f521"/>
                </a:cxn>
                <a:cxn ang="f406">
                  <a:pos x="f522" y="f523"/>
                </a:cxn>
                <a:cxn ang="f406">
                  <a:pos x="f524" y="f525"/>
                </a:cxn>
                <a:cxn ang="f406">
                  <a:pos x="f526" y="f527"/>
                </a:cxn>
                <a:cxn ang="f406">
                  <a:pos x="f528" y="f529"/>
                </a:cxn>
                <a:cxn ang="f406">
                  <a:pos x="f530" y="f531"/>
                </a:cxn>
                <a:cxn ang="f406">
                  <a:pos x="f532" y="f533"/>
                </a:cxn>
                <a:cxn ang="f406">
                  <a:pos x="f534" y="f535"/>
                </a:cxn>
                <a:cxn ang="f406">
                  <a:pos x="f536" y="f537"/>
                </a:cxn>
                <a:cxn ang="f406">
                  <a:pos x="f538" y="f539"/>
                </a:cxn>
                <a:cxn ang="f406">
                  <a:pos x="f540" y="f541"/>
                </a:cxn>
                <a:cxn ang="f406">
                  <a:pos x="f542" y="f543"/>
                </a:cxn>
                <a:cxn ang="f406">
                  <a:pos x="f544" y="f545"/>
                </a:cxn>
                <a:cxn ang="f406">
                  <a:pos x="f546" y="f547"/>
                </a:cxn>
                <a:cxn ang="f406">
                  <a:pos x="f548" y="f549"/>
                </a:cxn>
                <a:cxn ang="f406">
                  <a:pos x="f550" y="f551"/>
                </a:cxn>
                <a:cxn ang="f406">
                  <a:pos x="f552" y="f553"/>
                </a:cxn>
                <a:cxn ang="f406">
                  <a:pos x="f554" y="f555"/>
                </a:cxn>
                <a:cxn ang="f406">
                  <a:pos x="f556" y="f557"/>
                </a:cxn>
                <a:cxn ang="f406">
                  <a:pos x="f558" y="f559"/>
                </a:cxn>
                <a:cxn ang="f406">
                  <a:pos x="f558" y="f560"/>
                </a:cxn>
                <a:cxn ang="f406">
                  <a:pos x="f561" y="f562"/>
                </a:cxn>
                <a:cxn ang="f406">
                  <a:pos x="f561" y="f563"/>
                </a:cxn>
                <a:cxn ang="f406">
                  <a:pos x="f564" y="f565"/>
                </a:cxn>
                <a:cxn ang="f406">
                  <a:pos x="f566" y="f567"/>
                </a:cxn>
                <a:cxn ang="f406">
                  <a:pos x="f568" y="f569"/>
                </a:cxn>
                <a:cxn ang="f406">
                  <a:pos x="f570" y="f571"/>
                </a:cxn>
                <a:cxn ang="f406">
                  <a:pos x="f572" y="f573"/>
                </a:cxn>
                <a:cxn ang="f406">
                  <a:pos x="f574" y="f575"/>
                </a:cxn>
                <a:cxn ang="f406">
                  <a:pos x="f576" y="f577"/>
                </a:cxn>
                <a:cxn ang="f406">
                  <a:pos x="f578" y="f579"/>
                </a:cxn>
                <a:cxn ang="f406">
                  <a:pos x="f580" y="f581"/>
                </a:cxn>
                <a:cxn ang="f406">
                  <a:pos x="f582" y="f583"/>
                </a:cxn>
                <a:cxn ang="f406">
                  <a:pos x="f584" y="f585"/>
                </a:cxn>
                <a:cxn ang="f406">
                  <a:pos x="f584" y="f586"/>
                </a:cxn>
                <a:cxn ang="f406">
                  <a:pos x="f587" y="f581"/>
                </a:cxn>
                <a:cxn ang="f406">
                  <a:pos x="f588" y="f589"/>
                </a:cxn>
                <a:cxn ang="f406">
                  <a:pos x="f574" y="f565"/>
                </a:cxn>
                <a:cxn ang="f406">
                  <a:pos x="f590" y="f591"/>
                </a:cxn>
                <a:cxn ang="f406">
                  <a:pos x="f592" y="f593"/>
                </a:cxn>
                <a:cxn ang="f406">
                  <a:pos x="f550" y="f594"/>
                </a:cxn>
                <a:cxn ang="f406">
                  <a:pos x="f540" y="f595"/>
                </a:cxn>
                <a:cxn ang="f406">
                  <a:pos x="f596" y="f533"/>
                </a:cxn>
                <a:cxn ang="f406">
                  <a:pos x="f530" y="f527"/>
                </a:cxn>
                <a:cxn ang="f406">
                  <a:pos x="f597" y="f513"/>
                </a:cxn>
                <a:cxn ang="f406">
                  <a:pos x="f512" y="f598"/>
                </a:cxn>
                <a:cxn ang="f406">
                  <a:pos x="f599" y="f600"/>
                </a:cxn>
              </a:cxnLst>
              <a:rect l="f502" t="f505" r="f503" b="f504"/>
              <a:pathLst>
                <a:path w="127" h="233">
                  <a:moveTo>
                    <a:pt x="f8" y="f9"/>
                  </a:moveTo>
                  <a:cubicBezTo>
                    <a:pt x="f8" y="f10"/>
                    <a:pt x="f11" y="f12"/>
                    <a:pt x="f11" y="f13"/>
                  </a:cubicBezTo>
                  <a:cubicBezTo>
                    <a:pt x="f14" y="f13"/>
                    <a:pt x="f14" y="f13"/>
                    <a:pt x="f14" y="f13"/>
                  </a:cubicBezTo>
                  <a:cubicBezTo>
                    <a:pt x="f15" y="f16"/>
                    <a:pt x="f17" y="f18"/>
                    <a:pt x="f19" y="f20"/>
                  </a:cubicBezTo>
                  <a:cubicBezTo>
                    <a:pt x="f19" y="f20"/>
                    <a:pt x="f19" y="f20"/>
                    <a:pt x="f19" y="f20"/>
                  </a:cubicBezTo>
                  <a:cubicBezTo>
                    <a:pt x="f21" y="f20"/>
                    <a:pt x="f21" y="f22"/>
                    <a:pt x="f21" y="f22"/>
                  </a:cubicBezTo>
                  <a:cubicBezTo>
                    <a:pt x="f21" y="f22"/>
                    <a:pt x="f21" y="f22"/>
                    <a:pt x="f23" y="f22"/>
                  </a:cubicBezTo>
                  <a:cubicBezTo>
                    <a:pt x="f21" y="f22"/>
                    <a:pt x="f23" y="f22"/>
                    <a:pt x="f23" y="f24"/>
                  </a:cubicBezTo>
                  <a:cubicBezTo>
                    <a:pt x="f25" y="f24"/>
                    <a:pt x="f25" y="f24"/>
                    <a:pt x="f25" y="f24"/>
                  </a:cubicBezTo>
                  <a:cubicBezTo>
                    <a:pt x="f25" y="f26"/>
                    <a:pt x="f25" y="f26"/>
                    <a:pt x="f25" y="f26"/>
                  </a:cubicBezTo>
                  <a:cubicBezTo>
                    <a:pt x="f23" y="f27"/>
                    <a:pt x="f28" y="f29"/>
                    <a:pt x="f28" y="f30"/>
                  </a:cubicBezTo>
                  <a:cubicBezTo>
                    <a:pt x="f28" y="f30"/>
                    <a:pt x="f28" y="f30"/>
                    <a:pt x="f28" y="f30"/>
                  </a:cubicBezTo>
                  <a:cubicBezTo>
                    <a:pt x="f31" y="f32"/>
                    <a:pt x="f33" y="f34"/>
                    <a:pt x="f35" y="f36"/>
                  </a:cubicBezTo>
                  <a:cubicBezTo>
                    <a:pt x="f35" y="f36"/>
                    <a:pt x="f35" y="f37"/>
                    <a:pt x="f38" y="f37"/>
                  </a:cubicBezTo>
                  <a:cubicBezTo>
                    <a:pt x="f35" y="f36"/>
                    <a:pt x="f38" y="f39"/>
                    <a:pt x="f38" y="f40"/>
                  </a:cubicBezTo>
                  <a:cubicBezTo>
                    <a:pt x="f41" y="f40"/>
                    <a:pt x="f38" y="f42"/>
                    <a:pt x="f41" y="f43"/>
                  </a:cubicBezTo>
                  <a:cubicBezTo>
                    <a:pt x="f41" y="f43"/>
                    <a:pt x="f41" y="f43"/>
                    <a:pt x="f41" y="f43"/>
                  </a:cubicBezTo>
                  <a:cubicBezTo>
                    <a:pt x="f41" y="f43"/>
                    <a:pt x="f41" y="f43"/>
                    <a:pt x="f41" y="f44"/>
                  </a:cubicBezTo>
                  <a:cubicBezTo>
                    <a:pt x="f41" y="f44"/>
                    <a:pt x="f41" y="f44"/>
                    <a:pt x="f41" y="f44"/>
                  </a:cubicBezTo>
                  <a:cubicBezTo>
                    <a:pt x="f41" y="f45"/>
                    <a:pt x="f46" y="f44"/>
                    <a:pt x="f46" y="f45"/>
                  </a:cubicBezTo>
                  <a:cubicBezTo>
                    <a:pt x="f46" y="f45"/>
                    <a:pt x="f46" y="f45"/>
                    <a:pt x="f46" y="f45"/>
                  </a:cubicBezTo>
                  <a:cubicBezTo>
                    <a:pt x="f46" y="f47"/>
                    <a:pt x="f48" y="f47"/>
                    <a:pt x="f48" y="f49"/>
                  </a:cubicBezTo>
                  <a:cubicBezTo>
                    <a:pt x="f48" y="f49"/>
                    <a:pt x="f48" y="f49"/>
                    <a:pt x="f48" y="f49"/>
                  </a:cubicBezTo>
                  <a:cubicBezTo>
                    <a:pt x="f48" y="f2"/>
                    <a:pt x="f50" y="f2"/>
                    <a:pt x="f48" y="f51"/>
                  </a:cubicBezTo>
                  <a:cubicBezTo>
                    <a:pt x="f50" y="f51"/>
                    <a:pt x="f48" y="f49"/>
                    <a:pt x="f50" y="f2"/>
                  </a:cubicBezTo>
                  <a:cubicBezTo>
                    <a:pt x="f52" y="f53"/>
                    <a:pt x="f54" y="f55"/>
                    <a:pt x="f56" y="f57"/>
                  </a:cubicBezTo>
                  <a:cubicBezTo>
                    <a:pt x="f56" y="f58"/>
                    <a:pt x="f59" y="f58"/>
                    <a:pt x="f59" y="f58"/>
                  </a:cubicBezTo>
                  <a:cubicBezTo>
                    <a:pt x="f59" y="f58"/>
                    <a:pt x="f60" y="f61"/>
                    <a:pt x="f60" y="f62"/>
                  </a:cubicBezTo>
                  <a:cubicBezTo>
                    <a:pt x="f60" y="f62"/>
                    <a:pt x="f60" y="f62"/>
                    <a:pt x="f60" y="f62"/>
                  </a:cubicBezTo>
                  <a:cubicBezTo>
                    <a:pt x="f63" y="f64"/>
                    <a:pt x="f60" y="f64"/>
                    <a:pt x="f63" y="f64"/>
                  </a:cubicBezTo>
                  <a:cubicBezTo>
                    <a:pt x="f63" y="f64"/>
                    <a:pt x="f63" y="f64"/>
                    <a:pt x="f63" y="f64"/>
                  </a:cubicBezTo>
                  <a:cubicBezTo>
                    <a:pt x="f63" y="f64"/>
                    <a:pt x="f63" y="f65"/>
                    <a:pt x="f66" y="f67"/>
                  </a:cubicBezTo>
                  <a:cubicBezTo>
                    <a:pt x="f66" y="f65"/>
                    <a:pt x="f66" y="f65"/>
                    <a:pt x="f66" y="f65"/>
                  </a:cubicBezTo>
                  <a:cubicBezTo>
                    <a:pt x="f66" y="f67"/>
                    <a:pt x="f66" y="f68"/>
                    <a:pt x="f66" y="f69"/>
                  </a:cubicBezTo>
                  <a:cubicBezTo>
                    <a:pt x="f66" y="f68"/>
                    <a:pt x="f66" y="f68"/>
                    <a:pt x="f66" y="f68"/>
                  </a:cubicBezTo>
                  <a:cubicBezTo>
                    <a:pt x="f70" y="f69"/>
                    <a:pt x="f66" y="f69"/>
                    <a:pt x="f66" y="f71"/>
                  </a:cubicBezTo>
                  <a:cubicBezTo>
                    <a:pt x="f66" y="f71"/>
                    <a:pt x="f70" y="f71"/>
                    <a:pt x="f70" y="f69"/>
                  </a:cubicBezTo>
                  <a:cubicBezTo>
                    <a:pt x="f70" y="f72"/>
                    <a:pt x="f73" y="f72"/>
                    <a:pt x="f73" y="f74"/>
                  </a:cubicBezTo>
                  <a:cubicBezTo>
                    <a:pt x="f73" y="f74"/>
                    <a:pt x="f73" y="f74"/>
                    <a:pt x="f73" y="f74"/>
                  </a:cubicBezTo>
                  <a:cubicBezTo>
                    <a:pt x="f75" y="f76"/>
                    <a:pt x="f75" y="f77"/>
                    <a:pt x="f78" y="f79"/>
                  </a:cubicBezTo>
                  <a:cubicBezTo>
                    <a:pt x="f78" y="f80"/>
                    <a:pt x="f81" y="f79"/>
                    <a:pt x="f81" y="f80"/>
                  </a:cubicBezTo>
                  <a:cubicBezTo>
                    <a:pt x="f78" y="f80"/>
                    <a:pt x="f82" y="f83"/>
                    <a:pt x="f81" y="f83"/>
                  </a:cubicBezTo>
                  <a:cubicBezTo>
                    <a:pt x="f81" y="f83"/>
                    <a:pt x="f82" y="f84"/>
                    <a:pt x="f82" y="f85"/>
                  </a:cubicBezTo>
                  <a:cubicBezTo>
                    <a:pt x="f82" y="f84"/>
                    <a:pt x="f86" y="f85"/>
                    <a:pt x="f82" y="f84"/>
                  </a:cubicBezTo>
                  <a:cubicBezTo>
                    <a:pt x="f86" y="f84"/>
                    <a:pt x="f86" y="f84"/>
                    <a:pt x="f86" y="f84"/>
                  </a:cubicBezTo>
                  <a:cubicBezTo>
                    <a:pt x="f86" y="f84"/>
                    <a:pt x="f86" y="f84"/>
                    <a:pt x="f86" y="f84"/>
                  </a:cubicBezTo>
                  <a:cubicBezTo>
                    <a:pt x="f86" y="f84"/>
                    <a:pt x="f87" y="f85"/>
                    <a:pt x="f87" y="f88"/>
                  </a:cubicBezTo>
                  <a:cubicBezTo>
                    <a:pt x="f87" y="f89"/>
                    <a:pt x="f86" y="f90"/>
                    <a:pt x="f87" y="f91"/>
                  </a:cubicBezTo>
                  <a:cubicBezTo>
                    <a:pt x="f87" y="f90"/>
                    <a:pt x="f92" y="f91"/>
                    <a:pt x="f92" y="f90"/>
                  </a:cubicBezTo>
                  <a:cubicBezTo>
                    <a:pt x="f87" y="f93"/>
                    <a:pt x="f87" y="f93"/>
                    <a:pt x="f87" y="f93"/>
                  </a:cubicBezTo>
                  <a:cubicBezTo>
                    <a:pt x="f92" y="f93"/>
                    <a:pt x="f92" y="f93"/>
                    <a:pt x="f92" y="f93"/>
                  </a:cubicBezTo>
                  <a:cubicBezTo>
                    <a:pt x="f92" y="f94"/>
                    <a:pt x="f92" y="f94"/>
                    <a:pt x="f92" y="f94"/>
                  </a:cubicBezTo>
                  <a:cubicBezTo>
                    <a:pt x="f92" y="f94"/>
                    <a:pt x="f92" y="f95"/>
                    <a:pt x="f96" y="f97"/>
                  </a:cubicBezTo>
                  <a:cubicBezTo>
                    <a:pt x="f98" y="f97"/>
                    <a:pt x="f96" y="f97"/>
                    <a:pt x="f98" y="f97"/>
                  </a:cubicBezTo>
                  <a:cubicBezTo>
                    <a:pt x="f98" y="f95"/>
                    <a:pt x="f98" y="f95"/>
                    <a:pt x="f98" y="f99"/>
                  </a:cubicBezTo>
                  <a:cubicBezTo>
                    <a:pt x="f98" y="f99"/>
                    <a:pt x="f98" y="f99"/>
                    <a:pt x="f98" y="f99"/>
                  </a:cubicBezTo>
                  <a:cubicBezTo>
                    <a:pt x="f100" y="f99"/>
                    <a:pt x="f100" y="f101"/>
                    <a:pt x="f98" y="f101"/>
                  </a:cubicBezTo>
                  <a:cubicBezTo>
                    <a:pt x="f98" y="f101"/>
                    <a:pt x="f100" y="f101"/>
                    <a:pt x="f98" y="f99"/>
                  </a:cubicBezTo>
                  <a:cubicBezTo>
                    <a:pt x="f98" y="f101"/>
                    <a:pt x="f98" y="f101"/>
                    <a:pt x="f100" y="f102"/>
                  </a:cubicBezTo>
                  <a:cubicBezTo>
                    <a:pt x="f100" y="f101"/>
                    <a:pt x="f100" y="f101"/>
                    <a:pt x="f100" y="f101"/>
                  </a:cubicBezTo>
                  <a:cubicBezTo>
                    <a:pt x="f100" y="f102"/>
                    <a:pt x="f100" y="f103"/>
                    <a:pt x="f104" y="f105"/>
                  </a:cubicBezTo>
                  <a:cubicBezTo>
                    <a:pt x="f100" y="f105"/>
                    <a:pt x="f104" y="f106"/>
                    <a:pt x="f104" y="f106"/>
                  </a:cubicBezTo>
                  <a:cubicBezTo>
                    <a:pt x="f107" y="f105"/>
                    <a:pt x="f107" y="f108"/>
                    <a:pt x="f109" y="f110"/>
                  </a:cubicBezTo>
                  <a:cubicBezTo>
                    <a:pt x="f109" y="f110"/>
                    <a:pt x="f107" y="f110"/>
                    <a:pt x="f109" y="f110"/>
                  </a:cubicBezTo>
                  <a:cubicBezTo>
                    <a:pt x="f109" y="f111"/>
                    <a:pt x="f109" y="f110"/>
                    <a:pt x="f112" y="f111"/>
                  </a:cubicBezTo>
                  <a:cubicBezTo>
                    <a:pt x="f112" y="f111"/>
                    <a:pt x="f112" y="f111"/>
                    <a:pt x="f112" y="f113"/>
                  </a:cubicBezTo>
                  <a:cubicBezTo>
                    <a:pt x="f112" y="f113"/>
                    <a:pt x="f112" y="f113"/>
                    <a:pt x="f112" y="f111"/>
                  </a:cubicBezTo>
                  <a:cubicBezTo>
                    <a:pt x="f112" y="f113"/>
                    <a:pt x="f114" y="f115"/>
                    <a:pt x="f116" y="f117"/>
                  </a:cubicBezTo>
                  <a:cubicBezTo>
                    <a:pt x="f116" y="f117"/>
                    <a:pt x="f116" y="f117"/>
                    <a:pt x="f116" y="f118"/>
                  </a:cubicBezTo>
                  <a:cubicBezTo>
                    <a:pt x="f119" y="f117"/>
                    <a:pt x="f119" y="f117"/>
                    <a:pt x="f119" y="f117"/>
                  </a:cubicBezTo>
                  <a:cubicBezTo>
                    <a:pt x="f119" y="f118"/>
                    <a:pt x="f119" y="f120"/>
                    <a:pt x="f119" y="f118"/>
                  </a:cubicBezTo>
                  <a:cubicBezTo>
                    <a:pt x="f119" y="f120"/>
                    <a:pt x="f116" y="f115"/>
                    <a:pt x="f119" y="f117"/>
                  </a:cubicBezTo>
                  <a:cubicBezTo>
                    <a:pt x="f119" y="f118"/>
                    <a:pt x="f119" y="f118"/>
                    <a:pt x="f119" y="f118"/>
                  </a:cubicBezTo>
                  <a:cubicBezTo>
                    <a:pt x="f119" y="f118"/>
                    <a:pt x="f119" y="f120"/>
                    <a:pt x="f119" y="f121"/>
                  </a:cubicBezTo>
                  <a:cubicBezTo>
                    <a:pt x="f119" y="f121"/>
                    <a:pt x="f119" y="f120"/>
                    <a:pt x="f122" y="f120"/>
                  </a:cubicBezTo>
                  <a:cubicBezTo>
                    <a:pt x="f122" y="f121"/>
                    <a:pt x="f122" y="f121"/>
                    <a:pt x="f122" y="f123"/>
                  </a:cubicBezTo>
                  <a:cubicBezTo>
                    <a:pt x="f122" y="f123"/>
                    <a:pt x="f122" y="f123"/>
                    <a:pt x="f122" y="f123"/>
                  </a:cubicBezTo>
                  <a:cubicBezTo>
                    <a:pt x="f122" y="f124"/>
                    <a:pt x="f122" y="f124"/>
                    <a:pt x="f122" y="f124"/>
                  </a:cubicBezTo>
                  <a:cubicBezTo>
                    <a:pt x="f122" y="f124"/>
                    <a:pt x="f122" y="f125"/>
                    <a:pt x="f126" y="f125"/>
                  </a:cubicBezTo>
                  <a:cubicBezTo>
                    <a:pt x="f127" y="f124"/>
                    <a:pt x="f127" y="f124"/>
                    <a:pt x="f127" y="f124"/>
                  </a:cubicBezTo>
                  <a:cubicBezTo>
                    <a:pt x="f127" y="f125"/>
                    <a:pt x="f126" y="f125"/>
                    <a:pt x="f126" y="f125"/>
                  </a:cubicBezTo>
                  <a:cubicBezTo>
                    <a:pt x="f126" y="f125"/>
                    <a:pt x="f126" y="f125"/>
                    <a:pt x="f127" y="f125"/>
                  </a:cubicBezTo>
                  <a:cubicBezTo>
                    <a:pt x="f126" y="f128"/>
                    <a:pt x="f127" y="f128"/>
                    <a:pt x="f127" y="f129"/>
                  </a:cubicBezTo>
                  <a:cubicBezTo>
                    <a:pt x="f130" y="f129"/>
                    <a:pt x="f130" y="f131"/>
                    <a:pt x="f132" y="f131"/>
                  </a:cubicBezTo>
                  <a:cubicBezTo>
                    <a:pt x="f132" y="f133"/>
                    <a:pt x="f132" y="f134"/>
                    <a:pt x="f132" y="f134"/>
                  </a:cubicBezTo>
                  <a:cubicBezTo>
                    <a:pt x="f132" y="f134"/>
                    <a:pt x="f132" y="f134"/>
                    <a:pt x="f135" y="f134"/>
                  </a:cubicBezTo>
                  <a:cubicBezTo>
                    <a:pt x="f135" y="f134"/>
                    <a:pt x="f135" y="f134"/>
                    <a:pt x="f135" y="f134"/>
                  </a:cubicBezTo>
                  <a:cubicBezTo>
                    <a:pt x="f135" y="f134"/>
                    <a:pt x="f135" y="f134"/>
                    <a:pt x="f136" y="f137"/>
                  </a:cubicBezTo>
                  <a:cubicBezTo>
                    <a:pt x="f136" y="f138"/>
                    <a:pt x="f135" y="f138"/>
                    <a:pt x="f135" y="f138"/>
                  </a:cubicBezTo>
                  <a:cubicBezTo>
                    <a:pt x="f136" y="f138"/>
                    <a:pt x="f135" y="f139"/>
                    <a:pt x="f140" y="f139"/>
                  </a:cubicBezTo>
                  <a:cubicBezTo>
                    <a:pt x="f140" y="f139"/>
                    <a:pt x="f140" y="f141"/>
                    <a:pt x="f140" y="f139"/>
                  </a:cubicBezTo>
                  <a:cubicBezTo>
                    <a:pt x="f142" y="f139"/>
                    <a:pt x="f140" y="f143"/>
                    <a:pt x="f142" y="f144"/>
                  </a:cubicBezTo>
                  <a:cubicBezTo>
                    <a:pt x="f140" y="f144"/>
                    <a:pt x="f140" y="f144"/>
                    <a:pt x="f140" y="f144"/>
                  </a:cubicBezTo>
                  <a:cubicBezTo>
                    <a:pt x="f142" y="f144"/>
                    <a:pt x="f140" y="f145"/>
                    <a:pt x="f142" y="f144"/>
                  </a:cubicBezTo>
                  <a:cubicBezTo>
                    <a:pt x="f142" y="f145"/>
                    <a:pt x="f146" y="f145"/>
                    <a:pt x="f142" y="f145"/>
                  </a:cubicBezTo>
                  <a:cubicBezTo>
                    <a:pt x="f147" y="f148"/>
                    <a:pt x="f147" y="f149"/>
                    <a:pt x="f150" y="f151"/>
                  </a:cubicBezTo>
                  <a:cubicBezTo>
                    <a:pt x="f150" y="f152"/>
                    <a:pt x="f150" y="f152"/>
                    <a:pt x="f150" y="f152"/>
                  </a:cubicBezTo>
                  <a:cubicBezTo>
                    <a:pt x="f150" y="f151"/>
                    <a:pt x="f150" y="f151"/>
                    <a:pt x="f150" y="f151"/>
                  </a:cubicBezTo>
                  <a:cubicBezTo>
                    <a:pt x="f150" y="f151"/>
                    <a:pt x="f150" y="f151"/>
                    <a:pt x="f150" y="f151"/>
                  </a:cubicBezTo>
                  <a:cubicBezTo>
                    <a:pt x="f150" y="f152"/>
                    <a:pt x="f150" y="f152"/>
                    <a:pt x="f150" y="f151"/>
                  </a:cubicBezTo>
                  <a:cubicBezTo>
                    <a:pt x="f153" y="f152"/>
                    <a:pt x="f150" y="f154"/>
                    <a:pt x="f155" y="f156"/>
                  </a:cubicBezTo>
                  <a:cubicBezTo>
                    <a:pt x="f155" y="f156"/>
                    <a:pt x="f155" y="f156"/>
                    <a:pt x="f153" y="f157"/>
                  </a:cubicBezTo>
                  <a:cubicBezTo>
                    <a:pt x="f155" y="f158"/>
                    <a:pt x="f155" y="f158"/>
                    <a:pt x="f155" y="f158"/>
                  </a:cubicBezTo>
                  <a:cubicBezTo>
                    <a:pt x="f153" y="f159"/>
                    <a:pt x="f153" y="f158"/>
                    <a:pt x="f160" y="f158"/>
                  </a:cubicBezTo>
                  <a:cubicBezTo>
                    <a:pt x="f160" y="f159"/>
                    <a:pt x="f160" y="f159"/>
                    <a:pt x="f160" y="f159"/>
                  </a:cubicBezTo>
                  <a:cubicBezTo>
                    <a:pt x="f161" y="f159"/>
                    <a:pt x="f161" y="f159"/>
                    <a:pt x="f161" y="f159"/>
                  </a:cubicBezTo>
                  <a:cubicBezTo>
                    <a:pt x="f160" y="f159"/>
                    <a:pt x="f161" y="f162"/>
                    <a:pt x="f161" y="f162"/>
                  </a:cubicBezTo>
                  <a:cubicBezTo>
                    <a:pt x="f161" y="f162"/>
                    <a:pt x="f161" y="f162"/>
                    <a:pt x="f161" y="f162"/>
                  </a:cubicBezTo>
                  <a:cubicBezTo>
                    <a:pt x="f161" y="f162"/>
                    <a:pt x="f163" y="f162"/>
                    <a:pt x="f163" y="f162"/>
                  </a:cubicBezTo>
                  <a:cubicBezTo>
                    <a:pt x="f161" y="f162"/>
                    <a:pt x="f161" y="f162"/>
                    <a:pt x="f161" y="f162"/>
                  </a:cubicBezTo>
                  <a:cubicBezTo>
                    <a:pt x="f160" y="f162"/>
                    <a:pt x="f161" y="f162"/>
                    <a:pt x="f161" y="f162"/>
                  </a:cubicBezTo>
                  <a:cubicBezTo>
                    <a:pt x="f161" y="f162"/>
                    <a:pt x="f161" y="f164"/>
                    <a:pt x="f163" y="f164"/>
                  </a:cubicBezTo>
                  <a:cubicBezTo>
                    <a:pt x="f163" y="f165"/>
                    <a:pt x="f163" y="f165"/>
                    <a:pt x="f163" y="f165"/>
                  </a:cubicBezTo>
                  <a:cubicBezTo>
                    <a:pt x="f163" y="f165"/>
                    <a:pt x="f163" y="f166"/>
                    <a:pt x="f163" y="f165"/>
                  </a:cubicBezTo>
                  <a:cubicBezTo>
                    <a:pt x="f163" y="f165"/>
                    <a:pt x="f163" y="f165"/>
                    <a:pt x="f163" y="f165"/>
                  </a:cubicBezTo>
                  <a:cubicBezTo>
                    <a:pt x="f167" y="f165"/>
                    <a:pt x="f167" y="f165"/>
                    <a:pt x="f167" y="f165"/>
                  </a:cubicBezTo>
                  <a:cubicBezTo>
                    <a:pt x="f167" y="f166"/>
                    <a:pt x="f163" y="f166"/>
                    <a:pt x="f163" y="f168"/>
                  </a:cubicBezTo>
                  <a:cubicBezTo>
                    <a:pt x="f163" y="f166"/>
                    <a:pt x="f167" y="f166"/>
                    <a:pt x="f167" y="f166"/>
                  </a:cubicBezTo>
                  <a:cubicBezTo>
                    <a:pt x="f167" y="f166"/>
                    <a:pt x="f167" y="f166"/>
                    <a:pt x="f167" y="f166"/>
                  </a:cubicBezTo>
                  <a:cubicBezTo>
                    <a:pt x="f167" y="f168"/>
                    <a:pt x="f167" y="f168"/>
                    <a:pt x="f167" y="f168"/>
                  </a:cubicBezTo>
                  <a:cubicBezTo>
                    <a:pt x="f167" y="f168"/>
                    <a:pt x="f167" y="f168"/>
                    <a:pt x="f167" y="f168"/>
                  </a:cubicBezTo>
                  <a:cubicBezTo>
                    <a:pt x="f167" y="f168"/>
                    <a:pt x="f169" y="f170"/>
                    <a:pt x="f167" y="f171"/>
                  </a:cubicBezTo>
                  <a:cubicBezTo>
                    <a:pt x="f167" y="f171"/>
                    <a:pt x="f169" y="f171"/>
                    <a:pt x="f169" y="f171"/>
                  </a:cubicBezTo>
                  <a:cubicBezTo>
                    <a:pt x="f169" y="f171"/>
                    <a:pt x="f169" y="f171"/>
                    <a:pt x="f169" y="f171"/>
                  </a:cubicBezTo>
                  <a:cubicBezTo>
                    <a:pt x="f172" y="f171"/>
                    <a:pt x="f172" y="f171"/>
                    <a:pt x="f172" y="f173"/>
                  </a:cubicBezTo>
                  <a:cubicBezTo>
                    <a:pt x="f172" y="f173"/>
                    <a:pt x="f172" y="f173"/>
                    <a:pt x="f172" y="f173"/>
                  </a:cubicBezTo>
                  <a:cubicBezTo>
                    <a:pt x="f172" y="f173"/>
                    <a:pt x="f174" y="f175"/>
                    <a:pt x="f172" y="f175"/>
                  </a:cubicBezTo>
                  <a:cubicBezTo>
                    <a:pt x="f174" y="f174"/>
                    <a:pt x="f175" y="f175"/>
                    <a:pt x="f175" y="f174"/>
                  </a:cubicBezTo>
                  <a:cubicBezTo>
                    <a:pt x="f175" y="f174"/>
                    <a:pt x="f175" y="f172"/>
                    <a:pt x="f174" y="f172"/>
                  </a:cubicBezTo>
                  <a:cubicBezTo>
                    <a:pt x="f175" y="f169"/>
                    <a:pt x="f175" y="f163"/>
                    <a:pt x="f171" y="f161"/>
                  </a:cubicBezTo>
                  <a:cubicBezTo>
                    <a:pt x="f171" y="f161"/>
                    <a:pt x="f173" y="f161"/>
                    <a:pt x="f171" y="f161"/>
                  </a:cubicBezTo>
                  <a:cubicBezTo>
                    <a:pt x="f170" y="f153"/>
                    <a:pt x="f170" y="f150"/>
                    <a:pt x="f168" y="f147"/>
                  </a:cubicBezTo>
                  <a:cubicBezTo>
                    <a:pt x="f168" y="f150"/>
                    <a:pt x="f168" y="f147"/>
                    <a:pt x="f168" y="f147"/>
                  </a:cubicBezTo>
                  <a:cubicBezTo>
                    <a:pt x="f176" y="f147"/>
                    <a:pt x="f176" y="f147"/>
                    <a:pt x="f176" y="f147"/>
                  </a:cubicBezTo>
                  <a:cubicBezTo>
                    <a:pt x="f168" y="f177"/>
                    <a:pt x="f168" y="f177"/>
                    <a:pt x="f170" y="f147"/>
                  </a:cubicBezTo>
                  <a:cubicBezTo>
                    <a:pt x="f168" y="f146"/>
                    <a:pt x="f176" y="f142"/>
                    <a:pt x="f176" y="f142"/>
                  </a:cubicBezTo>
                  <a:cubicBezTo>
                    <a:pt x="f176" y="f140"/>
                    <a:pt x="f176" y="f140"/>
                    <a:pt x="f176" y="f140"/>
                  </a:cubicBezTo>
                  <a:cubicBezTo>
                    <a:pt x="f165" y="f142"/>
                    <a:pt x="f165" y="f140"/>
                    <a:pt x="f165" y="f136"/>
                  </a:cubicBezTo>
                  <a:cubicBezTo>
                    <a:pt x="f165" y="f136"/>
                    <a:pt x="f165" y="f136"/>
                    <a:pt x="f165" y="f136"/>
                  </a:cubicBezTo>
                  <a:cubicBezTo>
                    <a:pt x="f164" y="f136"/>
                    <a:pt x="f164" y="f136"/>
                    <a:pt x="f164" y="f136"/>
                  </a:cubicBezTo>
                  <a:cubicBezTo>
                    <a:pt x="f164" y="f135"/>
                    <a:pt x="f165" y="f135"/>
                    <a:pt x="f164" y="f135"/>
                  </a:cubicBezTo>
                  <a:cubicBezTo>
                    <a:pt x="f164" y="f135"/>
                    <a:pt x="f164" y="f135"/>
                    <a:pt x="f164" y="f135"/>
                  </a:cubicBezTo>
                  <a:cubicBezTo>
                    <a:pt x="f164" y="f132"/>
                    <a:pt x="f164" y="f130"/>
                    <a:pt x="f162" y="f130"/>
                  </a:cubicBezTo>
                  <a:cubicBezTo>
                    <a:pt x="f159" y="f130"/>
                    <a:pt x="f159" y="f130"/>
                    <a:pt x="f159" y="f130"/>
                  </a:cubicBezTo>
                  <a:cubicBezTo>
                    <a:pt x="f159" y="f130"/>
                    <a:pt x="f159" y="f127"/>
                    <a:pt x="f162" y="f127"/>
                  </a:cubicBezTo>
                  <a:cubicBezTo>
                    <a:pt x="f159" y="f127"/>
                    <a:pt x="f159" y="f126"/>
                    <a:pt x="f159" y="f126"/>
                  </a:cubicBezTo>
                  <a:cubicBezTo>
                    <a:pt x="f159" y="f116"/>
                    <a:pt x="f157" y="f112"/>
                    <a:pt x="f156" y="f107"/>
                  </a:cubicBezTo>
                  <a:cubicBezTo>
                    <a:pt x="f156" y="f107"/>
                    <a:pt x="f156" y="f107"/>
                    <a:pt x="f156" y="f107"/>
                  </a:cubicBezTo>
                  <a:cubicBezTo>
                    <a:pt x="f154" y="f107"/>
                    <a:pt x="f156" y="f107"/>
                    <a:pt x="f156" y="f107"/>
                  </a:cubicBezTo>
                  <a:cubicBezTo>
                    <a:pt x="f156" y="f107"/>
                    <a:pt x="f154" y="f104"/>
                    <a:pt x="f154" y="f107"/>
                  </a:cubicBezTo>
                  <a:cubicBezTo>
                    <a:pt x="f151" y="f104"/>
                    <a:pt x="f154" y="f104"/>
                    <a:pt x="f151" y="f98"/>
                  </a:cubicBezTo>
                  <a:cubicBezTo>
                    <a:pt x="f154" y="f98"/>
                    <a:pt x="f151" y="f104"/>
                    <a:pt x="f154" y="f98"/>
                  </a:cubicBezTo>
                  <a:cubicBezTo>
                    <a:pt x="f151" y="f98"/>
                    <a:pt x="f151" y="f98"/>
                    <a:pt x="f151" y="f98"/>
                  </a:cubicBezTo>
                  <a:cubicBezTo>
                    <a:pt x="f151" y="f98"/>
                    <a:pt x="f151" y="f98"/>
                    <a:pt x="f151" y="f98"/>
                  </a:cubicBezTo>
                  <a:cubicBezTo>
                    <a:pt x="f151" y="f98"/>
                    <a:pt x="f151" y="f98"/>
                    <a:pt x="f151" y="f98"/>
                  </a:cubicBezTo>
                  <a:cubicBezTo>
                    <a:pt x="f149" y="f96"/>
                    <a:pt x="f149" y="f104"/>
                    <a:pt x="f149" y="f104"/>
                  </a:cubicBezTo>
                  <a:cubicBezTo>
                    <a:pt x="f149" y="f98"/>
                    <a:pt x="f149" y="f98"/>
                    <a:pt x="f149" y="f98"/>
                  </a:cubicBezTo>
                  <a:cubicBezTo>
                    <a:pt x="f178" y="f98"/>
                    <a:pt x="f149" y="f107"/>
                    <a:pt x="f178" y="f104"/>
                  </a:cubicBezTo>
                  <a:cubicBezTo>
                    <a:pt x="f178" y="f98"/>
                    <a:pt x="f178" y="f98"/>
                    <a:pt x="f149" y="f98"/>
                  </a:cubicBezTo>
                  <a:cubicBezTo>
                    <a:pt x="f149" y="f96"/>
                    <a:pt x="f149" y="f96"/>
                    <a:pt x="f149" y="f92"/>
                  </a:cubicBezTo>
                  <a:cubicBezTo>
                    <a:pt x="f149" y="f92"/>
                    <a:pt x="f149" y="f96"/>
                    <a:pt x="f149" y="f96"/>
                  </a:cubicBezTo>
                  <a:cubicBezTo>
                    <a:pt x="f178" y="f96"/>
                    <a:pt x="f149" y="f92"/>
                    <a:pt x="f178" y="f87"/>
                  </a:cubicBezTo>
                  <a:cubicBezTo>
                    <a:pt x="f149" y="f92"/>
                    <a:pt x="f149" y="f87"/>
                    <a:pt x="f149" y="f86"/>
                  </a:cubicBezTo>
                  <a:cubicBezTo>
                    <a:pt x="f149" y="f86"/>
                    <a:pt x="f149" y="f87"/>
                    <a:pt x="f178" y="f86"/>
                  </a:cubicBezTo>
                  <a:cubicBezTo>
                    <a:pt x="f149" y="f86"/>
                    <a:pt x="f178" y="f82"/>
                    <a:pt x="f149" y="f86"/>
                  </a:cubicBezTo>
                  <a:cubicBezTo>
                    <a:pt x="f149" y="f82"/>
                    <a:pt x="f178" y="f82"/>
                    <a:pt x="f149" y="f179"/>
                  </a:cubicBezTo>
                  <a:cubicBezTo>
                    <a:pt x="f178" y="f179"/>
                    <a:pt x="f178" y="f86"/>
                    <a:pt x="f148" y="f82"/>
                  </a:cubicBezTo>
                  <a:cubicBezTo>
                    <a:pt x="f178" y="f82"/>
                    <a:pt x="f148" y="f81"/>
                    <a:pt x="f178" y="f81"/>
                  </a:cubicBezTo>
                  <a:cubicBezTo>
                    <a:pt x="f178" y="f81"/>
                    <a:pt x="f148" y="f81"/>
                    <a:pt x="f148" y="f179"/>
                  </a:cubicBezTo>
                  <a:cubicBezTo>
                    <a:pt x="f148" y="f81"/>
                    <a:pt x="f178" y="f78"/>
                    <a:pt x="f180" y="f78"/>
                  </a:cubicBezTo>
                  <a:cubicBezTo>
                    <a:pt x="f148" y="f78"/>
                    <a:pt x="f148" y="f78"/>
                    <a:pt x="f148" y="f78"/>
                  </a:cubicBezTo>
                  <a:cubicBezTo>
                    <a:pt x="f180" y="f78"/>
                    <a:pt x="f180" y="f78"/>
                    <a:pt x="f180" y="f78"/>
                  </a:cubicBezTo>
                  <a:cubicBezTo>
                    <a:pt x="f180" y="f75"/>
                    <a:pt x="f180" y="f73"/>
                    <a:pt x="f145" y="f73"/>
                  </a:cubicBezTo>
                  <a:cubicBezTo>
                    <a:pt x="f145" y="f73"/>
                    <a:pt x="f144" y="f70"/>
                    <a:pt x="f145" y="f70"/>
                  </a:cubicBezTo>
                  <a:cubicBezTo>
                    <a:pt x="f180" y="f73"/>
                    <a:pt x="f145" y="f73"/>
                    <a:pt x="f180" y="f73"/>
                  </a:cubicBezTo>
                  <a:cubicBezTo>
                    <a:pt x="f145" y="f73"/>
                    <a:pt x="f180" y="f70"/>
                    <a:pt x="f180" y="f66"/>
                  </a:cubicBezTo>
                  <a:cubicBezTo>
                    <a:pt x="f145" y="f70"/>
                    <a:pt x="f145" y="f70"/>
                    <a:pt x="f145" y="f70"/>
                  </a:cubicBezTo>
                  <a:cubicBezTo>
                    <a:pt x="f145" y="f66"/>
                    <a:pt x="f145" y="f66"/>
                    <a:pt x="f145" y="f63"/>
                  </a:cubicBezTo>
                  <a:cubicBezTo>
                    <a:pt x="f145" y="f66"/>
                    <a:pt x="f145" y="f66"/>
                    <a:pt x="f145" y="f66"/>
                  </a:cubicBezTo>
                  <a:cubicBezTo>
                    <a:pt x="f145" y="f63"/>
                    <a:pt x="f145" y="f63"/>
                    <a:pt x="f145" y="f63"/>
                  </a:cubicBezTo>
                  <a:cubicBezTo>
                    <a:pt x="f145" y="f60"/>
                    <a:pt x="f144" y="f63"/>
                    <a:pt x="f144" y="f60"/>
                  </a:cubicBezTo>
                  <a:cubicBezTo>
                    <a:pt x="f144" y="f63"/>
                    <a:pt x="f144" y="f63"/>
                    <a:pt x="f144" y="f63"/>
                  </a:cubicBezTo>
                  <a:cubicBezTo>
                    <a:pt x="f181" y="f63"/>
                    <a:pt x="f181" y="f63"/>
                    <a:pt x="f181" y="f63"/>
                  </a:cubicBezTo>
                  <a:cubicBezTo>
                    <a:pt x="f181" y="f60"/>
                    <a:pt x="f144" y="f60"/>
                    <a:pt x="f144" y="f60"/>
                  </a:cubicBezTo>
                  <a:cubicBezTo>
                    <a:pt x="f144" y="f60"/>
                    <a:pt x="f181" y="f60"/>
                    <a:pt x="f144" y="f60"/>
                  </a:cubicBezTo>
                  <a:cubicBezTo>
                    <a:pt x="f181" y="f60"/>
                    <a:pt x="f181" y="f60"/>
                    <a:pt x="f181" y="f60"/>
                  </a:cubicBezTo>
                  <a:cubicBezTo>
                    <a:pt x="f181" y="f60"/>
                    <a:pt x="f143" y="f60"/>
                    <a:pt x="f143" y="f60"/>
                  </a:cubicBezTo>
                  <a:cubicBezTo>
                    <a:pt x="f143" y="f59"/>
                    <a:pt x="f143" y="f56"/>
                    <a:pt x="f181" y="f59"/>
                  </a:cubicBezTo>
                  <a:cubicBezTo>
                    <a:pt x="f181" y="f56"/>
                    <a:pt x="f143" y="f56"/>
                    <a:pt x="f143" y="f59"/>
                  </a:cubicBezTo>
                  <a:cubicBezTo>
                    <a:pt x="f143" y="f56"/>
                    <a:pt x="f181" y="f56"/>
                    <a:pt x="f143" y="f56"/>
                  </a:cubicBezTo>
                  <a:cubicBezTo>
                    <a:pt x="f143" y="f56"/>
                    <a:pt x="f139" y="f182"/>
                    <a:pt x="f141" y="f182"/>
                  </a:cubicBezTo>
                  <a:cubicBezTo>
                    <a:pt x="f141" y="f56"/>
                    <a:pt x="f141" y="f56"/>
                    <a:pt x="f141" y="f56"/>
                  </a:cubicBezTo>
                  <a:cubicBezTo>
                    <a:pt x="f141" y="f182"/>
                    <a:pt x="f141" y="f182"/>
                    <a:pt x="f141" y="f182"/>
                  </a:cubicBezTo>
                  <a:cubicBezTo>
                    <a:pt x="f138" y="f56"/>
                    <a:pt x="f138" y="f182"/>
                    <a:pt x="f138" y="f56"/>
                  </a:cubicBezTo>
                  <a:cubicBezTo>
                    <a:pt x="f137" y="f56"/>
                    <a:pt x="f137" y="f182"/>
                    <a:pt x="f137" y="f182"/>
                  </a:cubicBezTo>
                  <a:cubicBezTo>
                    <a:pt x="f141" y="f182"/>
                    <a:pt x="f138" y="f52"/>
                    <a:pt x="f141" y="f52"/>
                  </a:cubicBezTo>
                  <a:cubicBezTo>
                    <a:pt x="f141" y="f183"/>
                    <a:pt x="f137" y="f52"/>
                    <a:pt x="f137" y="f183"/>
                  </a:cubicBezTo>
                  <a:cubicBezTo>
                    <a:pt x="f138" y="f183"/>
                    <a:pt x="f138" y="f50"/>
                    <a:pt x="f138" y="f183"/>
                  </a:cubicBezTo>
                  <a:cubicBezTo>
                    <a:pt x="f138" y="f50"/>
                    <a:pt x="f141" y="f50"/>
                    <a:pt x="f138" y="f48"/>
                  </a:cubicBezTo>
                  <a:cubicBezTo>
                    <a:pt x="f138" y="f50"/>
                    <a:pt x="f137" y="f48"/>
                    <a:pt x="f137" y="f50"/>
                  </a:cubicBezTo>
                  <a:cubicBezTo>
                    <a:pt x="f137" y="f183"/>
                    <a:pt x="f137" y="f183"/>
                    <a:pt x="f137" y="f183"/>
                  </a:cubicBezTo>
                  <a:cubicBezTo>
                    <a:pt x="f137" y="f183"/>
                    <a:pt x="f134" y="f183"/>
                    <a:pt x="f134" y="f183"/>
                  </a:cubicBezTo>
                  <a:cubicBezTo>
                    <a:pt x="f134" y="f50"/>
                    <a:pt x="f133" y="f50"/>
                    <a:pt x="f134" y="f50"/>
                  </a:cubicBezTo>
                  <a:cubicBezTo>
                    <a:pt x="f134" y="f48"/>
                    <a:pt x="f134" y="f50"/>
                    <a:pt x="f137" y="f50"/>
                  </a:cubicBezTo>
                  <a:cubicBezTo>
                    <a:pt x="f134" y="f48"/>
                    <a:pt x="f133" y="f48"/>
                    <a:pt x="f134" y="f46"/>
                  </a:cubicBezTo>
                  <a:cubicBezTo>
                    <a:pt x="f134" y="f48"/>
                    <a:pt x="f137" y="f46"/>
                    <a:pt x="f137" y="f46"/>
                  </a:cubicBezTo>
                  <a:cubicBezTo>
                    <a:pt x="f137" y="f184"/>
                    <a:pt x="f137" y="f184"/>
                    <a:pt x="f137" y="f184"/>
                  </a:cubicBezTo>
                  <a:cubicBezTo>
                    <a:pt x="f137" y="f46"/>
                    <a:pt x="f137" y="f46"/>
                    <a:pt x="f137" y="f46"/>
                  </a:cubicBezTo>
                  <a:cubicBezTo>
                    <a:pt x="f134" y="f184"/>
                    <a:pt x="f137" y="f184"/>
                    <a:pt x="f137" y="f38"/>
                  </a:cubicBezTo>
                  <a:cubicBezTo>
                    <a:pt x="f134" y="f38"/>
                    <a:pt x="f134" y="f38"/>
                    <a:pt x="f134" y="f38"/>
                  </a:cubicBezTo>
                  <a:cubicBezTo>
                    <a:pt x="f133" y="f38"/>
                    <a:pt x="f137" y="f184"/>
                    <a:pt x="f134" y="f46"/>
                  </a:cubicBezTo>
                  <a:cubicBezTo>
                    <a:pt x="f133" y="f184"/>
                    <a:pt x="f134" y="f38"/>
                    <a:pt x="f133" y="f38"/>
                  </a:cubicBezTo>
                  <a:cubicBezTo>
                    <a:pt x="f133" y="f38"/>
                    <a:pt x="f133" y="f38"/>
                    <a:pt x="f133" y="f184"/>
                  </a:cubicBezTo>
                  <a:cubicBezTo>
                    <a:pt x="f133" y="f38"/>
                    <a:pt x="f131" y="f184"/>
                    <a:pt x="f133" y="f35"/>
                  </a:cubicBezTo>
                  <a:cubicBezTo>
                    <a:pt x="f133" y="f35"/>
                    <a:pt x="f133" y="f35"/>
                    <a:pt x="f133" y="f35"/>
                  </a:cubicBezTo>
                  <a:cubicBezTo>
                    <a:pt x="f133" y="f35"/>
                    <a:pt x="f133" y="f33"/>
                    <a:pt x="f133" y="f185"/>
                  </a:cubicBezTo>
                  <a:cubicBezTo>
                    <a:pt x="f131" y="f33"/>
                    <a:pt x="f131" y="f31"/>
                    <a:pt x="f186" y="f185"/>
                  </a:cubicBezTo>
                  <a:cubicBezTo>
                    <a:pt x="f131" y="f185"/>
                    <a:pt x="f133" y="f35"/>
                    <a:pt x="f133" y="f35"/>
                  </a:cubicBezTo>
                  <a:cubicBezTo>
                    <a:pt x="f186" y="f35"/>
                    <a:pt x="f133" y="f38"/>
                    <a:pt x="f131" y="f38"/>
                  </a:cubicBezTo>
                  <a:cubicBezTo>
                    <a:pt x="f131" y="f35"/>
                    <a:pt x="f186" y="f38"/>
                    <a:pt x="f129" y="f38"/>
                  </a:cubicBezTo>
                  <a:cubicBezTo>
                    <a:pt x="f129" y="f38"/>
                    <a:pt x="f129" y="f38"/>
                    <a:pt x="f129" y="f35"/>
                  </a:cubicBezTo>
                  <a:cubicBezTo>
                    <a:pt x="f186" y="f35"/>
                    <a:pt x="f186" y="f35"/>
                    <a:pt x="f131" y="f35"/>
                  </a:cubicBezTo>
                  <a:cubicBezTo>
                    <a:pt x="f186" y="f35"/>
                    <a:pt x="f186" y="f33"/>
                    <a:pt x="f186" y="f185"/>
                  </a:cubicBezTo>
                  <a:cubicBezTo>
                    <a:pt x="f129" y="f185"/>
                    <a:pt x="f129" y="f185"/>
                    <a:pt x="f129" y="f33"/>
                  </a:cubicBezTo>
                  <a:cubicBezTo>
                    <a:pt x="f129" y="f31"/>
                    <a:pt x="f128" y="f28"/>
                    <a:pt x="f125" y="f187"/>
                  </a:cubicBezTo>
                  <a:cubicBezTo>
                    <a:pt x="f128" y="f187"/>
                    <a:pt x="f124" y="f25"/>
                    <a:pt x="f125" y="f25"/>
                  </a:cubicBezTo>
                  <a:cubicBezTo>
                    <a:pt x="f128" y="f25"/>
                    <a:pt x="f129" y="f25"/>
                    <a:pt x="f129" y="f25"/>
                  </a:cubicBezTo>
                  <a:cubicBezTo>
                    <a:pt x="f129" y="f25"/>
                    <a:pt x="f129" y="f25"/>
                    <a:pt x="f128" y="f25"/>
                  </a:cubicBezTo>
                  <a:cubicBezTo>
                    <a:pt x="f129" y="f23"/>
                    <a:pt x="f125" y="f25"/>
                    <a:pt x="f128" y="f23"/>
                  </a:cubicBezTo>
                  <a:cubicBezTo>
                    <a:pt x="f128" y="f25"/>
                    <a:pt x="f125" y="f25"/>
                    <a:pt x="f124" y="f25"/>
                  </a:cubicBezTo>
                  <a:cubicBezTo>
                    <a:pt x="f124" y="f23"/>
                    <a:pt x="f124" y="f25"/>
                    <a:pt x="f124" y="f25"/>
                  </a:cubicBezTo>
                  <a:cubicBezTo>
                    <a:pt x="f124" y="f23"/>
                    <a:pt x="f124" y="f21"/>
                    <a:pt x="f124" y="f19"/>
                  </a:cubicBezTo>
                  <a:cubicBezTo>
                    <a:pt x="f121" y="f188"/>
                    <a:pt x="f121" y="f189"/>
                    <a:pt x="f120" y="f190"/>
                  </a:cubicBezTo>
                  <a:cubicBezTo>
                    <a:pt x="f120" y="f190"/>
                    <a:pt x="f191" y="f190"/>
                    <a:pt x="f191" y="f190"/>
                  </a:cubicBezTo>
                  <a:cubicBezTo>
                    <a:pt x="f191" y="f190"/>
                    <a:pt x="f120" y="f190"/>
                    <a:pt x="f191" y="f190"/>
                  </a:cubicBezTo>
                  <a:cubicBezTo>
                    <a:pt x="f191" y="f190"/>
                    <a:pt x="f191" y="f190"/>
                    <a:pt x="f191" y="f190"/>
                  </a:cubicBezTo>
                  <a:cubicBezTo>
                    <a:pt x="f191" y="f190"/>
                    <a:pt x="f115" y="f192"/>
                    <a:pt x="f117" y="f15"/>
                  </a:cubicBezTo>
                  <a:cubicBezTo>
                    <a:pt x="f117" y="f15"/>
                    <a:pt x="f117" y="f15"/>
                    <a:pt x="f117" y="f15"/>
                  </a:cubicBezTo>
                  <a:cubicBezTo>
                    <a:pt x="f117" y="f15"/>
                    <a:pt x="f117" y="f15"/>
                    <a:pt x="f117" y="f15"/>
                  </a:cubicBezTo>
                  <a:cubicBezTo>
                    <a:pt x="f115" y="f15"/>
                    <a:pt x="f115" y="f15"/>
                    <a:pt x="f115" y="f15"/>
                  </a:cubicBezTo>
                  <a:cubicBezTo>
                    <a:pt x="f115" y="f15"/>
                    <a:pt x="f115" y="f11"/>
                    <a:pt x="f115" y="f193"/>
                  </a:cubicBezTo>
                  <a:cubicBezTo>
                    <a:pt x="f115" y="f193"/>
                    <a:pt x="f115" y="f193"/>
                    <a:pt x="f115" y="f193"/>
                  </a:cubicBezTo>
                  <a:cubicBezTo>
                    <a:pt x="f115" y="f194"/>
                    <a:pt x="f115" y="f194"/>
                    <a:pt x="f195" y="f8"/>
                  </a:cubicBezTo>
                  <a:cubicBezTo>
                    <a:pt x="f195" y="f8"/>
                    <a:pt x="f195" y="f8"/>
                    <a:pt x="f195" y="f8"/>
                  </a:cubicBezTo>
                  <a:cubicBezTo>
                    <a:pt x="f195" y="f8"/>
                    <a:pt x="f195" y="f8"/>
                    <a:pt x="f195" y="f8"/>
                  </a:cubicBezTo>
                  <a:cubicBezTo>
                    <a:pt x="f6" y="f8"/>
                    <a:pt x="f6" y="f8"/>
                    <a:pt x="f6" y="f5"/>
                  </a:cubicBezTo>
                  <a:cubicBezTo>
                    <a:pt x="f6" y="f194"/>
                    <a:pt x="f6" y="f194"/>
                    <a:pt x="f6" y="f194"/>
                  </a:cubicBezTo>
                  <a:cubicBezTo>
                    <a:pt x="f6" y="f194"/>
                    <a:pt x="f6" y="f8"/>
                    <a:pt x="f195" y="f8"/>
                  </a:cubicBezTo>
                  <a:cubicBezTo>
                    <a:pt x="f195" y="f194"/>
                    <a:pt x="f195" y="f194"/>
                    <a:pt x="f195" y="f194"/>
                  </a:cubicBezTo>
                  <a:cubicBezTo>
                    <a:pt x="f195" y="f194"/>
                    <a:pt x="f195" y="f194"/>
                    <a:pt x="f195" y="f194"/>
                  </a:cubicBezTo>
                  <a:cubicBezTo>
                    <a:pt x="f6" y="f194"/>
                    <a:pt x="f195" y="f194"/>
                    <a:pt x="f6" y="f193"/>
                  </a:cubicBezTo>
                  <a:cubicBezTo>
                    <a:pt x="f6" y="f193"/>
                    <a:pt x="f6" y="f193"/>
                    <a:pt x="f6" y="f194"/>
                  </a:cubicBezTo>
                  <a:cubicBezTo>
                    <a:pt x="f6" y="f193"/>
                    <a:pt x="f6" y="f193"/>
                    <a:pt x="f195" y="f11"/>
                  </a:cubicBezTo>
                  <a:cubicBezTo>
                    <a:pt x="f195" y="f193"/>
                    <a:pt x="f195" y="f11"/>
                    <a:pt x="f195" y="f11"/>
                  </a:cubicBezTo>
                  <a:cubicBezTo>
                    <a:pt x="f195" y="f11"/>
                    <a:pt x="f195" y="f15"/>
                    <a:pt x="f195" y="f192"/>
                  </a:cubicBezTo>
                  <a:cubicBezTo>
                    <a:pt x="f115" y="f192"/>
                    <a:pt x="f115" y="f190"/>
                    <a:pt x="f115" y="f190"/>
                  </a:cubicBezTo>
                  <a:cubicBezTo>
                    <a:pt x="f115" y="f190"/>
                    <a:pt x="f115" y="f190"/>
                    <a:pt x="f115" y="f192"/>
                  </a:cubicBezTo>
                  <a:cubicBezTo>
                    <a:pt x="f117" y="f190"/>
                    <a:pt x="f115" y="f190"/>
                    <a:pt x="f117" y="f190"/>
                  </a:cubicBezTo>
                  <a:cubicBezTo>
                    <a:pt x="f117" y="f190"/>
                    <a:pt x="f115" y="f190"/>
                    <a:pt x="f115" y="f189"/>
                  </a:cubicBezTo>
                  <a:cubicBezTo>
                    <a:pt x="f117" y="f189"/>
                    <a:pt x="f117" y="f189"/>
                    <a:pt x="f117" y="f189"/>
                  </a:cubicBezTo>
                  <a:cubicBezTo>
                    <a:pt x="f117" y="f17"/>
                    <a:pt x="f115" y="f17"/>
                    <a:pt x="f117" y="f188"/>
                  </a:cubicBezTo>
                  <a:cubicBezTo>
                    <a:pt x="f191" y="f19"/>
                    <a:pt x="f120" y="f23"/>
                    <a:pt x="f121" y="f25"/>
                  </a:cubicBezTo>
                  <a:cubicBezTo>
                    <a:pt x="f121" y="f25"/>
                    <a:pt x="f121" y="f25"/>
                    <a:pt x="f121" y="f25"/>
                  </a:cubicBezTo>
                  <a:cubicBezTo>
                    <a:pt x="f121" y="f187"/>
                    <a:pt x="f123" y="f28"/>
                    <a:pt x="f123" y="f31"/>
                  </a:cubicBezTo>
                  <a:cubicBezTo>
                    <a:pt x="f124" y="f33"/>
                    <a:pt x="f124" y="f35"/>
                    <a:pt x="f125" y="f35"/>
                  </a:cubicBezTo>
                  <a:cubicBezTo>
                    <a:pt x="f128" y="f46"/>
                    <a:pt x="f129" y="f183"/>
                    <a:pt x="f186" y="f52"/>
                  </a:cubicBezTo>
                  <a:cubicBezTo>
                    <a:pt x="f131" y="f183"/>
                    <a:pt x="f131" y="f183"/>
                    <a:pt x="f131" y="f183"/>
                  </a:cubicBezTo>
                  <a:cubicBezTo>
                    <a:pt x="f131" y="f52"/>
                    <a:pt x="f131" y="f52"/>
                    <a:pt x="f131" y="f52"/>
                  </a:cubicBezTo>
                  <a:cubicBezTo>
                    <a:pt x="f131" y="f52"/>
                    <a:pt x="f131" y="f54"/>
                    <a:pt x="f131" y="f182"/>
                  </a:cubicBezTo>
                  <a:cubicBezTo>
                    <a:pt x="f133" y="f56"/>
                    <a:pt x="f133" y="f60"/>
                    <a:pt x="f133" y="f60"/>
                  </a:cubicBezTo>
                  <a:cubicBezTo>
                    <a:pt x="f133" y="f60"/>
                    <a:pt x="f133" y="f60"/>
                    <a:pt x="f133" y="f60"/>
                  </a:cubicBezTo>
                  <a:cubicBezTo>
                    <a:pt x="f133" y="f63"/>
                    <a:pt x="f134" y="f66"/>
                    <a:pt x="f137" y="f70"/>
                  </a:cubicBezTo>
                  <a:cubicBezTo>
                    <a:pt x="f138" y="f70"/>
                    <a:pt x="f138" y="f70"/>
                    <a:pt x="f138" y="f73"/>
                  </a:cubicBezTo>
                  <a:cubicBezTo>
                    <a:pt x="f138" y="f75"/>
                    <a:pt x="f138" y="f75"/>
                    <a:pt x="f138" y="f81"/>
                  </a:cubicBezTo>
                  <a:cubicBezTo>
                    <a:pt x="f141" y="f81"/>
                    <a:pt x="f139" y="f82"/>
                    <a:pt x="f139" y="f82"/>
                  </a:cubicBezTo>
                  <a:cubicBezTo>
                    <a:pt x="f143" y="f96"/>
                    <a:pt x="f145" y="f104"/>
                    <a:pt x="f180" y="f112"/>
                  </a:cubicBezTo>
                  <a:cubicBezTo>
                    <a:pt x="f180" y="f112"/>
                    <a:pt x="f180" y="f112"/>
                    <a:pt x="f180" y="f112"/>
                  </a:cubicBezTo>
                  <a:cubicBezTo>
                    <a:pt x="f148" y="f119"/>
                    <a:pt x="f149" y="f127"/>
                    <a:pt x="f151" y="f132"/>
                  </a:cubicBezTo>
                  <a:cubicBezTo>
                    <a:pt x="f154" y="f130"/>
                    <a:pt x="f154" y="f130"/>
                    <a:pt x="f154" y="f130"/>
                  </a:cubicBezTo>
                  <a:cubicBezTo>
                    <a:pt x="f154" y="f135"/>
                    <a:pt x="f154" y="f135"/>
                    <a:pt x="f154" y="f135"/>
                  </a:cubicBezTo>
                  <a:cubicBezTo>
                    <a:pt x="f154" y="f136"/>
                    <a:pt x="f154" y="f140"/>
                    <a:pt x="f156" y="f140"/>
                  </a:cubicBezTo>
                  <a:cubicBezTo>
                    <a:pt x="f157" y="f142"/>
                    <a:pt x="f156" y="f142"/>
                    <a:pt x="f157" y="f146"/>
                  </a:cubicBezTo>
                  <a:cubicBezTo>
                    <a:pt x="f158" y="f147"/>
                    <a:pt x="f158" y="f147"/>
                    <a:pt x="f159" y="f155"/>
                  </a:cubicBezTo>
                  <a:cubicBezTo>
                    <a:pt x="f159" y="f155"/>
                    <a:pt x="f159" y="f155"/>
                    <a:pt x="f159" y="f155"/>
                  </a:cubicBezTo>
                  <a:cubicBezTo>
                    <a:pt x="f159" y="f150"/>
                    <a:pt x="f159" y="f150"/>
                    <a:pt x="f159" y="f150"/>
                  </a:cubicBezTo>
                  <a:cubicBezTo>
                    <a:pt x="f159" y="f155"/>
                    <a:pt x="f162" y="f153"/>
                    <a:pt x="f159" y="f153"/>
                  </a:cubicBezTo>
                  <a:cubicBezTo>
                    <a:pt x="f162" y="f161"/>
                    <a:pt x="f162" y="f169"/>
                    <a:pt x="f165" y="f172"/>
                  </a:cubicBezTo>
                  <a:cubicBezTo>
                    <a:pt x="f164" y="f172"/>
                    <a:pt x="f165" y="f172"/>
                    <a:pt x="f165" y="f174"/>
                  </a:cubicBezTo>
                  <a:cubicBezTo>
                    <a:pt x="f165" y="f175"/>
                    <a:pt x="f168" y="f173"/>
                    <a:pt x="f168" y="f171"/>
                  </a:cubicBezTo>
                  <a:cubicBezTo>
                    <a:pt x="f168" y="f171"/>
                    <a:pt x="f168" y="f171"/>
                    <a:pt x="f170" y="f171"/>
                  </a:cubicBezTo>
                  <a:cubicBezTo>
                    <a:pt x="f168" y="f171"/>
                    <a:pt x="f168" y="f171"/>
                    <a:pt x="f168" y="f171"/>
                  </a:cubicBezTo>
                  <a:cubicBezTo>
                    <a:pt x="f170" y="f166"/>
                    <a:pt x="f173" y="f164"/>
                    <a:pt x="f175" y="f162"/>
                  </a:cubicBezTo>
                  <a:cubicBezTo>
                    <a:pt x="f174" y="f156"/>
                    <a:pt x="f167" y="f149"/>
                    <a:pt x="f161" y="f145"/>
                  </a:cubicBezTo>
                  <a:cubicBezTo>
                    <a:pt x="f161" y="f180"/>
                    <a:pt x="f161" y="f180"/>
                    <a:pt x="f161" y="f180"/>
                  </a:cubicBezTo>
                  <a:cubicBezTo>
                    <a:pt x="f161" y="f144"/>
                    <a:pt x="f153" y="f144"/>
                    <a:pt x="f153" y="f143"/>
                  </a:cubicBezTo>
                  <a:cubicBezTo>
                    <a:pt x="f153" y="f139"/>
                    <a:pt x="f153" y="f141"/>
                    <a:pt x="f155" y="f139"/>
                  </a:cubicBezTo>
                  <a:cubicBezTo>
                    <a:pt x="f155" y="f141"/>
                    <a:pt x="f150" y="f137"/>
                    <a:pt x="f150" y="f134"/>
                  </a:cubicBezTo>
                  <a:cubicBezTo>
                    <a:pt x="f150" y="f134"/>
                    <a:pt x="f150" y="f134"/>
                    <a:pt x="f150" y="f134"/>
                  </a:cubicBezTo>
                  <a:cubicBezTo>
                    <a:pt x="f147" y="f134"/>
                    <a:pt x="f147" y="f131"/>
                    <a:pt x="f146" y="f196"/>
                  </a:cubicBezTo>
                  <a:cubicBezTo>
                    <a:pt x="f146" y="f131"/>
                    <a:pt x="f146" y="f131"/>
                    <a:pt x="f146" y="f131"/>
                  </a:cubicBezTo>
                  <a:cubicBezTo>
                    <a:pt x="f142" y="f196"/>
                    <a:pt x="f146" y="f129"/>
                    <a:pt x="f142" y="f129"/>
                  </a:cubicBezTo>
                  <a:cubicBezTo>
                    <a:pt x="f142" y="f129"/>
                    <a:pt x="f142" y="f129"/>
                    <a:pt x="f142" y="f129"/>
                  </a:cubicBezTo>
                  <a:cubicBezTo>
                    <a:pt x="f136" y="f125"/>
                    <a:pt x="f135" y="f120"/>
                    <a:pt x="f132" y="f115"/>
                  </a:cubicBezTo>
                  <a:cubicBezTo>
                    <a:pt x="f127" y="f6"/>
                    <a:pt x="f127" y="f117"/>
                    <a:pt x="f127" y="f195"/>
                  </a:cubicBezTo>
                  <a:cubicBezTo>
                    <a:pt x="f127" y="f195"/>
                    <a:pt x="f127" y="f6"/>
                    <a:pt x="f127" y="f195"/>
                  </a:cubicBezTo>
                  <a:cubicBezTo>
                    <a:pt x="f127" y="f6"/>
                    <a:pt x="f122" y="f6"/>
                    <a:pt x="f122" y="f113"/>
                  </a:cubicBezTo>
                  <a:cubicBezTo>
                    <a:pt x="f126" y="f113"/>
                    <a:pt x="f126" y="f113"/>
                    <a:pt x="f126" y="f111"/>
                  </a:cubicBezTo>
                  <a:cubicBezTo>
                    <a:pt x="f122" y="f110"/>
                    <a:pt x="f119" y="f110"/>
                    <a:pt x="f119" y="f108"/>
                  </a:cubicBezTo>
                  <a:cubicBezTo>
                    <a:pt x="f119" y="f108"/>
                    <a:pt x="f119" y="f108"/>
                    <a:pt x="f119" y="f108"/>
                  </a:cubicBezTo>
                  <a:cubicBezTo>
                    <a:pt x="f119" y="f105"/>
                    <a:pt x="f116" y="f106"/>
                    <a:pt x="f119" y="f102"/>
                  </a:cubicBezTo>
                  <a:cubicBezTo>
                    <a:pt x="f109" y="f91"/>
                    <a:pt x="f98" y="f83"/>
                    <a:pt x="f86" y="f72"/>
                  </a:cubicBezTo>
                  <a:cubicBezTo>
                    <a:pt x="f78" y="f64"/>
                    <a:pt x="f66" y="f55"/>
                    <a:pt x="f56" y="f51"/>
                  </a:cubicBezTo>
                  <a:cubicBezTo>
                    <a:pt x="f182" y="f2"/>
                    <a:pt x="f182" y="f2"/>
                    <a:pt x="f54" y="f47"/>
                  </a:cubicBezTo>
                  <a:cubicBezTo>
                    <a:pt x="f54" y="f47"/>
                    <a:pt x="f54" y="f47"/>
                    <a:pt x="f54" y="f47"/>
                  </a:cubicBezTo>
                  <a:cubicBezTo>
                    <a:pt x="f54" y="f45"/>
                    <a:pt x="f54" y="f45"/>
                    <a:pt x="f54" y="f44"/>
                  </a:cubicBezTo>
                  <a:cubicBezTo>
                    <a:pt x="f52" y="f42"/>
                    <a:pt x="f183" y="f39"/>
                    <a:pt x="f48" y="f34"/>
                  </a:cubicBezTo>
                  <a:cubicBezTo>
                    <a:pt x="f48" y="f34"/>
                    <a:pt x="f48" y="f37"/>
                    <a:pt x="f46" y="f34"/>
                  </a:cubicBezTo>
                  <a:cubicBezTo>
                    <a:pt x="f48" y="f34"/>
                    <a:pt x="f48" y="f34"/>
                    <a:pt x="f48" y="f34"/>
                  </a:cubicBezTo>
                  <a:cubicBezTo>
                    <a:pt x="f46" y="f34"/>
                    <a:pt x="f46" y="f34"/>
                    <a:pt x="f46" y="f34"/>
                  </a:cubicBezTo>
                  <a:cubicBezTo>
                    <a:pt x="f46" y="f34"/>
                    <a:pt x="f46" y="f197"/>
                    <a:pt x="f48" y="f34"/>
                  </a:cubicBezTo>
                  <a:cubicBezTo>
                    <a:pt x="f38" y="f29"/>
                    <a:pt x="f28" y="f22"/>
                    <a:pt x="f21" y="f198"/>
                  </a:cubicBezTo>
                  <a:cubicBezTo>
                    <a:pt x="f19" y="f16"/>
                    <a:pt x="f188" y="f199"/>
                    <a:pt x="f17" y="f13"/>
                  </a:cubicBezTo>
                  <a:cubicBezTo>
                    <a:pt x="f15" y="f200"/>
                    <a:pt x="f193" y="f201"/>
                    <a:pt x="f8" y="f7"/>
                  </a:cubicBezTo>
                  <a:cubicBezTo>
                    <a:pt x="f8" y="f7"/>
                    <a:pt x="f5" y="f202"/>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18" name="Freeform 115">
              <a:extLst>
                <a:ext uri="{FF2B5EF4-FFF2-40B4-BE49-F238E27FC236}">
                  <a16:creationId xmlns:a16="http://schemas.microsoft.com/office/drawing/2014/main" id="{4FCAD7BC-A188-4911-8645-C347FCF76B66}"/>
                </a:ext>
              </a:extLst>
            </p:cNvPr>
            <p:cNvSpPr/>
            <p:nvPr/>
          </p:nvSpPr>
          <p:spPr>
            <a:xfrm>
              <a:off x="9398943" y="2900257"/>
              <a:ext cx="168935" cy="309606"/>
            </a:xfrm>
            <a:custGeom>
              <a:avLst/>
              <a:gdLst>
                <a:gd name="f0" fmla="val 10800000"/>
                <a:gd name="f1" fmla="val 5400000"/>
                <a:gd name="f2" fmla="val 180"/>
                <a:gd name="f3" fmla="val w"/>
                <a:gd name="f4" fmla="val h"/>
                <a:gd name="f5" fmla="val 0"/>
                <a:gd name="f6" fmla="val 114"/>
                <a:gd name="f7" fmla="val 209"/>
                <a:gd name="f8" fmla="val 1"/>
                <a:gd name="f9" fmla="val 205"/>
                <a:gd name="f10" fmla="val 202"/>
                <a:gd name="f11" fmla="val 4"/>
                <a:gd name="f12" fmla="val 200"/>
                <a:gd name="f13" fmla="val 196"/>
                <a:gd name="f14" fmla="val 195"/>
                <a:gd name="f15" fmla="val 6"/>
                <a:gd name="f16" fmla="val 193"/>
                <a:gd name="f17" fmla="val 9"/>
                <a:gd name="f18" fmla="val 189"/>
                <a:gd name="f19" fmla="val 11"/>
                <a:gd name="f20" fmla="val 186"/>
                <a:gd name="f21" fmla="val 185"/>
                <a:gd name="f22" fmla="val 12"/>
                <a:gd name="f23" fmla="val 184"/>
                <a:gd name="f24" fmla="val 183"/>
                <a:gd name="f25" fmla="val 13"/>
                <a:gd name="f26" fmla="val 182"/>
                <a:gd name="f27" fmla="val 16"/>
                <a:gd name="f28" fmla="val 179"/>
                <a:gd name="f29" fmla="val 178"/>
                <a:gd name="f30" fmla="val 175"/>
                <a:gd name="f31" fmla="val 17"/>
                <a:gd name="f32" fmla="val 173"/>
                <a:gd name="f33" fmla="val 18"/>
                <a:gd name="f34" fmla="val 171"/>
                <a:gd name="f35" fmla="val 19"/>
                <a:gd name="f36" fmla="val 169"/>
                <a:gd name="f37" fmla="val 168"/>
                <a:gd name="f38" fmla="val 20"/>
                <a:gd name="f39" fmla="val 166"/>
                <a:gd name="f40" fmla="val 21"/>
                <a:gd name="f41" fmla="val 165"/>
                <a:gd name="f42" fmla="val 164"/>
                <a:gd name="f43" fmla="val 22"/>
                <a:gd name="f44" fmla="val 163"/>
                <a:gd name="f45" fmla="val 23"/>
                <a:gd name="f46" fmla="val 160"/>
                <a:gd name="f47" fmla="val 24"/>
                <a:gd name="f48" fmla="val 162"/>
                <a:gd name="f49" fmla="val 25"/>
                <a:gd name="f50" fmla="val 158"/>
                <a:gd name="f51" fmla="val 27"/>
                <a:gd name="f52" fmla="val 155"/>
                <a:gd name="f53" fmla="val 29"/>
                <a:gd name="f54" fmla="val 151"/>
                <a:gd name="f55" fmla="val 30"/>
                <a:gd name="f56" fmla="val 150"/>
                <a:gd name="f57" fmla="val 149"/>
                <a:gd name="f58" fmla="val 31"/>
                <a:gd name="f59" fmla="val 148"/>
                <a:gd name="f60" fmla="val 147"/>
                <a:gd name="f61" fmla="val 146"/>
                <a:gd name="f62" fmla="val 33"/>
                <a:gd name="f63" fmla="val 34"/>
                <a:gd name="f64" fmla="val 145"/>
                <a:gd name="f65" fmla="val 35"/>
                <a:gd name="f66" fmla="val 144"/>
                <a:gd name="f67" fmla="val 142"/>
                <a:gd name="f68" fmla="val 141"/>
                <a:gd name="f69" fmla="val 140"/>
                <a:gd name="f70" fmla="val 36"/>
                <a:gd name="f71" fmla="val 37"/>
                <a:gd name="f72" fmla="val 139"/>
                <a:gd name="f73" fmla="val 138"/>
                <a:gd name="f74" fmla="val 137"/>
                <a:gd name="f75" fmla="val 38"/>
                <a:gd name="f76" fmla="val 136"/>
                <a:gd name="f77" fmla="val 135"/>
                <a:gd name="f78" fmla="val 133"/>
                <a:gd name="f79" fmla="val 40"/>
                <a:gd name="f80" fmla="val 39"/>
                <a:gd name="f81" fmla="val 42"/>
                <a:gd name="f82" fmla="val 132"/>
                <a:gd name="f83" fmla="val 131"/>
                <a:gd name="f84" fmla="val 130"/>
                <a:gd name="f85" fmla="val 129"/>
                <a:gd name="f86" fmla="val 43"/>
                <a:gd name="f87" fmla="val 128"/>
                <a:gd name="f88" fmla="val 127"/>
                <a:gd name="f89" fmla="val 126"/>
                <a:gd name="f90" fmla="val 44"/>
                <a:gd name="f91" fmla="val 124"/>
                <a:gd name="f92" fmla="val 123"/>
                <a:gd name="f93" fmla="val 122"/>
                <a:gd name="f94" fmla="val 121"/>
                <a:gd name="f95" fmla="val 120"/>
                <a:gd name="f96" fmla="val 45"/>
                <a:gd name="f97" fmla="val 119"/>
                <a:gd name="f98" fmla="val 46"/>
                <a:gd name="f99" fmla="val 118"/>
                <a:gd name="f100" fmla="val 47"/>
                <a:gd name="f101" fmla="val 117"/>
                <a:gd name="f102" fmla="val 115"/>
                <a:gd name="f103" fmla="val 48"/>
                <a:gd name="f104" fmla="val 49"/>
                <a:gd name="f105" fmla="val 112"/>
                <a:gd name="f106" fmla="val 50"/>
                <a:gd name="f107" fmla="val 111"/>
                <a:gd name="f108" fmla="val 110"/>
                <a:gd name="f109" fmla="val 109"/>
                <a:gd name="f110" fmla="val 51"/>
                <a:gd name="f111" fmla="val 108"/>
                <a:gd name="f112" fmla="val 52"/>
                <a:gd name="f113" fmla="val 107"/>
                <a:gd name="f114" fmla="val 106"/>
                <a:gd name="f115" fmla="val 53"/>
                <a:gd name="f116" fmla="val 105"/>
                <a:gd name="f117" fmla="val 54"/>
                <a:gd name="f118" fmla="val 104"/>
                <a:gd name="f119" fmla="val 103"/>
                <a:gd name="f120" fmla="val 102"/>
                <a:gd name="f121" fmla="val 55"/>
                <a:gd name="f122" fmla="val 101"/>
                <a:gd name="f123" fmla="val 56"/>
                <a:gd name="f124" fmla="val 100"/>
                <a:gd name="f125" fmla="val 99"/>
                <a:gd name="f126" fmla="val 57"/>
                <a:gd name="f127" fmla="val 97"/>
                <a:gd name="f128" fmla="val 96"/>
                <a:gd name="f129" fmla="val 59"/>
                <a:gd name="f130" fmla="val 94"/>
                <a:gd name="f131" fmla="val 95"/>
                <a:gd name="f132" fmla="val 61"/>
                <a:gd name="f133" fmla="val 93"/>
                <a:gd name="f134" fmla="val 60"/>
                <a:gd name="f135" fmla="val 92"/>
                <a:gd name="f136" fmla="val 91"/>
                <a:gd name="f137" fmla="val 62"/>
                <a:gd name="f138" fmla="val 90"/>
                <a:gd name="f139" fmla="val 87"/>
                <a:gd name="f140" fmla="val 63"/>
                <a:gd name="f141" fmla="val 86"/>
                <a:gd name="f142" fmla="val 64"/>
                <a:gd name="f143" fmla="val 85"/>
                <a:gd name="f144" fmla="val 84"/>
                <a:gd name="f145" fmla="val 83"/>
                <a:gd name="f146" fmla="val 65"/>
                <a:gd name="f147" fmla="val 82"/>
                <a:gd name="f148" fmla="val 66"/>
                <a:gd name="f149" fmla="val 68"/>
                <a:gd name="f150" fmla="val 81"/>
                <a:gd name="f151" fmla="val 80"/>
                <a:gd name="f152" fmla="val 79"/>
                <a:gd name="f153" fmla="val 78"/>
                <a:gd name="f154" fmla="val 77"/>
                <a:gd name="f155" fmla="val 69"/>
                <a:gd name="f156" fmla="val 70"/>
                <a:gd name="f157" fmla="val 76"/>
                <a:gd name="f158" fmla="val 75"/>
                <a:gd name="f159" fmla="val 74"/>
                <a:gd name="f160" fmla="val 73"/>
                <a:gd name="f161" fmla="val 71"/>
                <a:gd name="f162" fmla="val 72"/>
                <a:gd name="f163" fmla="val 67"/>
                <a:gd name="f164" fmla="val 58"/>
                <a:gd name="f165" fmla="val 88"/>
                <a:gd name="f166" fmla="val 89"/>
                <a:gd name="f167" fmla="val 41"/>
                <a:gd name="f168" fmla="val 32"/>
                <a:gd name="f169" fmla="val 28"/>
                <a:gd name="f170" fmla="val 26"/>
                <a:gd name="f171" fmla="val 98"/>
                <a:gd name="f172" fmla="val 15"/>
                <a:gd name="f173" fmla="val 14"/>
                <a:gd name="f174" fmla="val 10"/>
                <a:gd name="f175" fmla="val 8"/>
                <a:gd name="f176" fmla="val 5"/>
                <a:gd name="f177" fmla="val 3"/>
                <a:gd name="f178" fmla="val 113"/>
                <a:gd name="f179" fmla="val 2"/>
                <a:gd name="f180" fmla="val 154"/>
                <a:gd name="f181" fmla="val 167"/>
                <a:gd name="f182" fmla="val 172"/>
                <a:gd name="f183" fmla="val 191"/>
                <a:gd name="f184" fmla="val 194"/>
                <a:gd name="f185" fmla="val 7"/>
                <a:gd name="f186" fmla="val 204"/>
                <a:gd name="f187" fmla="val 207"/>
                <a:gd name="f188" fmla="+- 0 0 -90"/>
                <a:gd name="f189" fmla="*/ f3 1 114"/>
                <a:gd name="f190" fmla="*/ f4 1 209"/>
                <a:gd name="f191" fmla="+- f7 0 f5"/>
                <a:gd name="f192" fmla="+- f6 0 f5"/>
                <a:gd name="f193" fmla="*/ f188 f0 1"/>
                <a:gd name="f194" fmla="*/ f192 1 114"/>
                <a:gd name="f195" fmla="*/ f191 1 209"/>
                <a:gd name="f196" fmla="*/ 12 f192 1"/>
                <a:gd name="f197" fmla="*/ 184 f191 1"/>
                <a:gd name="f198" fmla="*/ 16 f192 1"/>
                <a:gd name="f199" fmla="*/ 178 f191 1"/>
                <a:gd name="f200" fmla="*/ 21 f192 1"/>
                <a:gd name="f201" fmla="*/ 165 f191 1"/>
                <a:gd name="f202" fmla="*/ 23 f192 1"/>
                <a:gd name="f203" fmla="*/ 160 f191 1"/>
                <a:gd name="f204" fmla="*/ 31 f192 1"/>
                <a:gd name="f205" fmla="*/ 147 f191 1"/>
                <a:gd name="f206" fmla="*/ 34 f192 1"/>
                <a:gd name="f207" fmla="*/ 144 f191 1"/>
                <a:gd name="f208" fmla="*/ 37 f192 1"/>
                <a:gd name="f209" fmla="*/ 136 f191 1"/>
                <a:gd name="f210" fmla="*/ 42 f192 1"/>
                <a:gd name="f211" fmla="*/ 129 f191 1"/>
                <a:gd name="f212" fmla="*/ 43 f192 1"/>
                <a:gd name="f213" fmla="*/ 126 f191 1"/>
                <a:gd name="f214" fmla="*/ 44 f192 1"/>
                <a:gd name="f215" fmla="*/ 122 f191 1"/>
                <a:gd name="f216" fmla="*/ 48 f192 1"/>
                <a:gd name="f217" fmla="*/ 114 f191 1"/>
                <a:gd name="f218" fmla="*/ 50 f192 1"/>
                <a:gd name="f219" fmla="*/ 111 f191 1"/>
                <a:gd name="f220" fmla="*/ 52 f192 1"/>
                <a:gd name="f221" fmla="*/ 106 f191 1"/>
                <a:gd name="f222" fmla="*/ 56 f192 1"/>
                <a:gd name="f223" fmla="*/ 101 f191 1"/>
                <a:gd name="f224" fmla="*/ 59 f192 1"/>
                <a:gd name="f225" fmla="*/ 94 f191 1"/>
                <a:gd name="f226" fmla="*/ 63 f192 1"/>
                <a:gd name="f227" fmla="*/ 87 f191 1"/>
                <a:gd name="f228" fmla="*/ 64 f192 1"/>
                <a:gd name="f229" fmla="*/ 84 f191 1"/>
                <a:gd name="f230" fmla="*/ 68 f192 1"/>
                <a:gd name="f231" fmla="*/ 81 f191 1"/>
                <a:gd name="f232" fmla="*/ 69 f192 1"/>
                <a:gd name="f233" fmla="*/ 78 f191 1"/>
                <a:gd name="f234" fmla="*/ 77 f191 1"/>
                <a:gd name="f235" fmla="*/ 70 f192 1"/>
                <a:gd name="f236" fmla="*/ 73 f191 1"/>
                <a:gd name="f237" fmla="*/ 76 f192 1"/>
                <a:gd name="f238" fmla="*/ 63 f191 1"/>
                <a:gd name="f239" fmla="*/ 78 f192 1"/>
                <a:gd name="f240" fmla="*/ 59 f191 1"/>
                <a:gd name="f241" fmla="*/ 80 f192 1"/>
                <a:gd name="f242" fmla="*/ 55 f191 1"/>
                <a:gd name="f243" fmla="*/ 85 f192 1"/>
                <a:gd name="f244" fmla="*/ 46 f191 1"/>
                <a:gd name="f245" fmla="*/ 88 f192 1"/>
                <a:gd name="f246" fmla="*/ 41 f191 1"/>
                <a:gd name="f247" fmla="*/ 38 f191 1"/>
                <a:gd name="f248" fmla="*/ 90 f192 1"/>
                <a:gd name="f249" fmla="*/ 35 f191 1"/>
                <a:gd name="f250" fmla="*/ 32 f191 1"/>
                <a:gd name="f251" fmla="*/ 92 f192 1"/>
                <a:gd name="f252" fmla="*/ 31 f191 1"/>
                <a:gd name="f253" fmla="*/ 96 f192 1"/>
                <a:gd name="f254" fmla="*/ 29 f191 1"/>
                <a:gd name="f255" fmla="*/ 26 f191 1"/>
                <a:gd name="f256" fmla="*/ 97 f192 1"/>
                <a:gd name="f257" fmla="*/ 23 f191 1"/>
                <a:gd name="f258" fmla="*/ 98 f192 1"/>
                <a:gd name="f259" fmla="*/ 20 f191 1"/>
                <a:gd name="f260" fmla="*/ 100 f192 1"/>
                <a:gd name="f261" fmla="*/ 18 f191 1"/>
                <a:gd name="f262" fmla="*/ 101 f192 1"/>
                <a:gd name="f263" fmla="*/ 19 f191 1"/>
                <a:gd name="f264" fmla="*/ 103 f192 1"/>
                <a:gd name="f265" fmla="*/ 13 f191 1"/>
                <a:gd name="f266" fmla="*/ 109 f192 1"/>
                <a:gd name="f267" fmla="*/ 8 f191 1"/>
                <a:gd name="f268" fmla="*/ 111 f192 1"/>
                <a:gd name="f269" fmla="*/ 5 f191 1"/>
                <a:gd name="f270" fmla="*/ 114 f192 1"/>
                <a:gd name="f271" fmla="*/ 0 f191 1"/>
                <a:gd name="f272" fmla="*/ 3 f191 1"/>
                <a:gd name="f273" fmla="*/ 6 f191 1"/>
                <a:gd name="f274" fmla="*/ 107 f192 1"/>
                <a:gd name="f275" fmla="*/ 17 f191 1"/>
                <a:gd name="f276" fmla="*/ 99 f192 1"/>
                <a:gd name="f277" fmla="*/ 48 f191 1"/>
                <a:gd name="f278" fmla="*/ 83 f192 1"/>
                <a:gd name="f279" fmla="*/ 62 f191 1"/>
                <a:gd name="f280" fmla="*/ 79 f192 1"/>
                <a:gd name="f281" fmla="*/ 72 f191 1"/>
                <a:gd name="f282" fmla="*/ 92 f191 1"/>
                <a:gd name="f283" fmla="*/ 61 f192 1"/>
                <a:gd name="f284" fmla="*/ 53 f192 1"/>
                <a:gd name="f285" fmla="*/ 30 f192 1"/>
                <a:gd name="f286" fmla="*/ 173 f191 1"/>
                <a:gd name="f287" fmla="*/ 1 f192 1"/>
                <a:gd name="f288" fmla="*/ 205 f191 1"/>
                <a:gd name="f289" fmla="*/ f193 1 f2"/>
                <a:gd name="f290" fmla="*/ f196 1 114"/>
                <a:gd name="f291" fmla="*/ f197 1 209"/>
                <a:gd name="f292" fmla="*/ f198 1 114"/>
                <a:gd name="f293" fmla="*/ f199 1 209"/>
                <a:gd name="f294" fmla="*/ f200 1 114"/>
                <a:gd name="f295" fmla="*/ f201 1 209"/>
                <a:gd name="f296" fmla="*/ f202 1 114"/>
                <a:gd name="f297" fmla="*/ f203 1 209"/>
                <a:gd name="f298" fmla="*/ f204 1 114"/>
                <a:gd name="f299" fmla="*/ f205 1 209"/>
                <a:gd name="f300" fmla="*/ f206 1 114"/>
                <a:gd name="f301" fmla="*/ f207 1 209"/>
                <a:gd name="f302" fmla="*/ f208 1 114"/>
                <a:gd name="f303" fmla="*/ f209 1 209"/>
                <a:gd name="f304" fmla="*/ f210 1 114"/>
                <a:gd name="f305" fmla="*/ f211 1 209"/>
                <a:gd name="f306" fmla="*/ f212 1 114"/>
                <a:gd name="f307" fmla="*/ f213 1 209"/>
                <a:gd name="f308" fmla="*/ f214 1 114"/>
                <a:gd name="f309" fmla="*/ f215 1 209"/>
                <a:gd name="f310" fmla="*/ f216 1 114"/>
                <a:gd name="f311" fmla="*/ f217 1 209"/>
                <a:gd name="f312" fmla="*/ f218 1 114"/>
                <a:gd name="f313" fmla="*/ f219 1 209"/>
                <a:gd name="f314" fmla="*/ f220 1 114"/>
                <a:gd name="f315" fmla="*/ f221 1 209"/>
                <a:gd name="f316" fmla="*/ f222 1 114"/>
                <a:gd name="f317" fmla="*/ f223 1 209"/>
                <a:gd name="f318" fmla="*/ f224 1 114"/>
                <a:gd name="f319" fmla="*/ f225 1 209"/>
                <a:gd name="f320" fmla="*/ f226 1 114"/>
                <a:gd name="f321" fmla="*/ f227 1 209"/>
                <a:gd name="f322" fmla="*/ f228 1 114"/>
                <a:gd name="f323" fmla="*/ f229 1 209"/>
                <a:gd name="f324" fmla="*/ f230 1 114"/>
                <a:gd name="f325" fmla="*/ f231 1 209"/>
                <a:gd name="f326" fmla="*/ f232 1 114"/>
                <a:gd name="f327" fmla="*/ f233 1 209"/>
                <a:gd name="f328" fmla="*/ f234 1 209"/>
                <a:gd name="f329" fmla="*/ f235 1 114"/>
                <a:gd name="f330" fmla="*/ f236 1 209"/>
                <a:gd name="f331" fmla="*/ f237 1 114"/>
                <a:gd name="f332" fmla="*/ f238 1 209"/>
                <a:gd name="f333" fmla="*/ f239 1 114"/>
                <a:gd name="f334" fmla="*/ f240 1 209"/>
                <a:gd name="f335" fmla="*/ f241 1 114"/>
                <a:gd name="f336" fmla="*/ f242 1 209"/>
                <a:gd name="f337" fmla="*/ f243 1 114"/>
                <a:gd name="f338" fmla="*/ f244 1 209"/>
                <a:gd name="f339" fmla="*/ f245 1 114"/>
                <a:gd name="f340" fmla="*/ f246 1 209"/>
                <a:gd name="f341" fmla="*/ f247 1 209"/>
                <a:gd name="f342" fmla="*/ f248 1 114"/>
                <a:gd name="f343" fmla="*/ f249 1 209"/>
                <a:gd name="f344" fmla="*/ f250 1 209"/>
                <a:gd name="f345" fmla="*/ f251 1 114"/>
                <a:gd name="f346" fmla="*/ f252 1 209"/>
                <a:gd name="f347" fmla="*/ f253 1 114"/>
                <a:gd name="f348" fmla="*/ f254 1 209"/>
                <a:gd name="f349" fmla="*/ f255 1 209"/>
                <a:gd name="f350" fmla="*/ f256 1 114"/>
                <a:gd name="f351" fmla="*/ f257 1 209"/>
                <a:gd name="f352" fmla="*/ f258 1 114"/>
                <a:gd name="f353" fmla="*/ f259 1 209"/>
                <a:gd name="f354" fmla="*/ f260 1 114"/>
                <a:gd name="f355" fmla="*/ f261 1 209"/>
                <a:gd name="f356" fmla="*/ f262 1 114"/>
                <a:gd name="f357" fmla="*/ f263 1 209"/>
                <a:gd name="f358" fmla="*/ f264 1 114"/>
                <a:gd name="f359" fmla="*/ f265 1 209"/>
                <a:gd name="f360" fmla="*/ f266 1 114"/>
                <a:gd name="f361" fmla="*/ f267 1 209"/>
                <a:gd name="f362" fmla="*/ f268 1 114"/>
                <a:gd name="f363" fmla="*/ f269 1 209"/>
                <a:gd name="f364" fmla="*/ f270 1 114"/>
                <a:gd name="f365" fmla="*/ f271 1 209"/>
                <a:gd name="f366" fmla="*/ f272 1 209"/>
                <a:gd name="f367" fmla="*/ f273 1 209"/>
                <a:gd name="f368" fmla="*/ f274 1 114"/>
                <a:gd name="f369" fmla="*/ f275 1 209"/>
                <a:gd name="f370" fmla="*/ f276 1 114"/>
                <a:gd name="f371" fmla="*/ f277 1 209"/>
                <a:gd name="f372" fmla="*/ f278 1 114"/>
                <a:gd name="f373" fmla="*/ f279 1 209"/>
                <a:gd name="f374" fmla="*/ f280 1 114"/>
                <a:gd name="f375" fmla="*/ f281 1 209"/>
                <a:gd name="f376" fmla="*/ f282 1 209"/>
                <a:gd name="f377" fmla="*/ f283 1 114"/>
                <a:gd name="f378" fmla="*/ f284 1 114"/>
                <a:gd name="f379" fmla="*/ f285 1 114"/>
                <a:gd name="f380" fmla="*/ f286 1 209"/>
                <a:gd name="f381" fmla="*/ f287 1 114"/>
                <a:gd name="f382" fmla="*/ f288 1 209"/>
                <a:gd name="f383" fmla="*/ 0 1 f194"/>
                <a:gd name="f384" fmla="*/ f6 1 f194"/>
                <a:gd name="f385" fmla="*/ 0 1 f195"/>
                <a:gd name="f386" fmla="*/ f7 1 f195"/>
                <a:gd name="f387" fmla="+- f289 0 f1"/>
                <a:gd name="f388" fmla="*/ f290 1 f194"/>
                <a:gd name="f389" fmla="*/ f291 1 f195"/>
                <a:gd name="f390" fmla="*/ f292 1 f194"/>
                <a:gd name="f391" fmla="*/ f293 1 f195"/>
                <a:gd name="f392" fmla="*/ f294 1 f194"/>
                <a:gd name="f393" fmla="*/ f295 1 f195"/>
                <a:gd name="f394" fmla="*/ f296 1 f194"/>
                <a:gd name="f395" fmla="*/ f297 1 f195"/>
                <a:gd name="f396" fmla="*/ f298 1 f194"/>
                <a:gd name="f397" fmla="*/ f299 1 f195"/>
                <a:gd name="f398" fmla="*/ f300 1 f194"/>
                <a:gd name="f399" fmla="*/ f301 1 f195"/>
                <a:gd name="f400" fmla="*/ f302 1 f194"/>
                <a:gd name="f401" fmla="*/ f303 1 f195"/>
                <a:gd name="f402" fmla="*/ f304 1 f194"/>
                <a:gd name="f403" fmla="*/ f305 1 f195"/>
                <a:gd name="f404" fmla="*/ f306 1 f194"/>
                <a:gd name="f405" fmla="*/ f307 1 f195"/>
                <a:gd name="f406" fmla="*/ f308 1 f194"/>
                <a:gd name="f407" fmla="*/ f309 1 f195"/>
                <a:gd name="f408" fmla="*/ f310 1 f194"/>
                <a:gd name="f409" fmla="*/ f311 1 f195"/>
                <a:gd name="f410" fmla="*/ f312 1 f194"/>
                <a:gd name="f411" fmla="*/ f313 1 f195"/>
                <a:gd name="f412" fmla="*/ f314 1 f194"/>
                <a:gd name="f413" fmla="*/ f315 1 f195"/>
                <a:gd name="f414" fmla="*/ f316 1 f194"/>
                <a:gd name="f415" fmla="*/ f317 1 f195"/>
                <a:gd name="f416" fmla="*/ f318 1 f194"/>
                <a:gd name="f417" fmla="*/ f319 1 f195"/>
                <a:gd name="f418" fmla="*/ f320 1 f194"/>
                <a:gd name="f419" fmla="*/ f321 1 f195"/>
                <a:gd name="f420" fmla="*/ f322 1 f194"/>
                <a:gd name="f421" fmla="*/ f323 1 f195"/>
                <a:gd name="f422" fmla="*/ f324 1 f194"/>
                <a:gd name="f423" fmla="*/ f325 1 f195"/>
                <a:gd name="f424" fmla="*/ f326 1 f194"/>
                <a:gd name="f425" fmla="*/ f327 1 f195"/>
                <a:gd name="f426" fmla="*/ f328 1 f195"/>
                <a:gd name="f427" fmla="*/ f329 1 f194"/>
                <a:gd name="f428" fmla="*/ f330 1 f195"/>
                <a:gd name="f429" fmla="*/ f331 1 f194"/>
                <a:gd name="f430" fmla="*/ f332 1 f195"/>
                <a:gd name="f431" fmla="*/ f333 1 f194"/>
                <a:gd name="f432" fmla="*/ f334 1 f195"/>
                <a:gd name="f433" fmla="*/ f335 1 f194"/>
                <a:gd name="f434" fmla="*/ f336 1 f195"/>
                <a:gd name="f435" fmla="*/ f337 1 f194"/>
                <a:gd name="f436" fmla="*/ f338 1 f195"/>
                <a:gd name="f437" fmla="*/ f339 1 f194"/>
                <a:gd name="f438" fmla="*/ f340 1 f195"/>
                <a:gd name="f439" fmla="*/ f341 1 f195"/>
                <a:gd name="f440" fmla="*/ f342 1 f194"/>
                <a:gd name="f441" fmla="*/ f343 1 f195"/>
                <a:gd name="f442" fmla="*/ f344 1 f195"/>
                <a:gd name="f443" fmla="*/ f345 1 f194"/>
                <a:gd name="f444" fmla="*/ f346 1 f195"/>
                <a:gd name="f445" fmla="*/ f347 1 f194"/>
                <a:gd name="f446" fmla="*/ f348 1 f195"/>
                <a:gd name="f447" fmla="*/ f349 1 f195"/>
                <a:gd name="f448" fmla="*/ f350 1 f194"/>
                <a:gd name="f449" fmla="*/ f351 1 f195"/>
                <a:gd name="f450" fmla="*/ f352 1 f194"/>
                <a:gd name="f451" fmla="*/ f353 1 f195"/>
                <a:gd name="f452" fmla="*/ f354 1 f194"/>
                <a:gd name="f453" fmla="*/ f355 1 f195"/>
                <a:gd name="f454" fmla="*/ f356 1 f194"/>
                <a:gd name="f455" fmla="*/ f357 1 f195"/>
                <a:gd name="f456" fmla="*/ f358 1 f194"/>
                <a:gd name="f457" fmla="*/ f359 1 f195"/>
                <a:gd name="f458" fmla="*/ f360 1 f194"/>
                <a:gd name="f459" fmla="*/ f361 1 f195"/>
                <a:gd name="f460" fmla="*/ f362 1 f194"/>
                <a:gd name="f461" fmla="*/ f363 1 f195"/>
                <a:gd name="f462" fmla="*/ f364 1 f194"/>
                <a:gd name="f463" fmla="*/ f365 1 f195"/>
                <a:gd name="f464" fmla="*/ f366 1 f195"/>
                <a:gd name="f465" fmla="*/ f367 1 f195"/>
                <a:gd name="f466" fmla="*/ f368 1 f194"/>
                <a:gd name="f467" fmla="*/ f369 1 f195"/>
                <a:gd name="f468" fmla="*/ f370 1 f194"/>
                <a:gd name="f469" fmla="*/ f371 1 f195"/>
                <a:gd name="f470" fmla="*/ f372 1 f194"/>
                <a:gd name="f471" fmla="*/ f373 1 f195"/>
                <a:gd name="f472" fmla="*/ f374 1 f194"/>
                <a:gd name="f473" fmla="*/ f375 1 f195"/>
                <a:gd name="f474" fmla="*/ f376 1 f195"/>
                <a:gd name="f475" fmla="*/ f377 1 f194"/>
                <a:gd name="f476" fmla="*/ f378 1 f194"/>
                <a:gd name="f477" fmla="*/ f379 1 f194"/>
                <a:gd name="f478" fmla="*/ f380 1 f195"/>
                <a:gd name="f479" fmla="*/ f381 1 f194"/>
                <a:gd name="f480" fmla="*/ f382 1 f195"/>
                <a:gd name="f481" fmla="*/ f383 f189 1"/>
                <a:gd name="f482" fmla="*/ f384 f189 1"/>
                <a:gd name="f483" fmla="*/ f386 f190 1"/>
                <a:gd name="f484" fmla="*/ f385 f190 1"/>
                <a:gd name="f485" fmla="*/ f388 f189 1"/>
                <a:gd name="f486" fmla="*/ f389 f190 1"/>
                <a:gd name="f487" fmla="*/ f390 f189 1"/>
                <a:gd name="f488" fmla="*/ f391 f190 1"/>
                <a:gd name="f489" fmla="*/ f392 f189 1"/>
                <a:gd name="f490" fmla="*/ f393 f190 1"/>
                <a:gd name="f491" fmla="*/ f394 f189 1"/>
                <a:gd name="f492" fmla="*/ f395 f190 1"/>
                <a:gd name="f493" fmla="*/ f396 f189 1"/>
                <a:gd name="f494" fmla="*/ f397 f190 1"/>
                <a:gd name="f495" fmla="*/ f398 f189 1"/>
                <a:gd name="f496" fmla="*/ f399 f190 1"/>
                <a:gd name="f497" fmla="*/ f400 f189 1"/>
                <a:gd name="f498" fmla="*/ f401 f190 1"/>
                <a:gd name="f499" fmla="*/ f402 f189 1"/>
                <a:gd name="f500" fmla="*/ f403 f190 1"/>
                <a:gd name="f501" fmla="*/ f404 f189 1"/>
                <a:gd name="f502" fmla="*/ f405 f190 1"/>
                <a:gd name="f503" fmla="*/ f406 f189 1"/>
                <a:gd name="f504" fmla="*/ f407 f190 1"/>
                <a:gd name="f505" fmla="*/ f408 f189 1"/>
                <a:gd name="f506" fmla="*/ f409 f190 1"/>
                <a:gd name="f507" fmla="*/ f410 f189 1"/>
                <a:gd name="f508" fmla="*/ f411 f190 1"/>
                <a:gd name="f509" fmla="*/ f412 f189 1"/>
                <a:gd name="f510" fmla="*/ f413 f190 1"/>
                <a:gd name="f511" fmla="*/ f414 f189 1"/>
                <a:gd name="f512" fmla="*/ f415 f190 1"/>
                <a:gd name="f513" fmla="*/ f416 f189 1"/>
                <a:gd name="f514" fmla="*/ f417 f190 1"/>
                <a:gd name="f515" fmla="*/ f418 f189 1"/>
                <a:gd name="f516" fmla="*/ f419 f190 1"/>
                <a:gd name="f517" fmla="*/ f420 f189 1"/>
                <a:gd name="f518" fmla="*/ f421 f190 1"/>
                <a:gd name="f519" fmla="*/ f422 f189 1"/>
                <a:gd name="f520" fmla="*/ f423 f190 1"/>
                <a:gd name="f521" fmla="*/ f424 f189 1"/>
                <a:gd name="f522" fmla="*/ f425 f190 1"/>
                <a:gd name="f523" fmla="*/ f426 f190 1"/>
                <a:gd name="f524" fmla="*/ f427 f189 1"/>
                <a:gd name="f525" fmla="*/ f428 f190 1"/>
                <a:gd name="f526" fmla="*/ f429 f189 1"/>
                <a:gd name="f527" fmla="*/ f430 f190 1"/>
                <a:gd name="f528" fmla="*/ f431 f189 1"/>
                <a:gd name="f529" fmla="*/ f432 f190 1"/>
                <a:gd name="f530" fmla="*/ f433 f189 1"/>
                <a:gd name="f531" fmla="*/ f434 f190 1"/>
                <a:gd name="f532" fmla="*/ f435 f189 1"/>
                <a:gd name="f533" fmla="*/ f436 f190 1"/>
                <a:gd name="f534" fmla="*/ f437 f189 1"/>
                <a:gd name="f535" fmla="*/ f438 f190 1"/>
                <a:gd name="f536" fmla="*/ f439 f190 1"/>
                <a:gd name="f537" fmla="*/ f440 f189 1"/>
                <a:gd name="f538" fmla="*/ f441 f190 1"/>
                <a:gd name="f539" fmla="*/ f442 f190 1"/>
                <a:gd name="f540" fmla="*/ f443 f189 1"/>
                <a:gd name="f541" fmla="*/ f444 f190 1"/>
                <a:gd name="f542" fmla="*/ f445 f189 1"/>
                <a:gd name="f543" fmla="*/ f446 f190 1"/>
                <a:gd name="f544" fmla="*/ f447 f190 1"/>
                <a:gd name="f545" fmla="*/ f448 f189 1"/>
                <a:gd name="f546" fmla="*/ f449 f190 1"/>
                <a:gd name="f547" fmla="*/ f450 f189 1"/>
                <a:gd name="f548" fmla="*/ f451 f190 1"/>
                <a:gd name="f549" fmla="*/ f452 f189 1"/>
                <a:gd name="f550" fmla="*/ f453 f190 1"/>
                <a:gd name="f551" fmla="*/ f454 f189 1"/>
                <a:gd name="f552" fmla="*/ f455 f190 1"/>
                <a:gd name="f553" fmla="*/ f456 f189 1"/>
                <a:gd name="f554" fmla="*/ f457 f190 1"/>
                <a:gd name="f555" fmla="*/ f458 f189 1"/>
                <a:gd name="f556" fmla="*/ f459 f190 1"/>
                <a:gd name="f557" fmla="*/ f460 f189 1"/>
                <a:gd name="f558" fmla="*/ f461 f190 1"/>
                <a:gd name="f559" fmla="*/ f462 f189 1"/>
                <a:gd name="f560" fmla="*/ f463 f190 1"/>
                <a:gd name="f561" fmla="*/ f464 f190 1"/>
                <a:gd name="f562" fmla="*/ f465 f190 1"/>
                <a:gd name="f563" fmla="*/ f466 f189 1"/>
                <a:gd name="f564" fmla="*/ f467 f190 1"/>
                <a:gd name="f565" fmla="*/ f468 f189 1"/>
                <a:gd name="f566" fmla="*/ f469 f190 1"/>
                <a:gd name="f567" fmla="*/ f470 f189 1"/>
                <a:gd name="f568" fmla="*/ f471 f190 1"/>
                <a:gd name="f569" fmla="*/ f472 f189 1"/>
                <a:gd name="f570" fmla="*/ f473 f190 1"/>
                <a:gd name="f571" fmla="*/ f474 f190 1"/>
                <a:gd name="f572" fmla="*/ f475 f189 1"/>
                <a:gd name="f573" fmla="*/ f476 f189 1"/>
                <a:gd name="f574" fmla="*/ f477 f189 1"/>
                <a:gd name="f575" fmla="*/ f478 f190 1"/>
                <a:gd name="f576" fmla="*/ f479 f189 1"/>
                <a:gd name="f577" fmla="*/ f480 f190 1"/>
              </a:gdLst>
              <a:ahLst/>
              <a:cxnLst>
                <a:cxn ang="3cd4">
                  <a:pos x="hc" y="t"/>
                </a:cxn>
                <a:cxn ang="0">
                  <a:pos x="r" y="vc"/>
                </a:cxn>
                <a:cxn ang="cd4">
                  <a:pos x="hc" y="b"/>
                </a:cxn>
                <a:cxn ang="cd2">
                  <a:pos x="l" y="vc"/>
                </a:cxn>
                <a:cxn ang="f387">
                  <a:pos x="f485" y="f486"/>
                </a:cxn>
                <a:cxn ang="f387">
                  <a:pos x="f487" y="f488"/>
                </a:cxn>
                <a:cxn ang="f387">
                  <a:pos x="f489" y="f490"/>
                </a:cxn>
                <a:cxn ang="f387">
                  <a:pos x="f491" y="f492"/>
                </a:cxn>
                <a:cxn ang="f387">
                  <a:pos x="f493" y="f494"/>
                </a:cxn>
                <a:cxn ang="f387">
                  <a:pos x="f495" y="f496"/>
                </a:cxn>
                <a:cxn ang="f387">
                  <a:pos x="f497" y="f498"/>
                </a:cxn>
                <a:cxn ang="f387">
                  <a:pos x="f499" y="f500"/>
                </a:cxn>
                <a:cxn ang="f387">
                  <a:pos x="f501" y="f502"/>
                </a:cxn>
                <a:cxn ang="f387">
                  <a:pos x="f503" y="f504"/>
                </a:cxn>
                <a:cxn ang="f387">
                  <a:pos x="f505" y="f506"/>
                </a:cxn>
                <a:cxn ang="f387">
                  <a:pos x="f507" y="f508"/>
                </a:cxn>
                <a:cxn ang="f387">
                  <a:pos x="f509" y="f510"/>
                </a:cxn>
                <a:cxn ang="f387">
                  <a:pos x="f511" y="f512"/>
                </a:cxn>
                <a:cxn ang="f387">
                  <a:pos x="f513" y="f514"/>
                </a:cxn>
                <a:cxn ang="f387">
                  <a:pos x="f515" y="f516"/>
                </a:cxn>
                <a:cxn ang="f387">
                  <a:pos x="f517" y="f518"/>
                </a:cxn>
                <a:cxn ang="f387">
                  <a:pos x="f519" y="f520"/>
                </a:cxn>
                <a:cxn ang="f387">
                  <a:pos x="f521" y="f522"/>
                </a:cxn>
                <a:cxn ang="f387">
                  <a:pos x="f521" y="f523"/>
                </a:cxn>
                <a:cxn ang="f387">
                  <a:pos x="f524" y="f525"/>
                </a:cxn>
                <a:cxn ang="f387">
                  <a:pos x="f526" y="f527"/>
                </a:cxn>
                <a:cxn ang="f387">
                  <a:pos x="f528" y="f529"/>
                </a:cxn>
                <a:cxn ang="f387">
                  <a:pos x="f530" y="f531"/>
                </a:cxn>
                <a:cxn ang="f387">
                  <a:pos x="f532" y="f533"/>
                </a:cxn>
                <a:cxn ang="f387">
                  <a:pos x="f534" y="f533"/>
                </a:cxn>
                <a:cxn ang="f387">
                  <a:pos x="f534" y="f535"/>
                </a:cxn>
                <a:cxn ang="f387">
                  <a:pos x="f534" y="f536"/>
                </a:cxn>
                <a:cxn ang="f387">
                  <a:pos x="f537" y="f538"/>
                </a:cxn>
                <a:cxn ang="f387">
                  <a:pos x="f537" y="f539"/>
                </a:cxn>
                <a:cxn ang="f387">
                  <a:pos x="f540" y="f541"/>
                </a:cxn>
                <a:cxn ang="f387">
                  <a:pos x="f542" y="f543"/>
                </a:cxn>
                <a:cxn ang="f387">
                  <a:pos x="f542" y="f544"/>
                </a:cxn>
                <a:cxn ang="f387">
                  <a:pos x="f545" y="f546"/>
                </a:cxn>
                <a:cxn ang="f387">
                  <a:pos x="f547" y="f548"/>
                </a:cxn>
                <a:cxn ang="f387">
                  <a:pos x="f549" y="f550"/>
                </a:cxn>
                <a:cxn ang="f387">
                  <a:pos x="f551" y="f552"/>
                </a:cxn>
                <a:cxn ang="f387">
                  <a:pos x="f553" y="f554"/>
                </a:cxn>
                <a:cxn ang="f387">
                  <a:pos x="f555" y="f556"/>
                </a:cxn>
                <a:cxn ang="f387">
                  <a:pos x="f557" y="f558"/>
                </a:cxn>
                <a:cxn ang="f387">
                  <a:pos x="f559" y="f560"/>
                </a:cxn>
                <a:cxn ang="f387">
                  <a:pos x="f559" y="f561"/>
                </a:cxn>
                <a:cxn ang="f387">
                  <a:pos x="f555" y="f562"/>
                </a:cxn>
                <a:cxn ang="f387">
                  <a:pos x="f563" y="f564"/>
                </a:cxn>
                <a:cxn ang="f387">
                  <a:pos x="f565" y="f539"/>
                </a:cxn>
                <a:cxn ang="f387">
                  <a:pos x="f537" y="f566"/>
                </a:cxn>
                <a:cxn ang="f387">
                  <a:pos x="f567" y="f568"/>
                </a:cxn>
                <a:cxn ang="f387">
                  <a:pos x="f569" y="f570"/>
                </a:cxn>
                <a:cxn ang="f387">
                  <a:pos x="f519" y="f571"/>
                </a:cxn>
                <a:cxn ang="f387">
                  <a:pos x="f572" y="f512"/>
                </a:cxn>
                <a:cxn ang="f387">
                  <a:pos x="f573" y="f506"/>
                </a:cxn>
                <a:cxn ang="f387">
                  <a:pos x="f574" y="f492"/>
                </a:cxn>
                <a:cxn ang="f387">
                  <a:pos x="f491" y="f575"/>
                </a:cxn>
                <a:cxn ang="f387">
                  <a:pos x="f576" y="f577"/>
                </a:cxn>
              </a:cxnLst>
              <a:rect l="f481" t="f484" r="f482" b="f483"/>
              <a:pathLst>
                <a:path w="114" h="209">
                  <a:moveTo>
                    <a:pt x="f8" y="f9"/>
                  </a:moveTo>
                  <a:cubicBezTo>
                    <a:pt x="f8" y="f10"/>
                    <a:pt x="f11" y="f12"/>
                    <a:pt x="f11" y="f13"/>
                  </a:cubicBezTo>
                  <a:cubicBezTo>
                    <a:pt x="f11" y="f14"/>
                    <a:pt x="f11" y="f13"/>
                    <a:pt x="f15" y="f14"/>
                  </a:cubicBezTo>
                  <a:cubicBezTo>
                    <a:pt x="f15" y="f16"/>
                    <a:pt x="f17" y="f18"/>
                    <a:pt x="f19" y="f20"/>
                  </a:cubicBezTo>
                  <a:cubicBezTo>
                    <a:pt x="f19" y="f20"/>
                    <a:pt x="f19" y="f20"/>
                    <a:pt x="f19" y="f20"/>
                  </a:cubicBezTo>
                  <a:cubicBezTo>
                    <a:pt x="f19" y="f20"/>
                    <a:pt x="f19" y="f21"/>
                    <a:pt x="f22" y="f23"/>
                  </a:cubicBezTo>
                  <a:cubicBezTo>
                    <a:pt x="f22" y="f21"/>
                    <a:pt x="f22" y="f21"/>
                    <a:pt x="f22" y="f21"/>
                  </a:cubicBezTo>
                  <a:cubicBezTo>
                    <a:pt x="f22" y="f23"/>
                    <a:pt x="f22" y="f24"/>
                    <a:pt x="f22" y="f24"/>
                  </a:cubicBezTo>
                  <a:cubicBezTo>
                    <a:pt x="f25" y="f24"/>
                    <a:pt x="f25" y="f24"/>
                    <a:pt x="f25" y="f24"/>
                  </a:cubicBezTo>
                  <a:cubicBezTo>
                    <a:pt x="f25" y="f26"/>
                    <a:pt x="f25" y="f26"/>
                    <a:pt x="f25" y="f26"/>
                  </a:cubicBezTo>
                  <a:cubicBezTo>
                    <a:pt x="f22" y="f2"/>
                    <a:pt x="f27" y="f28"/>
                    <a:pt x="f27" y="f29"/>
                  </a:cubicBezTo>
                  <a:cubicBezTo>
                    <a:pt x="f27" y="f29"/>
                    <a:pt x="f27" y="f29"/>
                    <a:pt x="f27" y="f29"/>
                  </a:cubicBezTo>
                  <a:cubicBezTo>
                    <a:pt x="f27" y="f30"/>
                    <a:pt x="f31" y="f32"/>
                    <a:pt x="f33" y="f34"/>
                  </a:cubicBezTo>
                  <a:cubicBezTo>
                    <a:pt x="f35" y="f34"/>
                    <a:pt x="f35" y="f34"/>
                    <a:pt x="f35" y="f34"/>
                  </a:cubicBezTo>
                  <a:cubicBezTo>
                    <a:pt x="f35" y="f34"/>
                    <a:pt x="f35" y="f36"/>
                    <a:pt x="f35" y="f37"/>
                  </a:cubicBezTo>
                  <a:cubicBezTo>
                    <a:pt x="f38" y="f37"/>
                    <a:pt x="f35" y="f39"/>
                    <a:pt x="f38" y="f39"/>
                  </a:cubicBezTo>
                  <a:cubicBezTo>
                    <a:pt x="f38" y="f39"/>
                    <a:pt x="f38" y="f39"/>
                    <a:pt x="f38" y="f39"/>
                  </a:cubicBezTo>
                  <a:cubicBezTo>
                    <a:pt x="f38" y="f39"/>
                    <a:pt x="f40" y="f39"/>
                    <a:pt x="f40" y="f41"/>
                  </a:cubicBezTo>
                  <a:cubicBezTo>
                    <a:pt x="f40" y="f41"/>
                    <a:pt x="f40" y="f41"/>
                    <a:pt x="f40" y="f41"/>
                  </a:cubicBezTo>
                  <a:cubicBezTo>
                    <a:pt x="f40" y="f42"/>
                    <a:pt x="f43" y="f41"/>
                    <a:pt x="f43" y="f42"/>
                  </a:cubicBezTo>
                  <a:cubicBezTo>
                    <a:pt x="f43" y="f42"/>
                    <a:pt x="f43" y="f42"/>
                    <a:pt x="f43" y="f42"/>
                  </a:cubicBezTo>
                  <a:cubicBezTo>
                    <a:pt x="f43" y="f44"/>
                    <a:pt x="f45" y="f44"/>
                    <a:pt x="f45" y="f44"/>
                  </a:cubicBezTo>
                  <a:cubicBezTo>
                    <a:pt x="f45" y="f44"/>
                    <a:pt x="f45" y="f44"/>
                    <a:pt x="f45" y="f44"/>
                  </a:cubicBezTo>
                  <a:cubicBezTo>
                    <a:pt x="f45" y="f46"/>
                    <a:pt x="f47" y="f46"/>
                    <a:pt x="f45" y="f46"/>
                  </a:cubicBezTo>
                  <a:cubicBezTo>
                    <a:pt x="f47" y="f46"/>
                    <a:pt x="f45" y="f48"/>
                    <a:pt x="f47" y="f48"/>
                  </a:cubicBezTo>
                  <a:cubicBezTo>
                    <a:pt x="f49" y="f50"/>
                    <a:pt x="f51" y="f52"/>
                    <a:pt x="f53" y="f54"/>
                  </a:cubicBezTo>
                  <a:cubicBezTo>
                    <a:pt x="f55" y="f54"/>
                    <a:pt x="f55" y="f54"/>
                    <a:pt x="f55" y="f54"/>
                  </a:cubicBezTo>
                  <a:cubicBezTo>
                    <a:pt x="f55" y="f56"/>
                    <a:pt x="f55" y="f56"/>
                    <a:pt x="f55" y="f57"/>
                  </a:cubicBezTo>
                  <a:cubicBezTo>
                    <a:pt x="f55" y="f57"/>
                    <a:pt x="f55" y="f57"/>
                    <a:pt x="f55" y="f57"/>
                  </a:cubicBezTo>
                  <a:cubicBezTo>
                    <a:pt x="f58" y="f59"/>
                    <a:pt x="f55" y="f59"/>
                    <a:pt x="f58" y="f60"/>
                  </a:cubicBezTo>
                  <a:cubicBezTo>
                    <a:pt x="f58" y="f59"/>
                    <a:pt x="f58" y="f59"/>
                    <a:pt x="f58" y="f59"/>
                  </a:cubicBezTo>
                  <a:cubicBezTo>
                    <a:pt x="f58" y="f60"/>
                    <a:pt x="f58" y="f61"/>
                    <a:pt x="f62" y="f61"/>
                  </a:cubicBezTo>
                  <a:cubicBezTo>
                    <a:pt x="f62" y="f61"/>
                    <a:pt x="f62" y="f61"/>
                    <a:pt x="f62" y="f61"/>
                  </a:cubicBezTo>
                  <a:cubicBezTo>
                    <a:pt x="f62" y="f61"/>
                    <a:pt x="f63" y="f61"/>
                    <a:pt x="f63" y="f64"/>
                  </a:cubicBezTo>
                  <a:cubicBezTo>
                    <a:pt x="f63" y="f64"/>
                    <a:pt x="f63" y="f64"/>
                    <a:pt x="f63" y="f64"/>
                  </a:cubicBezTo>
                  <a:cubicBezTo>
                    <a:pt x="f65" y="f66"/>
                    <a:pt x="f62" y="f66"/>
                    <a:pt x="f63" y="f66"/>
                  </a:cubicBezTo>
                  <a:cubicBezTo>
                    <a:pt x="f63" y="f66"/>
                    <a:pt x="f63" y="f66"/>
                    <a:pt x="f63" y="f66"/>
                  </a:cubicBezTo>
                  <a:cubicBezTo>
                    <a:pt x="f63" y="f67"/>
                    <a:pt x="f65" y="f68"/>
                    <a:pt x="f65" y="f69"/>
                  </a:cubicBezTo>
                  <a:cubicBezTo>
                    <a:pt x="f70" y="f69"/>
                    <a:pt x="f70" y="f69"/>
                    <a:pt x="f70" y="f69"/>
                  </a:cubicBezTo>
                  <a:cubicBezTo>
                    <a:pt x="f70" y="f69"/>
                    <a:pt x="f71" y="f72"/>
                    <a:pt x="f71" y="f73"/>
                  </a:cubicBezTo>
                  <a:cubicBezTo>
                    <a:pt x="f71" y="f74"/>
                    <a:pt x="f71" y="f73"/>
                    <a:pt x="f71" y="f74"/>
                  </a:cubicBezTo>
                  <a:cubicBezTo>
                    <a:pt x="f71" y="f74"/>
                    <a:pt x="f75" y="f76"/>
                    <a:pt x="f71" y="f76"/>
                  </a:cubicBezTo>
                  <a:cubicBezTo>
                    <a:pt x="f71" y="f77"/>
                    <a:pt x="f75" y="f78"/>
                    <a:pt x="f75" y="f78"/>
                  </a:cubicBezTo>
                  <a:cubicBezTo>
                    <a:pt x="f75" y="f78"/>
                    <a:pt x="f79" y="f78"/>
                    <a:pt x="f80" y="f78"/>
                  </a:cubicBezTo>
                  <a:cubicBezTo>
                    <a:pt x="f79" y="f78"/>
                    <a:pt x="f79" y="f78"/>
                    <a:pt x="f79" y="f78"/>
                  </a:cubicBezTo>
                  <a:cubicBezTo>
                    <a:pt x="f79" y="f78"/>
                    <a:pt x="f79" y="f78"/>
                    <a:pt x="f79" y="f78"/>
                  </a:cubicBezTo>
                  <a:cubicBezTo>
                    <a:pt x="f79" y="f78"/>
                    <a:pt x="f79" y="f78"/>
                    <a:pt x="f81" y="f82"/>
                  </a:cubicBezTo>
                  <a:cubicBezTo>
                    <a:pt x="f81" y="f83"/>
                    <a:pt x="f79" y="f84"/>
                    <a:pt x="f81" y="f85"/>
                  </a:cubicBezTo>
                  <a:cubicBezTo>
                    <a:pt x="f81" y="f84"/>
                    <a:pt x="f86" y="f85"/>
                    <a:pt x="f86" y="f84"/>
                  </a:cubicBezTo>
                  <a:cubicBezTo>
                    <a:pt x="f81" y="f87"/>
                    <a:pt x="f81" y="f87"/>
                    <a:pt x="f81" y="f87"/>
                  </a:cubicBezTo>
                  <a:cubicBezTo>
                    <a:pt x="f81" y="f88"/>
                    <a:pt x="f86" y="f87"/>
                    <a:pt x="f86" y="f88"/>
                  </a:cubicBezTo>
                  <a:cubicBezTo>
                    <a:pt x="f81" y="f88"/>
                    <a:pt x="f81" y="f88"/>
                    <a:pt x="f81" y="f88"/>
                  </a:cubicBezTo>
                  <a:cubicBezTo>
                    <a:pt x="f81" y="f89"/>
                    <a:pt x="f86" y="f89"/>
                    <a:pt x="f86" y="f89"/>
                  </a:cubicBezTo>
                  <a:cubicBezTo>
                    <a:pt x="f86" y="f89"/>
                    <a:pt x="f86" y="f89"/>
                    <a:pt x="f86" y="f89"/>
                  </a:cubicBezTo>
                  <a:cubicBezTo>
                    <a:pt x="f86" y="f89"/>
                    <a:pt x="f86" y="f89"/>
                    <a:pt x="f90" y="f91"/>
                  </a:cubicBezTo>
                  <a:cubicBezTo>
                    <a:pt x="f90" y="f91"/>
                    <a:pt x="f90" y="f91"/>
                    <a:pt x="f90" y="f91"/>
                  </a:cubicBezTo>
                  <a:cubicBezTo>
                    <a:pt x="f90" y="f91"/>
                    <a:pt x="f90" y="f92"/>
                    <a:pt x="f86" y="f92"/>
                  </a:cubicBezTo>
                  <a:cubicBezTo>
                    <a:pt x="f86" y="f92"/>
                    <a:pt x="f90" y="f92"/>
                    <a:pt x="f86" y="f91"/>
                  </a:cubicBezTo>
                  <a:cubicBezTo>
                    <a:pt x="f86" y="f92"/>
                    <a:pt x="f86" y="f93"/>
                    <a:pt x="f90" y="f93"/>
                  </a:cubicBezTo>
                  <a:cubicBezTo>
                    <a:pt x="f90" y="f93"/>
                    <a:pt x="f90" y="f93"/>
                    <a:pt x="f90" y="f93"/>
                  </a:cubicBezTo>
                  <a:cubicBezTo>
                    <a:pt x="f90" y="f94"/>
                    <a:pt x="f90" y="f95"/>
                    <a:pt x="f96" y="f97"/>
                  </a:cubicBezTo>
                  <a:cubicBezTo>
                    <a:pt x="f90" y="f97"/>
                    <a:pt x="f96" y="f97"/>
                    <a:pt x="f96" y="f95"/>
                  </a:cubicBezTo>
                  <a:cubicBezTo>
                    <a:pt x="f98" y="f97"/>
                    <a:pt x="f98" y="f99"/>
                    <a:pt x="f100" y="f101"/>
                  </a:cubicBezTo>
                  <a:cubicBezTo>
                    <a:pt x="f98" y="f101"/>
                    <a:pt x="f98" y="f101"/>
                    <a:pt x="f98" y="f101"/>
                  </a:cubicBezTo>
                  <a:cubicBezTo>
                    <a:pt x="f100" y="f102"/>
                    <a:pt x="f100" y="f101"/>
                    <a:pt x="f100" y="f102"/>
                  </a:cubicBezTo>
                  <a:cubicBezTo>
                    <a:pt x="f103" y="f102"/>
                    <a:pt x="f103" y="f102"/>
                    <a:pt x="f103" y="f6"/>
                  </a:cubicBezTo>
                  <a:cubicBezTo>
                    <a:pt x="f103" y="f6"/>
                    <a:pt x="f103" y="f6"/>
                    <a:pt x="f103" y="f6"/>
                  </a:cubicBezTo>
                  <a:cubicBezTo>
                    <a:pt x="f103" y="f6"/>
                    <a:pt x="f104" y="f105"/>
                    <a:pt x="f106" y="f107"/>
                  </a:cubicBezTo>
                  <a:cubicBezTo>
                    <a:pt x="f104" y="f107"/>
                    <a:pt x="f104" y="f108"/>
                    <a:pt x="f106" y="f108"/>
                  </a:cubicBezTo>
                  <a:cubicBezTo>
                    <a:pt x="f106" y="f108"/>
                    <a:pt x="f106" y="f108"/>
                    <a:pt x="f106" y="f108"/>
                  </a:cubicBezTo>
                  <a:cubicBezTo>
                    <a:pt x="f106" y="f108"/>
                    <a:pt x="f106" y="f109"/>
                    <a:pt x="f110" y="f109"/>
                  </a:cubicBezTo>
                  <a:cubicBezTo>
                    <a:pt x="f110" y="f111"/>
                    <a:pt x="f106" y="f105"/>
                    <a:pt x="f106" y="f107"/>
                  </a:cubicBezTo>
                  <a:cubicBezTo>
                    <a:pt x="f110" y="f107"/>
                    <a:pt x="f106" y="f109"/>
                    <a:pt x="f110" y="f108"/>
                  </a:cubicBezTo>
                  <a:cubicBezTo>
                    <a:pt x="f110" y="f109"/>
                    <a:pt x="f110" y="f111"/>
                    <a:pt x="f110" y="f111"/>
                  </a:cubicBezTo>
                  <a:cubicBezTo>
                    <a:pt x="f110" y="f111"/>
                    <a:pt x="f112" y="f109"/>
                    <a:pt x="f112" y="f111"/>
                  </a:cubicBezTo>
                  <a:cubicBezTo>
                    <a:pt x="f112" y="f113"/>
                    <a:pt x="f112" y="f111"/>
                    <a:pt x="f112" y="f113"/>
                  </a:cubicBezTo>
                  <a:cubicBezTo>
                    <a:pt x="f112" y="f113"/>
                    <a:pt x="f112" y="f113"/>
                    <a:pt x="f112" y="f113"/>
                  </a:cubicBezTo>
                  <a:cubicBezTo>
                    <a:pt x="f112" y="f114"/>
                    <a:pt x="f115" y="f114"/>
                    <a:pt x="f112" y="f114"/>
                  </a:cubicBezTo>
                  <a:cubicBezTo>
                    <a:pt x="f112" y="f114"/>
                    <a:pt x="f112" y="f116"/>
                    <a:pt x="f115" y="f116"/>
                  </a:cubicBezTo>
                  <a:cubicBezTo>
                    <a:pt x="f117" y="f114"/>
                    <a:pt x="f117" y="f114"/>
                    <a:pt x="f117" y="f114"/>
                  </a:cubicBezTo>
                  <a:cubicBezTo>
                    <a:pt x="f117" y="f116"/>
                    <a:pt x="f115" y="f116"/>
                    <a:pt x="f115" y="f118"/>
                  </a:cubicBezTo>
                  <a:cubicBezTo>
                    <a:pt x="f117" y="f118"/>
                    <a:pt x="f117" y="f118"/>
                    <a:pt x="f117" y="f118"/>
                  </a:cubicBezTo>
                  <a:cubicBezTo>
                    <a:pt x="f115" y="f118"/>
                    <a:pt x="f117" y="f119"/>
                    <a:pt x="f117" y="f119"/>
                  </a:cubicBezTo>
                  <a:cubicBezTo>
                    <a:pt x="f117" y="f120"/>
                    <a:pt x="f121" y="f122"/>
                    <a:pt x="f123" y="f122"/>
                  </a:cubicBezTo>
                  <a:cubicBezTo>
                    <a:pt x="f123" y="f124"/>
                    <a:pt x="f123" y="f125"/>
                    <a:pt x="f123" y="f125"/>
                  </a:cubicBezTo>
                  <a:cubicBezTo>
                    <a:pt x="f123" y="f125"/>
                    <a:pt x="f123" y="f125"/>
                    <a:pt x="f123" y="f125"/>
                  </a:cubicBezTo>
                  <a:cubicBezTo>
                    <a:pt x="f126" y="f125"/>
                    <a:pt x="f126" y="f125"/>
                    <a:pt x="f126" y="f125"/>
                  </a:cubicBezTo>
                  <a:cubicBezTo>
                    <a:pt x="f126" y="f125"/>
                    <a:pt x="f126" y="f125"/>
                    <a:pt x="f126" y="f127"/>
                  </a:cubicBezTo>
                  <a:cubicBezTo>
                    <a:pt x="f126" y="f127"/>
                    <a:pt x="f126" y="f128"/>
                    <a:pt x="f126" y="f128"/>
                  </a:cubicBezTo>
                  <a:cubicBezTo>
                    <a:pt x="f129" y="f128"/>
                    <a:pt x="f126" y="f130"/>
                    <a:pt x="f129" y="f130"/>
                  </a:cubicBezTo>
                  <a:cubicBezTo>
                    <a:pt x="f129" y="f131"/>
                    <a:pt x="f129" y="f131"/>
                    <a:pt x="f129" y="f131"/>
                  </a:cubicBezTo>
                  <a:cubicBezTo>
                    <a:pt x="f132" y="f131"/>
                    <a:pt x="f129" y="f133"/>
                    <a:pt x="f134" y="f133"/>
                  </a:cubicBezTo>
                  <a:cubicBezTo>
                    <a:pt x="f129" y="f133"/>
                    <a:pt x="f129" y="f133"/>
                    <a:pt x="f129" y="f133"/>
                  </a:cubicBezTo>
                  <a:cubicBezTo>
                    <a:pt x="f134" y="f133"/>
                    <a:pt x="f134" y="f135"/>
                    <a:pt x="f134" y="f135"/>
                  </a:cubicBezTo>
                  <a:cubicBezTo>
                    <a:pt x="f134" y="f135"/>
                    <a:pt x="f132" y="f135"/>
                    <a:pt x="f134" y="f136"/>
                  </a:cubicBezTo>
                  <a:cubicBezTo>
                    <a:pt x="f137" y="f138"/>
                    <a:pt x="f137" y="f139"/>
                    <a:pt x="f140" y="f139"/>
                  </a:cubicBezTo>
                  <a:cubicBezTo>
                    <a:pt x="f140" y="f141"/>
                    <a:pt x="f140" y="f141"/>
                    <a:pt x="f140" y="f141"/>
                  </a:cubicBezTo>
                  <a:cubicBezTo>
                    <a:pt x="f140" y="f141"/>
                    <a:pt x="f140" y="f141"/>
                    <a:pt x="f140" y="f141"/>
                  </a:cubicBezTo>
                  <a:cubicBezTo>
                    <a:pt x="f140" y="f141"/>
                    <a:pt x="f140" y="f141"/>
                    <a:pt x="f140" y="f141"/>
                  </a:cubicBezTo>
                  <a:cubicBezTo>
                    <a:pt x="f140" y="f141"/>
                    <a:pt x="f140" y="f141"/>
                    <a:pt x="f140" y="f141"/>
                  </a:cubicBezTo>
                  <a:cubicBezTo>
                    <a:pt x="f142" y="f141"/>
                    <a:pt x="f140" y="f143"/>
                    <a:pt x="f142" y="f144"/>
                  </a:cubicBezTo>
                  <a:cubicBezTo>
                    <a:pt x="f142" y="f144"/>
                    <a:pt x="f142" y="f144"/>
                    <a:pt x="f142" y="f144"/>
                  </a:cubicBezTo>
                  <a:cubicBezTo>
                    <a:pt x="f142" y="f145"/>
                    <a:pt x="f142" y="f145"/>
                    <a:pt x="f142" y="f145"/>
                  </a:cubicBezTo>
                  <a:cubicBezTo>
                    <a:pt x="f146" y="f147"/>
                    <a:pt x="f146" y="f145"/>
                    <a:pt x="f148" y="f145"/>
                  </a:cubicBezTo>
                  <a:cubicBezTo>
                    <a:pt x="f148" y="f147"/>
                    <a:pt x="f148" y="f147"/>
                    <a:pt x="f148" y="f147"/>
                  </a:cubicBezTo>
                  <a:cubicBezTo>
                    <a:pt x="f149" y="f147"/>
                    <a:pt x="f149" y="f147"/>
                    <a:pt x="f149" y="f147"/>
                  </a:cubicBezTo>
                  <a:cubicBezTo>
                    <a:pt x="f148" y="f147"/>
                    <a:pt x="f149" y="f150"/>
                    <a:pt x="f149" y="f150"/>
                  </a:cubicBezTo>
                  <a:cubicBezTo>
                    <a:pt x="f149" y="f150"/>
                    <a:pt x="f149" y="f150"/>
                    <a:pt x="f149" y="f150"/>
                  </a:cubicBezTo>
                  <a:cubicBezTo>
                    <a:pt x="f149" y="f150"/>
                    <a:pt x="f149" y="f150"/>
                    <a:pt x="f149" y="f151"/>
                  </a:cubicBezTo>
                  <a:cubicBezTo>
                    <a:pt x="f148" y="f150"/>
                    <a:pt x="f148" y="f150"/>
                    <a:pt x="f148" y="f150"/>
                  </a:cubicBezTo>
                  <a:cubicBezTo>
                    <a:pt x="f148" y="f151"/>
                    <a:pt x="f148" y="f151"/>
                    <a:pt x="f148" y="f151"/>
                  </a:cubicBezTo>
                  <a:cubicBezTo>
                    <a:pt x="f149" y="f151"/>
                    <a:pt x="f149" y="f152"/>
                    <a:pt x="f149" y="f152"/>
                  </a:cubicBezTo>
                  <a:cubicBezTo>
                    <a:pt x="f149" y="f153"/>
                    <a:pt x="f149" y="f153"/>
                    <a:pt x="f149" y="f153"/>
                  </a:cubicBezTo>
                  <a:cubicBezTo>
                    <a:pt x="f149" y="f153"/>
                    <a:pt x="f149" y="f154"/>
                    <a:pt x="f155" y="f153"/>
                  </a:cubicBezTo>
                  <a:cubicBezTo>
                    <a:pt x="f155" y="f153"/>
                    <a:pt x="f149" y="f153"/>
                    <a:pt x="f149" y="f152"/>
                  </a:cubicBezTo>
                  <a:cubicBezTo>
                    <a:pt x="f155" y="f153"/>
                    <a:pt x="f155" y="f152"/>
                    <a:pt x="f155" y="f153"/>
                  </a:cubicBezTo>
                  <a:cubicBezTo>
                    <a:pt x="f155" y="f154"/>
                    <a:pt x="f149" y="f154"/>
                    <a:pt x="f155" y="f154"/>
                  </a:cubicBezTo>
                  <a:cubicBezTo>
                    <a:pt x="f155" y="f154"/>
                    <a:pt x="f155" y="f154"/>
                    <a:pt x="f155" y="f153"/>
                  </a:cubicBezTo>
                  <a:cubicBezTo>
                    <a:pt x="f156" y="f154"/>
                    <a:pt x="f156" y="f154"/>
                    <a:pt x="f156" y="f154"/>
                  </a:cubicBezTo>
                  <a:cubicBezTo>
                    <a:pt x="f155" y="f154"/>
                    <a:pt x="f155" y="f154"/>
                    <a:pt x="f155" y="f154"/>
                  </a:cubicBezTo>
                  <a:cubicBezTo>
                    <a:pt x="f155" y="f154"/>
                    <a:pt x="f155" y="f154"/>
                    <a:pt x="f155" y="f154"/>
                  </a:cubicBezTo>
                  <a:cubicBezTo>
                    <a:pt x="f155" y="f157"/>
                    <a:pt x="f156" y="f157"/>
                    <a:pt x="f155" y="f158"/>
                  </a:cubicBezTo>
                  <a:cubicBezTo>
                    <a:pt x="f156" y="f158"/>
                    <a:pt x="f156" y="f158"/>
                    <a:pt x="f156" y="f159"/>
                  </a:cubicBezTo>
                  <a:cubicBezTo>
                    <a:pt x="f156" y="f159"/>
                    <a:pt x="f156" y="f159"/>
                    <a:pt x="f156" y="f159"/>
                  </a:cubicBezTo>
                  <a:cubicBezTo>
                    <a:pt x="f156" y="f159"/>
                    <a:pt x="f156" y="f160"/>
                    <a:pt x="f156" y="f160"/>
                  </a:cubicBezTo>
                  <a:cubicBezTo>
                    <a:pt x="f156" y="f160"/>
                    <a:pt x="f156" y="f160"/>
                    <a:pt x="f156" y="f160"/>
                  </a:cubicBezTo>
                  <a:cubicBezTo>
                    <a:pt x="f156" y="f160"/>
                    <a:pt x="f156" y="f160"/>
                    <a:pt x="f156" y="f160"/>
                  </a:cubicBezTo>
                  <a:cubicBezTo>
                    <a:pt x="f161" y="f162"/>
                    <a:pt x="f162" y="f160"/>
                    <a:pt x="f162" y="f162"/>
                  </a:cubicBezTo>
                  <a:cubicBezTo>
                    <a:pt x="f162" y="f162"/>
                    <a:pt x="f162" y="f156"/>
                    <a:pt x="f161" y="f156"/>
                  </a:cubicBezTo>
                  <a:cubicBezTo>
                    <a:pt x="f162" y="f155"/>
                    <a:pt x="f162" y="f149"/>
                    <a:pt x="f160" y="f163"/>
                  </a:cubicBezTo>
                  <a:cubicBezTo>
                    <a:pt x="f160" y="f163"/>
                    <a:pt x="f160" y="f163"/>
                    <a:pt x="f160" y="f148"/>
                  </a:cubicBezTo>
                  <a:cubicBezTo>
                    <a:pt x="f159" y="f148"/>
                    <a:pt x="f159" y="f142"/>
                    <a:pt x="f157" y="f140"/>
                  </a:cubicBezTo>
                  <a:cubicBezTo>
                    <a:pt x="f157" y="f142"/>
                    <a:pt x="f157" y="f140"/>
                    <a:pt x="f154" y="f142"/>
                  </a:cubicBezTo>
                  <a:cubicBezTo>
                    <a:pt x="f154" y="f140"/>
                    <a:pt x="f154" y="f140"/>
                    <a:pt x="f154" y="f140"/>
                  </a:cubicBezTo>
                  <a:cubicBezTo>
                    <a:pt x="f157" y="f140"/>
                    <a:pt x="f157" y="f137"/>
                    <a:pt x="f157" y="f140"/>
                  </a:cubicBezTo>
                  <a:cubicBezTo>
                    <a:pt x="f157" y="f137"/>
                    <a:pt x="f154" y="f129"/>
                    <a:pt x="f154" y="f129"/>
                  </a:cubicBezTo>
                  <a:cubicBezTo>
                    <a:pt x="f154" y="f129"/>
                    <a:pt x="f154" y="f129"/>
                    <a:pt x="f154" y="f129"/>
                  </a:cubicBezTo>
                  <a:cubicBezTo>
                    <a:pt x="f153" y="f129"/>
                    <a:pt x="f153" y="f129"/>
                    <a:pt x="f153" y="f129"/>
                  </a:cubicBezTo>
                  <a:cubicBezTo>
                    <a:pt x="f153" y="f164"/>
                    <a:pt x="f153" y="f164"/>
                    <a:pt x="f153" y="f164"/>
                  </a:cubicBezTo>
                  <a:cubicBezTo>
                    <a:pt x="f152" y="f164"/>
                    <a:pt x="f152" y="f164"/>
                    <a:pt x="f152" y="f164"/>
                  </a:cubicBezTo>
                  <a:cubicBezTo>
                    <a:pt x="f152" y="f164"/>
                    <a:pt x="f153" y="f164"/>
                    <a:pt x="f153" y="f126"/>
                  </a:cubicBezTo>
                  <a:cubicBezTo>
                    <a:pt x="f152" y="f126"/>
                    <a:pt x="f152" y="f126"/>
                    <a:pt x="f152" y="f126"/>
                  </a:cubicBezTo>
                  <a:cubicBezTo>
                    <a:pt x="f152" y="f126"/>
                    <a:pt x="f152" y="f123"/>
                    <a:pt x="f152" y="f121"/>
                  </a:cubicBezTo>
                  <a:cubicBezTo>
                    <a:pt x="f151" y="f121"/>
                    <a:pt x="f151" y="f121"/>
                    <a:pt x="f151" y="f121"/>
                  </a:cubicBezTo>
                  <a:cubicBezTo>
                    <a:pt x="f151" y="f121"/>
                    <a:pt x="f151" y="f117"/>
                    <a:pt x="f151" y="f121"/>
                  </a:cubicBezTo>
                  <a:cubicBezTo>
                    <a:pt x="f150" y="f117"/>
                    <a:pt x="f150" y="f115"/>
                    <a:pt x="f147" y="f115"/>
                  </a:cubicBezTo>
                  <a:cubicBezTo>
                    <a:pt x="f147" y="f110"/>
                    <a:pt x="f145" y="f103"/>
                    <a:pt x="f145" y="f98"/>
                  </a:cubicBezTo>
                  <a:cubicBezTo>
                    <a:pt x="f145" y="f98"/>
                    <a:pt x="f145" y="f98"/>
                    <a:pt x="f145" y="f98"/>
                  </a:cubicBezTo>
                  <a:cubicBezTo>
                    <a:pt x="f143" y="f98"/>
                    <a:pt x="f145" y="f98"/>
                    <a:pt x="f145" y="f98"/>
                  </a:cubicBezTo>
                  <a:cubicBezTo>
                    <a:pt x="f143" y="f98"/>
                    <a:pt x="f143" y="f98"/>
                    <a:pt x="f143" y="f98"/>
                  </a:cubicBezTo>
                  <a:cubicBezTo>
                    <a:pt x="f141" y="f98"/>
                    <a:pt x="f143" y="f98"/>
                    <a:pt x="f141" y="f96"/>
                  </a:cubicBezTo>
                  <a:cubicBezTo>
                    <a:pt x="f143" y="f96"/>
                    <a:pt x="f141" y="f98"/>
                    <a:pt x="f143" y="f96"/>
                  </a:cubicBezTo>
                  <a:cubicBezTo>
                    <a:pt x="f143" y="f96"/>
                    <a:pt x="f141" y="f96"/>
                    <a:pt x="f141" y="f90"/>
                  </a:cubicBezTo>
                  <a:cubicBezTo>
                    <a:pt x="f141" y="f90"/>
                    <a:pt x="f141" y="f90"/>
                    <a:pt x="f141" y="f96"/>
                  </a:cubicBezTo>
                  <a:cubicBezTo>
                    <a:pt x="f141" y="f90"/>
                    <a:pt x="f141" y="f90"/>
                    <a:pt x="f141" y="f90"/>
                  </a:cubicBezTo>
                  <a:cubicBezTo>
                    <a:pt x="f139" y="f90"/>
                    <a:pt x="f139" y="f98"/>
                    <a:pt x="f165" y="f98"/>
                  </a:cubicBezTo>
                  <a:cubicBezTo>
                    <a:pt x="f165" y="f98"/>
                    <a:pt x="f165" y="f98"/>
                    <a:pt x="f165" y="f98"/>
                  </a:cubicBezTo>
                  <a:cubicBezTo>
                    <a:pt x="f166" y="f96"/>
                    <a:pt x="f165" y="f98"/>
                    <a:pt x="f166" y="f98"/>
                  </a:cubicBezTo>
                  <a:cubicBezTo>
                    <a:pt x="f166" y="f96"/>
                    <a:pt x="f166" y="f96"/>
                    <a:pt x="f165" y="f96"/>
                  </a:cubicBezTo>
                  <a:cubicBezTo>
                    <a:pt x="f165" y="f90"/>
                    <a:pt x="f139" y="f90"/>
                    <a:pt x="f139" y="f81"/>
                  </a:cubicBezTo>
                  <a:cubicBezTo>
                    <a:pt x="f165" y="f167"/>
                    <a:pt x="f139" y="f81"/>
                    <a:pt x="f165" y="f81"/>
                  </a:cubicBezTo>
                  <a:cubicBezTo>
                    <a:pt x="f165" y="f167"/>
                    <a:pt x="f165" y="f167"/>
                    <a:pt x="f165" y="f167"/>
                  </a:cubicBezTo>
                  <a:cubicBezTo>
                    <a:pt x="f165" y="f167"/>
                    <a:pt x="f165" y="f167"/>
                    <a:pt x="f165" y="f79"/>
                  </a:cubicBezTo>
                  <a:cubicBezTo>
                    <a:pt x="f165" y="f79"/>
                    <a:pt x="f165" y="f167"/>
                    <a:pt x="f165" y="f79"/>
                  </a:cubicBezTo>
                  <a:cubicBezTo>
                    <a:pt x="f165" y="f80"/>
                    <a:pt x="f165" y="f80"/>
                    <a:pt x="f165" y="f80"/>
                  </a:cubicBezTo>
                  <a:cubicBezTo>
                    <a:pt x="f139" y="f80"/>
                    <a:pt x="f165" y="f80"/>
                    <a:pt x="f165" y="f80"/>
                  </a:cubicBezTo>
                  <a:cubicBezTo>
                    <a:pt x="f166" y="f80"/>
                    <a:pt x="f166" y="f79"/>
                    <a:pt x="f166" y="f80"/>
                  </a:cubicBezTo>
                  <a:cubicBezTo>
                    <a:pt x="f166" y="f80"/>
                    <a:pt x="f166" y="f75"/>
                    <a:pt x="f165" y="f75"/>
                  </a:cubicBezTo>
                  <a:cubicBezTo>
                    <a:pt x="f166" y="f75"/>
                    <a:pt x="f166" y="f75"/>
                    <a:pt x="f166" y="f80"/>
                  </a:cubicBezTo>
                  <a:cubicBezTo>
                    <a:pt x="f166" y="f80"/>
                    <a:pt x="f166" y="f71"/>
                    <a:pt x="f166" y="f75"/>
                  </a:cubicBezTo>
                  <a:cubicBezTo>
                    <a:pt x="f166" y="f71"/>
                    <a:pt x="f166" y="f71"/>
                    <a:pt x="f166" y="f71"/>
                  </a:cubicBezTo>
                  <a:cubicBezTo>
                    <a:pt x="f166" y="f71"/>
                    <a:pt x="f166" y="f71"/>
                    <a:pt x="f138" y="f71"/>
                  </a:cubicBezTo>
                  <a:cubicBezTo>
                    <a:pt x="f138" y="f70"/>
                    <a:pt x="f138" y="f65"/>
                    <a:pt x="f138" y="f70"/>
                  </a:cubicBezTo>
                  <a:cubicBezTo>
                    <a:pt x="f138" y="f65"/>
                    <a:pt x="f136" y="f65"/>
                    <a:pt x="f138" y="f65"/>
                  </a:cubicBezTo>
                  <a:cubicBezTo>
                    <a:pt x="f138" y="f65"/>
                    <a:pt x="f138" y="f65"/>
                    <a:pt x="f166" y="f65"/>
                  </a:cubicBezTo>
                  <a:cubicBezTo>
                    <a:pt x="f138" y="f65"/>
                    <a:pt x="f138" y="f62"/>
                    <a:pt x="f138" y="f62"/>
                  </a:cubicBezTo>
                  <a:cubicBezTo>
                    <a:pt x="f138" y="f62"/>
                    <a:pt x="f138" y="f62"/>
                    <a:pt x="f138" y="f62"/>
                  </a:cubicBezTo>
                  <a:cubicBezTo>
                    <a:pt x="f138" y="f168"/>
                    <a:pt x="f138" y="f168"/>
                    <a:pt x="f138" y="f168"/>
                  </a:cubicBezTo>
                  <a:cubicBezTo>
                    <a:pt x="f138" y="f168"/>
                    <a:pt x="f138" y="f168"/>
                    <a:pt x="f136" y="f168"/>
                  </a:cubicBezTo>
                  <a:cubicBezTo>
                    <a:pt x="f138" y="f168"/>
                    <a:pt x="f138" y="f168"/>
                    <a:pt x="f138" y="f168"/>
                  </a:cubicBezTo>
                  <a:cubicBezTo>
                    <a:pt x="f138" y="f168"/>
                    <a:pt x="f136" y="f168"/>
                    <a:pt x="f136" y="f168"/>
                  </a:cubicBezTo>
                  <a:cubicBezTo>
                    <a:pt x="f135" y="f168"/>
                    <a:pt x="f135" y="f168"/>
                    <a:pt x="f135" y="f168"/>
                  </a:cubicBezTo>
                  <a:cubicBezTo>
                    <a:pt x="f135" y="f168"/>
                    <a:pt x="f135" y="f168"/>
                    <a:pt x="f135" y="f168"/>
                  </a:cubicBezTo>
                  <a:cubicBezTo>
                    <a:pt x="f136" y="f58"/>
                    <a:pt x="f136" y="f58"/>
                    <a:pt x="f136" y="f58"/>
                  </a:cubicBezTo>
                  <a:cubicBezTo>
                    <a:pt x="f136" y="f58"/>
                    <a:pt x="f135" y="f58"/>
                    <a:pt x="f135" y="f55"/>
                  </a:cubicBezTo>
                  <a:cubicBezTo>
                    <a:pt x="f135" y="f58"/>
                    <a:pt x="f135" y="f58"/>
                    <a:pt x="f135" y="f58"/>
                  </a:cubicBezTo>
                  <a:cubicBezTo>
                    <a:pt x="f135" y="f168"/>
                    <a:pt x="f130" y="f58"/>
                    <a:pt x="f130" y="f58"/>
                  </a:cubicBezTo>
                  <a:cubicBezTo>
                    <a:pt x="f130" y="f55"/>
                    <a:pt x="f130" y="f53"/>
                    <a:pt x="f135" y="f55"/>
                  </a:cubicBezTo>
                  <a:cubicBezTo>
                    <a:pt x="f135" y="f55"/>
                    <a:pt x="f130" y="f53"/>
                    <a:pt x="f130" y="f55"/>
                  </a:cubicBezTo>
                  <a:cubicBezTo>
                    <a:pt x="f130" y="f53"/>
                    <a:pt x="f130" y="f53"/>
                    <a:pt x="f130" y="f53"/>
                  </a:cubicBezTo>
                  <a:cubicBezTo>
                    <a:pt x="f130" y="f53"/>
                    <a:pt x="f131" y="f169"/>
                    <a:pt x="f128" y="f169"/>
                  </a:cubicBezTo>
                  <a:cubicBezTo>
                    <a:pt x="f128" y="f53"/>
                    <a:pt x="f128" y="f53"/>
                    <a:pt x="f128" y="f53"/>
                  </a:cubicBezTo>
                  <a:cubicBezTo>
                    <a:pt x="f128" y="f53"/>
                    <a:pt x="f128" y="f53"/>
                    <a:pt x="f128" y="f53"/>
                  </a:cubicBezTo>
                  <a:cubicBezTo>
                    <a:pt x="f128" y="f53"/>
                    <a:pt x="f128" y="f53"/>
                    <a:pt x="f128" y="f53"/>
                  </a:cubicBezTo>
                  <a:cubicBezTo>
                    <a:pt x="f127" y="f53"/>
                    <a:pt x="f127" y="f53"/>
                    <a:pt x="f127" y="f169"/>
                  </a:cubicBezTo>
                  <a:cubicBezTo>
                    <a:pt x="f128" y="f169"/>
                    <a:pt x="f128" y="f170"/>
                    <a:pt x="f128" y="f170"/>
                  </a:cubicBezTo>
                  <a:cubicBezTo>
                    <a:pt x="f128" y="f170"/>
                    <a:pt x="f127" y="f51"/>
                    <a:pt x="f128" y="f170"/>
                  </a:cubicBezTo>
                  <a:cubicBezTo>
                    <a:pt x="f128" y="f170"/>
                    <a:pt x="f128" y="f47"/>
                    <a:pt x="f128" y="f170"/>
                  </a:cubicBezTo>
                  <a:cubicBezTo>
                    <a:pt x="f128" y="f47"/>
                    <a:pt x="f128" y="f47"/>
                    <a:pt x="f128" y="f45"/>
                  </a:cubicBezTo>
                  <a:cubicBezTo>
                    <a:pt x="f128" y="f47"/>
                    <a:pt x="f127" y="f45"/>
                    <a:pt x="f127" y="f47"/>
                  </a:cubicBezTo>
                  <a:cubicBezTo>
                    <a:pt x="f127" y="f170"/>
                    <a:pt x="f127" y="f170"/>
                    <a:pt x="f127" y="f170"/>
                  </a:cubicBezTo>
                  <a:cubicBezTo>
                    <a:pt x="f127" y="f170"/>
                    <a:pt x="f127" y="f170"/>
                    <a:pt x="f171" y="f170"/>
                  </a:cubicBezTo>
                  <a:cubicBezTo>
                    <a:pt x="f171" y="f47"/>
                    <a:pt x="f171" y="f47"/>
                    <a:pt x="f171" y="f45"/>
                  </a:cubicBezTo>
                  <a:cubicBezTo>
                    <a:pt x="f127" y="f45"/>
                    <a:pt x="f127" y="f47"/>
                    <a:pt x="f127" y="f45"/>
                  </a:cubicBezTo>
                  <a:cubicBezTo>
                    <a:pt x="f127" y="f45"/>
                    <a:pt x="f171" y="f45"/>
                    <a:pt x="f171" y="f43"/>
                  </a:cubicBezTo>
                  <a:cubicBezTo>
                    <a:pt x="f127" y="f45"/>
                    <a:pt x="f127" y="f43"/>
                    <a:pt x="f128" y="f43"/>
                  </a:cubicBezTo>
                  <a:cubicBezTo>
                    <a:pt x="f128" y="f40"/>
                    <a:pt x="f128" y="f40"/>
                    <a:pt x="f128" y="f40"/>
                  </a:cubicBezTo>
                  <a:cubicBezTo>
                    <a:pt x="f127" y="f43"/>
                    <a:pt x="f127" y="f43"/>
                    <a:pt x="f127" y="f43"/>
                  </a:cubicBezTo>
                  <a:cubicBezTo>
                    <a:pt x="f171" y="f40"/>
                    <a:pt x="f128" y="f40"/>
                    <a:pt x="f127" y="f38"/>
                  </a:cubicBezTo>
                  <a:cubicBezTo>
                    <a:pt x="f171" y="f38"/>
                    <a:pt x="f171" y="f38"/>
                    <a:pt x="f171" y="f38"/>
                  </a:cubicBezTo>
                  <a:cubicBezTo>
                    <a:pt x="f171" y="f40"/>
                    <a:pt x="f127" y="f40"/>
                    <a:pt x="f171" y="f43"/>
                  </a:cubicBezTo>
                  <a:cubicBezTo>
                    <a:pt x="f171" y="f40"/>
                    <a:pt x="f171" y="f40"/>
                    <a:pt x="f125" y="f38"/>
                  </a:cubicBezTo>
                  <a:cubicBezTo>
                    <a:pt x="f171" y="f40"/>
                    <a:pt x="f171" y="f40"/>
                    <a:pt x="f171" y="f40"/>
                  </a:cubicBezTo>
                  <a:cubicBezTo>
                    <a:pt x="f125" y="f38"/>
                    <a:pt x="f124" y="f40"/>
                    <a:pt x="f124" y="f38"/>
                  </a:cubicBezTo>
                  <a:cubicBezTo>
                    <a:pt x="f124" y="f35"/>
                    <a:pt x="f124" y="f35"/>
                    <a:pt x="f125" y="f35"/>
                  </a:cubicBezTo>
                  <a:cubicBezTo>
                    <a:pt x="f124" y="f35"/>
                    <a:pt x="f125" y="f35"/>
                    <a:pt x="f124" y="f33"/>
                  </a:cubicBezTo>
                  <a:cubicBezTo>
                    <a:pt x="f124" y="f33"/>
                    <a:pt x="f124" y="f31"/>
                    <a:pt x="f122" y="f33"/>
                  </a:cubicBezTo>
                  <a:cubicBezTo>
                    <a:pt x="f124" y="f33"/>
                    <a:pt x="f125" y="f35"/>
                    <a:pt x="f124" y="f35"/>
                  </a:cubicBezTo>
                  <a:cubicBezTo>
                    <a:pt x="f122" y="f35"/>
                    <a:pt x="f125" y="f38"/>
                    <a:pt x="f124" y="f40"/>
                  </a:cubicBezTo>
                  <a:cubicBezTo>
                    <a:pt x="f124" y="f38"/>
                    <a:pt x="f122" y="f38"/>
                    <a:pt x="f119" y="f38"/>
                  </a:cubicBezTo>
                  <a:cubicBezTo>
                    <a:pt x="f119" y="f38"/>
                    <a:pt x="f119" y="f38"/>
                    <a:pt x="f119" y="f38"/>
                  </a:cubicBezTo>
                  <a:cubicBezTo>
                    <a:pt x="f119" y="f35"/>
                    <a:pt x="f122" y="f38"/>
                    <a:pt x="f122" y="f35"/>
                  </a:cubicBezTo>
                  <a:cubicBezTo>
                    <a:pt x="f122" y="f35"/>
                    <a:pt x="f119" y="f33"/>
                    <a:pt x="f122" y="f33"/>
                  </a:cubicBezTo>
                  <a:cubicBezTo>
                    <a:pt x="f119" y="f33"/>
                    <a:pt x="f119" y="f33"/>
                    <a:pt x="f119" y="f33"/>
                  </a:cubicBezTo>
                  <a:cubicBezTo>
                    <a:pt x="f119" y="f31"/>
                    <a:pt x="f119" y="f172"/>
                    <a:pt x="f118" y="f173"/>
                  </a:cubicBezTo>
                  <a:cubicBezTo>
                    <a:pt x="f119" y="f173"/>
                    <a:pt x="f116" y="f25"/>
                    <a:pt x="f118" y="f25"/>
                  </a:cubicBezTo>
                  <a:cubicBezTo>
                    <a:pt x="f119" y="f25"/>
                    <a:pt x="f119" y="f25"/>
                    <a:pt x="f119" y="f25"/>
                  </a:cubicBezTo>
                  <a:cubicBezTo>
                    <a:pt x="f119" y="f25"/>
                    <a:pt x="f119" y="f25"/>
                    <a:pt x="f119" y="f25"/>
                  </a:cubicBezTo>
                  <a:cubicBezTo>
                    <a:pt x="f119" y="f22"/>
                    <a:pt x="f118" y="f25"/>
                    <a:pt x="f119" y="f22"/>
                  </a:cubicBezTo>
                  <a:cubicBezTo>
                    <a:pt x="f119" y="f25"/>
                    <a:pt x="f118" y="f25"/>
                    <a:pt x="f116" y="f25"/>
                  </a:cubicBezTo>
                  <a:cubicBezTo>
                    <a:pt x="f116" y="f22"/>
                    <a:pt x="f116" y="f173"/>
                    <a:pt x="f114" y="f25"/>
                  </a:cubicBezTo>
                  <a:cubicBezTo>
                    <a:pt x="f114" y="f22"/>
                    <a:pt x="f114" y="f22"/>
                    <a:pt x="f114" y="f19"/>
                  </a:cubicBezTo>
                  <a:cubicBezTo>
                    <a:pt x="f113" y="f174"/>
                    <a:pt x="f111" y="f17"/>
                    <a:pt x="f111" y="f175"/>
                  </a:cubicBezTo>
                  <a:cubicBezTo>
                    <a:pt x="f109" y="f15"/>
                    <a:pt x="f109" y="f175"/>
                    <a:pt x="f109" y="f175"/>
                  </a:cubicBezTo>
                  <a:cubicBezTo>
                    <a:pt x="f109" y="f15"/>
                    <a:pt x="f109" y="f175"/>
                    <a:pt x="f109" y="f15"/>
                  </a:cubicBezTo>
                  <a:cubicBezTo>
                    <a:pt x="f109" y="f15"/>
                    <a:pt x="f109" y="f15"/>
                    <a:pt x="f109" y="f15"/>
                  </a:cubicBezTo>
                  <a:cubicBezTo>
                    <a:pt x="f109" y="f15"/>
                    <a:pt x="f107" y="f15"/>
                    <a:pt x="f109" y="f176"/>
                  </a:cubicBezTo>
                  <a:cubicBezTo>
                    <a:pt x="f107" y="f15"/>
                    <a:pt x="f107" y="f15"/>
                    <a:pt x="f107" y="f15"/>
                  </a:cubicBezTo>
                  <a:cubicBezTo>
                    <a:pt x="f107" y="f176"/>
                    <a:pt x="f107" y="f176"/>
                    <a:pt x="f107" y="f176"/>
                  </a:cubicBezTo>
                  <a:cubicBezTo>
                    <a:pt x="f107" y="f176"/>
                    <a:pt x="f107" y="f176"/>
                    <a:pt x="f107" y="f176"/>
                  </a:cubicBezTo>
                  <a:cubicBezTo>
                    <a:pt x="f105" y="f176"/>
                    <a:pt x="f105" y="f11"/>
                    <a:pt x="f105" y="f11"/>
                  </a:cubicBezTo>
                  <a:cubicBezTo>
                    <a:pt x="f105" y="f11"/>
                    <a:pt x="f105" y="f11"/>
                    <a:pt x="f105" y="f11"/>
                  </a:cubicBezTo>
                  <a:cubicBezTo>
                    <a:pt x="f105" y="f177"/>
                    <a:pt x="f178" y="f179"/>
                    <a:pt x="f178" y="f8"/>
                  </a:cubicBezTo>
                  <a:cubicBezTo>
                    <a:pt x="f178" y="f8"/>
                    <a:pt x="f178" y="f8"/>
                    <a:pt x="f178" y="f8"/>
                  </a:cubicBezTo>
                  <a:cubicBezTo>
                    <a:pt x="f178" y="f8"/>
                    <a:pt x="f178" y="f8"/>
                    <a:pt x="f178" y="f8"/>
                  </a:cubicBezTo>
                  <a:cubicBezTo>
                    <a:pt x="f6" y="f8"/>
                    <a:pt x="f6" y="f8"/>
                    <a:pt x="f6" y="f5"/>
                  </a:cubicBezTo>
                  <a:cubicBezTo>
                    <a:pt x="f6" y="f179"/>
                    <a:pt x="f6" y="f179"/>
                    <a:pt x="f6" y="f179"/>
                  </a:cubicBezTo>
                  <a:cubicBezTo>
                    <a:pt x="f6" y="f177"/>
                    <a:pt x="f6" y="f179"/>
                    <a:pt x="f6" y="f179"/>
                  </a:cubicBezTo>
                  <a:cubicBezTo>
                    <a:pt x="f178" y="f179"/>
                    <a:pt x="f178" y="f177"/>
                    <a:pt x="f178" y="f177"/>
                  </a:cubicBezTo>
                  <a:cubicBezTo>
                    <a:pt x="f178" y="f177"/>
                    <a:pt x="f178" y="f177"/>
                    <a:pt x="f178" y="f179"/>
                  </a:cubicBezTo>
                  <a:cubicBezTo>
                    <a:pt x="f6" y="f179"/>
                    <a:pt x="f6" y="f177"/>
                    <a:pt x="f6" y="f177"/>
                  </a:cubicBezTo>
                  <a:cubicBezTo>
                    <a:pt x="f6" y="f177"/>
                    <a:pt x="f6" y="f177"/>
                    <a:pt x="f6" y="f177"/>
                  </a:cubicBezTo>
                  <a:cubicBezTo>
                    <a:pt x="f6" y="f11"/>
                    <a:pt x="f6" y="f11"/>
                    <a:pt x="f6" y="f11"/>
                  </a:cubicBezTo>
                  <a:cubicBezTo>
                    <a:pt x="f178" y="f11"/>
                    <a:pt x="f178" y="f11"/>
                    <a:pt x="f178" y="f11"/>
                  </a:cubicBezTo>
                  <a:cubicBezTo>
                    <a:pt x="f6" y="f176"/>
                    <a:pt x="f178" y="f176"/>
                    <a:pt x="f178" y="f15"/>
                  </a:cubicBezTo>
                  <a:cubicBezTo>
                    <a:pt x="f105" y="f15"/>
                    <a:pt x="f178" y="f15"/>
                    <a:pt x="f105" y="f175"/>
                  </a:cubicBezTo>
                  <a:cubicBezTo>
                    <a:pt x="f105" y="f175"/>
                    <a:pt x="f107" y="f15"/>
                    <a:pt x="f107" y="f15"/>
                  </a:cubicBezTo>
                  <a:cubicBezTo>
                    <a:pt x="f107" y="f15"/>
                    <a:pt x="f107" y="f15"/>
                    <a:pt x="f109" y="f15"/>
                  </a:cubicBezTo>
                  <a:cubicBezTo>
                    <a:pt x="f107" y="f175"/>
                    <a:pt x="f107" y="f175"/>
                    <a:pt x="f107" y="f17"/>
                  </a:cubicBezTo>
                  <a:cubicBezTo>
                    <a:pt x="f107" y="f17"/>
                    <a:pt x="f107" y="f17"/>
                    <a:pt x="f107" y="f17"/>
                  </a:cubicBezTo>
                  <a:cubicBezTo>
                    <a:pt x="f107" y="f174"/>
                    <a:pt x="f107" y="f174"/>
                    <a:pt x="f107" y="f19"/>
                  </a:cubicBezTo>
                  <a:cubicBezTo>
                    <a:pt x="f109" y="f22"/>
                    <a:pt x="f109" y="f22"/>
                    <a:pt x="f111" y="f25"/>
                  </a:cubicBezTo>
                  <a:cubicBezTo>
                    <a:pt x="f111" y="f25"/>
                    <a:pt x="f111" y="f25"/>
                    <a:pt x="f111" y="f25"/>
                  </a:cubicBezTo>
                  <a:cubicBezTo>
                    <a:pt x="f111" y="f173"/>
                    <a:pt x="f113" y="f172"/>
                    <a:pt x="f113" y="f31"/>
                  </a:cubicBezTo>
                  <a:cubicBezTo>
                    <a:pt x="f114" y="f35"/>
                    <a:pt x="f114" y="f38"/>
                    <a:pt x="f116" y="f38"/>
                  </a:cubicBezTo>
                  <a:cubicBezTo>
                    <a:pt x="f118" y="f43"/>
                    <a:pt x="f119" y="f170"/>
                    <a:pt x="f122" y="f51"/>
                  </a:cubicBezTo>
                  <a:cubicBezTo>
                    <a:pt x="f122" y="f170"/>
                    <a:pt x="f122" y="f170"/>
                    <a:pt x="f122" y="f170"/>
                  </a:cubicBezTo>
                  <a:cubicBezTo>
                    <a:pt x="f122" y="f51"/>
                    <a:pt x="f124" y="f170"/>
                    <a:pt x="f124" y="f51"/>
                  </a:cubicBezTo>
                  <a:cubicBezTo>
                    <a:pt x="f122" y="f51"/>
                    <a:pt x="f122" y="f169"/>
                    <a:pt x="f122" y="f169"/>
                  </a:cubicBezTo>
                  <a:cubicBezTo>
                    <a:pt x="f124" y="f53"/>
                    <a:pt x="f125" y="f58"/>
                    <a:pt x="f125" y="f168"/>
                  </a:cubicBezTo>
                  <a:cubicBezTo>
                    <a:pt x="f125" y="f168"/>
                    <a:pt x="f125" y="f168"/>
                    <a:pt x="f125" y="f168"/>
                  </a:cubicBezTo>
                  <a:cubicBezTo>
                    <a:pt x="f125" y="f168"/>
                    <a:pt x="f171" y="f62"/>
                    <a:pt x="f127" y="f65"/>
                  </a:cubicBezTo>
                  <a:cubicBezTo>
                    <a:pt x="f127" y="f65"/>
                    <a:pt x="f128" y="f65"/>
                    <a:pt x="f128" y="f70"/>
                  </a:cubicBezTo>
                  <a:cubicBezTo>
                    <a:pt x="f128" y="f71"/>
                    <a:pt x="f128" y="f71"/>
                    <a:pt x="f128" y="f75"/>
                  </a:cubicBezTo>
                  <a:cubicBezTo>
                    <a:pt x="f128" y="f80"/>
                    <a:pt x="f128" y="f80"/>
                    <a:pt x="f131" y="f79"/>
                  </a:cubicBezTo>
                  <a:cubicBezTo>
                    <a:pt x="f131" y="f90"/>
                    <a:pt x="f136" y="f98"/>
                    <a:pt x="f138" y="f103"/>
                  </a:cubicBezTo>
                  <a:cubicBezTo>
                    <a:pt x="f138" y="f103"/>
                    <a:pt x="f138" y="f103"/>
                    <a:pt x="f138" y="f103"/>
                  </a:cubicBezTo>
                  <a:cubicBezTo>
                    <a:pt x="f166" y="f110"/>
                    <a:pt x="f165" y="f117"/>
                    <a:pt x="f139" y="f126"/>
                  </a:cubicBezTo>
                  <a:cubicBezTo>
                    <a:pt x="f141" y="f123"/>
                    <a:pt x="f141" y="f123"/>
                    <a:pt x="f141" y="f123"/>
                  </a:cubicBezTo>
                  <a:cubicBezTo>
                    <a:pt x="f143" y="f126"/>
                    <a:pt x="f143" y="f164"/>
                    <a:pt x="f141" y="f164"/>
                  </a:cubicBezTo>
                  <a:cubicBezTo>
                    <a:pt x="f141" y="f129"/>
                    <a:pt x="f141" y="f129"/>
                    <a:pt x="f143" y="f129"/>
                  </a:cubicBezTo>
                  <a:cubicBezTo>
                    <a:pt x="f145" y="f134"/>
                    <a:pt x="f143" y="f134"/>
                    <a:pt x="f145" y="f137"/>
                  </a:cubicBezTo>
                  <a:cubicBezTo>
                    <a:pt x="f145" y="f140"/>
                    <a:pt x="f145" y="f142"/>
                    <a:pt x="f147" y="f146"/>
                  </a:cubicBezTo>
                  <a:cubicBezTo>
                    <a:pt x="f145" y="f146"/>
                    <a:pt x="f145" y="f146"/>
                    <a:pt x="f145" y="f146"/>
                  </a:cubicBezTo>
                  <a:cubicBezTo>
                    <a:pt x="f147" y="f146"/>
                    <a:pt x="f147" y="f142"/>
                    <a:pt x="f147" y="f146"/>
                  </a:cubicBezTo>
                  <a:cubicBezTo>
                    <a:pt x="f147" y="f146"/>
                    <a:pt x="f150" y="f148"/>
                    <a:pt x="f147" y="f148"/>
                  </a:cubicBezTo>
                  <a:cubicBezTo>
                    <a:pt x="f151" y="f163"/>
                    <a:pt x="f151" y="f155"/>
                    <a:pt x="f152" y="f156"/>
                  </a:cubicBezTo>
                  <a:cubicBezTo>
                    <a:pt x="f152" y="f162"/>
                    <a:pt x="f152" y="f162"/>
                    <a:pt x="f152" y="f162"/>
                  </a:cubicBezTo>
                  <a:cubicBezTo>
                    <a:pt x="f153" y="f160"/>
                    <a:pt x="f154" y="f160"/>
                    <a:pt x="f154" y="f158"/>
                  </a:cubicBezTo>
                  <a:cubicBezTo>
                    <a:pt x="f154" y="f158"/>
                    <a:pt x="f154" y="f159"/>
                    <a:pt x="f157" y="f158"/>
                  </a:cubicBezTo>
                  <a:cubicBezTo>
                    <a:pt x="f154" y="f158"/>
                    <a:pt x="f154" y="f158"/>
                    <a:pt x="f154" y="f158"/>
                  </a:cubicBezTo>
                  <a:cubicBezTo>
                    <a:pt x="f157" y="f153"/>
                    <a:pt x="f159" y="f152"/>
                    <a:pt x="f160" y="f150"/>
                  </a:cubicBezTo>
                  <a:cubicBezTo>
                    <a:pt x="f161" y="f143"/>
                    <a:pt x="f156" y="f139"/>
                    <a:pt x="f149" y="f135"/>
                  </a:cubicBezTo>
                  <a:cubicBezTo>
                    <a:pt x="f149" y="f135"/>
                    <a:pt x="f149" y="f135"/>
                    <a:pt x="f149" y="f135"/>
                  </a:cubicBezTo>
                  <a:cubicBezTo>
                    <a:pt x="f149" y="f133"/>
                    <a:pt x="f146" y="f133"/>
                    <a:pt x="f148" y="f130"/>
                  </a:cubicBezTo>
                  <a:cubicBezTo>
                    <a:pt x="f146" y="f130"/>
                    <a:pt x="f146" y="f131"/>
                    <a:pt x="f146" y="f131"/>
                  </a:cubicBezTo>
                  <a:cubicBezTo>
                    <a:pt x="f146" y="f128"/>
                    <a:pt x="f140" y="f127"/>
                    <a:pt x="f140" y="f125"/>
                  </a:cubicBezTo>
                  <a:cubicBezTo>
                    <a:pt x="f140" y="f125"/>
                    <a:pt x="f140" y="f125"/>
                    <a:pt x="f140" y="f125"/>
                  </a:cubicBezTo>
                  <a:cubicBezTo>
                    <a:pt x="f140" y="f125"/>
                    <a:pt x="f140" y="f122"/>
                    <a:pt x="f137" y="f120"/>
                  </a:cubicBezTo>
                  <a:cubicBezTo>
                    <a:pt x="f137" y="f120"/>
                    <a:pt x="f137" y="f122"/>
                    <a:pt x="f132" y="f122"/>
                  </a:cubicBezTo>
                  <a:cubicBezTo>
                    <a:pt x="f132" y="f122"/>
                    <a:pt x="f137" y="f119"/>
                    <a:pt x="f132" y="f119"/>
                  </a:cubicBezTo>
                  <a:cubicBezTo>
                    <a:pt x="f134" y="f119"/>
                    <a:pt x="f132" y="f119"/>
                    <a:pt x="f132" y="f119"/>
                  </a:cubicBezTo>
                  <a:cubicBezTo>
                    <a:pt x="f129" y="f114"/>
                    <a:pt x="f126" y="f109"/>
                    <a:pt x="f123" y="f105"/>
                  </a:cubicBezTo>
                  <a:cubicBezTo>
                    <a:pt x="f121" y="f178"/>
                    <a:pt x="f121" y="f107"/>
                    <a:pt x="f117" y="f178"/>
                  </a:cubicBezTo>
                  <a:cubicBezTo>
                    <a:pt x="f117" y="f178"/>
                    <a:pt x="f121" y="f178"/>
                    <a:pt x="f117" y="f178"/>
                  </a:cubicBezTo>
                  <a:cubicBezTo>
                    <a:pt x="f117" y="f6"/>
                    <a:pt x="f115" y="f178"/>
                    <a:pt x="f115" y="f6"/>
                  </a:cubicBezTo>
                  <a:cubicBezTo>
                    <a:pt x="f117" y="f6"/>
                    <a:pt x="f115" y="f102"/>
                    <a:pt x="f117" y="f102"/>
                  </a:cubicBezTo>
                  <a:cubicBezTo>
                    <a:pt x="f112" y="f101"/>
                    <a:pt x="f112" y="f101"/>
                    <a:pt x="f112" y="f99"/>
                  </a:cubicBezTo>
                  <a:cubicBezTo>
                    <a:pt x="f110" y="f99"/>
                    <a:pt x="f110" y="f99"/>
                    <a:pt x="f110" y="f99"/>
                  </a:cubicBezTo>
                  <a:cubicBezTo>
                    <a:pt x="f112" y="f97"/>
                    <a:pt x="f106" y="f95"/>
                    <a:pt x="f110" y="f94"/>
                  </a:cubicBezTo>
                  <a:cubicBezTo>
                    <a:pt x="f100" y="f87"/>
                    <a:pt x="f90" y="f77"/>
                    <a:pt x="f79" y="f68"/>
                  </a:cubicBezTo>
                  <a:cubicBezTo>
                    <a:pt x="f71" y="f60"/>
                    <a:pt x="f63" y="f180"/>
                    <a:pt x="f55" y="f46"/>
                  </a:cubicBezTo>
                  <a:cubicBezTo>
                    <a:pt x="f169" y="f48"/>
                    <a:pt x="f169" y="f48"/>
                    <a:pt x="f169" y="f42"/>
                  </a:cubicBezTo>
                  <a:cubicBezTo>
                    <a:pt x="f169" y="f42"/>
                    <a:pt x="f169" y="f44"/>
                    <a:pt x="f51" y="f42"/>
                  </a:cubicBezTo>
                  <a:cubicBezTo>
                    <a:pt x="f169" y="f42"/>
                    <a:pt x="f51" y="f41"/>
                    <a:pt x="f51" y="f41"/>
                  </a:cubicBezTo>
                  <a:cubicBezTo>
                    <a:pt x="f170" y="f181"/>
                    <a:pt x="f49" y="f36"/>
                    <a:pt x="f45" y="f32"/>
                  </a:cubicBezTo>
                  <a:cubicBezTo>
                    <a:pt x="f47" y="f182"/>
                    <a:pt x="f45" y="f182"/>
                    <a:pt x="f45" y="f182"/>
                  </a:cubicBezTo>
                  <a:cubicBezTo>
                    <a:pt x="f45" y="f32"/>
                    <a:pt x="f45" y="f32"/>
                    <a:pt x="f45" y="f32"/>
                  </a:cubicBezTo>
                  <a:cubicBezTo>
                    <a:pt x="f45" y="f32"/>
                    <a:pt x="f45" y="f32"/>
                    <a:pt x="f45" y="f32"/>
                  </a:cubicBezTo>
                  <a:cubicBezTo>
                    <a:pt x="f45" y="f32"/>
                    <a:pt x="f45" y="f32"/>
                    <a:pt x="f45" y="f32"/>
                  </a:cubicBezTo>
                  <a:cubicBezTo>
                    <a:pt x="f38" y="f28"/>
                    <a:pt x="f27" y="f21"/>
                    <a:pt x="f22" y="f183"/>
                  </a:cubicBezTo>
                  <a:cubicBezTo>
                    <a:pt x="f19" y="f16"/>
                    <a:pt x="f174" y="f184"/>
                    <a:pt x="f174" y="f13"/>
                  </a:cubicBezTo>
                  <a:cubicBezTo>
                    <a:pt x="f185" y="f12"/>
                    <a:pt x="f177" y="f186"/>
                    <a:pt x="f8" y="f7"/>
                  </a:cubicBezTo>
                  <a:cubicBezTo>
                    <a:pt x="f8" y="f7"/>
                    <a:pt x="f5" y="f187"/>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19" name="Freeform 116">
              <a:extLst>
                <a:ext uri="{FF2B5EF4-FFF2-40B4-BE49-F238E27FC236}">
                  <a16:creationId xmlns:a16="http://schemas.microsoft.com/office/drawing/2014/main" id="{93B25740-9301-489D-8CD5-F3118E98964D}"/>
                </a:ext>
              </a:extLst>
            </p:cNvPr>
            <p:cNvSpPr/>
            <p:nvPr/>
          </p:nvSpPr>
          <p:spPr>
            <a:xfrm>
              <a:off x="9176004" y="2760207"/>
              <a:ext cx="200335" cy="332841"/>
            </a:xfrm>
            <a:custGeom>
              <a:avLst/>
              <a:gdLst>
                <a:gd name="f0" fmla="val 10800000"/>
                <a:gd name="f1" fmla="val 5400000"/>
                <a:gd name="f2" fmla="val 180"/>
                <a:gd name="f3" fmla="val w"/>
                <a:gd name="f4" fmla="val h"/>
                <a:gd name="f5" fmla="val 0"/>
                <a:gd name="f6" fmla="val 135"/>
                <a:gd name="f7" fmla="val 224"/>
                <a:gd name="f8" fmla="val 131"/>
                <a:gd name="f9" fmla="val 222"/>
                <a:gd name="f10" fmla="val 128"/>
                <a:gd name="f11" fmla="val 220"/>
                <a:gd name="f12" fmla="val 127"/>
                <a:gd name="f13" fmla="val 215"/>
                <a:gd name="f14" fmla="val 124"/>
                <a:gd name="f15" fmla="val 213"/>
                <a:gd name="f16" fmla="val 125"/>
                <a:gd name="f17" fmla="val 122"/>
                <a:gd name="f18" fmla="val 210"/>
                <a:gd name="f19" fmla="val 120"/>
                <a:gd name="f20" fmla="val 206"/>
                <a:gd name="f21" fmla="val 200"/>
                <a:gd name="f22" fmla="val 118"/>
                <a:gd name="f23" fmla="val 199"/>
                <a:gd name="f24" fmla="val 119"/>
                <a:gd name="f25" fmla="val 198"/>
                <a:gd name="f26" fmla="val 117"/>
                <a:gd name="f27" fmla="val 197"/>
                <a:gd name="f28" fmla="val 114"/>
                <a:gd name="f29" fmla="val 194"/>
                <a:gd name="f30" fmla="val 113"/>
                <a:gd name="f31" fmla="val 193"/>
                <a:gd name="f32" fmla="val 112"/>
                <a:gd name="f33" fmla="val 191"/>
                <a:gd name="f34" fmla="val 110"/>
                <a:gd name="f35" fmla="val 187"/>
                <a:gd name="f36" fmla="val 108"/>
                <a:gd name="f37" fmla="val 186"/>
                <a:gd name="f38" fmla="val 109"/>
                <a:gd name="f39" fmla="val 185"/>
                <a:gd name="f40" fmla="val 106"/>
                <a:gd name="f41" fmla="val 183"/>
                <a:gd name="f42" fmla="val 182"/>
                <a:gd name="f43" fmla="val 105"/>
                <a:gd name="f44" fmla="val 181"/>
                <a:gd name="f45" fmla="val 104"/>
                <a:gd name="f46" fmla="val 179"/>
                <a:gd name="f47" fmla="val 103"/>
                <a:gd name="f48" fmla="val 178"/>
                <a:gd name="f49" fmla="val 177"/>
                <a:gd name="f50" fmla="val 102"/>
                <a:gd name="f51" fmla="val 176"/>
                <a:gd name="f52" fmla="val 174"/>
                <a:gd name="f53" fmla="val 100"/>
                <a:gd name="f54" fmla="val 172"/>
                <a:gd name="f55" fmla="val 98"/>
                <a:gd name="f56" fmla="val 169"/>
                <a:gd name="f57" fmla="val 96"/>
                <a:gd name="f58" fmla="val 165"/>
                <a:gd name="f59" fmla="val 164"/>
                <a:gd name="f60" fmla="val 163"/>
                <a:gd name="f61" fmla="val 95"/>
                <a:gd name="f62" fmla="val 162"/>
                <a:gd name="f63" fmla="val 94"/>
                <a:gd name="f64" fmla="val 161"/>
                <a:gd name="f65" fmla="val 93"/>
                <a:gd name="f66" fmla="val 160"/>
                <a:gd name="f67" fmla="val 159"/>
                <a:gd name="f68" fmla="val 158"/>
                <a:gd name="f69" fmla="val 92"/>
                <a:gd name="f70" fmla="val 156"/>
                <a:gd name="f71" fmla="val 155"/>
                <a:gd name="f72" fmla="val 91"/>
                <a:gd name="f73" fmla="val 90"/>
                <a:gd name="f74" fmla="val 153"/>
                <a:gd name="f75" fmla="val 88"/>
                <a:gd name="f76" fmla="val 87"/>
                <a:gd name="f77" fmla="val 151"/>
                <a:gd name="f78" fmla="val 86"/>
                <a:gd name="f79" fmla="val 150"/>
                <a:gd name="f80" fmla="val 149"/>
                <a:gd name="f81" fmla="val 146"/>
                <a:gd name="f82" fmla="val 85"/>
                <a:gd name="f83" fmla="val 147"/>
                <a:gd name="f84" fmla="val 84"/>
                <a:gd name="f85" fmla="val 145"/>
                <a:gd name="f86" fmla="val 144"/>
                <a:gd name="f87" fmla="val 143"/>
                <a:gd name="f88" fmla="val 142"/>
                <a:gd name="f89" fmla="val 83"/>
                <a:gd name="f90" fmla="val 82"/>
                <a:gd name="f91" fmla="val 141"/>
                <a:gd name="f92" fmla="val 140"/>
                <a:gd name="f93" fmla="val 81"/>
                <a:gd name="f94" fmla="val 79"/>
                <a:gd name="f95" fmla="val 139"/>
                <a:gd name="f96" fmla="val 138"/>
                <a:gd name="f97" fmla="val 137"/>
                <a:gd name="f98" fmla="val 136"/>
                <a:gd name="f99" fmla="val 78"/>
                <a:gd name="f100" fmla="val 134"/>
                <a:gd name="f101" fmla="val 77"/>
                <a:gd name="f102" fmla="val 76"/>
                <a:gd name="f103" fmla="val 133"/>
                <a:gd name="f104" fmla="val 75"/>
                <a:gd name="f105" fmla="val 74"/>
                <a:gd name="f106" fmla="val 130"/>
                <a:gd name="f107" fmla="val 73"/>
                <a:gd name="f108" fmla="val 129"/>
                <a:gd name="f109" fmla="val 126"/>
                <a:gd name="f110" fmla="val 71"/>
                <a:gd name="f111" fmla="val 69"/>
                <a:gd name="f112" fmla="val 123"/>
                <a:gd name="f113" fmla="val 68"/>
                <a:gd name="f114" fmla="val 121"/>
                <a:gd name="f115" fmla="val 67"/>
                <a:gd name="f116" fmla="val 70"/>
                <a:gd name="f117" fmla="val 66"/>
                <a:gd name="f118" fmla="val 65"/>
                <a:gd name="f119" fmla="val 116"/>
                <a:gd name="f120" fmla="val 115"/>
                <a:gd name="f121" fmla="val 64"/>
                <a:gd name="f122" fmla="val 63"/>
                <a:gd name="f123" fmla="val 111"/>
                <a:gd name="f124" fmla="val 61"/>
                <a:gd name="f125" fmla="val 107"/>
                <a:gd name="f126" fmla="val 60"/>
                <a:gd name="f127" fmla="val 59"/>
                <a:gd name="f128" fmla="val 58"/>
                <a:gd name="f129" fmla="val 57"/>
                <a:gd name="f130" fmla="val 101"/>
                <a:gd name="f131" fmla="val 56"/>
                <a:gd name="f132" fmla="val 99"/>
                <a:gd name="f133" fmla="val 54"/>
                <a:gd name="f134" fmla="val 55"/>
                <a:gd name="f135" fmla="val 97"/>
                <a:gd name="f136" fmla="val 53"/>
                <a:gd name="f137" fmla="val 52"/>
                <a:gd name="f138" fmla="val 51"/>
                <a:gd name="f139" fmla="val 50"/>
                <a:gd name="f140" fmla="val 89"/>
                <a:gd name="f141" fmla="val 49"/>
                <a:gd name="f142" fmla="val 48"/>
                <a:gd name="f143" fmla="val 47"/>
                <a:gd name="f144" fmla="val 46"/>
                <a:gd name="f145" fmla="val 44"/>
                <a:gd name="f146" fmla="val 80"/>
                <a:gd name="f147" fmla="val 43"/>
                <a:gd name="f148" fmla="val 41"/>
                <a:gd name="f149" fmla="val 40"/>
                <a:gd name="f150" fmla="val 39"/>
                <a:gd name="f151" fmla="val 72"/>
                <a:gd name="f152" fmla="val 38"/>
                <a:gd name="f153" fmla="val 37"/>
                <a:gd name="f154" fmla="val 36"/>
                <a:gd name="f155" fmla="val 34"/>
                <a:gd name="f156" fmla="val 33"/>
                <a:gd name="f157" fmla="val 32"/>
                <a:gd name="f158" fmla="val 62"/>
                <a:gd name="f159" fmla="val 30"/>
                <a:gd name="f160" fmla="val 29"/>
                <a:gd name="f161" fmla="val 28"/>
                <a:gd name="f162" fmla="val 27"/>
                <a:gd name="f163" fmla="val 26"/>
                <a:gd name="f164" fmla="val 25"/>
                <a:gd name="f165" fmla="val 24"/>
                <a:gd name="f166" fmla="val 23"/>
                <a:gd name="f167" fmla="val 22"/>
                <a:gd name="f168" fmla="val 45"/>
                <a:gd name="f169" fmla="val 21"/>
                <a:gd name="f170" fmla="val 20"/>
                <a:gd name="f171" fmla="val 19"/>
                <a:gd name="f172" fmla="val 17"/>
                <a:gd name="f173" fmla="val 16"/>
                <a:gd name="f174" fmla="val 35"/>
                <a:gd name="f175" fmla="val 15"/>
                <a:gd name="f176" fmla="val 14"/>
                <a:gd name="f177" fmla="val 13"/>
                <a:gd name="f178" fmla="val 31"/>
                <a:gd name="f179" fmla="val 12"/>
                <a:gd name="f180" fmla="val 11"/>
                <a:gd name="f181" fmla="val 10"/>
                <a:gd name="f182" fmla="val 8"/>
                <a:gd name="f183" fmla="val 18"/>
                <a:gd name="f184" fmla="val 7"/>
                <a:gd name="f185" fmla="val 6"/>
                <a:gd name="f186" fmla="val 5"/>
                <a:gd name="f187" fmla="val 4"/>
                <a:gd name="f188" fmla="val 9"/>
                <a:gd name="f189" fmla="val 2"/>
                <a:gd name="f190" fmla="val 3"/>
                <a:gd name="f191" fmla="val 1"/>
                <a:gd name="f192" fmla="val 42"/>
                <a:gd name="f193" fmla="val 170"/>
                <a:gd name="f194" fmla="val 173"/>
                <a:gd name="f195" fmla="val 189"/>
                <a:gd name="f196" fmla="val 196"/>
                <a:gd name="f197" fmla="val 203"/>
                <a:gd name="f198" fmla="val 205"/>
                <a:gd name="f199" fmla="val 208"/>
                <a:gd name="f200" fmla="val 219"/>
                <a:gd name="f201" fmla="val 223"/>
                <a:gd name="f202" fmla="+- 0 0 -90"/>
                <a:gd name="f203" fmla="*/ f3 1 135"/>
                <a:gd name="f204" fmla="*/ f4 1 224"/>
                <a:gd name="f205" fmla="+- f7 0 f5"/>
                <a:gd name="f206" fmla="+- f6 0 f5"/>
                <a:gd name="f207" fmla="*/ f202 f0 1"/>
                <a:gd name="f208" fmla="*/ f206 1 135"/>
                <a:gd name="f209" fmla="*/ f205 1 224"/>
                <a:gd name="f210" fmla="*/ 118 f206 1"/>
                <a:gd name="f211" fmla="*/ 200 f205 1"/>
                <a:gd name="f212" fmla="*/ 113 f206 1"/>
                <a:gd name="f213" fmla="*/ 193 f205 1"/>
                <a:gd name="f214" fmla="*/ 104 f206 1"/>
                <a:gd name="f215" fmla="*/ 180 f205 1"/>
                <a:gd name="f216" fmla="*/ 102 f206 1"/>
                <a:gd name="f217" fmla="*/ 176 f205 1"/>
                <a:gd name="f218" fmla="*/ 93 f206 1"/>
                <a:gd name="f219" fmla="*/ 160 f205 1"/>
                <a:gd name="f220" fmla="*/ 91 f206 1"/>
                <a:gd name="f221" fmla="*/ 156 f205 1"/>
                <a:gd name="f222" fmla="*/ 86 f206 1"/>
                <a:gd name="f223" fmla="*/ 149 f205 1"/>
                <a:gd name="f224" fmla="*/ 82 f206 1"/>
                <a:gd name="f225" fmla="*/ 141 f205 1"/>
                <a:gd name="f226" fmla="*/ 79 f206 1"/>
                <a:gd name="f227" fmla="*/ 137 f205 1"/>
                <a:gd name="f228" fmla="*/ 77 f206 1"/>
                <a:gd name="f229" fmla="*/ 134 f205 1"/>
                <a:gd name="f230" fmla="*/ 73 f206 1"/>
                <a:gd name="f231" fmla="*/ 126 f205 1"/>
                <a:gd name="f232" fmla="*/ 69 f206 1"/>
                <a:gd name="f233" fmla="*/ 123 f205 1"/>
                <a:gd name="f234" fmla="*/ 66 f206 1"/>
                <a:gd name="f235" fmla="*/ 118 f205 1"/>
                <a:gd name="f236" fmla="*/ 63 f206 1"/>
                <a:gd name="f237" fmla="*/ 112 f205 1"/>
                <a:gd name="f238" fmla="*/ 59 f206 1"/>
                <a:gd name="f239" fmla="*/ 106 f205 1"/>
                <a:gd name="f240" fmla="*/ 55 f206 1"/>
                <a:gd name="f241" fmla="*/ 97 f205 1"/>
                <a:gd name="f242" fmla="*/ 52 f206 1"/>
                <a:gd name="f243" fmla="*/ 93 f205 1"/>
                <a:gd name="f244" fmla="*/ 51 f206 1"/>
                <a:gd name="f245" fmla="*/ 90 f205 1"/>
                <a:gd name="f246" fmla="*/ 48 f206 1"/>
                <a:gd name="f247" fmla="*/ 87 f205 1"/>
                <a:gd name="f248" fmla="*/ 47 f206 1"/>
                <a:gd name="f249" fmla="*/ 86 f205 1"/>
                <a:gd name="f250" fmla="*/ 46 f206 1"/>
                <a:gd name="f251" fmla="*/ 82 f205 1"/>
                <a:gd name="f252" fmla="*/ 39 f206 1"/>
                <a:gd name="f253" fmla="*/ 71 f205 1"/>
                <a:gd name="f254" fmla="*/ 36 f206 1"/>
                <a:gd name="f255" fmla="*/ 66 f205 1"/>
                <a:gd name="f256" fmla="*/ 33 f206 1"/>
                <a:gd name="f257" fmla="*/ 63 f205 1"/>
                <a:gd name="f258" fmla="*/ 28 f206 1"/>
                <a:gd name="f259" fmla="*/ 53 f205 1"/>
                <a:gd name="f260" fmla="*/ 29 f206 1"/>
                <a:gd name="f261" fmla="*/ 50 f205 1"/>
                <a:gd name="f262" fmla="*/ 25 f206 1"/>
                <a:gd name="f263" fmla="*/ 47 f205 1"/>
                <a:gd name="f264" fmla="*/ 22 f206 1"/>
                <a:gd name="f265" fmla="*/ 45 f205 1"/>
                <a:gd name="f266" fmla="*/ 20 f206 1"/>
                <a:gd name="f267" fmla="*/ 40 f205 1"/>
                <a:gd name="f268" fmla="*/ 19 f206 1"/>
                <a:gd name="f269" fmla="*/ 39 f205 1"/>
                <a:gd name="f270" fmla="*/ 38 f205 1"/>
                <a:gd name="f271" fmla="*/ 17 f206 1"/>
                <a:gd name="f272" fmla="*/ 34 f205 1"/>
                <a:gd name="f273" fmla="*/ 13 f206 1"/>
                <a:gd name="f274" fmla="*/ 31 f205 1"/>
                <a:gd name="f275" fmla="*/ 29 f205 1"/>
                <a:gd name="f276" fmla="*/ 11 f206 1"/>
                <a:gd name="f277" fmla="*/ 26 f205 1"/>
                <a:gd name="f278" fmla="*/ 8 f206 1"/>
                <a:gd name="f279" fmla="*/ 23 f205 1"/>
                <a:gd name="f280" fmla="*/ 12 f206 1"/>
                <a:gd name="f281" fmla="*/ 6 f206 1"/>
                <a:gd name="f282" fmla="*/ 19 f205 1"/>
                <a:gd name="f283" fmla="*/ 5 f206 1"/>
                <a:gd name="f284" fmla="*/ 9 f205 1"/>
                <a:gd name="f285" fmla="*/ 4 f206 1"/>
                <a:gd name="f286" fmla="*/ 5 f205 1"/>
                <a:gd name="f287" fmla="*/ 0 f206 1"/>
                <a:gd name="f288" fmla="*/ 0 f205 1"/>
                <a:gd name="f289" fmla="*/ 3 f206 1"/>
                <a:gd name="f290" fmla="*/ 2 f205 1"/>
                <a:gd name="f291" fmla="*/ 8 f205 1"/>
                <a:gd name="f292" fmla="*/ 17 f205 1"/>
                <a:gd name="f293" fmla="*/ 32 f205 1"/>
                <a:gd name="f294" fmla="*/ 32 f206 1"/>
                <a:gd name="f295" fmla="*/ 49 f205 1"/>
                <a:gd name="f296" fmla="*/ 41 f206 1"/>
                <a:gd name="f297" fmla="*/ 73 f205 1"/>
                <a:gd name="f298" fmla="*/ 94 f205 1"/>
                <a:gd name="f299" fmla="*/ 107 f205 1"/>
                <a:gd name="f300" fmla="*/ 74 f206 1"/>
                <a:gd name="f301" fmla="*/ 121 f205 1"/>
                <a:gd name="f302" fmla="*/ 105 f206 1"/>
                <a:gd name="f303" fmla="*/ 170 f205 1"/>
                <a:gd name="f304" fmla="*/ 112 f206 1"/>
                <a:gd name="f305" fmla="*/ 182 f205 1"/>
                <a:gd name="f306" fmla="*/ 131 f206 1"/>
                <a:gd name="f307" fmla="*/ 222 f205 1"/>
                <a:gd name="f308" fmla="*/ f207 1 f2"/>
                <a:gd name="f309" fmla="*/ f210 1 135"/>
                <a:gd name="f310" fmla="*/ f211 1 224"/>
                <a:gd name="f311" fmla="*/ f212 1 135"/>
                <a:gd name="f312" fmla="*/ f213 1 224"/>
                <a:gd name="f313" fmla="*/ f214 1 135"/>
                <a:gd name="f314" fmla="*/ f215 1 224"/>
                <a:gd name="f315" fmla="*/ f216 1 135"/>
                <a:gd name="f316" fmla="*/ f217 1 224"/>
                <a:gd name="f317" fmla="*/ f218 1 135"/>
                <a:gd name="f318" fmla="*/ f219 1 224"/>
                <a:gd name="f319" fmla="*/ f220 1 135"/>
                <a:gd name="f320" fmla="*/ f221 1 224"/>
                <a:gd name="f321" fmla="*/ f222 1 135"/>
                <a:gd name="f322" fmla="*/ f223 1 224"/>
                <a:gd name="f323" fmla="*/ f224 1 135"/>
                <a:gd name="f324" fmla="*/ f225 1 224"/>
                <a:gd name="f325" fmla="*/ f226 1 135"/>
                <a:gd name="f326" fmla="*/ f227 1 224"/>
                <a:gd name="f327" fmla="*/ f228 1 135"/>
                <a:gd name="f328" fmla="*/ f229 1 224"/>
                <a:gd name="f329" fmla="*/ f230 1 135"/>
                <a:gd name="f330" fmla="*/ f231 1 224"/>
                <a:gd name="f331" fmla="*/ f232 1 135"/>
                <a:gd name="f332" fmla="*/ f233 1 224"/>
                <a:gd name="f333" fmla="*/ f234 1 135"/>
                <a:gd name="f334" fmla="*/ f235 1 224"/>
                <a:gd name="f335" fmla="*/ f236 1 135"/>
                <a:gd name="f336" fmla="*/ f237 1 224"/>
                <a:gd name="f337" fmla="*/ f238 1 135"/>
                <a:gd name="f338" fmla="*/ f239 1 224"/>
                <a:gd name="f339" fmla="*/ f240 1 135"/>
                <a:gd name="f340" fmla="*/ f241 1 224"/>
                <a:gd name="f341" fmla="*/ f242 1 135"/>
                <a:gd name="f342" fmla="*/ f243 1 224"/>
                <a:gd name="f343" fmla="*/ f244 1 135"/>
                <a:gd name="f344" fmla="*/ f245 1 224"/>
                <a:gd name="f345" fmla="*/ f246 1 135"/>
                <a:gd name="f346" fmla="*/ f247 1 224"/>
                <a:gd name="f347" fmla="*/ f248 1 135"/>
                <a:gd name="f348" fmla="*/ f249 1 224"/>
                <a:gd name="f349" fmla="*/ f250 1 135"/>
                <a:gd name="f350" fmla="*/ f251 1 224"/>
                <a:gd name="f351" fmla="*/ f252 1 135"/>
                <a:gd name="f352" fmla="*/ f253 1 224"/>
                <a:gd name="f353" fmla="*/ f254 1 135"/>
                <a:gd name="f354" fmla="*/ f255 1 224"/>
                <a:gd name="f355" fmla="*/ f256 1 135"/>
                <a:gd name="f356" fmla="*/ f257 1 224"/>
                <a:gd name="f357" fmla="*/ f258 1 135"/>
                <a:gd name="f358" fmla="*/ f259 1 224"/>
                <a:gd name="f359" fmla="*/ f260 1 135"/>
                <a:gd name="f360" fmla="*/ f261 1 224"/>
                <a:gd name="f361" fmla="*/ f262 1 135"/>
                <a:gd name="f362" fmla="*/ f263 1 224"/>
                <a:gd name="f363" fmla="*/ f264 1 135"/>
                <a:gd name="f364" fmla="*/ f265 1 224"/>
                <a:gd name="f365" fmla="*/ f266 1 135"/>
                <a:gd name="f366" fmla="*/ f267 1 224"/>
                <a:gd name="f367" fmla="*/ f268 1 135"/>
                <a:gd name="f368" fmla="*/ f269 1 224"/>
                <a:gd name="f369" fmla="*/ f270 1 224"/>
                <a:gd name="f370" fmla="*/ f271 1 135"/>
                <a:gd name="f371" fmla="*/ f272 1 224"/>
                <a:gd name="f372" fmla="*/ f273 1 135"/>
                <a:gd name="f373" fmla="*/ f274 1 224"/>
                <a:gd name="f374" fmla="*/ f275 1 224"/>
                <a:gd name="f375" fmla="*/ f276 1 135"/>
                <a:gd name="f376" fmla="*/ f277 1 224"/>
                <a:gd name="f377" fmla="*/ f278 1 135"/>
                <a:gd name="f378" fmla="*/ f279 1 224"/>
                <a:gd name="f379" fmla="*/ f280 1 135"/>
                <a:gd name="f380" fmla="*/ f281 1 135"/>
                <a:gd name="f381" fmla="*/ f282 1 224"/>
                <a:gd name="f382" fmla="*/ f283 1 135"/>
                <a:gd name="f383" fmla="*/ f284 1 224"/>
                <a:gd name="f384" fmla="*/ f285 1 135"/>
                <a:gd name="f385" fmla="*/ f286 1 224"/>
                <a:gd name="f386" fmla="*/ f287 1 135"/>
                <a:gd name="f387" fmla="*/ f288 1 224"/>
                <a:gd name="f388" fmla="*/ f289 1 135"/>
                <a:gd name="f389" fmla="*/ f290 1 224"/>
                <a:gd name="f390" fmla="*/ f291 1 224"/>
                <a:gd name="f391" fmla="*/ f292 1 224"/>
                <a:gd name="f392" fmla="*/ f293 1 224"/>
                <a:gd name="f393" fmla="*/ f294 1 135"/>
                <a:gd name="f394" fmla="*/ f295 1 224"/>
                <a:gd name="f395" fmla="*/ f296 1 135"/>
                <a:gd name="f396" fmla="*/ f297 1 224"/>
                <a:gd name="f397" fmla="*/ f298 1 224"/>
                <a:gd name="f398" fmla="*/ f299 1 224"/>
                <a:gd name="f399" fmla="*/ f300 1 135"/>
                <a:gd name="f400" fmla="*/ f301 1 224"/>
                <a:gd name="f401" fmla="*/ f302 1 135"/>
                <a:gd name="f402" fmla="*/ f303 1 224"/>
                <a:gd name="f403" fmla="*/ f304 1 135"/>
                <a:gd name="f404" fmla="*/ f305 1 224"/>
                <a:gd name="f405" fmla="*/ f306 1 135"/>
                <a:gd name="f406" fmla="*/ f307 1 224"/>
                <a:gd name="f407" fmla="*/ 0 1 f208"/>
                <a:gd name="f408" fmla="*/ f6 1 f208"/>
                <a:gd name="f409" fmla="*/ 0 1 f209"/>
                <a:gd name="f410" fmla="*/ f7 1 f209"/>
                <a:gd name="f411" fmla="+- f308 0 f1"/>
                <a:gd name="f412" fmla="*/ f309 1 f208"/>
                <a:gd name="f413" fmla="*/ f310 1 f209"/>
                <a:gd name="f414" fmla="*/ f311 1 f208"/>
                <a:gd name="f415" fmla="*/ f312 1 f209"/>
                <a:gd name="f416" fmla="*/ f313 1 f208"/>
                <a:gd name="f417" fmla="*/ f314 1 f209"/>
                <a:gd name="f418" fmla="*/ f315 1 f208"/>
                <a:gd name="f419" fmla="*/ f316 1 f209"/>
                <a:gd name="f420" fmla="*/ f317 1 f208"/>
                <a:gd name="f421" fmla="*/ f318 1 f209"/>
                <a:gd name="f422" fmla="*/ f319 1 f208"/>
                <a:gd name="f423" fmla="*/ f320 1 f209"/>
                <a:gd name="f424" fmla="*/ f321 1 f208"/>
                <a:gd name="f425" fmla="*/ f322 1 f209"/>
                <a:gd name="f426" fmla="*/ f323 1 f208"/>
                <a:gd name="f427" fmla="*/ f324 1 f209"/>
                <a:gd name="f428" fmla="*/ f325 1 f208"/>
                <a:gd name="f429" fmla="*/ f326 1 f209"/>
                <a:gd name="f430" fmla="*/ f327 1 f208"/>
                <a:gd name="f431" fmla="*/ f328 1 f209"/>
                <a:gd name="f432" fmla="*/ f329 1 f208"/>
                <a:gd name="f433" fmla="*/ f330 1 f209"/>
                <a:gd name="f434" fmla="*/ f331 1 f208"/>
                <a:gd name="f435" fmla="*/ f332 1 f209"/>
                <a:gd name="f436" fmla="*/ f333 1 f208"/>
                <a:gd name="f437" fmla="*/ f334 1 f209"/>
                <a:gd name="f438" fmla="*/ f335 1 f208"/>
                <a:gd name="f439" fmla="*/ f336 1 f209"/>
                <a:gd name="f440" fmla="*/ f337 1 f208"/>
                <a:gd name="f441" fmla="*/ f338 1 f209"/>
                <a:gd name="f442" fmla="*/ f339 1 f208"/>
                <a:gd name="f443" fmla="*/ f340 1 f209"/>
                <a:gd name="f444" fmla="*/ f341 1 f208"/>
                <a:gd name="f445" fmla="*/ f342 1 f209"/>
                <a:gd name="f446" fmla="*/ f343 1 f208"/>
                <a:gd name="f447" fmla="*/ f344 1 f209"/>
                <a:gd name="f448" fmla="*/ f345 1 f208"/>
                <a:gd name="f449" fmla="*/ f346 1 f209"/>
                <a:gd name="f450" fmla="*/ f347 1 f208"/>
                <a:gd name="f451" fmla="*/ f348 1 f209"/>
                <a:gd name="f452" fmla="*/ f349 1 f208"/>
                <a:gd name="f453" fmla="*/ f350 1 f209"/>
                <a:gd name="f454" fmla="*/ f351 1 f208"/>
                <a:gd name="f455" fmla="*/ f352 1 f209"/>
                <a:gd name="f456" fmla="*/ f353 1 f208"/>
                <a:gd name="f457" fmla="*/ f354 1 f209"/>
                <a:gd name="f458" fmla="*/ f355 1 f208"/>
                <a:gd name="f459" fmla="*/ f356 1 f209"/>
                <a:gd name="f460" fmla="*/ f357 1 f208"/>
                <a:gd name="f461" fmla="*/ f358 1 f209"/>
                <a:gd name="f462" fmla="*/ f359 1 f208"/>
                <a:gd name="f463" fmla="*/ f360 1 f209"/>
                <a:gd name="f464" fmla="*/ f361 1 f208"/>
                <a:gd name="f465" fmla="*/ f362 1 f209"/>
                <a:gd name="f466" fmla="*/ f363 1 f208"/>
                <a:gd name="f467" fmla="*/ f364 1 f209"/>
                <a:gd name="f468" fmla="*/ f365 1 f208"/>
                <a:gd name="f469" fmla="*/ f366 1 f209"/>
                <a:gd name="f470" fmla="*/ f367 1 f208"/>
                <a:gd name="f471" fmla="*/ f368 1 f209"/>
                <a:gd name="f472" fmla="*/ f369 1 f209"/>
                <a:gd name="f473" fmla="*/ f370 1 f208"/>
                <a:gd name="f474" fmla="*/ f371 1 f209"/>
                <a:gd name="f475" fmla="*/ f372 1 f208"/>
                <a:gd name="f476" fmla="*/ f373 1 f209"/>
                <a:gd name="f477" fmla="*/ f374 1 f209"/>
                <a:gd name="f478" fmla="*/ f375 1 f208"/>
                <a:gd name="f479" fmla="*/ f376 1 f209"/>
                <a:gd name="f480" fmla="*/ f377 1 f208"/>
                <a:gd name="f481" fmla="*/ f378 1 f209"/>
                <a:gd name="f482" fmla="*/ f379 1 f208"/>
                <a:gd name="f483" fmla="*/ f380 1 f208"/>
                <a:gd name="f484" fmla="*/ f381 1 f209"/>
                <a:gd name="f485" fmla="*/ f382 1 f208"/>
                <a:gd name="f486" fmla="*/ f383 1 f209"/>
                <a:gd name="f487" fmla="*/ f384 1 f208"/>
                <a:gd name="f488" fmla="*/ f385 1 f209"/>
                <a:gd name="f489" fmla="*/ f386 1 f208"/>
                <a:gd name="f490" fmla="*/ f387 1 f209"/>
                <a:gd name="f491" fmla="*/ f388 1 f208"/>
                <a:gd name="f492" fmla="*/ f389 1 f209"/>
                <a:gd name="f493" fmla="*/ f390 1 f209"/>
                <a:gd name="f494" fmla="*/ f391 1 f209"/>
                <a:gd name="f495" fmla="*/ f392 1 f209"/>
                <a:gd name="f496" fmla="*/ f393 1 f208"/>
                <a:gd name="f497" fmla="*/ f394 1 f209"/>
                <a:gd name="f498" fmla="*/ f395 1 f208"/>
                <a:gd name="f499" fmla="*/ f396 1 f209"/>
                <a:gd name="f500" fmla="*/ f397 1 f209"/>
                <a:gd name="f501" fmla="*/ f398 1 f209"/>
                <a:gd name="f502" fmla="*/ f399 1 f208"/>
                <a:gd name="f503" fmla="*/ f400 1 f209"/>
                <a:gd name="f504" fmla="*/ f401 1 f208"/>
                <a:gd name="f505" fmla="*/ f402 1 f209"/>
                <a:gd name="f506" fmla="*/ f403 1 f208"/>
                <a:gd name="f507" fmla="*/ f404 1 f209"/>
                <a:gd name="f508" fmla="*/ f405 1 f208"/>
                <a:gd name="f509" fmla="*/ f406 1 f209"/>
                <a:gd name="f510" fmla="*/ f407 f203 1"/>
                <a:gd name="f511" fmla="*/ f408 f203 1"/>
                <a:gd name="f512" fmla="*/ f410 f204 1"/>
                <a:gd name="f513" fmla="*/ f409 f204 1"/>
                <a:gd name="f514" fmla="*/ f412 f203 1"/>
                <a:gd name="f515" fmla="*/ f413 f204 1"/>
                <a:gd name="f516" fmla="*/ f414 f203 1"/>
                <a:gd name="f517" fmla="*/ f415 f204 1"/>
                <a:gd name="f518" fmla="*/ f416 f203 1"/>
                <a:gd name="f519" fmla="*/ f417 f204 1"/>
                <a:gd name="f520" fmla="*/ f418 f203 1"/>
                <a:gd name="f521" fmla="*/ f419 f204 1"/>
                <a:gd name="f522" fmla="*/ f420 f203 1"/>
                <a:gd name="f523" fmla="*/ f421 f204 1"/>
                <a:gd name="f524" fmla="*/ f422 f203 1"/>
                <a:gd name="f525" fmla="*/ f423 f204 1"/>
                <a:gd name="f526" fmla="*/ f424 f203 1"/>
                <a:gd name="f527" fmla="*/ f425 f204 1"/>
                <a:gd name="f528" fmla="*/ f426 f203 1"/>
                <a:gd name="f529" fmla="*/ f427 f204 1"/>
                <a:gd name="f530" fmla="*/ f428 f203 1"/>
                <a:gd name="f531" fmla="*/ f429 f204 1"/>
                <a:gd name="f532" fmla="*/ f430 f203 1"/>
                <a:gd name="f533" fmla="*/ f431 f204 1"/>
                <a:gd name="f534" fmla="*/ f432 f203 1"/>
                <a:gd name="f535" fmla="*/ f433 f204 1"/>
                <a:gd name="f536" fmla="*/ f434 f203 1"/>
                <a:gd name="f537" fmla="*/ f435 f204 1"/>
                <a:gd name="f538" fmla="*/ f436 f203 1"/>
                <a:gd name="f539" fmla="*/ f437 f204 1"/>
                <a:gd name="f540" fmla="*/ f438 f203 1"/>
                <a:gd name="f541" fmla="*/ f439 f204 1"/>
                <a:gd name="f542" fmla="*/ f440 f203 1"/>
                <a:gd name="f543" fmla="*/ f441 f204 1"/>
                <a:gd name="f544" fmla="*/ f442 f203 1"/>
                <a:gd name="f545" fmla="*/ f443 f204 1"/>
                <a:gd name="f546" fmla="*/ f444 f203 1"/>
                <a:gd name="f547" fmla="*/ f445 f204 1"/>
                <a:gd name="f548" fmla="*/ f446 f203 1"/>
                <a:gd name="f549" fmla="*/ f447 f204 1"/>
                <a:gd name="f550" fmla="*/ f448 f203 1"/>
                <a:gd name="f551" fmla="*/ f449 f204 1"/>
                <a:gd name="f552" fmla="*/ f450 f203 1"/>
                <a:gd name="f553" fmla="*/ f451 f204 1"/>
                <a:gd name="f554" fmla="*/ f452 f203 1"/>
                <a:gd name="f555" fmla="*/ f453 f204 1"/>
                <a:gd name="f556" fmla="*/ f454 f203 1"/>
                <a:gd name="f557" fmla="*/ f455 f204 1"/>
                <a:gd name="f558" fmla="*/ f456 f203 1"/>
                <a:gd name="f559" fmla="*/ f457 f204 1"/>
                <a:gd name="f560" fmla="*/ f458 f203 1"/>
                <a:gd name="f561" fmla="*/ f459 f204 1"/>
                <a:gd name="f562" fmla="*/ f460 f203 1"/>
                <a:gd name="f563" fmla="*/ f461 f204 1"/>
                <a:gd name="f564" fmla="*/ f462 f203 1"/>
                <a:gd name="f565" fmla="*/ f463 f204 1"/>
                <a:gd name="f566" fmla="*/ f464 f203 1"/>
                <a:gd name="f567" fmla="*/ f465 f204 1"/>
                <a:gd name="f568" fmla="*/ f466 f203 1"/>
                <a:gd name="f569" fmla="*/ f467 f204 1"/>
                <a:gd name="f570" fmla="*/ f468 f203 1"/>
                <a:gd name="f571" fmla="*/ f469 f204 1"/>
                <a:gd name="f572" fmla="*/ f470 f203 1"/>
                <a:gd name="f573" fmla="*/ f471 f204 1"/>
                <a:gd name="f574" fmla="*/ f472 f204 1"/>
                <a:gd name="f575" fmla="*/ f473 f203 1"/>
                <a:gd name="f576" fmla="*/ f474 f204 1"/>
                <a:gd name="f577" fmla="*/ f475 f203 1"/>
                <a:gd name="f578" fmla="*/ f476 f204 1"/>
                <a:gd name="f579" fmla="*/ f477 f204 1"/>
                <a:gd name="f580" fmla="*/ f478 f203 1"/>
                <a:gd name="f581" fmla="*/ f479 f204 1"/>
                <a:gd name="f582" fmla="*/ f480 f203 1"/>
                <a:gd name="f583" fmla="*/ f481 f204 1"/>
                <a:gd name="f584" fmla="*/ f482 f203 1"/>
                <a:gd name="f585" fmla="*/ f483 f203 1"/>
                <a:gd name="f586" fmla="*/ f484 f204 1"/>
                <a:gd name="f587" fmla="*/ f485 f203 1"/>
                <a:gd name="f588" fmla="*/ f486 f204 1"/>
                <a:gd name="f589" fmla="*/ f487 f203 1"/>
                <a:gd name="f590" fmla="*/ f488 f204 1"/>
                <a:gd name="f591" fmla="*/ f489 f203 1"/>
                <a:gd name="f592" fmla="*/ f490 f204 1"/>
                <a:gd name="f593" fmla="*/ f491 f203 1"/>
                <a:gd name="f594" fmla="*/ f492 f204 1"/>
                <a:gd name="f595" fmla="*/ f493 f204 1"/>
                <a:gd name="f596" fmla="*/ f494 f204 1"/>
                <a:gd name="f597" fmla="*/ f495 f204 1"/>
                <a:gd name="f598" fmla="*/ f496 f203 1"/>
                <a:gd name="f599" fmla="*/ f497 f204 1"/>
                <a:gd name="f600" fmla="*/ f498 f203 1"/>
                <a:gd name="f601" fmla="*/ f499 f204 1"/>
                <a:gd name="f602" fmla="*/ f500 f204 1"/>
                <a:gd name="f603" fmla="*/ f501 f204 1"/>
                <a:gd name="f604" fmla="*/ f502 f203 1"/>
                <a:gd name="f605" fmla="*/ f503 f204 1"/>
                <a:gd name="f606" fmla="*/ f504 f203 1"/>
                <a:gd name="f607" fmla="*/ f505 f204 1"/>
                <a:gd name="f608" fmla="*/ f506 f203 1"/>
                <a:gd name="f609" fmla="*/ f507 f204 1"/>
                <a:gd name="f610" fmla="*/ f508 f203 1"/>
                <a:gd name="f611" fmla="*/ f509 f204 1"/>
              </a:gdLst>
              <a:ahLst/>
              <a:cxnLst>
                <a:cxn ang="3cd4">
                  <a:pos x="hc" y="t"/>
                </a:cxn>
                <a:cxn ang="0">
                  <a:pos x="r" y="vc"/>
                </a:cxn>
                <a:cxn ang="cd4">
                  <a:pos x="hc" y="b"/>
                </a:cxn>
                <a:cxn ang="cd2">
                  <a:pos x="l" y="vc"/>
                </a:cxn>
                <a:cxn ang="f411">
                  <a:pos x="f514" y="f515"/>
                </a:cxn>
                <a:cxn ang="f411">
                  <a:pos x="f516" y="f517"/>
                </a:cxn>
                <a:cxn ang="f411">
                  <a:pos x="f518" y="f519"/>
                </a:cxn>
                <a:cxn ang="f411">
                  <a:pos x="f520" y="f521"/>
                </a:cxn>
                <a:cxn ang="f411">
                  <a:pos x="f522" y="f523"/>
                </a:cxn>
                <a:cxn ang="f411">
                  <a:pos x="f524" y="f525"/>
                </a:cxn>
                <a:cxn ang="f411">
                  <a:pos x="f526" y="f527"/>
                </a:cxn>
                <a:cxn ang="f411">
                  <a:pos x="f528" y="f529"/>
                </a:cxn>
                <a:cxn ang="f411">
                  <a:pos x="f530" y="f531"/>
                </a:cxn>
                <a:cxn ang="f411">
                  <a:pos x="f532" y="f533"/>
                </a:cxn>
                <a:cxn ang="f411">
                  <a:pos x="f534" y="f535"/>
                </a:cxn>
                <a:cxn ang="f411">
                  <a:pos x="f536" y="f537"/>
                </a:cxn>
                <a:cxn ang="f411">
                  <a:pos x="f538" y="f539"/>
                </a:cxn>
                <a:cxn ang="f411">
                  <a:pos x="f540" y="f541"/>
                </a:cxn>
                <a:cxn ang="f411">
                  <a:pos x="f542" y="f543"/>
                </a:cxn>
                <a:cxn ang="f411">
                  <a:pos x="f544" y="f545"/>
                </a:cxn>
                <a:cxn ang="f411">
                  <a:pos x="f546" y="f547"/>
                </a:cxn>
                <a:cxn ang="f411">
                  <a:pos x="f548" y="f549"/>
                </a:cxn>
                <a:cxn ang="f411">
                  <a:pos x="f550" y="f551"/>
                </a:cxn>
                <a:cxn ang="f411">
                  <a:pos x="f552" y="f553"/>
                </a:cxn>
                <a:cxn ang="f411">
                  <a:pos x="f554" y="f555"/>
                </a:cxn>
                <a:cxn ang="f411">
                  <a:pos x="f556" y="f557"/>
                </a:cxn>
                <a:cxn ang="f411">
                  <a:pos x="f558" y="f559"/>
                </a:cxn>
                <a:cxn ang="f411">
                  <a:pos x="f560" y="f561"/>
                </a:cxn>
                <a:cxn ang="f411">
                  <a:pos x="f562" y="f563"/>
                </a:cxn>
                <a:cxn ang="f411">
                  <a:pos x="f564" y="f565"/>
                </a:cxn>
                <a:cxn ang="f411">
                  <a:pos x="f566" y="f567"/>
                </a:cxn>
                <a:cxn ang="f411">
                  <a:pos x="f568" y="f569"/>
                </a:cxn>
                <a:cxn ang="f411">
                  <a:pos x="f570" y="f571"/>
                </a:cxn>
                <a:cxn ang="f411">
                  <a:pos x="f572" y="f573"/>
                </a:cxn>
                <a:cxn ang="f411">
                  <a:pos x="f572" y="f574"/>
                </a:cxn>
                <a:cxn ang="f411">
                  <a:pos x="f575" y="f576"/>
                </a:cxn>
                <a:cxn ang="f411">
                  <a:pos x="f577" y="f578"/>
                </a:cxn>
                <a:cxn ang="f411">
                  <a:pos x="f577" y="f579"/>
                </a:cxn>
                <a:cxn ang="f411">
                  <a:pos x="f580" y="f581"/>
                </a:cxn>
                <a:cxn ang="f411">
                  <a:pos x="f582" y="f583"/>
                </a:cxn>
                <a:cxn ang="f411">
                  <a:pos x="f584" y="f583"/>
                </a:cxn>
                <a:cxn ang="f411">
                  <a:pos x="f585" y="f586"/>
                </a:cxn>
                <a:cxn ang="f411">
                  <a:pos x="f587" y="f588"/>
                </a:cxn>
                <a:cxn ang="f411">
                  <a:pos x="f589" y="f590"/>
                </a:cxn>
                <a:cxn ang="f411">
                  <a:pos x="f591" y="f592"/>
                </a:cxn>
                <a:cxn ang="f411">
                  <a:pos x="f593" y="f594"/>
                </a:cxn>
                <a:cxn ang="f411">
                  <a:pos x="f587" y="f595"/>
                </a:cxn>
                <a:cxn ang="f411">
                  <a:pos x="f584" y="f596"/>
                </a:cxn>
                <a:cxn ang="f411">
                  <a:pos x="f568" y="f597"/>
                </a:cxn>
                <a:cxn ang="f411">
                  <a:pos x="f598" y="f599"/>
                </a:cxn>
                <a:cxn ang="f411">
                  <a:pos x="f600" y="f561"/>
                </a:cxn>
                <a:cxn ang="f411">
                  <a:pos x="f550" y="f601"/>
                </a:cxn>
                <a:cxn ang="f411">
                  <a:pos x="f542" y="f602"/>
                </a:cxn>
                <a:cxn ang="f411">
                  <a:pos x="f538" y="f603"/>
                </a:cxn>
                <a:cxn ang="f411">
                  <a:pos x="f604" y="f605"/>
                </a:cxn>
                <a:cxn ang="f411">
                  <a:pos x="f606" y="f607"/>
                </a:cxn>
                <a:cxn ang="f411">
                  <a:pos x="f608" y="f609"/>
                </a:cxn>
                <a:cxn ang="f411">
                  <a:pos x="f610" y="f611"/>
                </a:cxn>
              </a:cxnLst>
              <a:rect l="f510" t="f513" r="f511" b="f512"/>
              <a:pathLst>
                <a:path w="135" h="224">
                  <a:moveTo>
                    <a:pt x="f8" y="f9"/>
                  </a:moveTo>
                  <a:cubicBezTo>
                    <a:pt x="f10" y="f11"/>
                    <a:pt x="f12" y="f13"/>
                    <a:pt x="f14" y="f15"/>
                  </a:cubicBezTo>
                  <a:cubicBezTo>
                    <a:pt x="f14" y="f15"/>
                    <a:pt x="f16" y="f15"/>
                    <a:pt x="f16" y="f15"/>
                  </a:cubicBezTo>
                  <a:cubicBezTo>
                    <a:pt x="f17" y="f18"/>
                    <a:pt x="f19" y="f20"/>
                    <a:pt x="f19" y="f21"/>
                  </a:cubicBezTo>
                  <a:cubicBezTo>
                    <a:pt x="f19" y="f21"/>
                    <a:pt x="f19" y="f21"/>
                    <a:pt x="f19" y="f21"/>
                  </a:cubicBezTo>
                  <a:cubicBezTo>
                    <a:pt x="f22" y="f21"/>
                    <a:pt x="f22" y="f21"/>
                    <a:pt x="f22" y="f21"/>
                  </a:cubicBezTo>
                  <a:cubicBezTo>
                    <a:pt x="f22" y="f23"/>
                    <a:pt x="f22" y="f21"/>
                    <a:pt x="f24" y="f23"/>
                  </a:cubicBezTo>
                  <a:cubicBezTo>
                    <a:pt x="f22" y="f23"/>
                    <a:pt x="f22" y="f25"/>
                    <a:pt x="f26" y="f25"/>
                  </a:cubicBezTo>
                  <a:cubicBezTo>
                    <a:pt x="f26" y="f27"/>
                    <a:pt x="f26" y="f27"/>
                    <a:pt x="f26" y="f27"/>
                  </a:cubicBezTo>
                  <a:cubicBezTo>
                    <a:pt x="f26" y="f27"/>
                    <a:pt x="f26" y="f27"/>
                    <a:pt x="f26" y="f27"/>
                  </a:cubicBezTo>
                  <a:cubicBezTo>
                    <a:pt x="f28" y="f27"/>
                    <a:pt x="f28" y="f29"/>
                    <a:pt x="f30" y="f31"/>
                  </a:cubicBezTo>
                  <a:cubicBezTo>
                    <a:pt x="f30" y="f31"/>
                    <a:pt x="f30" y="f31"/>
                    <a:pt x="f30" y="f31"/>
                  </a:cubicBezTo>
                  <a:cubicBezTo>
                    <a:pt x="f32" y="f33"/>
                    <a:pt x="f34" y="f35"/>
                    <a:pt x="f36" y="f37"/>
                  </a:cubicBezTo>
                  <a:cubicBezTo>
                    <a:pt x="f36" y="f37"/>
                    <a:pt x="f38" y="f37"/>
                    <a:pt x="f38" y="f39"/>
                  </a:cubicBezTo>
                  <a:cubicBezTo>
                    <a:pt x="f36" y="f37"/>
                    <a:pt x="f40" y="f39"/>
                    <a:pt x="f40" y="f41"/>
                  </a:cubicBezTo>
                  <a:cubicBezTo>
                    <a:pt x="f40" y="f42"/>
                    <a:pt x="f40" y="f42"/>
                    <a:pt x="f43" y="f44"/>
                  </a:cubicBezTo>
                  <a:cubicBezTo>
                    <a:pt x="f40" y="f44"/>
                    <a:pt x="f40" y="f44"/>
                    <a:pt x="f40" y="f44"/>
                  </a:cubicBezTo>
                  <a:cubicBezTo>
                    <a:pt x="f43" y="f44"/>
                    <a:pt x="f43" y="f2"/>
                    <a:pt x="f45" y="f2"/>
                  </a:cubicBezTo>
                  <a:cubicBezTo>
                    <a:pt x="f43" y="f2"/>
                    <a:pt x="f43" y="f2"/>
                    <a:pt x="f43" y="f2"/>
                  </a:cubicBezTo>
                  <a:cubicBezTo>
                    <a:pt x="f45" y="f2"/>
                    <a:pt x="f45" y="f46"/>
                    <a:pt x="f45" y="f46"/>
                  </a:cubicBezTo>
                  <a:cubicBezTo>
                    <a:pt x="f45" y="f46"/>
                    <a:pt x="f45" y="f46"/>
                    <a:pt x="f45" y="f46"/>
                  </a:cubicBezTo>
                  <a:cubicBezTo>
                    <a:pt x="f47" y="f48"/>
                    <a:pt x="f47" y="f48"/>
                    <a:pt x="f47" y="f49"/>
                  </a:cubicBezTo>
                  <a:cubicBezTo>
                    <a:pt x="f47" y="f49"/>
                    <a:pt x="f47" y="f49"/>
                    <a:pt x="f47" y="f49"/>
                  </a:cubicBezTo>
                  <a:cubicBezTo>
                    <a:pt x="f50" y="f51"/>
                    <a:pt x="f50" y="f52"/>
                    <a:pt x="f50" y="f51"/>
                  </a:cubicBezTo>
                  <a:cubicBezTo>
                    <a:pt x="f50" y="f52"/>
                    <a:pt x="f50" y="f49"/>
                    <a:pt x="f47" y="f51"/>
                  </a:cubicBezTo>
                  <a:cubicBezTo>
                    <a:pt x="f53" y="f54"/>
                    <a:pt x="f55" y="f56"/>
                    <a:pt x="f57" y="f58"/>
                  </a:cubicBezTo>
                  <a:cubicBezTo>
                    <a:pt x="f57" y="f59"/>
                    <a:pt x="f57" y="f59"/>
                    <a:pt x="f57" y="f59"/>
                  </a:cubicBezTo>
                  <a:cubicBezTo>
                    <a:pt x="f57" y="f60"/>
                    <a:pt x="f61" y="f62"/>
                    <a:pt x="f63" y="f62"/>
                  </a:cubicBezTo>
                  <a:cubicBezTo>
                    <a:pt x="f61" y="f62"/>
                    <a:pt x="f61" y="f62"/>
                    <a:pt x="f61" y="f62"/>
                  </a:cubicBezTo>
                  <a:cubicBezTo>
                    <a:pt x="f63" y="f64"/>
                    <a:pt x="f65" y="f64"/>
                    <a:pt x="f65" y="f66"/>
                  </a:cubicBezTo>
                  <a:cubicBezTo>
                    <a:pt x="f63" y="f64"/>
                    <a:pt x="f63" y="f64"/>
                    <a:pt x="f63" y="f66"/>
                  </a:cubicBezTo>
                  <a:cubicBezTo>
                    <a:pt x="f65" y="f66"/>
                    <a:pt x="f65" y="f67"/>
                    <a:pt x="f65" y="f67"/>
                  </a:cubicBezTo>
                  <a:cubicBezTo>
                    <a:pt x="f65" y="f67"/>
                    <a:pt x="f65" y="f67"/>
                    <a:pt x="f65" y="f67"/>
                  </a:cubicBezTo>
                  <a:cubicBezTo>
                    <a:pt x="f65" y="f67"/>
                    <a:pt x="f65" y="f68"/>
                    <a:pt x="f69" y="f70"/>
                  </a:cubicBezTo>
                  <a:cubicBezTo>
                    <a:pt x="f65" y="f68"/>
                    <a:pt x="f65" y="f68"/>
                    <a:pt x="f65" y="f68"/>
                  </a:cubicBezTo>
                  <a:cubicBezTo>
                    <a:pt x="f69" y="f71"/>
                    <a:pt x="f69" y="f68"/>
                    <a:pt x="f72" y="f70"/>
                  </a:cubicBezTo>
                  <a:cubicBezTo>
                    <a:pt x="f69" y="f70"/>
                    <a:pt x="f69" y="f70"/>
                    <a:pt x="f69" y="f71"/>
                  </a:cubicBezTo>
                  <a:cubicBezTo>
                    <a:pt x="f72" y="f71"/>
                    <a:pt x="f73" y="f74"/>
                    <a:pt x="f75" y="f74"/>
                  </a:cubicBezTo>
                  <a:cubicBezTo>
                    <a:pt x="f75" y="f74"/>
                    <a:pt x="f75" y="f74"/>
                    <a:pt x="f75" y="f74"/>
                  </a:cubicBezTo>
                  <a:cubicBezTo>
                    <a:pt x="f75" y="f74"/>
                    <a:pt x="f76" y="f77"/>
                    <a:pt x="f78" y="f79"/>
                  </a:cubicBezTo>
                  <a:cubicBezTo>
                    <a:pt x="f78" y="f79"/>
                    <a:pt x="f76" y="f79"/>
                    <a:pt x="f76" y="f80"/>
                  </a:cubicBezTo>
                  <a:cubicBezTo>
                    <a:pt x="f78" y="f79"/>
                    <a:pt x="f78" y="f81"/>
                    <a:pt x="f78" y="f80"/>
                  </a:cubicBezTo>
                  <a:cubicBezTo>
                    <a:pt x="f82" y="f83"/>
                    <a:pt x="f82" y="f81"/>
                    <a:pt x="f84" y="f85"/>
                  </a:cubicBezTo>
                  <a:cubicBezTo>
                    <a:pt x="f82" y="f81"/>
                    <a:pt x="f82" y="f85"/>
                    <a:pt x="f82" y="f85"/>
                  </a:cubicBezTo>
                  <a:cubicBezTo>
                    <a:pt x="f78" y="f86"/>
                    <a:pt x="f78" y="f86"/>
                    <a:pt x="f78" y="f86"/>
                  </a:cubicBezTo>
                  <a:cubicBezTo>
                    <a:pt x="f78" y="f85"/>
                    <a:pt x="f78" y="f85"/>
                    <a:pt x="f78" y="f85"/>
                  </a:cubicBezTo>
                  <a:cubicBezTo>
                    <a:pt x="f78" y="f86"/>
                    <a:pt x="f82" y="f87"/>
                    <a:pt x="f82" y="f87"/>
                  </a:cubicBezTo>
                  <a:cubicBezTo>
                    <a:pt x="f84" y="f88"/>
                    <a:pt x="f89" y="f88"/>
                    <a:pt x="f90" y="f91"/>
                  </a:cubicBezTo>
                  <a:cubicBezTo>
                    <a:pt x="f89" y="f88"/>
                    <a:pt x="f89" y="f92"/>
                    <a:pt x="f89" y="f91"/>
                  </a:cubicBezTo>
                  <a:cubicBezTo>
                    <a:pt x="f93" y="f92"/>
                    <a:pt x="f93" y="f92"/>
                    <a:pt x="f93" y="f92"/>
                  </a:cubicBezTo>
                  <a:cubicBezTo>
                    <a:pt x="f94" y="f92"/>
                    <a:pt x="f93" y="f92"/>
                    <a:pt x="f93" y="f95"/>
                  </a:cubicBezTo>
                  <a:cubicBezTo>
                    <a:pt x="f94" y="f95"/>
                    <a:pt x="f94" y="f95"/>
                    <a:pt x="f94" y="f95"/>
                  </a:cubicBezTo>
                  <a:cubicBezTo>
                    <a:pt x="f94" y="f95"/>
                    <a:pt x="f94" y="f96"/>
                    <a:pt x="f94" y="f97"/>
                  </a:cubicBezTo>
                  <a:cubicBezTo>
                    <a:pt x="f94" y="f97"/>
                    <a:pt x="f94" y="f96"/>
                    <a:pt x="f94" y="f97"/>
                  </a:cubicBezTo>
                  <a:cubicBezTo>
                    <a:pt x="f94" y="f98"/>
                    <a:pt x="f94" y="f98"/>
                    <a:pt x="f94" y="f98"/>
                  </a:cubicBezTo>
                  <a:cubicBezTo>
                    <a:pt x="f94" y="f98"/>
                    <a:pt x="f94" y="f98"/>
                    <a:pt x="f94" y="f98"/>
                  </a:cubicBezTo>
                  <a:cubicBezTo>
                    <a:pt x="f94" y="f6"/>
                    <a:pt x="f99" y="f100"/>
                    <a:pt x="f99" y="f6"/>
                  </a:cubicBezTo>
                  <a:cubicBezTo>
                    <a:pt x="f99" y="f98"/>
                    <a:pt x="f99" y="f6"/>
                    <a:pt x="f99" y="f6"/>
                  </a:cubicBezTo>
                  <a:cubicBezTo>
                    <a:pt x="f101" y="f6"/>
                    <a:pt x="f101" y="f6"/>
                    <a:pt x="f102" y="f100"/>
                  </a:cubicBezTo>
                  <a:cubicBezTo>
                    <a:pt x="f101" y="f100"/>
                    <a:pt x="f101" y="f100"/>
                    <a:pt x="f101" y="f100"/>
                  </a:cubicBezTo>
                  <a:cubicBezTo>
                    <a:pt x="f102" y="f103"/>
                    <a:pt x="f104" y="f103"/>
                    <a:pt x="f105" y="f103"/>
                  </a:cubicBezTo>
                  <a:cubicBezTo>
                    <a:pt x="f104" y="f103"/>
                    <a:pt x="f104" y="f103"/>
                    <a:pt x="f104" y="f103"/>
                  </a:cubicBezTo>
                  <a:cubicBezTo>
                    <a:pt x="f104" y="f106"/>
                    <a:pt x="f107" y="f108"/>
                    <a:pt x="f107" y="f10"/>
                  </a:cubicBezTo>
                  <a:cubicBezTo>
                    <a:pt x="f107" y="f10"/>
                    <a:pt x="f107" y="f10"/>
                    <a:pt x="f107" y="f10"/>
                  </a:cubicBezTo>
                  <a:cubicBezTo>
                    <a:pt x="f107" y="f10"/>
                    <a:pt x="f107" y="f12"/>
                    <a:pt x="f107" y="f12"/>
                  </a:cubicBezTo>
                  <a:cubicBezTo>
                    <a:pt x="f107" y="f12"/>
                    <a:pt x="f107" y="f12"/>
                    <a:pt x="f107" y="f109"/>
                  </a:cubicBezTo>
                  <a:cubicBezTo>
                    <a:pt x="f110" y="f109"/>
                    <a:pt x="f107" y="f109"/>
                    <a:pt x="f107" y="f109"/>
                  </a:cubicBezTo>
                  <a:cubicBezTo>
                    <a:pt x="f110" y="f109"/>
                    <a:pt x="f111" y="f16"/>
                    <a:pt x="f111" y="f112"/>
                  </a:cubicBezTo>
                  <a:cubicBezTo>
                    <a:pt x="f111" y="f112"/>
                    <a:pt x="f113" y="f112"/>
                    <a:pt x="f113" y="f114"/>
                  </a:cubicBezTo>
                  <a:cubicBezTo>
                    <a:pt x="f113" y="f114"/>
                    <a:pt x="f113" y="f114"/>
                    <a:pt x="f113" y="f114"/>
                  </a:cubicBezTo>
                  <a:cubicBezTo>
                    <a:pt x="f113" y="f19"/>
                    <a:pt x="f113" y="f19"/>
                    <a:pt x="f113" y="f19"/>
                  </a:cubicBezTo>
                  <a:cubicBezTo>
                    <a:pt x="f115" y="f24"/>
                    <a:pt x="f116" y="f112"/>
                    <a:pt x="f111" y="f112"/>
                  </a:cubicBezTo>
                  <a:cubicBezTo>
                    <a:pt x="f111" y="f114"/>
                    <a:pt x="f115" y="f114"/>
                    <a:pt x="f113" y="f19"/>
                  </a:cubicBezTo>
                  <a:cubicBezTo>
                    <a:pt x="f113" y="f19"/>
                    <a:pt x="f115" y="f19"/>
                    <a:pt x="f115" y="f24"/>
                  </a:cubicBezTo>
                  <a:cubicBezTo>
                    <a:pt x="f115" y="f24"/>
                    <a:pt x="f113" y="f24"/>
                    <a:pt x="f113" y="f24"/>
                  </a:cubicBezTo>
                  <a:cubicBezTo>
                    <a:pt x="f115" y="f22"/>
                    <a:pt x="f115" y="f24"/>
                    <a:pt x="f115" y="f24"/>
                  </a:cubicBezTo>
                  <a:cubicBezTo>
                    <a:pt x="f117" y="f22"/>
                    <a:pt x="f117" y="f22"/>
                    <a:pt x="f117" y="f22"/>
                  </a:cubicBezTo>
                  <a:cubicBezTo>
                    <a:pt x="f117" y="f22"/>
                    <a:pt x="f117" y="f26"/>
                    <a:pt x="f117" y="f22"/>
                  </a:cubicBezTo>
                  <a:cubicBezTo>
                    <a:pt x="f117" y="f22"/>
                    <a:pt x="f118" y="f26"/>
                    <a:pt x="f117" y="f119"/>
                  </a:cubicBezTo>
                  <a:cubicBezTo>
                    <a:pt x="f117" y="f119"/>
                    <a:pt x="f117" y="f119"/>
                    <a:pt x="f117" y="f119"/>
                  </a:cubicBezTo>
                  <a:cubicBezTo>
                    <a:pt x="f117" y="f119"/>
                    <a:pt x="f117" y="f119"/>
                    <a:pt x="f118" y="f119"/>
                  </a:cubicBezTo>
                  <a:cubicBezTo>
                    <a:pt x="f117" y="f119"/>
                    <a:pt x="f117" y="f120"/>
                    <a:pt x="f117" y="f120"/>
                  </a:cubicBezTo>
                  <a:cubicBezTo>
                    <a:pt x="f118" y="f119"/>
                    <a:pt x="f118" y="f28"/>
                    <a:pt x="f121" y="f28"/>
                  </a:cubicBezTo>
                  <a:cubicBezTo>
                    <a:pt x="f121" y="f32"/>
                    <a:pt x="f122" y="f32"/>
                    <a:pt x="f122" y="f32"/>
                  </a:cubicBezTo>
                  <a:cubicBezTo>
                    <a:pt x="f122" y="f123"/>
                    <a:pt x="f124" y="f123"/>
                    <a:pt x="f124" y="f34"/>
                  </a:cubicBezTo>
                  <a:cubicBezTo>
                    <a:pt x="f124" y="f34"/>
                    <a:pt x="f124" y="f34"/>
                    <a:pt x="f124" y="f34"/>
                  </a:cubicBezTo>
                  <a:cubicBezTo>
                    <a:pt x="f124" y="f38"/>
                    <a:pt x="f124" y="f38"/>
                    <a:pt x="f124" y="f38"/>
                  </a:cubicBezTo>
                  <a:cubicBezTo>
                    <a:pt x="f124" y="f38"/>
                    <a:pt x="f124" y="f36"/>
                    <a:pt x="f124" y="f125"/>
                  </a:cubicBezTo>
                  <a:cubicBezTo>
                    <a:pt x="f126" y="f125"/>
                    <a:pt x="f126" y="f125"/>
                    <a:pt x="f127" y="f125"/>
                  </a:cubicBezTo>
                  <a:cubicBezTo>
                    <a:pt x="f126" y="f40"/>
                    <a:pt x="f127" y="f40"/>
                    <a:pt x="f127" y="f40"/>
                  </a:cubicBezTo>
                  <a:cubicBezTo>
                    <a:pt x="f127" y="f40"/>
                    <a:pt x="f127" y="f40"/>
                    <a:pt x="f127" y="f40"/>
                  </a:cubicBezTo>
                  <a:cubicBezTo>
                    <a:pt x="f126" y="f43"/>
                    <a:pt x="f127" y="f43"/>
                    <a:pt x="f127" y="f47"/>
                  </a:cubicBezTo>
                  <a:cubicBezTo>
                    <a:pt x="f128" y="f47"/>
                    <a:pt x="f128" y="f47"/>
                    <a:pt x="f128" y="f47"/>
                  </a:cubicBezTo>
                  <a:cubicBezTo>
                    <a:pt x="f129" y="f50"/>
                    <a:pt x="f129" y="f50"/>
                    <a:pt x="f129" y="f50"/>
                  </a:cubicBezTo>
                  <a:cubicBezTo>
                    <a:pt x="f129" y="f50"/>
                    <a:pt x="f129" y="f130"/>
                    <a:pt x="f131" y="f130"/>
                  </a:cubicBezTo>
                  <a:cubicBezTo>
                    <a:pt x="f131" y="f132"/>
                    <a:pt x="f133" y="f132"/>
                    <a:pt x="f134" y="f135"/>
                  </a:cubicBezTo>
                  <a:cubicBezTo>
                    <a:pt x="f133" y="f135"/>
                    <a:pt x="f133" y="f57"/>
                    <a:pt x="f133" y="f135"/>
                  </a:cubicBezTo>
                  <a:cubicBezTo>
                    <a:pt x="f133" y="f135"/>
                    <a:pt x="f133" y="f135"/>
                    <a:pt x="f133" y="f135"/>
                  </a:cubicBezTo>
                  <a:cubicBezTo>
                    <a:pt x="f133" y="f135"/>
                    <a:pt x="f133" y="f135"/>
                    <a:pt x="f133" y="f135"/>
                  </a:cubicBezTo>
                  <a:cubicBezTo>
                    <a:pt x="f133" y="f135"/>
                    <a:pt x="f136" y="f57"/>
                    <a:pt x="f133" y="f57"/>
                  </a:cubicBezTo>
                  <a:cubicBezTo>
                    <a:pt x="f133" y="f63"/>
                    <a:pt x="f137" y="f57"/>
                    <a:pt x="f137" y="f65"/>
                  </a:cubicBezTo>
                  <a:cubicBezTo>
                    <a:pt x="f137" y="f65"/>
                    <a:pt x="f137" y="f65"/>
                    <a:pt x="f137" y="f65"/>
                  </a:cubicBezTo>
                  <a:cubicBezTo>
                    <a:pt x="f138" y="f69"/>
                    <a:pt x="f138" y="f69"/>
                    <a:pt x="f138" y="f69"/>
                  </a:cubicBezTo>
                  <a:cubicBezTo>
                    <a:pt x="f138" y="f69"/>
                    <a:pt x="f137" y="f69"/>
                    <a:pt x="f137" y="f69"/>
                  </a:cubicBezTo>
                  <a:cubicBezTo>
                    <a:pt x="f138" y="f72"/>
                    <a:pt x="f138" y="f72"/>
                    <a:pt x="f138" y="f72"/>
                  </a:cubicBezTo>
                  <a:cubicBezTo>
                    <a:pt x="f138" y="f73"/>
                    <a:pt x="f138" y="f73"/>
                    <a:pt x="f138" y="f73"/>
                  </a:cubicBezTo>
                  <a:cubicBezTo>
                    <a:pt x="f138" y="f72"/>
                    <a:pt x="f138" y="f73"/>
                    <a:pt x="f139" y="f73"/>
                  </a:cubicBezTo>
                  <a:cubicBezTo>
                    <a:pt x="f138" y="f73"/>
                    <a:pt x="f138" y="f73"/>
                    <a:pt x="f138" y="f73"/>
                  </a:cubicBezTo>
                  <a:cubicBezTo>
                    <a:pt x="f139" y="f140"/>
                    <a:pt x="f139" y="f140"/>
                    <a:pt x="f139" y="f140"/>
                  </a:cubicBezTo>
                  <a:cubicBezTo>
                    <a:pt x="f139" y="f73"/>
                    <a:pt x="f139" y="f73"/>
                    <a:pt x="f139" y="f73"/>
                  </a:cubicBezTo>
                  <a:cubicBezTo>
                    <a:pt x="f139" y="f73"/>
                    <a:pt x="f139" y="f73"/>
                    <a:pt x="f141" y="f73"/>
                  </a:cubicBezTo>
                  <a:cubicBezTo>
                    <a:pt x="f139" y="f140"/>
                    <a:pt x="f141" y="f140"/>
                    <a:pt x="f141" y="f75"/>
                  </a:cubicBezTo>
                  <a:cubicBezTo>
                    <a:pt x="f142" y="f75"/>
                    <a:pt x="f142" y="f75"/>
                    <a:pt x="f142" y="f75"/>
                  </a:cubicBezTo>
                  <a:cubicBezTo>
                    <a:pt x="f142" y="f76"/>
                    <a:pt x="f142" y="f76"/>
                    <a:pt x="f142" y="f76"/>
                  </a:cubicBezTo>
                  <a:cubicBezTo>
                    <a:pt x="f142" y="f76"/>
                    <a:pt x="f142" y="f75"/>
                    <a:pt x="f141" y="f75"/>
                  </a:cubicBezTo>
                  <a:cubicBezTo>
                    <a:pt x="f141" y="f76"/>
                    <a:pt x="f141" y="f76"/>
                    <a:pt x="f142" y="f76"/>
                  </a:cubicBezTo>
                  <a:cubicBezTo>
                    <a:pt x="f142" y="f76"/>
                    <a:pt x="f142" y="f76"/>
                    <a:pt x="f143" y="f78"/>
                  </a:cubicBezTo>
                  <a:cubicBezTo>
                    <a:pt x="f142" y="f76"/>
                    <a:pt x="f142" y="f76"/>
                    <a:pt x="f142" y="f76"/>
                  </a:cubicBezTo>
                  <a:cubicBezTo>
                    <a:pt x="f142" y="f78"/>
                    <a:pt x="f142" y="f78"/>
                    <a:pt x="f142" y="f78"/>
                  </a:cubicBezTo>
                  <a:cubicBezTo>
                    <a:pt x="f143" y="f78"/>
                    <a:pt x="f143" y="f78"/>
                    <a:pt x="f143" y="f78"/>
                  </a:cubicBezTo>
                  <a:cubicBezTo>
                    <a:pt x="f142" y="f78"/>
                    <a:pt x="f142" y="f78"/>
                    <a:pt x="f142" y="f78"/>
                  </a:cubicBezTo>
                  <a:cubicBezTo>
                    <a:pt x="f143" y="f78"/>
                    <a:pt x="f143" y="f82"/>
                    <a:pt x="f144" y="f82"/>
                  </a:cubicBezTo>
                  <a:cubicBezTo>
                    <a:pt x="f144" y="f84"/>
                    <a:pt x="f144" y="f84"/>
                    <a:pt x="f144" y="f89"/>
                  </a:cubicBezTo>
                  <a:cubicBezTo>
                    <a:pt x="f144" y="f89"/>
                    <a:pt x="f144" y="f89"/>
                    <a:pt x="f144" y="f89"/>
                  </a:cubicBezTo>
                  <a:cubicBezTo>
                    <a:pt x="f144" y="f90"/>
                    <a:pt x="f144" y="f90"/>
                    <a:pt x="f144" y="f90"/>
                  </a:cubicBezTo>
                  <a:cubicBezTo>
                    <a:pt x="f144" y="f90"/>
                    <a:pt x="f144" y="f90"/>
                    <a:pt x="f144" y="f90"/>
                  </a:cubicBezTo>
                  <a:cubicBezTo>
                    <a:pt x="f145" y="f93"/>
                    <a:pt x="f145" y="f93"/>
                    <a:pt x="f145" y="f93"/>
                  </a:cubicBezTo>
                  <a:cubicBezTo>
                    <a:pt x="f145" y="f146"/>
                    <a:pt x="f144" y="f146"/>
                    <a:pt x="f144" y="f94"/>
                  </a:cubicBezTo>
                  <a:cubicBezTo>
                    <a:pt x="f145" y="f94"/>
                    <a:pt x="f147" y="f94"/>
                    <a:pt x="f147" y="f94"/>
                  </a:cubicBezTo>
                  <a:cubicBezTo>
                    <a:pt x="f147" y="f94"/>
                    <a:pt x="f148" y="f101"/>
                    <a:pt x="f148" y="f102"/>
                  </a:cubicBezTo>
                  <a:cubicBezTo>
                    <a:pt x="f148" y="f102"/>
                    <a:pt x="f148" y="f102"/>
                    <a:pt x="f148" y="f104"/>
                  </a:cubicBezTo>
                  <a:cubicBezTo>
                    <a:pt x="f149" y="f105"/>
                    <a:pt x="f150" y="f151"/>
                    <a:pt x="f150" y="f110"/>
                  </a:cubicBezTo>
                  <a:cubicBezTo>
                    <a:pt x="f150" y="f151"/>
                    <a:pt x="f150" y="f110"/>
                    <a:pt x="f150" y="f110"/>
                  </a:cubicBezTo>
                  <a:cubicBezTo>
                    <a:pt x="f150" y="f110"/>
                    <a:pt x="f150" y="f116"/>
                    <a:pt x="f150" y="f116"/>
                  </a:cubicBezTo>
                  <a:cubicBezTo>
                    <a:pt x="f150" y="f110"/>
                    <a:pt x="f152" y="f110"/>
                    <a:pt x="f150" y="f110"/>
                  </a:cubicBezTo>
                  <a:cubicBezTo>
                    <a:pt x="f152" y="f110"/>
                    <a:pt x="f153" y="f113"/>
                    <a:pt x="f153" y="f115"/>
                  </a:cubicBezTo>
                  <a:cubicBezTo>
                    <a:pt x="f153" y="f113"/>
                    <a:pt x="f153" y="f115"/>
                    <a:pt x="f154" y="f115"/>
                  </a:cubicBezTo>
                  <a:cubicBezTo>
                    <a:pt x="f153" y="f115"/>
                    <a:pt x="f153" y="f117"/>
                    <a:pt x="f154" y="f117"/>
                  </a:cubicBezTo>
                  <a:cubicBezTo>
                    <a:pt x="f154" y="f117"/>
                    <a:pt x="f154" y="f117"/>
                    <a:pt x="f154" y="f117"/>
                  </a:cubicBezTo>
                  <a:cubicBezTo>
                    <a:pt x="f154" y="f118"/>
                    <a:pt x="f154" y="f118"/>
                    <a:pt x="f154" y="f118"/>
                  </a:cubicBezTo>
                  <a:cubicBezTo>
                    <a:pt x="f154" y="f118"/>
                    <a:pt x="f155" y="f117"/>
                    <a:pt x="f155" y="f118"/>
                  </a:cubicBezTo>
                  <a:cubicBezTo>
                    <a:pt x="f155" y="f118"/>
                    <a:pt x="f155" y="f118"/>
                    <a:pt x="f155" y="f118"/>
                  </a:cubicBezTo>
                  <a:cubicBezTo>
                    <a:pt x="f156" y="f121"/>
                    <a:pt x="f156" y="f121"/>
                    <a:pt x="f156" y="f121"/>
                  </a:cubicBezTo>
                  <a:cubicBezTo>
                    <a:pt x="f156" y="f122"/>
                    <a:pt x="f156" y="f122"/>
                    <a:pt x="f156" y="f122"/>
                  </a:cubicBezTo>
                  <a:cubicBezTo>
                    <a:pt x="f156" y="f122"/>
                    <a:pt x="f157" y="f158"/>
                    <a:pt x="f157" y="f122"/>
                  </a:cubicBezTo>
                  <a:cubicBezTo>
                    <a:pt x="f157" y="f158"/>
                    <a:pt x="f157" y="f124"/>
                    <a:pt x="f157" y="f126"/>
                  </a:cubicBezTo>
                  <a:cubicBezTo>
                    <a:pt x="f159" y="f127"/>
                    <a:pt x="f160" y="f131"/>
                    <a:pt x="f161" y="f133"/>
                  </a:cubicBezTo>
                  <a:cubicBezTo>
                    <a:pt x="f161" y="f133"/>
                    <a:pt x="f161" y="f133"/>
                    <a:pt x="f161" y="f133"/>
                  </a:cubicBezTo>
                  <a:cubicBezTo>
                    <a:pt x="f161" y="f136"/>
                    <a:pt x="f162" y="f133"/>
                    <a:pt x="f162" y="f133"/>
                  </a:cubicBezTo>
                  <a:cubicBezTo>
                    <a:pt x="f161" y="f133"/>
                    <a:pt x="f161" y="f136"/>
                    <a:pt x="f161" y="f136"/>
                  </a:cubicBezTo>
                  <a:cubicBezTo>
                    <a:pt x="f161" y="f137"/>
                    <a:pt x="f162" y="f137"/>
                    <a:pt x="f162" y="f137"/>
                  </a:cubicBezTo>
                  <a:cubicBezTo>
                    <a:pt x="f163" y="f137"/>
                    <a:pt x="f162" y="f137"/>
                    <a:pt x="f162" y="f137"/>
                  </a:cubicBezTo>
                  <a:cubicBezTo>
                    <a:pt x="f163" y="f137"/>
                    <a:pt x="f163" y="f137"/>
                    <a:pt x="f163" y="f137"/>
                  </a:cubicBezTo>
                  <a:cubicBezTo>
                    <a:pt x="f163" y="f137"/>
                    <a:pt x="f163" y="f137"/>
                    <a:pt x="f162" y="f137"/>
                  </a:cubicBezTo>
                  <a:cubicBezTo>
                    <a:pt x="f163" y="f139"/>
                    <a:pt x="f163" y="f139"/>
                    <a:pt x="f163" y="f139"/>
                  </a:cubicBezTo>
                  <a:cubicBezTo>
                    <a:pt x="f163" y="f141"/>
                    <a:pt x="f161" y="f137"/>
                    <a:pt x="f160" y="f139"/>
                  </a:cubicBezTo>
                  <a:cubicBezTo>
                    <a:pt x="f161" y="f141"/>
                    <a:pt x="f161" y="f141"/>
                    <a:pt x="f161" y="f141"/>
                  </a:cubicBezTo>
                  <a:cubicBezTo>
                    <a:pt x="f160" y="f141"/>
                    <a:pt x="f159" y="f139"/>
                    <a:pt x="f160" y="f141"/>
                  </a:cubicBezTo>
                  <a:cubicBezTo>
                    <a:pt x="f162" y="f141"/>
                    <a:pt x="f162" y="f141"/>
                    <a:pt x="f162" y="f141"/>
                  </a:cubicBezTo>
                  <a:cubicBezTo>
                    <a:pt x="f162" y="f142"/>
                    <a:pt x="f163" y="f139"/>
                    <a:pt x="f164" y="f142"/>
                  </a:cubicBezTo>
                  <a:cubicBezTo>
                    <a:pt x="f163" y="f141"/>
                    <a:pt x="f163" y="f141"/>
                    <a:pt x="f163" y="f141"/>
                  </a:cubicBezTo>
                  <a:cubicBezTo>
                    <a:pt x="f163" y="f142"/>
                    <a:pt x="f164" y="f142"/>
                    <a:pt x="f164" y="f143"/>
                  </a:cubicBezTo>
                  <a:cubicBezTo>
                    <a:pt x="f164" y="f142"/>
                    <a:pt x="f165" y="f142"/>
                    <a:pt x="f165" y="f142"/>
                  </a:cubicBezTo>
                  <a:cubicBezTo>
                    <a:pt x="f165" y="f143"/>
                    <a:pt x="f164" y="f142"/>
                    <a:pt x="f165" y="f143"/>
                  </a:cubicBezTo>
                  <a:cubicBezTo>
                    <a:pt x="f165" y="f143"/>
                    <a:pt x="f166" y="f144"/>
                    <a:pt x="f166" y="f143"/>
                  </a:cubicBezTo>
                  <a:cubicBezTo>
                    <a:pt x="f167" y="f143"/>
                    <a:pt x="f166" y="f144"/>
                    <a:pt x="f167" y="f144"/>
                  </a:cubicBezTo>
                  <a:cubicBezTo>
                    <a:pt x="f166" y="f168"/>
                    <a:pt x="f165" y="f144"/>
                    <a:pt x="f165" y="f168"/>
                  </a:cubicBezTo>
                  <a:cubicBezTo>
                    <a:pt x="f166" y="f168"/>
                    <a:pt x="f167" y="f168"/>
                    <a:pt x="f167" y="f168"/>
                  </a:cubicBezTo>
                  <a:cubicBezTo>
                    <a:pt x="f167" y="f168"/>
                    <a:pt x="f167" y="f168"/>
                    <a:pt x="f166" y="f168"/>
                  </a:cubicBezTo>
                  <a:cubicBezTo>
                    <a:pt x="f166" y="f168"/>
                    <a:pt x="f169" y="f168"/>
                    <a:pt x="f167" y="f145"/>
                  </a:cubicBezTo>
                  <a:cubicBezTo>
                    <a:pt x="f169" y="f145"/>
                    <a:pt x="f169" y="f145"/>
                    <a:pt x="f169" y="f145"/>
                  </a:cubicBezTo>
                  <a:cubicBezTo>
                    <a:pt x="f169" y="f145"/>
                    <a:pt x="f169" y="f145"/>
                    <a:pt x="f169" y="f147"/>
                  </a:cubicBezTo>
                  <a:cubicBezTo>
                    <a:pt x="f169" y="f147"/>
                    <a:pt x="f170" y="f148"/>
                    <a:pt x="f169" y="f148"/>
                  </a:cubicBezTo>
                  <a:cubicBezTo>
                    <a:pt x="f170" y="f149"/>
                    <a:pt x="f170" y="f149"/>
                    <a:pt x="f170" y="f149"/>
                  </a:cubicBezTo>
                  <a:cubicBezTo>
                    <a:pt x="f170" y="f148"/>
                    <a:pt x="f170" y="f148"/>
                    <a:pt x="f170" y="f147"/>
                  </a:cubicBezTo>
                  <a:cubicBezTo>
                    <a:pt x="f170" y="f148"/>
                    <a:pt x="f171" y="f148"/>
                    <a:pt x="f171" y="f148"/>
                  </a:cubicBezTo>
                  <a:cubicBezTo>
                    <a:pt x="f171" y="f149"/>
                    <a:pt x="f171" y="f149"/>
                    <a:pt x="f171" y="f149"/>
                  </a:cubicBezTo>
                  <a:cubicBezTo>
                    <a:pt x="f171" y="f149"/>
                    <a:pt x="f171" y="f149"/>
                    <a:pt x="f171" y="f149"/>
                  </a:cubicBezTo>
                  <a:cubicBezTo>
                    <a:pt x="f171" y="f149"/>
                    <a:pt x="f171" y="f149"/>
                    <a:pt x="f171" y="f150"/>
                  </a:cubicBezTo>
                  <a:cubicBezTo>
                    <a:pt x="f171" y="f150"/>
                    <a:pt x="f171" y="f150"/>
                    <a:pt x="f171" y="f150"/>
                  </a:cubicBezTo>
                  <a:cubicBezTo>
                    <a:pt x="f172" y="f150"/>
                    <a:pt x="f171" y="f150"/>
                    <a:pt x="f171" y="f150"/>
                  </a:cubicBezTo>
                  <a:cubicBezTo>
                    <a:pt x="f171" y="f150"/>
                    <a:pt x="f171" y="f150"/>
                    <a:pt x="f171" y="f150"/>
                  </a:cubicBezTo>
                  <a:cubicBezTo>
                    <a:pt x="f171" y="f150"/>
                    <a:pt x="f171" y="f150"/>
                    <a:pt x="f171" y="f152"/>
                  </a:cubicBezTo>
                  <a:cubicBezTo>
                    <a:pt x="f171" y="f150"/>
                    <a:pt x="f172" y="f150"/>
                    <a:pt x="f172" y="f150"/>
                  </a:cubicBezTo>
                  <a:cubicBezTo>
                    <a:pt x="f173" y="f152"/>
                    <a:pt x="f172" y="f152"/>
                    <a:pt x="f172" y="f152"/>
                  </a:cubicBezTo>
                  <a:cubicBezTo>
                    <a:pt x="f171" y="f152"/>
                    <a:pt x="f171" y="f152"/>
                    <a:pt x="f171" y="f152"/>
                  </a:cubicBezTo>
                  <a:cubicBezTo>
                    <a:pt x="f171" y="f153"/>
                    <a:pt x="f171" y="f153"/>
                    <a:pt x="f171" y="f153"/>
                  </a:cubicBezTo>
                  <a:cubicBezTo>
                    <a:pt x="f172" y="f154"/>
                    <a:pt x="f173" y="f154"/>
                    <a:pt x="f173" y="f153"/>
                  </a:cubicBezTo>
                  <a:cubicBezTo>
                    <a:pt x="f173" y="f153"/>
                    <a:pt x="f173" y="f154"/>
                    <a:pt x="f172" y="f154"/>
                  </a:cubicBezTo>
                  <a:cubicBezTo>
                    <a:pt x="f173" y="f174"/>
                    <a:pt x="f173" y="f154"/>
                    <a:pt x="f173" y="f154"/>
                  </a:cubicBezTo>
                  <a:cubicBezTo>
                    <a:pt x="f173" y="f155"/>
                    <a:pt x="f173" y="f155"/>
                    <a:pt x="f173" y="f155"/>
                  </a:cubicBezTo>
                  <a:cubicBezTo>
                    <a:pt x="f172" y="f155"/>
                    <a:pt x="f172" y="f155"/>
                    <a:pt x="f172" y="f155"/>
                  </a:cubicBezTo>
                  <a:cubicBezTo>
                    <a:pt x="f172" y="f155"/>
                    <a:pt x="f172" y="f155"/>
                    <a:pt x="f172" y="f155"/>
                  </a:cubicBezTo>
                  <a:cubicBezTo>
                    <a:pt x="f171" y="f155"/>
                    <a:pt x="f172" y="f157"/>
                    <a:pt x="f171" y="f157"/>
                  </a:cubicBezTo>
                  <a:cubicBezTo>
                    <a:pt x="f172" y="f157"/>
                    <a:pt x="f172" y="f157"/>
                    <a:pt x="f172" y="f157"/>
                  </a:cubicBezTo>
                  <a:cubicBezTo>
                    <a:pt x="f173" y="f155"/>
                    <a:pt x="f175" y="f157"/>
                    <a:pt x="f176" y="f157"/>
                  </a:cubicBezTo>
                  <a:cubicBezTo>
                    <a:pt x="f177" y="f157"/>
                    <a:pt x="f173" y="f178"/>
                    <a:pt x="f176" y="f159"/>
                  </a:cubicBezTo>
                  <a:cubicBezTo>
                    <a:pt x="f176" y="f178"/>
                    <a:pt x="f177" y="f159"/>
                    <a:pt x="f177" y="f178"/>
                  </a:cubicBezTo>
                  <a:cubicBezTo>
                    <a:pt x="f177" y="f159"/>
                    <a:pt x="f179" y="f178"/>
                    <a:pt x="f179" y="f159"/>
                  </a:cubicBezTo>
                  <a:cubicBezTo>
                    <a:pt x="f177" y="f159"/>
                    <a:pt x="f177" y="f160"/>
                    <a:pt x="f176" y="f160"/>
                  </a:cubicBezTo>
                  <a:cubicBezTo>
                    <a:pt x="f177" y="f160"/>
                    <a:pt x="f176" y="f159"/>
                    <a:pt x="f176" y="f159"/>
                  </a:cubicBezTo>
                  <a:cubicBezTo>
                    <a:pt x="f176" y="f159"/>
                    <a:pt x="f175" y="f159"/>
                    <a:pt x="f176" y="f160"/>
                  </a:cubicBezTo>
                  <a:cubicBezTo>
                    <a:pt x="f176" y="f161"/>
                    <a:pt x="f176" y="f161"/>
                    <a:pt x="f177" y="f161"/>
                  </a:cubicBezTo>
                  <a:cubicBezTo>
                    <a:pt x="f177" y="f161"/>
                    <a:pt x="f176" y="f160"/>
                    <a:pt x="f177" y="f160"/>
                  </a:cubicBezTo>
                  <a:cubicBezTo>
                    <a:pt x="f179" y="f161"/>
                    <a:pt x="f177" y="f162"/>
                    <a:pt x="f179" y="f161"/>
                  </a:cubicBezTo>
                  <a:cubicBezTo>
                    <a:pt x="f179" y="f161"/>
                    <a:pt x="f179" y="f160"/>
                    <a:pt x="f179" y="f160"/>
                  </a:cubicBezTo>
                  <a:cubicBezTo>
                    <a:pt x="f179" y="f161"/>
                    <a:pt x="f179" y="f161"/>
                    <a:pt x="f179" y="f161"/>
                  </a:cubicBezTo>
                  <a:cubicBezTo>
                    <a:pt x="f179" y="f161"/>
                    <a:pt x="f179" y="f161"/>
                    <a:pt x="f179" y="f161"/>
                  </a:cubicBezTo>
                  <a:cubicBezTo>
                    <a:pt x="f179" y="f162"/>
                    <a:pt x="f180" y="f161"/>
                    <a:pt x="f180" y="f162"/>
                  </a:cubicBezTo>
                  <a:cubicBezTo>
                    <a:pt x="f180" y="f163"/>
                    <a:pt x="f180" y="f163"/>
                    <a:pt x="f180" y="f163"/>
                  </a:cubicBezTo>
                  <a:cubicBezTo>
                    <a:pt x="f179" y="f163"/>
                    <a:pt x="f179" y="f161"/>
                    <a:pt x="f179" y="f162"/>
                  </a:cubicBezTo>
                  <a:cubicBezTo>
                    <a:pt x="f179" y="f163"/>
                    <a:pt x="f179" y="f163"/>
                    <a:pt x="f179" y="f163"/>
                  </a:cubicBezTo>
                  <a:cubicBezTo>
                    <a:pt x="f179" y="f163"/>
                    <a:pt x="f179" y="f163"/>
                    <a:pt x="f179" y="f163"/>
                  </a:cubicBezTo>
                  <a:cubicBezTo>
                    <a:pt x="f179" y="f163"/>
                    <a:pt x="f179" y="f164"/>
                    <a:pt x="f179" y="f165"/>
                  </a:cubicBezTo>
                  <a:cubicBezTo>
                    <a:pt x="f180" y="f165"/>
                    <a:pt x="f180" y="f165"/>
                    <a:pt x="f180" y="f165"/>
                  </a:cubicBezTo>
                  <a:cubicBezTo>
                    <a:pt x="f181" y="f166"/>
                    <a:pt x="f181" y="f166"/>
                    <a:pt x="f182" y="f166"/>
                  </a:cubicBezTo>
                  <a:cubicBezTo>
                    <a:pt x="f181" y="f167"/>
                    <a:pt x="f182" y="f169"/>
                    <a:pt x="f181" y="f167"/>
                  </a:cubicBezTo>
                  <a:cubicBezTo>
                    <a:pt x="f182" y="f167"/>
                    <a:pt x="f181" y="f165"/>
                    <a:pt x="f180" y="f165"/>
                  </a:cubicBezTo>
                  <a:cubicBezTo>
                    <a:pt x="f179" y="f166"/>
                    <a:pt x="f179" y="f164"/>
                    <a:pt x="f179" y="f164"/>
                  </a:cubicBezTo>
                  <a:cubicBezTo>
                    <a:pt x="f179" y="f165"/>
                    <a:pt x="f179" y="f166"/>
                    <a:pt x="f177" y="f166"/>
                  </a:cubicBezTo>
                  <a:cubicBezTo>
                    <a:pt x="f179" y="f167"/>
                    <a:pt x="f179" y="f167"/>
                    <a:pt x="f179" y="f167"/>
                  </a:cubicBezTo>
                  <a:cubicBezTo>
                    <a:pt x="f179" y="f167"/>
                    <a:pt x="f179" y="f166"/>
                    <a:pt x="f179" y="f166"/>
                  </a:cubicBezTo>
                  <a:cubicBezTo>
                    <a:pt x="f179" y="f167"/>
                    <a:pt x="f180" y="f169"/>
                    <a:pt x="f181" y="f169"/>
                  </a:cubicBezTo>
                  <a:cubicBezTo>
                    <a:pt x="f181" y="f170"/>
                    <a:pt x="f180" y="f170"/>
                    <a:pt x="f180" y="f169"/>
                  </a:cubicBezTo>
                  <a:cubicBezTo>
                    <a:pt x="f181" y="f170"/>
                    <a:pt x="f182" y="f171"/>
                    <a:pt x="f182" y="f183"/>
                  </a:cubicBezTo>
                  <a:cubicBezTo>
                    <a:pt x="f184" y="f171"/>
                    <a:pt x="f184" y="f172"/>
                    <a:pt x="f185" y="f183"/>
                  </a:cubicBezTo>
                  <a:cubicBezTo>
                    <a:pt x="f184" y="f171"/>
                    <a:pt x="f185" y="f171"/>
                    <a:pt x="f185" y="f171"/>
                  </a:cubicBezTo>
                  <a:cubicBezTo>
                    <a:pt x="f185" y="f171"/>
                    <a:pt x="f185" y="f171"/>
                    <a:pt x="f185" y="f171"/>
                  </a:cubicBezTo>
                  <a:cubicBezTo>
                    <a:pt x="f185" y="f171"/>
                    <a:pt x="f184" y="f183"/>
                    <a:pt x="f185" y="f183"/>
                  </a:cubicBezTo>
                  <a:cubicBezTo>
                    <a:pt x="f185" y="f171"/>
                    <a:pt x="f184" y="f172"/>
                    <a:pt x="f184" y="f172"/>
                  </a:cubicBezTo>
                  <a:cubicBezTo>
                    <a:pt x="f184" y="f175"/>
                    <a:pt x="f182" y="f172"/>
                    <a:pt x="f184" y="f175"/>
                  </a:cubicBezTo>
                  <a:cubicBezTo>
                    <a:pt x="f184" y="f176"/>
                    <a:pt x="f185" y="f176"/>
                    <a:pt x="f185" y="f177"/>
                  </a:cubicBezTo>
                  <a:cubicBezTo>
                    <a:pt x="f185" y="f179"/>
                    <a:pt x="f186" y="f180"/>
                    <a:pt x="f187" y="f181"/>
                  </a:cubicBezTo>
                  <a:cubicBezTo>
                    <a:pt x="f187" y="f188"/>
                    <a:pt x="f186" y="f188"/>
                    <a:pt x="f186" y="f188"/>
                  </a:cubicBezTo>
                  <a:cubicBezTo>
                    <a:pt x="f187" y="f182"/>
                    <a:pt x="f187" y="f181"/>
                    <a:pt x="f187" y="f188"/>
                  </a:cubicBezTo>
                  <a:cubicBezTo>
                    <a:pt x="f187" y="f188"/>
                    <a:pt x="f187" y="f188"/>
                    <a:pt x="f187" y="f188"/>
                  </a:cubicBezTo>
                  <a:cubicBezTo>
                    <a:pt x="f187" y="f182"/>
                    <a:pt x="f187" y="f186"/>
                    <a:pt x="f189" y="f184"/>
                  </a:cubicBezTo>
                  <a:cubicBezTo>
                    <a:pt x="f190" y="f184"/>
                    <a:pt x="f190" y="f184"/>
                    <a:pt x="f190" y="f184"/>
                  </a:cubicBezTo>
                  <a:cubicBezTo>
                    <a:pt x="f190" y="f186"/>
                    <a:pt x="f190" y="f186"/>
                    <a:pt x="f190" y="f186"/>
                  </a:cubicBezTo>
                  <a:cubicBezTo>
                    <a:pt x="f190" y="f186"/>
                    <a:pt x="f190" y="f186"/>
                    <a:pt x="f187" y="f186"/>
                  </a:cubicBezTo>
                  <a:cubicBezTo>
                    <a:pt x="f187" y="f186"/>
                    <a:pt x="f190" y="f186"/>
                    <a:pt x="f189" y="f187"/>
                  </a:cubicBezTo>
                  <a:cubicBezTo>
                    <a:pt x="f189" y="f186"/>
                    <a:pt x="f189" y="f186"/>
                    <a:pt x="f189" y="f186"/>
                  </a:cubicBezTo>
                  <a:cubicBezTo>
                    <a:pt x="f191" y="f187"/>
                    <a:pt x="f191" y="f190"/>
                    <a:pt x="f5" y="f189"/>
                  </a:cubicBezTo>
                  <a:cubicBezTo>
                    <a:pt x="f191" y="f189"/>
                    <a:pt x="f191" y="f189"/>
                    <a:pt x="f191" y="f189"/>
                  </a:cubicBezTo>
                  <a:cubicBezTo>
                    <a:pt x="f5" y="f191"/>
                    <a:pt x="f5" y="f191"/>
                    <a:pt x="f5" y="f191"/>
                  </a:cubicBezTo>
                  <a:cubicBezTo>
                    <a:pt x="f191" y="f191"/>
                    <a:pt x="f191" y="f5"/>
                    <a:pt x="f5" y="f5"/>
                  </a:cubicBezTo>
                  <a:cubicBezTo>
                    <a:pt x="f189" y="f191"/>
                    <a:pt x="f189" y="f191"/>
                    <a:pt x="f189" y="f191"/>
                  </a:cubicBezTo>
                  <a:cubicBezTo>
                    <a:pt x="f189" y="f189"/>
                    <a:pt x="f191" y="f191"/>
                    <a:pt x="f191" y="f189"/>
                  </a:cubicBezTo>
                  <a:cubicBezTo>
                    <a:pt x="f189" y="f190"/>
                    <a:pt x="f189" y="f190"/>
                    <a:pt x="f189" y="f190"/>
                  </a:cubicBezTo>
                  <a:cubicBezTo>
                    <a:pt x="f189" y="f190"/>
                    <a:pt x="f189" y="f190"/>
                    <a:pt x="f189" y="f189"/>
                  </a:cubicBezTo>
                  <a:cubicBezTo>
                    <a:pt x="f189" y="f189"/>
                    <a:pt x="f189" y="f189"/>
                    <a:pt x="f190" y="f190"/>
                  </a:cubicBezTo>
                  <a:cubicBezTo>
                    <a:pt x="f190" y="f189"/>
                    <a:pt x="f190" y="f189"/>
                    <a:pt x="f190" y="f189"/>
                  </a:cubicBezTo>
                  <a:cubicBezTo>
                    <a:pt x="f190" y="f189"/>
                    <a:pt x="f190" y="f190"/>
                    <a:pt x="f187" y="f190"/>
                  </a:cubicBezTo>
                  <a:cubicBezTo>
                    <a:pt x="f190" y="f190"/>
                    <a:pt x="f187" y="f187"/>
                    <a:pt x="f190" y="f187"/>
                  </a:cubicBezTo>
                  <a:cubicBezTo>
                    <a:pt x="f187" y="f190"/>
                    <a:pt x="f187" y="f187"/>
                    <a:pt x="f186" y="f186"/>
                  </a:cubicBezTo>
                  <a:cubicBezTo>
                    <a:pt x="f187" y="f186"/>
                    <a:pt x="f185" y="f186"/>
                    <a:pt x="f185" y="f184"/>
                  </a:cubicBezTo>
                  <a:cubicBezTo>
                    <a:pt x="f185" y="f184"/>
                    <a:pt x="f186" y="f184"/>
                    <a:pt x="f187" y="f186"/>
                  </a:cubicBezTo>
                  <a:cubicBezTo>
                    <a:pt x="f187" y="f184"/>
                    <a:pt x="f186" y="f184"/>
                    <a:pt x="f186" y="f182"/>
                  </a:cubicBezTo>
                  <a:cubicBezTo>
                    <a:pt x="f186" y="f182"/>
                    <a:pt x="f185" y="f182"/>
                    <a:pt x="f185" y="f182"/>
                  </a:cubicBezTo>
                  <a:cubicBezTo>
                    <a:pt x="f185" y="f182"/>
                    <a:pt x="f185" y="f182"/>
                    <a:pt x="f185" y="f182"/>
                  </a:cubicBezTo>
                  <a:cubicBezTo>
                    <a:pt x="f185" y="f188"/>
                    <a:pt x="f184" y="f188"/>
                    <a:pt x="f184" y="f181"/>
                  </a:cubicBezTo>
                  <a:cubicBezTo>
                    <a:pt x="f182" y="f180"/>
                    <a:pt x="f181" y="f179"/>
                    <a:pt x="f181" y="f177"/>
                  </a:cubicBezTo>
                  <a:cubicBezTo>
                    <a:pt x="f181" y="f177"/>
                    <a:pt x="f181" y="f177"/>
                    <a:pt x="f181" y="f177"/>
                  </a:cubicBezTo>
                  <a:cubicBezTo>
                    <a:pt x="f180" y="f177"/>
                    <a:pt x="f180" y="f175"/>
                    <a:pt x="f179" y="f172"/>
                  </a:cubicBezTo>
                  <a:cubicBezTo>
                    <a:pt x="f179" y="f183"/>
                    <a:pt x="f176" y="f171"/>
                    <a:pt x="f177" y="f170"/>
                  </a:cubicBezTo>
                  <a:cubicBezTo>
                    <a:pt x="f175" y="f167"/>
                    <a:pt x="f172" y="f165"/>
                    <a:pt x="f171" y="f162"/>
                  </a:cubicBezTo>
                  <a:cubicBezTo>
                    <a:pt x="f172" y="f162"/>
                    <a:pt x="f172" y="f162"/>
                    <a:pt x="f172" y="f162"/>
                  </a:cubicBezTo>
                  <a:cubicBezTo>
                    <a:pt x="f171" y="f162"/>
                    <a:pt x="f172" y="f161"/>
                    <a:pt x="f172" y="f161"/>
                  </a:cubicBezTo>
                  <a:cubicBezTo>
                    <a:pt x="f171" y="f162"/>
                    <a:pt x="f171" y="f161"/>
                    <a:pt x="f171" y="f161"/>
                  </a:cubicBezTo>
                  <a:cubicBezTo>
                    <a:pt x="f171" y="f159"/>
                    <a:pt x="f169" y="f178"/>
                    <a:pt x="f167" y="f157"/>
                  </a:cubicBezTo>
                  <a:cubicBezTo>
                    <a:pt x="f169" y="f157"/>
                    <a:pt x="f169" y="f157"/>
                    <a:pt x="f169" y="f157"/>
                  </a:cubicBezTo>
                  <a:cubicBezTo>
                    <a:pt x="f166" y="f157"/>
                    <a:pt x="f166" y="f155"/>
                    <a:pt x="f166" y="f154"/>
                  </a:cubicBezTo>
                  <a:cubicBezTo>
                    <a:pt x="f166" y="f154"/>
                    <a:pt x="f166" y="f154"/>
                    <a:pt x="f166" y="f153"/>
                  </a:cubicBezTo>
                  <a:cubicBezTo>
                    <a:pt x="f165" y="f153"/>
                    <a:pt x="f164" y="f152"/>
                    <a:pt x="f163" y="f152"/>
                  </a:cubicBezTo>
                  <a:cubicBezTo>
                    <a:pt x="f163" y="f150"/>
                    <a:pt x="f162" y="f150"/>
                    <a:pt x="f162" y="f149"/>
                  </a:cubicBezTo>
                  <a:cubicBezTo>
                    <a:pt x="f159" y="f145"/>
                    <a:pt x="f178" y="f144"/>
                    <a:pt x="f157" y="f141"/>
                  </a:cubicBezTo>
                  <a:cubicBezTo>
                    <a:pt x="f157" y="f141"/>
                    <a:pt x="f157" y="f141"/>
                    <a:pt x="f157" y="f141"/>
                  </a:cubicBezTo>
                  <a:cubicBezTo>
                    <a:pt x="f155" y="f137"/>
                    <a:pt x="f153" y="f131"/>
                    <a:pt x="f150" y="f128"/>
                  </a:cubicBezTo>
                  <a:cubicBezTo>
                    <a:pt x="f152" y="f128"/>
                    <a:pt x="f152" y="f128"/>
                    <a:pt x="f152" y="f128"/>
                  </a:cubicBezTo>
                  <a:cubicBezTo>
                    <a:pt x="f152" y="f127"/>
                    <a:pt x="f150" y="f126"/>
                    <a:pt x="f150" y="f127"/>
                  </a:cubicBezTo>
                  <a:cubicBezTo>
                    <a:pt x="f150" y="f126"/>
                    <a:pt x="f149" y="f124"/>
                    <a:pt x="f150" y="f158"/>
                  </a:cubicBezTo>
                  <a:cubicBezTo>
                    <a:pt x="f149" y="f122"/>
                    <a:pt x="f149" y="f122"/>
                    <a:pt x="f148" y="f122"/>
                  </a:cubicBezTo>
                  <a:cubicBezTo>
                    <a:pt x="f192" y="f118"/>
                    <a:pt x="f192" y="f118"/>
                    <a:pt x="f147" y="f117"/>
                  </a:cubicBezTo>
                  <a:cubicBezTo>
                    <a:pt x="f147" y="f117"/>
                    <a:pt x="f147" y="f117"/>
                    <a:pt x="f147" y="f117"/>
                  </a:cubicBezTo>
                  <a:cubicBezTo>
                    <a:pt x="f147" y="f118"/>
                    <a:pt x="f192" y="f117"/>
                    <a:pt x="f192" y="f117"/>
                  </a:cubicBezTo>
                  <a:cubicBezTo>
                    <a:pt x="f147" y="f117"/>
                    <a:pt x="f147" y="f113"/>
                    <a:pt x="f145" y="f115"/>
                  </a:cubicBezTo>
                  <a:cubicBezTo>
                    <a:pt x="f145" y="f116"/>
                    <a:pt x="f143" y="f151"/>
                    <a:pt x="f143" y="f107"/>
                  </a:cubicBezTo>
                  <a:cubicBezTo>
                    <a:pt x="f143" y="f151"/>
                    <a:pt x="f143" y="f107"/>
                    <a:pt x="f142" y="f107"/>
                  </a:cubicBezTo>
                  <a:cubicBezTo>
                    <a:pt x="f142" y="f105"/>
                    <a:pt x="f141" y="f102"/>
                    <a:pt x="f139" y="f101"/>
                  </a:cubicBezTo>
                  <a:cubicBezTo>
                    <a:pt x="f141" y="f101"/>
                    <a:pt x="f141" y="f101"/>
                    <a:pt x="f141" y="f101"/>
                  </a:cubicBezTo>
                  <a:cubicBezTo>
                    <a:pt x="f139" y="f94"/>
                    <a:pt x="f139" y="f101"/>
                    <a:pt x="f139" y="f101"/>
                  </a:cubicBezTo>
                  <a:cubicBezTo>
                    <a:pt x="f137" y="f94"/>
                    <a:pt x="f137" y="f90"/>
                    <a:pt x="f133" y="f84"/>
                  </a:cubicBezTo>
                  <a:cubicBezTo>
                    <a:pt x="f131" y="f75"/>
                    <a:pt x="f128" y="f69"/>
                    <a:pt x="f126" y="f63"/>
                  </a:cubicBezTo>
                  <a:cubicBezTo>
                    <a:pt x="f127" y="f63"/>
                    <a:pt x="f127" y="f63"/>
                    <a:pt x="f127" y="f63"/>
                  </a:cubicBezTo>
                  <a:cubicBezTo>
                    <a:pt x="f124" y="f57"/>
                    <a:pt x="f126" y="f132"/>
                    <a:pt x="f122" y="f132"/>
                  </a:cubicBezTo>
                  <a:cubicBezTo>
                    <a:pt x="f122" y="f132"/>
                    <a:pt x="f122" y="f132"/>
                    <a:pt x="f122" y="f132"/>
                  </a:cubicBezTo>
                  <a:cubicBezTo>
                    <a:pt x="f121" y="f53"/>
                    <a:pt x="f121" y="f50"/>
                    <a:pt x="f118" y="f47"/>
                  </a:cubicBezTo>
                  <a:cubicBezTo>
                    <a:pt x="f118" y="f47"/>
                    <a:pt x="f118" y="f47"/>
                    <a:pt x="f118" y="f47"/>
                  </a:cubicBezTo>
                  <a:cubicBezTo>
                    <a:pt x="f117" y="f43"/>
                    <a:pt x="f117" y="f40"/>
                    <a:pt x="f117" y="f125"/>
                  </a:cubicBezTo>
                  <a:cubicBezTo>
                    <a:pt x="f117" y="f125"/>
                    <a:pt x="f117" y="f125"/>
                    <a:pt x="f117" y="f125"/>
                  </a:cubicBezTo>
                  <a:cubicBezTo>
                    <a:pt x="f117" y="f125"/>
                    <a:pt x="f115" y="f125"/>
                    <a:pt x="f115" y="f36"/>
                  </a:cubicBezTo>
                  <a:cubicBezTo>
                    <a:pt x="f115" y="f38"/>
                    <a:pt x="f115" y="f36"/>
                    <a:pt x="f115" y="f36"/>
                  </a:cubicBezTo>
                  <a:cubicBezTo>
                    <a:pt x="f111" y="f123"/>
                    <a:pt x="f110" y="f120"/>
                    <a:pt x="f107" y="f22"/>
                  </a:cubicBezTo>
                  <a:cubicBezTo>
                    <a:pt x="f105" y="f24"/>
                    <a:pt x="f107" y="f24"/>
                    <a:pt x="f105" y="f24"/>
                  </a:cubicBezTo>
                  <a:cubicBezTo>
                    <a:pt x="f107" y="f19"/>
                    <a:pt x="f105" y="f24"/>
                    <a:pt x="f105" y="f24"/>
                  </a:cubicBezTo>
                  <a:cubicBezTo>
                    <a:pt x="f104" y="f19"/>
                    <a:pt x="f107" y="f114"/>
                    <a:pt x="f105" y="f114"/>
                  </a:cubicBezTo>
                  <a:cubicBezTo>
                    <a:pt x="f104" y="f114"/>
                    <a:pt x="f104" y="f114"/>
                    <a:pt x="f104" y="f114"/>
                  </a:cubicBezTo>
                  <a:cubicBezTo>
                    <a:pt x="f102" y="f14"/>
                    <a:pt x="f104" y="f16"/>
                    <a:pt x="f102" y="f16"/>
                  </a:cubicBezTo>
                  <a:cubicBezTo>
                    <a:pt x="f102" y="f16"/>
                    <a:pt x="f102" y="f16"/>
                    <a:pt x="f102" y="f16"/>
                  </a:cubicBezTo>
                  <a:cubicBezTo>
                    <a:pt x="f99" y="f109"/>
                    <a:pt x="f99" y="f12"/>
                    <a:pt x="f94" y="f10"/>
                  </a:cubicBezTo>
                  <a:cubicBezTo>
                    <a:pt x="f84" y="f6"/>
                    <a:pt x="f75" y="f88"/>
                    <a:pt x="f65" y="f80"/>
                  </a:cubicBezTo>
                  <a:cubicBezTo>
                    <a:pt x="f57" y="f71"/>
                    <a:pt x="f130" y="f62"/>
                    <a:pt x="f43" y="f193"/>
                  </a:cubicBezTo>
                  <a:cubicBezTo>
                    <a:pt x="f43" y="f54"/>
                    <a:pt x="f43" y="f54"/>
                    <a:pt x="f40" y="f194"/>
                  </a:cubicBezTo>
                  <a:cubicBezTo>
                    <a:pt x="f40" y="f194"/>
                    <a:pt x="f40" y="f194"/>
                    <a:pt x="f40" y="f194"/>
                  </a:cubicBezTo>
                  <a:cubicBezTo>
                    <a:pt x="f40" y="f194"/>
                    <a:pt x="f40" y="f52"/>
                    <a:pt x="f36" y="f52"/>
                  </a:cubicBezTo>
                  <a:cubicBezTo>
                    <a:pt x="f38" y="f49"/>
                    <a:pt x="f123" y="f2"/>
                    <a:pt x="f32" y="f42"/>
                  </a:cubicBezTo>
                  <a:cubicBezTo>
                    <a:pt x="f32" y="f44"/>
                    <a:pt x="f123" y="f44"/>
                    <a:pt x="f32" y="f42"/>
                  </a:cubicBezTo>
                  <a:cubicBezTo>
                    <a:pt x="f32" y="f42"/>
                    <a:pt x="f32" y="f42"/>
                    <a:pt x="f32" y="f42"/>
                  </a:cubicBezTo>
                  <a:cubicBezTo>
                    <a:pt x="f32" y="f42"/>
                    <a:pt x="f32" y="f42"/>
                    <a:pt x="f32" y="f42"/>
                  </a:cubicBezTo>
                  <a:cubicBezTo>
                    <a:pt x="f30" y="f41"/>
                    <a:pt x="f30" y="f41"/>
                    <a:pt x="f30" y="f42"/>
                  </a:cubicBezTo>
                  <a:cubicBezTo>
                    <a:pt x="f22" y="f195"/>
                    <a:pt x="f19" y="f196"/>
                    <a:pt x="f14" y="f197"/>
                  </a:cubicBezTo>
                  <a:cubicBezTo>
                    <a:pt x="f14" y="f198"/>
                    <a:pt x="f109" y="f20"/>
                    <a:pt x="f12" y="f199"/>
                  </a:cubicBezTo>
                  <a:cubicBezTo>
                    <a:pt x="f108" y="f15"/>
                    <a:pt x="f8" y="f200"/>
                    <a:pt x="f6" y="f201"/>
                  </a:cubicBezTo>
                  <a:cubicBezTo>
                    <a:pt x="f6" y="f201"/>
                    <a:pt x="f103" y="f7"/>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20" name="Freeform 117">
              <a:extLst>
                <a:ext uri="{FF2B5EF4-FFF2-40B4-BE49-F238E27FC236}">
                  <a16:creationId xmlns:a16="http://schemas.microsoft.com/office/drawing/2014/main" id="{B1A6BBBD-FF83-4160-81FE-6251958D996E}"/>
                </a:ext>
              </a:extLst>
            </p:cNvPr>
            <p:cNvSpPr/>
            <p:nvPr/>
          </p:nvSpPr>
          <p:spPr>
            <a:xfrm>
              <a:off x="9184791" y="3164016"/>
              <a:ext cx="200335" cy="332210"/>
            </a:xfrm>
            <a:custGeom>
              <a:avLst/>
              <a:gdLst>
                <a:gd name="f0" fmla="val 10800000"/>
                <a:gd name="f1" fmla="val 5400000"/>
                <a:gd name="f2" fmla="val 180"/>
                <a:gd name="f3" fmla="val w"/>
                <a:gd name="f4" fmla="val h"/>
                <a:gd name="f5" fmla="val 0"/>
                <a:gd name="f6" fmla="val 135"/>
                <a:gd name="f7" fmla="val 224"/>
                <a:gd name="f8" fmla="val 131"/>
                <a:gd name="f9" fmla="val 222"/>
                <a:gd name="f10" fmla="val 128"/>
                <a:gd name="f11" fmla="val 220"/>
                <a:gd name="f12" fmla="val 127"/>
                <a:gd name="f13" fmla="val 215"/>
                <a:gd name="f14" fmla="val 124"/>
                <a:gd name="f15" fmla="val 213"/>
                <a:gd name="f16" fmla="val 125"/>
                <a:gd name="f17" fmla="val 212"/>
                <a:gd name="f18" fmla="val 123"/>
                <a:gd name="f19" fmla="val 211"/>
                <a:gd name="f20" fmla="val 121"/>
                <a:gd name="f21" fmla="val 204"/>
                <a:gd name="f22" fmla="val 119"/>
                <a:gd name="f23" fmla="val 200"/>
                <a:gd name="f24" fmla="val 118"/>
                <a:gd name="f25" fmla="val 199"/>
                <a:gd name="f26" fmla="val 198"/>
                <a:gd name="f27" fmla="val 197"/>
                <a:gd name="f28" fmla="val 117"/>
                <a:gd name="f29" fmla="val 115"/>
                <a:gd name="f30" fmla="val 196"/>
                <a:gd name="f31" fmla="val 194"/>
                <a:gd name="f32" fmla="val 114"/>
                <a:gd name="f33" fmla="val 193"/>
                <a:gd name="f34" fmla="val 112"/>
                <a:gd name="f35" fmla="val 191"/>
                <a:gd name="f36" fmla="val 110"/>
                <a:gd name="f37" fmla="val 187"/>
                <a:gd name="f38" fmla="val 108"/>
                <a:gd name="f39" fmla="val 185"/>
                <a:gd name="f40" fmla="val 109"/>
                <a:gd name="f41" fmla="val 184"/>
                <a:gd name="f42" fmla="val 107"/>
                <a:gd name="f43" fmla="val 182"/>
                <a:gd name="f44" fmla="val 106"/>
                <a:gd name="f45" fmla="val 105"/>
                <a:gd name="f46" fmla="val 181"/>
                <a:gd name="f47" fmla="val 104"/>
                <a:gd name="f48" fmla="val 179"/>
                <a:gd name="f49" fmla="val 178"/>
                <a:gd name="f50" fmla="val 177"/>
                <a:gd name="f51" fmla="val 102"/>
                <a:gd name="f52" fmla="val 176"/>
                <a:gd name="f53" fmla="val 175"/>
                <a:gd name="f54" fmla="val 100"/>
                <a:gd name="f55" fmla="val 171"/>
                <a:gd name="f56" fmla="val 98"/>
                <a:gd name="f57" fmla="val 168"/>
                <a:gd name="f58" fmla="val 97"/>
                <a:gd name="f59" fmla="val 165"/>
                <a:gd name="f60" fmla="val 164"/>
                <a:gd name="f61" fmla="val 163"/>
                <a:gd name="f62" fmla="val 96"/>
                <a:gd name="f63" fmla="val 162"/>
                <a:gd name="f64" fmla="val 95"/>
                <a:gd name="f65" fmla="val 161"/>
                <a:gd name="f66" fmla="val 93"/>
                <a:gd name="f67" fmla="val 160"/>
                <a:gd name="f68" fmla="val 159"/>
                <a:gd name="f69" fmla="val 92"/>
                <a:gd name="f70" fmla="val 158"/>
                <a:gd name="f71" fmla="val 157"/>
                <a:gd name="f72" fmla="val 91"/>
                <a:gd name="f73" fmla="val 155"/>
                <a:gd name="f74" fmla="val 90"/>
                <a:gd name="f75" fmla="val 153"/>
                <a:gd name="f76" fmla="val 89"/>
                <a:gd name="f77" fmla="val 152"/>
                <a:gd name="f78" fmla="val 151"/>
                <a:gd name="f79" fmla="val 88"/>
                <a:gd name="f80" fmla="val 150"/>
                <a:gd name="f81" fmla="val 87"/>
                <a:gd name="f82" fmla="val 149"/>
                <a:gd name="f83" fmla="val 86"/>
                <a:gd name="f84" fmla="val 146"/>
                <a:gd name="f85" fmla="val 148"/>
                <a:gd name="f86" fmla="val 84"/>
                <a:gd name="f87" fmla="val 145"/>
                <a:gd name="f88" fmla="val 144"/>
                <a:gd name="f89" fmla="val 143"/>
                <a:gd name="f90" fmla="val 142"/>
                <a:gd name="f91" fmla="val 83"/>
                <a:gd name="f92" fmla="val 82"/>
                <a:gd name="f93" fmla="val 141"/>
                <a:gd name="f94" fmla="val 140"/>
                <a:gd name="f95" fmla="val 81"/>
                <a:gd name="f96" fmla="val 80"/>
                <a:gd name="f97" fmla="val 139"/>
                <a:gd name="f98" fmla="val 79"/>
                <a:gd name="f99" fmla="val 138"/>
                <a:gd name="f100" fmla="val 137"/>
                <a:gd name="f101" fmla="val 136"/>
                <a:gd name="f102" fmla="val 78"/>
                <a:gd name="f103" fmla="val 134"/>
                <a:gd name="f104" fmla="val 76"/>
                <a:gd name="f105" fmla="val 133"/>
                <a:gd name="f106" fmla="val 75"/>
                <a:gd name="f107" fmla="val 132"/>
                <a:gd name="f108" fmla="val 74"/>
                <a:gd name="f109" fmla="val 130"/>
                <a:gd name="f110" fmla="val 73"/>
                <a:gd name="f111" fmla="val 72"/>
                <a:gd name="f112" fmla="val 126"/>
                <a:gd name="f113" fmla="val 71"/>
                <a:gd name="f114" fmla="val 70"/>
                <a:gd name="f115" fmla="val 69"/>
                <a:gd name="f116" fmla="val 122"/>
                <a:gd name="f117" fmla="val 67"/>
                <a:gd name="f118" fmla="val 66"/>
                <a:gd name="f119" fmla="val 65"/>
                <a:gd name="f120" fmla="val 64"/>
                <a:gd name="f121" fmla="val 116"/>
                <a:gd name="f122" fmla="val 113"/>
                <a:gd name="f123" fmla="val 63"/>
                <a:gd name="f124" fmla="val 111"/>
                <a:gd name="f125" fmla="val 62"/>
                <a:gd name="f126" fmla="val 61"/>
                <a:gd name="f127" fmla="val 60"/>
                <a:gd name="f128" fmla="val 58"/>
                <a:gd name="f129" fmla="val 103"/>
                <a:gd name="f130" fmla="val 57"/>
                <a:gd name="f131" fmla="val 101"/>
                <a:gd name="f132" fmla="val 56"/>
                <a:gd name="f133" fmla="val 99"/>
                <a:gd name="f134" fmla="val 54"/>
                <a:gd name="f135" fmla="val 55"/>
                <a:gd name="f136" fmla="val 53"/>
                <a:gd name="f137" fmla="val 52"/>
                <a:gd name="f138" fmla="val 94"/>
                <a:gd name="f139" fmla="val 51"/>
                <a:gd name="f140" fmla="val 50"/>
                <a:gd name="f141" fmla="val 49"/>
                <a:gd name="f142" fmla="val 48"/>
                <a:gd name="f143" fmla="val 47"/>
                <a:gd name="f144" fmla="val 85"/>
                <a:gd name="f145" fmla="val 46"/>
                <a:gd name="f146" fmla="val 45"/>
                <a:gd name="f147" fmla="val 44"/>
                <a:gd name="f148" fmla="val 41"/>
                <a:gd name="f149" fmla="val 77"/>
                <a:gd name="f150" fmla="val 40"/>
                <a:gd name="f151" fmla="val 38"/>
                <a:gd name="f152" fmla="val 39"/>
                <a:gd name="f153" fmla="val 37"/>
                <a:gd name="f154" fmla="val 68"/>
                <a:gd name="f155" fmla="val 36"/>
                <a:gd name="f156" fmla="val 35"/>
                <a:gd name="f157" fmla="val 34"/>
                <a:gd name="f158" fmla="val 32"/>
                <a:gd name="f159" fmla="val 31"/>
                <a:gd name="f160" fmla="val 59"/>
                <a:gd name="f161" fmla="val 29"/>
                <a:gd name="f162" fmla="val 28"/>
                <a:gd name="f163" fmla="val 27"/>
                <a:gd name="f164" fmla="val 26"/>
                <a:gd name="f165" fmla="val 30"/>
                <a:gd name="f166" fmla="val 25"/>
                <a:gd name="f167" fmla="val 24"/>
                <a:gd name="f168" fmla="val 23"/>
                <a:gd name="f169" fmla="val 22"/>
                <a:gd name="f170" fmla="val 21"/>
                <a:gd name="f171" fmla="val 43"/>
                <a:gd name="f172" fmla="val 20"/>
                <a:gd name="f173" fmla="val 42"/>
                <a:gd name="f174" fmla="val 19"/>
                <a:gd name="f175" fmla="val 18"/>
                <a:gd name="f176" fmla="val 17"/>
                <a:gd name="f177" fmla="val 33"/>
                <a:gd name="f178" fmla="val 15"/>
                <a:gd name="f179" fmla="val 14"/>
                <a:gd name="f180" fmla="val 13"/>
                <a:gd name="f181" fmla="val 12"/>
                <a:gd name="f182" fmla="val 11"/>
                <a:gd name="f183" fmla="val 10"/>
                <a:gd name="f184" fmla="val 9"/>
                <a:gd name="f185" fmla="val 8"/>
                <a:gd name="f186" fmla="val 16"/>
                <a:gd name="f187" fmla="val 7"/>
                <a:gd name="f188" fmla="val 5"/>
                <a:gd name="f189" fmla="val 4"/>
                <a:gd name="f190" fmla="val 6"/>
                <a:gd name="f191" fmla="val 2"/>
                <a:gd name="f192" fmla="val 3"/>
                <a:gd name="f193" fmla="val 1"/>
                <a:gd name="f194" fmla="val 169"/>
                <a:gd name="f195" fmla="val 172"/>
                <a:gd name="f196" fmla="val 173"/>
                <a:gd name="f197" fmla="val 189"/>
                <a:gd name="f198" fmla="val 203"/>
                <a:gd name="f199" fmla="val 206"/>
                <a:gd name="f200" fmla="val 208"/>
                <a:gd name="f201" fmla="val 217"/>
                <a:gd name="f202" fmla="val 223"/>
                <a:gd name="f203" fmla="+- 0 0 -90"/>
                <a:gd name="f204" fmla="*/ f3 1 135"/>
                <a:gd name="f205" fmla="*/ f4 1 224"/>
                <a:gd name="f206" fmla="+- f7 0 f5"/>
                <a:gd name="f207" fmla="+- f6 0 f5"/>
                <a:gd name="f208" fmla="*/ f203 f0 1"/>
                <a:gd name="f209" fmla="*/ f207 1 135"/>
                <a:gd name="f210" fmla="*/ f206 1 224"/>
                <a:gd name="f211" fmla="*/ 118 f207 1"/>
                <a:gd name="f212" fmla="*/ 198 f206 1"/>
                <a:gd name="f213" fmla="*/ 114 f207 1"/>
                <a:gd name="f214" fmla="*/ 193 f206 1"/>
                <a:gd name="f215" fmla="*/ 104 f207 1"/>
                <a:gd name="f216" fmla="*/ 180 f206 1"/>
                <a:gd name="f217" fmla="*/ 102 f207 1"/>
                <a:gd name="f218" fmla="*/ 176 f206 1"/>
                <a:gd name="f219" fmla="*/ 93 f207 1"/>
                <a:gd name="f220" fmla="*/ 160 f206 1"/>
                <a:gd name="f221" fmla="*/ 91 f207 1"/>
                <a:gd name="f222" fmla="*/ 155 f206 1"/>
                <a:gd name="f223" fmla="*/ 86 f207 1"/>
                <a:gd name="f224" fmla="*/ 148 f206 1"/>
                <a:gd name="f225" fmla="*/ 82 f207 1"/>
                <a:gd name="f226" fmla="*/ 141 f206 1"/>
                <a:gd name="f227" fmla="*/ 80 f207 1"/>
                <a:gd name="f228" fmla="*/ 137 f206 1"/>
                <a:gd name="f229" fmla="*/ 78 f207 1"/>
                <a:gd name="f230" fmla="*/ 134 f206 1"/>
                <a:gd name="f231" fmla="*/ 72 f207 1"/>
                <a:gd name="f232" fmla="*/ 126 f206 1"/>
                <a:gd name="f233" fmla="*/ 70 f207 1"/>
                <a:gd name="f234" fmla="*/ 122 f206 1"/>
                <a:gd name="f235" fmla="*/ 65 f207 1"/>
                <a:gd name="f236" fmla="*/ 117 f206 1"/>
                <a:gd name="f237" fmla="*/ 63 f207 1"/>
                <a:gd name="f238" fmla="*/ 111 f206 1"/>
                <a:gd name="f239" fmla="*/ 58 f207 1"/>
                <a:gd name="f240" fmla="*/ 105 f206 1"/>
                <a:gd name="f241" fmla="*/ 55 f207 1"/>
                <a:gd name="f242" fmla="*/ 97 f206 1"/>
                <a:gd name="f243" fmla="*/ 52 f207 1"/>
                <a:gd name="f244" fmla="*/ 94 f206 1"/>
                <a:gd name="f245" fmla="*/ 51 f207 1"/>
                <a:gd name="f246" fmla="*/ 90 f206 1"/>
                <a:gd name="f247" fmla="*/ 48 f207 1"/>
                <a:gd name="f248" fmla="*/ 87 f206 1"/>
                <a:gd name="f249" fmla="*/ 47 f207 1"/>
                <a:gd name="f250" fmla="*/ 86 f206 1"/>
                <a:gd name="f251" fmla="*/ 45 f207 1"/>
                <a:gd name="f252" fmla="*/ 82 f206 1"/>
                <a:gd name="f253" fmla="*/ 38 f207 1"/>
                <a:gd name="f254" fmla="*/ 70 f206 1"/>
                <a:gd name="f255" fmla="*/ 36 f207 1"/>
                <a:gd name="f256" fmla="*/ 67 f206 1"/>
                <a:gd name="f257" fmla="*/ 34 f207 1"/>
                <a:gd name="f258" fmla="*/ 63 f206 1"/>
                <a:gd name="f259" fmla="*/ 28 f207 1"/>
                <a:gd name="f260" fmla="*/ 53 f206 1"/>
                <a:gd name="f261" fmla="*/ 29 f207 1"/>
                <a:gd name="f262" fmla="*/ 50 f206 1"/>
                <a:gd name="f263" fmla="*/ 25 f207 1"/>
                <a:gd name="f264" fmla="*/ 47 f206 1"/>
                <a:gd name="f265" fmla="*/ 22 f207 1"/>
                <a:gd name="f266" fmla="*/ 45 f206 1"/>
                <a:gd name="f267" fmla="*/ 20 f207 1"/>
                <a:gd name="f268" fmla="*/ 41 f206 1"/>
                <a:gd name="f269" fmla="*/ 18 f207 1"/>
                <a:gd name="f270" fmla="*/ 40 f206 1"/>
                <a:gd name="f271" fmla="*/ 37 f206 1"/>
                <a:gd name="f272" fmla="*/ 17 f207 1"/>
                <a:gd name="f273" fmla="*/ 34 f206 1"/>
                <a:gd name="f274" fmla="*/ 13 f207 1"/>
                <a:gd name="f275" fmla="*/ 31 f206 1"/>
                <a:gd name="f276" fmla="*/ 29 f206 1"/>
                <a:gd name="f277" fmla="*/ 10 f207 1"/>
                <a:gd name="f278" fmla="*/ 26 f206 1"/>
                <a:gd name="f279" fmla="*/ 9 f207 1"/>
                <a:gd name="f280" fmla="*/ 23 f206 1"/>
                <a:gd name="f281" fmla="*/ 11 f207 1"/>
                <a:gd name="f282" fmla="*/ 7 f207 1"/>
                <a:gd name="f283" fmla="*/ 18 f206 1"/>
                <a:gd name="f284" fmla="*/ 4 f207 1"/>
                <a:gd name="f285" fmla="*/ 9 f206 1"/>
                <a:gd name="f286" fmla="*/ 6 f206 1"/>
                <a:gd name="f287" fmla="*/ 0 f207 1"/>
                <a:gd name="f288" fmla="*/ 0 f206 1"/>
                <a:gd name="f289" fmla="*/ 3 f207 1"/>
                <a:gd name="f290" fmla="*/ 2 f206 1"/>
                <a:gd name="f291" fmla="*/ 8 f206 1"/>
                <a:gd name="f292" fmla="*/ 16 f206 1"/>
                <a:gd name="f293" fmla="*/ 32 f206 1"/>
                <a:gd name="f294" fmla="*/ 32 f207 1"/>
                <a:gd name="f295" fmla="*/ 41 f207 1"/>
                <a:gd name="f296" fmla="*/ 73 f206 1"/>
                <a:gd name="f297" fmla="*/ 60 f207 1"/>
                <a:gd name="f298" fmla="*/ 95 f206 1"/>
                <a:gd name="f299" fmla="*/ 66 f207 1"/>
                <a:gd name="f300" fmla="*/ 107 f206 1"/>
                <a:gd name="f301" fmla="*/ 74 f207 1"/>
                <a:gd name="f302" fmla="*/ 105 f207 1"/>
                <a:gd name="f303" fmla="*/ 169 f206 1"/>
                <a:gd name="f304" fmla="*/ 112 f207 1"/>
                <a:gd name="f305" fmla="*/ 182 f206 1"/>
                <a:gd name="f306" fmla="*/ 131 f207 1"/>
                <a:gd name="f307" fmla="*/ 222 f206 1"/>
                <a:gd name="f308" fmla="*/ f208 1 f2"/>
                <a:gd name="f309" fmla="*/ f211 1 135"/>
                <a:gd name="f310" fmla="*/ f212 1 224"/>
                <a:gd name="f311" fmla="*/ f213 1 135"/>
                <a:gd name="f312" fmla="*/ f214 1 224"/>
                <a:gd name="f313" fmla="*/ f215 1 135"/>
                <a:gd name="f314" fmla="*/ f216 1 224"/>
                <a:gd name="f315" fmla="*/ f217 1 135"/>
                <a:gd name="f316" fmla="*/ f218 1 224"/>
                <a:gd name="f317" fmla="*/ f219 1 135"/>
                <a:gd name="f318" fmla="*/ f220 1 224"/>
                <a:gd name="f319" fmla="*/ f221 1 135"/>
                <a:gd name="f320" fmla="*/ f222 1 224"/>
                <a:gd name="f321" fmla="*/ f223 1 135"/>
                <a:gd name="f322" fmla="*/ f224 1 224"/>
                <a:gd name="f323" fmla="*/ f225 1 135"/>
                <a:gd name="f324" fmla="*/ f226 1 224"/>
                <a:gd name="f325" fmla="*/ f227 1 135"/>
                <a:gd name="f326" fmla="*/ f228 1 224"/>
                <a:gd name="f327" fmla="*/ f229 1 135"/>
                <a:gd name="f328" fmla="*/ f230 1 224"/>
                <a:gd name="f329" fmla="*/ f231 1 135"/>
                <a:gd name="f330" fmla="*/ f232 1 224"/>
                <a:gd name="f331" fmla="*/ f233 1 135"/>
                <a:gd name="f332" fmla="*/ f234 1 224"/>
                <a:gd name="f333" fmla="*/ f235 1 135"/>
                <a:gd name="f334" fmla="*/ f236 1 224"/>
                <a:gd name="f335" fmla="*/ f237 1 135"/>
                <a:gd name="f336" fmla="*/ f238 1 224"/>
                <a:gd name="f337" fmla="*/ f239 1 135"/>
                <a:gd name="f338" fmla="*/ f240 1 224"/>
                <a:gd name="f339" fmla="*/ f241 1 135"/>
                <a:gd name="f340" fmla="*/ f242 1 224"/>
                <a:gd name="f341" fmla="*/ f243 1 135"/>
                <a:gd name="f342" fmla="*/ f244 1 224"/>
                <a:gd name="f343" fmla="*/ f245 1 135"/>
                <a:gd name="f344" fmla="*/ f246 1 224"/>
                <a:gd name="f345" fmla="*/ f247 1 135"/>
                <a:gd name="f346" fmla="*/ f248 1 224"/>
                <a:gd name="f347" fmla="*/ f249 1 135"/>
                <a:gd name="f348" fmla="*/ f250 1 224"/>
                <a:gd name="f349" fmla="*/ f251 1 135"/>
                <a:gd name="f350" fmla="*/ f252 1 224"/>
                <a:gd name="f351" fmla="*/ f253 1 135"/>
                <a:gd name="f352" fmla="*/ f254 1 224"/>
                <a:gd name="f353" fmla="*/ f255 1 135"/>
                <a:gd name="f354" fmla="*/ f256 1 224"/>
                <a:gd name="f355" fmla="*/ f257 1 135"/>
                <a:gd name="f356" fmla="*/ f258 1 224"/>
                <a:gd name="f357" fmla="*/ f259 1 135"/>
                <a:gd name="f358" fmla="*/ f260 1 224"/>
                <a:gd name="f359" fmla="*/ f261 1 135"/>
                <a:gd name="f360" fmla="*/ f262 1 224"/>
                <a:gd name="f361" fmla="*/ f263 1 135"/>
                <a:gd name="f362" fmla="*/ f264 1 224"/>
                <a:gd name="f363" fmla="*/ f265 1 135"/>
                <a:gd name="f364" fmla="*/ f266 1 224"/>
                <a:gd name="f365" fmla="*/ f267 1 135"/>
                <a:gd name="f366" fmla="*/ f268 1 224"/>
                <a:gd name="f367" fmla="*/ f269 1 135"/>
                <a:gd name="f368" fmla="*/ f270 1 224"/>
                <a:gd name="f369" fmla="*/ f271 1 224"/>
                <a:gd name="f370" fmla="*/ f272 1 135"/>
                <a:gd name="f371" fmla="*/ f273 1 224"/>
                <a:gd name="f372" fmla="*/ f274 1 135"/>
                <a:gd name="f373" fmla="*/ f275 1 224"/>
                <a:gd name="f374" fmla="*/ f276 1 224"/>
                <a:gd name="f375" fmla="*/ f277 1 135"/>
                <a:gd name="f376" fmla="*/ f278 1 224"/>
                <a:gd name="f377" fmla="*/ f279 1 135"/>
                <a:gd name="f378" fmla="*/ f280 1 224"/>
                <a:gd name="f379" fmla="*/ f281 1 135"/>
                <a:gd name="f380" fmla="*/ f282 1 135"/>
                <a:gd name="f381" fmla="*/ f283 1 224"/>
                <a:gd name="f382" fmla="*/ f284 1 135"/>
                <a:gd name="f383" fmla="*/ f285 1 224"/>
                <a:gd name="f384" fmla="*/ f286 1 224"/>
                <a:gd name="f385" fmla="*/ f287 1 135"/>
                <a:gd name="f386" fmla="*/ f288 1 224"/>
                <a:gd name="f387" fmla="*/ f289 1 135"/>
                <a:gd name="f388" fmla="*/ f290 1 224"/>
                <a:gd name="f389" fmla="*/ f291 1 224"/>
                <a:gd name="f390" fmla="*/ f292 1 224"/>
                <a:gd name="f391" fmla="*/ f293 1 224"/>
                <a:gd name="f392" fmla="*/ f294 1 135"/>
                <a:gd name="f393" fmla="*/ f295 1 135"/>
                <a:gd name="f394" fmla="*/ f296 1 224"/>
                <a:gd name="f395" fmla="*/ f297 1 135"/>
                <a:gd name="f396" fmla="*/ f298 1 224"/>
                <a:gd name="f397" fmla="*/ f299 1 135"/>
                <a:gd name="f398" fmla="*/ f300 1 224"/>
                <a:gd name="f399" fmla="*/ f301 1 135"/>
                <a:gd name="f400" fmla="*/ f302 1 135"/>
                <a:gd name="f401" fmla="*/ f303 1 224"/>
                <a:gd name="f402" fmla="*/ f304 1 135"/>
                <a:gd name="f403" fmla="*/ f305 1 224"/>
                <a:gd name="f404" fmla="*/ f306 1 135"/>
                <a:gd name="f405" fmla="*/ f307 1 224"/>
                <a:gd name="f406" fmla="*/ 0 1 f209"/>
                <a:gd name="f407" fmla="*/ f6 1 f209"/>
                <a:gd name="f408" fmla="*/ 0 1 f210"/>
                <a:gd name="f409" fmla="*/ f7 1 f210"/>
                <a:gd name="f410" fmla="+- f308 0 f1"/>
                <a:gd name="f411" fmla="*/ f309 1 f209"/>
                <a:gd name="f412" fmla="*/ f310 1 f210"/>
                <a:gd name="f413" fmla="*/ f311 1 f209"/>
                <a:gd name="f414" fmla="*/ f312 1 f210"/>
                <a:gd name="f415" fmla="*/ f313 1 f209"/>
                <a:gd name="f416" fmla="*/ f314 1 f210"/>
                <a:gd name="f417" fmla="*/ f315 1 f209"/>
                <a:gd name="f418" fmla="*/ f316 1 f210"/>
                <a:gd name="f419" fmla="*/ f317 1 f209"/>
                <a:gd name="f420" fmla="*/ f318 1 f210"/>
                <a:gd name="f421" fmla="*/ f319 1 f209"/>
                <a:gd name="f422" fmla="*/ f320 1 f210"/>
                <a:gd name="f423" fmla="*/ f321 1 f209"/>
                <a:gd name="f424" fmla="*/ f322 1 f210"/>
                <a:gd name="f425" fmla="*/ f323 1 f209"/>
                <a:gd name="f426" fmla="*/ f324 1 f210"/>
                <a:gd name="f427" fmla="*/ f325 1 f209"/>
                <a:gd name="f428" fmla="*/ f326 1 f210"/>
                <a:gd name="f429" fmla="*/ f327 1 f209"/>
                <a:gd name="f430" fmla="*/ f328 1 f210"/>
                <a:gd name="f431" fmla="*/ f329 1 f209"/>
                <a:gd name="f432" fmla="*/ f330 1 f210"/>
                <a:gd name="f433" fmla="*/ f331 1 f209"/>
                <a:gd name="f434" fmla="*/ f332 1 f210"/>
                <a:gd name="f435" fmla="*/ f333 1 f209"/>
                <a:gd name="f436" fmla="*/ f334 1 f210"/>
                <a:gd name="f437" fmla="*/ f335 1 f209"/>
                <a:gd name="f438" fmla="*/ f336 1 f210"/>
                <a:gd name="f439" fmla="*/ f337 1 f209"/>
                <a:gd name="f440" fmla="*/ f338 1 f210"/>
                <a:gd name="f441" fmla="*/ f339 1 f209"/>
                <a:gd name="f442" fmla="*/ f340 1 f210"/>
                <a:gd name="f443" fmla="*/ f341 1 f209"/>
                <a:gd name="f444" fmla="*/ f342 1 f210"/>
                <a:gd name="f445" fmla="*/ f343 1 f209"/>
                <a:gd name="f446" fmla="*/ f344 1 f210"/>
                <a:gd name="f447" fmla="*/ f345 1 f209"/>
                <a:gd name="f448" fmla="*/ f346 1 f210"/>
                <a:gd name="f449" fmla="*/ f347 1 f209"/>
                <a:gd name="f450" fmla="*/ f348 1 f210"/>
                <a:gd name="f451" fmla="*/ f349 1 f209"/>
                <a:gd name="f452" fmla="*/ f350 1 f210"/>
                <a:gd name="f453" fmla="*/ f351 1 f209"/>
                <a:gd name="f454" fmla="*/ f352 1 f210"/>
                <a:gd name="f455" fmla="*/ f353 1 f209"/>
                <a:gd name="f456" fmla="*/ f354 1 f210"/>
                <a:gd name="f457" fmla="*/ f355 1 f209"/>
                <a:gd name="f458" fmla="*/ f356 1 f210"/>
                <a:gd name="f459" fmla="*/ f357 1 f209"/>
                <a:gd name="f460" fmla="*/ f358 1 f210"/>
                <a:gd name="f461" fmla="*/ f359 1 f209"/>
                <a:gd name="f462" fmla="*/ f360 1 f210"/>
                <a:gd name="f463" fmla="*/ f361 1 f209"/>
                <a:gd name="f464" fmla="*/ f362 1 f210"/>
                <a:gd name="f465" fmla="*/ f363 1 f209"/>
                <a:gd name="f466" fmla="*/ f364 1 f210"/>
                <a:gd name="f467" fmla="*/ f365 1 f209"/>
                <a:gd name="f468" fmla="*/ f366 1 f210"/>
                <a:gd name="f469" fmla="*/ f367 1 f209"/>
                <a:gd name="f470" fmla="*/ f368 1 f210"/>
                <a:gd name="f471" fmla="*/ f369 1 f210"/>
                <a:gd name="f472" fmla="*/ f370 1 f209"/>
                <a:gd name="f473" fmla="*/ f371 1 f210"/>
                <a:gd name="f474" fmla="*/ f372 1 f209"/>
                <a:gd name="f475" fmla="*/ f373 1 f210"/>
                <a:gd name="f476" fmla="*/ f374 1 f210"/>
                <a:gd name="f477" fmla="*/ f375 1 f209"/>
                <a:gd name="f478" fmla="*/ f376 1 f210"/>
                <a:gd name="f479" fmla="*/ f377 1 f209"/>
                <a:gd name="f480" fmla="*/ f378 1 f210"/>
                <a:gd name="f481" fmla="*/ f379 1 f209"/>
                <a:gd name="f482" fmla="*/ f380 1 f209"/>
                <a:gd name="f483" fmla="*/ f381 1 f210"/>
                <a:gd name="f484" fmla="*/ f382 1 f209"/>
                <a:gd name="f485" fmla="*/ f383 1 f210"/>
                <a:gd name="f486" fmla="*/ f384 1 f210"/>
                <a:gd name="f487" fmla="*/ f385 1 f209"/>
                <a:gd name="f488" fmla="*/ f386 1 f210"/>
                <a:gd name="f489" fmla="*/ f387 1 f209"/>
                <a:gd name="f490" fmla="*/ f388 1 f210"/>
                <a:gd name="f491" fmla="*/ f389 1 f210"/>
                <a:gd name="f492" fmla="*/ f390 1 f210"/>
                <a:gd name="f493" fmla="*/ f391 1 f210"/>
                <a:gd name="f494" fmla="*/ f392 1 f209"/>
                <a:gd name="f495" fmla="*/ f393 1 f209"/>
                <a:gd name="f496" fmla="*/ f394 1 f210"/>
                <a:gd name="f497" fmla="*/ f395 1 f209"/>
                <a:gd name="f498" fmla="*/ f396 1 f210"/>
                <a:gd name="f499" fmla="*/ f397 1 f209"/>
                <a:gd name="f500" fmla="*/ f398 1 f210"/>
                <a:gd name="f501" fmla="*/ f399 1 f209"/>
                <a:gd name="f502" fmla="*/ f400 1 f209"/>
                <a:gd name="f503" fmla="*/ f401 1 f210"/>
                <a:gd name="f504" fmla="*/ f402 1 f209"/>
                <a:gd name="f505" fmla="*/ f403 1 f210"/>
                <a:gd name="f506" fmla="*/ f404 1 f209"/>
                <a:gd name="f507" fmla="*/ f405 1 f210"/>
                <a:gd name="f508" fmla="*/ f406 f204 1"/>
                <a:gd name="f509" fmla="*/ f407 f204 1"/>
                <a:gd name="f510" fmla="*/ f409 f205 1"/>
                <a:gd name="f511" fmla="*/ f408 f205 1"/>
                <a:gd name="f512" fmla="*/ f411 f204 1"/>
                <a:gd name="f513" fmla="*/ f412 f205 1"/>
                <a:gd name="f514" fmla="*/ f413 f204 1"/>
                <a:gd name="f515" fmla="*/ f414 f205 1"/>
                <a:gd name="f516" fmla="*/ f415 f204 1"/>
                <a:gd name="f517" fmla="*/ f416 f205 1"/>
                <a:gd name="f518" fmla="*/ f417 f204 1"/>
                <a:gd name="f519" fmla="*/ f418 f205 1"/>
                <a:gd name="f520" fmla="*/ f419 f204 1"/>
                <a:gd name="f521" fmla="*/ f420 f205 1"/>
                <a:gd name="f522" fmla="*/ f421 f204 1"/>
                <a:gd name="f523" fmla="*/ f422 f205 1"/>
                <a:gd name="f524" fmla="*/ f423 f204 1"/>
                <a:gd name="f525" fmla="*/ f424 f205 1"/>
                <a:gd name="f526" fmla="*/ f425 f204 1"/>
                <a:gd name="f527" fmla="*/ f426 f205 1"/>
                <a:gd name="f528" fmla="*/ f427 f204 1"/>
                <a:gd name="f529" fmla="*/ f428 f205 1"/>
                <a:gd name="f530" fmla="*/ f429 f204 1"/>
                <a:gd name="f531" fmla="*/ f430 f205 1"/>
                <a:gd name="f532" fmla="*/ f431 f204 1"/>
                <a:gd name="f533" fmla="*/ f432 f205 1"/>
                <a:gd name="f534" fmla="*/ f433 f204 1"/>
                <a:gd name="f535" fmla="*/ f434 f205 1"/>
                <a:gd name="f536" fmla="*/ f435 f204 1"/>
                <a:gd name="f537" fmla="*/ f436 f205 1"/>
                <a:gd name="f538" fmla="*/ f437 f204 1"/>
                <a:gd name="f539" fmla="*/ f438 f205 1"/>
                <a:gd name="f540" fmla="*/ f439 f204 1"/>
                <a:gd name="f541" fmla="*/ f440 f205 1"/>
                <a:gd name="f542" fmla="*/ f441 f204 1"/>
                <a:gd name="f543" fmla="*/ f442 f205 1"/>
                <a:gd name="f544" fmla="*/ f443 f204 1"/>
                <a:gd name="f545" fmla="*/ f444 f205 1"/>
                <a:gd name="f546" fmla="*/ f445 f204 1"/>
                <a:gd name="f547" fmla="*/ f446 f205 1"/>
                <a:gd name="f548" fmla="*/ f447 f204 1"/>
                <a:gd name="f549" fmla="*/ f448 f205 1"/>
                <a:gd name="f550" fmla="*/ f449 f204 1"/>
                <a:gd name="f551" fmla="*/ f450 f205 1"/>
                <a:gd name="f552" fmla="*/ f451 f204 1"/>
                <a:gd name="f553" fmla="*/ f452 f205 1"/>
                <a:gd name="f554" fmla="*/ f453 f204 1"/>
                <a:gd name="f555" fmla="*/ f454 f205 1"/>
                <a:gd name="f556" fmla="*/ f455 f204 1"/>
                <a:gd name="f557" fmla="*/ f456 f205 1"/>
                <a:gd name="f558" fmla="*/ f457 f204 1"/>
                <a:gd name="f559" fmla="*/ f458 f205 1"/>
                <a:gd name="f560" fmla="*/ f459 f204 1"/>
                <a:gd name="f561" fmla="*/ f460 f205 1"/>
                <a:gd name="f562" fmla="*/ f461 f204 1"/>
                <a:gd name="f563" fmla="*/ f462 f205 1"/>
                <a:gd name="f564" fmla="*/ f463 f204 1"/>
                <a:gd name="f565" fmla="*/ f464 f205 1"/>
                <a:gd name="f566" fmla="*/ f465 f204 1"/>
                <a:gd name="f567" fmla="*/ f466 f205 1"/>
                <a:gd name="f568" fmla="*/ f467 f204 1"/>
                <a:gd name="f569" fmla="*/ f468 f205 1"/>
                <a:gd name="f570" fmla="*/ f469 f204 1"/>
                <a:gd name="f571" fmla="*/ f470 f205 1"/>
                <a:gd name="f572" fmla="*/ f471 f205 1"/>
                <a:gd name="f573" fmla="*/ f472 f204 1"/>
                <a:gd name="f574" fmla="*/ f473 f205 1"/>
                <a:gd name="f575" fmla="*/ f474 f204 1"/>
                <a:gd name="f576" fmla="*/ f475 f205 1"/>
                <a:gd name="f577" fmla="*/ f476 f205 1"/>
                <a:gd name="f578" fmla="*/ f477 f204 1"/>
                <a:gd name="f579" fmla="*/ f478 f205 1"/>
                <a:gd name="f580" fmla="*/ f479 f204 1"/>
                <a:gd name="f581" fmla="*/ f480 f205 1"/>
                <a:gd name="f582" fmla="*/ f481 f204 1"/>
                <a:gd name="f583" fmla="*/ f482 f204 1"/>
                <a:gd name="f584" fmla="*/ f483 f205 1"/>
                <a:gd name="f585" fmla="*/ f484 f204 1"/>
                <a:gd name="f586" fmla="*/ f485 f205 1"/>
                <a:gd name="f587" fmla="*/ f486 f205 1"/>
                <a:gd name="f588" fmla="*/ f487 f204 1"/>
                <a:gd name="f589" fmla="*/ f488 f205 1"/>
                <a:gd name="f590" fmla="*/ f489 f204 1"/>
                <a:gd name="f591" fmla="*/ f490 f205 1"/>
                <a:gd name="f592" fmla="*/ f491 f205 1"/>
                <a:gd name="f593" fmla="*/ f492 f205 1"/>
                <a:gd name="f594" fmla="*/ f493 f205 1"/>
                <a:gd name="f595" fmla="*/ f494 f204 1"/>
                <a:gd name="f596" fmla="*/ f495 f204 1"/>
                <a:gd name="f597" fmla="*/ f496 f205 1"/>
                <a:gd name="f598" fmla="*/ f497 f204 1"/>
                <a:gd name="f599" fmla="*/ f498 f205 1"/>
                <a:gd name="f600" fmla="*/ f499 f204 1"/>
                <a:gd name="f601" fmla="*/ f500 f205 1"/>
                <a:gd name="f602" fmla="*/ f501 f204 1"/>
                <a:gd name="f603" fmla="*/ f502 f204 1"/>
                <a:gd name="f604" fmla="*/ f503 f205 1"/>
                <a:gd name="f605" fmla="*/ f504 f204 1"/>
                <a:gd name="f606" fmla="*/ f505 f205 1"/>
                <a:gd name="f607" fmla="*/ f506 f204 1"/>
                <a:gd name="f608" fmla="*/ f507 f205 1"/>
              </a:gdLst>
              <a:ahLst/>
              <a:cxnLst>
                <a:cxn ang="3cd4">
                  <a:pos x="hc" y="t"/>
                </a:cxn>
                <a:cxn ang="0">
                  <a:pos x="r" y="vc"/>
                </a:cxn>
                <a:cxn ang="cd4">
                  <a:pos x="hc" y="b"/>
                </a:cxn>
                <a:cxn ang="cd2">
                  <a:pos x="l" y="vc"/>
                </a:cxn>
                <a:cxn ang="f410">
                  <a:pos x="f512" y="f513"/>
                </a:cxn>
                <a:cxn ang="f410">
                  <a:pos x="f514" y="f515"/>
                </a:cxn>
                <a:cxn ang="f410">
                  <a:pos x="f516" y="f517"/>
                </a:cxn>
                <a:cxn ang="f410">
                  <a:pos x="f518" y="f519"/>
                </a:cxn>
                <a:cxn ang="f410">
                  <a:pos x="f520" y="f521"/>
                </a:cxn>
                <a:cxn ang="f410">
                  <a:pos x="f522" y="f523"/>
                </a:cxn>
                <a:cxn ang="f410">
                  <a:pos x="f524" y="f525"/>
                </a:cxn>
                <a:cxn ang="f410">
                  <a:pos x="f526" y="f527"/>
                </a:cxn>
                <a:cxn ang="f410">
                  <a:pos x="f528" y="f529"/>
                </a:cxn>
                <a:cxn ang="f410">
                  <a:pos x="f530" y="f531"/>
                </a:cxn>
                <a:cxn ang="f410">
                  <a:pos x="f532" y="f533"/>
                </a:cxn>
                <a:cxn ang="f410">
                  <a:pos x="f534" y="f535"/>
                </a:cxn>
                <a:cxn ang="f410">
                  <a:pos x="f536" y="f537"/>
                </a:cxn>
                <a:cxn ang="f410">
                  <a:pos x="f538" y="f539"/>
                </a:cxn>
                <a:cxn ang="f410">
                  <a:pos x="f540" y="f541"/>
                </a:cxn>
                <a:cxn ang="f410">
                  <a:pos x="f542" y="f543"/>
                </a:cxn>
                <a:cxn ang="f410">
                  <a:pos x="f544" y="f545"/>
                </a:cxn>
                <a:cxn ang="f410">
                  <a:pos x="f546" y="f547"/>
                </a:cxn>
                <a:cxn ang="f410">
                  <a:pos x="f548" y="f549"/>
                </a:cxn>
                <a:cxn ang="f410">
                  <a:pos x="f550" y="f551"/>
                </a:cxn>
                <a:cxn ang="f410">
                  <a:pos x="f552" y="f553"/>
                </a:cxn>
                <a:cxn ang="f410">
                  <a:pos x="f554" y="f555"/>
                </a:cxn>
                <a:cxn ang="f410">
                  <a:pos x="f556" y="f557"/>
                </a:cxn>
                <a:cxn ang="f410">
                  <a:pos x="f558" y="f559"/>
                </a:cxn>
                <a:cxn ang="f410">
                  <a:pos x="f560" y="f561"/>
                </a:cxn>
                <a:cxn ang="f410">
                  <a:pos x="f562" y="f563"/>
                </a:cxn>
                <a:cxn ang="f410">
                  <a:pos x="f564" y="f565"/>
                </a:cxn>
                <a:cxn ang="f410">
                  <a:pos x="f566" y="f567"/>
                </a:cxn>
                <a:cxn ang="f410">
                  <a:pos x="f568" y="f569"/>
                </a:cxn>
                <a:cxn ang="f410">
                  <a:pos x="f570" y="f571"/>
                </a:cxn>
                <a:cxn ang="f410">
                  <a:pos x="f570" y="f572"/>
                </a:cxn>
                <a:cxn ang="f410">
                  <a:pos x="f573" y="f574"/>
                </a:cxn>
                <a:cxn ang="f410">
                  <a:pos x="f575" y="f576"/>
                </a:cxn>
                <a:cxn ang="f410">
                  <a:pos x="f575" y="f577"/>
                </a:cxn>
                <a:cxn ang="f410">
                  <a:pos x="f578" y="f579"/>
                </a:cxn>
                <a:cxn ang="f410">
                  <a:pos x="f580" y="f581"/>
                </a:cxn>
                <a:cxn ang="f410">
                  <a:pos x="f582" y="f581"/>
                </a:cxn>
                <a:cxn ang="f410">
                  <a:pos x="f583" y="f584"/>
                </a:cxn>
                <a:cxn ang="f410">
                  <a:pos x="f585" y="f586"/>
                </a:cxn>
                <a:cxn ang="f410">
                  <a:pos x="f585" y="f587"/>
                </a:cxn>
                <a:cxn ang="f410">
                  <a:pos x="f588" y="f589"/>
                </a:cxn>
                <a:cxn ang="f410">
                  <a:pos x="f590" y="f591"/>
                </a:cxn>
                <a:cxn ang="f410">
                  <a:pos x="f585" y="f592"/>
                </a:cxn>
                <a:cxn ang="f410">
                  <a:pos x="f582" y="f593"/>
                </a:cxn>
                <a:cxn ang="f410">
                  <a:pos x="f566" y="f594"/>
                </a:cxn>
                <a:cxn ang="f410">
                  <a:pos x="f595" y="f563"/>
                </a:cxn>
                <a:cxn ang="f410">
                  <a:pos x="f596" y="f559"/>
                </a:cxn>
                <a:cxn ang="f410">
                  <a:pos x="f548" y="f597"/>
                </a:cxn>
                <a:cxn ang="f410">
                  <a:pos x="f598" y="f599"/>
                </a:cxn>
                <a:cxn ang="f410">
                  <a:pos x="f600" y="f601"/>
                </a:cxn>
                <a:cxn ang="f410">
                  <a:pos x="f602" y="f535"/>
                </a:cxn>
                <a:cxn ang="f410">
                  <a:pos x="f603" y="f604"/>
                </a:cxn>
                <a:cxn ang="f410">
                  <a:pos x="f605" y="f606"/>
                </a:cxn>
                <a:cxn ang="f410">
                  <a:pos x="f607" y="f608"/>
                </a:cxn>
              </a:cxnLst>
              <a:rect l="f508" t="f511" r="f509" b="f510"/>
              <a:pathLst>
                <a:path w="135" h="224">
                  <a:moveTo>
                    <a:pt x="f8" y="f9"/>
                  </a:moveTo>
                  <a:cubicBezTo>
                    <a:pt x="f10" y="f11"/>
                    <a:pt x="f12" y="f13"/>
                    <a:pt x="f14" y="f15"/>
                  </a:cubicBezTo>
                  <a:cubicBezTo>
                    <a:pt x="f16" y="f17"/>
                    <a:pt x="f16" y="f17"/>
                    <a:pt x="f16" y="f17"/>
                  </a:cubicBezTo>
                  <a:cubicBezTo>
                    <a:pt x="f18" y="f19"/>
                    <a:pt x="f20" y="f21"/>
                    <a:pt x="f22" y="f23"/>
                  </a:cubicBezTo>
                  <a:cubicBezTo>
                    <a:pt x="f22" y="f23"/>
                    <a:pt x="f22" y="f23"/>
                    <a:pt x="f22" y="f23"/>
                  </a:cubicBezTo>
                  <a:cubicBezTo>
                    <a:pt x="f22" y="f23"/>
                    <a:pt x="f24" y="f25"/>
                    <a:pt x="f24" y="f26"/>
                  </a:cubicBezTo>
                  <a:cubicBezTo>
                    <a:pt x="f24" y="f26"/>
                    <a:pt x="f24" y="f25"/>
                    <a:pt x="f24" y="f26"/>
                  </a:cubicBezTo>
                  <a:cubicBezTo>
                    <a:pt x="f24" y="f26"/>
                    <a:pt x="f24" y="f27"/>
                    <a:pt x="f28" y="f27"/>
                  </a:cubicBezTo>
                  <a:cubicBezTo>
                    <a:pt x="f24" y="f27"/>
                    <a:pt x="f24" y="f27"/>
                    <a:pt x="f24" y="f27"/>
                  </a:cubicBezTo>
                  <a:cubicBezTo>
                    <a:pt x="f28" y="f27"/>
                    <a:pt x="f28" y="f27"/>
                    <a:pt x="f28" y="f27"/>
                  </a:cubicBezTo>
                  <a:cubicBezTo>
                    <a:pt x="f29" y="f30"/>
                    <a:pt x="f29" y="f31"/>
                    <a:pt x="f32" y="f33"/>
                  </a:cubicBezTo>
                  <a:cubicBezTo>
                    <a:pt x="f32" y="f33"/>
                    <a:pt x="f32" y="f33"/>
                    <a:pt x="f32" y="f33"/>
                  </a:cubicBezTo>
                  <a:cubicBezTo>
                    <a:pt x="f34" y="f35"/>
                    <a:pt x="f36" y="f37"/>
                    <a:pt x="f38" y="f39"/>
                  </a:cubicBezTo>
                  <a:cubicBezTo>
                    <a:pt x="f38" y="f39"/>
                    <a:pt x="f40" y="f39"/>
                    <a:pt x="f40" y="f41"/>
                  </a:cubicBezTo>
                  <a:cubicBezTo>
                    <a:pt x="f38" y="f41"/>
                    <a:pt x="f38" y="f41"/>
                    <a:pt x="f42" y="f41"/>
                  </a:cubicBezTo>
                  <a:cubicBezTo>
                    <a:pt x="f42" y="f43"/>
                    <a:pt x="f44" y="f43"/>
                    <a:pt x="f45" y="f46"/>
                  </a:cubicBezTo>
                  <a:cubicBezTo>
                    <a:pt x="f44" y="f46"/>
                    <a:pt x="f44" y="f46"/>
                    <a:pt x="f44" y="f46"/>
                  </a:cubicBezTo>
                  <a:cubicBezTo>
                    <a:pt x="f45" y="f46"/>
                    <a:pt x="f45" y="f2"/>
                    <a:pt x="f47" y="f2"/>
                  </a:cubicBezTo>
                  <a:cubicBezTo>
                    <a:pt x="f45" y="f48"/>
                    <a:pt x="f45" y="f48"/>
                    <a:pt x="f45" y="f48"/>
                  </a:cubicBezTo>
                  <a:cubicBezTo>
                    <a:pt x="f47" y="f48"/>
                    <a:pt x="f47" y="f49"/>
                    <a:pt x="f47" y="f50"/>
                  </a:cubicBezTo>
                  <a:cubicBezTo>
                    <a:pt x="f47" y="f49"/>
                    <a:pt x="f47" y="f49"/>
                    <a:pt x="f47" y="f49"/>
                  </a:cubicBezTo>
                  <a:cubicBezTo>
                    <a:pt x="f47" y="f50"/>
                    <a:pt x="f47" y="f50"/>
                    <a:pt x="f47" y="f50"/>
                  </a:cubicBezTo>
                  <a:cubicBezTo>
                    <a:pt x="f47" y="f50"/>
                    <a:pt x="f47" y="f50"/>
                    <a:pt x="f47" y="f50"/>
                  </a:cubicBezTo>
                  <a:cubicBezTo>
                    <a:pt x="f51" y="f52"/>
                    <a:pt x="f51" y="f53"/>
                    <a:pt x="f51" y="f52"/>
                  </a:cubicBezTo>
                  <a:cubicBezTo>
                    <a:pt x="f51" y="f53"/>
                    <a:pt x="f51" y="f50"/>
                    <a:pt x="f47" y="f52"/>
                  </a:cubicBezTo>
                  <a:cubicBezTo>
                    <a:pt x="f54" y="f55"/>
                    <a:pt x="f56" y="f57"/>
                    <a:pt x="f58" y="f59"/>
                  </a:cubicBezTo>
                  <a:cubicBezTo>
                    <a:pt x="f58" y="f60"/>
                    <a:pt x="f58" y="f60"/>
                    <a:pt x="f58" y="f60"/>
                  </a:cubicBezTo>
                  <a:cubicBezTo>
                    <a:pt x="f58" y="f61"/>
                    <a:pt x="f62" y="f63"/>
                    <a:pt x="f64" y="f63"/>
                  </a:cubicBezTo>
                  <a:cubicBezTo>
                    <a:pt x="f62" y="f63"/>
                    <a:pt x="f62" y="f63"/>
                    <a:pt x="f62" y="f63"/>
                  </a:cubicBezTo>
                  <a:cubicBezTo>
                    <a:pt x="f64" y="f65"/>
                    <a:pt x="f66" y="f65"/>
                    <a:pt x="f66" y="f67"/>
                  </a:cubicBezTo>
                  <a:cubicBezTo>
                    <a:pt x="f64" y="f65"/>
                    <a:pt x="f64" y="f65"/>
                    <a:pt x="f64" y="f67"/>
                  </a:cubicBezTo>
                  <a:cubicBezTo>
                    <a:pt x="f66" y="f67"/>
                    <a:pt x="f66" y="f68"/>
                    <a:pt x="f69" y="f70"/>
                  </a:cubicBezTo>
                  <a:cubicBezTo>
                    <a:pt x="f69" y="f70"/>
                    <a:pt x="f66" y="f68"/>
                    <a:pt x="f66" y="f70"/>
                  </a:cubicBezTo>
                  <a:cubicBezTo>
                    <a:pt x="f69" y="f70"/>
                    <a:pt x="f69" y="f71"/>
                    <a:pt x="f72" y="f71"/>
                  </a:cubicBezTo>
                  <a:cubicBezTo>
                    <a:pt x="f69" y="f71"/>
                    <a:pt x="f69" y="f71"/>
                    <a:pt x="f69" y="f71"/>
                  </a:cubicBezTo>
                  <a:cubicBezTo>
                    <a:pt x="f69" y="f73"/>
                    <a:pt x="f72" y="f71"/>
                    <a:pt x="f72" y="f73"/>
                  </a:cubicBezTo>
                  <a:cubicBezTo>
                    <a:pt x="f72" y="f71"/>
                    <a:pt x="f72" y="f73"/>
                    <a:pt x="f72" y="f73"/>
                  </a:cubicBezTo>
                  <a:cubicBezTo>
                    <a:pt x="f72" y="f73"/>
                    <a:pt x="f74" y="f75"/>
                    <a:pt x="f76" y="f77"/>
                  </a:cubicBezTo>
                  <a:cubicBezTo>
                    <a:pt x="f76" y="f77"/>
                    <a:pt x="f76" y="f77"/>
                    <a:pt x="f76" y="f77"/>
                  </a:cubicBezTo>
                  <a:cubicBezTo>
                    <a:pt x="f76" y="f78"/>
                    <a:pt x="f79" y="f80"/>
                    <a:pt x="f81" y="f80"/>
                  </a:cubicBezTo>
                  <a:cubicBezTo>
                    <a:pt x="f81" y="f80"/>
                    <a:pt x="f79" y="f80"/>
                    <a:pt x="f79" y="f82"/>
                  </a:cubicBezTo>
                  <a:cubicBezTo>
                    <a:pt x="f81" y="f82"/>
                    <a:pt x="f83" y="f84"/>
                    <a:pt x="f83" y="f85"/>
                  </a:cubicBezTo>
                  <a:cubicBezTo>
                    <a:pt x="f86" y="f84"/>
                    <a:pt x="f86" y="f87"/>
                    <a:pt x="f86" y="f88"/>
                  </a:cubicBezTo>
                  <a:cubicBezTo>
                    <a:pt x="f86" y="f87"/>
                    <a:pt x="f86" y="f88"/>
                    <a:pt x="f86" y="f88"/>
                  </a:cubicBezTo>
                  <a:cubicBezTo>
                    <a:pt x="f83" y="f88"/>
                    <a:pt x="f83" y="f88"/>
                    <a:pt x="f83" y="f88"/>
                  </a:cubicBezTo>
                  <a:cubicBezTo>
                    <a:pt x="f83" y="f88"/>
                    <a:pt x="f83" y="f88"/>
                    <a:pt x="f83" y="f88"/>
                  </a:cubicBezTo>
                  <a:cubicBezTo>
                    <a:pt x="f83" y="f88"/>
                    <a:pt x="f86" y="f89"/>
                    <a:pt x="f86" y="f89"/>
                  </a:cubicBezTo>
                  <a:cubicBezTo>
                    <a:pt x="f86" y="f90"/>
                    <a:pt x="f91" y="f90"/>
                    <a:pt x="f92" y="f93"/>
                  </a:cubicBezTo>
                  <a:cubicBezTo>
                    <a:pt x="f91" y="f90"/>
                    <a:pt x="f91" y="f94"/>
                    <a:pt x="f91" y="f93"/>
                  </a:cubicBezTo>
                  <a:cubicBezTo>
                    <a:pt x="f95" y="f94"/>
                    <a:pt x="f95" y="f94"/>
                    <a:pt x="f95" y="f94"/>
                  </a:cubicBezTo>
                  <a:cubicBezTo>
                    <a:pt x="f96" y="f94"/>
                    <a:pt x="f95" y="f94"/>
                    <a:pt x="f95" y="f97"/>
                  </a:cubicBezTo>
                  <a:cubicBezTo>
                    <a:pt x="f96" y="f97"/>
                    <a:pt x="f96" y="f97"/>
                    <a:pt x="f96" y="f97"/>
                  </a:cubicBezTo>
                  <a:cubicBezTo>
                    <a:pt x="f96" y="f97"/>
                    <a:pt x="f98" y="f99"/>
                    <a:pt x="f98" y="f100"/>
                  </a:cubicBezTo>
                  <a:cubicBezTo>
                    <a:pt x="f96" y="f100"/>
                    <a:pt x="f96" y="f100"/>
                    <a:pt x="f96" y="f100"/>
                  </a:cubicBezTo>
                  <a:cubicBezTo>
                    <a:pt x="f96" y="f101"/>
                    <a:pt x="f98" y="f101"/>
                    <a:pt x="f98" y="f101"/>
                  </a:cubicBezTo>
                  <a:cubicBezTo>
                    <a:pt x="f98" y="f101"/>
                    <a:pt x="f98" y="f101"/>
                    <a:pt x="f98" y="f101"/>
                  </a:cubicBezTo>
                  <a:cubicBezTo>
                    <a:pt x="f98" y="f6"/>
                    <a:pt x="f102" y="f103"/>
                    <a:pt x="f102" y="f6"/>
                  </a:cubicBezTo>
                  <a:cubicBezTo>
                    <a:pt x="f102" y="f6"/>
                    <a:pt x="f102" y="f6"/>
                    <a:pt x="f102" y="f6"/>
                  </a:cubicBezTo>
                  <a:cubicBezTo>
                    <a:pt x="f102" y="f6"/>
                    <a:pt x="f102" y="f6"/>
                    <a:pt x="f102" y="f103"/>
                  </a:cubicBezTo>
                  <a:cubicBezTo>
                    <a:pt x="f102" y="f103"/>
                    <a:pt x="f102" y="f103"/>
                    <a:pt x="f102" y="f103"/>
                  </a:cubicBezTo>
                  <a:cubicBezTo>
                    <a:pt x="f104" y="f105"/>
                    <a:pt x="f106" y="f107"/>
                    <a:pt x="f108" y="f8"/>
                  </a:cubicBezTo>
                  <a:cubicBezTo>
                    <a:pt x="f108" y="f107"/>
                    <a:pt x="f106" y="f8"/>
                    <a:pt x="f106" y="f107"/>
                  </a:cubicBezTo>
                  <a:cubicBezTo>
                    <a:pt x="f106" y="f109"/>
                    <a:pt x="f110" y="f109"/>
                    <a:pt x="f110" y="f10"/>
                  </a:cubicBezTo>
                  <a:cubicBezTo>
                    <a:pt x="f110" y="f10"/>
                    <a:pt x="f110" y="f10"/>
                    <a:pt x="f110" y="f10"/>
                  </a:cubicBezTo>
                  <a:cubicBezTo>
                    <a:pt x="f111" y="f10"/>
                    <a:pt x="f110" y="f12"/>
                    <a:pt x="f111" y="f12"/>
                  </a:cubicBezTo>
                  <a:cubicBezTo>
                    <a:pt x="f110" y="f12"/>
                    <a:pt x="f111" y="f112"/>
                    <a:pt x="f111" y="f112"/>
                  </a:cubicBezTo>
                  <a:cubicBezTo>
                    <a:pt x="f113" y="f112"/>
                    <a:pt x="f111" y="f112"/>
                    <a:pt x="f111" y="f112"/>
                  </a:cubicBezTo>
                  <a:cubicBezTo>
                    <a:pt x="f113" y="f112"/>
                    <a:pt x="f114" y="f14"/>
                    <a:pt x="f114" y="f18"/>
                  </a:cubicBezTo>
                  <a:cubicBezTo>
                    <a:pt x="f114" y="f18"/>
                    <a:pt x="f115" y="f18"/>
                    <a:pt x="f115" y="f116"/>
                  </a:cubicBezTo>
                  <a:cubicBezTo>
                    <a:pt x="f115" y="f116"/>
                    <a:pt x="f115" y="f116"/>
                    <a:pt x="f115" y="f116"/>
                  </a:cubicBezTo>
                  <a:cubicBezTo>
                    <a:pt x="f115" y="f20"/>
                    <a:pt x="f115" y="f20"/>
                    <a:pt x="f115" y="f20"/>
                  </a:cubicBezTo>
                  <a:cubicBezTo>
                    <a:pt x="f117" y="f22"/>
                    <a:pt x="f113" y="f18"/>
                    <a:pt x="f114" y="f116"/>
                  </a:cubicBezTo>
                  <a:cubicBezTo>
                    <a:pt x="f114" y="f116"/>
                    <a:pt x="f117" y="f116"/>
                    <a:pt x="f115" y="f20"/>
                  </a:cubicBezTo>
                  <a:cubicBezTo>
                    <a:pt x="f117" y="f22"/>
                    <a:pt x="f117" y="f22"/>
                    <a:pt x="f117" y="f22"/>
                  </a:cubicBezTo>
                  <a:cubicBezTo>
                    <a:pt x="f117" y="f22"/>
                    <a:pt x="f115" y="f22"/>
                    <a:pt x="f115" y="f24"/>
                  </a:cubicBezTo>
                  <a:cubicBezTo>
                    <a:pt x="f117" y="f28"/>
                    <a:pt x="f117" y="f24"/>
                    <a:pt x="f117" y="f28"/>
                  </a:cubicBezTo>
                  <a:cubicBezTo>
                    <a:pt x="f118" y="f28"/>
                    <a:pt x="f118" y="f28"/>
                    <a:pt x="f118" y="f28"/>
                  </a:cubicBezTo>
                  <a:cubicBezTo>
                    <a:pt x="f118" y="f28"/>
                    <a:pt x="f118" y="f28"/>
                    <a:pt x="f119" y="f28"/>
                  </a:cubicBezTo>
                  <a:cubicBezTo>
                    <a:pt x="f118" y="f28"/>
                    <a:pt x="f120" y="f28"/>
                    <a:pt x="f119" y="f121"/>
                  </a:cubicBezTo>
                  <a:cubicBezTo>
                    <a:pt x="f118" y="f121"/>
                    <a:pt x="f118" y="f121"/>
                    <a:pt x="f118" y="f121"/>
                  </a:cubicBezTo>
                  <a:cubicBezTo>
                    <a:pt x="f119" y="f121"/>
                    <a:pt x="f119" y="f121"/>
                    <a:pt x="f119" y="f121"/>
                  </a:cubicBezTo>
                  <a:cubicBezTo>
                    <a:pt x="f119" y="f29"/>
                    <a:pt x="f119" y="f29"/>
                    <a:pt x="f119" y="f29"/>
                  </a:cubicBezTo>
                  <a:cubicBezTo>
                    <a:pt x="f120" y="f121"/>
                    <a:pt x="f120" y="f32"/>
                    <a:pt x="f120" y="f32"/>
                  </a:cubicBezTo>
                  <a:cubicBezTo>
                    <a:pt x="f120" y="f122"/>
                    <a:pt x="f123" y="f34"/>
                    <a:pt x="f123" y="f124"/>
                  </a:cubicBezTo>
                  <a:cubicBezTo>
                    <a:pt x="f123" y="f124"/>
                    <a:pt x="f125" y="f124"/>
                    <a:pt x="f125" y="f36"/>
                  </a:cubicBezTo>
                  <a:cubicBezTo>
                    <a:pt x="f125" y="f36"/>
                    <a:pt x="f125" y="f36"/>
                    <a:pt x="f125" y="f36"/>
                  </a:cubicBezTo>
                  <a:cubicBezTo>
                    <a:pt x="f125" y="f40"/>
                    <a:pt x="f125" y="f40"/>
                    <a:pt x="f125" y="f40"/>
                  </a:cubicBezTo>
                  <a:cubicBezTo>
                    <a:pt x="f125" y="f40"/>
                    <a:pt x="f125" y="f38"/>
                    <a:pt x="f125" y="f42"/>
                  </a:cubicBezTo>
                  <a:cubicBezTo>
                    <a:pt x="f126" y="f42"/>
                    <a:pt x="f126" y="f42"/>
                    <a:pt x="f127" y="f42"/>
                  </a:cubicBezTo>
                  <a:cubicBezTo>
                    <a:pt x="f126" y="f44"/>
                    <a:pt x="f128" y="f44"/>
                    <a:pt x="f128" y="f45"/>
                  </a:cubicBezTo>
                  <a:cubicBezTo>
                    <a:pt x="f127" y="f45"/>
                    <a:pt x="f127" y="f45"/>
                    <a:pt x="f127" y="f45"/>
                  </a:cubicBezTo>
                  <a:cubicBezTo>
                    <a:pt x="f126" y="f47"/>
                    <a:pt x="f128" y="f47"/>
                    <a:pt x="f128" y="f129"/>
                  </a:cubicBezTo>
                  <a:cubicBezTo>
                    <a:pt x="f130" y="f129"/>
                    <a:pt x="f130" y="f129"/>
                    <a:pt x="f130" y="f129"/>
                  </a:cubicBezTo>
                  <a:cubicBezTo>
                    <a:pt x="f130" y="f129"/>
                    <a:pt x="f130" y="f129"/>
                    <a:pt x="f130" y="f129"/>
                  </a:cubicBezTo>
                  <a:cubicBezTo>
                    <a:pt x="f130" y="f129"/>
                    <a:pt x="f130" y="f131"/>
                    <a:pt x="f132" y="f131"/>
                  </a:cubicBezTo>
                  <a:cubicBezTo>
                    <a:pt x="f132" y="f133"/>
                    <a:pt x="f134" y="f56"/>
                    <a:pt x="f135" y="f58"/>
                  </a:cubicBezTo>
                  <a:cubicBezTo>
                    <a:pt x="f134" y="f58"/>
                    <a:pt x="f134" y="f62"/>
                    <a:pt x="f134" y="f62"/>
                  </a:cubicBezTo>
                  <a:cubicBezTo>
                    <a:pt x="f134" y="f58"/>
                    <a:pt x="f134" y="f58"/>
                    <a:pt x="f134" y="f58"/>
                  </a:cubicBezTo>
                  <a:cubicBezTo>
                    <a:pt x="f134" y="f58"/>
                    <a:pt x="f134" y="f58"/>
                    <a:pt x="f134" y="f58"/>
                  </a:cubicBezTo>
                  <a:cubicBezTo>
                    <a:pt x="f134" y="f62"/>
                    <a:pt x="f134" y="f62"/>
                    <a:pt x="f134" y="f62"/>
                  </a:cubicBezTo>
                  <a:cubicBezTo>
                    <a:pt x="f134" y="f64"/>
                    <a:pt x="f136" y="f62"/>
                    <a:pt x="f137" y="f138"/>
                  </a:cubicBezTo>
                  <a:cubicBezTo>
                    <a:pt x="f137" y="f138"/>
                    <a:pt x="f137" y="f138"/>
                    <a:pt x="f137" y="f138"/>
                  </a:cubicBezTo>
                  <a:cubicBezTo>
                    <a:pt x="f139" y="f69"/>
                    <a:pt x="f139" y="f69"/>
                    <a:pt x="f139" y="f69"/>
                  </a:cubicBezTo>
                  <a:cubicBezTo>
                    <a:pt x="f139" y="f72"/>
                    <a:pt x="f137" y="f72"/>
                    <a:pt x="f137" y="f72"/>
                  </a:cubicBezTo>
                  <a:cubicBezTo>
                    <a:pt x="f139" y="f74"/>
                    <a:pt x="f139" y="f74"/>
                    <a:pt x="f139" y="f74"/>
                  </a:cubicBezTo>
                  <a:cubicBezTo>
                    <a:pt x="f139" y="f74"/>
                    <a:pt x="f139" y="f74"/>
                    <a:pt x="f139" y="f74"/>
                  </a:cubicBezTo>
                  <a:cubicBezTo>
                    <a:pt x="f139" y="f74"/>
                    <a:pt x="f139" y="f74"/>
                    <a:pt x="f140" y="f74"/>
                  </a:cubicBezTo>
                  <a:cubicBezTo>
                    <a:pt x="f139" y="f74"/>
                    <a:pt x="f139" y="f74"/>
                    <a:pt x="f139" y="f74"/>
                  </a:cubicBezTo>
                  <a:cubicBezTo>
                    <a:pt x="f140" y="f76"/>
                    <a:pt x="f140" y="f76"/>
                    <a:pt x="f140" y="f76"/>
                  </a:cubicBezTo>
                  <a:cubicBezTo>
                    <a:pt x="f140" y="f74"/>
                    <a:pt x="f140" y="f74"/>
                    <a:pt x="f140" y="f74"/>
                  </a:cubicBezTo>
                  <a:cubicBezTo>
                    <a:pt x="f140" y="f74"/>
                    <a:pt x="f140" y="f74"/>
                    <a:pt x="f141" y="f76"/>
                  </a:cubicBezTo>
                  <a:cubicBezTo>
                    <a:pt x="f140" y="f76"/>
                    <a:pt x="f141" y="f79"/>
                    <a:pt x="f141" y="f79"/>
                  </a:cubicBezTo>
                  <a:cubicBezTo>
                    <a:pt x="f142" y="f79"/>
                    <a:pt x="f142" y="f79"/>
                    <a:pt x="f142" y="f79"/>
                  </a:cubicBezTo>
                  <a:cubicBezTo>
                    <a:pt x="f142" y="f81"/>
                    <a:pt x="f142" y="f81"/>
                    <a:pt x="f142" y="f81"/>
                  </a:cubicBezTo>
                  <a:cubicBezTo>
                    <a:pt x="f141" y="f81"/>
                    <a:pt x="f142" y="f79"/>
                    <a:pt x="f141" y="f79"/>
                  </a:cubicBezTo>
                  <a:cubicBezTo>
                    <a:pt x="f141" y="f81"/>
                    <a:pt x="f141" y="f81"/>
                    <a:pt x="f142" y="f81"/>
                  </a:cubicBezTo>
                  <a:cubicBezTo>
                    <a:pt x="f142" y="f83"/>
                    <a:pt x="f142" y="f81"/>
                    <a:pt x="f143" y="f83"/>
                  </a:cubicBezTo>
                  <a:cubicBezTo>
                    <a:pt x="f142" y="f81"/>
                    <a:pt x="f142" y="f83"/>
                    <a:pt x="f142" y="f81"/>
                  </a:cubicBezTo>
                  <a:cubicBezTo>
                    <a:pt x="f142" y="f83"/>
                    <a:pt x="f142" y="f83"/>
                    <a:pt x="f142" y="f83"/>
                  </a:cubicBezTo>
                  <a:cubicBezTo>
                    <a:pt x="f143" y="f83"/>
                    <a:pt x="f143" y="f83"/>
                    <a:pt x="f143" y="f83"/>
                  </a:cubicBezTo>
                  <a:cubicBezTo>
                    <a:pt x="f142" y="f83"/>
                    <a:pt x="f142" y="f83"/>
                    <a:pt x="f142" y="f83"/>
                  </a:cubicBezTo>
                  <a:cubicBezTo>
                    <a:pt x="f143" y="f83"/>
                    <a:pt x="f143" y="f144"/>
                    <a:pt x="f145" y="f144"/>
                  </a:cubicBezTo>
                  <a:cubicBezTo>
                    <a:pt x="f145" y="f86"/>
                    <a:pt x="f145" y="f86"/>
                    <a:pt x="f145" y="f91"/>
                  </a:cubicBezTo>
                  <a:cubicBezTo>
                    <a:pt x="f145" y="f91"/>
                    <a:pt x="f145" y="f91"/>
                    <a:pt x="f145" y="f91"/>
                  </a:cubicBezTo>
                  <a:cubicBezTo>
                    <a:pt x="f146" y="f92"/>
                    <a:pt x="f146" y="f92"/>
                    <a:pt x="f146" y="f92"/>
                  </a:cubicBezTo>
                  <a:cubicBezTo>
                    <a:pt x="f146" y="f92"/>
                    <a:pt x="f146" y="f92"/>
                    <a:pt x="f146" y="f92"/>
                  </a:cubicBezTo>
                  <a:cubicBezTo>
                    <a:pt x="f147" y="f95"/>
                    <a:pt x="f147" y="f95"/>
                    <a:pt x="f147" y="f95"/>
                  </a:cubicBezTo>
                  <a:cubicBezTo>
                    <a:pt x="f147" y="f96"/>
                    <a:pt x="f145" y="f96"/>
                    <a:pt x="f146" y="f98"/>
                  </a:cubicBezTo>
                  <a:cubicBezTo>
                    <a:pt x="f147" y="f98"/>
                    <a:pt x="f147" y="f98"/>
                    <a:pt x="f147" y="f98"/>
                  </a:cubicBezTo>
                  <a:cubicBezTo>
                    <a:pt x="f147" y="f102"/>
                    <a:pt x="f148" y="f149"/>
                    <a:pt x="f148" y="f104"/>
                  </a:cubicBezTo>
                  <a:cubicBezTo>
                    <a:pt x="f148" y="f104"/>
                    <a:pt x="f148" y="f104"/>
                    <a:pt x="f148" y="f104"/>
                  </a:cubicBezTo>
                  <a:cubicBezTo>
                    <a:pt x="f150" y="f108"/>
                    <a:pt x="f151" y="f111"/>
                    <a:pt x="f151" y="f114"/>
                  </a:cubicBezTo>
                  <a:cubicBezTo>
                    <a:pt x="f152" y="f113"/>
                    <a:pt x="f152" y="f114"/>
                    <a:pt x="f152" y="f114"/>
                  </a:cubicBezTo>
                  <a:cubicBezTo>
                    <a:pt x="f151" y="f114"/>
                    <a:pt x="f152" y="f114"/>
                    <a:pt x="f151" y="f114"/>
                  </a:cubicBezTo>
                  <a:cubicBezTo>
                    <a:pt x="f151" y="f114"/>
                    <a:pt x="f153" y="f114"/>
                    <a:pt x="f151" y="f114"/>
                  </a:cubicBezTo>
                  <a:cubicBezTo>
                    <a:pt x="f153" y="f114"/>
                    <a:pt x="f153" y="f115"/>
                    <a:pt x="f153" y="f154"/>
                  </a:cubicBezTo>
                  <a:cubicBezTo>
                    <a:pt x="f153" y="f115"/>
                    <a:pt x="f153" y="f154"/>
                    <a:pt x="f155" y="f154"/>
                  </a:cubicBezTo>
                  <a:cubicBezTo>
                    <a:pt x="f153" y="f154"/>
                    <a:pt x="f153" y="f117"/>
                    <a:pt x="f155" y="f117"/>
                  </a:cubicBezTo>
                  <a:cubicBezTo>
                    <a:pt x="f155" y="f117"/>
                    <a:pt x="f155" y="f117"/>
                    <a:pt x="f155" y="f117"/>
                  </a:cubicBezTo>
                  <a:cubicBezTo>
                    <a:pt x="f155" y="f119"/>
                    <a:pt x="f155" y="f119"/>
                    <a:pt x="f155" y="f119"/>
                  </a:cubicBezTo>
                  <a:cubicBezTo>
                    <a:pt x="f156" y="f119"/>
                    <a:pt x="f156" y="f119"/>
                    <a:pt x="f156" y="f119"/>
                  </a:cubicBezTo>
                  <a:cubicBezTo>
                    <a:pt x="f156" y="f120"/>
                    <a:pt x="f156" y="f120"/>
                    <a:pt x="f156" y="f120"/>
                  </a:cubicBezTo>
                  <a:cubicBezTo>
                    <a:pt x="f157" y="f123"/>
                    <a:pt x="f157" y="f123"/>
                    <a:pt x="f157" y="f123"/>
                  </a:cubicBezTo>
                  <a:cubicBezTo>
                    <a:pt x="f157" y="f123"/>
                    <a:pt x="f157" y="f123"/>
                    <a:pt x="f157" y="f123"/>
                  </a:cubicBezTo>
                  <a:cubicBezTo>
                    <a:pt x="f157" y="f125"/>
                    <a:pt x="f158" y="f125"/>
                    <a:pt x="f158" y="f123"/>
                  </a:cubicBezTo>
                  <a:cubicBezTo>
                    <a:pt x="f158" y="f126"/>
                    <a:pt x="f158" y="f126"/>
                    <a:pt x="f158" y="f127"/>
                  </a:cubicBezTo>
                  <a:cubicBezTo>
                    <a:pt x="f159" y="f160"/>
                    <a:pt x="f161" y="f132"/>
                    <a:pt x="f162" y="f134"/>
                  </a:cubicBezTo>
                  <a:cubicBezTo>
                    <a:pt x="f162" y="f134"/>
                    <a:pt x="f162" y="f134"/>
                    <a:pt x="f162" y="f134"/>
                  </a:cubicBezTo>
                  <a:cubicBezTo>
                    <a:pt x="f162" y="f136"/>
                    <a:pt x="f163" y="f134"/>
                    <a:pt x="f163" y="f136"/>
                  </a:cubicBezTo>
                  <a:cubicBezTo>
                    <a:pt x="f162" y="f136"/>
                    <a:pt x="f162" y="f136"/>
                    <a:pt x="f162" y="f136"/>
                  </a:cubicBezTo>
                  <a:cubicBezTo>
                    <a:pt x="f162" y="f137"/>
                    <a:pt x="f163" y="f137"/>
                    <a:pt x="f163" y="f137"/>
                  </a:cubicBezTo>
                  <a:cubicBezTo>
                    <a:pt x="f164" y="f137"/>
                    <a:pt x="f163" y="f137"/>
                    <a:pt x="f163" y="f137"/>
                  </a:cubicBezTo>
                  <a:cubicBezTo>
                    <a:pt x="f164" y="f137"/>
                    <a:pt x="f164" y="f139"/>
                    <a:pt x="f164" y="f139"/>
                  </a:cubicBezTo>
                  <a:cubicBezTo>
                    <a:pt x="f164" y="f139"/>
                    <a:pt x="f164" y="f139"/>
                    <a:pt x="f163" y="f139"/>
                  </a:cubicBezTo>
                  <a:cubicBezTo>
                    <a:pt x="f164" y="f140"/>
                    <a:pt x="f164" y="f140"/>
                    <a:pt x="f164" y="f140"/>
                  </a:cubicBezTo>
                  <a:cubicBezTo>
                    <a:pt x="f164" y="f140"/>
                    <a:pt x="f162" y="f139"/>
                    <a:pt x="f161" y="f140"/>
                  </a:cubicBezTo>
                  <a:cubicBezTo>
                    <a:pt x="f162" y="f140"/>
                    <a:pt x="f162" y="f140"/>
                    <a:pt x="f162" y="f140"/>
                  </a:cubicBezTo>
                  <a:cubicBezTo>
                    <a:pt x="f161" y="f140"/>
                    <a:pt x="f165" y="f140"/>
                    <a:pt x="f161" y="f140"/>
                  </a:cubicBezTo>
                  <a:cubicBezTo>
                    <a:pt x="f163" y="f140"/>
                    <a:pt x="f163" y="f140"/>
                    <a:pt x="f163" y="f140"/>
                  </a:cubicBezTo>
                  <a:cubicBezTo>
                    <a:pt x="f163" y="f141"/>
                    <a:pt x="f164" y="f140"/>
                    <a:pt x="f166" y="f141"/>
                  </a:cubicBezTo>
                  <a:cubicBezTo>
                    <a:pt x="f164" y="f140"/>
                    <a:pt x="f164" y="f140"/>
                    <a:pt x="f164" y="f140"/>
                  </a:cubicBezTo>
                  <a:cubicBezTo>
                    <a:pt x="f164" y="f141"/>
                    <a:pt x="f166" y="f141"/>
                    <a:pt x="f166" y="f143"/>
                  </a:cubicBezTo>
                  <a:cubicBezTo>
                    <a:pt x="f166" y="f141"/>
                    <a:pt x="f167" y="f141"/>
                    <a:pt x="f167" y="f141"/>
                  </a:cubicBezTo>
                  <a:cubicBezTo>
                    <a:pt x="f167" y="f143"/>
                    <a:pt x="f166" y="f141"/>
                    <a:pt x="f167" y="f143"/>
                  </a:cubicBezTo>
                  <a:cubicBezTo>
                    <a:pt x="f167" y="f143"/>
                    <a:pt x="f168" y="f145"/>
                    <a:pt x="f168" y="f143"/>
                  </a:cubicBezTo>
                  <a:cubicBezTo>
                    <a:pt x="f169" y="f143"/>
                    <a:pt x="f168" y="f145"/>
                    <a:pt x="f169" y="f145"/>
                  </a:cubicBezTo>
                  <a:cubicBezTo>
                    <a:pt x="f168" y="f146"/>
                    <a:pt x="f167" y="f145"/>
                    <a:pt x="f167" y="f146"/>
                  </a:cubicBezTo>
                  <a:cubicBezTo>
                    <a:pt x="f168" y="f146"/>
                    <a:pt x="f169" y="f147"/>
                    <a:pt x="f169" y="f146"/>
                  </a:cubicBezTo>
                  <a:cubicBezTo>
                    <a:pt x="f169" y="f146"/>
                    <a:pt x="f169" y="f147"/>
                    <a:pt x="f168" y="f146"/>
                  </a:cubicBezTo>
                  <a:cubicBezTo>
                    <a:pt x="f168" y="f147"/>
                    <a:pt x="f170" y="f147"/>
                    <a:pt x="f169" y="f171"/>
                  </a:cubicBezTo>
                  <a:cubicBezTo>
                    <a:pt x="f170" y="f171"/>
                    <a:pt x="f170" y="f171"/>
                    <a:pt x="f170" y="f171"/>
                  </a:cubicBezTo>
                  <a:cubicBezTo>
                    <a:pt x="f170" y="f171"/>
                    <a:pt x="f170" y="f171"/>
                    <a:pt x="f170" y="f171"/>
                  </a:cubicBezTo>
                  <a:cubicBezTo>
                    <a:pt x="f170" y="f171"/>
                    <a:pt x="f172" y="f173"/>
                    <a:pt x="f170" y="f173"/>
                  </a:cubicBezTo>
                  <a:cubicBezTo>
                    <a:pt x="f172" y="f148"/>
                    <a:pt x="f172" y="f148"/>
                    <a:pt x="f172" y="f148"/>
                  </a:cubicBezTo>
                  <a:cubicBezTo>
                    <a:pt x="f172" y="f173"/>
                    <a:pt x="f170" y="f173"/>
                    <a:pt x="f172" y="f171"/>
                  </a:cubicBezTo>
                  <a:cubicBezTo>
                    <a:pt x="f172" y="f173"/>
                    <a:pt x="f174" y="f173"/>
                    <a:pt x="f174" y="f173"/>
                  </a:cubicBezTo>
                  <a:cubicBezTo>
                    <a:pt x="f174" y="f148"/>
                    <a:pt x="f174" y="f148"/>
                    <a:pt x="f174" y="f148"/>
                  </a:cubicBezTo>
                  <a:cubicBezTo>
                    <a:pt x="f174" y="f148"/>
                    <a:pt x="f174" y="f148"/>
                    <a:pt x="f175" y="f148"/>
                  </a:cubicBezTo>
                  <a:cubicBezTo>
                    <a:pt x="f174" y="f148"/>
                    <a:pt x="f174" y="f148"/>
                    <a:pt x="f174" y="f150"/>
                  </a:cubicBezTo>
                  <a:cubicBezTo>
                    <a:pt x="f175" y="f150"/>
                    <a:pt x="f175" y="f150"/>
                    <a:pt x="f175" y="f150"/>
                  </a:cubicBezTo>
                  <a:cubicBezTo>
                    <a:pt x="f176" y="f150"/>
                    <a:pt x="f174" y="f150"/>
                    <a:pt x="f175" y="f152"/>
                  </a:cubicBezTo>
                  <a:cubicBezTo>
                    <a:pt x="f174" y="f152"/>
                    <a:pt x="f174" y="f152"/>
                    <a:pt x="f174" y="f152"/>
                  </a:cubicBezTo>
                  <a:cubicBezTo>
                    <a:pt x="f174" y="f152"/>
                    <a:pt x="f174" y="f152"/>
                    <a:pt x="f174" y="f153"/>
                  </a:cubicBezTo>
                  <a:cubicBezTo>
                    <a:pt x="f175" y="f153"/>
                    <a:pt x="f176" y="f153"/>
                    <a:pt x="f176" y="f152"/>
                  </a:cubicBezTo>
                  <a:cubicBezTo>
                    <a:pt x="f176" y="f153"/>
                    <a:pt x="f176" y="f153"/>
                    <a:pt x="f176" y="f153"/>
                  </a:cubicBezTo>
                  <a:cubicBezTo>
                    <a:pt x="f175" y="f153"/>
                    <a:pt x="f175" y="f153"/>
                    <a:pt x="f175" y="f153"/>
                  </a:cubicBezTo>
                  <a:cubicBezTo>
                    <a:pt x="f175" y="f155"/>
                    <a:pt x="f175" y="f155"/>
                    <a:pt x="f175" y="f155"/>
                  </a:cubicBezTo>
                  <a:cubicBezTo>
                    <a:pt x="f176" y="f155"/>
                    <a:pt x="f176" y="f155"/>
                    <a:pt x="f176" y="f155"/>
                  </a:cubicBezTo>
                  <a:cubicBezTo>
                    <a:pt x="f176" y="f155"/>
                    <a:pt x="f176" y="f155"/>
                    <a:pt x="f176" y="f155"/>
                  </a:cubicBezTo>
                  <a:cubicBezTo>
                    <a:pt x="f176" y="f156"/>
                    <a:pt x="f176" y="f155"/>
                    <a:pt x="f176" y="f155"/>
                  </a:cubicBezTo>
                  <a:cubicBezTo>
                    <a:pt x="f176" y="f156"/>
                    <a:pt x="f176" y="f157"/>
                    <a:pt x="f176" y="f157"/>
                  </a:cubicBezTo>
                  <a:cubicBezTo>
                    <a:pt x="f176" y="f157"/>
                    <a:pt x="f176" y="f157"/>
                    <a:pt x="f176" y="f157"/>
                  </a:cubicBezTo>
                  <a:cubicBezTo>
                    <a:pt x="f176" y="f177"/>
                    <a:pt x="f176" y="f177"/>
                    <a:pt x="f176" y="f177"/>
                  </a:cubicBezTo>
                  <a:cubicBezTo>
                    <a:pt x="f175" y="f157"/>
                    <a:pt x="f176" y="f177"/>
                    <a:pt x="f175" y="f177"/>
                  </a:cubicBezTo>
                  <a:cubicBezTo>
                    <a:pt x="f175" y="f158"/>
                    <a:pt x="f176" y="f158"/>
                    <a:pt x="f176" y="f158"/>
                  </a:cubicBezTo>
                  <a:cubicBezTo>
                    <a:pt x="f176" y="f177"/>
                    <a:pt x="f178" y="f158"/>
                    <a:pt x="f179" y="f177"/>
                  </a:cubicBezTo>
                  <a:cubicBezTo>
                    <a:pt x="f180" y="f158"/>
                    <a:pt x="f176" y="f159"/>
                    <a:pt x="f179" y="f165"/>
                  </a:cubicBezTo>
                  <a:cubicBezTo>
                    <a:pt x="f179" y="f165"/>
                    <a:pt x="f180" y="f165"/>
                    <a:pt x="f180" y="f159"/>
                  </a:cubicBezTo>
                  <a:cubicBezTo>
                    <a:pt x="f180" y="f165"/>
                    <a:pt x="f181" y="f159"/>
                    <a:pt x="f181" y="f165"/>
                  </a:cubicBezTo>
                  <a:cubicBezTo>
                    <a:pt x="f180" y="f165"/>
                    <a:pt x="f180" y="f161"/>
                    <a:pt x="f179" y="f161"/>
                  </a:cubicBezTo>
                  <a:cubicBezTo>
                    <a:pt x="f180" y="f161"/>
                    <a:pt x="f179" y="f165"/>
                    <a:pt x="f179" y="f165"/>
                  </a:cubicBezTo>
                  <a:cubicBezTo>
                    <a:pt x="f179" y="f161"/>
                    <a:pt x="f178" y="f161"/>
                    <a:pt x="f179" y="f161"/>
                  </a:cubicBezTo>
                  <a:cubicBezTo>
                    <a:pt x="f179" y="f162"/>
                    <a:pt x="f179" y="f162"/>
                    <a:pt x="f180" y="f162"/>
                  </a:cubicBezTo>
                  <a:cubicBezTo>
                    <a:pt x="f180" y="f162"/>
                    <a:pt x="f179" y="f161"/>
                    <a:pt x="f180" y="f161"/>
                  </a:cubicBezTo>
                  <a:cubicBezTo>
                    <a:pt x="f181" y="f162"/>
                    <a:pt x="f180" y="f163"/>
                    <a:pt x="f181" y="f163"/>
                  </a:cubicBezTo>
                  <a:cubicBezTo>
                    <a:pt x="f181" y="f162"/>
                    <a:pt x="f181" y="f162"/>
                    <a:pt x="f182" y="f161"/>
                  </a:cubicBezTo>
                  <a:cubicBezTo>
                    <a:pt x="f182" y="f162"/>
                    <a:pt x="f182" y="f162"/>
                    <a:pt x="f182" y="f162"/>
                  </a:cubicBezTo>
                  <a:cubicBezTo>
                    <a:pt x="f182" y="f162"/>
                    <a:pt x="f182" y="f162"/>
                    <a:pt x="f182" y="f162"/>
                  </a:cubicBezTo>
                  <a:cubicBezTo>
                    <a:pt x="f182" y="f163"/>
                    <a:pt x="f183" y="f162"/>
                    <a:pt x="f183" y="f163"/>
                  </a:cubicBezTo>
                  <a:cubicBezTo>
                    <a:pt x="f183" y="f164"/>
                    <a:pt x="f183" y="f164"/>
                    <a:pt x="f183" y="f164"/>
                  </a:cubicBezTo>
                  <a:cubicBezTo>
                    <a:pt x="f182" y="f164"/>
                    <a:pt x="f182" y="f162"/>
                    <a:pt x="f181" y="f163"/>
                  </a:cubicBezTo>
                  <a:cubicBezTo>
                    <a:pt x="f182" y="f164"/>
                    <a:pt x="f182" y="f164"/>
                    <a:pt x="f182" y="f164"/>
                  </a:cubicBezTo>
                  <a:cubicBezTo>
                    <a:pt x="f182" y="f164"/>
                    <a:pt x="f182" y="f164"/>
                    <a:pt x="f182" y="f164"/>
                  </a:cubicBezTo>
                  <a:cubicBezTo>
                    <a:pt x="f182" y="f164"/>
                    <a:pt x="f181" y="f166"/>
                    <a:pt x="f182" y="f167"/>
                  </a:cubicBezTo>
                  <a:cubicBezTo>
                    <a:pt x="f183" y="f167"/>
                    <a:pt x="f183" y="f167"/>
                    <a:pt x="f183" y="f167"/>
                  </a:cubicBezTo>
                  <a:cubicBezTo>
                    <a:pt x="f183" y="f168"/>
                    <a:pt x="f183" y="f168"/>
                    <a:pt x="f184" y="f168"/>
                  </a:cubicBezTo>
                  <a:cubicBezTo>
                    <a:pt x="f183" y="f168"/>
                    <a:pt x="f184" y="f169"/>
                    <a:pt x="f183" y="f168"/>
                  </a:cubicBezTo>
                  <a:cubicBezTo>
                    <a:pt x="f183" y="f167"/>
                    <a:pt x="f183" y="f167"/>
                    <a:pt x="f183" y="f167"/>
                  </a:cubicBezTo>
                  <a:cubicBezTo>
                    <a:pt x="f182" y="f168"/>
                    <a:pt x="f182" y="f166"/>
                    <a:pt x="f181" y="f167"/>
                  </a:cubicBezTo>
                  <a:cubicBezTo>
                    <a:pt x="f182" y="f167"/>
                    <a:pt x="f181" y="f168"/>
                    <a:pt x="f180" y="f168"/>
                  </a:cubicBezTo>
                  <a:cubicBezTo>
                    <a:pt x="f181" y="f168"/>
                    <a:pt x="f181" y="f168"/>
                    <a:pt x="f181" y="f168"/>
                  </a:cubicBezTo>
                  <a:cubicBezTo>
                    <a:pt x="f182" y="f168"/>
                    <a:pt x="f181" y="f168"/>
                    <a:pt x="f182" y="f168"/>
                  </a:cubicBezTo>
                  <a:cubicBezTo>
                    <a:pt x="f182" y="f168"/>
                    <a:pt x="f183" y="f169"/>
                    <a:pt x="f183" y="f169"/>
                  </a:cubicBezTo>
                  <a:cubicBezTo>
                    <a:pt x="f183" y="f172"/>
                    <a:pt x="f183" y="f172"/>
                    <a:pt x="f183" y="f169"/>
                  </a:cubicBezTo>
                  <a:cubicBezTo>
                    <a:pt x="f183" y="f174"/>
                    <a:pt x="f184" y="f175"/>
                    <a:pt x="f184" y="f176"/>
                  </a:cubicBezTo>
                  <a:cubicBezTo>
                    <a:pt x="f185" y="f175"/>
                    <a:pt x="f185" y="f186"/>
                    <a:pt x="f185" y="f176"/>
                  </a:cubicBezTo>
                  <a:cubicBezTo>
                    <a:pt x="f187" y="f175"/>
                    <a:pt x="f187" y="f175"/>
                    <a:pt x="f187" y="f175"/>
                  </a:cubicBezTo>
                  <a:cubicBezTo>
                    <a:pt x="f187" y="f175"/>
                    <a:pt x="f187" y="f175"/>
                    <a:pt x="f187" y="f175"/>
                  </a:cubicBezTo>
                  <a:cubicBezTo>
                    <a:pt x="f187" y="f175"/>
                    <a:pt x="f185" y="f176"/>
                    <a:pt x="f187" y="f186"/>
                  </a:cubicBezTo>
                  <a:cubicBezTo>
                    <a:pt x="f187" y="f176"/>
                    <a:pt x="f185" y="f186"/>
                    <a:pt x="f185" y="f186"/>
                  </a:cubicBezTo>
                  <a:cubicBezTo>
                    <a:pt x="f185" y="f186"/>
                    <a:pt x="f184" y="f186"/>
                    <a:pt x="f184" y="f186"/>
                  </a:cubicBezTo>
                  <a:cubicBezTo>
                    <a:pt x="f185" y="f178"/>
                    <a:pt x="f187" y="f178"/>
                    <a:pt x="f188" y="f179"/>
                  </a:cubicBezTo>
                  <a:cubicBezTo>
                    <a:pt x="f188" y="f181"/>
                    <a:pt x="f189" y="f183"/>
                    <a:pt x="f189" y="f184"/>
                  </a:cubicBezTo>
                  <a:cubicBezTo>
                    <a:pt x="f189" y="f184"/>
                    <a:pt x="f189" y="f184"/>
                    <a:pt x="f189" y="f184"/>
                  </a:cubicBezTo>
                  <a:cubicBezTo>
                    <a:pt x="f189" y="f185"/>
                    <a:pt x="f189" y="f184"/>
                    <a:pt x="f189" y="f185"/>
                  </a:cubicBezTo>
                  <a:cubicBezTo>
                    <a:pt x="f189" y="f185"/>
                    <a:pt x="f189" y="f185"/>
                    <a:pt x="f189" y="f185"/>
                  </a:cubicBezTo>
                  <a:cubicBezTo>
                    <a:pt x="f189" y="f185"/>
                    <a:pt x="f189" y="f190"/>
                    <a:pt x="f191" y="f187"/>
                  </a:cubicBezTo>
                  <a:cubicBezTo>
                    <a:pt x="f192" y="f187"/>
                    <a:pt x="f192" y="f187"/>
                    <a:pt x="f192" y="f187"/>
                  </a:cubicBezTo>
                  <a:cubicBezTo>
                    <a:pt x="f192" y="f190"/>
                    <a:pt x="f192" y="f190"/>
                    <a:pt x="f192" y="f190"/>
                  </a:cubicBezTo>
                  <a:cubicBezTo>
                    <a:pt x="f192" y="f190"/>
                    <a:pt x="f192" y="f190"/>
                    <a:pt x="f189" y="f190"/>
                  </a:cubicBezTo>
                  <a:cubicBezTo>
                    <a:pt x="f189" y="f188"/>
                    <a:pt x="f192" y="f188"/>
                    <a:pt x="f191" y="f189"/>
                  </a:cubicBezTo>
                  <a:cubicBezTo>
                    <a:pt x="f191" y="f188"/>
                    <a:pt x="f191" y="f188"/>
                    <a:pt x="f191" y="f188"/>
                  </a:cubicBezTo>
                  <a:cubicBezTo>
                    <a:pt x="f193" y="f189"/>
                    <a:pt x="f193" y="f192"/>
                    <a:pt x="f5" y="f191"/>
                  </a:cubicBezTo>
                  <a:cubicBezTo>
                    <a:pt x="f193" y="f191"/>
                    <a:pt x="f193" y="f191"/>
                    <a:pt x="f193" y="f191"/>
                  </a:cubicBezTo>
                  <a:cubicBezTo>
                    <a:pt x="f5" y="f193"/>
                    <a:pt x="f5" y="f193"/>
                    <a:pt x="f5" y="f193"/>
                  </a:cubicBezTo>
                  <a:cubicBezTo>
                    <a:pt x="f193" y="f193"/>
                    <a:pt x="f193" y="f5"/>
                    <a:pt x="f5" y="f5"/>
                  </a:cubicBezTo>
                  <a:cubicBezTo>
                    <a:pt x="f191" y="f193"/>
                    <a:pt x="f191" y="f193"/>
                    <a:pt x="f191" y="f193"/>
                  </a:cubicBezTo>
                  <a:cubicBezTo>
                    <a:pt x="f191" y="f191"/>
                    <a:pt x="f193" y="f193"/>
                    <a:pt x="f193" y="f191"/>
                  </a:cubicBezTo>
                  <a:cubicBezTo>
                    <a:pt x="f191" y="f192"/>
                    <a:pt x="f191" y="f192"/>
                    <a:pt x="f191" y="f192"/>
                  </a:cubicBezTo>
                  <a:cubicBezTo>
                    <a:pt x="f191" y="f191"/>
                    <a:pt x="f191" y="f191"/>
                    <a:pt x="f191" y="f191"/>
                  </a:cubicBezTo>
                  <a:cubicBezTo>
                    <a:pt x="f191" y="f191"/>
                    <a:pt x="f191" y="f191"/>
                    <a:pt x="f192" y="f191"/>
                  </a:cubicBezTo>
                  <a:cubicBezTo>
                    <a:pt x="f192" y="f191"/>
                    <a:pt x="f192" y="f191"/>
                    <a:pt x="f192" y="f191"/>
                  </a:cubicBezTo>
                  <a:cubicBezTo>
                    <a:pt x="f192" y="f191"/>
                    <a:pt x="f192" y="f191"/>
                    <a:pt x="f189" y="f192"/>
                  </a:cubicBezTo>
                  <a:cubicBezTo>
                    <a:pt x="f192" y="f192"/>
                    <a:pt x="f189" y="f189"/>
                    <a:pt x="f192" y="f189"/>
                  </a:cubicBezTo>
                  <a:cubicBezTo>
                    <a:pt x="f189" y="f192"/>
                    <a:pt x="f189" y="f189"/>
                    <a:pt x="f189" y="f188"/>
                  </a:cubicBezTo>
                  <a:cubicBezTo>
                    <a:pt x="f189" y="f190"/>
                    <a:pt x="f188" y="f190"/>
                    <a:pt x="f188" y="f187"/>
                  </a:cubicBezTo>
                  <a:cubicBezTo>
                    <a:pt x="f188" y="f187"/>
                    <a:pt x="f189" y="f187"/>
                    <a:pt x="f189" y="f190"/>
                  </a:cubicBezTo>
                  <a:cubicBezTo>
                    <a:pt x="f189" y="f187"/>
                    <a:pt x="f189" y="f187"/>
                    <a:pt x="f189" y="f185"/>
                  </a:cubicBezTo>
                  <a:cubicBezTo>
                    <a:pt x="f189" y="f185"/>
                    <a:pt x="f188" y="f185"/>
                    <a:pt x="f187" y="f185"/>
                  </a:cubicBezTo>
                  <a:cubicBezTo>
                    <a:pt x="f188" y="f185"/>
                    <a:pt x="f188" y="f185"/>
                    <a:pt x="f188" y="f185"/>
                  </a:cubicBezTo>
                  <a:cubicBezTo>
                    <a:pt x="f187" y="f184"/>
                    <a:pt x="f185" y="f184"/>
                    <a:pt x="f185" y="f184"/>
                  </a:cubicBezTo>
                  <a:cubicBezTo>
                    <a:pt x="f184" y="f183"/>
                    <a:pt x="f183" y="f180"/>
                    <a:pt x="f183" y="f179"/>
                  </a:cubicBezTo>
                  <a:cubicBezTo>
                    <a:pt x="f183" y="f179"/>
                    <a:pt x="f183" y="f179"/>
                    <a:pt x="f183" y="f179"/>
                  </a:cubicBezTo>
                  <a:cubicBezTo>
                    <a:pt x="f183" y="f179"/>
                    <a:pt x="f183" y="f186"/>
                    <a:pt x="f182" y="f186"/>
                  </a:cubicBezTo>
                  <a:cubicBezTo>
                    <a:pt x="f181" y="f176"/>
                    <a:pt x="f179" y="f174"/>
                    <a:pt x="f180" y="f172"/>
                  </a:cubicBezTo>
                  <a:cubicBezTo>
                    <a:pt x="f178" y="f168"/>
                    <a:pt x="f176" y="f167"/>
                    <a:pt x="f175" y="f163"/>
                  </a:cubicBezTo>
                  <a:cubicBezTo>
                    <a:pt x="f176" y="f163"/>
                    <a:pt x="f176" y="f163"/>
                    <a:pt x="f176" y="f163"/>
                  </a:cubicBezTo>
                  <a:cubicBezTo>
                    <a:pt x="f175" y="f163"/>
                    <a:pt x="f176" y="f163"/>
                    <a:pt x="f175" y="f162"/>
                  </a:cubicBezTo>
                  <a:cubicBezTo>
                    <a:pt x="f175" y="f163"/>
                    <a:pt x="f174" y="f162"/>
                    <a:pt x="f174" y="f162"/>
                  </a:cubicBezTo>
                  <a:cubicBezTo>
                    <a:pt x="f174" y="f165"/>
                    <a:pt x="f170" y="f159"/>
                    <a:pt x="f169" y="f158"/>
                  </a:cubicBezTo>
                  <a:cubicBezTo>
                    <a:pt x="f170" y="f158"/>
                    <a:pt x="f170" y="f158"/>
                    <a:pt x="f170" y="f158"/>
                  </a:cubicBezTo>
                  <a:cubicBezTo>
                    <a:pt x="f168" y="f177"/>
                    <a:pt x="f168" y="f157"/>
                    <a:pt x="f168" y="f155"/>
                  </a:cubicBezTo>
                  <a:cubicBezTo>
                    <a:pt x="f168" y="f155"/>
                    <a:pt x="f168" y="f155"/>
                    <a:pt x="f168" y="f155"/>
                  </a:cubicBezTo>
                  <a:cubicBezTo>
                    <a:pt x="f166" y="f155"/>
                    <a:pt x="f166" y="f155"/>
                    <a:pt x="f164" y="f153"/>
                  </a:cubicBezTo>
                  <a:cubicBezTo>
                    <a:pt x="f164" y="f152"/>
                    <a:pt x="f163" y="f150"/>
                    <a:pt x="f163" y="f148"/>
                  </a:cubicBezTo>
                  <a:cubicBezTo>
                    <a:pt x="f165" y="f171"/>
                    <a:pt x="f159" y="f145"/>
                    <a:pt x="f158" y="f140"/>
                  </a:cubicBezTo>
                  <a:cubicBezTo>
                    <a:pt x="f158" y="f140"/>
                    <a:pt x="f158" y="f140"/>
                    <a:pt x="f158" y="f140"/>
                  </a:cubicBezTo>
                  <a:cubicBezTo>
                    <a:pt x="f156" y="f139"/>
                    <a:pt x="f153" y="f132"/>
                    <a:pt x="f151" y="f128"/>
                  </a:cubicBezTo>
                  <a:cubicBezTo>
                    <a:pt x="f153" y="f128"/>
                    <a:pt x="f153" y="f128"/>
                    <a:pt x="f153" y="f128"/>
                  </a:cubicBezTo>
                  <a:cubicBezTo>
                    <a:pt x="f153" y="f160"/>
                    <a:pt x="f151" y="f127"/>
                    <a:pt x="f151" y="f160"/>
                  </a:cubicBezTo>
                  <a:cubicBezTo>
                    <a:pt x="f152" y="f127"/>
                    <a:pt x="f150" y="f126"/>
                    <a:pt x="f152" y="f125"/>
                  </a:cubicBezTo>
                  <a:cubicBezTo>
                    <a:pt x="f150" y="f123"/>
                    <a:pt x="f150" y="f125"/>
                    <a:pt x="f148" y="f123"/>
                  </a:cubicBezTo>
                  <a:cubicBezTo>
                    <a:pt x="f171" y="f120"/>
                    <a:pt x="f171" y="f120"/>
                    <a:pt x="f147" y="f117"/>
                  </a:cubicBezTo>
                  <a:cubicBezTo>
                    <a:pt x="f147" y="f119"/>
                    <a:pt x="f147" y="f119"/>
                    <a:pt x="f147" y="f119"/>
                  </a:cubicBezTo>
                  <a:cubicBezTo>
                    <a:pt x="f171" y="f117"/>
                    <a:pt x="f171" y="f117"/>
                    <a:pt x="f171" y="f117"/>
                  </a:cubicBezTo>
                  <a:cubicBezTo>
                    <a:pt x="f147" y="f117"/>
                    <a:pt x="f147" y="f115"/>
                    <a:pt x="f147" y="f154"/>
                  </a:cubicBezTo>
                  <a:cubicBezTo>
                    <a:pt x="f147" y="f114"/>
                    <a:pt x="f143" y="f114"/>
                    <a:pt x="f143" y="f110"/>
                  </a:cubicBezTo>
                  <a:cubicBezTo>
                    <a:pt x="f143" y="f111"/>
                    <a:pt x="f143" y="f110"/>
                    <a:pt x="f142" y="f110"/>
                  </a:cubicBezTo>
                  <a:cubicBezTo>
                    <a:pt x="f142" y="f108"/>
                    <a:pt x="f141" y="f104"/>
                    <a:pt x="f140" y="f149"/>
                  </a:cubicBezTo>
                  <a:cubicBezTo>
                    <a:pt x="f141" y="f149"/>
                    <a:pt x="f141" y="f149"/>
                    <a:pt x="f141" y="f149"/>
                  </a:cubicBezTo>
                  <a:cubicBezTo>
                    <a:pt x="f140" y="f102"/>
                    <a:pt x="f140" y="f149"/>
                    <a:pt x="f140" y="f149"/>
                  </a:cubicBezTo>
                  <a:cubicBezTo>
                    <a:pt x="f137" y="f98"/>
                    <a:pt x="f137" y="f92"/>
                    <a:pt x="f134" y="f86"/>
                  </a:cubicBezTo>
                  <a:cubicBezTo>
                    <a:pt x="f132" y="f79"/>
                    <a:pt x="f130" y="f72"/>
                    <a:pt x="f126" y="f64"/>
                  </a:cubicBezTo>
                  <a:cubicBezTo>
                    <a:pt x="f127" y="f64"/>
                    <a:pt x="f127" y="f64"/>
                    <a:pt x="f127" y="f64"/>
                  </a:cubicBezTo>
                  <a:cubicBezTo>
                    <a:pt x="f125" y="f62"/>
                    <a:pt x="f126" y="f56"/>
                    <a:pt x="f123" y="f56"/>
                  </a:cubicBezTo>
                  <a:cubicBezTo>
                    <a:pt x="f123" y="f56"/>
                    <a:pt x="f120" y="f133"/>
                    <a:pt x="f123" y="f133"/>
                  </a:cubicBezTo>
                  <a:cubicBezTo>
                    <a:pt x="f120" y="f54"/>
                    <a:pt x="f120" y="f129"/>
                    <a:pt x="f119" y="f129"/>
                  </a:cubicBezTo>
                  <a:cubicBezTo>
                    <a:pt x="f120" y="f129"/>
                    <a:pt x="f120" y="f129"/>
                    <a:pt x="f120" y="f129"/>
                  </a:cubicBezTo>
                  <a:cubicBezTo>
                    <a:pt x="f119" y="f47"/>
                    <a:pt x="f118" y="f45"/>
                    <a:pt x="f118" y="f42"/>
                  </a:cubicBezTo>
                  <a:cubicBezTo>
                    <a:pt x="f118" y="f42"/>
                    <a:pt x="f118" y="f44"/>
                    <a:pt x="f118" y="f42"/>
                  </a:cubicBezTo>
                  <a:cubicBezTo>
                    <a:pt x="f118" y="f42"/>
                    <a:pt x="f117" y="f42"/>
                    <a:pt x="f117" y="f38"/>
                  </a:cubicBezTo>
                  <a:cubicBezTo>
                    <a:pt x="f117" y="f40"/>
                    <a:pt x="f117" y="f38"/>
                    <a:pt x="f117" y="f38"/>
                  </a:cubicBezTo>
                  <a:cubicBezTo>
                    <a:pt x="f114" y="f124"/>
                    <a:pt x="f113" y="f32"/>
                    <a:pt x="f110" y="f28"/>
                  </a:cubicBezTo>
                  <a:cubicBezTo>
                    <a:pt x="f108" y="f22"/>
                    <a:pt x="f111" y="f24"/>
                    <a:pt x="f108" y="f22"/>
                  </a:cubicBezTo>
                  <a:cubicBezTo>
                    <a:pt x="f110" y="f22"/>
                    <a:pt x="f108" y="f22"/>
                    <a:pt x="f108" y="f22"/>
                  </a:cubicBezTo>
                  <a:cubicBezTo>
                    <a:pt x="f106" y="f20"/>
                    <a:pt x="f110" y="f116"/>
                    <a:pt x="f108" y="f116"/>
                  </a:cubicBezTo>
                  <a:cubicBezTo>
                    <a:pt x="f106" y="f116"/>
                    <a:pt x="f106" y="f116"/>
                    <a:pt x="f106" y="f116"/>
                  </a:cubicBezTo>
                  <a:cubicBezTo>
                    <a:pt x="f104" y="f18"/>
                    <a:pt x="f106" y="f18"/>
                    <a:pt x="f104" y="f14"/>
                  </a:cubicBezTo>
                  <a:cubicBezTo>
                    <a:pt x="f104" y="f14"/>
                    <a:pt x="f104" y="f14"/>
                    <a:pt x="f104" y="f14"/>
                  </a:cubicBezTo>
                  <a:cubicBezTo>
                    <a:pt x="f102" y="f16"/>
                    <a:pt x="f102" y="f12"/>
                    <a:pt x="f96" y="f10"/>
                  </a:cubicBezTo>
                  <a:cubicBezTo>
                    <a:pt x="f86" y="f6"/>
                    <a:pt x="f76" y="f90"/>
                    <a:pt x="f69" y="f82"/>
                  </a:cubicBezTo>
                  <a:cubicBezTo>
                    <a:pt x="f58" y="f73"/>
                    <a:pt x="f131" y="f63"/>
                    <a:pt x="f45" y="f194"/>
                  </a:cubicBezTo>
                  <a:cubicBezTo>
                    <a:pt x="f45" y="f55"/>
                    <a:pt x="f45" y="f55"/>
                    <a:pt x="f44" y="f195"/>
                  </a:cubicBezTo>
                  <a:cubicBezTo>
                    <a:pt x="f44" y="f195"/>
                    <a:pt x="f44" y="f195"/>
                    <a:pt x="f44" y="f196"/>
                  </a:cubicBezTo>
                  <a:cubicBezTo>
                    <a:pt x="f42" y="f195"/>
                    <a:pt x="f42" y="f53"/>
                    <a:pt x="f38" y="f53"/>
                  </a:cubicBezTo>
                  <a:cubicBezTo>
                    <a:pt x="f40" y="f50"/>
                    <a:pt x="f124" y="f48"/>
                    <a:pt x="f34" y="f46"/>
                  </a:cubicBezTo>
                  <a:cubicBezTo>
                    <a:pt x="f34" y="f46"/>
                    <a:pt x="f124" y="f46"/>
                    <a:pt x="f34" y="f43"/>
                  </a:cubicBezTo>
                  <a:cubicBezTo>
                    <a:pt x="f34" y="f43"/>
                    <a:pt x="f34" y="f43"/>
                    <a:pt x="f34" y="f43"/>
                  </a:cubicBezTo>
                  <a:cubicBezTo>
                    <a:pt x="f34" y="f43"/>
                    <a:pt x="f34" y="f43"/>
                    <a:pt x="f34" y="f43"/>
                  </a:cubicBezTo>
                  <a:cubicBezTo>
                    <a:pt x="f122" y="f43"/>
                    <a:pt x="f122" y="f41"/>
                    <a:pt x="f122" y="f43"/>
                  </a:cubicBezTo>
                  <a:cubicBezTo>
                    <a:pt x="f24" y="f197"/>
                    <a:pt x="f22" y="f30"/>
                    <a:pt x="f14" y="f198"/>
                  </a:cubicBezTo>
                  <a:cubicBezTo>
                    <a:pt x="f14" y="f21"/>
                    <a:pt x="f112" y="f199"/>
                    <a:pt x="f12" y="f200"/>
                  </a:cubicBezTo>
                  <a:cubicBezTo>
                    <a:pt x="f109" y="f15"/>
                    <a:pt x="f8" y="f201"/>
                    <a:pt x="f6" y="f202"/>
                  </a:cubicBezTo>
                  <a:cubicBezTo>
                    <a:pt x="f6" y="f202"/>
                    <a:pt x="f105" y="f7"/>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21" name="Freeform 118">
              <a:extLst>
                <a:ext uri="{FF2B5EF4-FFF2-40B4-BE49-F238E27FC236}">
                  <a16:creationId xmlns:a16="http://schemas.microsoft.com/office/drawing/2014/main" id="{E789C239-54F0-4890-B356-3F8DDDA1298A}"/>
                </a:ext>
              </a:extLst>
            </p:cNvPr>
            <p:cNvSpPr/>
            <p:nvPr/>
          </p:nvSpPr>
          <p:spPr>
            <a:xfrm>
              <a:off x="9191073" y="3609273"/>
              <a:ext cx="191539" cy="324676"/>
            </a:xfrm>
            <a:custGeom>
              <a:avLst/>
              <a:gdLst>
                <a:gd name="f0" fmla="val 10800000"/>
                <a:gd name="f1" fmla="val 5400000"/>
                <a:gd name="f2" fmla="val 180"/>
                <a:gd name="f3" fmla="val w"/>
                <a:gd name="f4" fmla="val h"/>
                <a:gd name="f5" fmla="val 0"/>
                <a:gd name="f6" fmla="val 129"/>
                <a:gd name="f7" fmla="val 219"/>
                <a:gd name="f8" fmla="val 126"/>
                <a:gd name="f9" fmla="val 217"/>
                <a:gd name="f10" fmla="val 122"/>
                <a:gd name="f11" fmla="val 215"/>
                <a:gd name="f12" fmla="val 210"/>
                <a:gd name="f13" fmla="val 119"/>
                <a:gd name="f14" fmla="val 208"/>
                <a:gd name="f15" fmla="val 120"/>
                <a:gd name="f16" fmla="val 207"/>
                <a:gd name="f17" fmla="val 117"/>
                <a:gd name="f18" fmla="val 206"/>
                <a:gd name="f19" fmla="val 115"/>
                <a:gd name="f20" fmla="val 201"/>
                <a:gd name="f21" fmla="val 114"/>
                <a:gd name="f22" fmla="val 197"/>
                <a:gd name="f23" fmla="val 196"/>
                <a:gd name="f24" fmla="val 113"/>
                <a:gd name="f25" fmla="val 112"/>
                <a:gd name="f26" fmla="val 195"/>
                <a:gd name="f27" fmla="val 193"/>
                <a:gd name="f28" fmla="val 111"/>
                <a:gd name="f29" fmla="val 192"/>
                <a:gd name="f30" fmla="val 109"/>
                <a:gd name="f31" fmla="val 189"/>
                <a:gd name="f32" fmla="val 188"/>
                <a:gd name="f33" fmla="val 106"/>
                <a:gd name="f34" fmla="val 187"/>
                <a:gd name="f35" fmla="val 104"/>
                <a:gd name="f36" fmla="val 183"/>
                <a:gd name="f37" fmla="val 102"/>
                <a:gd name="f38" fmla="val 103"/>
                <a:gd name="f39" fmla="val 179"/>
                <a:gd name="f40" fmla="val 101"/>
                <a:gd name="f41" fmla="val 178"/>
                <a:gd name="f42" fmla="val 100"/>
                <a:gd name="f43" fmla="val 177"/>
                <a:gd name="f44" fmla="val 176"/>
                <a:gd name="f45" fmla="val 99"/>
                <a:gd name="f46" fmla="val 174"/>
                <a:gd name="f47" fmla="val 173"/>
                <a:gd name="f48" fmla="val 97"/>
                <a:gd name="f49" fmla="val 172"/>
                <a:gd name="f50" fmla="val 171"/>
                <a:gd name="f51" fmla="val 96"/>
                <a:gd name="f52" fmla="val 168"/>
                <a:gd name="f53" fmla="val 94"/>
                <a:gd name="f54" fmla="val 164"/>
                <a:gd name="f55" fmla="val 92"/>
                <a:gd name="f56" fmla="val 161"/>
                <a:gd name="f57" fmla="val 160"/>
                <a:gd name="f58" fmla="val 91"/>
                <a:gd name="f59" fmla="val 159"/>
                <a:gd name="f60" fmla="val 90"/>
                <a:gd name="f61" fmla="val 157"/>
                <a:gd name="f62" fmla="val 89"/>
                <a:gd name="f63" fmla="val 156"/>
                <a:gd name="f64" fmla="val 155"/>
                <a:gd name="f65" fmla="val 88"/>
                <a:gd name="f66" fmla="val 154"/>
                <a:gd name="f67" fmla="val 87"/>
                <a:gd name="f68" fmla="val 152"/>
                <a:gd name="f69" fmla="val 86"/>
                <a:gd name="f70" fmla="val 153"/>
                <a:gd name="f71" fmla="val 85"/>
                <a:gd name="f72" fmla="val 151"/>
                <a:gd name="f73" fmla="val 84"/>
                <a:gd name="f74" fmla="val 150"/>
                <a:gd name="f75" fmla="val 149"/>
                <a:gd name="f76" fmla="val 147"/>
                <a:gd name="f77" fmla="val 83"/>
                <a:gd name="f78" fmla="val 146"/>
                <a:gd name="f79" fmla="val 145"/>
                <a:gd name="f80" fmla="val 82"/>
                <a:gd name="f81" fmla="val 144"/>
                <a:gd name="f82" fmla="val 81"/>
                <a:gd name="f83" fmla="val 142"/>
                <a:gd name="f84" fmla="val 141"/>
                <a:gd name="f85" fmla="val 140"/>
                <a:gd name="f86" fmla="val 139"/>
                <a:gd name="f87" fmla="val 79"/>
                <a:gd name="f88" fmla="val 78"/>
                <a:gd name="f89" fmla="val 77"/>
                <a:gd name="f90" fmla="val 138"/>
                <a:gd name="f91" fmla="val 137"/>
                <a:gd name="f92" fmla="val 76"/>
                <a:gd name="f93" fmla="val 136"/>
                <a:gd name="f94" fmla="val 135"/>
                <a:gd name="f95" fmla="val 75"/>
                <a:gd name="f96" fmla="val 134"/>
                <a:gd name="f97" fmla="val 133"/>
                <a:gd name="f98" fmla="val 74"/>
                <a:gd name="f99" fmla="val 132"/>
                <a:gd name="f100" fmla="val 73"/>
                <a:gd name="f101" fmla="val 130"/>
                <a:gd name="f102" fmla="val 72"/>
                <a:gd name="f103" fmla="val 70"/>
                <a:gd name="f104" fmla="val 128"/>
                <a:gd name="f105" fmla="val 127"/>
                <a:gd name="f106" fmla="val 69"/>
                <a:gd name="f107" fmla="val 125"/>
                <a:gd name="f108" fmla="val 124"/>
                <a:gd name="f109" fmla="val 68"/>
                <a:gd name="f110" fmla="val 66"/>
                <a:gd name="f111" fmla="val 121"/>
                <a:gd name="f112" fmla="val 65"/>
                <a:gd name="f113" fmla="val 64"/>
                <a:gd name="f114" fmla="val 118"/>
                <a:gd name="f115" fmla="val 67"/>
                <a:gd name="f116" fmla="val 116"/>
                <a:gd name="f117" fmla="val 63"/>
                <a:gd name="f118" fmla="val 62"/>
                <a:gd name="f119" fmla="val 61"/>
                <a:gd name="f120" fmla="val 60"/>
                <a:gd name="f121" fmla="val 110"/>
                <a:gd name="f122" fmla="val 59"/>
                <a:gd name="f123" fmla="val 108"/>
                <a:gd name="f124" fmla="val 58"/>
                <a:gd name="f125" fmla="val 107"/>
                <a:gd name="f126" fmla="val 105"/>
                <a:gd name="f127" fmla="val 57"/>
                <a:gd name="f128" fmla="val 56"/>
                <a:gd name="f129" fmla="val 55"/>
                <a:gd name="f130" fmla="val 54"/>
                <a:gd name="f131" fmla="val 52"/>
                <a:gd name="f132" fmla="val 98"/>
                <a:gd name="f133" fmla="val 50"/>
                <a:gd name="f134" fmla="val 51"/>
                <a:gd name="f135" fmla="val 93"/>
                <a:gd name="f136" fmla="val 49"/>
                <a:gd name="f137" fmla="val 48"/>
                <a:gd name="f138" fmla="val 47"/>
                <a:gd name="f139" fmla="val 46"/>
                <a:gd name="f140" fmla="val 45"/>
                <a:gd name="f141" fmla="val 43"/>
                <a:gd name="f142" fmla="val 42"/>
                <a:gd name="f143" fmla="val 80"/>
                <a:gd name="f144" fmla="val 41"/>
                <a:gd name="f145" fmla="val 40"/>
                <a:gd name="f146" fmla="val 39"/>
                <a:gd name="f147" fmla="val 38"/>
                <a:gd name="f148" fmla="val 36"/>
                <a:gd name="f149" fmla="val 71"/>
                <a:gd name="f150" fmla="val 37"/>
                <a:gd name="f151" fmla="val 34"/>
                <a:gd name="f152" fmla="val 33"/>
                <a:gd name="f153" fmla="val 32"/>
                <a:gd name="f154" fmla="val 31"/>
                <a:gd name="f155" fmla="val 30"/>
                <a:gd name="f156" fmla="val 29"/>
                <a:gd name="f157" fmla="val 27"/>
                <a:gd name="f158" fmla="val 25"/>
                <a:gd name="f159" fmla="val 53"/>
                <a:gd name="f160" fmla="val 24"/>
                <a:gd name="f161" fmla="val 23"/>
                <a:gd name="f162" fmla="val 28"/>
                <a:gd name="f163" fmla="val 22"/>
                <a:gd name="f164" fmla="val 21"/>
                <a:gd name="f165" fmla="val 44"/>
                <a:gd name="f166" fmla="val 20"/>
                <a:gd name="f167" fmla="val 19"/>
                <a:gd name="f168" fmla="val 18"/>
                <a:gd name="f169" fmla="val 16"/>
                <a:gd name="f170" fmla="val 15"/>
                <a:gd name="f171" fmla="val 35"/>
                <a:gd name="f172" fmla="val 14"/>
                <a:gd name="f173" fmla="val 13"/>
                <a:gd name="f174" fmla="val 12"/>
                <a:gd name="f175" fmla="val 11"/>
                <a:gd name="f176" fmla="val 26"/>
                <a:gd name="f177" fmla="val 10"/>
                <a:gd name="f178" fmla="val 9"/>
                <a:gd name="f179" fmla="val 7"/>
                <a:gd name="f180" fmla="val 6"/>
                <a:gd name="f181" fmla="val 17"/>
                <a:gd name="f182" fmla="val 5"/>
                <a:gd name="f183" fmla="val 4"/>
                <a:gd name="f184" fmla="val 3"/>
                <a:gd name="f185" fmla="val 8"/>
                <a:gd name="f186" fmla="val 2"/>
                <a:gd name="f187" fmla="val 1"/>
                <a:gd name="f188" fmla="val 123"/>
                <a:gd name="f189" fmla="val 165"/>
                <a:gd name="f190" fmla="val 169"/>
                <a:gd name="f191" fmla="val 170"/>
                <a:gd name="f192" fmla="val 184"/>
                <a:gd name="f193" fmla="val 198"/>
                <a:gd name="f194" fmla="val 200"/>
                <a:gd name="f195" fmla="val 204"/>
                <a:gd name="f196" fmla="val 214"/>
                <a:gd name="f197" fmla="val 218"/>
                <a:gd name="f198" fmla="+- 0 0 -90"/>
                <a:gd name="f199" fmla="*/ f3 1 129"/>
                <a:gd name="f200" fmla="*/ f4 1 219"/>
                <a:gd name="f201" fmla="+- f7 0 f5"/>
                <a:gd name="f202" fmla="+- f6 0 f5"/>
                <a:gd name="f203" fmla="*/ f198 f0 1"/>
                <a:gd name="f204" fmla="*/ f202 1 129"/>
                <a:gd name="f205" fmla="*/ f201 1 219"/>
                <a:gd name="f206" fmla="*/ 112 f202 1"/>
                <a:gd name="f207" fmla="*/ 195 f201 1"/>
                <a:gd name="f208" fmla="*/ 109 f202 1"/>
                <a:gd name="f209" fmla="*/ 188 f201 1"/>
                <a:gd name="f210" fmla="*/ 100 f202 1"/>
                <a:gd name="f211" fmla="*/ 176 f201 1"/>
                <a:gd name="f212" fmla="*/ 96 f202 1"/>
                <a:gd name="f213" fmla="*/ 172 f201 1"/>
                <a:gd name="f214" fmla="*/ 89 f202 1"/>
                <a:gd name="f215" fmla="*/ 157 f201 1"/>
                <a:gd name="f216" fmla="*/ 86 f202 1"/>
                <a:gd name="f217" fmla="*/ 153 f201 1"/>
                <a:gd name="f218" fmla="*/ 82 f202 1"/>
                <a:gd name="f219" fmla="*/ 145 f201 1"/>
                <a:gd name="f220" fmla="*/ 77 f202 1"/>
                <a:gd name="f221" fmla="*/ 138 f201 1"/>
                <a:gd name="f222" fmla="*/ 76 f202 1"/>
                <a:gd name="f223" fmla="*/ 134 f201 1"/>
                <a:gd name="f224" fmla="*/ 74 f202 1"/>
                <a:gd name="f225" fmla="*/ 132 f201 1"/>
                <a:gd name="f226" fmla="*/ 68 f202 1"/>
                <a:gd name="f227" fmla="*/ 124 f201 1"/>
                <a:gd name="f228" fmla="*/ 66 f202 1"/>
                <a:gd name="f229" fmla="*/ 119 f201 1"/>
                <a:gd name="f230" fmla="*/ 62 f202 1"/>
                <a:gd name="f231" fmla="*/ 115 f201 1"/>
                <a:gd name="f232" fmla="*/ 59 f202 1"/>
                <a:gd name="f233" fmla="*/ 109 f201 1"/>
                <a:gd name="f234" fmla="*/ 56 f202 1"/>
                <a:gd name="f235" fmla="*/ 102 f201 1"/>
                <a:gd name="f236" fmla="*/ 51 f202 1"/>
                <a:gd name="f237" fmla="*/ 93 f201 1"/>
                <a:gd name="f238" fmla="*/ 49 f202 1"/>
                <a:gd name="f239" fmla="*/ 91 f201 1"/>
                <a:gd name="f240" fmla="*/ 48 f202 1"/>
                <a:gd name="f241" fmla="*/ 87 f201 1"/>
                <a:gd name="f242" fmla="*/ 46 f202 1"/>
                <a:gd name="f243" fmla="*/ 85 f201 1"/>
                <a:gd name="f244" fmla="*/ 45 f202 1"/>
                <a:gd name="f245" fmla="*/ 84 f201 1"/>
                <a:gd name="f246" fmla="*/ 42 f202 1"/>
                <a:gd name="f247" fmla="*/ 80 f201 1"/>
                <a:gd name="f248" fmla="*/ 36 f202 1"/>
                <a:gd name="f249" fmla="*/ 69 f201 1"/>
                <a:gd name="f250" fmla="*/ 33 f202 1"/>
                <a:gd name="f251" fmla="*/ 65 f201 1"/>
                <a:gd name="f252" fmla="*/ 31 f202 1"/>
                <a:gd name="f253" fmla="*/ 61 f201 1"/>
                <a:gd name="f254" fmla="*/ 27 f202 1"/>
                <a:gd name="f255" fmla="*/ 52 f201 1"/>
                <a:gd name="f256" fmla="*/ 48 f201 1"/>
                <a:gd name="f257" fmla="*/ 22 f202 1"/>
                <a:gd name="f258" fmla="*/ 47 f201 1"/>
                <a:gd name="f259" fmla="*/ 20 f202 1"/>
                <a:gd name="f260" fmla="*/ 45 f201 1"/>
                <a:gd name="f261" fmla="*/ 18 f202 1"/>
                <a:gd name="f262" fmla="*/ 40 f201 1"/>
                <a:gd name="f263" fmla="*/ 16 f202 1"/>
                <a:gd name="f264" fmla="*/ 39 f201 1"/>
                <a:gd name="f265" fmla="*/ 37 f201 1"/>
                <a:gd name="f266" fmla="*/ 33 f201 1"/>
                <a:gd name="f267" fmla="*/ 12 f202 1"/>
                <a:gd name="f268" fmla="*/ 30 f201 1"/>
                <a:gd name="f269" fmla="*/ 28 f201 1"/>
                <a:gd name="f270" fmla="*/ 9 f202 1"/>
                <a:gd name="f271" fmla="*/ 26 f201 1"/>
                <a:gd name="f272" fmla="*/ 7 f202 1"/>
                <a:gd name="f273" fmla="*/ 22 f201 1"/>
                <a:gd name="f274" fmla="*/ 10 f202 1"/>
                <a:gd name="f275" fmla="*/ 5 f202 1"/>
                <a:gd name="f276" fmla="*/ 18 f201 1"/>
                <a:gd name="f277" fmla="*/ 3 f202 1"/>
                <a:gd name="f278" fmla="*/ 8 f201 1"/>
                <a:gd name="f279" fmla="*/ 5 f201 1"/>
                <a:gd name="f280" fmla="*/ 0 f202 1"/>
                <a:gd name="f281" fmla="*/ 0 f201 1"/>
                <a:gd name="f282" fmla="*/ 2 f202 1"/>
                <a:gd name="f283" fmla="*/ 1 f201 1"/>
                <a:gd name="f284" fmla="*/ 7 f201 1"/>
                <a:gd name="f285" fmla="*/ 16 f201 1"/>
                <a:gd name="f286" fmla="*/ 31 f201 1"/>
                <a:gd name="f287" fmla="*/ 30 f202 1"/>
                <a:gd name="f288" fmla="*/ 39 f202 1"/>
                <a:gd name="f289" fmla="*/ 72 f201 1"/>
                <a:gd name="f290" fmla="*/ 57 f202 1"/>
                <a:gd name="f291" fmla="*/ 63 f202 1"/>
                <a:gd name="f292" fmla="*/ 105 f201 1"/>
                <a:gd name="f293" fmla="*/ 70 f202 1"/>
                <a:gd name="f294" fmla="*/ 165 f201 1"/>
                <a:gd name="f295" fmla="*/ 108 f202 1"/>
                <a:gd name="f296" fmla="*/ 179 f201 1"/>
                <a:gd name="f297" fmla="*/ 126 f202 1"/>
                <a:gd name="f298" fmla="*/ 217 f201 1"/>
                <a:gd name="f299" fmla="*/ f203 1 f2"/>
                <a:gd name="f300" fmla="*/ f206 1 129"/>
                <a:gd name="f301" fmla="*/ f207 1 219"/>
                <a:gd name="f302" fmla="*/ f208 1 129"/>
                <a:gd name="f303" fmla="*/ f209 1 219"/>
                <a:gd name="f304" fmla="*/ f210 1 129"/>
                <a:gd name="f305" fmla="*/ f211 1 219"/>
                <a:gd name="f306" fmla="*/ f212 1 129"/>
                <a:gd name="f307" fmla="*/ f213 1 219"/>
                <a:gd name="f308" fmla="*/ f214 1 129"/>
                <a:gd name="f309" fmla="*/ f215 1 219"/>
                <a:gd name="f310" fmla="*/ f216 1 129"/>
                <a:gd name="f311" fmla="*/ f217 1 219"/>
                <a:gd name="f312" fmla="*/ f218 1 129"/>
                <a:gd name="f313" fmla="*/ f219 1 219"/>
                <a:gd name="f314" fmla="*/ f220 1 129"/>
                <a:gd name="f315" fmla="*/ f221 1 219"/>
                <a:gd name="f316" fmla="*/ f222 1 129"/>
                <a:gd name="f317" fmla="*/ f223 1 219"/>
                <a:gd name="f318" fmla="*/ f224 1 129"/>
                <a:gd name="f319" fmla="*/ f225 1 219"/>
                <a:gd name="f320" fmla="*/ f226 1 129"/>
                <a:gd name="f321" fmla="*/ f227 1 219"/>
                <a:gd name="f322" fmla="*/ f228 1 129"/>
                <a:gd name="f323" fmla="*/ f229 1 219"/>
                <a:gd name="f324" fmla="*/ f230 1 129"/>
                <a:gd name="f325" fmla="*/ f231 1 219"/>
                <a:gd name="f326" fmla="*/ f232 1 129"/>
                <a:gd name="f327" fmla="*/ f233 1 219"/>
                <a:gd name="f328" fmla="*/ f234 1 129"/>
                <a:gd name="f329" fmla="*/ f235 1 219"/>
                <a:gd name="f330" fmla="*/ f236 1 129"/>
                <a:gd name="f331" fmla="*/ f237 1 219"/>
                <a:gd name="f332" fmla="*/ f238 1 129"/>
                <a:gd name="f333" fmla="*/ f239 1 219"/>
                <a:gd name="f334" fmla="*/ f240 1 129"/>
                <a:gd name="f335" fmla="*/ f241 1 219"/>
                <a:gd name="f336" fmla="*/ f242 1 129"/>
                <a:gd name="f337" fmla="*/ f243 1 219"/>
                <a:gd name="f338" fmla="*/ f244 1 129"/>
                <a:gd name="f339" fmla="*/ f245 1 219"/>
                <a:gd name="f340" fmla="*/ f246 1 129"/>
                <a:gd name="f341" fmla="*/ f247 1 219"/>
                <a:gd name="f342" fmla="*/ f248 1 129"/>
                <a:gd name="f343" fmla="*/ f249 1 219"/>
                <a:gd name="f344" fmla="*/ f250 1 129"/>
                <a:gd name="f345" fmla="*/ f251 1 219"/>
                <a:gd name="f346" fmla="*/ f252 1 129"/>
                <a:gd name="f347" fmla="*/ f253 1 219"/>
                <a:gd name="f348" fmla="*/ f254 1 129"/>
                <a:gd name="f349" fmla="*/ f255 1 219"/>
                <a:gd name="f350" fmla="*/ f256 1 219"/>
                <a:gd name="f351" fmla="*/ f257 1 129"/>
                <a:gd name="f352" fmla="*/ f258 1 219"/>
                <a:gd name="f353" fmla="*/ f259 1 129"/>
                <a:gd name="f354" fmla="*/ f260 1 219"/>
                <a:gd name="f355" fmla="*/ f261 1 129"/>
                <a:gd name="f356" fmla="*/ f262 1 219"/>
                <a:gd name="f357" fmla="*/ f263 1 129"/>
                <a:gd name="f358" fmla="*/ f264 1 219"/>
                <a:gd name="f359" fmla="*/ f265 1 219"/>
                <a:gd name="f360" fmla="*/ f266 1 219"/>
                <a:gd name="f361" fmla="*/ f267 1 129"/>
                <a:gd name="f362" fmla="*/ f268 1 219"/>
                <a:gd name="f363" fmla="*/ f269 1 219"/>
                <a:gd name="f364" fmla="*/ f270 1 129"/>
                <a:gd name="f365" fmla="*/ f271 1 219"/>
                <a:gd name="f366" fmla="*/ f272 1 129"/>
                <a:gd name="f367" fmla="*/ f273 1 219"/>
                <a:gd name="f368" fmla="*/ f274 1 129"/>
                <a:gd name="f369" fmla="*/ f275 1 129"/>
                <a:gd name="f370" fmla="*/ f276 1 219"/>
                <a:gd name="f371" fmla="*/ f277 1 129"/>
                <a:gd name="f372" fmla="*/ f278 1 219"/>
                <a:gd name="f373" fmla="*/ f279 1 219"/>
                <a:gd name="f374" fmla="*/ f280 1 129"/>
                <a:gd name="f375" fmla="*/ f281 1 219"/>
                <a:gd name="f376" fmla="*/ f282 1 129"/>
                <a:gd name="f377" fmla="*/ f283 1 219"/>
                <a:gd name="f378" fmla="*/ f284 1 219"/>
                <a:gd name="f379" fmla="*/ f285 1 219"/>
                <a:gd name="f380" fmla="*/ f286 1 219"/>
                <a:gd name="f381" fmla="*/ f287 1 129"/>
                <a:gd name="f382" fmla="*/ f288 1 129"/>
                <a:gd name="f383" fmla="*/ f289 1 219"/>
                <a:gd name="f384" fmla="*/ f290 1 129"/>
                <a:gd name="f385" fmla="*/ f291 1 129"/>
                <a:gd name="f386" fmla="*/ f292 1 219"/>
                <a:gd name="f387" fmla="*/ f293 1 129"/>
                <a:gd name="f388" fmla="*/ f294 1 219"/>
                <a:gd name="f389" fmla="*/ f295 1 129"/>
                <a:gd name="f390" fmla="*/ f296 1 219"/>
                <a:gd name="f391" fmla="*/ f297 1 129"/>
                <a:gd name="f392" fmla="*/ f298 1 219"/>
                <a:gd name="f393" fmla="*/ 0 1 f204"/>
                <a:gd name="f394" fmla="*/ f6 1 f204"/>
                <a:gd name="f395" fmla="*/ 0 1 f205"/>
                <a:gd name="f396" fmla="*/ f7 1 f205"/>
                <a:gd name="f397" fmla="+- f299 0 f1"/>
                <a:gd name="f398" fmla="*/ f300 1 f204"/>
                <a:gd name="f399" fmla="*/ f301 1 f205"/>
                <a:gd name="f400" fmla="*/ f302 1 f204"/>
                <a:gd name="f401" fmla="*/ f303 1 f205"/>
                <a:gd name="f402" fmla="*/ f304 1 f204"/>
                <a:gd name="f403" fmla="*/ f305 1 f205"/>
                <a:gd name="f404" fmla="*/ f306 1 f204"/>
                <a:gd name="f405" fmla="*/ f307 1 f205"/>
                <a:gd name="f406" fmla="*/ f308 1 f204"/>
                <a:gd name="f407" fmla="*/ f309 1 f205"/>
                <a:gd name="f408" fmla="*/ f310 1 f204"/>
                <a:gd name="f409" fmla="*/ f311 1 f205"/>
                <a:gd name="f410" fmla="*/ f312 1 f204"/>
                <a:gd name="f411" fmla="*/ f313 1 f205"/>
                <a:gd name="f412" fmla="*/ f314 1 f204"/>
                <a:gd name="f413" fmla="*/ f315 1 f205"/>
                <a:gd name="f414" fmla="*/ f316 1 f204"/>
                <a:gd name="f415" fmla="*/ f317 1 f205"/>
                <a:gd name="f416" fmla="*/ f318 1 f204"/>
                <a:gd name="f417" fmla="*/ f319 1 f205"/>
                <a:gd name="f418" fmla="*/ f320 1 f204"/>
                <a:gd name="f419" fmla="*/ f321 1 f205"/>
                <a:gd name="f420" fmla="*/ f322 1 f204"/>
                <a:gd name="f421" fmla="*/ f323 1 f205"/>
                <a:gd name="f422" fmla="*/ f324 1 f204"/>
                <a:gd name="f423" fmla="*/ f325 1 f205"/>
                <a:gd name="f424" fmla="*/ f326 1 f204"/>
                <a:gd name="f425" fmla="*/ f327 1 f205"/>
                <a:gd name="f426" fmla="*/ f328 1 f204"/>
                <a:gd name="f427" fmla="*/ f329 1 f205"/>
                <a:gd name="f428" fmla="*/ f330 1 f204"/>
                <a:gd name="f429" fmla="*/ f331 1 f205"/>
                <a:gd name="f430" fmla="*/ f332 1 f204"/>
                <a:gd name="f431" fmla="*/ f333 1 f205"/>
                <a:gd name="f432" fmla="*/ f334 1 f204"/>
                <a:gd name="f433" fmla="*/ f335 1 f205"/>
                <a:gd name="f434" fmla="*/ f336 1 f204"/>
                <a:gd name="f435" fmla="*/ f337 1 f205"/>
                <a:gd name="f436" fmla="*/ f338 1 f204"/>
                <a:gd name="f437" fmla="*/ f339 1 f205"/>
                <a:gd name="f438" fmla="*/ f340 1 f204"/>
                <a:gd name="f439" fmla="*/ f341 1 f205"/>
                <a:gd name="f440" fmla="*/ f342 1 f204"/>
                <a:gd name="f441" fmla="*/ f343 1 f205"/>
                <a:gd name="f442" fmla="*/ f344 1 f204"/>
                <a:gd name="f443" fmla="*/ f345 1 f205"/>
                <a:gd name="f444" fmla="*/ f346 1 f204"/>
                <a:gd name="f445" fmla="*/ f347 1 f205"/>
                <a:gd name="f446" fmla="*/ f348 1 f204"/>
                <a:gd name="f447" fmla="*/ f349 1 f205"/>
                <a:gd name="f448" fmla="*/ f350 1 f205"/>
                <a:gd name="f449" fmla="*/ f351 1 f204"/>
                <a:gd name="f450" fmla="*/ f352 1 f205"/>
                <a:gd name="f451" fmla="*/ f353 1 f204"/>
                <a:gd name="f452" fmla="*/ f354 1 f205"/>
                <a:gd name="f453" fmla="*/ f355 1 f204"/>
                <a:gd name="f454" fmla="*/ f356 1 f205"/>
                <a:gd name="f455" fmla="*/ f357 1 f204"/>
                <a:gd name="f456" fmla="*/ f358 1 f205"/>
                <a:gd name="f457" fmla="*/ f359 1 f205"/>
                <a:gd name="f458" fmla="*/ f360 1 f205"/>
                <a:gd name="f459" fmla="*/ f361 1 f204"/>
                <a:gd name="f460" fmla="*/ f362 1 f205"/>
                <a:gd name="f461" fmla="*/ f363 1 f205"/>
                <a:gd name="f462" fmla="*/ f364 1 f204"/>
                <a:gd name="f463" fmla="*/ f365 1 f205"/>
                <a:gd name="f464" fmla="*/ f366 1 f204"/>
                <a:gd name="f465" fmla="*/ f367 1 f205"/>
                <a:gd name="f466" fmla="*/ f368 1 f204"/>
                <a:gd name="f467" fmla="*/ f369 1 f204"/>
                <a:gd name="f468" fmla="*/ f370 1 f205"/>
                <a:gd name="f469" fmla="*/ f371 1 f204"/>
                <a:gd name="f470" fmla="*/ f372 1 f205"/>
                <a:gd name="f471" fmla="*/ f373 1 f205"/>
                <a:gd name="f472" fmla="*/ f374 1 f204"/>
                <a:gd name="f473" fmla="*/ f375 1 f205"/>
                <a:gd name="f474" fmla="*/ f376 1 f204"/>
                <a:gd name="f475" fmla="*/ f377 1 f205"/>
                <a:gd name="f476" fmla="*/ f378 1 f205"/>
                <a:gd name="f477" fmla="*/ f379 1 f205"/>
                <a:gd name="f478" fmla="*/ f380 1 f205"/>
                <a:gd name="f479" fmla="*/ f381 1 f204"/>
                <a:gd name="f480" fmla="*/ f382 1 f204"/>
                <a:gd name="f481" fmla="*/ f383 1 f205"/>
                <a:gd name="f482" fmla="*/ f384 1 f204"/>
                <a:gd name="f483" fmla="*/ f385 1 f204"/>
                <a:gd name="f484" fmla="*/ f386 1 f205"/>
                <a:gd name="f485" fmla="*/ f387 1 f204"/>
                <a:gd name="f486" fmla="*/ f388 1 f205"/>
                <a:gd name="f487" fmla="*/ f389 1 f204"/>
                <a:gd name="f488" fmla="*/ f390 1 f205"/>
                <a:gd name="f489" fmla="*/ f391 1 f204"/>
                <a:gd name="f490" fmla="*/ f392 1 f205"/>
                <a:gd name="f491" fmla="*/ f393 f199 1"/>
                <a:gd name="f492" fmla="*/ f394 f199 1"/>
                <a:gd name="f493" fmla="*/ f396 f200 1"/>
                <a:gd name="f494" fmla="*/ f395 f200 1"/>
                <a:gd name="f495" fmla="*/ f398 f199 1"/>
                <a:gd name="f496" fmla="*/ f399 f200 1"/>
                <a:gd name="f497" fmla="*/ f400 f199 1"/>
                <a:gd name="f498" fmla="*/ f401 f200 1"/>
                <a:gd name="f499" fmla="*/ f402 f199 1"/>
                <a:gd name="f500" fmla="*/ f403 f200 1"/>
                <a:gd name="f501" fmla="*/ f404 f199 1"/>
                <a:gd name="f502" fmla="*/ f405 f200 1"/>
                <a:gd name="f503" fmla="*/ f406 f199 1"/>
                <a:gd name="f504" fmla="*/ f407 f200 1"/>
                <a:gd name="f505" fmla="*/ f408 f199 1"/>
                <a:gd name="f506" fmla="*/ f409 f200 1"/>
                <a:gd name="f507" fmla="*/ f410 f199 1"/>
                <a:gd name="f508" fmla="*/ f411 f200 1"/>
                <a:gd name="f509" fmla="*/ f412 f199 1"/>
                <a:gd name="f510" fmla="*/ f413 f200 1"/>
                <a:gd name="f511" fmla="*/ f414 f199 1"/>
                <a:gd name="f512" fmla="*/ f415 f200 1"/>
                <a:gd name="f513" fmla="*/ f416 f199 1"/>
                <a:gd name="f514" fmla="*/ f417 f200 1"/>
                <a:gd name="f515" fmla="*/ f418 f199 1"/>
                <a:gd name="f516" fmla="*/ f419 f200 1"/>
                <a:gd name="f517" fmla="*/ f420 f199 1"/>
                <a:gd name="f518" fmla="*/ f421 f200 1"/>
                <a:gd name="f519" fmla="*/ f422 f199 1"/>
                <a:gd name="f520" fmla="*/ f423 f200 1"/>
                <a:gd name="f521" fmla="*/ f424 f199 1"/>
                <a:gd name="f522" fmla="*/ f425 f200 1"/>
                <a:gd name="f523" fmla="*/ f426 f199 1"/>
                <a:gd name="f524" fmla="*/ f427 f200 1"/>
                <a:gd name="f525" fmla="*/ f428 f199 1"/>
                <a:gd name="f526" fmla="*/ f429 f200 1"/>
                <a:gd name="f527" fmla="*/ f430 f199 1"/>
                <a:gd name="f528" fmla="*/ f431 f200 1"/>
                <a:gd name="f529" fmla="*/ f432 f199 1"/>
                <a:gd name="f530" fmla="*/ f433 f200 1"/>
                <a:gd name="f531" fmla="*/ f434 f199 1"/>
                <a:gd name="f532" fmla="*/ f435 f200 1"/>
                <a:gd name="f533" fmla="*/ f436 f199 1"/>
                <a:gd name="f534" fmla="*/ f437 f200 1"/>
                <a:gd name="f535" fmla="*/ f438 f199 1"/>
                <a:gd name="f536" fmla="*/ f439 f200 1"/>
                <a:gd name="f537" fmla="*/ f440 f199 1"/>
                <a:gd name="f538" fmla="*/ f441 f200 1"/>
                <a:gd name="f539" fmla="*/ f442 f199 1"/>
                <a:gd name="f540" fmla="*/ f443 f200 1"/>
                <a:gd name="f541" fmla="*/ f444 f199 1"/>
                <a:gd name="f542" fmla="*/ f445 f200 1"/>
                <a:gd name="f543" fmla="*/ f446 f199 1"/>
                <a:gd name="f544" fmla="*/ f447 f200 1"/>
                <a:gd name="f545" fmla="*/ f448 f200 1"/>
                <a:gd name="f546" fmla="*/ f449 f199 1"/>
                <a:gd name="f547" fmla="*/ f450 f200 1"/>
                <a:gd name="f548" fmla="*/ f451 f199 1"/>
                <a:gd name="f549" fmla="*/ f452 f200 1"/>
                <a:gd name="f550" fmla="*/ f453 f199 1"/>
                <a:gd name="f551" fmla="*/ f454 f200 1"/>
                <a:gd name="f552" fmla="*/ f455 f199 1"/>
                <a:gd name="f553" fmla="*/ f456 f200 1"/>
                <a:gd name="f554" fmla="*/ f457 f200 1"/>
                <a:gd name="f555" fmla="*/ f458 f200 1"/>
                <a:gd name="f556" fmla="*/ f459 f199 1"/>
                <a:gd name="f557" fmla="*/ f460 f200 1"/>
                <a:gd name="f558" fmla="*/ f461 f200 1"/>
                <a:gd name="f559" fmla="*/ f462 f199 1"/>
                <a:gd name="f560" fmla="*/ f463 f200 1"/>
                <a:gd name="f561" fmla="*/ f464 f199 1"/>
                <a:gd name="f562" fmla="*/ f465 f200 1"/>
                <a:gd name="f563" fmla="*/ f466 f199 1"/>
                <a:gd name="f564" fmla="*/ f467 f199 1"/>
                <a:gd name="f565" fmla="*/ f468 f200 1"/>
                <a:gd name="f566" fmla="*/ f469 f199 1"/>
                <a:gd name="f567" fmla="*/ f470 f200 1"/>
                <a:gd name="f568" fmla="*/ f471 f200 1"/>
                <a:gd name="f569" fmla="*/ f472 f199 1"/>
                <a:gd name="f570" fmla="*/ f473 f200 1"/>
                <a:gd name="f571" fmla="*/ f474 f199 1"/>
                <a:gd name="f572" fmla="*/ f475 f200 1"/>
                <a:gd name="f573" fmla="*/ f476 f200 1"/>
                <a:gd name="f574" fmla="*/ f477 f200 1"/>
                <a:gd name="f575" fmla="*/ f478 f200 1"/>
                <a:gd name="f576" fmla="*/ f479 f199 1"/>
                <a:gd name="f577" fmla="*/ f480 f199 1"/>
                <a:gd name="f578" fmla="*/ f481 f200 1"/>
                <a:gd name="f579" fmla="*/ f482 f199 1"/>
                <a:gd name="f580" fmla="*/ f483 f199 1"/>
                <a:gd name="f581" fmla="*/ f484 f200 1"/>
                <a:gd name="f582" fmla="*/ f485 f199 1"/>
                <a:gd name="f583" fmla="*/ f486 f200 1"/>
                <a:gd name="f584" fmla="*/ f487 f199 1"/>
                <a:gd name="f585" fmla="*/ f488 f200 1"/>
                <a:gd name="f586" fmla="*/ f489 f199 1"/>
                <a:gd name="f587" fmla="*/ f490 f200 1"/>
              </a:gdLst>
              <a:ahLst/>
              <a:cxnLst>
                <a:cxn ang="3cd4">
                  <a:pos x="hc" y="t"/>
                </a:cxn>
                <a:cxn ang="0">
                  <a:pos x="r" y="vc"/>
                </a:cxn>
                <a:cxn ang="cd4">
                  <a:pos x="hc" y="b"/>
                </a:cxn>
                <a:cxn ang="cd2">
                  <a:pos x="l" y="vc"/>
                </a:cxn>
                <a:cxn ang="f397">
                  <a:pos x="f495" y="f496"/>
                </a:cxn>
                <a:cxn ang="f397">
                  <a:pos x="f497" y="f498"/>
                </a:cxn>
                <a:cxn ang="f397">
                  <a:pos x="f499" y="f500"/>
                </a:cxn>
                <a:cxn ang="f397">
                  <a:pos x="f501" y="f502"/>
                </a:cxn>
                <a:cxn ang="f397">
                  <a:pos x="f503" y="f504"/>
                </a:cxn>
                <a:cxn ang="f397">
                  <a:pos x="f505" y="f506"/>
                </a:cxn>
                <a:cxn ang="f397">
                  <a:pos x="f507" y="f508"/>
                </a:cxn>
                <a:cxn ang="f397">
                  <a:pos x="f509" y="f510"/>
                </a:cxn>
                <a:cxn ang="f397">
                  <a:pos x="f511" y="f512"/>
                </a:cxn>
                <a:cxn ang="f397">
                  <a:pos x="f513" y="f514"/>
                </a:cxn>
                <a:cxn ang="f397">
                  <a:pos x="f515" y="f516"/>
                </a:cxn>
                <a:cxn ang="f397">
                  <a:pos x="f517" y="f518"/>
                </a:cxn>
                <a:cxn ang="f397">
                  <a:pos x="f519" y="f520"/>
                </a:cxn>
                <a:cxn ang="f397">
                  <a:pos x="f521" y="f522"/>
                </a:cxn>
                <a:cxn ang="f397">
                  <a:pos x="f523" y="f524"/>
                </a:cxn>
                <a:cxn ang="f397">
                  <a:pos x="f525" y="f526"/>
                </a:cxn>
                <a:cxn ang="f397">
                  <a:pos x="f527" y="f528"/>
                </a:cxn>
                <a:cxn ang="f397">
                  <a:pos x="f529" y="f530"/>
                </a:cxn>
                <a:cxn ang="f397">
                  <a:pos x="f531" y="f532"/>
                </a:cxn>
                <a:cxn ang="f397">
                  <a:pos x="f533" y="f534"/>
                </a:cxn>
                <a:cxn ang="f397">
                  <a:pos x="f535" y="f536"/>
                </a:cxn>
                <a:cxn ang="f397">
                  <a:pos x="f537" y="f538"/>
                </a:cxn>
                <a:cxn ang="f397">
                  <a:pos x="f539" y="f540"/>
                </a:cxn>
                <a:cxn ang="f397">
                  <a:pos x="f541" y="f542"/>
                </a:cxn>
                <a:cxn ang="f397">
                  <a:pos x="f543" y="f544"/>
                </a:cxn>
                <a:cxn ang="f397">
                  <a:pos x="f543" y="f545"/>
                </a:cxn>
                <a:cxn ang="f397">
                  <a:pos x="f546" y="f547"/>
                </a:cxn>
                <a:cxn ang="f397">
                  <a:pos x="f548" y="f549"/>
                </a:cxn>
                <a:cxn ang="f397">
                  <a:pos x="f550" y="f551"/>
                </a:cxn>
                <a:cxn ang="f397">
                  <a:pos x="f552" y="f553"/>
                </a:cxn>
                <a:cxn ang="f397">
                  <a:pos x="f552" y="f554"/>
                </a:cxn>
                <a:cxn ang="f397">
                  <a:pos x="f552" y="f555"/>
                </a:cxn>
                <a:cxn ang="f397">
                  <a:pos x="f556" y="f557"/>
                </a:cxn>
                <a:cxn ang="f397">
                  <a:pos x="f556" y="f558"/>
                </a:cxn>
                <a:cxn ang="f397">
                  <a:pos x="f559" y="f560"/>
                </a:cxn>
                <a:cxn ang="f397">
                  <a:pos x="f561" y="f562"/>
                </a:cxn>
                <a:cxn ang="f397">
                  <a:pos x="f563" y="f562"/>
                </a:cxn>
                <a:cxn ang="f397">
                  <a:pos x="f564" y="f565"/>
                </a:cxn>
                <a:cxn ang="f397">
                  <a:pos x="f566" y="f567"/>
                </a:cxn>
                <a:cxn ang="f397">
                  <a:pos x="f566" y="f568"/>
                </a:cxn>
                <a:cxn ang="f397">
                  <a:pos x="f569" y="f570"/>
                </a:cxn>
                <a:cxn ang="f397">
                  <a:pos x="f571" y="f572"/>
                </a:cxn>
                <a:cxn ang="f397">
                  <a:pos x="f566" y="f573"/>
                </a:cxn>
                <a:cxn ang="f397">
                  <a:pos x="f563" y="f574"/>
                </a:cxn>
                <a:cxn ang="f397">
                  <a:pos x="f548" y="f575"/>
                </a:cxn>
                <a:cxn ang="f397">
                  <a:pos x="f576" y="f547"/>
                </a:cxn>
                <a:cxn ang="f397">
                  <a:pos x="f577" y="f542"/>
                </a:cxn>
                <a:cxn ang="f397">
                  <a:pos x="f533" y="f578"/>
                </a:cxn>
                <a:cxn ang="f397">
                  <a:pos x="f579" y="f526"/>
                </a:cxn>
                <a:cxn ang="f397">
                  <a:pos x="f580" y="f581"/>
                </a:cxn>
                <a:cxn ang="f397">
                  <a:pos x="f582" y="f518"/>
                </a:cxn>
                <a:cxn ang="f397">
                  <a:pos x="f499" y="f583"/>
                </a:cxn>
                <a:cxn ang="f397">
                  <a:pos x="f584" y="f585"/>
                </a:cxn>
                <a:cxn ang="f397">
                  <a:pos x="f586" y="f587"/>
                </a:cxn>
              </a:cxnLst>
              <a:rect l="f491" t="f494" r="f492" b="f493"/>
              <a:pathLst>
                <a:path w="129" h="219">
                  <a:moveTo>
                    <a:pt x="f8" y="f9"/>
                  </a:moveTo>
                  <a:cubicBezTo>
                    <a:pt x="f10" y="f11"/>
                    <a:pt x="f10" y="f12"/>
                    <a:pt x="f13" y="f14"/>
                  </a:cubicBezTo>
                  <a:cubicBezTo>
                    <a:pt x="f13" y="f14"/>
                    <a:pt x="f15" y="f14"/>
                    <a:pt x="f15" y="f16"/>
                  </a:cubicBezTo>
                  <a:cubicBezTo>
                    <a:pt x="f17" y="f18"/>
                    <a:pt x="f19" y="f20"/>
                    <a:pt x="f21" y="f22"/>
                  </a:cubicBezTo>
                  <a:cubicBezTo>
                    <a:pt x="f21" y="f22"/>
                    <a:pt x="f21" y="f22"/>
                    <a:pt x="f21" y="f22"/>
                  </a:cubicBezTo>
                  <a:cubicBezTo>
                    <a:pt x="f21" y="f23"/>
                    <a:pt x="f24" y="f23"/>
                    <a:pt x="f25" y="f26"/>
                  </a:cubicBezTo>
                  <a:cubicBezTo>
                    <a:pt x="f24" y="f26"/>
                    <a:pt x="f24" y="f26"/>
                    <a:pt x="f24" y="f26"/>
                  </a:cubicBezTo>
                  <a:cubicBezTo>
                    <a:pt x="f25" y="f26"/>
                    <a:pt x="f25" y="f27"/>
                    <a:pt x="f28" y="f27"/>
                  </a:cubicBezTo>
                  <a:cubicBezTo>
                    <a:pt x="f28" y="f27"/>
                    <a:pt x="f25" y="f27"/>
                    <a:pt x="f25" y="f29"/>
                  </a:cubicBezTo>
                  <a:cubicBezTo>
                    <a:pt x="f28" y="f29"/>
                    <a:pt x="f28" y="f29"/>
                    <a:pt x="f28" y="f29"/>
                  </a:cubicBezTo>
                  <a:cubicBezTo>
                    <a:pt x="f30" y="f29"/>
                    <a:pt x="f30" y="f31"/>
                    <a:pt x="f30" y="f32"/>
                  </a:cubicBezTo>
                  <a:cubicBezTo>
                    <a:pt x="f30" y="f32"/>
                    <a:pt x="f30" y="f32"/>
                    <a:pt x="f30" y="f32"/>
                  </a:cubicBezTo>
                  <a:cubicBezTo>
                    <a:pt x="f33" y="f34"/>
                    <a:pt x="f35" y="f36"/>
                    <a:pt x="f37" y="f2"/>
                  </a:cubicBezTo>
                  <a:cubicBezTo>
                    <a:pt x="f38" y="f2"/>
                    <a:pt x="f38" y="f2"/>
                    <a:pt x="f38" y="f2"/>
                  </a:cubicBezTo>
                  <a:cubicBezTo>
                    <a:pt x="f38" y="f2"/>
                    <a:pt x="f37" y="f2"/>
                    <a:pt x="f37" y="f2"/>
                  </a:cubicBezTo>
                  <a:cubicBezTo>
                    <a:pt x="f37" y="f39"/>
                    <a:pt x="f40" y="f39"/>
                    <a:pt x="f40" y="f41"/>
                  </a:cubicBezTo>
                  <a:cubicBezTo>
                    <a:pt x="f40" y="f41"/>
                    <a:pt x="f40" y="f41"/>
                    <a:pt x="f40" y="f41"/>
                  </a:cubicBezTo>
                  <a:cubicBezTo>
                    <a:pt x="f42" y="f43"/>
                    <a:pt x="f40" y="f43"/>
                    <a:pt x="f42" y="f44"/>
                  </a:cubicBezTo>
                  <a:cubicBezTo>
                    <a:pt x="f42" y="f44"/>
                    <a:pt x="f42" y="f44"/>
                    <a:pt x="f42" y="f44"/>
                  </a:cubicBezTo>
                  <a:cubicBezTo>
                    <a:pt x="f45" y="f44"/>
                    <a:pt x="f42" y="f46"/>
                    <a:pt x="f45" y="f46"/>
                  </a:cubicBezTo>
                  <a:cubicBezTo>
                    <a:pt x="f45" y="f46"/>
                    <a:pt x="f45" y="f46"/>
                    <a:pt x="f45" y="f46"/>
                  </a:cubicBezTo>
                  <a:cubicBezTo>
                    <a:pt x="f45" y="f47"/>
                    <a:pt x="f45" y="f47"/>
                    <a:pt x="f45" y="f47"/>
                  </a:cubicBezTo>
                  <a:cubicBezTo>
                    <a:pt x="f45" y="f47"/>
                    <a:pt x="f45" y="f47"/>
                    <a:pt x="f45" y="f47"/>
                  </a:cubicBezTo>
                  <a:cubicBezTo>
                    <a:pt x="f48" y="f49"/>
                    <a:pt x="f48" y="f50"/>
                    <a:pt x="f51" y="f49"/>
                  </a:cubicBezTo>
                  <a:cubicBezTo>
                    <a:pt x="f48" y="f50"/>
                    <a:pt x="f48" y="f49"/>
                    <a:pt x="f48" y="f50"/>
                  </a:cubicBezTo>
                  <a:cubicBezTo>
                    <a:pt x="f51" y="f52"/>
                    <a:pt x="f53" y="f54"/>
                    <a:pt x="f55" y="f56"/>
                  </a:cubicBezTo>
                  <a:cubicBezTo>
                    <a:pt x="f55" y="f57"/>
                    <a:pt x="f55" y="f57"/>
                    <a:pt x="f55" y="f57"/>
                  </a:cubicBezTo>
                  <a:cubicBezTo>
                    <a:pt x="f58" y="f57"/>
                    <a:pt x="f58" y="f59"/>
                    <a:pt x="f60" y="f59"/>
                  </a:cubicBezTo>
                  <a:cubicBezTo>
                    <a:pt x="f60" y="f59"/>
                    <a:pt x="f58" y="f59"/>
                    <a:pt x="f60" y="f59"/>
                  </a:cubicBezTo>
                  <a:cubicBezTo>
                    <a:pt x="f60" y="f61"/>
                    <a:pt x="f62" y="f61"/>
                    <a:pt x="f62" y="f61"/>
                  </a:cubicBezTo>
                  <a:cubicBezTo>
                    <a:pt x="f60" y="f61"/>
                    <a:pt x="f60" y="f61"/>
                    <a:pt x="f60" y="f63"/>
                  </a:cubicBezTo>
                  <a:cubicBezTo>
                    <a:pt x="f62" y="f63"/>
                    <a:pt x="f62" y="f64"/>
                    <a:pt x="f65" y="f64"/>
                  </a:cubicBezTo>
                  <a:cubicBezTo>
                    <a:pt x="f62" y="f64"/>
                    <a:pt x="f62" y="f64"/>
                    <a:pt x="f62" y="f64"/>
                  </a:cubicBezTo>
                  <a:cubicBezTo>
                    <a:pt x="f65" y="f66"/>
                    <a:pt x="f65" y="f66"/>
                    <a:pt x="f67" y="f66"/>
                  </a:cubicBezTo>
                  <a:cubicBezTo>
                    <a:pt x="f65" y="f66"/>
                    <a:pt x="f65" y="f66"/>
                    <a:pt x="f65" y="f66"/>
                  </a:cubicBezTo>
                  <a:cubicBezTo>
                    <a:pt x="f65" y="f68"/>
                    <a:pt x="f67" y="f66"/>
                    <a:pt x="f69" y="f70"/>
                  </a:cubicBezTo>
                  <a:cubicBezTo>
                    <a:pt x="f67" y="f70"/>
                    <a:pt x="f67" y="f70"/>
                    <a:pt x="f67" y="f70"/>
                  </a:cubicBezTo>
                  <a:cubicBezTo>
                    <a:pt x="f69" y="f68"/>
                    <a:pt x="f71" y="f72"/>
                    <a:pt x="f73" y="f74"/>
                  </a:cubicBezTo>
                  <a:cubicBezTo>
                    <a:pt x="f71" y="f74"/>
                    <a:pt x="f71" y="f74"/>
                    <a:pt x="f71" y="f74"/>
                  </a:cubicBezTo>
                  <a:cubicBezTo>
                    <a:pt x="f73" y="f75"/>
                    <a:pt x="f73" y="f76"/>
                    <a:pt x="f77" y="f76"/>
                  </a:cubicBezTo>
                  <a:cubicBezTo>
                    <a:pt x="f77" y="f78"/>
                    <a:pt x="f73" y="f78"/>
                    <a:pt x="f77" y="f79"/>
                  </a:cubicBezTo>
                  <a:cubicBezTo>
                    <a:pt x="f80" y="f78"/>
                    <a:pt x="f80" y="f81"/>
                    <a:pt x="f80" y="f79"/>
                  </a:cubicBezTo>
                  <a:cubicBezTo>
                    <a:pt x="f80" y="f81"/>
                    <a:pt x="f82" y="f83"/>
                    <a:pt x="f82" y="f83"/>
                  </a:cubicBezTo>
                  <a:cubicBezTo>
                    <a:pt x="f82" y="f83"/>
                    <a:pt x="f82" y="f84"/>
                    <a:pt x="f80" y="f83"/>
                  </a:cubicBezTo>
                  <a:cubicBezTo>
                    <a:pt x="f80" y="f84"/>
                    <a:pt x="f80" y="f84"/>
                    <a:pt x="f80" y="f84"/>
                  </a:cubicBezTo>
                  <a:cubicBezTo>
                    <a:pt x="f80" y="f84"/>
                    <a:pt x="f80" y="f84"/>
                    <a:pt x="f80" y="f84"/>
                  </a:cubicBezTo>
                  <a:cubicBezTo>
                    <a:pt x="f80" y="f84"/>
                    <a:pt x="f82" y="f85"/>
                    <a:pt x="f82" y="f86"/>
                  </a:cubicBezTo>
                  <a:cubicBezTo>
                    <a:pt x="f87" y="f86"/>
                    <a:pt x="f88" y="f86"/>
                    <a:pt x="f89" y="f90"/>
                  </a:cubicBezTo>
                  <a:cubicBezTo>
                    <a:pt x="f88" y="f90"/>
                    <a:pt x="f88" y="f91"/>
                    <a:pt x="f88" y="f91"/>
                  </a:cubicBezTo>
                  <a:cubicBezTo>
                    <a:pt x="f92" y="f91"/>
                    <a:pt x="f92" y="f91"/>
                    <a:pt x="f92" y="f91"/>
                  </a:cubicBezTo>
                  <a:cubicBezTo>
                    <a:pt x="f92" y="f93"/>
                    <a:pt x="f89" y="f93"/>
                    <a:pt x="f92" y="f93"/>
                  </a:cubicBezTo>
                  <a:cubicBezTo>
                    <a:pt x="f92" y="f93"/>
                    <a:pt x="f92" y="f93"/>
                    <a:pt x="f92" y="f93"/>
                  </a:cubicBezTo>
                  <a:cubicBezTo>
                    <a:pt x="f92" y="f94"/>
                    <a:pt x="f95" y="f96"/>
                    <a:pt x="f92" y="f96"/>
                  </a:cubicBezTo>
                  <a:cubicBezTo>
                    <a:pt x="f92" y="f96"/>
                    <a:pt x="f92" y="f96"/>
                    <a:pt x="f92" y="f96"/>
                  </a:cubicBezTo>
                  <a:cubicBezTo>
                    <a:pt x="f92" y="f96"/>
                    <a:pt x="f92" y="f96"/>
                    <a:pt x="f95" y="f97"/>
                  </a:cubicBezTo>
                  <a:cubicBezTo>
                    <a:pt x="f95" y="f97"/>
                    <a:pt x="f95" y="f97"/>
                    <a:pt x="f95" y="f97"/>
                  </a:cubicBezTo>
                  <a:cubicBezTo>
                    <a:pt x="f95" y="f97"/>
                    <a:pt x="f98" y="f99"/>
                    <a:pt x="f98" y="f97"/>
                  </a:cubicBezTo>
                  <a:cubicBezTo>
                    <a:pt x="f98" y="f97"/>
                    <a:pt x="f95" y="f99"/>
                    <a:pt x="f95" y="f97"/>
                  </a:cubicBezTo>
                  <a:cubicBezTo>
                    <a:pt x="f98" y="f97"/>
                    <a:pt x="f100" y="f99"/>
                    <a:pt x="f100" y="f99"/>
                  </a:cubicBezTo>
                  <a:cubicBezTo>
                    <a:pt x="f100" y="f99"/>
                    <a:pt x="f100" y="f99"/>
                    <a:pt x="f98" y="f99"/>
                  </a:cubicBezTo>
                  <a:cubicBezTo>
                    <a:pt x="f100" y="f101"/>
                    <a:pt x="f102" y="f6"/>
                    <a:pt x="f103" y="f104"/>
                  </a:cubicBezTo>
                  <a:cubicBezTo>
                    <a:pt x="f103" y="f104"/>
                    <a:pt x="f102" y="f104"/>
                    <a:pt x="f102" y="f6"/>
                  </a:cubicBezTo>
                  <a:cubicBezTo>
                    <a:pt x="f102" y="f105"/>
                    <a:pt x="f106" y="f105"/>
                    <a:pt x="f106" y="f8"/>
                  </a:cubicBezTo>
                  <a:cubicBezTo>
                    <a:pt x="f106" y="f8"/>
                    <a:pt x="f106" y="f8"/>
                    <a:pt x="f106" y="f8"/>
                  </a:cubicBezTo>
                  <a:cubicBezTo>
                    <a:pt x="f106" y="f107"/>
                    <a:pt x="f106" y="f107"/>
                    <a:pt x="f106" y="f107"/>
                  </a:cubicBezTo>
                  <a:cubicBezTo>
                    <a:pt x="f106" y="f107"/>
                    <a:pt x="f106" y="f108"/>
                    <a:pt x="f109" y="f108"/>
                  </a:cubicBezTo>
                  <a:cubicBezTo>
                    <a:pt x="f109" y="f108"/>
                    <a:pt x="f109" y="f108"/>
                    <a:pt x="f106" y="f108"/>
                  </a:cubicBezTo>
                  <a:cubicBezTo>
                    <a:pt x="f109" y="f108"/>
                    <a:pt x="f110" y="f111"/>
                    <a:pt x="f110" y="f15"/>
                  </a:cubicBezTo>
                  <a:cubicBezTo>
                    <a:pt x="f110" y="f15"/>
                    <a:pt x="f112" y="f15"/>
                    <a:pt x="f113" y="f13"/>
                  </a:cubicBezTo>
                  <a:cubicBezTo>
                    <a:pt x="f112" y="f13"/>
                    <a:pt x="f112" y="f13"/>
                    <a:pt x="f112" y="f13"/>
                  </a:cubicBezTo>
                  <a:cubicBezTo>
                    <a:pt x="f112" y="f13"/>
                    <a:pt x="f113" y="f114"/>
                    <a:pt x="f112" y="f114"/>
                  </a:cubicBezTo>
                  <a:cubicBezTo>
                    <a:pt x="f113" y="f17"/>
                    <a:pt x="f115" y="f15"/>
                    <a:pt x="f110" y="f13"/>
                  </a:cubicBezTo>
                  <a:cubicBezTo>
                    <a:pt x="f110" y="f13"/>
                    <a:pt x="f113" y="f13"/>
                    <a:pt x="f112" y="f114"/>
                  </a:cubicBezTo>
                  <a:cubicBezTo>
                    <a:pt x="f113" y="f17"/>
                    <a:pt x="f113" y="f17"/>
                    <a:pt x="f113" y="f17"/>
                  </a:cubicBezTo>
                  <a:cubicBezTo>
                    <a:pt x="f113" y="f17"/>
                    <a:pt x="f112" y="f17"/>
                    <a:pt x="f112" y="f116"/>
                  </a:cubicBezTo>
                  <a:cubicBezTo>
                    <a:pt x="f113" y="f19"/>
                    <a:pt x="f113" y="f116"/>
                    <a:pt x="f113" y="f19"/>
                  </a:cubicBezTo>
                  <a:cubicBezTo>
                    <a:pt x="f117" y="f19"/>
                    <a:pt x="f117" y="f19"/>
                    <a:pt x="f117" y="f19"/>
                  </a:cubicBezTo>
                  <a:cubicBezTo>
                    <a:pt x="f117" y="f19"/>
                    <a:pt x="f117" y="f21"/>
                    <a:pt x="f118" y="f19"/>
                  </a:cubicBezTo>
                  <a:cubicBezTo>
                    <a:pt x="f117" y="f19"/>
                    <a:pt x="f119" y="f21"/>
                    <a:pt x="f118" y="f21"/>
                  </a:cubicBezTo>
                  <a:cubicBezTo>
                    <a:pt x="f117" y="f21"/>
                    <a:pt x="f117" y="f21"/>
                    <a:pt x="f117" y="f21"/>
                  </a:cubicBezTo>
                  <a:cubicBezTo>
                    <a:pt x="f117" y="f21"/>
                    <a:pt x="f118" y="f21"/>
                    <a:pt x="f119" y="f21"/>
                  </a:cubicBezTo>
                  <a:cubicBezTo>
                    <a:pt x="f119" y="f21"/>
                    <a:pt x="f118" y="f21"/>
                    <a:pt x="f118" y="f25"/>
                  </a:cubicBezTo>
                  <a:cubicBezTo>
                    <a:pt x="f119" y="f21"/>
                    <a:pt x="f119" y="f25"/>
                    <a:pt x="f120" y="f28"/>
                  </a:cubicBezTo>
                  <a:cubicBezTo>
                    <a:pt x="f120" y="f121"/>
                    <a:pt x="f122" y="f30"/>
                    <a:pt x="f122" y="f30"/>
                  </a:cubicBezTo>
                  <a:cubicBezTo>
                    <a:pt x="f122" y="f123"/>
                    <a:pt x="f124" y="f123"/>
                    <a:pt x="f124" y="f125"/>
                  </a:cubicBezTo>
                  <a:cubicBezTo>
                    <a:pt x="f124" y="f125"/>
                    <a:pt x="f124" y="f125"/>
                    <a:pt x="f124" y="f125"/>
                  </a:cubicBezTo>
                  <a:cubicBezTo>
                    <a:pt x="f124" y="f125"/>
                    <a:pt x="f124" y="f125"/>
                    <a:pt x="f124" y="f125"/>
                  </a:cubicBezTo>
                  <a:cubicBezTo>
                    <a:pt x="f124" y="f125"/>
                    <a:pt x="f124" y="f33"/>
                    <a:pt x="f124" y="f126"/>
                  </a:cubicBezTo>
                  <a:cubicBezTo>
                    <a:pt x="f127" y="f126"/>
                    <a:pt x="f127" y="f126"/>
                    <a:pt x="f128" y="f33"/>
                  </a:cubicBezTo>
                  <a:cubicBezTo>
                    <a:pt x="f127" y="f38"/>
                    <a:pt x="f128" y="f38"/>
                    <a:pt x="f128" y="f37"/>
                  </a:cubicBezTo>
                  <a:cubicBezTo>
                    <a:pt x="f128" y="f37"/>
                    <a:pt x="f128" y="f38"/>
                    <a:pt x="f128" y="f37"/>
                  </a:cubicBezTo>
                  <a:cubicBezTo>
                    <a:pt x="f127" y="f40"/>
                    <a:pt x="f128" y="f40"/>
                    <a:pt x="f128" y="f42"/>
                  </a:cubicBezTo>
                  <a:cubicBezTo>
                    <a:pt x="f129" y="f40"/>
                    <a:pt x="f129" y="f40"/>
                    <a:pt x="f129" y="f40"/>
                  </a:cubicBezTo>
                  <a:cubicBezTo>
                    <a:pt x="f129" y="f42"/>
                    <a:pt x="f130" y="f42"/>
                    <a:pt x="f129" y="f42"/>
                  </a:cubicBezTo>
                  <a:cubicBezTo>
                    <a:pt x="f130" y="f42"/>
                    <a:pt x="f130" y="f45"/>
                    <a:pt x="f130" y="f42"/>
                  </a:cubicBezTo>
                  <a:cubicBezTo>
                    <a:pt x="f131" y="f132"/>
                    <a:pt x="f133" y="f51"/>
                    <a:pt x="f134" y="f135"/>
                  </a:cubicBezTo>
                  <a:cubicBezTo>
                    <a:pt x="f134" y="f135"/>
                    <a:pt x="f134" y="f135"/>
                    <a:pt x="f133" y="f135"/>
                  </a:cubicBezTo>
                  <a:cubicBezTo>
                    <a:pt x="f133" y="f53"/>
                    <a:pt x="f134" y="f135"/>
                    <a:pt x="f134" y="f53"/>
                  </a:cubicBezTo>
                  <a:cubicBezTo>
                    <a:pt x="f133" y="f135"/>
                    <a:pt x="f133" y="f53"/>
                    <a:pt x="f133" y="f53"/>
                  </a:cubicBezTo>
                  <a:cubicBezTo>
                    <a:pt x="f133" y="f135"/>
                    <a:pt x="f133" y="f135"/>
                    <a:pt x="f134" y="f135"/>
                  </a:cubicBezTo>
                  <a:cubicBezTo>
                    <a:pt x="f134" y="f55"/>
                    <a:pt x="f136" y="f135"/>
                    <a:pt x="f136" y="f55"/>
                  </a:cubicBezTo>
                  <a:cubicBezTo>
                    <a:pt x="f136" y="f55"/>
                    <a:pt x="f136" y="f55"/>
                    <a:pt x="f136" y="f58"/>
                  </a:cubicBezTo>
                  <a:cubicBezTo>
                    <a:pt x="f136" y="f58"/>
                    <a:pt x="f136" y="f58"/>
                    <a:pt x="f136" y="f58"/>
                  </a:cubicBezTo>
                  <a:cubicBezTo>
                    <a:pt x="f137" y="f60"/>
                    <a:pt x="f136" y="f60"/>
                    <a:pt x="f136" y="f60"/>
                  </a:cubicBezTo>
                  <a:cubicBezTo>
                    <a:pt x="f136" y="f62"/>
                    <a:pt x="f136" y="f62"/>
                    <a:pt x="f137" y="f62"/>
                  </a:cubicBezTo>
                  <a:cubicBezTo>
                    <a:pt x="f136" y="f65"/>
                    <a:pt x="f136" y="f65"/>
                    <a:pt x="f136" y="f65"/>
                  </a:cubicBezTo>
                  <a:cubicBezTo>
                    <a:pt x="f137" y="f65"/>
                    <a:pt x="f137" y="f67"/>
                    <a:pt x="f137" y="f67"/>
                  </a:cubicBezTo>
                  <a:cubicBezTo>
                    <a:pt x="f137" y="f67"/>
                    <a:pt x="f137" y="f67"/>
                    <a:pt x="f137" y="f67"/>
                  </a:cubicBezTo>
                  <a:cubicBezTo>
                    <a:pt x="f137" y="f67"/>
                    <a:pt x="f137" y="f67"/>
                    <a:pt x="f137" y="f67"/>
                  </a:cubicBezTo>
                  <a:cubicBezTo>
                    <a:pt x="f138" y="f67"/>
                    <a:pt x="f137" y="f67"/>
                    <a:pt x="f137" y="f65"/>
                  </a:cubicBezTo>
                  <a:cubicBezTo>
                    <a:pt x="f138" y="f65"/>
                    <a:pt x="f138" y="f67"/>
                    <a:pt x="f138" y="f67"/>
                  </a:cubicBezTo>
                  <a:cubicBezTo>
                    <a:pt x="f138" y="f67"/>
                    <a:pt x="f138" y="f69"/>
                    <a:pt x="f139" y="f69"/>
                  </a:cubicBezTo>
                  <a:cubicBezTo>
                    <a:pt x="f139" y="f71"/>
                    <a:pt x="f139" y="f69"/>
                    <a:pt x="f139" y="f71"/>
                  </a:cubicBezTo>
                  <a:cubicBezTo>
                    <a:pt x="f139" y="f71"/>
                    <a:pt x="f140" y="f71"/>
                    <a:pt x="f139" y="f71"/>
                  </a:cubicBezTo>
                  <a:cubicBezTo>
                    <a:pt x="f139" y="f71"/>
                    <a:pt x="f139" y="f71"/>
                    <a:pt x="f139" y="f71"/>
                  </a:cubicBezTo>
                  <a:cubicBezTo>
                    <a:pt x="f139" y="f71"/>
                    <a:pt x="f138" y="f71"/>
                    <a:pt x="f139" y="f73"/>
                  </a:cubicBezTo>
                  <a:cubicBezTo>
                    <a:pt x="f139" y="f73"/>
                    <a:pt x="f140" y="f71"/>
                    <a:pt x="f140" y="f73"/>
                  </a:cubicBezTo>
                  <a:cubicBezTo>
                    <a:pt x="f140" y="f73"/>
                    <a:pt x="f140" y="f73"/>
                    <a:pt x="f139" y="f73"/>
                  </a:cubicBezTo>
                  <a:cubicBezTo>
                    <a:pt x="f140" y="f77"/>
                    <a:pt x="f140" y="f77"/>
                    <a:pt x="f140" y="f77"/>
                  </a:cubicBezTo>
                  <a:cubicBezTo>
                    <a:pt x="f140" y="f73"/>
                    <a:pt x="f140" y="f73"/>
                    <a:pt x="f140" y="f73"/>
                  </a:cubicBezTo>
                  <a:cubicBezTo>
                    <a:pt x="f140" y="f77"/>
                    <a:pt x="f140" y="f77"/>
                    <a:pt x="f140" y="f77"/>
                  </a:cubicBezTo>
                  <a:cubicBezTo>
                    <a:pt x="f141" y="f80"/>
                    <a:pt x="f141" y="f80"/>
                    <a:pt x="f141" y="f80"/>
                  </a:cubicBezTo>
                  <a:cubicBezTo>
                    <a:pt x="f142" y="f80"/>
                    <a:pt x="f141" y="f82"/>
                    <a:pt x="f142" y="f82"/>
                  </a:cubicBezTo>
                  <a:cubicBezTo>
                    <a:pt x="f142" y="f82"/>
                    <a:pt x="f142" y="f82"/>
                    <a:pt x="f142" y="f82"/>
                  </a:cubicBezTo>
                  <a:cubicBezTo>
                    <a:pt x="f141" y="f143"/>
                    <a:pt x="f142" y="f143"/>
                    <a:pt x="f142" y="f143"/>
                  </a:cubicBezTo>
                  <a:cubicBezTo>
                    <a:pt x="f142" y="f143"/>
                    <a:pt x="f142" y="f143"/>
                    <a:pt x="f142" y="f143"/>
                  </a:cubicBezTo>
                  <a:cubicBezTo>
                    <a:pt x="f142" y="f143"/>
                    <a:pt x="f142" y="f143"/>
                    <a:pt x="f142" y="f143"/>
                  </a:cubicBezTo>
                  <a:cubicBezTo>
                    <a:pt x="f142" y="f87"/>
                    <a:pt x="f142" y="f87"/>
                    <a:pt x="f142" y="f88"/>
                  </a:cubicBezTo>
                  <a:cubicBezTo>
                    <a:pt x="f144" y="f88"/>
                    <a:pt x="f144" y="f88"/>
                    <a:pt x="f144" y="f88"/>
                  </a:cubicBezTo>
                  <a:cubicBezTo>
                    <a:pt x="f145" y="f92"/>
                    <a:pt x="f146" y="f95"/>
                    <a:pt x="f146" y="f98"/>
                  </a:cubicBezTo>
                  <a:cubicBezTo>
                    <a:pt x="f146" y="f100"/>
                    <a:pt x="f146" y="f98"/>
                    <a:pt x="f147" y="f100"/>
                  </a:cubicBezTo>
                  <a:cubicBezTo>
                    <a:pt x="f147" y="f100"/>
                    <a:pt x="f148" y="f149"/>
                    <a:pt x="f148" y="f106"/>
                  </a:cubicBezTo>
                  <a:cubicBezTo>
                    <a:pt x="f148" y="f103"/>
                    <a:pt x="f148" y="f106"/>
                    <a:pt x="f150" y="f106"/>
                  </a:cubicBezTo>
                  <a:cubicBezTo>
                    <a:pt x="f148" y="f106"/>
                    <a:pt x="f150" y="f115"/>
                    <a:pt x="f148" y="f115"/>
                  </a:cubicBezTo>
                  <a:cubicBezTo>
                    <a:pt x="f148" y="f106"/>
                    <a:pt x="f148" y="f106"/>
                    <a:pt x="f148" y="f106"/>
                  </a:cubicBezTo>
                  <a:cubicBezTo>
                    <a:pt x="f148" y="f106"/>
                    <a:pt x="f151" y="f115"/>
                    <a:pt x="f151" y="f110"/>
                  </a:cubicBezTo>
                  <a:cubicBezTo>
                    <a:pt x="f151" y="f115"/>
                    <a:pt x="f151" y="f110"/>
                    <a:pt x="f152" y="f110"/>
                  </a:cubicBezTo>
                  <a:cubicBezTo>
                    <a:pt x="f151" y="f110"/>
                    <a:pt x="f151" y="f112"/>
                    <a:pt x="f152" y="f112"/>
                  </a:cubicBezTo>
                  <a:cubicBezTo>
                    <a:pt x="f152" y="f112"/>
                    <a:pt x="f152" y="f112"/>
                    <a:pt x="f152" y="f112"/>
                  </a:cubicBezTo>
                  <a:cubicBezTo>
                    <a:pt x="f152" y="f113"/>
                    <a:pt x="f152" y="f113"/>
                    <a:pt x="f152" y="f113"/>
                  </a:cubicBezTo>
                  <a:cubicBezTo>
                    <a:pt x="f152" y="f113"/>
                    <a:pt x="f153" y="f112"/>
                    <a:pt x="f153" y="f113"/>
                  </a:cubicBezTo>
                  <a:cubicBezTo>
                    <a:pt x="f153" y="f113"/>
                    <a:pt x="f153" y="f113"/>
                    <a:pt x="f153" y="f117"/>
                  </a:cubicBezTo>
                  <a:cubicBezTo>
                    <a:pt x="f153" y="f117"/>
                    <a:pt x="f154" y="f117"/>
                    <a:pt x="f154" y="f118"/>
                  </a:cubicBezTo>
                  <a:cubicBezTo>
                    <a:pt x="f154" y="f119"/>
                    <a:pt x="f154" y="f119"/>
                    <a:pt x="f154" y="f119"/>
                  </a:cubicBezTo>
                  <a:cubicBezTo>
                    <a:pt x="f154" y="f119"/>
                    <a:pt x="f155" y="f120"/>
                    <a:pt x="f155" y="f119"/>
                  </a:cubicBezTo>
                  <a:cubicBezTo>
                    <a:pt x="f155" y="f120"/>
                    <a:pt x="f155" y="f122"/>
                    <a:pt x="f155" y="f124"/>
                  </a:cubicBezTo>
                  <a:cubicBezTo>
                    <a:pt x="f156" y="f127"/>
                    <a:pt x="f157" y="f129"/>
                    <a:pt x="f158" y="f159"/>
                  </a:cubicBezTo>
                  <a:cubicBezTo>
                    <a:pt x="f158" y="f159"/>
                    <a:pt x="f158" y="f159"/>
                    <a:pt x="f158" y="f159"/>
                  </a:cubicBezTo>
                  <a:cubicBezTo>
                    <a:pt x="f158" y="f159"/>
                    <a:pt x="f158" y="f159"/>
                    <a:pt x="f158" y="f159"/>
                  </a:cubicBezTo>
                  <a:cubicBezTo>
                    <a:pt x="f158" y="f159"/>
                    <a:pt x="f158" y="f131"/>
                    <a:pt x="f157" y="f131"/>
                  </a:cubicBezTo>
                  <a:cubicBezTo>
                    <a:pt x="f158" y="f133"/>
                    <a:pt x="f160" y="f131"/>
                    <a:pt x="f160" y="f133"/>
                  </a:cubicBezTo>
                  <a:cubicBezTo>
                    <a:pt x="f160" y="f133"/>
                    <a:pt x="f160" y="f133"/>
                    <a:pt x="f160" y="f131"/>
                  </a:cubicBezTo>
                  <a:cubicBezTo>
                    <a:pt x="f160" y="f131"/>
                    <a:pt x="f160" y="f136"/>
                    <a:pt x="f161" y="f133"/>
                  </a:cubicBezTo>
                  <a:cubicBezTo>
                    <a:pt x="f161" y="f136"/>
                    <a:pt x="f160" y="f136"/>
                    <a:pt x="f160" y="f136"/>
                  </a:cubicBezTo>
                  <a:cubicBezTo>
                    <a:pt x="f161" y="f136"/>
                    <a:pt x="f161" y="f136"/>
                    <a:pt x="f161" y="f136"/>
                  </a:cubicBezTo>
                  <a:cubicBezTo>
                    <a:pt x="f160" y="f137"/>
                    <a:pt x="f158" y="f136"/>
                    <a:pt x="f157" y="f137"/>
                  </a:cubicBezTo>
                  <a:cubicBezTo>
                    <a:pt x="f158" y="f137"/>
                    <a:pt x="f158" y="f137"/>
                    <a:pt x="f158" y="f137"/>
                  </a:cubicBezTo>
                  <a:cubicBezTo>
                    <a:pt x="f157" y="f138"/>
                    <a:pt x="f162" y="f136"/>
                    <a:pt x="f157" y="f138"/>
                  </a:cubicBezTo>
                  <a:cubicBezTo>
                    <a:pt x="f157" y="f138"/>
                    <a:pt x="f158" y="f138"/>
                    <a:pt x="f158" y="f137"/>
                  </a:cubicBezTo>
                  <a:cubicBezTo>
                    <a:pt x="f160" y="f138"/>
                    <a:pt x="f161" y="f137"/>
                    <a:pt x="f163" y="f138"/>
                  </a:cubicBezTo>
                  <a:cubicBezTo>
                    <a:pt x="f161" y="f138"/>
                    <a:pt x="f161" y="f137"/>
                    <a:pt x="f161" y="f138"/>
                  </a:cubicBezTo>
                  <a:cubicBezTo>
                    <a:pt x="f160" y="f138"/>
                    <a:pt x="f163" y="f138"/>
                    <a:pt x="f163" y="f138"/>
                  </a:cubicBezTo>
                  <a:cubicBezTo>
                    <a:pt x="f163" y="f138"/>
                    <a:pt x="f163" y="f138"/>
                    <a:pt x="f163" y="f138"/>
                  </a:cubicBezTo>
                  <a:cubicBezTo>
                    <a:pt x="f163" y="f139"/>
                    <a:pt x="f163" y="f138"/>
                    <a:pt x="f163" y="f139"/>
                  </a:cubicBezTo>
                  <a:cubicBezTo>
                    <a:pt x="f163" y="f139"/>
                    <a:pt x="f163" y="f139"/>
                    <a:pt x="f163" y="f138"/>
                  </a:cubicBezTo>
                  <a:cubicBezTo>
                    <a:pt x="f164" y="f138"/>
                    <a:pt x="f164" y="f139"/>
                    <a:pt x="f164" y="f139"/>
                  </a:cubicBezTo>
                  <a:cubicBezTo>
                    <a:pt x="f164" y="f140"/>
                    <a:pt x="f163" y="f139"/>
                    <a:pt x="f163" y="f140"/>
                  </a:cubicBezTo>
                  <a:cubicBezTo>
                    <a:pt x="f163" y="f140"/>
                    <a:pt x="f164" y="f165"/>
                    <a:pt x="f166" y="f140"/>
                  </a:cubicBezTo>
                  <a:cubicBezTo>
                    <a:pt x="f166" y="f165"/>
                    <a:pt x="f164" y="f165"/>
                    <a:pt x="f164" y="f165"/>
                  </a:cubicBezTo>
                  <a:cubicBezTo>
                    <a:pt x="f164" y="f141"/>
                    <a:pt x="f167" y="f165"/>
                    <a:pt x="f166" y="f141"/>
                  </a:cubicBezTo>
                  <a:cubicBezTo>
                    <a:pt x="f166" y="f141"/>
                    <a:pt x="f166" y="f141"/>
                    <a:pt x="f166" y="f141"/>
                  </a:cubicBezTo>
                  <a:cubicBezTo>
                    <a:pt x="f166" y="f142"/>
                    <a:pt x="f166" y="f142"/>
                    <a:pt x="f166" y="f142"/>
                  </a:cubicBezTo>
                  <a:cubicBezTo>
                    <a:pt x="f166" y="f145"/>
                    <a:pt x="f168" y="f145"/>
                    <a:pt x="f167" y="f145"/>
                  </a:cubicBezTo>
                  <a:cubicBezTo>
                    <a:pt x="f167" y="f145"/>
                    <a:pt x="f167" y="f146"/>
                    <a:pt x="f168" y="f145"/>
                  </a:cubicBezTo>
                  <a:cubicBezTo>
                    <a:pt x="f168" y="f145"/>
                    <a:pt x="f167" y="f145"/>
                    <a:pt x="f168" y="f145"/>
                  </a:cubicBezTo>
                  <a:cubicBezTo>
                    <a:pt x="f167" y="f145"/>
                    <a:pt x="f168" y="f145"/>
                    <a:pt x="f169" y="f145"/>
                  </a:cubicBezTo>
                  <a:cubicBezTo>
                    <a:pt x="f168" y="f145"/>
                    <a:pt x="f168" y="f145"/>
                    <a:pt x="f168" y="f145"/>
                  </a:cubicBezTo>
                  <a:cubicBezTo>
                    <a:pt x="f169" y="f145"/>
                    <a:pt x="f169" y="f146"/>
                    <a:pt x="f169" y="f146"/>
                  </a:cubicBezTo>
                  <a:cubicBezTo>
                    <a:pt x="f169" y="f146"/>
                    <a:pt x="f169" y="f146"/>
                    <a:pt x="f169" y="f146"/>
                  </a:cubicBezTo>
                  <a:cubicBezTo>
                    <a:pt x="f169" y="f146"/>
                    <a:pt x="f169" y="f146"/>
                    <a:pt x="f169" y="f146"/>
                  </a:cubicBezTo>
                  <a:cubicBezTo>
                    <a:pt x="f169" y="f147"/>
                    <a:pt x="f169" y="f147"/>
                    <a:pt x="f169" y="f147"/>
                  </a:cubicBezTo>
                  <a:cubicBezTo>
                    <a:pt x="f169" y="f147"/>
                    <a:pt x="f169" y="f147"/>
                    <a:pt x="f169" y="f147"/>
                  </a:cubicBezTo>
                  <a:cubicBezTo>
                    <a:pt x="f169" y="f147"/>
                    <a:pt x="f168" y="f150"/>
                    <a:pt x="f169" y="f150"/>
                  </a:cubicBezTo>
                  <a:cubicBezTo>
                    <a:pt x="f169" y="f150"/>
                    <a:pt x="f169" y="f150"/>
                    <a:pt x="f169" y="f150"/>
                  </a:cubicBezTo>
                  <a:cubicBezTo>
                    <a:pt x="f170" y="f150"/>
                    <a:pt x="f169" y="f150"/>
                    <a:pt x="f170" y="f150"/>
                  </a:cubicBezTo>
                  <a:cubicBezTo>
                    <a:pt x="f169" y="f150"/>
                    <a:pt x="f169" y="f150"/>
                    <a:pt x="f169" y="f150"/>
                  </a:cubicBezTo>
                  <a:cubicBezTo>
                    <a:pt x="f169" y="f150"/>
                    <a:pt x="f169" y="f148"/>
                    <a:pt x="f169" y="f171"/>
                  </a:cubicBezTo>
                  <a:cubicBezTo>
                    <a:pt x="f169" y="f171"/>
                    <a:pt x="f170" y="f171"/>
                    <a:pt x="f170" y="f148"/>
                  </a:cubicBezTo>
                  <a:cubicBezTo>
                    <a:pt x="f170" y="f171"/>
                    <a:pt x="f170" y="f171"/>
                    <a:pt x="f170" y="f171"/>
                  </a:cubicBezTo>
                  <a:cubicBezTo>
                    <a:pt x="f170" y="f151"/>
                    <a:pt x="f170" y="f171"/>
                    <a:pt x="f172" y="f171"/>
                  </a:cubicBezTo>
                  <a:cubicBezTo>
                    <a:pt x="f172" y="f151"/>
                    <a:pt x="f172" y="f152"/>
                    <a:pt x="f172" y="f153"/>
                  </a:cubicBezTo>
                  <a:cubicBezTo>
                    <a:pt x="f169" y="f152"/>
                    <a:pt x="f169" y="f152"/>
                    <a:pt x="f169" y="f152"/>
                  </a:cubicBezTo>
                  <a:cubicBezTo>
                    <a:pt x="f170" y="f153"/>
                    <a:pt x="f170" y="f153"/>
                    <a:pt x="f170" y="f153"/>
                  </a:cubicBezTo>
                  <a:cubicBezTo>
                    <a:pt x="f169" y="f153"/>
                    <a:pt x="f169" y="f153"/>
                    <a:pt x="f169" y="f153"/>
                  </a:cubicBezTo>
                  <a:cubicBezTo>
                    <a:pt x="f169" y="f154"/>
                    <a:pt x="f169" y="f154"/>
                    <a:pt x="f169" y="f154"/>
                  </a:cubicBezTo>
                  <a:cubicBezTo>
                    <a:pt x="f170" y="f153"/>
                    <a:pt x="f172" y="f154"/>
                    <a:pt x="f173" y="f153"/>
                  </a:cubicBezTo>
                  <a:cubicBezTo>
                    <a:pt x="f174" y="f155"/>
                    <a:pt x="f170" y="f156"/>
                    <a:pt x="f173" y="f156"/>
                  </a:cubicBezTo>
                  <a:cubicBezTo>
                    <a:pt x="f174" y="f156"/>
                    <a:pt x="f175" y="f156"/>
                    <a:pt x="f174" y="f155"/>
                  </a:cubicBezTo>
                  <a:cubicBezTo>
                    <a:pt x="f174" y="f156"/>
                    <a:pt x="f175" y="f155"/>
                    <a:pt x="f175" y="f156"/>
                  </a:cubicBezTo>
                  <a:cubicBezTo>
                    <a:pt x="f174" y="f156"/>
                    <a:pt x="f175" y="f162"/>
                    <a:pt x="f174" y="f162"/>
                  </a:cubicBezTo>
                  <a:cubicBezTo>
                    <a:pt x="f174" y="f162"/>
                    <a:pt x="f174" y="f156"/>
                    <a:pt x="f173" y="f156"/>
                  </a:cubicBezTo>
                  <a:cubicBezTo>
                    <a:pt x="f173" y="f162"/>
                    <a:pt x="f172" y="f162"/>
                    <a:pt x="f173" y="f162"/>
                  </a:cubicBezTo>
                  <a:cubicBezTo>
                    <a:pt x="f173" y="f157"/>
                    <a:pt x="f174" y="f157"/>
                    <a:pt x="f174" y="f157"/>
                  </a:cubicBezTo>
                  <a:cubicBezTo>
                    <a:pt x="f175" y="f157"/>
                    <a:pt x="f174" y="f162"/>
                    <a:pt x="f174" y="f162"/>
                  </a:cubicBezTo>
                  <a:cubicBezTo>
                    <a:pt x="f175" y="f157"/>
                    <a:pt x="f174" y="f176"/>
                    <a:pt x="f175" y="f176"/>
                  </a:cubicBezTo>
                  <a:cubicBezTo>
                    <a:pt x="f175" y="f157"/>
                    <a:pt x="f175" y="f157"/>
                    <a:pt x="f177" y="f162"/>
                  </a:cubicBezTo>
                  <a:cubicBezTo>
                    <a:pt x="f177" y="f157"/>
                    <a:pt x="f177" y="f157"/>
                    <a:pt x="f177" y="f157"/>
                  </a:cubicBezTo>
                  <a:cubicBezTo>
                    <a:pt x="f177" y="f157"/>
                    <a:pt x="f177" y="f157"/>
                    <a:pt x="f177" y="f157"/>
                  </a:cubicBezTo>
                  <a:cubicBezTo>
                    <a:pt x="f177" y="f176"/>
                    <a:pt x="f178" y="f157"/>
                    <a:pt x="f178" y="f176"/>
                  </a:cubicBezTo>
                  <a:cubicBezTo>
                    <a:pt x="f178" y="f176"/>
                    <a:pt x="f178" y="f176"/>
                    <a:pt x="f178" y="f176"/>
                  </a:cubicBezTo>
                  <a:cubicBezTo>
                    <a:pt x="f177" y="f176"/>
                    <a:pt x="f177" y="f157"/>
                    <a:pt x="f175" y="f176"/>
                  </a:cubicBezTo>
                  <a:cubicBezTo>
                    <a:pt x="f177" y="f176"/>
                    <a:pt x="f177" y="f176"/>
                    <a:pt x="f178" y="f176"/>
                  </a:cubicBezTo>
                  <a:cubicBezTo>
                    <a:pt x="f177" y="f176"/>
                    <a:pt x="f177" y="f176"/>
                    <a:pt x="f177" y="f176"/>
                  </a:cubicBezTo>
                  <a:cubicBezTo>
                    <a:pt x="f177" y="f176"/>
                    <a:pt x="f175" y="f158"/>
                    <a:pt x="f177" y="f161"/>
                  </a:cubicBezTo>
                  <a:cubicBezTo>
                    <a:pt x="f178" y="f161"/>
                    <a:pt x="f178" y="f161"/>
                    <a:pt x="f178" y="f161"/>
                  </a:cubicBezTo>
                  <a:cubicBezTo>
                    <a:pt x="f178" y="f163"/>
                    <a:pt x="f178" y="f163"/>
                    <a:pt x="f179" y="f163"/>
                  </a:cubicBezTo>
                  <a:cubicBezTo>
                    <a:pt x="f178" y="f164"/>
                    <a:pt x="f180" y="f166"/>
                    <a:pt x="f178" y="f164"/>
                  </a:cubicBezTo>
                  <a:cubicBezTo>
                    <a:pt x="f179" y="f164"/>
                    <a:pt x="f178" y="f161"/>
                    <a:pt x="f178" y="f161"/>
                  </a:cubicBezTo>
                  <a:cubicBezTo>
                    <a:pt x="f177" y="f163"/>
                    <a:pt x="f177" y="f158"/>
                    <a:pt x="f175" y="f161"/>
                  </a:cubicBezTo>
                  <a:cubicBezTo>
                    <a:pt x="f177" y="f161"/>
                    <a:pt x="f175" y="f163"/>
                    <a:pt x="f175" y="f163"/>
                  </a:cubicBezTo>
                  <a:cubicBezTo>
                    <a:pt x="f175" y="f164"/>
                    <a:pt x="f175" y="f164"/>
                    <a:pt x="f175" y="f164"/>
                  </a:cubicBezTo>
                  <a:cubicBezTo>
                    <a:pt x="f177" y="f164"/>
                    <a:pt x="f177" y="f163"/>
                    <a:pt x="f177" y="f163"/>
                  </a:cubicBezTo>
                  <a:cubicBezTo>
                    <a:pt x="f177" y="f164"/>
                    <a:pt x="f178" y="f166"/>
                    <a:pt x="f178" y="f166"/>
                  </a:cubicBezTo>
                  <a:cubicBezTo>
                    <a:pt x="f178" y="f166"/>
                    <a:pt x="f178" y="f166"/>
                    <a:pt x="f178" y="f166"/>
                  </a:cubicBezTo>
                  <a:cubicBezTo>
                    <a:pt x="f178" y="f166"/>
                    <a:pt x="f179" y="f168"/>
                    <a:pt x="f179" y="f181"/>
                  </a:cubicBezTo>
                  <a:cubicBezTo>
                    <a:pt x="f180" y="f168"/>
                    <a:pt x="f180" y="f169"/>
                    <a:pt x="f180" y="f181"/>
                  </a:cubicBezTo>
                  <a:cubicBezTo>
                    <a:pt x="f180" y="f168"/>
                    <a:pt x="f182" y="f168"/>
                    <a:pt x="f182" y="f168"/>
                  </a:cubicBezTo>
                  <a:cubicBezTo>
                    <a:pt x="f182" y="f168"/>
                    <a:pt x="f182" y="f168"/>
                    <a:pt x="f182" y="f168"/>
                  </a:cubicBezTo>
                  <a:cubicBezTo>
                    <a:pt x="f182" y="f168"/>
                    <a:pt x="f180" y="f181"/>
                    <a:pt x="f182" y="f181"/>
                  </a:cubicBezTo>
                  <a:cubicBezTo>
                    <a:pt x="f182" y="f168"/>
                    <a:pt x="f180" y="f169"/>
                    <a:pt x="f180" y="f169"/>
                  </a:cubicBezTo>
                  <a:cubicBezTo>
                    <a:pt x="f180" y="f169"/>
                    <a:pt x="f179" y="f169"/>
                    <a:pt x="f179" y="f172"/>
                  </a:cubicBezTo>
                  <a:cubicBezTo>
                    <a:pt x="f180" y="f172"/>
                    <a:pt x="f182" y="f173"/>
                    <a:pt x="f183" y="f173"/>
                  </a:cubicBezTo>
                  <a:cubicBezTo>
                    <a:pt x="f183" y="f174"/>
                    <a:pt x="f184" y="f177"/>
                    <a:pt x="f184" y="f178"/>
                  </a:cubicBezTo>
                  <a:cubicBezTo>
                    <a:pt x="f184" y="f178"/>
                    <a:pt x="f184" y="f178"/>
                    <a:pt x="f184" y="f185"/>
                  </a:cubicBezTo>
                  <a:cubicBezTo>
                    <a:pt x="f184" y="f179"/>
                    <a:pt x="f184" y="f178"/>
                    <a:pt x="f184" y="f185"/>
                  </a:cubicBezTo>
                  <a:cubicBezTo>
                    <a:pt x="f184" y="f185"/>
                    <a:pt x="f184" y="f185"/>
                    <a:pt x="f184" y="f185"/>
                  </a:cubicBezTo>
                  <a:cubicBezTo>
                    <a:pt x="f184" y="f185"/>
                    <a:pt x="f184" y="f180"/>
                    <a:pt x="f186" y="f180"/>
                  </a:cubicBezTo>
                  <a:cubicBezTo>
                    <a:pt x="f184" y="f180"/>
                    <a:pt x="f184" y="f180"/>
                    <a:pt x="f184" y="f180"/>
                  </a:cubicBezTo>
                  <a:cubicBezTo>
                    <a:pt x="f186" y="f180"/>
                    <a:pt x="f186" y="f180"/>
                    <a:pt x="f186" y="f180"/>
                  </a:cubicBezTo>
                  <a:cubicBezTo>
                    <a:pt x="f186" y="f182"/>
                    <a:pt x="f184" y="f182"/>
                    <a:pt x="f184" y="f182"/>
                  </a:cubicBezTo>
                  <a:cubicBezTo>
                    <a:pt x="f184" y="f183"/>
                    <a:pt x="f186" y="f183"/>
                    <a:pt x="f186" y="f183"/>
                  </a:cubicBezTo>
                  <a:cubicBezTo>
                    <a:pt x="f187" y="f183"/>
                    <a:pt x="f187" y="f183"/>
                    <a:pt x="f187" y="f183"/>
                  </a:cubicBezTo>
                  <a:cubicBezTo>
                    <a:pt x="f5" y="f184"/>
                    <a:pt x="f187" y="f186"/>
                    <a:pt x="f5" y="f187"/>
                  </a:cubicBezTo>
                  <a:cubicBezTo>
                    <a:pt x="f5" y="f187"/>
                    <a:pt x="f5" y="f187"/>
                    <a:pt x="f5" y="f187"/>
                  </a:cubicBezTo>
                  <a:cubicBezTo>
                    <a:pt x="f5" y="f187"/>
                    <a:pt x="f5" y="f187"/>
                    <a:pt x="f5" y="f187"/>
                  </a:cubicBezTo>
                  <a:cubicBezTo>
                    <a:pt x="f5" y="f5"/>
                    <a:pt x="f5" y="f5"/>
                    <a:pt x="f5" y="f5"/>
                  </a:cubicBezTo>
                  <a:cubicBezTo>
                    <a:pt x="f186" y="f187"/>
                    <a:pt x="f186" y="f187"/>
                    <a:pt x="f186" y="f187"/>
                  </a:cubicBezTo>
                  <a:cubicBezTo>
                    <a:pt x="f186" y="f187"/>
                    <a:pt x="f187" y="f187"/>
                    <a:pt x="f5" y="f187"/>
                  </a:cubicBezTo>
                  <a:cubicBezTo>
                    <a:pt x="f5" y="f186"/>
                    <a:pt x="f187" y="f186"/>
                    <a:pt x="f187" y="f186"/>
                  </a:cubicBezTo>
                  <a:cubicBezTo>
                    <a:pt x="f187" y="f186"/>
                    <a:pt x="f187" y="f186"/>
                    <a:pt x="f187" y="f186"/>
                  </a:cubicBezTo>
                  <a:cubicBezTo>
                    <a:pt x="f187" y="f187"/>
                    <a:pt x="f186" y="f186"/>
                    <a:pt x="f186" y="f186"/>
                  </a:cubicBezTo>
                  <a:cubicBezTo>
                    <a:pt x="f186" y="f187"/>
                    <a:pt x="f186" y="f187"/>
                    <a:pt x="f186" y="f187"/>
                  </a:cubicBezTo>
                  <a:cubicBezTo>
                    <a:pt x="f184" y="f186"/>
                    <a:pt x="f184" y="f186"/>
                    <a:pt x="f184" y="f184"/>
                  </a:cubicBezTo>
                  <a:cubicBezTo>
                    <a:pt x="f184" y="f186"/>
                    <a:pt x="f184" y="f184"/>
                    <a:pt x="f184" y="f184"/>
                  </a:cubicBezTo>
                  <a:cubicBezTo>
                    <a:pt x="f184" y="f184"/>
                    <a:pt x="f184" y="f184"/>
                    <a:pt x="f184" y="f183"/>
                  </a:cubicBezTo>
                  <a:cubicBezTo>
                    <a:pt x="f184" y="f182"/>
                    <a:pt x="f183" y="f182"/>
                    <a:pt x="f182" y="f180"/>
                  </a:cubicBezTo>
                  <a:cubicBezTo>
                    <a:pt x="f183" y="f180"/>
                    <a:pt x="f184" y="f180"/>
                    <a:pt x="f184" y="f180"/>
                  </a:cubicBezTo>
                  <a:cubicBezTo>
                    <a:pt x="f184" y="f180"/>
                    <a:pt x="f184" y="f180"/>
                    <a:pt x="f184" y="f179"/>
                  </a:cubicBezTo>
                  <a:cubicBezTo>
                    <a:pt x="f183" y="f179"/>
                    <a:pt x="f183" y="f179"/>
                    <a:pt x="f182" y="f179"/>
                  </a:cubicBezTo>
                  <a:cubicBezTo>
                    <a:pt x="f182" y="f185"/>
                    <a:pt x="f182" y="f185"/>
                    <a:pt x="f182" y="f185"/>
                  </a:cubicBezTo>
                  <a:cubicBezTo>
                    <a:pt x="f182" y="f185"/>
                    <a:pt x="f180" y="f185"/>
                    <a:pt x="f180" y="f178"/>
                  </a:cubicBezTo>
                  <a:cubicBezTo>
                    <a:pt x="f179" y="f177"/>
                    <a:pt x="f178" y="f174"/>
                    <a:pt x="f178" y="f173"/>
                  </a:cubicBezTo>
                  <a:cubicBezTo>
                    <a:pt x="f178" y="f173"/>
                    <a:pt x="f178" y="f173"/>
                    <a:pt x="f178" y="f173"/>
                  </a:cubicBezTo>
                  <a:cubicBezTo>
                    <a:pt x="f178" y="f173"/>
                    <a:pt x="f178" y="f172"/>
                    <a:pt x="f177" y="f169"/>
                  </a:cubicBezTo>
                  <a:cubicBezTo>
                    <a:pt x="f175" y="f168"/>
                    <a:pt x="f173" y="f167"/>
                    <a:pt x="f174" y="f166"/>
                  </a:cubicBezTo>
                  <a:cubicBezTo>
                    <a:pt x="f172" y="f164"/>
                    <a:pt x="f169" y="f161"/>
                    <a:pt x="f169" y="f176"/>
                  </a:cubicBezTo>
                  <a:cubicBezTo>
                    <a:pt x="f169" y="f176"/>
                    <a:pt x="f169" y="f176"/>
                    <a:pt x="f169" y="f176"/>
                  </a:cubicBezTo>
                  <a:cubicBezTo>
                    <a:pt x="f169" y="f176"/>
                    <a:pt x="f169" y="f176"/>
                    <a:pt x="f169" y="f157"/>
                  </a:cubicBezTo>
                  <a:cubicBezTo>
                    <a:pt x="f169" y="f176"/>
                    <a:pt x="f169" y="f157"/>
                    <a:pt x="f168" y="f157"/>
                  </a:cubicBezTo>
                  <a:cubicBezTo>
                    <a:pt x="f168" y="f156"/>
                    <a:pt x="f167" y="f155"/>
                    <a:pt x="f166" y="f154"/>
                  </a:cubicBezTo>
                  <a:cubicBezTo>
                    <a:pt x="f166" y="f154"/>
                    <a:pt x="f166" y="f154"/>
                    <a:pt x="f166" y="f154"/>
                  </a:cubicBezTo>
                  <a:cubicBezTo>
                    <a:pt x="f164" y="f154"/>
                    <a:pt x="f164" y="f152"/>
                    <a:pt x="f163" y="f151"/>
                  </a:cubicBezTo>
                  <a:cubicBezTo>
                    <a:pt x="f163" y="f171"/>
                    <a:pt x="f163" y="f171"/>
                    <a:pt x="f163" y="f148"/>
                  </a:cubicBezTo>
                  <a:cubicBezTo>
                    <a:pt x="f163" y="f148"/>
                    <a:pt x="f163" y="f148"/>
                    <a:pt x="f161" y="f150"/>
                  </a:cubicBezTo>
                  <a:cubicBezTo>
                    <a:pt x="f160" y="f147"/>
                    <a:pt x="f160" y="f146"/>
                    <a:pt x="f160" y="f145"/>
                  </a:cubicBezTo>
                  <a:cubicBezTo>
                    <a:pt x="f162" y="f142"/>
                    <a:pt x="f156" y="f139"/>
                    <a:pt x="f155" y="f138"/>
                  </a:cubicBezTo>
                  <a:cubicBezTo>
                    <a:pt x="f155" y="f137"/>
                    <a:pt x="f155" y="f137"/>
                    <a:pt x="f155" y="f137"/>
                  </a:cubicBezTo>
                  <a:cubicBezTo>
                    <a:pt x="f152" y="f133"/>
                    <a:pt x="f151" y="f130"/>
                    <a:pt x="f148" y="f128"/>
                  </a:cubicBezTo>
                  <a:cubicBezTo>
                    <a:pt x="f148" y="f128"/>
                    <a:pt x="f148" y="f128"/>
                    <a:pt x="f148" y="f128"/>
                  </a:cubicBezTo>
                  <a:cubicBezTo>
                    <a:pt x="f148" y="f127"/>
                    <a:pt x="f148" y="f124"/>
                    <a:pt x="f148" y="f127"/>
                  </a:cubicBezTo>
                  <a:cubicBezTo>
                    <a:pt x="f150" y="f124"/>
                    <a:pt x="f147" y="f122"/>
                    <a:pt x="f150" y="f120"/>
                  </a:cubicBezTo>
                  <a:cubicBezTo>
                    <a:pt x="f147" y="f119"/>
                    <a:pt x="f147" y="f119"/>
                    <a:pt x="f146" y="f119"/>
                  </a:cubicBezTo>
                  <a:cubicBezTo>
                    <a:pt x="f145" y="f117"/>
                    <a:pt x="f145" y="f113"/>
                    <a:pt x="f144" y="f112"/>
                  </a:cubicBezTo>
                  <a:cubicBezTo>
                    <a:pt x="f144" y="f112"/>
                    <a:pt x="f144" y="f112"/>
                    <a:pt x="f144" y="f112"/>
                  </a:cubicBezTo>
                  <a:cubicBezTo>
                    <a:pt x="f145" y="f113"/>
                    <a:pt x="f145" y="f112"/>
                    <a:pt x="f145" y="f112"/>
                  </a:cubicBezTo>
                  <a:cubicBezTo>
                    <a:pt x="f144" y="f110"/>
                    <a:pt x="f144" y="f115"/>
                    <a:pt x="f142" y="f110"/>
                  </a:cubicBezTo>
                  <a:cubicBezTo>
                    <a:pt x="f142" y="f115"/>
                    <a:pt x="f140" y="f103"/>
                    <a:pt x="f140" y="f102"/>
                  </a:cubicBezTo>
                  <a:cubicBezTo>
                    <a:pt x="f140" y="f149"/>
                    <a:pt x="f140" y="f102"/>
                    <a:pt x="f140" y="f102"/>
                  </a:cubicBezTo>
                  <a:cubicBezTo>
                    <a:pt x="f139" y="f100"/>
                    <a:pt x="f139" y="f98"/>
                    <a:pt x="f137" y="f95"/>
                  </a:cubicBezTo>
                  <a:cubicBezTo>
                    <a:pt x="f138" y="f95"/>
                    <a:pt x="f138" y="f95"/>
                    <a:pt x="f138" y="f95"/>
                  </a:cubicBezTo>
                  <a:cubicBezTo>
                    <a:pt x="f137" y="f95"/>
                    <a:pt x="f137" y="f95"/>
                    <a:pt x="f137" y="f95"/>
                  </a:cubicBezTo>
                  <a:cubicBezTo>
                    <a:pt x="f136" y="f88"/>
                    <a:pt x="f136" y="f143"/>
                    <a:pt x="f133" y="f80"/>
                  </a:cubicBezTo>
                  <a:cubicBezTo>
                    <a:pt x="f130" y="f71"/>
                    <a:pt x="f128" y="f62"/>
                    <a:pt x="f127" y="f135"/>
                  </a:cubicBezTo>
                  <a:cubicBezTo>
                    <a:pt x="f127" y="f135"/>
                    <a:pt x="f127" y="f135"/>
                    <a:pt x="f127" y="f135"/>
                  </a:cubicBezTo>
                  <a:cubicBezTo>
                    <a:pt x="f124" y="f135"/>
                    <a:pt x="f124" y="f51"/>
                    <a:pt x="f122" y="f51"/>
                  </a:cubicBezTo>
                  <a:cubicBezTo>
                    <a:pt x="f122" y="f48"/>
                    <a:pt x="f120" y="f48"/>
                    <a:pt x="f122" y="f48"/>
                  </a:cubicBezTo>
                  <a:cubicBezTo>
                    <a:pt x="f120" y="f132"/>
                    <a:pt x="f120" y="f42"/>
                    <a:pt x="f118" y="f42"/>
                  </a:cubicBezTo>
                  <a:cubicBezTo>
                    <a:pt x="f118" y="f42"/>
                    <a:pt x="f118" y="f42"/>
                    <a:pt x="f119" y="f42"/>
                  </a:cubicBezTo>
                  <a:cubicBezTo>
                    <a:pt x="f118" y="f37"/>
                    <a:pt x="f117" y="f37"/>
                    <a:pt x="f117" y="f126"/>
                  </a:cubicBezTo>
                  <a:cubicBezTo>
                    <a:pt x="f117" y="f126"/>
                    <a:pt x="f117" y="f126"/>
                    <a:pt x="f117" y="f126"/>
                  </a:cubicBezTo>
                  <a:cubicBezTo>
                    <a:pt x="f117" y="f33"/>
                    <a:pt x="f113" y="f33"/>
                    <a:pt x="f113" y="f33"/>
                  </a:cubicBezTo>
                  <a:cubicBezTo>
                    <a:pt x="f113" y="f125"/>
                    <a:pt x="f113" y="f33"/>
                    <a:pt x="f113" y="f33"/>
                  </a:cubicBezTo>
                  <a:cubicBezTo>
                    <a:pt x="f110" y="f30"/>
                    <a:pt x="f109" y="f25"/>
                    <a:pt x="f106" y="f19"/>
                  </a:cubicBezTo>
                  <a:cubicBezTo>
                    <a:pt x="f103" y="f17"/>
                    <a:pt x="f106" y="f116"/>
                    <a:pt x="f106" y="f17"/>
                  </a:cubicBezTo>
                  <a:cubicBezTo>
                    <a:pt x="f103" y="f17"/>
                    <a:pt x="f103" y="f17"/>
                    <a:pt x="f103" y="f17"/>
                  </a:cubicBezTo>
                  <a:cubicBezTo>
                    <a:pt x="f103" y="f114"/>
                    <a:pt x="f106" y="f13"/>
                    <a:pt x="f103" y="f13"/>
                  </a:cubicBezTo>
                  <a:cubicBezTo>
                    <a:pt x="f103" y="f13"/>
                    <a:pt x="f103" y="f13"/>
                    <a:pt x="f102" y="f13"/>
                  </a:cubicBezTo>
                  <a:cubicBezTo>
                    <a:pt x="f102" y="f15"/>
                    <a:pt x="f102" y="f15"/>
                    <a:pt x="f100" y="f111"/>
                  </a:cubicBezTo>
                  <a:cubicBezTo>
                    <a:pt x="f100" y="f111"/>
                    <a:pt x="f100" y="f111"/>
                    <a:pt x="f100" y="f111"/>
                  </a:cubicBezTo>
                  <a:cubicBezTo>
                    <a:pt x="f98" y="f188"/>
                    <a:pt x="f95" y="f107"/>
                    <a:pt x="f92" y="f107"/>
                  </a:cubicBezTo>
                  <a:cubicBezTo>
                    <a:pt x="f82" y="f97"/>
                    <a:pt x="f73" y="f90"/>
                    <a:pt x="f62" y="f79"/>
                  </a:cubicBezTo>
                  <a:cubicBezTo>
                    <a:pt x="f55" y="f68"/>
                    <a:pt x="f51" y="f59"/>
                    <a:pt x="f42" y="f189"/>
                  </a:cubicBezTo>
                  <a:cubicBezTo>
                    <a:pt x="f40" y="f52"/>
                    <a:pt x="f40" y="f52"/>
                    <a:pt x="f37" y="f190"/>
                  </a:cubicBezTo>
                  <a:cubicBezTo>
                    <a:pt x="f37" y="f190"/>
                    <a:pt x="f37" y="f190"/>
                    <a:pt x="f37" y="f190"/>
                  </a:cubicBezTo>
                  <a:cubicBezTo>
                    <a:pt x="f37" y="f190"/>
                    <a:pt x="f37" y="f50"/>
                    <a:pt x="f37" y="f191"/>
                  </a:cubicBezTo>
                  <a:cubicBezTo>
                    <a:pt x="f35" y="f47"/>
                    <a:pt x="f126" y="f46"/>
                    <a:pt x="f123" y="f41"/>
                  </a:cubicBezTo>
                  <a:cubicBezTo>
                    <a:pt x="f33" y="f41"/>
                    <a:pt x="f33" y="f41"/>
                    <a:pt x="f33" y="f41"/>
                  </a:cubicBezTo>
                  <a:cubicBezTo>
                    <a:pt x="f123" y="f39"/>
                    <a:pt x="f123" y="f39"/>
                    <a:pt x="f123" y="f39"/>
                  </a:cubicBezTo>
                  <a:cubicBezTo>
                    <a:pt x="f123" y="f39"/>
                    <a:pt x="f123" y="f39"/>
                    <a:pt x="f123" y="f39"/>
                  </a:cubicBezTo>
                  <a:cubicBezTo>
                    <a:pt x="f30" y="f39"/>
                    <a:pt x="f30" y="f39"/>
                    <a:pt x="f30" y="f39"/>
                  </a:cubicBezTo>
                  <a:cubicBezTo>
                    <a:pt x="f25" y="f192"/>
                    <a:pt x="f19" y="f29"/>
                    <a:pt x="f13" y="f193"/>
                  </a:cubicBezTo>
                  <a:cubicBezTo>
                    <a:pt x="f13" y="f194"/>
                    <a:pt x="f111" y="f20"/>
                    <a:pt x="f10" y="f195"/>
                  </a:cubicBezTo>
                  <a:cubicBezTo>
                    <a:pt x="f188" y="f14"/>
                    <a:pt x="f8" y="f196"/>
                    <a:pt x="f6" y="f197"/>
                  </a:cubicBezTo>
                  <a:cubicBezTo>
                    <a:pt x="f6" y="f197"/>
                    <a:pt x="f105" y="f7"/>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22" name="Freeform 119">
              <a:extLst>
                <a:ext uri="{FF2B5EF4-FFF2-40B4-BE49-F238E27FC236}">
                  <a16:creationId xmlns:a16="http://schemas.microsoft.com/office/drawing/2014/main" id="{EBDA208D-949F-4A19-B32E-89E7BE959510}"/>
                </a:ext>
              </a:extLst>
            </p:cNvPr>
            <p:cNvSpPr/>
            <p:nvPr/>
          </p:nvSpPr>
          <p:spPr>
            <a:xfrm>
              <a:off x="9192326" y="4018723"/>
              <a:ext cx="194675" cy="324676"/>
            </a:xfrm>
            <a:custGeom>
              <a:avLst/>
              <a:gdLst>
                <a:gd name="f0" fmla="val 10800000"/>
                <a:gd name="f1" fmla="val 5400000"/>
                <a:gd name="f2" fmla="val 180"/>
                <a:gd name="f3" fmla="val w"/>
                <a:gd name="f4" fmla="val h"/>
                <a:gd name="f5" fmla="val 0"/>
                <a:gd name="f6" fmla="val 131"/>
                <a:gd name="f7" fmla="val 219"/>
                <a:gd name="f8" fmla="val 128"/>
                <a:gd name="f9" fmla="val 217"/>
                <a:gd name="f10" fmla="val 124"/>
                <a:gd name="f11" fmla="val 216"/>
                <a:gd name="f12" fmla="val 211"/>
                <a:gd name="f13" fmla="val 122"/>
                <a:gd name="f14" fmla="val 209"/>
                <a:gd name="f15" fmla="val 121"/>
                <a:gd name="f16" fmla="val 208"/>
                <a:gd name="f17" fmla="val 123"/>
                <a:gd name="f18" fmla="val 119"/>
                <a:gd name="f19" fmla="val 206"/>
                <a:gd name="f20" fmla="val 117"/>
                <a:gd name="f21" fmla="val 201"/>
                <a:gd name="f22" fmla="val 116"/>
                <a:gd name="f23" fmla="val 197"/>
                <a:gd name="f24" fmla="val 115"/>
                <a:gd name="f25" fmla="val 195"/>
                <a:gd name="f26" fmla="val 194"/>
                <a:gd name="f27" fmla="val 114"/>
                <a:gd name="f28" fmla="val 193"/>
                <a:gd name="f29" fmla="val 113"/>
                <a:gd name="f30" fmla="val 111"/>
                <a:gd name="f31" fmla="val 112"/>
                <a:gd name="f32" fmla="val 190"/>
                <a:gd name="f33" fmla="val 110"/>
                <a:gd name="f34" fmla="val 189"/>
                <a:gd name="f35" fmla="val 109"/>
                <a:gd name="f36" fmla="val 187"/>
                <a:gd name="f37" fmla="val 107"/>
                <a:gd name="f38" fmla="val 184"/>
                <a:gd name="f39" fmla="val 105"/>
                <a:gd name="f40" fmla="val 181"/>
                <a:gd name="f41" fmla="val 106"/>
                <a:gd name="f42" fmla="val 104"/>
                <a:gd name="f43" fmla="val 103"/>
                <a:gd name="f44" fmla="val 177"/>
                <a:gd name="f45" fmla="val 176"/>
                <a:gd name="f46" fmla="val 102"/>
                <a:gd name="f47" fmla="val 174"/>
                <a:gd name="f48" fmla="val 101"/>
                <a:gd name="f49" fmla="val 100"/>
                <a:gd name="f50" fmla="val 173"/>
                <a:gd name="f51" fmla="val 172"/>
                <a:gd name="f52" fmla="val 97"/>
                <a:gd name="f53" fmla="val 168"/>
                <a:gd name="f54" fmla="val 96"/>
                <a:gd name="f55" fmla="val 165"/>
                <a:gd name="f56" fmla="val 94"/>
                <a:gd name="f57" fmla="val 162"/>
                <a:gd name="f58" fmla="val 161"/>
                <a:gd name="f59" fmla="val 160"/>
                <a:gd name="f60" fmla="val 93"/>
                <a:gd name="f61" fmla="val 159"/>
                <a:gd name="f62" fmla="val 158"/>
                <a:gd name="f63" fmla="val 92"/>
                <a:gd name="f64" fmla="val 157"/>
                <a:gd name="f65" fmla="val 91"/>
                <a:gd name="f66" fmla="val 156"/>
                <a:gd name="f67" fmla="val 155"/>
                <a:gd name="f68" fmla="val 90"/>
                <a:gd name="f69" fmla="val 154"/>
                <a:gd name="f70" fmla="val 153"/>
                <a:gd name="f71" fmla="val 89"/>
                <a:gd name="f72" fmla="val 88"/>
                <a:gd name="f73" fmla="val 150"/>
                <a:gd name="f74" fmla="val 87"/>
                <a:gd name="f75" fmla="val 149"/>
                <a:gd name="f76" fmla="val 86"/>
                <a:gd name="f77" fmla="val 147"/>
                <a:gd name="f78" fmla="val 85"/>
                <a:gd name="f79" fmla="val 146"/>
                <a:gd name="f80" fmla="val 84"/>
                <a:gd name="f81" fmla="val 145"/>
                <a:gd name="f82" fmla="val 83"/>
                <a:gd name="f83" fmla="val 142"/>
                <a:gd name="f84" fmla="val 82"/>
                <a:gd name="f85" fmla="val 141"/>
                <a:gd name="f86" fmla="val 140"/>
                <a:gd name="f87" fmla="val 80"/>
                <a:gd name="f88" fmla="val 139"/>
                <a:gd name="f89" fmla="val 138"/>
                <a:gd name="f90" fmla="val 78"/>
                <a:gd name="f91" fmla="val 137"/>
                <a:gd name="f92" fmla="val 79"/>
                <a:gd name="f93" fmla="val 136"/>
                <a:gd name="f94" fmla="val 77"/>
                <a:gd name="f95" fmla="val 135"/>
                <a:gd name="f96" fmla="val 134"/>
                <a:gd name="f97" fmla="val 133"/>
                <a:gd name="f98" fmla="val 76"/>
                <a:gd name="f99" fmla="val 132"/>
                <a:gd name="f100" fmla="val 75"/>
                <a:gd name="f101" fmla="val 74"/>
                <a:gd name="f102" fmla="val 130"/>
                <a:gd name="f103" fmla="val 73"/>
                <a:gd name="f104" fmla="val 129"/>
                <a:gd name="f105" fmla="val 71"/>
                <a:gd name="f106" fmla="val 127"/>
                <a:gd name="f107" fmla="val 125"/>
                <a:gd name="f108" fmla="val 70"/>
                <a:gd name="f109" fmla="val 69"/>
                <a:gd name="f110" fmla="val 68"/>
                <a:gd name="f111" fmla="val 120"/>
                <a:gd name="f112" fmla="val 67"/>
                <a:gd name="f113" fmla="val 66"/>
                <a:gd name="f114" fmla="val 118"/>
                <a:gd name="f115" fmla="val 65"/>
                <a:gd name="f116" fmla="val 64"/>
                <a:gd name="f117" fmla="val 62"/>
                <a:gd name="f118" fmla="val 61"/>
                <a:gd name="f119" fmla="val 60"/>
                <a:gd name="f120" fmla="val 108"/>
                <a:gd name="f121" fmla="val 59"/>
                <a:gd name="f122" fmla="val 57"/>
                <a:gd name="f123" fmla="val 58"/>
                <a:gd name="f124" fmla="val 55"/>
                <a:gd name="f125" fmla="val 56"/>
                <a:gd name="f126" fmla="val 53"/>
                <a:gd name="f127" fmla="val 52"/>
                <a:gd name="f128" fmla="val 51"/>
                <a:gd name="f129" fmla="val 50"/>
                <a:gd name="f130" fmla="val 49"/>
                <a:gd name="f131" fmla="val 48"/>
                <a:gd name="f132" fmla="val 47"/>
                <a:gd name="f133" fmla="val 45"/>
                <a:gd name="f134" fmla="val 44"/>
                <a:gd name="f135" fmla="val 43"/>
                <a:gd name="f136" fmla="val 42"/>
                <a:gd name="f137" fmla="val 41"/>
                <a:gd name="f138" fmla="val 40"/>
                <a:gd name="f139" fmla="val 38"/>
                <a:gd name="f140" fmla="val 39"/>
                <a:gd name="f141" fmla="val 36"/>
                <a:gd name="f142" fmla="val 35"/>
                <a:gd name="f143" fmla="val 34"/>
                <a:gd name="f144" fmla="val 33"/>
                <a:gd name="f145" fmla="val 32"/>
                <a:gd name="f146" fmla="val 30"/>
                <a:gd name="f147" fmla="val 29"/>
                <a:gd name="f148" fmla="val 27"/>
                <a:gd name="f149" fmla="val 28"/>
                <a:gd name="f150" fmla="val 26"/>
                <a:gd name="f151" fmla="val 25"/>
                <a:gd name="f152" fmla="val 24"/>
                <a:gd name="f153" fmla="val 23"/>
                <a:gd name="f154" fmla="val 22"/>
                <a:gd name="f155" fmla="val 21"/>
                <a:gd name="f156" fmla="val 20"/>
                <a:gd name="f157" fmla="val 18"/>
                <a:gd name="f158" fmla="val 17"/>
                <a:gd name="f159" fmla="val 16"/>
                <a:gd name="f160" fmla="val 15"/>
                <a:gd name="f161" fmla="val 31"/>
                <a:gd name="f162" fmla="val 14"/>
                <a:gd name="f163" fmla="val 13"/>
                <a:gd name="f164" fmla="val 12"/>
                <a:gd name="f165" fmla="val 11"/>
                <a:gd name="f166" fmla="val 9"/>
                <a:gd name="f167" fmla="val 8"/>
                <a:gd name="f168" fmla="val 7"/>
                <a:gd name="f169" fmla="val 6"/>
                <a:gd name="f170" fmla="val 5"/>
                <a:gd name="f171" fmla="val 4"/>
                <a:gd name="f172" fmla="val 3"/>
                <a:gd name="f173" fmla="val 2"/>
                <a:gd name="f174" fmla="val 98"/>
                <a:gd name="f175" fmla="val 95"/>
                <a:gd name="f176" fmla="val 166"/>
                <a:gd name="f177" fmla="val 167"/>
                <a:gd name="f178" fmla="val 169"/>
                <a:gd name="f179" fmla="val 171"/>
                <a:gd name="f180" fmla="val 175"/>
                <a:gd name="f181" fmla="val 178"/>
                <a:gd name="f182" fmla="val 185"/>
                <a:gd name="f183" fmla="val 199"/>
                <a:gd name="f184" fmla="val 202"/>
                <a:gd name="f185" fmla="val 204"/>
                <a:gd name="f186" fmla="val 126"/>
                <a:gd name="f187" fmla="val 214"/>
                <a:gd name="f188" fmla="+- 0 0 -90"/>
                <a:gd name="f189" fmla="*/ f3 1 131"/>
                <a:gd name="f190" fmla="*/ f4 1 219"/>
                <a:gd name="f191" fmla="+- f7 0 f5"/>
                <a:gd name="f192" fmla="+- f6 0 f5"/>
                <a:gd name="f193" fmla="*/ f188 f0 1"/>
                <a:gd name="f194" fmla="*/ f192 1 131"/>
                <a:gd name="f195" fmla="*/ f191 1 219"/>
                <a:gd name="f196" fmla="*/ 115 f192 1"/>
                <a:gd name="f197" fmla="*/ 195 f191 1"/>
                <a:gd name="f198" fmla="*/ 111 f192 1"/>
                <a:gd name="f199" fmla="*/ 189 f191 1"/>
                <a:gd name="f200" fmla="*/ 102 f192 1"/>
                <a:gd name="f201" fmla="*/ 176 f191 1"/>
                <a:gd name="f202" fmla="*/ 100 f192 1"/>
                <a:gd name="f203" fmla="*/ 172 f191 1"/>
                <a:gd name="f204" fmla="*/ 92 f192 1"/>
                <a:gd name="f205" fmla="*/ 157 f191 1"/>
                <a:gd name="f206" fmla="*/ 89 f192 1"/>
                <a:gd name="f207" fmla="*/ 153 f191 1"/>
                <a:gd name="f208" fmla="*/ 84 f192 1"/>
                <a:gd name="f209" fmla="*/ 146 f191 1"/>
                <a:gd name="f210" fmla="*/ 80 f192 1"/>
                <a:gd name="f211" fmla="*/ 139 f191 1"/>
                <a:gd name="f212" fmla="*/ 78 f192 1"/>
                <a:gd name="f213" fmla="*/ 134 f191 1"/>
                <a:gd name="f214" fmla="*/ 75 f192 1"/>
                <a:gd name="f215" fmla="*/ 131 f191 1"/>
                <a:gd name="f216" fmla="*/ 70 f192 1"/>
                <a:gd name="f217" fmla="*/ 124 f191 1"/>
                <a:gd name="f218" fmla="*/ 68 f192 1"/>
                <a:gd name="f219" fmla="*/ 120 f191 1"/>
                <a:gd name="f220" fmla="*/ 65 f192 1"/>
                <a:gd name="f221" fmla="*/ 115 f191 1"/>
                <a:gd name="f222" fmla="*/ 61 f192 1"/>
                <a:gd name="f223" fmla="*/ 109 f191 1"/>
                <a:gd name="f224" fmla="*/ 58 f192 1"/>
                <a:gd name="f225" fmla="*/ 103 f191 1"/>
                <a:gd name="f226" fmla="*/ 53 f192 1"/>
                <a:gd name="f227" fmla="*/ 94 f191 1"/>
                <a:gd name="f228" fmla="*/ 51 f192 1"/>
                <a:gd name="f229" fmla="*/ 92 f191 1"/>
                <a:gd name="f230" fmla="*/ 50 f192 1"/>
                <a:gd name="f231" fmla="*/ 87 f191 1"/>
                <a:gd name="f232" fmla="*/ 48 f192 1"/>
                <a:gd name="f233" fmla="*/ 86 f191 1"/>
                <a:gd name="f234" fmla="*/ 47 f192 1"/>
                <a:gd name="f235" fmla="*/ 84 f191 1"/>
                <a:gd name="f236" fmla="*/ 44 f192 1"/>
                <a:gd name="f237" fmla="*/ 80 f191 1"/>
                <a:gd name="f238" fmla="*/ 38 f192 1"/>
                <a:gd name="f239" fmla="*/ 69 f191 1"/>
                <a:gd name="f240" fmla="*/ 35 f192 1"/>
                <a:gd name="f241" fmla="*/ 66 f191 1"/>
                <a:gd name="f242" fmla="*/ 33 f192 1"/>
                <a:gd name="f243" fmla="*/ 61 f191 1"/>
                <a:gd name="f244" fmla="*/ 28 f192 1"/>
                <a:gd name="f245" fmla="*/ 52 f191 1"/>
                <a:gd name="f246" fmla="*/ 49 f191 1"/>
                <a:gd name="f247" fmla="*/ 25 f192 1"/>
                <a:gd name="f248" fmla="*/ 47 f191 1"/>
                <a:gd name="f249" fmla="*/ 22 f192 1"/>
                <a:gd name="f250" fmla="*/ 45 f191 1"/>
                <a:gd name="f251" fmla="*/ 20 f192 1"/>
                <a:gd name="f252" fmla="*/ 40 f191 1"/>
                <a:gd name="f253" fmla="*/ 18 f192 1"/>
                <a:gd name="f254" fmla="*/ 38 f191 1"/>
                <a:gd name="f255" fmla="*/ 17 f192 1"/>
                <a:gd name="f256" fmla="*/ 33 f191 1"/>
                <a:gd name="f257" fmla="*/ 14 f192 1"/>
                <a:gd name="f258" fmla="*/ 31 f191 1"/>
                <a:gd name="f259" fmla="*/ 13 f192 1"/>
                <a:gd name="f260" fmla="*/ 28 f191 1"/>
                <a:gd name="f261" fmla="*/ 12 f192 1"/>
                <a:gd name="f262" fmla="*/ 26 f191 1"/>
                <a:gd name="f263" fmla="*/ 9 f192 1"/>
                <a:gd name="f264" fmla="*/ 22 f191 1"/>
                <a:gd name="f265" fmla="*/ 23 f191 1"/>
                <a:gd name="f266" fmla="*/ 7 f192 1"/>
                <a:gd name="f267" fmla="*/ 18 f191 1"/>
                <a:gd name="f268" fmla="*/ 5 f192 1"/>
                <a:gd name="f269" fmla="*/ 8 f191 1"/>
                <a:gd name="f270" fmla="*/ 4 f192 1"/>
                <a:gd name="f271" fmla="*/ 6 f191 1"/>
                <a:gd name="f272" fmla="*/ 0 f192 1"/>
                <a:gd name="f273" fmla="*/ 0 f191 1"/>
                <a:gd name="f274" fmla="*/ 3 f192 1"/>
                <a:gd name="f275" fmla="*/ 2 f191 1"/>
                <a:gd name="f276" fmla="*/ 7 f191 1"/>
                <a:gd name="f277" fmla="*/ 16 f191 1"/>
                <a:gd name="f278" fmla="*/ 48 f191 1"/>
                <a:gd name="f279" fmla="*/ 41 f192 1"/>
                <a:gd name="f280" fmla="*/ 71 f191 1"/>
                <a:gd name="f281" fmla="*/ 59 f192 1"/>
                <a:gd name="f282" fmla="*/ 93 f191 1"/>
                <a:gd name="f283" fmla="*/ 105 f191 1"/>
                <a:gd name="f284" fmla="*/ 73 f192 1"/>
                <a:gd name="f285" fmla="*/ 103 f192 1"/>
                <a:gd name="f286" fmla="*/ 166 f191 1"/>
                <a:gd name="f287" fmla="*/ 110 f192 1"/>
                <a:gd name="f288" fmla="*/ 178 f191 1"/>
                <a:gd name="f289" fmla="*/ 128 f192 1"/>
                <a:gd name="f290" fmla="*/ 217 f191 1"/>
                <a:gd name="f291" fmla="*/ f193 1 f2"/>
                <a:gd name="f292" fmla="*/ f196 1 131"/>
                <a:gd name="f293" fmla="*/ f197 1 219"/>
                <a:gd name="f294" fmla="*/ f198 1 131"/>
                <a:gd name="f295" fmla="*/ f199 1 219"/>
                <a:gd name="f296" fmla="*/ f200 1 131"/>
                <a:gd name="f297" fmla="*/ f201 1 219"/>
                <a:gd name="f298" fmla="*/ f202 1 131"/>
                <a:gd name="f299" fmla="*/ f203 1 219"/>
                <a:gd name="f300" fmla="*/ f204 1 131"/>
                <a:gd name="f301" fmla="*/ f205 1 219"/>
                <a:gd name="f302" fmla="*/ f206 1 131"/>
                <a:gd name="f303" fmla="*/ f207 1 219"/>
                <a:gd name="f304" fmla="*/ f208 1 131"/>
                <a:gd name="f305" fmla="*/ f209 1 219"/>
                <a:gd name="f306" fmla="*/ f210 1 131"/>
                <a:gd name="f307" fmla="*/ f211 1 219"/>
                <a:gd name="f308" fmla="*/ f212 1 131"/>
                <a:gd name="f309" fmla="*/ f213 1 219"/>
                <a:gd name="f310" fmla="*/ f214 1 131"/>
                <a:gd name="f311" fmla="*/ f215 1 219"/>
                <a:gd name="f312" fmla="*/ f216 1 131"/>
                <a:gd name="f313" fmla="*/ f217 1 219"/>
                <a:gd name="f314" fmla="*/ f218 1 131"/>
                <a:gd name="f315" fmla="*/ f219 1 219"/>
                <a:gd name="f316" fmla="*/ f220 1 131"/>
                <a:gd name="f317" fmla="*/ f221 1 219"/>
                <a:gd name="f318" fmla="*/ f222 1 131"/>
                <a:gd name="f319" fmla="*/ f223 1 219"/>
                <a:gd name="f320" fmla="*/ f224 1 131"/>
                <a:gd name="f321" fmla="*/ f225 1 219"/>
                <a:gd name="f322" fmla="*/ f226 1 131"/>
                <a:gd name="f323" fmla="*/ f227 1 219"/>
                <a:gd name="f324" fmla="*/ f228 1 131"/>
                <a:gd name="f325" fmla="*/ f229 1 219"/>
                <a:gd name="f326" fmla="*/ f230 1 131"/>
                <a:gd name="f327" fmla="*/ f231 1 219"/>
                <a:gd name="f328" fmla="*/ f232 1 131"/>
                <a:gd name="f329" fmla="*/ f233 1 219"/>
                <a:gd name="f330" fmla="*/ f234 1 131"/>
                <a:gd name="f331" fmla="*/ f235 1 219"/>
                <a:gd name="f332" fmla="*/ f236 1 131"/>
                <a:gd name="f333" fmla="*/ f237 1 219"/>
                <a:gd name="f334" fmla="*/ f238 1 131"/>
                <a:gd name="f335" fmla="*/ f239 1 219"/>
                <a:gd name="f336" fmla="*/ f240 1 131"/>
                <a:gd name="f337" fmla="*/ f241 1 219"/>
                <a:gd name="f338" fmla="*/ f242 1 131"/>
                <a:gd name="f339" fmla="*/ f243 1 219"/>
                <a:gd name="f340" fmla="*/ f244 1 131"/>
                <a:gd name="f341" fmla="*/ f245 1 219"/>
                <a:gd name="f342" fmla="*/ f246 1 219"/>
                <a:gd name="f343" fmla="*/ f247 1 131"/>
                <a:gd name="f344" fmla="*/ f248 1 219"/>
                <a:gd name="f345" fmla="*/ f249 1 131"/>
                <a:gd name="f346" fmla="*/ f250 1 219"/>
                <a:gd name="f347" fmla="*/ f251 1 131"/>
                <a:gd name="f348" fmla="*/ f252 1 219"/>
                <a:gd name="f349" fmla="*/ f253 1 131"/>
                <a:gd name="f350" fmla="*/ f254 1 219"/>
                <a:gd name="f351" fmla="*/ f255 1 131"/>
                <a:gd name="f352" fmla="*/ f256 1 219"/>
                <a:gd name="f353" fmla="*/ f257 1 131"/>
                <a:gd name="f354" fmla="*/ f258 1 219"/>
                <a:gd name="f355" fmla="*/ f259 1 131"/>
                <a:gd name="f356" fmla="*/ f260 1 219"/>
                <a:gd name="f357" fmla="*/ f261 1 131"/>
                <a:gd name="f358" fmla="*/ f262 1 219"/>
                <a:gd name="f359" fmla="*/ f263 1 131"/>
                <a:gd name="f360" fmla="*/ f264 1 219"/>
                <a:gd name="f361" fmla="*/ f265 1 219"/>
                <a:gd name="f362" fmla="*/ f266 1 131"/>
                <a:gd name="f363" fmla="*/ f267 1 219"/>
                <a:gd name="f364" fmla="*/ f268 1 131"/>
                <a:gd name="f365" fmla="*/ f269 1 219"/>
                <a:gd name="f366" fmla="*/ f270 1 131"/>
                <a:gd name="f367" fmla="*/ f271 1 219"/>
                <a:gd name="f368" fmla="*/ f272 1 131"/>
                <a:gd name="f369" fmla="*/ f273 1 219"/>
                <a:gd name="f370" fmla="*/ f274 1 131"/>
                <a:gd name="f371" fmla="*/ f275 1 219"/>
                <a:gd name="f372" fmla="*/ f276 1 219"/>
                <a:gd name="f373" fmla="*/ f277 1 219"/>
                <a:gd name="f374" fmla="*/ f278 1 219"/>
                <a:gd name="f375" fmla="*/ f279 1 131"/>
                <a:gd name="f376" fmla="*/ f280 1 219"/>
                <a:gd name="f377" fmla="*/ f281 1 131"/>
                <a:gd name="f378" fmla="*/ f282 1 219"/>
                <a:gd name="f379" fmla="*/ f283 1 219"/>
                <a:gd name="f380" fmla="*/ f284 1 131"/>
                <a:gd name="f381" fmla="*/ f285 1 131"/>
                <a:gd name="f382" fmla="*/ f286 1 219"/>
                <a:gd name="f383" fmla="*/ f287 1 131"/>
                <a:gd name="f384" fmla="*/ f288 1 219"/>
                <a:gd name="f385" fmla="*/ f289 1 131"/>
                <a:gd name="f386" fmla="*/ f290 1 219"/>
                <a:gd name="f387" fmla="*/ 0 1 f194"/>
                <a:gd name="f388" fmla="*/ f6 1 f194"/>
                <a:gd name="f389" fmla="*/ 0 1 f195"/>
                <a:gd name="f390" fmla="*/ f7 1 f195"/>
                <a:gd name="f391" fmla="+- f291 0 f1"/>
                <a:gd name="f392" fmla="*/ f292 1 f194"/>
                <a:gd name="f393" fmla="*/ f293 1 f195"/>
                <a:gd name="f394" fmla="*/ f294 1 f194"/>
                <a:gd name="f395" fmla="*/ f295 1 f195"/>
                <a:gd name="f396" fmla="*/ f296 1 f194"/>
                <a:gd name="f397" fmla="*/ f297 1 f195"/>
                <a:gd name="f398" fmla="*/ f298 1 f194"/>
                <a:gd name="f399" fmla="*/ f299 1 f195"/>
                <a:gd name="f400" fmla="*/ f300 1 f194"/>
                <a:gd name="f401" fmla="*/ f301 1 f195"/>
                <a:gd name="f402" fmla="*/ f302 1 f194"/>
                <a:gd name="f403" fmla="*/ f303 1 f195"/>
                <a:gd name="f404" fmla="*/ f304 1 f194"/>
                <a:gd name="f405" fmla="*/ f305 1 f195"/>
                <a:gd name="f406" fmla="*/ f306 1 f194"/>
                <a:gd name="f407" fmla="*/ f307 1 f195"/>
                <a:gd name="f408" fmla="*/ f308 1 f194"/>
                <a:gd name="f409" fmla="*/ f309 1 f195"/>
                <a:gd name="f410" fmla="*/ f310 1 f194"/>
                <a:gd name="f411" fmla="*/ f311 1 f195"/>
                <a:gd name="f412" fmla="*/ f312 1 f194"/>
                <a:gd name="f413" fmla="*/ f313 1 f195"/>
                <a:gd name="f414" fmla="*/ f314 1 f194"/>
                <a:gd name="f415" fmla="*/ f315 1 f195"/>
                <a:gd name="f416" fmla="*/ f316 1 f194"/>
                <a:gd name="f417" fmla="*/ f317 1 f195"/>
                <a:gd name="f418" fmla="*/ f318 1 f194"/>
                <a:gd name="f419" fmla="*/ f319 1 f195"/>
                <a:gd name="f420" fmla="*/ f320 1 f194"/>
                <a:gd name="f421" fmla="*/ f321 1 f195"/>
                <a:gd name="f422" fmla="*/ f322 1 f194"/>
                <a:gd name="f423" fmla="*/ f323 1 f195"/>
                <a:gd name="f424" fmla="*/ f324 1 f194"/>
                <a:gd name="f425" fmla="*/ f325 1 f195"/>
                <a:gd name="f426" fmla="*/ f326 1 f194"/>
                <a:gd name="f427" fmla="*/ f327 1 f195"/>
                <a:gd name="f428" fmla="*/ f328 1 f194"/>
                <a:gd name="f429" fmla="*/ f329 1 f195"/>
                <a:gd name="f430" fmla="*/ f330 1 f194"/>
                <a:gd name="f431" fmla="*/ f331 1 f195"/>
                <a:gd name="f432" fmla="*/ f332 1 f194"/>
                <a:gd name="f433" fmla="*/ f333 1 f195"/>
                <a:gd name="f434" fmla="*/ f334 1 f194"/>
                <a:gd name="f435" fmla="*/ f335 1 f195"/>
                <a:gd name="f436" fmla="*/ f336 1 f194"/>
                <a:gd name="f437" fmla="*/ f337 1 f195"/>
                <a:gd name="f438" fmla="*/ f338 1 f194"/>
                <a:gd name="f439" fmla="*/ f339 1 f195"/>
                <a:gd name="f440" fmla="*/ f340 1 f194"/>
                <a:gd name="f441" fmla="*/ f341 1 f195"/>
                <a:gd name="f442" fmla="*/ f342 1 f195"/>
                <a:gd name="f443" fmla="*/ f343 1 f194"/>
                <a:gd name="f444" fmla="*/ f344 1 f195"/>
                <a:gd name="f445" fmla="*/ f345 1 f194"/>
                <a:gd name="f446" fmla="*/ f346 1 f195"/>
                <a:gd name="f447" fmla="*/ f347 1 f194"/>
                <a:gd name="f448" fmla="*/ f348 1 f195"/>
                <a:gd name="f449" fmla="*/ f349 1 f194"/>
                <a:gd name="f450" fmla="*/ f350 1 f195"/>
                <a:gd name="f451" fmla="*/ f351 1 f194"/>
                <a:gd name="f452" fmla="*/ f352 1 f195"/>
                <a:gd name="f453" fmla="*/ f353 1 f194"/>
                <a:gd name="f454" fmla="*/ f354 1 f195"/>
                <a:gd name="f455" fmla="*/ f355 1 f194"/>
                <a:gd name="f456" fmla="*/ f356 1 f195"/>
                <a:gd name="f457" fmla="*/ f357 1 f194"/>
                <a:gd name="f458" fmla="*/ f358 1 f195"/>
                <a:gd name="f459" fmla="*/ f359 1 f194"/>
                <a:gd name="f460" fmla="*/ f360 1 f195"/>
                <a:gd name="f461" fmla="*/ f361 1 f195"/>
                <a:gd name="f462" fmla="*/ f362 1 f194"/>
                <a:gd name="f463" fmla="*/ f363 1 f195"/>
                <a:gd name="f464" fmla="*/ f364 1 f194"/>
                <a:gd name="f465" fmla="*/ f365 1 f195"/>
                <a:gd name="f466" fmla="*/ f366 1 f194"/>
                <a:gd name="f467" fmla="*/ f367 1 f195"/>
                <a:gd name="f468" fmla="*/ f368 1 f194"/>
                <a:gd name="f469" fmla="*/ f369 1 f195"/>
                <a:gd name="f470" fmla="*/ f370 1 f194"/>
                <a:gd name="f471" fmla="*/ f371 1 f195"/>
                <a:gd name="f472" fmla="*/ f372 1 f195"/>
                <a:gd name="f473" fmla="*/ f373 1 f195"/>
                <a:gd name="f474" fmla="*/ f374 1 f195"/>
                <a:gd name="f475" fmla="*/ f375 1 f194"/>
                <a:gd name="f476" fmla="*/ f376 1 f195"/>
                <a:gd name="f477" fmla="*/ f377 1 f194"/>
                <a:gd name="f478" fmla="*/ f378 1 f195"/>
                <a:gd name="f479" fmla="*/ f379 1 f195"/>
                <a:gd name="f480" fmla="*/ f380 1 f194"/>
                <a:gd name="f481" fmla="*/ f381 1 f194"/>
                <a:gd name="f482" fmla="*/ f382 1 f195"/>
                <a:gd name="f483" fmla="*/ f383 1 f194"/>
                <a:gd name="f484" fmla="*/ f384 1 f195"/>
                <a:gd name="f485" fmla="*/ f385 1 f194"/>
                <a:gd name="f486" fmla="*/ f386 1 f195"/>
                <a:gd name="f487" fmla="*/ f387 f189 1"/>
                <a:gd name="f488" fmla="*/ f388 f189 1"/>
                <a:gd name="f489" fmla="*/ f390 f190 1"/>
                <a:gd name="f490" fmla="*/ f389 f190 1"/>
                <a:gd name="f491" fmla="*/ f392 f189 1"/>
                <a:gd name="f492" fmla="*/ f393 f190 1"/>
                <a:gd name="f493" fmla="*/ f394 f189 1"/>
                <a:gd name="f494" fmla="*/ f395 f190 1"/>
                <a:gd name="f495" fmla="*/ f396 f189 1"/>
                <a:gd name="f496" fmla="*/ f397 f190 1"/>
                <a:gd name="f497" fmla="*/ f398 f189 1"/>
                <a:gd name="f498" fmla="*/ f399 f190 1"/>
                <a:gd name="f499" fmla="*/ f400 f189 1"/>
                <a:gd name="f500" fmla="*/ f401 f190 1"/>
                <a:gd name="f501" fmla="*/ f402 f189 1"/>
                <a:gd name="f502" fmla="*/ f403 f190 1"/>
                <a:gd name="f503" fmla="*/ f404 f189 1"/>
                <a:gd name="f504" fmla="*/ f405 f190 1"/>
                <a:gd name="f505" fmla="*/ f406 f189 1"/>
                <a:gd name="f506" fmla="*/ f407 f190 1"/>
                <a:gd name="f507" fmla="*/ f408 f189 1"/>
                <a:gd name="f508" fmla="*/ f409 f190 1"/>
                <a:gd name="f509" fmla="*/ f410 f189 1"/>
                <a:gd name="f510" fmla="*/ f411 f190 1"/>
                <a:gd name="f511" fmla="*/ f412 f189 1"/>
                <a:gd name="f512" fmla="*/ f413 f190 1"/>
                <a:gd name="f513" fmla="*/ f414 f189 1"/>
                <a:gd name="f514" fmla="*/ f415 f190 1"/>
                <a:gd name="f515" fmla="*/ f416 f189 1"/>
                <a:gd name="f516" fmla="*/ f417 f190 1"/>
                <a:gd name="f517" fmla="*/ f418 f189 1"/>
                <a:gd name="f518" fmla="*/ f419 f190 1"/>
                <a:gd name="f519" fmla="*/ f420 f189 1"/>
                <a:gd name="f520" fmla="*/ f421 f190 1"/>
                <a:gd name="f521" fmla="*/ f422 f189 1"/>
                <a:gd name="f522" fmla="*/ f423 f190 1"/>
                <a:gd name="f523" fmla="*/ f424 f189 1"/>
                <a:gd name="f524" fmla="*/ f425 f190 1"/>
                <a:gd name="f525" fmla="*/ f426 f189 1"/>
                <a:gd name="f526" fmla="*/ f427 f190 1"/>
                <a:gd name="f527" fmla="*/ f428 f189 1"/>
                <a:gd name="f528" fmla="*/ f429 f190 1"/>
                <a:gd name="f529" fmla="*/ f430 f189 1"/>
                <a:gd name="f530" fmla="*/ f431 f190 1"/>
                <a:gd name="f531" fmla="*/ f432 f189 1"/>
                <a:gd name="f532" fmla="*/ f433 f190 1"/>
                <a:gd name="f533" fmla="*/ f434 f189 1"/>
                <a:gd name="f534" fmla="*/ f435 f190 1"/>
                <a:gd name="f535" fmla="*/ f436 f189 1"/>
                <a:gd name="f536" fmla="*/ f437 f190 1"/>
                <a:gd name="f537" fmla="*/ f438 f189 1"/>
                <a:gd name="f538" fmla="*/ f439 f190 1"/>
                <a:gd name="f539" fmla="*/ f440 f189 1"/>
                <a:gd name="f540" fmla="*/ f441 f190 1"/>
                <a:gd name="f541" fmla="*/ f442 f190 1"/>
                <a:gd name="f542" fmla="*/ f443 f189 1"/>
                <a:gd name="f543" fmla="*/ f444 f190 1"/>
                <a:gd name="f544" fmla="*/ f445 f189 1"/>
                <a:gd name="f545" fmla="*/ f446 f190 1"/>
                <a:gd name="f546" fmla="*/ f447 f189 1"/>
                <a:gd name="f547" fmla="*/ f448 f190 1"/>
                <a:gd name="f548" fmla="*/ f449 f189 1"/>
                <a:gd name="f549" fmla="*/ f450 f190 1"/>
                <a:gd name="f550" fmla="*/ f451 f189 1"/>
                <a:gd name="f551" fmla="*/ f452 f190 1"/>
                <a:gd name="f552" fmla="*/ f453 f189 1"/>
                <a:gd name="f553" fmla="*/ f454 f190 1"/>
                <a:gd name="f554" fmla="*/ f455 f189 1"/>
                <a:gd name="f555" fmla="*/ f456 f190 1"/>
                <a:gd name="f556" fmla="*/ f457 f189 1"/>
                <a:gd name="f557" fmla="*/ f458 f190 1"/>
                <a:gd name="f558" fmla="*/ f459 f189 1"/>
                <a:gd name="f559" fmla="*/ f460 f190 1"/>
                <a:gd name="f560" fmla="*/ f461 f190 1"/>
                <a:gd name="f561" fmla="*/ f462 f189 1"/>
                <a:gd name="f562" fmla="*/ f463 f190 1"/>
                <a:gd name="f563" fmla="*/ f464 f189 1"/>
                <a:gd name="f564" fmla="*/ f465 f190 1"/>
                <a:gd name="f565" fmla="*/ f466 f189 1"/>
                <a:gd name="f566" fmla="*/ f467 f190 1"/>
                <a:gd name="f567" fmla="*/ f468 f189 1"/>
                <a:gd name="f568" fmla="*/ f469 f190 1"/>
                <a:gd name="f569" fmla="*/ f470 f189 1"/>
                <a:gd name="f570" fmla="*/ f471 f190 1"/>
                <a:gd name="f571" fmla="*/ f472 f190 1"/>
                <a:gd name="f572" fmla="*/ f473 f190 1"/>
                <a:gd name="f573" fmla="*/ f474 f190 1"/>
                <a:gd name="f574" fmla="*/ f475 f189 1"/>
                <a:gd name="f575" fmla="*/ f476 f190 1"/>
                <a:gd name="f576" fmla="*/ f477 f189 1"/>
                <a:gd name="f577" fmla="*/ f478 f190 1"/>
                <a:gd name="f578" fmla="*/ f479 f190 1"/>
                <a:gd name="f579" fmla="*/ f480 f189 1"/>
                <a:gd name="f580" fmla="*/ f481 f189 1"/>
                <a:gd name="f581" fmla="*/ f482 f190 1"/>
                <a:gd name="f582" fmla="*/ f483 f189 1"/>
                <a:gd name="f583" fmla="*/ f484 f190 1"/>
                <a:gd name="f584" fmla="*/ f485 f189 1"/>
                <a:gd name="f585" fmla="*/ f486 f190 1"/>
              </a:gdLst>
              <a:ahLst/>
              <a:cxnLst>
                <a:cxn ang="3cd4">
                  <a:pos x="hc" y="t"/>
                </a:cxn>
                <a:cxn ang="0">
                  <a:pos x="r" y="vc"/>
                </a:cxn>
                <a:cxn ang="cd4">
                  <a:pos x="hc" y="b"/>
                </a:cxn>
                <a:cxn ang="cd2">
                  <a:pos x="l" y="vc"/>
                </a:cxn>
                <a:cxn ang="f391">
                  <a:pos x="f491" y="f492"/>
                </a:cxn>
                <a:cxn ang="f391">
                  <a:pos x="f493" y="f494"/>
                </a:cxn>
                <a:cxn ang="f391">
                  <a:pos x="f495" y="f496"/>
                </a:cxn>
                <a:cxn ang="f391">
                  <a:pos x="f497" y="f498"/>
                </a:cxn>
                <a:cxn ang="f391">
                  <a:pos x="f499" y="f500"/>
                </a:cxn>
                <a:cxn ang="f391">
                  <a:pos x="f501" y="f502"/>
                </a:cxn>
                <a:cxn ang="f391">
                  <a:pos x="f503" y="f504"/>
                </a:cxn>
                <a:cxn ang="f391">
                  <a:pos x="f505" y="f506"/>
                </a:cxn>
                <a:cxn ang="f391">
                  <a:pos x="f507" y="f508"/>
                </a:cxn>
                <a:cxn ang="f391">
                  <a:pos x="f509" y="f510"/>
                </a:cxn>
                <a:cxn ang="f391">
                  <a:pos x="f511" y="f512"/>
                </a:cxn>
                <a:cxn ang="f391">
                  <a:pos x="f513" y="f514"/>
                </a:cxn>
                <a:cxn ang="f391">
                  <a:pos x="f515" y="f516"/>
                </a:cxn>
                <a:cxn ang="f391">
                  <a:pos x="f517" y="f518"/>
                </a:cxn>
                <a:cxn ang="f391">
                  <a:pos x="f519" y="f520"/>
                </a:cxn>
                <a:cxn ang="f391">
                  <a:pos x="f521" y="f522"/>
                </a:cxn>
                <a:cxn ang="f391">
                  <a:pos x="f523" y="f524"/>
                </a:cxn>
                <a:cxn ang="f391">
                  <a:pos x="f525" y="f526"/>
                </a:cxn>
                <a:cxn ang="f391">
                  <a:pos x="f527" y="f528"/>
                </a:cxn>
                <a:cxn ang="f391">
                  <a:pos x="f529" y="f530"/>
                </a:cxn>
                <a:cxn ang="f391">
                  <a:pos x="f531" y="f532"/>
                </a:cxn>
                <a:cxn ang="f391">
                  <a:pos x="f533" y="f534"/>
                </a:cxn>
                <a:cxn ang="f391">
                  <a:pos x="f535" y="f536"/>
                </a:cxn>
                <a:cxn ang="f391">
                  <a:pos x="f537" y="f538"/>
                </a:cxn>
                <a:cxn ang="f391">
                  <a:pos x="f539" y="f540"/>
                </a:cxn>
                <a:cxn ang="f391">
                  <a:pos x="f539" y="f541"/>
                </a:cxn>
                <a:cxn ang="f391">
                  <a:pos x="f542" y="f543"/>
                </a:cxn>
                <a:cxn ang="f391">
                  <a:pos x="f544" y="f545"/>
                </a:cxn>
                <a:cxn ang="f391">
                  <a:pos x="f546" y="f547"/>
                </a:cxn>
                <a:cxn ang="f391">
                  <a:pos x="f548" y="f547"/>
                </a:cxn>
                <a:cxn ang="f391">
                  <a:pos x="f548" y="f549"/>
                </a:cxn>
                <a:cxn ang="f391">
                  <a:pos x="f550" y="f551"/>
                </a:cxn>
                <a:cxn ang="f391">
                  <a:pos x="f552" y="f553"/>
                </a:cxn>
                <a:cxn ang="f391">
                  <a:pos x="f554" y="f555"/>
                </a:cxn>
                <a:cxn ang="f391">
                  <a:pos x="f556" y="f557"/>
                </a:cxn>
                <a:cxn ang="f391">
                  <a:pos x="f558" y="f559"/>
                </a:cxn>
                <a:cxn ang="f391">
                  <a:pos x="f556" y="f560"/>
                </a:cxn>
                <a:cxn ang="f391">
                  <a:pos x="f561" y="f562"/>
                </a:cxn>
                <a:cxn ang="f391">
                  <a:pos x="f563" y="f564"/>
                </a:cxn>
                <a:cxn ang="f391">
                  <a:pos x="f565" y="f566"/>
                </a:cxn>
                <a:cxn ang="f391">
                  <a:pos x="f567" y="f568"/>
                </a:cxn>
                <a:cxn ang="f391">
                  <a:pos x="f569" y="f570"/>
                </a:cxn>
                <a:cxn ang="f391">
                  <a:pos x="f563" y="f571"/>
                </a:cxn>
                <a:cxn ang="f391">
                  <a:pos x="f554" y="f572"/>
                </a:cxn>
                <a:cxn ang="f391">
                  <a:pos x="f544" y="f553"/>
                </a:cxn>
                <a:cxn ang="f391">
                  <a:pos x="f537" y="f573"/>
                </a:cxn>
                <a:cxn ang="f391">
                  <a:pos x="f574" y="f538"/>
                </a:cxn>
                <a:cxn ang="f391">
                  <a:pos x="f527" y="f575"/>
                </a:cxn>
                <a:cxn ang="f391">
                  <a:pos x="f576" y="f577"/>
                </a:cxn>
                <a:cxn ang="f391">
                  <a:pos x="f515" y="f578"/>
                </a:cxn>
                <a:cxn ang="f391">
                  <a:pos x="f579" y="f514"/>
                </a:cxn>
                <a:cxn ang="f391">
                  <a:pos x="f580" y="f581"/>
                </a:cxn>
                <a:cxn ang="f391">
                  <a:pos x="f582" y="f583"/>
                </a:cxn>
                <a:cxn ang="f391">
                  <a:pos x="f584" y="f585"/>
                </a:cxn>
              </a:cxnLst>
              <a:rect l="f487" t="f490" r="f488" b="f489"/>
              <a:pathLst>
                <a:path w="131" h="219">
                  <a:moveTo>
                    <a:pt x="f8" y="f9"/>
                  </a:moveTo>
                  <a:cubicBezTo>
                    <a:pt x="f10" y="f11"/>
                    <a:pt x="f10" y="f12"/>
                    <a:pt x="f13" y="f14"/>
                  </a:cubicBezTo>
                  <a:cubicBezTo>
                    <a:pt x="f15" y="f16"/>
                    <a:pt x="f17" y="f16"/>
                    <a:pt x="f13" y="f16"/>
                  </a:cubicBezTo>
                  <a:cubicBezTo>
                    <a:pt x="f18" y="f19"/>
                    <a:pt x="f20" y="f21"/>
                    <a:pt x="f22" y="f23"/>
                  </a:cubicBezTo>
                  <a:cubicBezTo>
                    <a:pt x="f20" y="f23"/>
                    <a:pt x="f20" y="f23"/>
                    <a:pt x="f20" y="f23"/>
                  </a:cubicBezTo>
                  <a:cubicBezTo>
                    <a:pt x="f22" y="f23"/>
                    <a:pt x="f24" y="f25"/>
                    <a:pt x="f24" y="f25"/>
                  </a:cubicBezTo>
                  <a:cubicBezTo>
                    <a:pt x="f24" y="f26"/>
                    <a:pt x="f24" y="f25"/>
                    <a:pt x="f24" y="f26"/>
                  </a:cubicBezTo>
                  <a:cubicBezTo>
                    <a:pt x="f27" y="f26"/>
                    <a:pt x="f27" y="f26"/>
                    <a:pt x="f27" y="f26"/>
                  </a:cubicBezTo>
                  <a:cubicBezTo>
                    <a:pt x="f27" y="f26"/>
                    <a:pt x="f27" y="f26"/>
                    <a:pt x="f27" y="f28"/>
                  </a:cubicBezTo>
                  <a:cubicBezTo>
                    <a:pt x="f29" y="f28"/>
                    <a:pt x="f29" y="f28"/>
                    <a:pt x="f29" y="f28"/>
                  </a:cubicBezTo>
                  <a:cubicBezTo>
                    <a:pt x="f30" y="f28"/>
                    <a:pt x="f31" y="f32"/>
                    <a:pt x="f33" y="f34"/>
                  </a:cubicBezTo>
                  <a:cubicBezTo>
                    <a:pt x="f30" y="f34"/>
                    <a:pt x="f30" y="f34"/>
                    <a:pt x="f30" y="f34"/>
                  </a:cubicBezTo>
                  <a:cubicBezTo>
                    <a:pt x="f35" y="f36"/>
                    <a:pt x="f37" y="f38"/>
                    <a:pt x="f39" y="f40"/>
                  </a:cubicBezTo>
                  <a:cubicBezTo>
                    <a:pt x="f41" y="f40"/>
                    <a:pt x="f41" y="f40"/>
                    <a:pt x="f41" y="f40"/>
                  </a:cubicBezTo>
                  <a:cubicBezTo>
                    <a:pt x="f39" y="f40"/>
                    <a:pt x="f42" y="f2"/>
                    <a:pt x="f42" y="f2"/>
                  </a:cubicBezTo>
                  <a:cubicBezTo>
                    <a:pt x="f42" y="f2"/>
                    <a:pt x="f43" y="f2"/>
                    <a:pt x="f43" y="f44"/>
                  </a:cubicBezTo>
                  <a:cubicBezTo>
                    <a:pt x="f43" y="f44"/>
                    <a:pt x="f43" y="f44"/>
                    <a:pt x="f43" y="f44"/>
                  </a:cubicBezTo>
                  <a:cubicBezTo>
                    <a:pt x="f43" y="f44"/>
                    <a:pt x="f43" y="f45"/>
                    <a:pt x="f46" y="f45"/>
                  </a:cubicBezTo>
                  <a:cubicBezTo>
                    <a:pt x="f43" y="f45"/>
                    <a:pt x="f43" y="f45"/>
                    <a:pt x="f43" y="f45"/>
                  </a:cubicBezTo>
                  <a:cubicBezTo>
                    <a:pt x="f46" y="f45"/>
                    <a:pt x="f46" y="f47"/>
                    <a:pt x="f46" y="f47"/>
                  </a:cubicBezTo>
                  <a:cubicBezTo>
                    <a:pt x="f46" y="f47"/>
                    <a:pt x="f46" y="f47"/>
                    <a:pt x="f46" y="f47"/>
                  </a:cubicBezTo>
                  <a:cubicBezTo>
                    <a:pt x="f48" y="f47"/>
                    <a:pt x="f48" y="f47"/>
                    <a:pt x="f48" y="f47"/>
                  </a:cubicBezTo>
                  <a:cubicBezTo>
                    <a:pt x="f48" y="f47"/>
                    <a:pt x="f48" y="f47"/>
                    <a:pt x="f48" y="f47"/>
                  </a:cubicBezTo>
                  <a:cubicBezTo>
                    <a:pt x="f49" y="f50"/>
                    <a:pt x="f49" y="f51"/>
                    <a:pt x="f49" y="f51"/>
                  </a:cubicBezTo>
                  <a:cubicBezTo>
                    <a:pt x="f49" y="f51"/>
                    <a:pt x="f49" y="f50"/>
                    <a:pt x="f48" y="f51"/>
                  </a:cubicBezTo>
                  <a:cubicBezTo>
                    <a:pt x="f52" y="f53"/>
                    <a:pt x="f54" y="f55"/>
                    <a:pt x="f56" y="f57"/>
                  </a:cubicBezTo>
                  <a:cubicBezTo>
                    <a:pt x="f56" y="f58"/>
                    <a:pt x="f56" y="f58"/>
                    <a:pt x="f56" y="f58"/>
                  </a:cubicBezTo>
                  <a:cubicBezTo>
                    <a:pt x="f56" y="f59"/>
                    <a:pt x="f60" y="f61"/>
                    <a:pt x="f60" y="f61"/>
                  </a:cubicBezTo>
                  <a:cubicBezTo>
                    <a:pt x="f60" y="f61"/>
                    <a:pt x="f60" y="f61"/>
                    <a:pt x="f60" y="f62"/>
                  </a:cubicBezTo>
                  <a:cubicBezTo>
                    <a:pt x="f60" y="f62"/>
                    <a:pt x="f63" y="f62"/>
                    <a:pt x="f63" y="f64"/>
                  </a:cubicBezTo>
                  <a:cubicBezTo>
                    <a:pt x="f63" y="f64"/>
                    <a:pt x="f63" y="f64"/>
                    <a:pt x="f63" y="f64"/>
                  </a:cubicBezTo>
                  <a:cubicBezTo>
                    <a:pt x="f63" y="f64"/>
                    <a:pt x="f65" y="f66"/>
                    <a:pt x="f65" y="f67"/>
                  </a:cubicBezTo>
                  <a:cubicBezTo>
                    <a:pt x="f65" y="f67"/>
                    <a:pt x="f65" y="f66"/>
                    <a:pt x="f65" y="f67"/>
                  </a:cubicBezTo>
                  <a:cubicBezTo>
                    <a:pt x="f68" y="f67"/>
                    <a:pt x="f68" y="f69"/>
                    <a:pt x="f68" y="f69"/>
                  </a:cubicBezTo>
                  <a:cubicBezTo>
                    <a:pt x="f68" y="f69"/>
                    <a:pt x="f68" y="f69"/>
                    <a:pt x="f68" y="f69"/>
                  </a:cubicBezTo>
                  <a:cubicBezTo>
                    <a:pt x="f68" y="f70"/>
                    <a:pt x="f71" y="f69"/>
                    <a:pt x="f71" y="f70"/>
                  </a:cubicBezTo>
                  <a:cubicBezTo>
                    <a:pt x="f71" y="f69"/>
                    <a:pt x="f71" y="f70"/>
                    <a:pt x="f71" y="f70"/>
                  </a:cubicBezTo>
                  <a:cubicBezTo>
                    <a:pt x="f72" y="f70"/>
                    <a:pt x="f72" y="f73"/>
                    <a:pt x="f74" y="f73"/>
                  </a:cubicBezTo>
                  <a:cubicBezTo>
                    <a:pt x="f74" y="f75"/>
                    <a:pt x="f74" y="f75"/>
                    <a:pt x="f74" y="f75"/>
                  </a:cubicBezTo>
                  <a:cubicBezTo>
                    <a:pt x="f76" y="f75"/>
                    <a:pt x="f76" y="f77"/>
                    <a:pt x="f78" y="f77"/>
                  </a:cubicBezTo>
                  <a:cubicBezTo>
                    <a:pt x="f78" y="f77"/>
                    <a:pt x="f76" y="f77"/>
                    <a:pt x="f78" y="f79"/>
                  </a:cubicBezTo>
                  <a:cubicBezTo>
                    <a:pt x="f78" y="f77"/>
                    <a:pt x="f80" y="f81"/>
                    <a:pt x="f80" y="f79"/>
                  </a:cubicBezTo>
                  <a:cubicBezTo>
                    <a:pt x="f82" y="f81"/>
                    <a:pt x="f82" y="f83"/>
                    <a:pt x="f84" y="f83"/>
                  </a:cubicBezTo>
                  <a:cubicBezTo>
                    <a:pt x="f82" y="f83"/>
                    <a:pt x="f82" y="f85"/>
                    <a:pt x="f82" y="f85"/>
                  </a:cubicBezTo>
                  <a:cubicBezTo>
                    <a:pt x="f82" y="f85"/>
                    <a:pt x="f82" y="f85"/>
                    <a:pt x="f82" y="f85"/>
                  </a:cubicBezTo>
                  <a:cubicBezTo>
                    <a:pt x="f80" y="f86"/>
                    <a:pt x="f80" y="f85"/>
                    <a:pt x="f80" y="f85"/>
                  </a:cubicBezTo>
                  <a:cubicBezTo>
                    <a:pt x="f80" y="f86"/>
                    <a:pt x="f82" y="f86"/>
                    <a:pt x="f82" y="f86"/>
                  </a:cubicBezTo>
                  <a:cubicBezTo>
                    <a:pt x="f84" y="f86"/>
                    <a:pt x="f87" y="f86"/>
                    <a:pt x="f87" y="f88"/>
                  </a:cubicBezTo>
                  <a:cubicBezTo>
                    <a:pt x="f87" y="f88"/>
                    <a:pt x="f87" y="f89"/>
                    <a:pt x="f84" y="f89"/>
                  </a:cubicBezTo>
                  <a:cubicBezTo>
                    <a:pt x="f90" y="f91"/>
                    <a:pt x="f90" y="f91"/>
                    <a:pt x="f90" y="f91"/>
                  </a:cubicBezTo>
                  <a:cubicBezTo>
                    <a:pt x="f90" y="f91"/>
                    <a:pt x="f92" y="f91"/>
                    <a:pt x="f90" y="f93"/>
                  </a:cubicBezTo>
                  <a:cubicBezTo>
                    <a:pt x="f90" y="f91"/>
                    <a:pt x="f90" y="f93"/>
                    <a:pt x="f90" y="f93"/>
                  </a:cubicBezTo>
                  <a:cubicBezTo>
                    <a:pt x="f90" y="f93"/>
                    <a:pt x="f94" y="f95"/>
                    <a:pt x="f94" y="f96"/>
                  </a:cubicBezTo>
                  <a:cubicBezTo>
                    <a:pt x="f90" y="f96"/>
                    <a:pt x="f90" y="f95"/>
                    <a:pt x="f90" y="f96"/>
                  </a:cubicBezTo>
                  <a:cubicBezTo>
                    <a:pt x="f94" y="f96"/>
                    <a:pt x="f94" y="f96"/>
                    <a:pt x="f94" y="f97"/>
                  </a:cubicBezTo>
                  <a:cubicBezTo>
                    <a:pt x="f94" y="f97"/>
                    <a:pt x="f94" y="f97"/>
                    <a:pt x="f94" y="f97"/>
                  </a:cubicBezTo>
                  <a:cubicBezTo>
                    <a:pt x="f94" y="f97"/>
                    <a:pt x="f98" y="f99"/>
                    <a:pt x="f98" y="f97"/>
                  </a:cubicBezTo>
                  <a:cubicBezTo>
                    <a:pt x="f98" y="f97"/>
                    <a:pt x="f98" y="f99"/>
                    <a:pt x="f98" y="f97"/>
                  </a:cubicBezTo>
                  <a:cubicBezTo>
                    <a:pt x="f100" y="f97"/>
                    <a:pt x="f100" y="f99"/>
                    <a:pt x="f100" y="f6"/>
                  </a:cubicBezTo>
                  <a:cubicBezTo>
                    <a:pt x="f100" y="f99"/>
                    <a:pt x="f100" y="f6"/>
                    <a:pt x="f100" y="f6"/>
                  </a:cubicBezTo>
                  <a:cubicBezTo>
                    <a:pt x="f100" y="f6"/>
                    <a:pt x="f101" y="f102"/>
                    <a:pt x="f103" y="f104"/>
                  </a:cubicBezTo>
                  <a:cubicBezTo>
                    <a:pt x="f101" y="f104"/>
                    <a:pt x="f101" y="f104"/>
                    <a:pt x="f101" y="f104"/>
                  </a:cubicBezTo>
                  <a:cubicBezTo>
                    <a:pt x="f101" y="f8"/>
                    <a:pt x="f105" y="f106"/>
                    <a:pt x="f105" y="f107"/>
                  </a:cubicBezTo>
                  <a:cubicBezTo>
                    <a:pt x="f105" y="f106"/>
                    <a:pt x="f105" y="f106"/>
                    <a:pt x="f105" y="f106"/>
                  </a:cubicBezTo>
                  <a:cubicBezTo>
                    <a:pt x="f108" y="f107"/>
                    <a:pt x="f105" y="f107"/>
                    <a:pt x="f105" y="f107"/>
                  </a:cubicBezTo>
                  <a:cubicBezTo>
                    <a:pt x="f105" y="f10"/>
                    <a:pt x="f108" y="f10"/>
                    <a:pt x="f108" y="f10"/>
                  </a:cubicBezTo>
                  <a:cubicBezTo>
                    <a:pt x="f109" y="f10"/>
                    <a:pt x="f108" y="f10"/>
                    <a:pt x="f108" y="f10"/>
                  </a:cubicBezTo>
                  <a:cubicBezTo>
                    <a:pt x="f108" y="f17"/>
                    <a:pt x="f110" y="f15"/>
                    <a:pt x="f110" y="f111"/>
                  </a:cubicBezTo>
                  <a:cubicBezTo>
                    <a:pt x="f112" y="f111"/>
                    <a:pt x="f112" y="f111"/>
                    <a:pt x="f112" y="f111"/>
                  </a:cubicBezTo>
                  <a:cubicBezTo>
                    <a:pt x="f112" y="f111"/>
                    <a:pt x="f112" y="f111"/>
                    <a:pt x="f112" y="f111"/>
                  </a:cubicBezTo>
                  <a:cubicBezTo>
                    <a:pt x="f110" y="f18"/>
                    <a:pt x="f112" y="f18"/>
                    <a:pt x="f112" y="f18"/>
                  </a:cubicBezTo>
                  <a:cubicBezTo>
                    <a:pt x="f113" y="f114"/>
                    <a:pt x="f110" y="f111"/>
                    <a:pt x="f110" y="f111"/>
                  </a:cubicBezTo>
                  <a:cubicBezTo>
                    <a:pt x="f110" y="f111"/>
                    <a:pt x="f112" y="f18"/>
                    <a:pt x="f110" y="f18"/>
                  </a:cubicBezTo>
                  <a:cubicBezTo>
                    <a:pt x="f112" y="f18"/>
                    <a:pt x="f113" y="f114"/>
                    <a:pt x="f113" y="f20"/>
                  </a:cubicBezTo>
                  <a:cubicBezTo>
                    <a:pt x="f113" y="f114"/>
                    <a:pt x="f112" y="f114"/>
                    <a:pt x="f112" y="f20"/>
                  </a:cubicBezTo>
                  <a:cubicBezTo>
                    <a:pt x="f113" y="f24"/>
                    <a:pt x="f112" y="f20"/>
                    <a:pt x="f113" y="f24"/>
                  </a:cubicBezTo>
                  <a:cubicBezTo>
                    <a:pt x="f113" y="f24"/>
                    <a:pt x="f113" y="f24"/>
                    <a:pt x="f113" y="f24"/>
                  </a:cubicBezTo>
                  <a:cubicBezTo>
                    <a:pt x="f115" y="f24"/>
                    <a:pt x="f115" y="f27"/>
                    <a:pt x="f115" y="f24"/>
                  </a:cubicBezTo>
                  <a:cubicBezTo>
                    <a:pt x="f115" y="f27"/>
                    <a:pt x="f116" y="f27"/>
                    <a:pt x="f115" y="f27"/>
                  </a:cubicBezTo>
                  <a:cubicBezTo>
                    <a:pt x="f115" y="f27"/>
                    <a:pt x="f115" y="f27"/>
                    <a:pt x="f115" y="f27"/>
                  </a:cubicBezTo>
                  <a:cubicBezTo>
                    <a:pt x="f116" y="f27"/>
                    <a:pt x="f116" y="f27"/>
                    <a:pt x="f116" y="f27"/>
                  </a:cubicBezTo>
                  <a:cubicBezTo>
                    <a:pt x="f116" y="f29"/>
                    <a:pt x="f116" y="f29"/>
                    <a:pt x="f116" y="f29"/>
                  </a:cubicBezTo>
                  <a:cubicBezTo>
                    <a:pt x="f117" y="f27"/>
                    <a:pt x="f116" y="f31"/>
                    <a:pt x="f117" y="f31"/>
                  </a:cubicBezTo>
                  <a:cubicBezTo>
                    <a:pt x="f118" y="f30"/>
                    <a:pt x="f118" y="f33"/>
                    <a:pt x="f118" y="f35"/>
                  </a:cubicBezTo>
                  <a:cubicBezTo>
                    <a:pt x="f118" y="f35"/>
                    <a:pt x="f118" y="f35"/>
                    <a:pt x="f119" y="f120"/>
                  </a:cubicBezTo>
                  <a:cubicBezTo>
                    <a:pt x="f118" y="f120"/>
                    <a:pt x="f118" y="f120"/>
                    <a:pt x="f118" y="f120"/>
                  </a:cubicBezTo>
                  <a:cubicBezTo>
                    <a:pt x="f118" y="f37"/>
                    <a:pt x="f118" y="f37"/>
                    <a:pt x="f119" y="f37"/>
                  </a:cubicBezTo>
                  <a:cubicBezTo>
                    <a:pt x="f119" y="f37"/>
                    <a:pt x="f119" y="f41"/>
                    <a:pt x="f119" y="f39"/>
                  </a:cubicBezTo>
                  <a:cubicBezTo>
                    <a:pt x="f121" y="f39"/>
                    <a:pt x="f121" y="f39"/>
                    <a:pt x="f121" y="f39"/>
                  </a:cubicBezTo>
                  <a:cubicBezTo>
                    <a:pt x="f121" y="f42"/>
                    <a:pt x="f122" y="f42"/>
                    <a:pt x="f123" y="f43"/>
                  </a:cubicBezTo>
                  <a:cubicBezTo>
                    <a:pt x="f121" y="f43"/>
                    <a:pt x="f121" y="f43"/>
                    <a:pt x="f121" y="f43"/>
                  </a:cubicBezTo>
                  <a:cubicBezTo>
                    <a:pt x="f121" y="f46"/>
                    <a:pt x="f122" y="f46"/>
                    <a:pt x="f122" y="f48"/>
                  </a:cubicBezTo>
                  <a:cubicBezTo>
                    <a:pt x="f122" y="f48"/>
                    <a:pt x="f122" y="f48"/>
                    <a:pt x="f122" y="f48"/>
                  </a:cubicBezTo>
                  <a:cubicBezTo>
                    <a:pt x="f122" y="f48"/>
                    <a:pt x="f124" y="f49"/>
                    <a:pt x="f125" y="f49"/>
                  </a:cubicBezTo>
                  <a:cubicBezTo>
                    <a:pt x="f125" y="f49"/>
                    <a:pt x="f125" y="f49"/>
                    <a:pt x="f124" y="f49"/>
                  </a:cubicBezTo>
                  <a:cubicBezTo>
                    <a:pt x="f124" y="f52"/>
                    <a:pt x="f126" y="f54"/>
                    <a:pt x="f126" y="f56"/>
                  </a:cubicBezTo>
                  <a:cubicBezTo>
                    <a:pt x="f126" y="f56"/>
                    <a:pt x="f126" y="f60"/>
                    <a:pt x="f126" y="f56"/>
                  </a:cubicBezTo>
                  <a:cubicBezTo>
                    <a:pt x="f127" y="f56"/>
                    <a:pt x="f126" y="f56"/>
                    <a:pt x="f126" y="f56"/>
                  </a:cubicBezTo>
                  <a:cubicBezTo>
                    <a:pt x="f126" y="f56"/>
                    <a:pt x="f126" y="f56"/>
                    <a:pt x="f126" y="f56"/>
                  </a:cubicBezTo>
                  <a:cubicBezTo>
                    <a:pt x="f127" y="f56"/>
                    <a:pt x="f127" y="f60"/>
                    <a:pt x="f126" y="f60"/>
                  </a:cubicBezTo>
                  <a:cubicBezTo>
                    <a:pt x="f126" y="f60"/>
                    <a:pt x="f128" y="f60"/>
                    <a:pt x="f128" y="f60"/>
                  </a:cubicBezTo>
                  <a:cubicBezTo>
                    <a:pt x="f128" y="f63"/>
                    <a:pt x="f128" y="f63"/>
                    <a:pt x="f128" y="f63"/>
                  </a:cubicBezTo>
                  <a:cubicBezTo>
                    <a:pt x="f129" y="f63"/>
                    <a:pt x="f129" y="f63"/>
                    <a:pt x="f129" y="f63"/>
                  </a:cubicBezTo>
                  <a:cubicBezTo>
                    <a:pt x="f129" y="f65"/>
                    <a:pt x="f129" y="f65"/>
                    <a:pt x="f128" y="f71"/>
                  </a:cubicBezTo>
                  <a:cubicBezTo>
                    <a:pt x="f129" y="f72"/>
                    <a:pt x="f129" y="f72"/>
                    <a:pt x="f129" y="f72"/>
                  </a:cubicBezTo>
                  <a:cubicBezTo>
                    <a:pt x="f129" y="f74"/>
                    <a:pt x="f129" y="f74"/>
                    <a:pt x="f129" y="f74"/>
                  </a:cubicBezTo>
                  <a:cubicBezTo>
                    <a:pt x="f129" y="f72"/>
                    <a:pt x="f129" y="f74"/>
                    <a:pt x="f130" y="f74"/>
                  </a:cubicBezTo>
                  <a:cubicBezTo>
                    <a:pt x="f129" y="f74"/>
                    <a:pt x="f129" y="f74"/>
                    <a:pt x="f129" y="f74"/>
                  </a:cubicBezTo>
                  <a:cubicBezTo>
                    <a:pt x="f129" y="f74"/>
                    <a:pt x="f130" y="f74"/>
                    <a:pt x="f130" y="f74"/>
                  </a:cubicBezTo>
                  <a:cubicBezTo>
                    <a:pt x="f130" y="f74"/>
                    <a:pt x="f130" y="f74"/>
                    <a:pt x="f130" y="f72"/>
                  </a:cubicBezTo>
                  <a:cubicBezTo>
                    <a:pt x="f130" y="f74"/>
                    <a:pt x="f130" y="f74"/>
                    <a:pt x="f131" y="f74"/>
                  </a:cubicBezTo>
                  <a:cubicBezTo>
                    <a:pt x="f130" y="f74"/>
                    <a:pt x="f131" y="f74"/>
                    <a:pt x="f131" y="f74"/>
                  </a:cubicBezTo>
                  <a:cubicBezTo>
                    <a:pt x="f131" y="f76"/>
                    <a:pt x="f131" y="f76"/>
                    <a:pt x="f131" y="f76"/>
                  </a:cubicBezTo>
                  <a:cubicBezTo>
                    <a:pt x="f131" y="f76"/>
                    <a:pt x="f131" y="f76"/>
                    <a:pt x="f131" y="f76"/>
                  </a:cubicBezTo>
                  <a:cubicBezTo>
                    <a:pt x="f131" y="f76"/>
                    <a:pt x="f131" y="f76"/>
                    <a:pt x="f131" y="f76"/>
                  </a:cubicBezTo>
                  <a:cubicBezTo>
                    <a:pt x="f131" y="f76"/>
                    <a:pt x="f131" y="f76"/>
                    <a:pt x="f131" y="f78"/>
                  </a:cubicBezTo>
                  <a:cubicBezTo>
                    <a:pt x="f131" y="f78"/>
                    <a:pt x="f131" y="f76"/>
                    <a:pt x="f132" y="f78"/>
                  </a:cubicBezTo>
                  <a:cubicBezTo>
                    <a:pt x="f131" y="f78"/>
                    <a:pt x="f131" y="f78"/>
                    <a:pt x="f131" y="f78"/>
                  </a:cubicBezTo>
                  <a:cubicBezTo>
                    <a:pt x="f131" y="f80"/>
                    <a:pt x="f131" y="f80"/>
                    <a:pt x="f131" y="f80"/>
                  </a:cubicBezTo>
                  <a:cubicBezTo>
                    <a:pt x="f132" y="f80"/>
                    <a:pt x="f132" y="f80"/>
                    <a:pt x="f132" y="f80"/>
                  </a:cubicBezTo>
                  <a:cubicBezTo>
                    <a:pt x="f131" y="f80"/>
                    <a:pt x="f131" y="f80"/>
                    <a:pt x="f131" y="f80"/>
                  </a:cubicBezTo>
                  <a:cubicBezTo>
                    <a:pt x="f132" y="f80"/>
                    <a:pt x="f132" y="f82"/>
                    <a:pt x="f133" y="f82"/>
                  </a:cubicBezTo>
                  <a:cubicBezTo>
                    <a:pt x="f133" y="f84"/>
                    <a:pt x="f133" y="f84"/>
                    <a:pt x="f133" y="f84"/>
                  </a:cubicBezTo>
                  <a:cubicBezTo>
                    <a:pt x="f133" y="f84"/>
                    <a:pt x="f133" y="f84"/>
                    <a:pt x="f133" y="f84"/>
                  </a:cubicBezTo>
                  <a:cubicBezTo>
                    <a:pt x="f133" y="f87"/>
                    <a:pt x="f134" y="f87"/>
                    <a:pt x="f134" y="f87"/>
                  </a:cubicBezTo>
                  <a:cubicBezTo>
                    <a:pt x="f134" y="f87"/>
                    <a:pt x="f134" y="f87"/>
                    <a:pt x="f134" y="f87"/>
                  </a:cubicBezTo>
                  <a:cubicBezTo>
                    <a:pt x="f134" y="f87"/>
                    <a:pt x="f135" y="f87"/>
                    <a:pt x="f135" y="f87"/>
                  </a:cubicBezTo>
                  <a:cubicBezTo>
                    <a:pt x="f135" y="f92"/>
                    <a:pt x="f133" y="f90"/>
                    <a:pt x="f134" y="f90"/>
                  </a:cubicBezTo>
                  <a:cubicBezTo>
                    <a:pt x="f135" y="f94"/>
                    <a:pt x="f136" y="f94"/>
                    <a:pt x="f136" y="f90"/>
                  </a:cubicBezTo>
                  <a:cubicBezTo>
                    <a:pt x="f136" y="f94"/>
                    <a:pt x="f137" y="f98"/>
                    <a:pt x="f137" y="f101"/>
                  </a:cubicBezTo>
                  <a:cubicBezTo>
                    <a:pt x="f137" y="f101"/>
                    <a:pt x="f137" y="f101"/>
                    <a:pt x="f137" y="f101"/>
                  </a:cubicBezTo>
                  <a:cubicBezTo>
                    <a:pt x="f138" y="f103"/>
                    <a:pt x="f139" y="f105"/>
                    <a:pt x="f139" y="f109"/>
                  </a:cubicBezTo>
                  <a:cubicBezTo>
                    <a:pt x="f140" y="f109"/>
                    <a:pt x="f140" y="f109"/>
                    <a:pt x="f140" y="f109"/>
                  </a:cubicBezTo>
                  <a:cubicBezTo>
                    <a:pt x="f139" y="f109"/>
                    <a:pt x="f140" y="f110"/>
                    <a:pt x="f139" y="f110"/>
                  </a:cubicBezTo>
                  <a:cubicBezTo>
                    <a:pt x="f139" y="f109"/>
                    <a:pt x="f139" y="f109"/>
                    <a:pt x="f139" y="f109"/>
                  </a:cubicBezTo>
                  <a:cubicBezTo>
                    <a:pt x="f141" y="f110"/>
                    <a:pt x="f142" y="f112"/>
                    <a:pt x="f142" y="f112"/>
                  </a:cubicBezTo>
                  <a:cubicBezTo>
                    <a:pt x="f142" y="f112"/>
                    <a:pt x="f142" y="f112"/>
                    <a:pt x="f142" y="f112"/>
                  </a:cubicBezTo>
                  <a:cubicBezTo>
                    <a:pt x="f141" y="f112"/>
                    <a:pt x="f142" y="f113"/>
                    <a:pt x="f142" y="f113"/>
                  </a:cubicBezTo>
                  <a:cubicBezTo>
                    <a:pt x="f143" y="f113"/>
                    <a:pt x="f143" y="f113"/>
                    <a:pt x="f143" y="f113"/>
                  </a:cubicBezTo>
                  <a:cubicBezTo>
                    <a:pt x="f143" y="f115"/>
                    <a:pt x="f143" y="f115"/>
                    <a:pt x="f143" y="f115"/>
                  </a:cubicBezTo>
                  <a:cubicBezTo>
                    <a:pt x="f143" y="f115"/>
                    <a:pt x="f143" y="f115"/>
                    <a:pt x="f143" y="f115"/>
                  </a:cubicBezTo>
                  <a:cubicBezTo>
                    <a:pt x="f143" y="f115"/>
                    <a:pt x="f143" y="f116"/>
                    <a:pt x="f143" y="f116"/>
                  </a:cubicBezTo>
                  <a:cubicBezTo>
                    <a:pt x="f143" y="f116"/>
                    <a:pt x="f144" y="f117"/>
                    <a:pt x="f144" y="f117"/>
                  </a:cubicBezTo>
                  <a:cubicBezTo>
                    <a:pt x="f144" y="f118"/>
                    <a:pt x="f144" y="f118"/>
                    <a:pt x="f144" y="f118"/>
                  </a:cubicBezTo>
                  <a:cubicBezTo>
                    <a:pt x="f144" y="f119"/>
                    <a:pt x="f144" y="f119"/>
                    <a:pt x="f144" y="f118"/>
                  </a:cubicBezTo>
                  <a:cubicBezTo>
                    <a:pt x="f145" y="f119"/>
                    <a:pt x="f145" y="f119"/>
                    <a:pt x="f145" y="f121"/>
                  </a:cubicBezTo>
                  <a:cubicBezTo>
                    <a:pt x="f146" y="f123"/>
                    <a:pt x="f147" y="f124"/>
                    <a:pt x="f148" y="f126"/>
                  </a:cubicBezTo>
                  <a:cubicBezTo>
                    <a:pt x="f149" y="f126"/>
                    <a:pt x="f149" y="f126"/>
                    <a:pt x="f149" y="f126"/>
                  </a:cubicBezTo>
                  <a:cubicBezTo>
                    <a:pt x="f149" y="f127"/>
                    <a:pt x="f148" y="f126"/>
                    <a:pt x="f148" y="f126"/>
                  </a:cubicBezTo>
                  <a:cubicBezTo>
                    <a:pt x="f148" y="f126"/>
                    <a:pt x="f148" y="f127"/>
                    <a:pt x="f149" y="f127"/>
                  </a:cubicBezTo>
                  <a:cubicBezTo>
                    <a:pt x="f149" y="f128"/>
                    <a:pt x="f148" y="f128"/>
                    <a:pt x="f150" y="f128"/>
                  </a:cubicBezTo>
                  <a:cubicBezTo>
                    <a:pt x="f150" y="f128"/>
                    <a:pt x="f148" y="f128"/>
                    <a:pt x="f150" y="f128"/>
                  </a:cubicBezTo>
                  <a:cubicBezTo>
                    <a:pt x="f150" y="f128"/>
                    <a:pt x="f150" y="f129"/>
                    <a:pt x="f151" y="f129"/>
                  </a:cubicBezTo>
                  <a:cubicBezTo>
                    <a:pt x="f150" y="f129"/>
                    <a:pt x="f150" y="f129"/>
                    <a:pt x="f150" y="f129"/>
                  </a:cubicBezTo>
                  <a:cubicBezTo>
                    <a:pt x="f150" y="f129"/>
                    <a:pt x="f150" y="f129"/>
                    <a:pt x="f150" y="f129"/>
                  </a:cubicBezTo>
                  <a:cubicBezTo>
                    <a:pt x="f150" y="f131"/>
                    <a:pt x="f149" y="f129"/>
                    <a:pt x="f149" y="f130"/>
                  </a:cubicBezTo>
                  <a:cubicBezTo>
                    <a:pt x="f149" y="f130"/>
                    <a:pt x="f149" y="f130"/>
                    <a:pt x="f149" y="f130"/>
                  </a:cubicBezTo>
                  <a:cubicBezTo>
                    <a:pt x="f149" y="f131"/>
                    <a:pt x="f147" y="f130"/>
                    <a:pt x="f147" y="f131"/>
                  </a:cubicBezTo>
                  <a:cubicBezTo>
                    <a:pt x="f149" y="f131"/>
                    <a:pt x="f148" y="f131"/>
                    <a:pt x="f148" y="f131"/>
                  </a:cubicBezTo>
                  <a:cubicBezTo>
                    <a:pt x="f150" y="f131"/>
                    <a:pt x="f151" y="f130"/>
                    <a:pt x="f151" y="f131"/>
                  </a:cubicBezTo>
                  <a:cubicBezTo>
                    <a:pt x="f151" y="f132"/>
                    <a:pt x="f151" y="f130"/>
                    <a:pt x="f150" y="f131"/>
                  </a:cubicBezTo>
                  <a:cubicBezTo>
                    <a:pt x="f150" y="f132"/>
                    <a:pt x="f151" y="f132"/>
                    <a:pt x="f151" y="f132"/>
                  </a:cubicBezTo>
                  <a:cubicBezTo>
                    <a:pt x="f152" y="f132"/>
                    <a:pt x="f152" y="f132"/>
                    <a:pt x="f152" y="f132"/>
                  </a:cubicBezTo>
                  <a:cubicBezTo>
                    <a:pt x="f152" y="f132"/>
                    <a:pt x="f151" y="f132"/>
                    <a:pt x="f152" y="f132"/>
                  </a:cubicBezTo>
                  <a:cubicBezTo>
                    <a:pt x="f153" y="f132"/>
                    <a:pt x="f153" y="f132"/>
                    <a:pt x="f153" y="f132"/>
                  </a:cubicBezTo>
                  <a:cubicBezTo>
                    <a:pt x="f154" y="f132"/>
                    <a:pt x="f153" y="f133"/>
                    <a:pt x="f154" y="f133"/>
                  </a:cubicBezTo>
                  <a:cubicBezTo>
                    <a:pt x="f154" y="f133"/>
                    <a:pt x="f152" y="f133"/>
                    <a:pt x="f152" y="f134"/>
                  </a:cubicBezTo>
                  <a:cubicBezTo>
                    <a:pt x="f153" y="f133"/>
                    <a:pt x="f154" y="f134"/>
                    <a:pt x="f154" y="f133"/>
                  </a:cubicBezTo>
                  <a:cubicBezTo>
                    <a:pt x="f154" y="f134"/>
                    <a:pt x="f154" y="f134"/>
                    <a:pt x="f154" y="f134"/>
                  </a:cubicBezTo>
                  <a:cubicBezTo>
                    <a:pt x="f153" y="f135"/>
                    <a:pt x="f155" y="f135"/>
                    <a:pt x="f154" y="f136"/>
                  </a:cubicBezTo>
                  <a:cubicBezTo>
                    <a:pt x="f155" y="f135"/>
                    <a:pt x="f155" y="f135"/>
                    <a:pt x="f155" y="f135"/>
                  </a:cubicBezTo>
                  <a:cubicBezTo>
                    <a:pt x="f155" y="f136"/>
                    <a:pt x="f155" y="f136"/>
                    <a:pt x="f155" y="f136"/>
                  </a:cubicBezTo>
                  <a:cubicBezTo>
                    <a:pt x="f155" y="f137"/>
                    <a:pt x="f156" y="f137"/>
                    <a:pt x="f155" y="f138"/>
                  </a:cubicBezTo>
                  <a:cubicBezTo>
                    <a:pt x="f155" y="f138"/>
                    <a:pt x="f156" y="f138"/>
                    <a:pt x="f156" y="f138"/>
                  </a:cubicBezTo>
                  <a:cubicBezTo>
                    <a:pt x="f156" y="f137"/>
                    <a:pt x="f156" y="f138"/>
                    <a:pt x="f156" y="f137"/>
                  </a:cubicBezTo>
                  <a:cubicBezTo>
                    <a:pt x="f156" y="f138"/>
                    <a:pt x="f156" y="f138"/>
                    <a:pt x="f156" y="f138"/>
                  </a:cubicBezTo>
                  <a:cubicBezTo>
                    <a:pt x="f156" y="f138"/>
                    <a:pt x="f156" y="f138"/>
                    <a:pt x="f156" y="f138"/>
                  </a:cubicBezTo>
                  <a:cubicBezTo>
                    <a:pt x="f156" y="f138"/>
                    <a:pt x="f156" y="f138"/>
                    <a:pt x="f157" y="f138"/>
                  </a:cubicBezTo>
                  <a:cubicBezTo>
                    <a:pt x="f156" y="f138"/>
                    <a:pt x="f156" y="f138"/>
                    <a:pt x="f156" y="f138"/>
                  </a:cubicBezTo>
                  <a:cubicBezTo>
                    <a:pt x="f157" y="f138"/>
                    <a:pt x="f157" y="f138"/>
                    <a:pt x="f157" y="f138"/>
                  </a:cubicBezTo>
                  <a:cubicBezTo>
                    <a:pt x="f158" y="f140"/>
                    <a:pt x="f156" y="f140"/>
                    <a:pt x="f157" y="f139"/>
                  </a:cubicBezTo>
                  <a:cubicBezTo>
                    <a:pt x="f156" y="f140"/>
                    <a:pt x="f156" y="f140"/>
                    <a:pt x="f156" y="f140"/>
                  </a:cubicBezTo>
                  <a:cubicBezTo>
                    <a:pt x="f156" y="f139"/>
                    <a:pt x="f156" y="f139"/>
                    <a:pt x="f156" y="f139"/>
                  </a:cubicBezTo>
                  <a:cubicBezTo>
                    <a:pt x="f157" y="f139"/>
                    <a:pt x="f158" y="f139"/>
                    <a:pt x="f158" y="f139"/>
                  </a:cubicBezTo>
                  <a:cubicBezTo>
                    <a:pt x="f158" y="f139"/>
                    <a:pt x="f158" y="f139"/>
                    <a:pt x="f158" y="f141"/>
                  </a:cubicBezTo>
                  <a:cubicBezTo>
                    <a:pt x="f157" y="f139"/>
                    <a:pt x="f157" y="f139"/>
                    <a:pt x="f157" y="f139"/>
                  </a:cubicBezTo>
                  <a:cubicBezTo>
                    <a:pt x="f157" y="f139"/>
                    <a:pt x="f157" y="f141"/>
                    <a:pt x="f157" y="f142"/>
                  </a:cubicBezTo>
                  <a:cubicBezTo>
                    <a:pt x="f158" y="f142"/>
                    <a:pt x="f159" y="f142"/>
                    <a:pt x="f159" y="f142"/>
                  </a:cubicBezTo>
                  <a:cubicBezTo>
                    <a:pt x="f159" y="f142"/>
                    <a:pt x="f159" y="f143"/>
                    <a:pt x="f158" y="f142"/>
                  </a:cubicBezTo>
                  <a:cubicBezTo>
                    <a:pt x="f159" y="f143"/>
                    <a:pt x="f159" y="f142"/>
                    <a:pt x="f159" y="f143"/>
                  </a:cubicBezTo>
                  <a:cubicBezTo>
                    <a:pt x="f159" y="f143"/>
                    <a:pt x="f159" y="f144"/>
                    <a:pt x="f159" y="f144"/>
                  </a:cubicBezTo>
                  <a:cubicBezTo>
                    <a:pt x="f158" y="f144"/>
                    <a:pt x="f158" y="f144"/>
                    <a:pt x="f158" y="f144"/>
                  </a:cubicBezTo>
                  <a:cubicBezTo>
                    <a:pt x="f158" y="f144"/>
                    <a:pt x="f158" y="f144"/>
                    <a:pt x="f158" y="f144"/>
                  </a:cubicBezTo>
                  <a:cubicBezTo>
                    <a:pt x="f157" y="f144"/>
                    <a:pt x="f158" y="f145"/>
                    <a:pt x="f157" y="f145"/>
                  </a:cubicBezTo>
                  <a:cubicBezTo>
                    <a:pt x="f158" y="f145"/>
                    <a:pt x="f158" y="f145"/>
                    <a:pt x="f158" y="f145"/>
                  </a:cubicBezTo>
                  <a:cubicBezTo>
                    <a:pt x="f158" y="f144"/>
                    <a:pt x="f160" y="f161"/>
                    <a:pt x="f162" y="f145"/>
                  </a:cubicBezTo>
                  <a:cubicBezTo>
                    <a:pt x="f163" y="f161"/>
                    <a:pt x="f159" y="f146"/>
                    <a:pt x="f162" y="f146"/>
                  </a:cubicBezTo>
                  <a:cubicBezTo>
                    <a:pt x="f162" y="f146"/>
                    <a:pt x="f163" y="f146"/>
                    <a:pt x="f162" y="f161"/>
                  </a:cubicBezTo>
                  <a:cubicBezTo>
                    <a:pt x="f163" y="f146"/>
                    <a:pt x="f163" y="f161"/>
                    <a:pt x="f163" y="f146"/>
                  </a:cubicBezTo>
                  <a:cubicBezTo>
                    <a:pt x="f163" y="f146"/>
                    <a:pt x="f163" y="f149"/>
                    <a:pt x="f162" y="f147"/>
                  </a:cubicBezTo>
                  <a:cubicBezTo>
                    <a:pt x="f162" y="f146"/>
                    <a:pt x="f162" y="f146"/>
                    <a:pt x="f162" y="f146"/>
                  </a:cubicBezTo>
                  <a:cubicBezTo>
                    <a:pt x="f162" y="f147"/>
                    <a:pt x="f160" y="f147"/>
                    <a:pt x="f160" y="f149"/>
                  </a:cubicBezTo>
                  <a:cubicBezTo>
                    <a:pt x="f162" y="f149"/>
                    <a:pt x="f162" y="f150"/>
                    <a:pt x="f163" y="f149"/>
                  </a:cubicBezTo>
                  <a:cubicBezTo>
                    <a:pt x="f163" y="f149"/>
                    <a:pt x="f162" y="f149"/>
                    <a:pt x="f163" y="f149"/>
                  </a:cubicBezTo>
                  <a:cubicBezTo>
                    <a:pt x="f163" y="f149"/>
                    <a:pt x="f163" y="f150"/>
                    <a:pt x="f163" y="f150"/>
                  </a:cubicBezTo>
                  <a:cubicBezTo>
                    <a:pt x="f163" y="f149"/>
                    <a:pt x="f163" y="f149"/>
                    <a:pt x="f163" y="f149"/>
                  </a:cubicBezTo>
                  <a:cubicBezTo>
                    <a:pt x="f164" y="f149"/>
                    <a:pt x="f164" y="f149"/>
                    <a:pt x="f164" y="f149"/>
                  </a:cubicBezTo>
                  <a:cubicBezTo>
                    <a:pt x="f164" y="f149"/>
                    <a:pt x="f164" y="f149"/>
                    <a:pt x="f164" y="f149"/>
                  </a:cubicBezTo>
                  <a:cubicBezTo>
                    <a:pt x="f164" y="f150"/>
                    <a:pt x="f164" y="f149"/>
                    <a:pt x="f165" y="f150"/>
                  </a:cubicBezTo>
                  <a:cubicBezTo>
                    <a:pt x="f164" y="f150"/>
                    <a:pt x="f164" y="f150"/>
                    <a:pt x="f164" y="f150"/>
                  </a:cubicBezTo>
                  <a:cubicBezTo>
                    <a:pt x="f164" y="f150"/>
                    <a:pt x="f164" y="f150"/>
                    <a:pt x="f163" y="f150"/>
                  </a:cubicBezTo>
                  <a:cubicBezTo>
                    <a:pt x="f163" y="f150"/>
                    <a:pt x="f164" y="f150"/>
                    <a:pt x="f164" y="f151"/>
                  </a:cubicBezTo>
                  <a:cubicBezTo>
                    <a:pt x="f164" y="f150"/>
                    <a:pt x="f164" y="f150"/>
                    <a:pt x="f164" y="f150"/>
                  </a:cubicBezTo>
                  <a:cubicBezTo>
                    <a:pt x="f164" y="f151"/>
                    <a:pt x="f163" y="f152"/>
                    <a:pt x="f164" y="f152"/>
                  </a:cubicBezTo>
                  <a:cubicBezTo>
                    <a:pt x="f164" y="f152"/>
                    <a:pt x="f164" y="f152"/>
                    <a:pt x="f165" y="f152"/>
                  </a:cubicBezTo>
                  <a:cubicBezTo>
                    <a:pt x="f165" y="f153"/>
                    <a:pt x="f166" y="f153"/>
                    <a:pt x="f166" y="f154"/>
                  </a:cubicBezTo>
                  <a:cubicBezTo>
                    <a:pt x="f166" y="f154"/>
                    <a:pt x="f167" y="f155"/>
                    <a:pt x="f166" y="f155"/>
                  </a:cubicBezTo>
                  <a:cubicBezTo>
                    <a:pt x="f166" y="f154"/>
                    <a:pt x="f165" y="f152"/>
                    <a:pt x="f164" y="f152"/>
                  </a:cubicBezTo>
                  <a:cubicBezTo>
                    <a:pt x="f164" y="f153"/>
                    <a:pt x="f164" y="f151"/>
                    <a:pt x="f163" y="f152"/>
                  </a:cubicBezTo>
                  <a:cubicBezTo>
                    <a:pt x="f163" y="f153"/>
                    <a:pt x="f163" y="f153"/>
                    <a:pt x="f163" y="f154"/>
                  </a:cubicBezTo>
                  <a:cubicBezTo>
                    <a:pt x="f163" y="f154"/>
                    <a:pt x="f163" y="f154"/>
                    <a:pt x="f163" y="f154"/>
                  </a:cubicBezTo>
                  <a:cubicBezTo>
                    <a:pt x="f163" y="f154"/>
                    <a:pt x="f163" y="f153"/>
                    <a:pt x="f164" y="f153"/>
                  </a:cubicBezTo>
                  <a:cubicBezTo>
                    <a:pt x="f164" y="f154"/>
                    <a:pt x="f165" y="f155"/>
                    <a:pt x="f166" y="f155"/>
                  </a:cubicBezTo>
                  <a:cubicBezTo>
                    <a:pt x="f166" y="f156"/>
                    <a:pt x="f165" y="f156"/>
                    <a:pt x="f165" y="f156"/>
                  </a:cubicBezTo>
                  <a:cubicBezTo>
                    <a:pt x="f166" y="f156"/>
                    <a:pt x="f166" y="f157"/>
                    <a:pt x="f167" y="f158"/>
                  </a:cubicBezTo>
                  <a:cubicBezTo>
                    <a:pt x="f167" y="f157"/>
                    <a:pt x="f168" y="f159"/>
                    <a:pt x="f168" y="f158"/>
                  </a:cubicBezTo>
                  <a:cubicBezTo>
                    <a:pt x="f168" y="f158"/>
                    <a:pt x="f168" y="f157"/>
                    <a:pt x="f169" y="f157"/>
                  </a:cubicBezTo>
                  <a:cubicBezTo>
                    <a:pt x="f168" y="f157"/>
                    <a:pt x="f168" y="f157"/>
                    <a:pt x="f168" y="f157"/>
                  </a:cubicBezTo>
                  <a:cubicBezTo>
                    <a:pt x="f169" y="f158"/>
                    <a:pt x="f168" y="f158"/>
                    <a:pt x="f169" y="f159"/>
                  </a:cubicBezTo>
                  <a:cubicBezTo>
                    <a:pt x="f168" y="f158"/>
                    <a:pt x="f168" y="f159"/>
                    <a:pt x="f167" y="f159"/>
                  </a:cubicBezTo>
                  <a:cubicBezTo>
                    <a:pt x="f168" y="f160"/>
                    <a:pt x="f167" y="f159"/>
                    <a:pt x="f167" y="f160"/>
                  </a:cubicBezTo>
                  <a:cubicBezTo>
                    <a:pt x="f168" y="f162"/>
                    <a:pt x="f169" y="f162"/>
                    <a:pt x="f169" y="f163"/>
                  </a:cubicBezTo>
                  <a:cubicBezTo>
                    <a:pt x="f169" y="f164"/>
                    <a:pt x="f170" y="f165"/>
                    <a:pt x="f170" y="f166"/>
                  </a:cubicBezTo>
                  <a:cubicBezTo>
                    <a:pt x="f170" y="f167"/>
                    <a:pt x="f169" y="f167"/>
                    <a:pt x="f170" y="f167"/>
                  </a:cubicBezTo>
                  <a:cubicBezTo>
                    <a:pt x="f170" y="f168"/>
                    <a:pt x="f170" y="f166"/>
                    <a:pt x="f170" y="f167"/>
                  </a:cubicBezTo>
                  <a:cubicBezTo>
                    <a:pt x="f170" y="f167"/>
                    <a:pt x="f170" y="f167"/>
                    <a:pt x="f170" y="f167"/>
                  </a:cubicBezTo>
                  <a:cubicBezTo>
                    <a:pt x="f170" y="f168"/>
                    <a:pt x="f171" y="f169"/>
                    <a:pt x="f172" y="f169"/>
                  </a:cubicBezTo>
                  <a:cubicBezTo>
                    <a:pt x="f171" y="f169"/>
                    <a:pt x="f171" y="f169"/>
                    <a:pt x="f171" y="f169"/>
                  </a:cubicBezTo>
                  <a:cubicBezTo>
                    <a:pt x="f171" y="f169"/>
                    <a:pt x="f171" y="f169"/>
                    <a:pt x="f171" y="f169"/>
                  </a:cubicBezTo>
                  <a:cubicBezTo>
                    <a:pt x="f171" y="f169"/>
                    <a:pt x="f171" y="f169"/>
                    <a:pt x="f171" y="f169"/>
                  </a:cubicBezTo>
                  <a:cubicBezTo>
                    <a:pt x="f170" y="f170"/>
                    <a:pt x="f171" y="f170"/>
                    <a:pt x="f172" y="f171"/>
                  </a:cubicBezTo>
                  <a:cubicBezTo>
                    <a:pt x="f172" y="f170"/>
                    <a:pt x="f172" y="f170"/>
                    <a:pt x="f172" y="f170"/>
                  </a:cubicBezTo>
                  <a:cubicBezTo>
                    <a:pt x="f173" y="f171"/>
                    <a:pt x="f173" y="f172"/>
                    <a:pt x="f5" y="f173"/>
                  </a:cubicBezTo>
                  <a:cubicBezTo>
                    <a:pt x="f173" y="f173"/>
                    <a:pt x="f173" y="f173"/>
                    <a:pt x="f173" y="f173"/>
                  </a:cubicBezTo>
                  <a:cubicBezTo>
                    <a:pt x="f5" y="f5"/>
                    <a:pt x="f5" y="f5"/>
                    <a:pt x="f5" y="f5"/>
                  </a:cubicBezTo>
                  <a:cubicBezTo>
                    <a:pt x="f173" y="f5"/>
                    <a:pt x="f173" y="f5"/>
                    <a:pt x="f5" y="f5"/>
                  </a:cubicBezTo>
                  <a:cubicBezTo>
                    <a:pt x="f172" y="f5"/>
                    <a:pt x="f172" y="f5"/>
                    <a:pt x="f172" y="f5"/>
                  </a:cubicBezTo>
                  <a:cubicBezTo>
                    <a:pt x="f172" y="f173"/>
                    <a:pt x="f173" y="f5"/>
                    <a:pt x="f173" y="f173"/>
                  </a:cubicBezTo>
                  <a:cubicBezTo>
                    <a:pt x="f173" y="f173"/>
                    <a:pt x="f173" y="f172"/>
                    <a:pt x="f172" y="f172"/>
                  </a:cubicBezTo>
                  <a:cubicBezTo>
                    <a:pt x="f172" y="f172"/>
                    <a:pt x="f172" y="f172"/>
                    <a:pt x="f173" y="f172"/>
                  </a:cubicBezTo>
                  <a:cubicBezTo>
                    <a:pt x="f172" y="f173"/>
                    <a:pt x="f172" y="f172"/>
                    <a:pt x="f171" y="f172"/>
                  </a:cubicBezTo>
                  <a:cubicBezTo>
                    <a:pt x="f171" y="f173"/>
                    <a:pt x="f171" y="f173"/>
                    <a:pt x="f172" y="f173"/>
                  </a:cubicBezTo>
                  <a:cubicBezTo>
                    <a:pt x="f171" y="f173"/>
                    <a:pt x="f171" y="f172"/>
                    <a:pt x="f170" y="f172"/>
                  </a:cubicBezTo>
                  <a:cubicBezTo>
                    <a:pt x="f171" y="f172"/>
                    <a:pt x="f171" y="f171"/>
                    <a:pt x="f171" y="f171"/>
                  </a:cubicBezTo>
                  <a:cubicBezTo>
                    <a:pt x="f170" y="f172"/>
                    <a:pt x="f170" y="f171"/>
                    <a:pt x="f170" y="f170"/>
                  </a:cubicBezTo>
                  <a:cubicBezTo>
                    <a:pt x="f170" y="f169"/>
                    <a:pt x="f169" y="f169"/>
                    <a:pt x="f169" y="f169"/>
                  </a:cubicBezTo>
                  <a:cubicBezTo>
                    <a:pt x="f169" y="f169"/>
                    <a:pt x="f169" y="f169"/>
                    <a:pt x="f170" y="f169"/>
                  </a:cubicBezTo>
                  <a:cubicBezTo>
                    <a:pt x="f170" y="f169"/>
                    <a:pt x="f170" y="f169"/>
                    <a:pt x="f170" y="f168"/>
                  </a:cubicBezTo>
                  <a:cubicBezTo>
                    <a:pt x="f169" y="f168"/>
                    <a:pt x="f169" y="f168"/>
                    <a:pt x="f169" y="f168"/>
                  </a:cubicBezTo>
                  <a:cubicBezTo>
                    <a:pt x="f169" y="f167"/>
                    <a:pt x="f169" y="f167"/>
                    <a:pt x="f169" y="f167"/>
                  </a:cubicBezTo>
                  <a:cubicBezTo>
                    <a:pt x="f168" y="f167"/>
                    <a:pt x="f168" y="f167"/>
                    <a:pt x="f167" y="f166"/>
                  </a:cubicBezTo>
                  <a:cubicBezTo>
                    <a:pt x="f167" y="f165"/>
                    <a:pt x="f166" y="f163"/>
                    <a:pt x="f165" y="f163"/>
                  </a:cubicBezTo>
                  <a:cubicBezTo>
                    <a:pt x="f166" y="f163"/>
                    <a:pt x="f166" y="f163"/>
                    <a:pt x="f166" y="f163"/>
                  </a:cubicBezTo>
                  <a:cubicBezTo>
                    <a:pt x="f164" y="f163"/>
                    <a:pt x="f164" y="f160"/>
                    <a:pt x="f163" y="f159"/>
                  </a:cubicBezTo>
                  <a:cubicBezTo>
                    <a:pt x="f163" y="f158"/>
                    <a:pt x="f162" y="f156"/>
                    <a:pt x="f162" y="f156"/>
                  </a:cubicBezTo>
                  <a:cubicBezTo>
                    <a:pt x="f160" y="f154"/>
                    <a:pt x="f158" y="f152"/>
                    <a:pt x="f157" y="f150"/>
                  </a:cubicBezTo>
                  <a:cubicBezTo>
                    <a:pt x="f157" y="f150"/>
                    <a:pt x="f157" y="f150"/>
                    <a:pt x="f157" y="f150"/>
                  </a:cubicBezTo>
                  <a:cubicBezTo>
                    <a:pt x="f157" y="f150"/>
                    <a:pt x="f158" y="f150"/>
                    <a:pt x="f157" y="f149"/>
                  </a:cubicBezTo>
                  <a:cubicBezTo>
                    <a:pt x="f157" y="f150"/>
                    <a:pt x="f156" y="f149"/>
                    <a:pt x="f156" y="f149"/>
                  </a:cubicBezTo>
                  <a:cubicBezTo>
                    <a:pt x="f156" y="f147"/>
                    <a:pt x="f155" y="f161"/>
                    <a:pt x="f154" y="f161"/>
                  </a:cubicBezTo>
                  <a:cubicBezTo>
                    <a:pt x="f155" y="f145"/>
                    <a:pt x="f155" y="f145"/>
                    <a:pt x="f155" y="f145"/>
                  </a:cubicBezTo>
                  <a:cubicBezTo>
                    <a:pt x="f153" y="f145"/>
                    <a:pt x="f153" y="f144"/>
                    <a:pt x="f152" y="f143"/>
                  </a:cubicBezTo>
                  <a:cubicBezTo>
                    <a:pt x="f153" y="f143"/>
                    <a:pt x="f153" y="f142"/>
                    <a:pt x="f153" y="f142"/>
                  </a:cubicBezTo>
                  <a:cubicBezTo>
                    <a:pt x="f151" y="f141"/>
                    <a:pt x="f151" y="f141"/>
                    <a:pt x="f150" y="f139"/>
                  </a:cubicBezTo>
                  <a:cubicBezTo>
                    <a:pt x="f150" y="f140"/>
                    <a:pt x="f148" y="f138"/>
                    <a:pt x="f148" y="f138"/>
                  </a:cubicBezTo>
                  <a:cubicBezTo>
                    <a:pt x="f147" y="f136"/>
                    <a:pt x="f146" y="f133"/>
                    <a:pt x="f144" y="f131"/>
                  </a:cubicBezTo>
                  <a:cubicBezTo>
                    <a:pt x="f145" y="f131"/>
                    <a:pt x="f145" y="f131"/>
                    <a:pt x="f145" y="f131"/>
                  </a:cubicBezTo>
                  <a:cubicBezTo>
                    <a:pt x="f143" y="f128"/>
                    <a:pt x="f142" y="f124"/>
                    <a:pt x="f139" y="f122"/>
                  </a:cubicBezTo>
                  <a:cubicBezTo>
                    <a:pt x="f141" y="f122"/>
                    <a:pt x="f141" y="f122"/>
                    <a:pt x="f141" y="f122"/>
                  </a:cubicBezTo>
                  <a:cubicBezTo>
                    <a:pt x="f141" y="f123"/>
                    <a:pt x="f139" y="f121"/>
                    <a:pt x="f140" y="f123"/>
                  </a:cubicBezTo>
                  <a:cubicBezTo>
                    <a:pt x="f140" y="f121"/>
                    <a:pt x="f138" y="f119"/>
                    <a:pt x="f138" y="f119"/>
                  </a:cubicBezTo>
                  <a:cubicBezTo>
                    <a:pt x="f138" y="f118"/>
                    <a:pt x="f137" y="f119"/>
                    <a:pt x="f137" y="f118"/>
                  </a:cubicBezTo>
                  <a:cubicBezTo>
                    <a:pt x="f137" y="f116"/>
                    <a:pt x="f137" y="f116"/>
                    <a:pt x="f136" y="f113"/>
                  </a:cubicBezTo>
                  <a:cubicBezTo>
                    <a:pt x="f136" y="f115"/>
                    <a:pt x="f136" y="f115"/>
                    <a:pt x="f136" y="f115"/>
                  </a:cubicBezTo>
                  <a:cubicBezTo>
                    <a:pt x="f136" y="f115"/>
                    <a:pt x="f136" y="f115"/>
                    <a:pt x="f136" y="f113"/>
                  </a:cubicBezTo>
                  <a:cubicBezTo>
                    <a:pt x="f136" y="f113"/>
                    <a:pt x="f135" y="f112"/>
                    <a:pt x="f135" y="f112"/>
                  </a:cubicBezTo>
                  <a:cubicBezTo>
                    <a:pt x="f134" y="f110"/>
                    <a:pt x="f132" y="f109"/>
                    <a:pt x="f132" y="f105"/>
                  </a:cubicBezTo>
                  <a:cubicBezTo>
                    <a:pt x="f131" y="f105"/>
                    <a:pt x="f131" y="f105"/>
                    <a:pt x="f131" y="f105"/>
                  </a:cubicBezTo>
                  <a:cubicBezTo>
                    <a:pt x="f131" y="f103"/>
                    <a:pt x="f131" y="f100"/>
                    <a:pt x="f130" y="f100"/>
                  </a:cubicBezTo>
                  <a:cubicBezTo>
                    <a:pt x="f130" y="f98"/>
                    <a:pt x="f131" y="f100"/>
                    <a:pt x="f130" y="f98"/>
                  </a:cubicBezTo>
                  <a:cubicBezTo>
                    <a:pt x="f130" y="f98"/>
                    <a:pt x="f130" y="f98"/>
                    <a:pt x="f130" y="f98"/>
                  </a:cubicBezTo>
                  <a:cubicBezTo>
                    <a:pt x="f128" y="f90"/>
                    <a:pt x="f128" y="f87"/>
                    <a:pt x="f126" y="f82"/>
                  </a:cubicBezTo>
                  <a:cubicBezTo>
                    <a:pt x="f124" y="f76"/>
                    <a:pt x="f122" y="f71"/>
                    <a:pt x="f121" y="f60"/>
                  </a:cubicBezTo>
                  <a:cubicBezTo>
                    <a:pt x="f121" y="f60"/>
                    <a:pt x="f121" y="f60"/>
                    <a:pt x="f121" y="f60"/>
                  </a:cubicBezTo>
                  <a:cubicBezTo>
                    <a:pt x="f118" y="f60"/>
                    <a:pt x="f119" y="f54"/>
                    <a:pt x="f118" y="f54"/>
                  </a:cubicBezTo>
                  <a:cubicBezTo>
                    <a:pt x="f118" y="f52"/>
                    <a:pt x="f118" y="f52"/>
                    <a:pt x="f118" y="f52"/>
                  </a:cubicBezTo>
                  <a:cubicBezTo>
                    <a:pt x="f117" y="f174"/>
                    <a:pt x="f117" y="f49"/>
                    <a:pt x="f116" y="f48"/>
                  </a:cubicBezTo>
                  <a:cubicBezTo>
                    <a:pt x="f116" y="f48"/>
                    <a:pt x="f116" y="f48"/>
                    <a:pt x="f116" y="f48"/>
                  </a:cubicBezTo>
                  <a:cubicBezTo>
                    <a:pt x="f116" y="f46"/>
                    <a:pt x="f115" y="f43"/>
                    <a:pt x="f113" y="f39"/>
                  </a:cubicBezTo>
                  <a:cubicBezTo>
                    <a:pt x="f113" y="f39"/>
                    <a:pt x="f115" y="f42"/>
                    <a:pt x="f115" y="f39"/>
                  </a:cubicBezTo>
                  <a:cubicBezTo>
                    <a:pt x="f115" y="f39"/>
                    <a:pt x="f112" y="f39"/>
                    <a:pt x="f113" y="f41"/>
                  </a:cubicBezTo>
                  <a:cubicBezTo>
                    <a:pt x="f113" y="f37"/>
                    <a:pt x="f112" y="f41"/>
                    <a:pt x="f112" y="f41"/>
                  </a:cubicBezTo>
                  <a:cubicBezTo>
                    <a:pt x="f110" y="f35"/>
                    <a:pt x="f108" y="f31"/>
                    <a:pt x="f103" y="f27"/>
                  </a:cubicBezTo>
                  <a:cubicBezTo>
                    <a:pt x="f103" y="f114"/>
                    <a:pt x="f108" y="f20"/>
                    <a:pt x="f103" y="f114"/>
                  </a:cubicBezTo>
                  <a:cubicBezTo>
                    <a:pt x="f103" y="f114"/>
                    <a:pt x="f103" y="f114"/>
                    <a:pt x="f103" y="f114"/>
                  </a:cubicBezTo>
                  <a:cubicBezTo>
                    <a:pt x="f101" y="f18"/>
                    <a:pt x="f103" y="f111"/>
                    <a:pt x="f103" y="f111"/>
                  </a:cubicBezTo>
                  <a:cubicBezTo>
                    <a:pt x="f101" y="f18"/>
                    <a:pt x="f101" y="f111"/>
                    <a:pt x="f101" y="f111"/>
                  </a:cubicBezTo>
                  <a:cubicBezTo>
                    <a:pt x="f100" y="f15"/>
                    <a:pt x="f101" y="f15"/>
                    <a:pt x="f100" y="f13"/>
                  </a:cubicBezTo>
                  <a:cubicBezTo>
                    <a:pt x="f100" y="f13"/>
                    <a:pt x="f100" y="f13"/>
                    <a:pt x="f100" y="f13"/>
                  </a:cubicBezTo>
                  <a:cubicBezTo>
                    <a:pt x="f98" y="f17"/>
                    <a:pt x="f98" y="f107"/>
                    <a:pt x="f90" y="f107"/>
                  </a:cubicBezTo>
                  <a:cubicBezTo>
                    <a:pt x="f84" y="f99"/>
                    <a:pt x="f74" y="f88"/>
                    <a:pt x="f65" y="f79"/>
                  </a:cubicBezTo>
                  <a:cubicBezTo>
                    <a:pt x="f175" y="f70"/>
                    <a:pt x="f174" y="f61"/>
                    <a:pt x="f43" y="f176"/>
                  </a:cubicBezTo>
                  <a:cubicBezTo>
                    <a:pt x="f43" y="f177"/>
                    <a:pt x="f43" y="f177"/>
                    <a:pt x="f43" y="f178"/>
                  </a:cubicBezTo>
                  <a:cubicBezTo>
                    <a:pt x="f43" y="f178"/>
                    <a:pt x="f43" y="f178"/>
                    <a:pt x="f43" y="f178"/>
                  </a:cubicBezTo>
                  <a:cubicBezTo>
                    <a:pt x="f42" y="f178"/>
                    <a:pt x="f42" y="f179"/>
                    <a:pt x="f39" y="f179"/>
                  </a:cubicBezTo>
                  <a:cubicBezTo>
                    <a:pt x="f41" y="f47"/>
                    <a:pt x="f35" y="f180"/>
                    <a:pt x="f33" y="f181"/>
                  </a:cubicBezTo>
                  <a:cubicBezTo>
                    <a:pt x="f33" y="f181"/>
                    <a:pt x="f35" y="f181"/>
                    <a:pt x="f33" y="f181"/>
                  </a:cubicBezTo>
                  <a:cubicBezTo>
                    <a:pt x="f33" y="f181"/>
                    <a:pt x="f33" y="f181"/>
                    <a:pt x="f33" y="f181"/>
                  </a:cubicBezTo>
                  <a:cubicBezTo>
                    <a:pt x="f33" y="f2"/>
                    <a:pt x="f33" y="f2"/>
                    <a:pt x="f33" y="f2"/>
                  </a:cubicBezTo>
                  <a:cubicBezTo>
                    <a:pt x="f33" y="f2"/>
                    <a:pt x="f33" y="f2"/>
                    <a:pt x="f33" y="f2"/>
                  </a:cubicBezTo>
                  <a:cubicBezTo>
                    <a:pt x="f24" y="f182"/>
                    <a:pt x="f20" y="f28"/>
                    <a:pt x="f15" y="f183"/>
                  </a:cubicBezTo>
                  <a:cubicBezTo>
                    <a:pt x="f13" y="f21"/>
                    <a:pt x="f17" y="f184"/>
                    <a:pt x="f10" y="f185"/>
                  </a:cubicBezTo>
                  <a:cubicBezTo>
                    <a:pt x="f186" y="f14"/>
                    <a:pt x="f8" y="f187"/>
                    <a:pt x="f6" y="f7"/>
                  </a:cubicBezTo>
                  <a:cubicBezTo>
                    <a:pt x="f6" y="f7"/>
                    <a:pt x="f102" y="f7"/>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23" name="Freeform 120">
              <a:extLst>
                <a:ext uri="{FF2B5EF4-FFF2-40B4-BE49-F238E27FC236}">
                  <a16:creationId xmlns:a16="http://schemas.microsoft.com/office/drawing/2014/main" id="{1F6F90C4-8359-414F-816C-AA1E9C981C03}"/>
                </a:ext>
              </a:extLst>
            </p:cNvPr>
            <p:cNvSpPr/>
            <p:nvPr/>
          </p:nvSpPr>
          <p:spPr>
            <a:xfrm>
              <a:off x="9391409" y="4119207"/>
              <a:ext cx="188402" cy="346027"/>
            </a:xfrm>
            <a:custGeom>
              <a:avLst/>
              <a:gdLst>
                <a:gd name="f0" fmla="val 10800000"/>
                <a:gd name="f1" fmla="val 5400000"/>
                <a:gd name="f2" fmla="val 180"/>
                <a:gd name="f3" fmla="val w"/>
                <a:gd name="f4" fmla="val h"/>
                <a:gd name="f5" fmla="val 0"/>
                <a:gd name="f6" fmla="val 127"/>
                <a:gd name="f7" fmla="val 233"/>
                <a:gd name="f8" fmla="val 1"/>
                <a:gd name="f9" fmla="val 230"/>
                <a:gd name="f10" fmla="val 226"/>
                <a:gd name="f11" fmla="val 4"/>
                <a:gd name="f12" fmla="val 223"/>
                <a:gd name="f13" fmla="val 5"/>
                <a:gd name="f14" fmla="val 219"/>
                <a:gd name="f15" fmla="val 6"/>
                <a:gd name="f16" fmla="val 220"/>
                <a:gd name="f17" fmla="val 215"/>
                <a:gd name="f18" fmla="val 10"/>
                <a:gd name="f19" fmla="val 212"/>
                <a:gd name="f20" fmla="val 13"/>
                <a:gd name="f21" fmla="val 208"/>
                <a:gd name="f22" fmla="val 207"/>
                <a:gd name="f23" fmla="val 206"/>
                <a:gd name="f24" fmla="val 14"/>
                <a:gd name="f25" fmla="val 205"/>
                <a:gd name="f26" fmla="val 15"/>
                <a:gd name="f27" fmla="val 204"/>
                <a:gd name="f28" fmla="val 201"/>
                <a:gd name="f29" fmla="val 17"/>
                <a:gd name="f30" fmla="val 200"/>
                <a:gd name="f31" fmla="val 199"/>
                <a:gd name="f32" fmla="val 18"/>
                <a:gd name="f33" fmla="val 196"/>
                <a:gd name="f34" fmla="val 20"/>
                <a:gd name="f35" fmla="val 192"/>
                <a:gd name="f36" fmla="val 21"/>
                <a:gd name="f37" fmla="val 190"/>
                <a:gd name="f38" fmla="val 189"/>
                <a:gd name="f39" fmla="val 188"/>
                <a:gd name="f40" fmla="val 22"/>
                <a:gd name="f41" fmla="val 186"/>
                <a:gd name="f42" fmla="val 185"/>
                <a:gd name="f43" fmla="val 23"/>
                <a:gd name="f44" fmla="val 24"/>
                <a:gd name="f45" fmla="val 183"/>
                <a:gd name="f46" fmla="val 26"/>
                <a:gd name="f47" fmla="val 182"/>
                <a:gd name="f48" fmla="val 181"/>
                <a:gd name="f49" fmla="val 27"/>
                <a:gd name="f50" fmla="val 179"/>
                <a:gd name="f51" fmla="val 28"/>
                <a:gd name="f52" fmla="val 177"/>
                <a:gd name="f53" fmla="val 30"/>
                <a:gd name="f54" fmla="val 172"/>
                <a:gd name="f55" fmla="val 32"/>
                <a:gd name="f56" fmla="val 169"/>
                <a:gd name="f57" fmla="val 33"/>
                <a:gd name="f58" fmla="val 168"/>
                <a:gd name="f59" fmla="val 34"/>
                <a:gd name="f60" fmla="val 167"/>
                <a:gd name="f61" fmla="val 35"/>
                <a:gd name="f62" fmla="val 165"/>
                <a:gd name="f63" fmla="val 36"/>
                <a:gd name="f64" fmla="val 164"/>
                <a:gd name="f65" fmla="val 163"/>
                <a:gd name="f66" fmla="val 162"/>
                <a:gd name="f67" fmla="val 37"/>
                <a:gd name="f68" fmla="val 161"/>
                <a:gd name="f69" fmla="val 38"/>
                <a:gd name="f70" fmla="val 39"/>
                <a:gd name="f71" fmla="val 160"/>
                <a:gd name="f72" fmla="val 159"/>
                <a:gd name="f73" fmla="val 158"/>
                <a:gd name="f74" fmla="val 156"/>
                <a:gd name="f75" fmla="val 157"/>
                <a:gd name="f76" fmla="val 40"/>
                <a:gd name="f77" fmla="val 41"/>
                <a:gd name="f78" fmla="val 155"/>
                <a:gd name="f79" fmla="val 153"/>
                <a:gd name="f80" fmla="val 154"/>
                <a:gd name="f81" fmla="val 152"/>
                <a:gd name="f82" fmla="val 42"/>
                <a:gd name="f83" fmla="val 151"/>
                <a:gd name="f84" fmla="val 44"/>
                <a:gd name="f85" fmla="val 150"/>
                <a:gd name="f86" fmla="val 148"/>
                <a:gd name="f87" fmla="val 45"/>
                <a:gd name="f88" fmla="val 46"/>
                <a:gd name="f89" fmla="val 147"/>
                <a:gd name="f90" fmla="val 146"/>
                <a:gd name="f91" fmla="val 145"/>
                <a:gd name="f92" fmla="val 47"/>
                <a:gd name="f93" fmla="val 143"/>
                <a:gd name="f94" fmla="val 142"/>
                <a:gd name="f95" fmla="val 48"/>
                <a:gd name="f96" fmla="val 140"/>
                <a:gd name="f97" fmla="val 141"/>
                <a:gd name="f98" fmla="val 49"/>
                <a:gd name="f99" fmla="val 138"/>
                <a:gd name="f100" fmla="val 137"/>
                <a:gd name="f101" fmla="val 136"/>
                <a:gd name="f102" fmla="val 135"/>
                <a:gd name="f103" fmla="val 50"/>
                <a:gd name="f104" fmla="val 134"/>
                <a:gd name="f105" fmla="val 133"/>
                <a:gd name="f106" fmla="val 51"/>
                <a:gd name="f107" fmla="val 132"/>
                <a:gd name="f108" fmla="val 53"/>
                <a:gd name="f109" fmla="val 130"/>
                <a:gd name="f110" fmla="val 129"/>
                <a:gd name="f111" fmla="val 54"/>
                <a:gd name="f112" fmla="val 128"/>
                <a:gd name="f113" fmla="val 125"/>
                <a:gd name="f114" fmla="val 55"/>
                <a:gd name="f115" fmla="val 124"/>
                <a:gd name="f116" fmla="val 123"/>
                <a:gd name="f117" fmla="val 56"/>
                <a:gd name="f118" fmla="val 121"/>
                <a:gd name="f119" fmla="val 57"/>
                <a:gd name="f120" fmla="val 120"/>
                <a:gd name="f121" fmla="val 58"/>
                <a:gd name="f122" fmla="val 119"/>
                <a:gd name="f123" fmla="val 118"/>
                <a:gd name="f124" fmla="val 59"/>
                <a:gd name="f125" fmla="val 117"/>
                <a:gd name="f126" fmla="val 60"/>
                <a:gd name="f127" fmla="val 116"/>
                <a:gd name="f128" fmla="val 115"/>
                <a:gd name="f129" fmla="val 61"/>
                <a:gd name="f130" fmla="val 114"/>
                <a:gd name="f131" fmla="val 112"/>
                <a:gd name="f132" fmla="val 62"/>
                <a:gd name="f133" fmla="val 111"/>
                <a:gd name="f134" fmla="val 63"/>
                <a:gd name="f135" fmla="val 110"/>
                <a:gd name="f136" fmla="val 64"/>
                <a:gd name="f137" fmla="val 109"/>
                <a:gd name="f138" fmla="val 65"/>
                <a:gd name="f139" fmla="val 108"/>
                <a:gd name="f140" fmla="val 106"/>
                <a:gd name="f141" fmla="val 66"/>
                <a:gd name="f142" fmla="val 105"/>
                <a:gd name="f143" fmla="val 107"/>
                <a:gd name="f144" fmla="val 68"/>
                <a:gd name="f145" fmla="val 67"/>
                <a:gd name="f146" fmla="val 104"/>
                <a:gd name="f147" fmla="val 102"/>
                <a:gd name="f148" fmla="val 103"/>
                <a:gd name="f149" fmla="val 101"/>
                <a:gd name="f150" fmla="val 100"/>
                <a:gd name="f151" fmla="val 98"/>
                <a:gd name="f152" fmla="val 71"/>
                <a:gd name="f153" fmla="val 72"/>
                <a:gd name="f154" fmla="val 97"/>
                <a:gd name="f155" fmla="val 73"/>
                <a:gd name="f156" fmla="val 96"/>
                <a:gd name="f157" fmla="val 93"/>
                <a:gd name="f158" fmla="val 94"/>
                <a:gd name="f159" fmla="val 92"/>
                <a:gd name="f160" fmla="val 91"/>
                <a:gd name="f161" fmla="val 74"/>
                <a:gd name="f162" fmla="val 75"/>
                <a:gd name="f163" fmla="val 90"/>
                <a:gd name="f164" fmla="val 89"/>
                <a:gd name="f165" fmla="val 88"/>
                <a:gd name="f166" fmla="val 87"/>
                <a:gd name="f167" fmla="val 76"/>
                <a:gd name="f168" fmla="val 85"/>
                <a:gd name="f169" fmla="val 77"/>
                <a:gd name="f170" fmla="val 84"/>
                <a:gd name="f171" fmla="val 78"/>
                <a:gd name="f172" fmla="val 83"/>
                <a:gd name="f173" fmla="val 82"/>
                <a:gd name="f174" fmla="val 80"/>
                <a:gd name="f175" fmla="val 81"/>
                <a:gd name="f176" fmla="val 79"/>
                <a:gd name="f177" fmla="val 86"/>
                <a:gd name="f178" fmla="val 70"/>
                <a:gd name="f179" fmla="val 52"/>
                <a:gd name="f180" fmla="val 95"/>
                <a:gd name="f181" fmla="val 99"/>
                <a:gd name="f182" fmla="val 43"/>
                <a:gd name="f183" fmla="val 31"/>
                <a:gd name="f184" fmla="val 29"/>
                <a:gd name="f185" fmla="val 25"/>
                <a:gd name="f186" fmla="val 19"/>
                <a:gd name="f187" fmla="val 113"/>
                <a:gd name="f188" fmla="val 12"/>
                <a:gd name="f189" fmla="val 11"/>
                <a:gd name="f190" fmla="val 9"/>
                <a:gd name="f191" fmla="val 8"/>
                <a:gd name="f192" fmla="val 122"/>
                <a:gd name="f193" fmla="val 7"/>
                <a:gd name="f194" fmla="val 3"/>
                <a:gd name="f195" fmla="val 126"/>
                <a:gd name="f196" fmla="val 2"/>
                <a:gd name="f197" fmla="val 69"/>
                <a:gd name="f198" fmla="val 191"/>
                <a:gd name="f199" fmla="val 213"/>
                <a:gd name="f200" fmla="val 214"/>
                <a:gd name="f201" fmla="val 217"/>
                <a:gd name="f202" fmla="val 224"/>
                <a:gd name="f203" fmla="val 227"/>
                <a:gd name="f204" fmla="val 232"/>
                <a:gd name="f205" fmla="+- 0 0 -90"/>
                <a:gd name="f206" fmla="*/ f3 1 127"/>
                <a:gd name="f207" fmla="*/ f4 1 233"/>
                <a:gd name="f208" fmla="+- f7 0 f5"/>
                <a:gd name="f209" fmla="+- f6 0 f5"/>
                <a:gd name="f210" fmla="*/ f205 f0 1"/>
                <a:gd name="f211" fmla="*/ f209 1 127"/>
                <a:gd name="f212" fmla="*/ f208 1 233"/>
                <a:gd name="f213" fmla="*/ 14 f209 1"/>
                <a:gd name="f214" fmla="*/ 205 f208 1"/>
                <a:gd name="f215" fmla="*/ 17 f209 1"/>
                <a:gd name="f216" fmla="*/ 199 f208 1"/>
                <a:gd name="f217" fmla="*/ 23 f209 1"/>
                <a:gd name="f218" fmla="*/ 185 f208 1"/>
                <a:gd name="f219" fmla="*/ 27 f209 1"/>
                <a:gd name="f220" fmla="*/ 179 f208 1"/>
                <a:gd name="f221" fmla="*/ 35 f209 1"/>
                <a:gd name="f222" fmla="*/ 165 f208 1"/>
                <a:gd name="f223" fmla="*/ 38 f209 1"/>
                <a:gd name="f224" fmla="*/ 160 f208 1"/>
                <a:gd name="f225" fmla="*/ 41 f209 1"/>
                <a:gd name="f226" fmla="*/ 152 f208 1"/>
                <a:gd name="f227" fmla="*/ 46 f209 1"/>
                <a:gd name="f228" fmla="*/ 145 f208 1"/>
                <a:gd name="f229" fmla="*/ 48 f209 1"/>
                <a:gd name="f230" fmla="*/ 141 f208 1"/>
                <a:gd name="f231" fmla="*/ 49 f209 1"/>
                <a:gd name="f232" fmla="*/ 137 f208 1"/>
                <a:gd name="f233" fmla="*/ 54 f209 1"/>
                <a:gd name="f234" fmla="*/ 128 f208 1"/>
                <a:gd name="f235" fmla="*/ 56 f209 1"/>
                <a:gd name="f236" fmla="*/ 124 f208 1"/>
                <a:gd name="f237" fmla="*/ 58 f209 1"/>
                <a:gd name="f238" fmla="*/ 118 f208 1"/>
                <a:gd name="f239" fmla="*/ 62 f209 1"/>
                <a:gd name="f240" fmla="*/ 112 f208 1"/>
                <a:gd name="f241" fmla="*/ 66 f209 1"/>
                <a:gd name="f242" fmla="*/ 105 f208 1"/>
                <a:gd name="f243" fmla="*/ 71 f209 1"/>
                <a:gd name="f244" fmla="*/ 98 f208 1"/>
                <a:gd name="f245" fmla="*/ 73 f209 1"/>
                <a:gd name="f246" fmla="*/ 93 f208 1"/>
                <a:gd name="f247" fmla="*/ 74 f209 1"/>
                <a:gd name="f248" fmla="*/ 91 f208 1"/>
                <a:gd name="f249" fmla="*/ 76 f209 1"/>
                <a:gd name="f250" fmla="*/ 87 f208 1"/>
                <a:gd name="f251" fmla="*/ 85 f208 1"/>
                <a:gd name="f252" fmla="*/ 78 f209 1"/>
                <a:gd name="f253" fmla="*/ 82 f208 1"/>
                <a:gd name="f254" fmla="*/ 85 f209 1"/>
                <a:gd name="f255" fmla="*/ 71 f208 1"/>
                <a:gd name="f256" fmla="*/ 88 f209 1"/>
                <a:gd name="f257" fmla="*/ 65 f208 1"/>
                <a:gd name="f258" fmla="*/ 90 f209 1"/>
                <a:gd name="f259" fmla="*/ 62 f208 1"/>
                <a:gd name="f260" fmla="*/ 95 f209 1"/>
                <a:gd name="f261" fmla="*/ 52 f208 1"/>
                <a:gd name="f262" fmla="*/ 98 f209 1"/>
                <a:gd name="f263" fmla="*/ 50 f208 1"/>
                <a:gd name="f264" fmla="*/ 99 f209 1"/>
                <a:gd name="f265" fmla="*/ 46 f208 1"/>
                <a:gd name="f266" fmla="*/ 43 f208 1"/>
                <a:gd name="f267" fmla="*/ 101 f209 1"/>
                <a:gd name="f268" fmla="*/ 38 f208 1"/>
                <a:gd name="f269" fmla="*/ 37 f208 1"/>
                <a:gd name="f270" fmla="*/ 103 f209 1"/>
                <a:gd name="f271" fmla="*/ 35 f208 1"/>
                <a:gd name="f272" fmla="*/ 107 f209 1"/>
                <a:gd name="f273" fmla="*/ 31 f208 1"/>
                <a:gd name="f274" fmla="*/ 28 f208 1"/>
                <a:gd name="f275" fmla="*/ 109 f209 1"/>
                <a:gd name="f276" fmla="*/ 26 f208 1"/>
                <a:gd name="f277" fmla="*/ 110 f209 1"/>
                <a:gd name="f278" fmla="*/ 23 f208 1"/>
                <a:gd name="f279" fmla="*/ 112 f209 1"/>
                <a:gd name="f280" fmla="*/ 19 f208 1"/>
                <a:gd name="f281" fmla="*/ 113 f209 1"/>
                <a:gd name="f282" fmla="*/ 22 f208 1"/>
                <a:gd name="f283" fmla="*/ 115 f209 1"/>
                <a:gd name="f284" fmla="*/ 15 f208 1"/>
                <a:gd name="f285" fmla="*/ 121 f209 1"/>
                <a:gd name="f286" fmla="*/ 8 f208 1"/>
                <a:gd name="f287" fmla="*/ 124 f209 1"/>
                <a:gd name="f288" fmla="*/ 5 f208 1"/>
                <a:gd name="f289" fmla="*/ 127 f209 1"/>
                <a:gd name="f290" fmla="*/ 0 f208 1"/>
                <a:gd name="f291" fmla="*/ 3 f208 1"/>
                <a:gd name="f292" fmla="*/ 122 f209 1"/>
                <a:gd name="f293" fmla="*/ 119 f209 1"/>
                <a:gd name="f294" fmla="*/ 18 f208 1"/>
                <a:gd name="f295" fmla="*/ 111 f209 1"/>
                <a:gd name="f296" fmla="*/ 36 f208 1"/>
                <a:gd name="f297" fmla="*/ 54 f208 1"/>
                <a:gd name="f298" fmla="*/ 94 f209 1"/>
                <a:gd name="f299" fmla="*/ 68 f208 1"/>
                <a:gd name="f300" fmla="*/ 79 f208 1"/>
                <a:gd name="f301" fmla="*/ 75 f209 1"/>
                <a:gd name="f302" fmla="*/ 101 f208 1"/>
                <a:gd name="f303" fmla="*/ 68 f209 1"/>
                <a:gd name="f304" fmla="*/ 59 f209 1"/>
                <a:gd name="f305" fmla="*/ 33 f209 1"/>
                <a:gd name="f306" fmla="*/ 26 f209 1"/>
                <a:gd name="f307" fmla="*/ 192 f208 1"/>
                <a:gd name="f308" fmla="*/ 1 f209 1"/>
                <a:gd name="f309" fmla="*/ 230 f208 1"/>
                <a:gd name="f310" fmla="*/ f210 1 f2"/>
                <a:gd name="f311" fmla="*/ f213 1 127"/>
                <a:gd name="f312" fmla="*/ f214 1 233"/>
                <a:gd name="f313" fmla="*/ f215 1 127"/>
                <a:gd name="f314" fmla="*/ f216 1 233"/>
                <a:gd name="f315" fmla="*/ f217 1 127"/>
                <a:gd name="f316" fmla="*/ f218 1 233"/>
                <a:gd name="f317" fmla="*/ f219 1 127"/>
                <a:gd name="f318" fmla="*/ f220 1 233"/>
                <a:gd name="f319" fmla="*/ f221 1 127"/>
                <a:gd name="f320" fmla="*/ f222 1 233"/>
                <a:gd name="f321" fmla="*/ f223 1 127"/>
                <a:gd name="f322" fmla="*/ f224 1 233"/>
                <a:gd name="f323" fmla="*/ f225 1 127"/>
                <a:gd name="f324" fmla="*/ f226 1 233"/>
                <a:gd name="f325" fmla="*/ f227 1 127"/>
                <a:gd name="f326" fmla="*/ f228 1 233"/>
                <a:gd name="f327" fmla="*/ f229 1 127"/>
                <a:gd name="f328" fmla="*/ f230 1 233"/>
                <a:gd name="f329" fmla="*/ f231 1 127"/>
                <a:gd name="f330" fmla="*/ f232 1 233"/>
                <a:gd name="f331" fmla="*/ f233 1 127"/>
                <a:gd name="f332" fmla="*/ f234 1 233"/>
                <a:gd name="f333" fmla="*/ f235 1 127"/>
                <a:gd name="f334" fmla="*/ f236 1 233"/>
                <a:gd name="f335" fmla="*/ f237 1 127"/>
                <a:gd name="f336" fmla="*/ f238 1 233"/>
                <a:gd name="f337" fmla="*/ f239 1 127"/>
                <a:gd name="f338" fmla="*/ f240 1 233"/>
                <a:gd name="f339" fmla="*/ f241 1 127"/>
                <a:gd name="f340" fmla="*/ f242 1 233"/>
                <a:gd name="f341" fmla="*/ f243 1 127"/>
                <a:gd name="f342" fmla="*/ f244 1 233"/>
                <a:gd name="f343" fmla="*/ f245 1 127"/>
                <a:gd name="f344" fmla="*/ f246 1 233"/>
                <a:gd name="f345" fmla="*/ f247 1 127"/>
                <a:gd name="f346" fmla="*/ f248 1 233"/>
                <a:gd name="f347" fmla="*/ f249 1 127"/>
                <a:gd name="f348" fmla="*/ f250 1 233"/>
                <a:gd name="f349" fmla="*/ f251 1 233"/>
                <a:gd name="f350" fmla="*/ f252 1 127"/>
                <a:gd name="f351" fmla="*/ f253 1 233"/>
                <a:gd name="f352" fmla="*/ f254 1 127"/>
                <a:gd name="f353" fmla="*/ f255 1 233"/>
                <a:gd name="f354" fmla="*/ f256 1 127"/>
                <a:gd name="f355" fmla="*/ f257 1 233"/>
                <a:gd name="f356" fmla="*/ f258 1 127"/>
                <a:gd name="f357" fmla="*/ f259 1 233"/>
                <a:gd name="f358" fmla="*/ f260 1 127"/>
                <a:gd name="f359" fmla="*/ f261 1 233"/>
                <a:gd name="f360" fmla="*/ f262 1 127"/>
                <a:gd name="f361" fmla="*/ f263 1 233"/>
                <a:gd name="f362" fmla="*/ f264 1 127"/>
                <a:gd name="f363" fmla="*/ f265 1 233"/>
                <a:gd name="f364" fmla="*/ f266 1 233"/>
                <a:gd name="f365" fmla="*/ f267 1 127"/>
                <a:gd name="f366" fmla="*/ f268 1 233"/>
                <a:gd name="f367" fmla="*/ f269 1 233"/>
                <a:gd name="f368" fmla="*/ f270 1 127"/>
                <a:gd name="f369" fmla="*/ f271 1 233"/>
                <a:gd name="f370" fmla="*/ f272 1 127"/>
                <a:gd name="f371" fmla="*/ f273 1 233"/>
                <a:gd name="f372" fmla="*/ f274 1 233"/>
                <a:gd name="f373" fmla="*/ f275 1 127"/>
                <a:gd name="f374" fmla="*/ f276 1 233"/>
                <a:gd name="f375" fmla="*/ f277 1 127"/>
                <a:gd name="f376" fmla="*/ f278 1 233"/>
                <a:gd name="f377" fmla="*/ f279 1 127"/>
                <a:gd name="f378" fmla="*/ f280 1 233"/>
                <a:gd name="f379" fmla="*/ f281 1 127"/>
                <a:gd name="f380" fmla="*/ f282 1 233"/>
                <a:gd name="f381" fmla="*/ f283 1 127"/>
                <a:gd name="f382" fmla="*/ f284 1 233"/>
                <a:gd name="f383" fmla="*/ f285 1 127"/>
                <a:gd name="f384" fmla="*/ f286 1 233"/>
                <a:gd name="f385" fmla="*/ f287 1 127"/>
                <a:gd name="f386" fmla="*/ f288 1 233"/>
                <a:gd name="f387" fmla="*/ f289 1 127"/>
                <a:gd name="f388" fmla="*/ f290 1 233"/>
                <a:gd name="f389" fmla="*/ f291 1 233"/>
                <a:gd name="f390" fmla="*/ f292 1 127"/>
                <a:gd name="f391" fmla="*/ f293 1 127"/>
                <a:gd name="f392" fmla="*/ f294 1 233"/>
                <a:gd name="f393" fmla="*/ f295 1 127"/>
                <a:gd name="f394" fmla="*/ f296 1 233"/>
                <a:gd name="f395" fmla="*/ f297 1 233"/>
                <a:gd name="f396" fmla="*/ f298 1 127"/>
                <a:gd name="f397" fmla="*/ f299 1 233"/>
                <a:gd name="f398" fmla="*/ f300 1 233"/>
                <a:gd name="f399" fmla="*/ f301 1 127"/>
                <a:gd name="f400" fmla="*/ f302 1 233"/>
                <a:gd name="f401" fmla="*/ f303 1 127"/>
                <a:gd name="f402" fmla="*/ f304 1 127"/>
                <a:gd name="f403" fmla="*/ f305 1 127"/>
                <a:gd name="f404" fmla="*/ f306 1 127"/>
                <a:gd name="f405" fmla="*/ f307 1 233"/>
                <a:gd name="f406" fmla="*/ f308 1 127"/>
                <a:gd name="f407" fmla="*/ f309 1 233"/>
                <a:gd name="f408" fmla="*/ 0 1 f211"/>
                <a:gd name="f409" fmla="*/ f6 1 f211"/>
                <a:gd name="f410" fmla="*/ 0 1 f212"/>
                <a:gd name="f411" fmla="*/ f7 1 f212"/>
                <a:gd name="f412" fmla="+- f310 0 f1"/>
                <a:gd name="f413" fmla="*/ f311 1 f211"/>
                <a:gd name="f414" fmla="*/ f312 1 f212"/>
                <a:gd name="f415" fmla="*/ f313 1 f211"/>
                <a:gd name="f416" fmla="*/ f314 1 f212"/>
                <a:gd name="f417" fmla="*/ f315 1 f211"/>
                <a:gd name="f418" fmla="*/ f316 1 f212"/>
                <a:gd name="f419" fmla="*/ f317 1 f211"/>
                <a:gd name="f420" fmla="*/ f318 1 f212"/>
                <a:gd name="f421" fmla="*/ f319 1 f211"/>
                <a:gd name="f422" fmla="*/ f320 1 f212"/>
                <a:gd name="f423" fmla="*/ f321 1 f211"/>
                <a:gd name="f424" fmla="*/ f322 1 f212"/>
                <a:gd name="f425" fmla="*/ f323 1 f211"/>
                <a:gd name="f426" fmla="*/ f324 1 f212"/>
                <a:gd name="f427" fmla="*/ f325 1 f211"/>
                <a:gd name="f428" fmla="*/ f326 1 f212"/>
                <a:gd name="f429" fmla="*/ f327 1 f211"/>
                <a:gd name="f430" fmla="*/ f328 1 f212"/>
                <a:gd name="f431" fmla="*/ f329 1 f211"/>
                <a:gd name="f432" fmla="*/ f330 1 f212"/>
                <a:gd name="f433" fmla="*/ f331 1 f211"/>
                <a:gd name="f434" fmla="*/ f332 1 f212"/>
                <a:gd name="f435" fmla="*/ f333 1 f211"/>
                <a:gd name="f436" fmla="*/ f334 1 f212"/>
                <a:gd name="f437" fmla="*/ f335 1 f211"/>
                <a:gd name="f438" fmla="*/ f336 1 f212"/>
                <a:gd name="f439" fmla="*/ f337 1 f211"/>
                <a:gd name="f440" fmla="*/ f338 1 f212"/>
                <a:gd name="f441" fmla="*/ f339 1 f211"/>
                <a:gd name="f442" fmla="*/ f340 1 f212"/>
                <a:gd name="f443" fmla="*/ f341 1 f211"/>
                <a:gd name="f444" fmla="*/ f342 1 f212"/>
                <a:gd name="f445" fmla="*/ f343 1 f211"/>
                <a:gd name="f446" fmla="*/ f344 1 f212"/>
                <a:gd name="f447" fmla="*/ f345 1 f211"/>
                <a:gd name="f448" fmla="*/ f346 1 f212"/>
                <a:gd name="f449" fmla="*/ f347 1 f211"/>
                <a:gd name="f450" fmla="*/ f348 1 f212"/>
                <a:gd name="f451" fmla="*/ f349 1 f212"/>
                <a:gd name="f452" fmla="*/ f350 1 f211"/>
                <a:gd name="f453" fmla="*/ f351 1 f212"/>
                <a:gd name="f454" fmla="*/ f352 1 f211"/>
                <a:gd name="f455" fmla="*/ f353 1 f212"/>
                <a:gd name="f456" fmla="*/ f354 1 f211"/>
                <a:gd name="f457" fmla="*/ f355 1 f212"/>
                <a:gd name="f458" fmla="*/ f356 1 f211"/>
                <a:gd name="f459" fmla="*/ f357 1 f212"/>
                <a:gd name="f460" fmla="*/ f358 1 f211"/>
                <a:gd name="f461" fmla="*/ f359 1 f212"/>
                <a:gd name="f462" fmla="*/ f360 1 f211"/>
                <a:gd name="f463" fmla="*/ f361 1 f212"/>
                <a:gd name="f464" fmla="*/ f362 1 f211"/>
                <a:gd name="f465" fmla="*/ f363 1 f212"/>
                <a:gd name="f466" fmla="*/ f364 1 f212"/>
                <a:gd name="f467" fmla="*/ f365 1 f211"/>
                <a:gd name="f468" fmla="*/ f366 1 f212"/>
                <a:gd name="f469" fmla="*/ f367 1 f212"/>
                <a:gd name="f470" fmla="*/ f368 1 f211"/>
                <a:gd name="f471" fmla="*/ f369 1 f212"/>
                <a:gd name="f472" fmla="*/ f370 1 f211"/>
                <a:gd name="f473" fmla="*/ f371 1 f212"/>
                <a:gd name="f474" fmla="*/ f372 1 f212"/>
                <a:gd name="f475" fmla="*/ f373 1 f211"/>
                <a:gd name="f476" fmla="*/ f374 1 f212"/>
                <a:gd name="f477" fmla="*/ f375 1 f211"/>
                <a:gd name="f478" fmla="*/ f376 1 f212"/>
                <a:gd name="f479" fmla="*/ f377 1 f211"/>
                <a:gd name="f480" fmla="*/ f378 1 f212"/>
                <a:gd name="f481" fmla="*/ f379 1 f211"/>
                <a:gd name="f482" fmla="*/ f380 1 f212"/>
                <a:gd name="f483" fmla="*/ f381 1 f211"/>
                <a:gd name="f484" fmla="*/ f382 1 f212"/>
                <a:gd name="f485" fmla="*/ f383 1 f211"/>
                <a:gd name="f486" fmla="*/ f384 1 f212"/>
                <a:gd name="f487" fmla="*/ f385 1 f211"/>
                <a:gd name="f488" fmla="*/ f386 1 f212"/>
                <a:gd name="f489" fmla="*/ f387 1 f211"/>
                <a:gd name="f490" fmla="*/ f388 1 f212"/>
                <a:gd name="f491" fmla="*/ f389 1 f212"/>
                <a:gd name="f492" fmla="*/ f390 1 f211"/>
                <a:gd name="f493" fmla="*/ f391 1 f211"/>
                <a:gd name="f494" fmla="*/ f392 1 f212"/>
                <a:gd name="f495" fmla="*/ f393 1 f211"/>
                <a:gd name="f496" fmla="*/ f394 1 f212"/>
                <a:gd name="f497" fmla="*/ f395 1 f212"/>
                <a:gd name="f498" fmla="*/ f396 1 f211"/>
                <a:gd name="f499" fmla="*/ f397 1 f212"/>
                <a:gd name="f500" fmla="*/ f398 1 f212"/>
                <a:gd name="f501" fmla="*/ f399 1 f211"/>
                <a:gd name="f502" fmla="*/ f400 1 f212"/>
                <a:gd name="f503" fmla="*/ f401 1 f211"/>
                <a:gd name="f504" fmla="*/ f402 1 f211"/>
                <a:gd name="f505" fmla="*/ f403 1 f211"/>
                <a:gd name="f506" fmla="*/ f404 1 f211"/>
                <a:gd name="f507" fmla="*/ f405 1 f212"/>
                <a:gd name="f508" fmla="*/ f406 1 f211"/>
                <a:gd name="f509" fmla="*/ f407 1 f212"/>
                <a:gd name="f510" fmla="*/ f408 f206 1"/>
                <a:gd name="f511" fmla="*/ f409 f206 1"/>
                <a:gd name="f512" fmla="*/ f411 f207 1"/>
                <a:gd name="f513" fmla="*/ f410 f207 1"/>
                <a:gd name="f514" fmla="*/ f413 f206 1"/>
                <a:gd name="f515" fmla="*/ f414 f207 1"/>
                <a:gd name="f516" fmla="*/ f415 f206 1"/>
                <a:gd name="f517" fmla="*/ f416 f207 1"/>
                <a:gd name="f518" fmla="*/ f417 f206 1"/>
                <a:gd name="f519" fmla="*/ f418 f207 1"/>
                <a:gd name="f520" fmla="*/ f419 f206 1"/>
                <a:gd name="f521" fmla="*/ f420 f207 1"/>
                <a:gd name="f522" fmla="*/ f421 f206 1"/>
                <a:gd name="f523" fmla="*/ f422 f207 1"/>
                <a:gd name="f524" fmla="*/ f423 f206 1"/>
                <a:gd name="f525" fmla="*/ f424 f207 1"/>
                <a:gd name="f526" fmla="*/ f425 f206 1"/>
                <a:gd name="f527" fmla="*/ f426 f207 1"/>
                <a:gd name="f528" fmla="*/ f427 f206 1"/>
                <a:gd name="f529" fmla="*/ f428 f207 1"/>
                <a:gd name="f530" fmla="*/ f429 f206 1"/>
                <a:gd name="f531" fmla="*/ f430 f207 1"/>
                <a:gd name="f532" fmla="*/ f431 f206 1"/>
                <a:gd name="f533" fmla="*/ f432 f207 1"/>
                <a:gd name="f534" fmla="*/ f433 f206 1"/>
                <a:gd name="f535" fmla="*/ f434 f207 1"/>
                <a:gd name="f536" fmla="*/ f435 f206 1"/>
                <a:gd name="f537" fmla="*/ f436 f207 1"/>
                <a:gd name="f538" fmla="*/ f437 f206 1"/>
                <a:gd name="f539" fmla="*/ f438 f207 1"/>
                <a:gd name="f540" fmla="*/ f439 f206 1"/>
                <a:gd name="f541" fmla="*/ f440 f207 1"/>
                <a:gd name="f542" fmla="*/ f441 f206 1"/>
                <a:gd name="f543" fmla="*/ f442 f207 1"/>
                <a:gd name="f544" fmla="*/ f443 f206 1"/>
                <a:gd name="f545" fmla="*/ f444 f207 1"/>
                <a:gd name="f546" fmla="*/ f445 f206 1"/>
                <a:gd name="f547" fmla="*/ f446 f207 1"/>
                <a:gd name="f548" fmla="*/ f447 f206 1"/>
                <a:gd name="f549" fmla="*/ f448 f207 1"/>
                <a:gd name="f550" fmla="*/ f449 f206 1"/>
                <a:gd name="f551" fmla="*/ f450 f207 1"/>
                <a:gd name="f552" fmla="*/ f451 f207 1"/>
                <a:gd name="f553" fmla="*/ f452 f206 1"/>
                <a:gd name="f554" fmla="*/ f453 f207 1"/>
                <a:gd name="f555" fmla="*/ f454 f206 1"/>
                <a:gd name="f556" fmla="*/ f455 f207 1"/>
                <a:gd name="f557" fmla="*/ f456 f206 1"/>
                <a:gd name="f558" fmla="*/ f457 f207 1"/>
                <a:gd name="f559" fmla="*/ f458 f206 1"/>
                <a:gd name="f560" fmla="*/ f459 f207 1"/>
                <a:gd name="f561" fmla="*/ f460 f206 1"/>
                <a:gd name="f562" fmla="*/ f461 f207 1"/>
                <a:gd name="f563" fmla="*/ f462 f206 1"/>
                <a:gd name="f564" fmla="*/ f463 f207 1"/>
                <a:gd name="f565" fmla="*/ f464 f206 1"/>
                <a:gd name="f566" fmla="*/ f465 f207 1"/>
                <a:gd name="f567" fmla="*/ f466 f207 1"/>
                <a:gd name="f568" fmla="*/ f467 f206 1"/>
                <a:gd name="f569" fmla="*/ f468 f207 1"/>
                <a:gd name="f570" fmla="*/ f469 f207 1"/>
                <a:gd name="f571" fmla="*/ f470 f206 1"/>
                <a:gd name="f572" fmla="*/ f471 f207 1"/>
                <a:gd name="f573" fmla="*/ f472 f206 1"/>
                <a:gd name="f574" fmla="*/ f473 f207 1"/>
                <a:gd name="f575" fmla="*/ f474 f207 1"/>
                <a:gd name="f576" fmla="*/ f475 f206 1"/>
                <a:gd name="f577" fmla="*/ f476 f207 1"/>
                <a:gd name="f578" fmla="*/ f477 f206 1"/>
                <a:gd name="f579" fmla="*/ f478 f207 1"/>
                <a:gd name="f580" fmla="*/ f479 f206 1"/>
                <a:gd name="f581" fmla="*/ f480 f207 1"/>
                <a:gd name="f582" fmla="*/ f481 f206 1"/>
                <a:gd name="f583" fmla="*/ f482 f207 1"/>
                <a:gd name="f584" fmla="*/ f483 f206 1"/>
                <a:gd name="f585" fmla="*/ f484 f207 1"/>
                <a:gd name="f586" fmla="*/ f485 f206 1"/>
                <a:gd name="f587" fmla="*/ f486 f207 1"/>
                <a:gd name="f588" fmla="*/ f487 f206 1"/>
                <a:gd name="f589" fmla="*/ f488 f207 1"/>
                <a:gd name="f590" fmla="*/ f489 f206 1"/>
                <a:gd name="f591" fmla="*/ f490 f207 1"/>
                <a:gd name="f592" fmla="*/ f491 f207 1"/>
                <a:gd name="f593" fmla="*/ f492 f206 1"/>
                <a:gd name="f594" fmla="*/ f493 f206 1"/>
                <a:gd name="f595" fmla="*/ f494 f207 1"/>
                <a:gd name="f596" fmla="*/ f495 f206 1"/>
                <a:gd name="f597" fmla="*/ f496 f207 1"/>
                <a:gd name="f598" fmla="*/ f497 f207 1"/>
                <a:gd name="f599" fmla="*/ f498 f206 1"/>
                <a:gd name="f600" fmla="*/ f499 f207 1"/>
                <a:gd name="f601" fmla="*/ f500 f207 1"/>
                <a:gd name="f602" fmla="*/ f501 f206 1"/>
                <a:gd name="f603" fmla="*/ f502 f207 1"/>
                <a:gd name="f604" fmla="*/ f503 f206 1"/>
                <a:gd name="f605" fmla="*/ f504 f206 1"/>
                <a:gd name="f606" fmla="*/ f505 f206 1"/>
                <a:gd name="f607" fmla="*/ f506 f206 1"/>
                <a:gd name="f608" fmla="*/ f507 f207 1"/>
                <a:gd name="f609" fmla="*/ f508 f206 1"/>
                <a:gd name="f610" fmla="*/ f509 f207 1"/>
              </a:gdLst>
              <a:ahLst/>
              <a:cxnLst>
                <a:cxn ang="3cd4">
                  <a:pos x="hc" y="t"/>
                </a:cxn>
                <a:cxn ang="0">
                  <a:pos x="r" y="vc"/>
                </a:cxn>
                <a:cxn ang="cd4">
                  <a:pos x="hc" y="b"/>
                </a:cxn>
                <a:cxn ang="cd2">
                  <a:pos x="l" y="vc"/>
                </a:cxn>
                <a:cxn ang="f412">
                  <a:pos x="f514" y="f515"/>
                </a:cxn>
                <a:cxn ang="f412">
                  <a:pos x="f516" y="f517"/>
                </a:cxn>
                <a:cxn ang="f412">
                  <a:pos x="f518" y="f519"/>
                </a:cxn>
                <a:cxn ang="f412">
                  <a:pos x="f520" y="f521"/>
                </a:cxn>
                <a:cxn ang="f412">
                  <a:pos x="f522" y="f523"/>
                </a:cxn>
                <a:cxn ang="f412">
                  <a:pos x="f524" y="f525"/>
                </a:cxn>
                <a:cxn ang="f412">
                  <a:pos x="f526" y="f527"/>
                </a:cxn>
                <a:cxn ang="f412">
                  <a:pos x="f528" y="f529"/>
                </a:cxn>
                <a:cxn ang="f412">
                  <a:pos x="f530" y="f531"/>
                </a:cxn>
                <a:cxn ang="f412">
                  <a:pos x="f532" y="f533"/>
                </a:cxn>
                <a:cxn ang="f412">
                  <a:pos x="f534" y="f535"/>
                </a:cxn>
                <a:cxn ang="f412">
                  <a:pos x="f536" y="f537"/>
                </a:cxn>
                <a:cxn ang="f412">
                  <a:pos x="f538" y="f539"/>
                </a:cxn>
                <a:cxn ang="f412">
                  <a:pos x="f540" y="f541"/>
                </a:cxn>
                <a:cxn ang="f412">
                  <a:pos x="f542" y="f543"/>
                </a:cxn>
                <a:cxn ang="f412">
                  <a:pos x="f544" y="f545"/>
                </a:cxn>
                <a:cxn ang="f412">
                  <a:pos x="f546" y="f547"/>
                </a:cxn>
                <a:cxn ang="f412">
                  <a:pos x="f548" y="f549"/>
                </a:cxn>
                <a:cxn ang="f412">
                  <a:pos x="f550" y="f551"/>
                </a:cxn>
                <a:cxn ang="f412">
                  <a:pos x="f550" y="f552"/>
                </a:cxn>
                <a:cxn ang="f412">
                  <a:pos x="f553" y="f554"/>
                </a:cxn>
                <a:cxn ang="f412">
                  <a:pos x="f555" y="f556"/>
                </a:cxn>
                <a:cxn ang="f412">
                  <a:pos x="f557" y="f558"/>
                </a:cxn>
                <a:cxn ang="f412">
                  <a:pos x="f559" y="f560"/>
                </a:cxn>
                <a:cxn ang="f412">
                  <a:pos x="f561" y="f562"/>
                </a:cxn>
                <a:cxn ang="f412">
                  <a:pos x="f563" y="f564"/>
                </a:cxn>
                <a:cxn ang="f412">
                  <a:pos x="f565" y="f566"/>
                </a:cxn>
                <a:cxn ang="f412">
                  <a:pos x="f565" y="f567"/>
                </a:cxn>
                <a:cxn ang="f412">
                  <a:pos x="f568" y="f569"/>
                </a:cxn>
                <a:cxn ang="f412">
                  <a:pos x="f568" y="f570"/>
                </a:cxn>
                <a:cxn ang="f412">
                  <a:pos x="f571" y="f572"/>
                </a:cxn>
                <a:cxn ang="f412">
                  <a:pos x="f573" y="f574"/>
                </a:cxn>
                <a:cxn ang="f412">
                  <a:pos x="f573" y="f575"/>
                </a:cxn>
                <a:cxn ang="f412">
                  <a:pos x="f576" y="f577"/>
                </a:cxn>
                <a:cxn ang="f412">
                  <a:pos x="f578" y="f579"/>
                </a:cxn>
                <a:cxn ang="f412">
                  <a:pos x="f580" y="f581"/>
                </a:cxn>
                <a:cxn ang="f412">
                  <a:pos x="f582" y="f583"/>
                </a:cxn>
                <a:cxn ang="f412">
                  <a:pos x="f584" y="f585"/>
                </a:cxn>
                <a:cxn ang="f412">
                  <a:pos x="f586" y="f587"/>
                </a:cxn>
                <a:cxn ang="f412">
                  <a:pos x="f588" y="f589"/>
                </a:cxn>
                <a:cxn ang="f412">
                  <a:pos x="f590" y="f591"/>
                </a:cxn>
                <a:cxn ang="f412">
                  <a:pos x="f590" y="f592"/>
                </a:cxn>
                <a:cxn ang="f412">
                  <a:pos x="f593" y="f587"/>
                </a:cxn>
                <a:cxn ang="f412">
                  <a:pos x="f594" y="f595"/>
                </a:cxn>
                <a:cxn ang="f412">
                  <a:pos x="f596" y="f597"/>
                </a:cxn>
                <a:cxn ang="f412">
                  <a:pos x="f568" y="f598"/>
                </a:cxn>
                <a:cxn ang="f412">
                  <a:pos x="f599" y="f600"/>
                </a:cxn>
                <a:cxn ang="f412">
                  <a:pos x="f557" y="f601"/>
                </a:cxn>
                <a:cxn ang="f412">
                  <a:pos x="f602" y="f603"/>
                </a:cxn>
                <a:cxn ang="f412">
                  <a:pos x="f604" y="f541"/>
                </a:cxn>
                <a:cxn ang="f412">
                  <a:pos x="f605" y="f535"/>
                </a:cxn>
                <a:cxn ang="f412">
                  <a:pos x="f606" y="f521"/>
                </a:cxn>
                <a:cxn ang="f412">
                  <a:pos x="f607" y="f608"/>
                </a:cxn>
                <a:cxn ang="f412">
                  <a:pos x="f609" y="f610"/>
                </a:cxn>
              </a:cxnLst>
              <a:rect l="f510" t="f513" r="f511" b="f512"/>
              <a:pathLst>
                <a:path w="127" h="233">
                  <a:moveTo>
                    <a:pt x="f8" y="f9"/>
                  </a:moveTo>
                  <a:cubicBezTo>
                    <a:pt x="f8" y="f10"/>
                    <a:pt x="f11" y="f12"/>
                    <a:pt x="f13" y="f14"/>
                  </a:cubicBezTo>
                  <a:cubicBezTo>
                    <a:pt x="f13" y="f14"/>
                    <a:pt x="f15" y="f16"/>
                    <a:pt x="f15" y="f14"/>
                  </a:cubicBezTo>
                  <a:cubicBezTo>
                    <a:pt x="f15" y="f17"/>
                    <a:pt x="f18" y="f19"/>
                    <a:pt x="f20" y="f21"/>
                  </a:cubicBezTo>
                  <a:cubicBezTo>
                    <a:pt x="f20" y="f21"/>
                    <a:pt x="f20" y="f21"/>
                    <a:pt x="f20" y="f21"/>
                  </a:cubicBezTo>
                  <a:cubicBezTo>
                    <a:pt x="f20" y="f22"/>
                    <a:pt x="f20" y="f23"/>
                    <a:pt x="f24" y="f25"/>
                  </a:cubicBezTo>
                  <a:cubicBezTo>
                    <a:pt x="f24" y="f23"/>
                    <a:pt x="f24" y="f23"/>
                    <a:pt x="f24" y="f23"/>
                  </a:cubicBezTo>
                  <a:cubicBezTo>
                    <a:pt x="f24" y="f25"/>
                    <a:pt x="f26" y="f25"/>
                    <a:pt x="f24" y="f25"/>
                  </a:cubicBezTo>
                  <a:cubicBezTo>
                    <a:pt x="f26" y="f25"/>
                    <a:pt x="f26" y="f25"/>
                    <a:pt x="f26" y="f25"/>
                  </a:cubicBezTo>
                  <a:cubicBezTo>
                    <a:pt x="f26" y="f27"/>
                    <a:pt x="f26" y="f27"/>
                    <a:pt x="f26" y="f27"/>
                  </a:cubicBezTo>
                  <a:cubicBezTo>
                    <a:pt x="f24" y="f28"/>
                    <a:pt x="f29" y="f30"/>
                    <a:pt x="f29" y="f31"/>
                  </a:cubicBezTo>
                  <a:cubicBezTo>
                    <a:pt x="f29" y="f31"/>
                    <a:pt x="f29" y="f31"/>
                    <a:pt x="f29" y="f31"/>
                  </a:cubicBezTo>
                  <a:cubicBezTo>
                    <a:pt x="f32" y="f33"/>
                    <a:pt x="f34" y="f35"/>
                    <a:pt x="f36" y="f37"/>
                  </a:cubicBezTo>
                  <a:cubicBezTo>
                    <a:pt x="f36" y="f37"/>
                    <a:pt x="f36" y="f37"/>
                    <a:pt x="f36" y="f37"/>
                  </a:cubicBezTo>
                  <a:cubicBezTo>
                    <a:pt x="f36" y="f37"/>
                    <a:pt x="f36" y="f38"/>
                    <a:pt x="f36" y="f39"/>
                  </a:cubicBezTo>
                  <a:cubicBezTo>
                    <a:pt x="f40" y="f39"/>
                    <a:pt x="f36" y="f41"/>
                    <a:pt x="f40" y="f41"/>
                  </a:cubicBezTo>
                  <a:cubicBezTo>
                    <a:pt x="f40" y="f41"/>
                    <a:pt x="f40" y="f41"/>
                    <a:pt x="f40" y="f41"/>
                  </a:cubicBezTo>
                  <a:cubicBezTo>
                    <a:pt x="f40" y="f42"/>
                    <a:pt x="f43" y="f42"/>
                    <a:pt x="f43" y="f42"/>
                  </a:cubicBezTo>
                  <a:cubicBezTo>
                    <a:pt x="f44" y="f42"/>
                    <a:pt x="f44" y="f42"/>
                    <a:pt x="f44" y="f42"/>
                  </a:cubicBezTo>
                  <a:cubicBezTo>
                    <a:pt x="f43" y="f45"/>
                    <a:pt x="f46" y="f45"/>
                    <a:pt x="f44" y="f47"/>
                  </a:cubicBezTo>
                  <a:cubicBezTo>
                    <a:pt x="f44" y="f47"/>
                    <a:pt x="f44" y="f47"/>
                    <a:pt x="f44" y="f47"/>
                  </a:cubicBezTo>
                  <a:cubicBezTo>
                    <a:pt x="f44" y="f47"/>
                    <a:pt x="f46" y="f47"/>
                    <a:pt x="f46" y="f48"/>
                  </a:cubicBezTo>
                  <a:cubicBezTo>
                    <a:pt x="f46" y="f48"/>
                    <a:pt x="f46" y="f48"/>
                    <a:pt x="f46" y="f48"/>
                  </a:cubicBezTo>
                  <a:cubicBezTo>
                    <a:pt x="f49" y="f2"/>
                    <a:pt x="f49" y="f50"/>
                    <a:pt x="f49" y="f50"/>
                  </a:cubicBezTo>
                  <a:cubicBezTo>
                    <a:pt x="f49" y="f50"/>
                    <a:pt x="f46" y="f2"/>
                    <a:pt x="f49" y="f2"/>
                  </a:cubicBezTo>
                  <a:cubicBezTo>
                    <a:pt x="f51" y="f52"/>
                    <a:pt x="f53" y="f54"/>
                    <a:pt x="f55" y="f56"/>
                  </a:cubicBezTo>
                  <a:cubicBezTo>
                    <a:pt x="f57" y="f56"/>
                    <a:pt x="f57" y="f56"/>
                    <a:pt x="f57" y="f56"/>
                  </a:cubicBezTo>
                  <a:cubicBezTo>
                    <a:pt x="f57" y="f58"/>
                    <a:pt x="f59" y="f60"/>
                    <a:pt x="f59" y="f60"/>
                  </a:cubicBezTo>
                  <a:cubicBezTo>
                    <a:pt x="f59" y="f60"/>
                    <a:pt x="f59" y="f60"/>
                    <a:pt x="f61" y="f60"/>
                  </a:cubicBezTo>
                  <a:cubicBezTo>
                    <a:pt x="f61" y="f62"/>
                    <a:pt x="f59" y="f62"/>
                    <a:pt x="f61" y="f62"/>
                  </a:cubicBezTo>
                  <a:cubicBezTo>
                    <a:pt x="f61" y="f62"/>
                    <a:pt x="f61" y="f62"/>
                    <a:pt x="f61" y="f62"/>
                  </a:cubicBezTo>
                  <a:cubicBezTo>
                    <a:pt x="f61" y="f62"/>
                    <a:pt x="f63" y="f64"/>
                    <a:pt x="f63" y="f65"/>
                  </a:cubicBezTo>
                  <a:cubicBezTo>
                    <a:pt x="f63" y="f65"/>
                    <a:pt x="f63" y="f65"/>
                    <a:pt x="f63" y="f65"/>
                  </a:cubicBezTo>
                  <a:cubicBezTo>
                    <a:pt x="f63" y="f66"/>
                    <a:pt x="f67" y="f66"/>
                    <a:pt x="f67" y="f68"/>
                  </a:cubicBezTo>
                  <a:cubicBezTo>
                    <a:pt x="f69" y="f66"/>
                    <a:pt x="f69" y="f66"/>
                    <a:pt x="f69" y="f66"/>
                  </a:cubicBezTo>
                  <a:cubicBezTo>
                    <a:pt x="f70" y="f68"/>
                    <a:pt x="f67" y="f68"/>
                    <a:pt x="f69" y="f71"/>
                  </a:cubicBezTo>
                  <a:cubicBezTo>
                    <a:pt x="f69" y="f71"/>
                    <a:pt x="f69" y="f71"/>
                    <a:pt x="f69" y="f71"/>
                  </a:cubicBezTo>
                  <a:cubicBezTo>
                    <a:pt x="f69" y="f72"/>
                    <a:pt x="f70" y="f73"/>
                    <a:pt x="f70" y="f74"/>
                  </a:cubicBezTo>
                  <a:cubicBezTo>
                    <a:pt x="f70" y="f75"/>
                    <a:pt x="f70" y="f75"/>
                    <a:pt x="f70" y="f75"/>
                  </a:cubicBezTo>
                  <a:cubicBezTo>
                    <a:pt x="f76" y="f74"/>
                    <a:pt x="f77" y="f78"/>
                    <a:pt x="f77" y="f79"/>
                  </a:cubicBezTo>
                  <a:cubicBezTo>
                    <a:pt x="f77" y="f79"/>
                    <a:pt x="f77" y="f80"/>
                    <a:pt x="f77" y="f79"/>
                  </a:cubicBezTo>
                  <a:cubicBezTo>
                    <a:pt x="f77" y="f81"/>
                    <a:pt x="f82" y="f81"/>
                    <a:pt x="f77" y="f81"/>
                  </a:cubicBezTo>
                  <a:cubicBezTo>
                    <a:pt x="f82" y="f83"/>
                    <a:pt x="f84" y="f85"/>
                    <a:pt x="f84" y="f86"/>
                  </a:cubicBezTo>
                  <a:cubicBezTo>
                    <a:pt x="f84" y="f86"/>
                    <a:pt x="f87" y="f86"/>
                    <a:pt x="f87" y="f85"/>
                  </a:cubicBezTo>
                  <a:cubicBezTo>
                    <a:pt x="f87" y="f86"/>
                    <a:pt x="f87" y="f86"/>
                    <a:pt x="f87" y="f86"/>
                  </a:cubicBezTo>
                  <a:cubicBezTo>
                    <a:pt x="f88" y="f85"/>
                    <a:pt x="f87" y="f85"/>
                    <a:pt x="f87" y="f85"/>
                  </a:cubicBezTo>
                  <a:cubicBezTo>
                    <a:pt x="f88" y="f85"/>
                    <a:pt x="f88" y="f89"/>
                    <a:pt x="f88" y="f89"/>
                  </a:cubicBezTo>
                  <a:cubicBezTo>
                    <a:pt x="f88" y="f90"/>
                    <a:pt x="f88" y="f91"/>
                    <a:pt x="f88" y="f91"/>
                  </a:cubicBezTo>
                  <a:cubicBezTo>
                    <a:pt x="f92" y="f91"/>
                    <a:pt x="f92" y="f91"/>
                    <a:pt x="f92" y="f91"/>
                  </a:cubicBezTo>
                  <a:cubicBezTo>
                    <a:pt x="f92" y="f93"/>
                    <a:pt x="f92" y="f93"/>
                    <a:pt x="f92" y="f93"/>
                  </a:cubicBezTo>
                  <a:cubicBezTo>
                    <a:pt x="f92" y="f94"/>
                    <a:pt x="f92" y="f93"/>
                    <a:pt x="f92" y="f94"/>
                  </a:cubicBezTo>
                  <a:cubicBezTo>
                    <a:pt x="f92" y="f94"/>
                    <a:pt x="f92" y="f94"/>
                    <a:pt x="f92" y="f94"/>
                  </a:cubicBezTo>
                  <a:cubicBezTo>
                    <a:pt x="f92" y="f94"/>
                    <a:pt x="f95" y="f96"/>
                    <a:pt x="f95" y="f96"/>
                  </a:cubicBezTo>
                  <a:cubicBezTo>
                    <a:pt x="f95" y="f96"/>
                    <a:pt x="f95" y="f97"/>
                    <a:pt x="f95" y="f97"/>
                  </a:cubicBezTo>
                  <a:cubicBezTo>
                    <a:pt x="f95" y="f96"/>
                    <a:pt x="f95" y="f96"/>
                    <a:pt x="f98" y="f99"/>
                  </a:cubicBezTo>
                  <a:cubicBezTo>
                    <a:pt x="f98" y="f99"/>
                    <a:pt x="f98" y="f99"/>
                    <a:pt x="f98" y="f99"/>
                  </a:cubicBezTo>
                  <a:cubicBezTo>
                    <a:pt x="f98" y="f99"/>
                    <a:pt x="f98" y="f99"/>
                    <a:pt x="f95" y="f99"/>
                  </a:cubicBezTo>
                  <a:cubicBezTo>
                    <a:pt x="f95" y="f99"/>
                    <a:pt x="f98" y="f99"/>
                    <a:pt x="f95" y="f99"/>
                  </a:cubicBezTo>
                  <a:cubicBezTo>
                    <a:pt x="f95" y="f99"/>
                    <a:pt x="f95" y="f100"/>
                    <a:pt x="f98" y="f101"/>
                  </a:cubicBezTo>
                  <a:cubicBezTo>
                    <a:pt x="f98" y="f100"/>
                    <a:pt x="f98" y="f100"/>
                    <a:pt x="f98" y="f100"/>
                  </a:cubicBezTo>
                  <a:cubicBezTo>
                    <a:pt x="f98" y="f102"/>
                    <a:pt x="f103" y="f104"/>
                    <a:pt x="f103" y="f105"/>
                  </a:cubicBezTo>
                  <a:cubicBezTo>
                    <a:pt x="f103" y="f104"/>
                    <a:pt x="f103" y="f104"/>
                    <a:pt x="f103" y="f104"/>
                  </a:cubicBezTo>
                  <a:cubicBezTo>
                    <a:pt x="f106" y="f105"/>
                    <a:pt x="f106" y="f107"/>
                    <a:pt x="f108" y="f109"/>
                  </a:cubicBezTo>
                  <a:cubicBezTo>
                    <a:pt x="f108" y="f109"/>
                    <a:pt x="f108" y="f109"/>
                    <a:pt x="f108" y="f109"/>
                  </a:cubicBezTo>
                  <a:cubicBezTo>
                    <a:pt x="f108" y="f110"/>
                    <a:pt x="f111" y="f110"/>
                    <a:pt x="f111" y="f110"/>
                  </a:cubicBezTo>
                  <a:cubicBezTo>
                    <a:pt x="f111" y="f112"/>
                    <a:pt x="f111" y="f112"/>
                    <a:pt x="f111" y="f112"/>
                  </a:cubicBezTo>
                  <a:cubicBezTo>
                    <a:pt x="f111" y="f112"/>
                    <a:pt x="f111" y="f112"/>
                    <a:pt x="f111" y="f112"/>
                  </a:cubicBezTo>
                  <a:cubicBezTo>
                    <a:pt x="f111" y="f6"/>
                    <a:pt x="f111" y="f113"/>
                    <a:pt x="f114" y="f113"/>
                  </a:cubicBezTo>
                  <a:cubicBezTo>
                    <a:pt x="f114" y="f115"/>
                    <a:pt x="f114" y="f116"/>
                    <a:pt x="f114" y="f116"/>
                  </a:cubicBezTo>
                  <a:cubicBezTo>
                    <a:pt x="f117" y="f116"/>
                    <a:pt x="f117" y="f116"/>
                    <a:pt x="f117" y="f116"/>
                  </a:cubicBezTo>
                  <a:cubicBezTo>
                    <a:pt x="f117" y="f116"/>
                    <a:pt x="f117" y="f118"/>
                    <a:pt x="f119" y="f118"/>
                  </a:cubicBezTo>
                  <a:cubicBezTo>
                    <a:pt x="f119" y="f120"/>
                    <a:pt x="f117" y="f113"/>
                    <a:pt x="f117" y="f115"/>
                  </a:cubicBezTo>
                  <a:cubicBezTo>
                    <a:pt x="f117" y="f115"/>
                    <a:pt x="f117" y="f118"/>
                    <a:pt x="f117" y="f116"/>
                  </a:cubicBezTo>
                  <a:cubicBezTo>
                    <a:pt x="f119" y="f118"/>
                    <a:pt x="f119" y="f120"/>
                    <a:pt x="f119" y="f120"/>
                  </a:cubicBezTo>
                  <a:cubicBezTo>
                    <a:pt x="f119" y="f120"/>
                    <a:pt x="f121" y="f118"/>
                    <a:pt x="f121" y="f120"/>
                  </a:cubicBezTo>
                  <a:cubicBezTo>
                    <a:pt x="f121" y="f122"/>
                    <a:pt x="f121" y="f120"/>
                    <a:pt x="f121" y="f122"/>
                  </a:cubicBezTo>
                  <a:cubicBezTo>
                    <a:pt x="f121" y="f123"/>
                    <a:pt x="f121" y="f123"/>
                    <a:pt x="f121" y="f123"/>
                  </a:cubicBezTo>
                  <a:cubicBezTo>
                    <a:pt x="f121" y="f123"/>
                    <a:pt x="f124" y="f123"/>
                    <a:pt x="f121" y="f123"/>
                  </a:cubicBezTo>
                  <a:cubicBezTo>
                    <a:pt x="f124" y="f123"/>
                    <a:pt x="f124" y="f125"/>
                    <a:pt x="f124" y="f123"/>
                  </a:cubicBezTo>
                  <a:cubicBezTo>
                    <a:pt x="f126" y="f123"/>
                    <a:pt x="f126" y="f123"/>
                    <a:pt x="f126" y="f123"/>
                  </a:cubicBezTo>
                  <a:cubicBezTo>
                    <a:pt x="f126" y="f125"/>
                    <a:pt x="f126" y="f125"/>
                    <a:pt x="f126" y="f125"/>
                  </a:cubicBezTo>
                  <a:cubicBezTo>
                    <a:pt x="f126" y="f125"/>
                    <a:pt x="f126" y="f125"/>
                    <a:pt x="f126" y="f125"/>
                  </a:cubicBezTo>
                  <a:cubicBezTo>
                    <a:pt x="f124" y="f127"/>
                    <a:pt x="f126" y="f127"/>
                    <a:pt x="f126" y="f128"/>
                  </a:cubicBezTo>
                  <a:cubicBezTo>
                    <a:pt x="f129" y="f130"/>
                    <a:pt x="f129" y="f131"/>
                    <a:pt x="f132" y="f131"/>
                  </a:cubicBezTo>
                  <a:cubicBezTo>
                    <a:pt x="f132" y="f133"/>
                    <a:pt x="f132" y="f133"/>
                    <a:pt x="f134" y="f135"/>
                  </a:cubicBezTo>
                  <a:cubicBezTo>
                    <a:pt x="f134" y="f133"/>
                    <a:pt x="f134" y="f133"/>
                    <a:pt x="f134" y="f133"/>
                  </a:cubicBezTo>
                  <a:cubicBezTo>
                    <a:pt x="f134" y="f135"/>
                    <a:pt x="f134" y="f135"/>
                    <a:pt x="f134" y="f135"/>
                  </a:cubicBezTo>
                  <a:cubicBezTo>
                    <a:pt x="f134" y="f135"/>
                    <a:pt x="f136" y="f137"/>
                    <a:pt x="f138" y="f137"/>
                  </a:cubicBezTo>
                  <a:cubicBezTo>
                    <a:pt x="f138" y="f139"/>
                    <a:pt x="f136" y="f139"/>
                    <a:pt x="f136" y="f139"/>
                  </a:cubicBezTo>
                  <a:cubicBezTo>
                    <a:pt x="f138" y="f139"/>
                    <a:pt x="f138" y="f140"/>
                    <a:pt x="f141" y="f142"/>
                  </a:cubicBezTo>
                  <a:cubicBezTo>
                    <a:pt x="f141" y="f140"/>
                    <a:pt x="f141" y="f143"/>
                    <a:pt x="f141" y="f140"/>
                  </a:cubicBezTo>
                  <a:cubicBezTo>
                    <a:pt x="f144" y="f140"/>
                    <a:pt x="f141" y="f142"/>
                    <a:pt x="f145" y="f146"/>
                  </a:cubicBezTo>
                  <a:cubicBezTo>
                    <a:pt x="f141" y="f146"/>
                    <a:pt x="f141" y="f146"/>
                    <a:pt x="f141" y="f146"/>
                  </a:cubicBezTo>
                  <a:cubicBezTo>
                    <a:pt x="f145" y="f146"/>
                    <a:pt x="f145" y="f147"/>
                    <a:pt x="f144" y="f148"/>
                  </a:cubicBezTo>
                  <a:cubicBezTo>
                    <a:pt x="f145" y="f147"/>
                    <a:pt x="f144" y="f147"/>
                    <a:pt x="f144" y="f149"/>
                  </a:cubicBezTo>
                  <a:cubicBezTo>
                    <a:pt x="f144" y="f150"/>
                    <a:pt x="f144" y="f151"/>
                    <a:pt x="f152" y="f151"/>
                  </a:cubicBezTo>
                  <a:cubicBezTo>
                    <a:pt x="f152" y="f151"/>
                    <a:pt x="f153" y="f154"/>
                    <a:pt x="f152" y="f154"/>
                  </a:cubicBezTo>
                  <a:cubicBezTo>
                    <a:pt x="f152" y="f151"/>
                    <a:pt x="f152" y="f151"/>
                    <a:pt x="f152" y="f151"/>
                  </a:cubicBezTo>
                  <a:cubicBezTo>
                    <a:pt x="f152" y="f154"/>
                    <a:pt x="f152" y="f154"/>
                    <a:pt x="f152" y="f154"/>
                  </a:cubicBezTo>
                  <a:cubicBezTo>
                    <a:pt x="f152" y="f154"/>
                    <a:pt x="f152" y="f154"/>
                    <a:pt x="f153" y="f154"/>
                  </a:cubicBezTo>
                  <a:cubicBezTo>
                    <a:pt x="f155" y="f154"/>
                    <a:pt x="f152" y="f156"/>
                    <a:pt x="f153" y="f157"/>
                  </a:cubicBezTo>
                  <a:cubicBezTo>
                    <a:pt x="f153" y="f158"/>
                    <a:pt x="f155" y="f158"/>
                    <a:pt x="f155" y="f157"/>
                  </a:cubicBezTo>
                  <a:cubicBezTo>
                    <a:pt x="f155" y="f159"/>
                    <a:pt x="f155" y="f159"/>
                    <a:pt x="f155" y="f159"/>
                  </a:cubicBezTo>
                  <a:cubicBezTo>
                    <a:pt x="f155" y="f160"/>
                    <a:pt x="f161" y="f159"/>
                    <a:pt x="f161" y="f159"/>
                  </a:cubicBezTo>
                  <a:cubicBezTo>
                    <a:pt x="f161" y="f160"/>
                    <a:pt x="f161" y="f160"/>
                    <a:pt x="f161" y="f160"/>
                  </a:cubicBezTo>
                  <a:cubicBezTo>
                    <a:pt x="f161" y="f160"/>
                    <a:pt x="f161" y="f160"/>
                    <a:pt x="f161" y="f160"/>
                  </a:cubicBezTo>
                  <a:cubicBezTo>
                    <a:pt x="f161" y="f160"/>
                    <a:pt x="f161" y="f160"/>
                    <a:pt x="f161" y="f160"/>
                  </a:cubicBezTo>
                  <a:cubicBezTo>
                    <a:pt x="f161" y="f160"/>
                    <a:pt x="f161" y="f160"/>
                    <a:pt x="f161" y="f160"/>
                  </a:cubicBezTo>
                  <a:cubicBezTo>
                    <a:pt x="f162" y="f160"/>
                    <a:pt x="f162" y="f163"/>
                    <a:pt x="f162" y="f163"/>
                  </a:cubicBezTo>
                  <a:cubicBezTo>
                    <a:pt x="f162" y="f163"/>
                    <a:pt x="f161" y="f163"/>
                    <a:pt x="f161" y="f160"/>
                  </a:cubicBezTo>
                  <a:cubicBezTo>
                    <a:pt x="f161" y="f163"/>
                    <a:pt x="f161" y="f163"/>
                    <a:pt x="f161" y="f164"/>
                  </a:cubicBezTo>
                  <a:cubicBezTo>
                    <a:pt x="f161" y="f163"/>
                    <a:pt x="f162" y="f164"/>
                    <a:pt x="f162" y="f165"/>
                  </a:cubicBezTo>
                  <a:cubicBezTo>
                    <a:pt x="f162" y="f165"/>
                    <a:pt x="f162" y="f165"/>
                    <a:pt x="f162" y="f165"/>
                  </a:cubicBezTo>
                  <a:cubicBezTo>
                    <a:pt x="f162" y="f165"/>
                    <a:pt x="f162" y="f166"/>
                    <a:pt x="f167" y="f166"/>
                  </a:cubicBezTo>
                  <a:cubicBezTo>
                    <a:pt x="f167" y="f165"/>
                    <a:pt x="f162" y="f165"/>
                    <a:pt x="f162" y="f165"/>
                  </a:cubicBezTo>
                  <a:cubicBezTo>
                    <a:pt x="f167" y="f165"/>
                    <a:pt x="f167" y="f165"/>
                    <a:pt x="f167" y="f166"/>
                  </a:cubicBezTo>
                  <a:cubicBezTo>
                    <a:pt x="f167" y="f166"/>
                    <a:pt x="f162" y="f166"/>
                    <a:pt x="f167" y="f168"/>
                  </a:cubicBezTo>
                  <a:cubicBezTo>
                    <a:pt x="f167" y="f166"/>
                    <a:pt x="f167" y="f166"/>
                    <a:pt x="f167" y="f166"/>
                  </a:cubicBezTo>
                  <a:cubicBezTo>
                    <a:pt x="f169" y="f168"/>
                    <a:pt x="f169" y="f168"/>
                    <a:pt x="f169" y="f168"/>
                  </a:cubicBezTo>
                  <a:cubicBezTo>
                    <a:pt x="f167" y="f168"/>
                    <a:pt x="f167" y="f168"/>
                    <a:pt x="f167" y="f168"/>
                  </a:cubicBezTo>
                  <a:cubicBezTo>
                    <a:pt x="f167" y="f168"/>
                    <a:pt x="f167" y="f168"/>
                    <a:pt x="f169" y="f168"/>
                  </a:cubicBezTo>
                  <a:cubicBezTo>
                    <a:pt x="f167" y="f170"/>
                    <a:pt x="f169" y="f170"/>
                    <a:pt x="f169" y="f170"/>
                  </a:cubicBezTo>
                  <a:cubicBezTo>
                    <a:pt x="f169" y="f170"/>
                    <a:pt x="f169" y="f170"/>
                    <a:pt x="f171" y="f172"/>
                  </a:cubicBezTo>
                  <a:cubicBezTo>
                    <a:pt x="f171" y="f172"/>
                    <a:pt x="f171" y="f172"/>
                    <a:pt x="f171" y="f172"/>
                  </a:cubicBezTo>
                  <a:cubicBezTo>
                    <a:pt x="f171" y="f173"/>
                    <a:pt x="f171" y="f173"/>
                    <a:pt x="f171" y="f173"/>
                  </a:cubicBezTo>
                  <a:cubicBezTo>
                    <a:pt x="f171" y="f173"/>
                    <a:pt x="f171" y="f173"/>
                    <a:pt x="f171" y="f173"/>
                  </a:cubicBezTo>
                  <a:cubicBezTo>
                    <a:pt x="f174" y="f175"/>
                    <a:pt x="f174" y="f175"/>
                    <a:pt x="f174" y="f174"/>
                  </a:cubicBezTo>
                  <a:cubicBezTo>
                    <a:pt x="f174" y="f174"/>
                    <a:pt x="f175" y="f175"/>
                    <a:pt x="f175" y="f174"/>
                  </a:cubicBezTo>
                  <a:cubicBezTo>
                    <a:pt x="f175" y="f176"/>
                    <a:pt x="f175" y="f176"/>
                    <a:pt x="f175" y="f176"/>
                  </a:cubicBezTo>
                  <a:cubicBezTo>
                    <a:pt x="f175" y="f171"/>
                    <a:pt x="f175" y="f167"/>
                    <a:pt x="f173" y="f162"/>
                  </a:cubicBezTo>
                  <a:cubicBezTo>
                    <a:pt x="f173" y="f162"/>
                    <a:pt x="f173" y="f162"/>
                    <a:pt x="f173" y="f162"/>
                  </a:cubicBezTo>
                  <a:cubicBezTo>
                    <a:pt x="f172" y="f155"/>
                    <a:pt x="f172" y="f152"/>
                    <a:pt x="f168" y="f152"/>
                  </a:cubicBezTo>
                  <a:cubicBezTo>
                    <a:pt x="f168" y="f152"/>
                    <a:pt x="f168" y="f152"/>
                    <a:pt x="f177" y="f152"/>
                  </a:cubicBezTo>
                  <a:cubicBezTo>
                    <a:pt x="f177" y="f178"/>
                    <a:pt x="f177" y="f152"/>
                    <a:pt x="f177" y="f178"/>
                  </a:cubicBezTo>
                  <a:cubicBezTo>
                    <a:pt x="f168" y="f178"/>
                    <a:pt x="f168" y="f178"/>
                    <a:pt x="f168" y="f178"/>
                  </a:cubicBezTo>
                  <a:cubicBezTo>
                    <a:pt x="f168" y="f144"/>
                    <a:pt x="f177" y="f145"/>
                    <a:pt x="f166" y="f141"/>
                  </a:cubicBezTo>
                  <a:cubicBezTo>
                    <a:pt x="f177" y="f141"/>
                    <a:pt x="f177" y="f141"/>
                    <a:pt x="f177" y="f141"/>
                  </a:cubicBezTo>
                  <a:cubicBezTo>
                    <a:pt x="f166" y="f141"/>
                    <a:pt x="f165" y="f141"/>
                    <a:pt x="f165" y="f138"/>
                  </a:cubicBezTo>
                  <a:cubicBezTo>
                    <a:pt x="f166" y="f138"/>
                    <a:pt x="f166" y="f138"/>
                    <a:pt x="f166" y="f138"/>
                  </a:cubicBezTo>
                  <a:cubicBezTo>
                    <a:pt x="f165" y="f136"/>
                    <a:pt x="f165" y="f136"/>
                    <a:pt x="f165" y="f136"/>
                  </a:cubicBezTo>
                  <a:cubicBezTo>
                    <a:pt x="f165" y="f136"/>
                    <a:pt x="f166" y="f136"/>
                    <a:pt x="f165" y="f136"/>
                  </a:cubicBezTo>
                  <a:cubicBezTo>
                    <a:pt x="f165" y="f136"/>
                    <a:pt x="f165" y="f136"/>
                    <a:pt x="f165" y="f136"/>
                  </a:cubicBezTo>
                  <a:cubicBezTo>
                    <a:pt x="f165" y="f136"/>
                    <a:pt x="f165" y="f132"/>
                    <a:pt x="f164" y="f132"/>
                  </a:cubicBezTo>
                  <a:cubicBezTo>
                    <a:pt x="f163" y="f132"/>
                    <a:pt x="f163" y="f132"/>
                    <a:pt x="f163" y="f132"/>
                  </a:cubicBezTo>
                  <a:cubicBezTo>
                    <a:pt x="f163" y="f129"/>
                    <a:pt x="f163" y="f129"/>
                    <a:pt x="f164" y="f129"/>
                  </a:cubicBezTo>
                  <a:cubicBezTo>
                    <a:pt x="f163" y="f124"/>
                    <a:pt x="f160" y="f124"/>
                    <a:pt x="f159" y="f124"/>
                  </a:cubicBezTo>
                  <a:cubicBezTo>
                    <a:pt x="f160" y="f119"/>
                    <a:pt x="f157" y="f111"/>
                    <a:pt x="f158" y="f179"/>
                  </a:cubicBezTo>
                  <a:cubicBezTo>
                    <a:pt x="f158" y="f179"/>
                    <a:pt x="f158" y="f179"/>
                    <a:pt x="f158" y="f179"/>
                  </a:cubicBezTo>
                  <a:cubicBezTo>
                    <a:pt x="f158" y="f179"/>
                    <a:pt x="f158" y="f179"/>
                    <a:pt x="f158" y="f106"/>
                  </a:cubicBezTo>
                  <a:cubicBezTo>
                    <a:pt x="f158" y="f179"/>
                    <a:pt x="f158" y="f106"/>
                    <a:pt x="f180" y="f179"/>
                  </a:cubicBezTo>
                  <a:cubicBezTo>
                    <a:pt x="f180" y="f106"/>
                    <a:pt x="f180" y="f103"/>
                    <a:pt x="f180" y="f103"/>
                  </a:cubicBezTo>
                  <a:cubicBezTo>
                    <a:pt x="f158" y="f98"/>
                    <a:pt x="f180" y="f103"/>
                    <a:pt x="f158" y="f103"/>
                  </a:cubicBezTo>
                  <a:cubicBezTo>
                    <a:pt x="f158" y="f103"/>
                    <a:pt x="f180" y="f98"/>
                    <a:pt x="f180" y="f95"/>
                  </a:cubicBezTo>
                  <a:cubicBezTo>
                    <a:pt x="f154" y="f98"/>
                    <a:pt x="f154" y="f98"/>
                    <a:pt x="f154" y="f98"/>
                  </a:cubicBezTo>
                  <a:cubicBezTo>
                    <a:pt x="f154" y="f95"/>
                    <a:pt x="f154" y="f95"/>
                    <a:pt x="f154" y="f95"/>
                  </a:cubicBezTo>
                  <a:cubicBezTo>
                    <a:pt x="f151" y="f95"/>
                    <a:pt x="f154" y="f106"/>
                    <a:pt x="f151" y="f103"/>
                  </a:cubicBezTo>
                  <a:cubicBezTo>
                    <a:pt x="f181" y="f103"/>
                    <a:pt x="f181" y="f103"/>
                    <a:pt x="f181" y="f103"/>
                  </a:cubicBezTo>
                  <a:cubicBezTo>
                    <a:pt x="f150" y="f103"/>
                    <a:pt x="f181" y="f179"/>
                    <a:pt x="f150" y="f103"/>
                  </a:cubicBezTo>
                  <a:cubicBezTo>
                    <a:pt x="f150" y="f103"/>
                    <a:pt x="f181" y="f98"/>
                    <a:pt x="f151" y="f98"/>
                  </a:cubicBezTo>
                  <a:cubicBezTo>
                    <a:pt x="f181" y="f95"/>
                    <a:pt x="f154" y="f95"/>
                    <a:pt x="f151" y="f92"/>
                  </a:cubicBezTo>
                  <a:cubicBezTo>
                    <a:pt x="f151" y="f92"/>
                    <a:pt x="f154" y="f95"/>
                    <a:pt x="f151" y="f95"/>
                  </a:cubicBezTo>
                  <a:cubicBezTo>
                    <a:pt x="f181" y="f92"/>
                    <a:pt x="f151" y="f88"/>
                    <a:pt x="f181" y="f88"/>
                  </a:cubicBezTo>
                  <a:cubicBezTo>
                    <a:pt x="f151" y="f88"/>
                    <a:pt x="f151" y="f88"/>
                    <a:pt x="f151" y="f87"/>
                  </a:cubicBezTo>
                  <a:cubicBezTo>
                    <a:pt x="f181" y="f87"/>
                    <a:pt x="f151" y="f88"/>
                    <a:pt x="f181" y="f87"/>
                  </a:cubicBezTo>
                  <a:cubicBezTo>
                    <a:pt x="f181" y="f87"/>
                    <a:pt x="f181" y="f84"/>
                    <a:pt x="f151" y="f84"/>
                  </a:cubicBezTo>
                  <a:cubicBezTo>
                    <a:pt x="f151" y="f84"/>
                    <a:pt x="f181" y="f84"/>
                    <a:pt x="f181" y="f84"/>
                  </a:cubicBezTo>
                  <a:cubicBezTo>
                    <a:pt x="f181" y="f84"/>
                    <a:pt x="f181" y="f84"/>
                    <a:pt x="f150" y="f84"/>
                  </a:cubicBezTo>
                  <a:cubicBezTo>
                    <a:pt x="f150" y="f84"/>
                    <a:pt x="f150" y="f182"/>
                    <a:pt x="f181" y="f182"/>
                  </a:cubicBezTo>
                  <a:cubicBezTo>
                    <a:pt x="f150" y="f182"/>
                    <a:pt x="f150" y="f182"/>
                    <a:pt x="f150" y="f182"/>
                  </a:cubicBezTo>
                  <a:cubicBezTo>
                    <a:pt x="f149" y="f182"/>
                    <a:pt x="f150" y="f77"/>
                    <a:pt x="f149" y="f77"/>
                  </a:cubicBezTo>
                  <a:cubicBezTo>
                    <a:pt x="f150" y="f77"/>
                    <a:pt x="f150" y="f77"/>
                    <a:pt x="f150" y="f77"/>
                  </a:cubicBezTo>
                  <a:cubicBezTo>
                    <a:pt x="f149" y="f77"/>
                    <a:pt x="f149" y="f76"/>
                    <a:pt x="f149" y="f76"/>
                  </a:cubicBezTo>
                  <a:cubicBezTo>
                    <a:pt x="f149" y="f76"/>
                    <a:pt x="f149" y="f69"/>
                    <a:pt x="f149" y="f70"/>
                  </a:cubicBezTo>
                  <a:cubicBezTo>
                    <a:pt x="f149" y="f70"/>
                    <a:pt x="f147" y="f69"/>
                    <a:pt x="f149" y="f69"/>
                  </a:cubicBezTo>
                  <a:cubicBezTo>
                    <a:pt x="f149" y="f69"/>
                    <a:pt x="f149" y="f70"/>
                    <a:pt x="f149" y="f70"/>
                  </a:cubicBezTo>
                  <a:cubicBezTo>
                    <a:pt x="f149" y="f70"/>
                    <a:pt x="f149" y="f69"/>
                    <a:pt x="f149" y="f67"/>
                  </a:cubicBezTo>
                  <a:cubicBezTo>
                    <a:pt x="f149" y="f67"/>
                    <a:pt x="f149" y="f67"/>
                    <a:pt x="f149" y="f67"/>
                  </a:cubicBezTo>
                  <a:cubicBezTo>
                    <a:pt x="f149" y="f67"/>
                    <a:pt x="f149" y="f67"/>
                    <a:pt x="f149" y="f67"/>
                  </a:cubicBezTo>
                  <a:cubicBezTo>
                    <a:pt x="f149" y="f67"/>
                    <a:pt x="f149" y="f67"/>
                    <a:pt x="f147" y="f67"/>
                  </a:cubicBezTo>
                  <a:cubicBezTo>
                    <a:pt x="f149" y="f67"/>
                    <a:pt x="f149" y="f67"/>
                    <a:pt x="f149" y="f67"/>
                  </a:cubicBezTo>
                  <a:cubicBezTo>
                    <a:pt x="f149" y="f63"/>
                    <a:pt x="f147" y="f67"/>
                    <a:pt x="f148" y="f63"/>
                  </a:cubicBezTo>
                  <a:cubicBezTo>
                    <a:pt x="f148" y="f67"/>
                    <a:pt x="f148" y="f67"/>
                    <a:pt x="f148" y="f67"/>
                  </a:cubicBezTo>
                  <a:cubicBezTo>
                    <a:pt x="f148" y="f67"/>
                    <a:pt x="f148" y="f67"/>
                    <a:pt x="f148" y="f63"/>
                  </a:cubicBezTo>
                  <a:cubicBezTo>
                    <a:pt x="f148" y="f63"/>
                    <a:pt x="f148" y="f61"/>
                    <a:pt x="f147" y="f61"/>
                  </a:cubicBezTo>
                  <a:cubicBezTo>
                    <a:pt x="f147" y="f59"/>
                    <a:pt x="f148" y="f61"/>
                    <a:pt x="f148" y="f59"/>
                  </a:cubicBezTo>
                  <a:cubicBezTo>
                    <a:pt x="f148" y="f61"/>
                    <a:pt x="f148" y="f61"/>
                    <a:pt x="f148" y="f61"/>
                  </a:cubicBezTo>
                  <a:cubicBezTo>
                    <a:pt x="f146" y="f61"/>
                    <a:pt x="f146" y="f61"/>
                    <a:pt x="f146" y="f61"/>
                  </a:cubicBezTo>
                  <a:cubicBezTo>
                    <a:pt x="f146" y="f59"/>
                    <a:pt x="f146" y="f55"/>
                    <a:pt x="f148" y="f59"/>
                  </a:cubicBezTo>
                  <a:cubicBezTo>
                    <a:pt x="f146" y="f55"/>
                    <a:pt x="f146" y="f55"/>
                    <a:pt x="f146" y="f55"/>
                  </a:cubicBezTo>
                  <a:cubicBezTo>
                    <a:pt x="f142" y="f183"/>
                    <a:pt x="f146" y="f55"/>
                    <a:pt x="f146" y="f183"/>
                  </a:cubicBezTo>
                  <a:cubicBezTo>
                    <a:pt x="f146" y="f183"/>
                    <a:pt x="f142" y="f183"/>
                    <a:pt x="f143" y="f183"/>
                  </a:cubicBezTo>
                  <a:cubicBezTo>
                    <a:pt x="f143" y="f183"/>
                    <a:pt x="f143" y="f183"/>
                    <a:pt x="f143" y="f183"/>
                  </a:cubicBezTo>
                  <a:cubicBezTo>
                    <a:pt x="f143" y="f183"/>
                    <a:pt x="f143" y="f183"/>
                    <a:pt x="f143" y="f183"/>
                  </a:cubicBezTo>
                  <a:cubicBezTo>
                    <a:pt x="f143" y="f55"/>
                    <a:pt x="f143" y="f183"/>
                    <a:pt x="f139" y="f55"/>
                  </a:cubicBezTo>
                  <a:cubicBezTo>
                    <a:pt x="f139" y="f183"/>
                    <a:pt x="f139" y="f183"/>
                    <a:pt x="f139" y="f183"/>
                  </a:cubicBezTo>
                  <a:cubicBezTo>
                    <a:pt x="f143" y="f183"/>
                    <a:pt x="f143" y="f53"/>
                    <a:pt x="f143" y="f184"/>
                  </a:cubicBezTo>
                  <a:cubicBezTo>
                    <a:pt x="f143" y="f51"/>
                    <a:pt x="f137" y="f53"/>
                    <a:pt x="f139" y="f51"/>
                  </a:cubicBezTo>
                  <a:cubicBezTo>
                    <a:pt x="f139" y="f51"/>
                    <a:pt x="f143" y="f49"/>
                    <a:pt x="f143" y="f51"/>
                  </a:cubicBezTo>
                  <a:cubicBezTo>
                    <a:pt x="f139" y="f49"/>
                    <a:pt x="f143" y="f49"/>
                    <a:pt x="f143" y="f46"/>
                  </a:cubicBezTo>
                  <a:cubicBezTo>
                    <a:pt x="f143" y="f49"/>
                    <a:pt x="f137" y="f46"/>
                    <a:pt x="f137" y="f49"/>
                  </a:cubicBezTo>
                  <a:cubicBezTo>
                    <a:pt x="f139" y="f49"/>
                    <a:pt x="f139" y="f51"/>
                    <a:pt x="f139" y="f51"/>
                  </a:cubicBezTo>
                  <a:cubicBezTo>
                    <a:pt x="f137" y="f51"/>
                    <a:pt x="f137" y="f51"/>
                    <a:pt x="f137" y="f51"/>
                  </a:cubicBezTo>
                  <a:cubicBezTo>
                    <a:pt x="f135" y="f49"/>
                    <a:pt x="f135" y="f46"/>
                    <a:pt x="f137" y="f46"/>
                  </a:cubicBezTo>
                  <a:cubicBezTo>
                    <a:pt x="f137" y="f46"/>
                    <a:pt x="f137" y="f49"/>
                    <a:pt x="f137" y="f46"/>
                  </a:cubicBezTo>
                  <a:cubicBezTo>
                    <a:pt x="f137" y="f185"/>
                    <a:pt x="f135" y="f46"/>
                    <a:pt x="f137" y="f185"/>
                  </a:cubicBezTo>
                  <a:cubicBezTo>
                    <a:pt x="f139" y="f185"/>
                    <a:pt x="f139" y="f185"/>
                    <a:pt x="f139" y="f185"/>
                  </a:cubicBezTo>
                  <a:cubicBezTo>
                    <a:pt x="f139" y="f44"/>
                    <a:pt x="f139" y="f44"/>
                    <a:pt x="f139" y="f44"/>
                  </a:cubicBezTo>
                  <a:cubicBezTo>
                    <a:pt x="f139" y="f44"/>
                    <a:pt x="f139" y="f44"/>
                    <a:pt x="f139" y="f44"/>
                  </a:cubicBezTo>
                  <a:cubicBezTo>
                    <a:pt x="f137" y="f43"/>
                    <a:pt x="f139" y="f44"/>
                    <a:pt x="f137" y="f43"/>
                  </a:cubicBezTo>
                  <a:cubicBezTo>
                    <a:pt x="f135" y="f43"/>
                    <a:pt x="f135" y="f43"/>
                    <a:pt x="f135" y="f43"/>
                  </a:cubicBezTo>
                  <a:cubicBezTo>
                    <a:pt x="f135" y="f43"/>
                    <a:pt x="f137" y="f44"/>
                    <a:pt x="f135" y="f44"/>
                  </a:cubicBezTo>
                  <a:cubicBezTo>
                    <a:pt x="f135" y="f43"/>
                    <a:pt x="f135" y="f43"/>
                    <a:pt x="f135" y="f43"/>
                  </a:cubicBezTo>
                  <a:cubicBezTo>
                    <a:pt x="f135" y="f43"/>
                    <a:pt x="f135" y="f43"/>
                    <a:pt x="f135" y="f43"/>
                  </a:cubicBezTo>
                  <a:cubicBezTo>
                    <a:pt x="f135" y="f43"/>
                    <a:pt x="f131" y="f44"/>
                    <a:pt x="f131" y="f40"/>
                  </a:cubicBezTo>
                  <a:cubicBezTo>
                    <a:pt x="f131" y="f36"/>
                    <a:pt x="f133" y="f40"/>
                    <a:pt x="f133" y="f40"/>
                  </a:cubicBezTo>
                  <a:cubicBezTo>
                    <a:pt x="f131" y="f34"/>
                    <a:pt x="f133" y="f34"/>
                    <a:pt x="f131" y="f186"/>
                  </a:cubicBezTo>
                  <a:cubicBezTo>
                    <a:pt x="f131" y="f34"/>
                    <a:pt x="f187" y="f32"/>
                    <a:pt x="f187" y="f186"/>
                  </a:cubicBezTo>
                  <a:cubicBezTo>
                    <a:pt x="f131" y="f186"/>
                    <a:pt x="f133" y="f36"/>
                    <a:pt x="f131" y="f40"/>
                  </a:cubicBezTo>
                  <a:cubicBezTo>
                    <a:pt x="f187" y="f40"/>
                    <a:pt x="f133" y="f40"/>
                    <a:pt x="f131" y="f43"/>
                  </a:cubicBezTo>
                  <a:cubicBezTo>
                    <a:pt x="f131" y="f40"/>
                    <a:pt x="f187" y="f43"/>
                    <a:pt x="f130" y="f43"/>
                  </a:cubicBezTo>
                  <a:cubicBezTo>
                    <a:pt x="f130" y="f40"/>
                    <a:pt x="f130" y="f40"/>
                    <a:pt x="f130" y="f40"/>
                  </a:cubicBezTo>
                  <a:cubicBezTo>
                    <a:pt x="f187" y="f40"/>
                    <a:pt x="f187" y="f40"/>
                    <a:pt x="f187" y="f40"/>
                  </a:cubicBezTo>
                  <a:cubicBezTo>
                    <a:pt x="f187" y="f36"/>
                    <a:pt x="f130" y="f34"/>
                    <a:pt x="f130" y="f186"/>
                  </a:cubicBezTo>
                  <a:cubicBezTo>
                    <a:pt x="f130" y="f186"/>
                    <a:pt x="f130" y="f186"/>
                    <a:pt x="f130" y="f186"/>
                  </a:cubicBezTo>
                  <a:cubicBezTo>
                    <a:pt x="f128" y="f32"/>
                    <a:pt x="f127" y="f29"/>
                    <a:pt x="f127" y="f29"/>
                  </a:cubicBezTo>
                  <a:cubicBezTo>
                    <a:pt x="f128" y="f29"/>
                    <a:pt x="f125" y="f24"/>
                    <a:pt x="f127" y="f24"/>
                  </a:cubicBezTo>
                  <a:cubicBezTo>
                    <a:pt x="f128" y="f26"/>
                    <a:pt x="f128" y="f26"/>
                    <a:pt x="f130" y="f26"/>
                  </a:cubicBezTo>
                  <a:cubicBezTo>
                    <a:pt x="f128" y="f24"/>
                    <a:pt x="f128" y="f26"/>
                    <a:pt x="f128" y="f26"/>
                  </a:cubicBezTo>
                  <a:cubicBezTo>
                    <a:pt x="f128" y="f24"/>
                    <a:pt x="f127" y="f24"/>
                    <a:pt x="f127" y="f24"/>
                  </a:cubicBezTo>
                  <a:cubicBezTo>
                    <a:pt x="f128" y="f26"/>
                    <a:pt x="f125" y="f24"/>
                    <a:pt x="f125" y="f26"/>
                  </a:cubicBezTo>
                  <a:cubicBezTo>
                    <a:pt x="f125" y="f24"/>
                    <a:pt x="f123" y="f26"/>
                    <a:pt x="f123" y="f24"/>
                  </a:cubicBezTo>
                  <a:cubicBezTo>
                    <a:pt x="f123" y="f20"/>
                    <a:pt x="f123" y="f188"/>
                    <a:pt x="f122" y="f189"/>
                  </a:cubicBezTo>
                  <a:cubicBezTo>
                    <a:pt x="f120" y="f189"/>
                    <a:pt x="f120" y="f190"/>
                    <a:pt x="f118" y="f191"/>
                  </a:cubicBezTo>
                  <a:cubicBezTo>
                    <a:pt x="f118" y="f191"/>
                    <a:pt x="f118" y="f190"/>
                    <a:pt x="f118" y="f191"/>
                  </a:cubicBezTo>
                  <a:cubicBezTo>
                    <a:pt x="f192" y="f191"/>
                    <a:pt x="f118" y="f191"/>
                    <a:pt x="f118" y="f191"/>
                  </a:cubicBezTo>
                  <a:cubicBezTo>
                    <a:pt x="f118" y="f191"/>
                    <a:pt x="f118" y="f191"/>
                    <a:pt x="f118" y="f191"/>
                  </a:cubicBezTo>
                  <a:cubicBezTo>
                    <a:pt x="f118" y="f193"/>
                    <a:pt x="f115" y="f13"/>
                    <a:pt x="f192" y="f11"/>
                  </a:cubicBezTo>
                  <a:cubicBezTo>
                    <a:pt x="f115" y="f13"/>
                    <a:pt x="f115" y="f13"/>
                    <a:pt x="f115" y="f13"/>
                  </a:cubicBezTo>
                  <a:cubicBezTo>
                    <a:pt x="f115" y="f13"/>
                    <a:pt x="f115" y="f13"/>
                    <a:pt x="f115" y="f13"/>
                  </a:cubicBezTo>
                  <a:cubicBezTo>
                    <a:pt x="f115" y="f13"/>
                    <a:pt x="f115" y="f13"/>
                    <a:pt x="f115" y="f13"/>
                  </a:cubicBezTo>
                  <a:cubicBezTo>
                    <a:pt x="f113" y="f13"/>
                    <a:pt x="f113" y="f11"/>
                    <a:pt x="f113" y="f11"/>
                  </a:cubicBezTo>
                  <a:cubicBezTo>
                    <a:pt x="f113" y="f11"/>
                    <a:pt x="f113" y="f11"/>
                    <a:pt x="f113" y="f11"/>
                  </a:cubicBezTo>
                  <a:cubicBezTo>
                    <a:pt x="f113" y="f194"/>
                    <a:pt x="f195" y="f196"/>
                    <a:pt x="f195" y="f8"/>
                  </a:cubicBezTo>
                  <a:cubicBezTo>
                    <a:pt x="f6" y="f8"/>
                    <a:pt x="f6" y="f8"/>
                    <a:pt x="f6" y="f8"/>
                  </a:cubicBezTo>
                  <a:cubicBezTo>
                    <a:pt x="f6" y="f8"/>
                    <a:pt x="f6" y="f8"/>
                    <a:pt x="f6" y="f8"/>
                  </a:cubicBezTo>
                  <a:cubicBezTo>
                    <a:pt x="f6" y="f8"/>
                    <a:pt x="f6" y="f8"/>
                    <a:pt x="f6" y="f5"/>
                  </a:cubicBezTo>
                  <a:cubicBezTo>
                    <a:pt x="f6" y="f196"/>
                    <a:pt x="f6" y="f196"/>
                    <a:pt x="f6" y="f196"/>
                  </a:cubicBezTo>
                  <a:cubicBezTo>
                    <a:pt x="f6" y="f194"/>
                    <a:pt x="f6" y="f196"/>
                    <a:pt x="f6" y="f196"/>
                  </a:cubicBezTo>
                  <a:cubicBezTo>
                    <a:pt x="f195" y="f196"/>
                    <a:pt x="f195" y="f194"/>
                    <a:pt x="f195" y="f194"/>
                  </a:cubicBezTo>
                  <a:cubicBezTo>
                    <a:pt x="f195" y="f194"/>
                    <a:pt x="f195" y="f194"/>
                    <a:pt x="f195" y="f196"/>
                  </a:cubicBezTo>
                  <a:cubicBezTo>
                    <a:pt x="f6" y="f194"/>
                    <a:pt x="f6" y="f194"/>
                    <a:pt x="f6" y="f11"/>
                  </a:cubicBezTo>
                  <a:cubicBezTo>
                    <a:pt x="f6" y="f194"/>
                    <a:pt x="f6" y="f194"/>
                    <a:pt x="f6" y="f194"/>
                  </a:cubicBezTo>
                  <a:cubicBezTo>
                    <a:pt x="f6" y="f11"/>
                    <a:pt x="f6" y="f11"/>
                    <a:pt x="f6" y="f11"/>
                  </a:cubicBezTo>
                  <a:cubicBezTo>
                    <a:pt x="f6" y="f11"/>
                    <a:pt x="f195" y="f11"/>
                    <a:pt x="f195" y="f11"/>
                  </a:cubicBezTo>
                  <a:cubicBezTo>
                    <a:pt x="f6" y="f11"/>
                    <a:pt x="f6" y="f13"/>
                    <a:pt x="f195" y="f13"/>
                  </a:cubicBezTo>
                  <a:cubicBezTo>
                    <a:pt x="f113" y="f193"/>
                    <a:pt x="f113" y="f191"/>
                    <a:pt x="f113" y="f190"/>
                  </a:cubicBezTo>
                  <a:cubicBezTo>
                    <a:pt x="f115" y="f191"/>
                    <a:pt x="f115" y="f193"/>
                    <a:pt x="f115" y="f193"/>
                  </a:cubicBezTo>
                  <a:cubicBezTo>
                    <a:pt x="f115" y="f193"/>
                    <a:pt x="f115" y="f193"/>
                    <a:pt x="f192" y="f191"/>
                  </a:cubicBezTo>
                  <a:cubicBezTo>
                    <a:pt x="f115" y="f191"/>
                    <a:pt x="f115" y="f190"/>
                    <a:pt x="f115" y="f18"/>
                  </a:cubicBezTo>
                  <a:cubicBezTo>
                    <a:pt x="f115" y="f18"/>
                    <a:pt x="f115" y="f18"/>
                    <a:pt x="f115" y="f18"/>
                  </a:cubicBezTo>
                  <a:cubicBezTo>
                    <a:pt x="f192" y="f189"/>
                    <a:pt x="f115" y="f189"/>
                    <a:pt x="f192" y="f189"/>
                  </a:cubicBezTo>
                  <a:cubicBezTo>
                    <a:pt x="f118" y="f188"/>
                    <a:pt x="f118" y="f24"/>
                    <a:pt x="f118" y="f26"/>
                  </a:cubicBezTo>
                  <a:cubicBezTo>
                    <a:pt x="f120" y="f26"/>
                    <a:pt x="f120" y="f26"/>
                    <a:pt x="f120" y="f26"/>
                  </a:cubicBezTo>
                  <a:cubicBezTo>
                    <a:pt x="f118" y="f29"/>
                    <a:pt x="f122" y="f29"/>
                    <a:pt x="f122" y="f32"/>
                  </a:cubicBezTo>
                  <a:cubicBezTo>
                    <a:pt x="f123" y="f186"/>
                    <a:pt x="f123" y="f40"/>
                    <a:pt x="f125" y="f40"/>
                  </a:cubicBezTo>
                  <a:cubicBezTo>
                    <a:pt x="f127" y="f185"/>
                    <a:pt x="f128" y="f49"/>
                    <a:pt x="f187" y="f53"/>
                  </a:cubicBezTo>
                  <a:cubicBezTo>
                    <a:pt x="f187" y="f184"/>
                    <a:pt x="f187" y="f184"/>
                    <a:pt x="f187" y="f184"/>
                  </a:cubicBezTo>
                  <a:cubicBezTo>
                    <a:pt x="f187" y="f53"/>
                    <a:pt x="f131" y="f184"/>
                    <a:pt x="f131" y="f53"/>
                  </a:cubicBezTo>
                  <a:cubicBezTo>
                    <a:pt x="f187" y="f53"/>
                    <a:pt x="f131" y="f183"/>
                    <a:pt x="f131" y="f183"/>
                  </a:cubicBezTo>
                  <a:cubicBezTo>
                    <a:pt x="f133" y="f183"/>
                    <a:pt x="f133" y="f59"/>
                    <a:pt x="f133" y="f63"/>
                  </a:cubicBezTo>
                  <a:cubicBezTo>
                    <a:pt x="f135" y="f61"/>
                    <a:pt x="f135" y="f61"/>
                    <a:pt x="f135" y="f61"/>
                  </a:cubicBezTo>
                  <a:cubicBezTo>
                    <a:pt x="f135" y="f67"/>
                    <a:pt x="f137" y="f67"/>
                    <a:pt x="f139" y="f69"/>
                  </a:cubicBezTo>
                  <a:cubicBezTo>
                    <a:pt x="f139" y="f69"/>
                    <a:pt x="f143" y="f69"/>
                    <a:pt x="f143" y="f70"/>
                  </a:cubicBezTo>
                  <a:cubicBezTo>
                    <a:pt x="f143" y="f76"/>
                    <a:pt x="f143" y="f76"/>
                    <a:pt x="f143" y="f77"/>
                  </a:cubicBezTo>
                  <a:cubicBezTo>
                    <a:pt x="f143" y="f182"/>
                    <a:pt x="f143" y="f84"/>
                    <a:pt x="f142" y="f84"/>
                  </a:cubicBezTo>
                  <a:cubicBezTo>
                    <a:pt x="f146" y="f95"/>
                    <a:pt x="f147" y="f103"/>
                    <a:pt x="f149" y="f111"/>
                  </a:cubicBezTo>
                  <a:cubicBezTo>
                    <a:pt x="f149" y="f111"/>
                    <a:pt x="f149" y="f111"/>
                    <a:pt x="f149" y="f111"/>
                  </a:cubicBezTo>
                  <a:cubicBezTo>
                    <a:pt x="f150" y="f119"/>
                    <a:pt x="f154" y="f124"/>
                    <a:pt x="f154" y="f134"/>
                  </a:cubicBezTo>
                  <a:cubicBezTo>
                    <a:pt x="f180" y="f134"/>
                    <a:pt x="f180" y="f134"/>
                    <a:pt x="f180" y="f134"/>
                  </a:cubicBezTo>
                  <a:cubicBezTo>
                    <a:pt x="f158" y="f134"/>
                    <a:pt x="f158" y="f136"/>
                    <a:pt x="f180" y="f136"/>
                  </a:cubicBezTo>
                  <a:cubicBezTo>
                    <a:pt x="f158" y="f136"/>
                    <a:pt x="f158" y="f141"/>
                    <a:pt x="f158" y="f141"/>
                  </a:cubicBezTo>
                  <a:cubicBezTo>
                    <a:pt x="f157" y="f145"/>
                    <a:pt x="f158" y="f145"/>
                    <a:pt x="f158" y="f144"/>
                  </a:cubicBezTo>
                  <a:cubicBezTo>
                    <a:pt x="f159" y="f178"/>
                    <a:pt x="f159" y="f152"/>
                    <a:pt x="f160" y="f153"/>
                  </a:cubicBezTo>
                  <a:cubicBezTo>
                    <a:pt x="f159" y="f152"/>
                    <a:pt x="f159" y="f152"/>
                    <a:pt x="f159" y="f152"/>
                  </a:cubicBezTo>
                  <a:cubicBezTo>
                    <a:pt x="f160" y="f152"/>
                    <a:pt x="f160" y="f152"/>
                    <a:pt x="f160" y="f152"/>
                  </a:cubicBezTo>
                  <a:cubicBezTo>
                    <a:pt x="f160" y="f153"/>
                    <a:pt x="f163" y="f155"/>
                    <a:pt x="f160" y="f155"/>
                  </a:cubicBezTo>
                  <a:cubicBezTo>
                    <a:pt x="f164" y="f162"/>
                    <a:pt x="f164" y="f169"/>
                    <a:pt x="f166" y="f171"/>
                  </a:cubicBezTo>
                  <a:cubicBezTo>
                    <a:pt x="f165" y="f176"/>
                    <a:pt x="f165" y="f176"/>
                    <a:pt x="f165" y="f176"/>
                  </a:cubicBezTo>
                  <a:cubicBezTo>
                    <a:pt x="f166" y="f175"/>
                    <a:pt x="f177" y="f173"/>
                    <a:pt x="f168" y="f172"/>
                  </a:cubicBezTo>
                  <a:cubicBezTo>
                    <a:pt x="f168" y="f172"/>
                    <a:pt x="f168" y="f172"/>
                    <a:pt x="f168" y="f172"/>
                  </a:cubicBezTo>
                  <a:cubicBezTo>
                    <a:pt x="f168" y="f170"/>
                    <a:pt x="f168" y="f172"/>
                    <a:pt x="f168" y="f170"/>
                  </a:cubicBezTo>
                  <a:cubicBezTo>
                    <a:pt x="f170" y="f166"/>
                    <a:pt x="f173" y="f165"/>
                    <a:pt x="f175" y="f160"/>
                  </a:cubicBezTo>
                  <a:cubicBezTo>
                    <a:pt x="f174" y="f158"/>
                    <a:pt x="f169" y="f151"/>
                    <a:pt x="f162" y="f149"/>
                  </a:cubicBezTo>
                  <a:cubicBezTo>
                    <a:pt x="f162" y="f149"/>
                    <a:pt x="f162" y="f149"/>
                    <a:pt x="f162" y="f149"/>
                  </a:cubicBezTo>
                  <a:cubicBezTo>
                    <a:pt x="f162" y="f148"/>
                    <a:pt x="f155" y="f146"/>
                    <a:pt x="f161" y="f142"/>
                  </a:cubicBezTo>
                  <a:cubicBezTo>
                    <a:pt x="f155" y="f142"/>
                    <a:pt x="f155" y="f140"/>
                    <a:pt x="f155" y="f140"/>
                  </a:cubicBezTo>
                  <a:cubicBezTo>
                    <a:pt x="f155" y="f143"/>
                    <a:pt x="f152" y="f139"/>
                    <a:pt x="f152" y="f135"/>
                  </a:cubicBezTo>
                  <a:cubicBezTo>
                    <a:pt x="f152" y="f135"/>
                    <a:pt x="f152" y="f135"/>
                    <a:pt x="f152" y="f135"/>
                  </a:cubicBezTo>
                  <a:cubicBezTo>
                    <a:pt x="f197" y="f133"/>
                    <a:pt x="f144" y="f133"/>
                    <a:pt x="f144" y="f130"/>
                  </a:cubicBezTo>
                  <a:cubicBezTo>
                    <a:pt x="f144" y="f131"/>
                    <a:pt x="f144" y="f131"/>
                    <a:pt x="f144" y="f131"/>
                  </a:cubicBezTo>
                  <a:cubicBezTo>
                    <a:pt x="f145" y="f131"/>
                    <a:pt x="f144" y="f128"/>
                    <a:pt x="f145" y="f128"/>
                  </a:cubicBezTo>
                  <a:cubicBezTo>
                    <a:pt x="f145" y="f128"/>
                    <a:pt x="f145" y="f128"/>
                    <a:pt x="f145" y="f128"/>
                  </a:cubicBezTo>
                  <a:cubicBezTo>
                    <a:pt x="f138" y="f123"/>
                    <a:pt x="f136" y="f118"/>
                    <a:pt x="f132" y="f113"/>
                  </a:cubicBezTo>
                  <a:cubicBezTo>
                    <a:pt x="f126" y="f6"/>
                    <a:pt x="f129" y="f113"/>
                    <a:pt x="f126" y="f195"/>
                  </a:cubicBezTo>
                  <a:cubicBezTo>
                    <a:pt x="f126" y="f195"/>
                    <a:pt x="f126" y="f195"/>
                    <a:pt x="f126" y="f195"/>
                  </a:cubicBezTo>
                  <a:cubicBezTo>
                    <a:pt x="f126" y="f6"/>
                    <a:pt x="f124" y="f6"/>
                    <a:pt x="f124" y="f112"/>
                  </a:cubicBezTo>
                  <a:cubicBezTo>
                    <a:pt x="f124" y="f112"/>
                    <a:pt x="f124" y="f112"/>
                    <a:pt x="f124" y="f112"/>
                  </a:cubicBezTo>
                  <a:cubicBezTo>
                    <a:pt x="f121" y="f109"/>
                    <a:pt x="f119" y="f109"/>
                    <a:pt x="f119" y="f107"/>
                  </a:cubicBezTo>
                  <a:cubicBezTo>
                    <a:pt x="f119" y="f107"/>
                    <a:pt x="f119" y="f107"/>
                    <a:pt x="f119" y="f107"/>
                  </a:cubicBezTo>
                  <a:cubicBezTo>
                    <a:pt x="f119" y="f105"/>
                    <a:pt x="f117" y="f104"/>
                    <a:pt x="f117" y="f101"/>
                  </a:cubicBezTo>
                  <a:cubicBezTo>
                    <a:pt x="f108" y="f93"/>
                    <a:pt x="f95" y="f83"/>
                    <a:pt x="f87" y="f73"/>
                  </a:cubicBezTo>
                  <a:cubicBezTo>
                    <a:pt x="f77" y="f62"/>
                    <a:pt x="f67" y="f54"/>
                    <a:pt x="f57" y="f50"/>
                  </a:cubicBezTo>
                  <a:cubicBezTo>
                    <a:pt x="f183" y="f2"/>
                    <a:pt x="f183" y="f2"/>
                    <a:pt x="f53" y="f47"/>
                  </a:cubicBezTo>
                  <a:cubicBezTo>
                    <a:pt x="f53" y="f47"/>
                    <a:pt x="f53" y="f47"/>
                    <a:pt x="f53" y="f47"/>
                  </a:cubicBezTo>
                  <a:cubicBezTo>
                    <a:pt x="f183" y="f47"/>
                    <a:pt x="f184" y="f45"/>
                    <a:pt x="f53" y="f42"/>
                  </a:cubicBezTo>
                  <a:cubicBezTo>
                    <a:pt x="f51" y="f41"/>
                    <a:pt x="f51" y="f38"/>
                    <a:pt x="f46" y="f35"/>
                  </a:cubicBezTo>
                  <a:cubicBezTo>
                    <a:pt x="f46" y="f198"/>
                    <a:pt x="f46" y="f198"/>
                    <a:pt x="f46" y="f198"/>
                  </a:cubicBezTo>
                  <a:cubicBezTo>
                    <a:pt x="f46" y="f35"/>
                    <a:pt x="f46" y="f35"/>
                    <a:pt x="f46" y="f35"/>
                  </a:cubicBezTo>
                  <a:cubicBezTo>
                    <a:pt x="f46" y="f35"/>
                    <a:pt x="f46" y="f35"/>
                    <a:pt x="f46" y="f35"/>
                  </a:cubicBezTo>
                  <a:cubicBezTo>
                    <a:pt x="f46" y="f35"/>
                    <a:pt x="f46" y="f35"/>
                    <a:pt x="f46" y="f35"/>
                  </a:cubicBezTo>
                  <a:cubicBezTo>
                    <a:pt x="f40" y="f30"/>
                    <a:pt x="f29" y="f23"/>
                    <a:pt x="f24" y="f199"/>
                  </a:cubicBezTo>
                  <a:cubicBezTo>
                    <a:pt x="f188" y="f200"/>
                    <a:pt x="f189" y="f201"/>
                    <a:pt x="f189" y="f14"/>
                  </a:cubicBezTo>
                  <a:cubicBezTo>
                    <a:pt x="f193" y="f202"/>
                    <a:pt x="f194" y="f203"/>
                    <a:pt x="f196" y="f7"/>
                  </a:cubicBezTo>
                  <a:cubicBezTo>
                    <a:pt x="f196" y="f7"/>
                    <a:pt x="f5" y="f204"/>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24" name="Freeform 121">
              <a:extLst>
                <a:ext uri="{FF2B5EF4-FFF2-40B4-BE49-F238E27FC236}">
                  <a16:creationId xmlns:a16="http://schemas.microsoft.com/office/drawing/2014/main" id="{0C235B3B-4F61-496A-9C26-6F78C9A9561B}"/>
                </a:ext>
              </a:extLst>
            </p:cNvPr>
            <p:cNvSpPr/>
            <p:nvPr/>
          </p:nvSpPr>
          <p:spPr>
            <a:xfrm>
              <a:off x="9391409" y="4528666"/>
              <a:ext cx="188402" cy="346027"/>
            </a:xfrm>
            <a:custGeom>
              <a:avLst/>
              <a:gdLst>
                <a:gd name="f0" fmla="val 10800000"/>
                <a:gd name="f1" fmla="val 5400000"/>
                <a:gd name="f2" fmla="val 180"/>
                <a:gd name="f3" fmla="val w"/>
                <a:gd name="f4" fmla="val h"/>
                <a:gd name="f5" fmla="val 0"/>
                <a:gd name="f6" fmla="val 127"/>
                <a:gd name="f7" fmla="val 233"/>
                <a:gd name="f8" fmla="val 1"/>
                <a:gd name="f9" fmla="val 229"/>
                <a:gd name="f10" fmla="val 226"/>
                <a:gd name="f11" fmla="val 5"/>
                <a:gd name="f12" fmla="val 222"/>
                <a:gd name="f13" fmla="val 219"/>
                <a:gd name="f14" fmla="val 6"/>
                <a:gd name="f15" fmla="val 220"/>
                <a:gd name="f16" fmla="val 7"/>
                <a:gd name="f17" fmla="val 215"/>
                <a:gd name="f18" fmla="val 10"/>
                <a:gd name="f19" fmla="val 211"/>
                <a:gd name="f20" fmla="val 13"/>
                <a:gd name="f21" fmla="val 208"/>
                <a:gd name="f22" fmla="val 14"/>
                <a:gd name="f23" fmla="val 206"/>
                <a:gd name="f24" fmla="val 205"/>
                <a:gd name="f25" fmla="val 15"/>
                <a:gd name="f26" fmla="val 204"/>
                <a:gd name="f27" fmla="val 16"/>
                <a:gd name="f28" fmla="val 203"/>
                <a:gd name="f29" fmla="val 201"/>
                <a:gd name="f30" fmla="val 18"/>
                <a:gd name="f31" fmla="val 199"/>
                <a:gd name="f32" fmla="val 19"/>
                <a:gd name="f33" fmla="val 195"/>
                <a:gd name="f34" fmla="val 20"/>
                <a:gd name="f35" fmla="val 193"/>
                <a:gd name="f36" fmla="val 22"/>
                <a:gd name="f37" fmla="val 190"/>
                <a:gd name="f38" fmla="val 191"/>
                <a:gd name="f39" fmla="val 23"/>
                <a:gd name="f40" fmla="val 188"/>
                <a:gd name="f41" fmla="val 24"/>
                <a:gd name="f42" fmla="val 187"/>
                <a:gd name="f43" fmla="val 186"/>
                <a:gd name="f44" fmla="val 185"/>
                <a:gd name="f45" fmla="val 25"/>
                <a:gd name="f46" fmla="val 184"/>
                <a:gd name="f47" fmla="val 183"/>
                <a:gd name="f48" fmla="val 26"/>
                <a:gd name="f49" fmla="val 182"/>
                <a:gd name="f50" fmla="val 181"/>
                <a:gd name="f51" fmla="val 27"/>
                <a:gd name="f52" fmla="val 179"/>
                <a:gd name="f53" fmla="val 29"/>
                <a:gd name="f54" fmla="val 176"/>
                <a:gd name="f55" fmla="val 32"/>
                <a:gd name="f56" fmla="val 173"/>
                <a:gd name="f57" fmla="val 33"/>
                <a:gd name="f58" fmla="val 168"/>
                <a:gd name="f59" fmla="val 34"/>
                <a:gd name="f60" fmla="val 35"/>
                <a:gd name="f61" fmla="val 167"/>
                <a:gd name="f62" fmla="val 36"/>
                <a:gd name="f63" fmla="val 166"/>
                <a:gd name="f64" fmla="val 165"/>
                <a:gd name="f65" fmla="val 37"/>
                <a:gd name="f66" fmla="val 164"/>
                <a:gd name="f67" fmla="val 163"/>
                <a:gd name="f68" fmla="val 161"/>
                <a:gd name="f69" fmla="val 38"/>
                <a:gd name="f70" fmla="val 160"/>
                <a:gd name="f71" fmla="val 39"/>
                <a:gd name="f72" fmla="val 159"/>
                <a:gd name="f73" fmla="val 40"/>
                <a:gd name="f74" fmla="val 158"/>
                <a:gd name="f75" fmla="val 157"/>
                <a:gd name="f76" fmla="val 41"/>
                <a:gd name="f77" fmla="val 156"/>
                <a:gd name="f78" fmla="val 155"/>
                <a:gd name="f79" fmla="val 42"/>
                <a:gd name="f80" fmla="val 154"/>
                <a:gd name="f81" fmla="val 43"/>
                <a:gd name="f82" fmla="val 152"/>
                <a:gd name="f83" fmla="val 44"/>
                <a:gd name="f84" fmla="val 151"/>
                <a:gd name="f85" fmla="val 150"/>
                <a:gd name="f86" fmla="val 149"/>
                <a:gd name="f87" fmla="val 148"/>
                <a:gd name="f88" fmla="val 45"/>
                <a:gd name="f89" fmla="val 46"/>
                <a:gd name="f90" fmla="val 147"/>
                <a:gd name="f91" fmla="val 146"/>
                <a:gd name="f92" fmla="val 145"/>
                <a:gd name="f93" fmla="val 47"/>
                <a:gd name="f94" fmla="val 142"/>
                <a:gd name="f95" fmla="val 141"/>
                <a:gd name="f96" fmla="val 48"/>
                <a:gd name="f97" fmla="val 140"/>
                <a:gd name="f98" fmla="val 50"/>
                <a:gd name="f99" fmla="val 139"/>
                <a:gd name="f100" fmla="val 51"/>
                <a:gd name="f101" fmla="val 138"/>
                <a:gd name="f102" fmla="val 137"/>
                <a:gd name="f103" fmla="val 136"/>
                <a:gd name="f104" fmla="val 133"/>
                <a:gd name="f105" fmla="val 52"/>
                <a:gd name="f106" fmla="val 53"/>
                <a:gd name="f107" fmla="val 131"/>
                <a:gd name="f108" fmla="val 130"/>
                <a:gd name="f109" fmla="val 129"/>
                <a:gd name="f110" fmla="val 54"/>
                <a:gd name="f111" fmla="val 128"/>
                <a:gd name="f112" fmla="val 55"/>
                <a:gd name="f113" fmla="val 125"/>
                <a:gd name="f114" fmla="val 56"/>
                <a:gd name="f115" fmla="val 124"/>
                <a:gd name="f116" fmla="val 122"/>
                <a:gd name="f117" fmla="val 57"/>
                <a:gd name="f118" fmla="val 121"/>
                <a:gd name="f119" fmla="val 59"/>
                <a:gd name="f120" fmla="val 120"/>
                <a:gd name="f121" fmla="val 123"/>
                <a:gd name="f122" fmla="val 119"/>
                <a:gd name="f123" fmla="val 60"/>
                <a:gd name="f124" fmla="val 116"/>
                <a:gd name="f125" fmla="val 118"/>
                <a:gd name="f126" fmla="val 61"/>
                <a:gd name="f127" fmla="val 115"/>
                <a:gd name="f128" fmla="val 114"/>
                <a:gd name="f129" fmla="val 62"/>
                <a:gd name="f130" fmla="val 113"/>
                <a:gd name="f131" fmla="val 63"/>
                <a:gd name="f132" fmla="val 112"/>
                <a:gd name="f133" fmla="val 111"/>
                <a:gd name="f134" fmla="val 64"/>
                <a:gd name="f135" fmla="val 110"/>
                <a:gd name="f136" fmla="val 65"/>
                <a:gd name="f137" fmla="val 109"/>
                <a:gd name="f138" fmla="val 66"/>
                <a:gd name="f139" fmla="val 108"/>
                <a:gd name="f140" fmla="val 106"/>
                <a:gd name="f141" fmla="val 105"/>
                <a:gd name="f142" fmla="val 68"/>
                <a:gd name="f143" fmla="val 104"/>
                <a:gd name="f144" fmla="val 102"/>
                <a:gd name="f145" fmla="val 103"/>
                <a:gd name="f146" fmla="val 69"/>
                <a:gd name="f147" fmla="val 101"/>
                <a:gd name="f148" fmla="val 70"/>
                <a:gd name="f149" fmla="val 100"/>
                <a:gd name="f150" fmla="val 97"/>
                <a:gd name="f151" fmla="val 72"/>
                <a:gd name="f152" fmla="val 96"/>
                <a:gd name="f153" fmla="val 71"/>
                <a:gd name="f154" fmla="val 73"/>
                <a:gd name="f155" fmla="val 95"/>
                <a:gd name="f156" fmla="val 93"/>
                <a:gd name="f157" fmla="val 94"/>
                <a:gd name="f158" fmla="val 92"/>
                <a:gd name="f159" fmla="val 74"/>
                <a:gd name="f160" fmla="val 75"/>
                <a:gd name="f161" fmla="val 91"/>
                <a:gd name="f162" fmla="val 77"/>
                <a:gd name="f163" fmla="val 89"/>
                <a:gd name="f164" fmla="val 88"/>
                <a:gd name="f165" fmla="val 87"/>
                <a:gd name="f166" fmla="val 86"/>
                <a:gd name="f167" fmla="val 78"/>
                <a:gd name="f168" fmla="val 79"/>
                <a:gd name="f169" fmla="val 85"/>
                <a:gd name="f170" fmla="val 84"/>
                <a:gd name="f171" fmla="val 83"/>
                <a:gd name="f172" fmla="val 80"/>
                <a:gd name="f173" fmla="val 82"/>
                <a:gd name="f174" fmla="val 81"/>
                <a:gd name="f175" fmla="val 76"/>
                <a:gd name="f176" fmla="val 67"/>
                <a:gd name="f177" fmla="val 90"/>
                <a:gd name="f178" fmla="val 49"/>
                <a:gd name="f179" fmla="val 99"/>
                <a:gd name="f180" fmla="val 98"/>
                <a:gd name="f181" fmla="val 31"/>
                <a:gd name="f182" fmla="val 107"/>
                <a:gd name="f183" fmla="val 30"/>
                <a:gd name="f184" fmla="val 28"/>
                <a:gd name="f185" fmla="val 21"/>
                <a:gd name="f186" fmla="val 17"/>
                <a:gd name="f187" fmla="val 117"/>
                <a:gd name="f188" fmla="val 12"/>
                <a:gd name="f189" fmla="val 11"/>
                <a:gd name="f190" fmla="val 9"/>
                <a:gd name="f191" fmla="val 4"/>
                <a:gd name="f192" fmla="val 126"/>
                <a:gd name="f193" fmla="val 3"/>
                <a:gd name="f194" fmla="val 2"/>
                <a:gd name="f195" fmla="val 143"/>
                <a:gd name="f196" fmla="val 172"/>
                <a:gd name="f197" fmla="val 192"/>
                <a:gd name="f198" fmla="val 213"/>
                <a:gd name="f199" fmla="val 214"/>
                <a:gd name="f200" fmla="val 217"/>
                <a:gd name="f201" fmla="val 223"/>
                <a:gd name="f202" fmla="val 228"/>
                <a:gd name="f203" fmla="val 231"/>
                <a:gd name="f204" fmla="+- 0 0 -90"/>
                <a:gd name="f205" fmla="*/ f3 1 127"/>
                <a:gd name="f206" fmla="*/ f4 1 233"/>
                <a:gd name="f207" fmla="+- f7 0 f5"/>
                <a:gd name="f208" fmla="+- f6 0 f5"/>
                <a:gd name="f209" fmla="*/ f204 f0 1"/>
                <a:gd name="f210" fmla="*/ f208 1 127"/>
                <a:gd name="f211" fmla="*/ f207 1 233"/>
                <a:gd name="f212" fmla="*/ 14 f208 1"/>
                <a:gd name="f213" fmla="*/ 205 f207 1"/>
                <a:gd name="f214" fmla="*/ 18 f208 1"/>
                <a:gd name="f215" fmla="*/ 199 f207 1"/>
                <a:gd name="f216" fmla="*/ 25 f208 1"/>
                <a:gd name="f217" fmla="*/ 184 f207 1"/>
                <a:gd name="f218" fmla="*/ 26 f208 1"/>
                <a:gd name="f219" fmla="*/ 179 f207 1"/>
                <a:gd name="f220" fmla="*/ 36 f208 1"/>
                <a:gd name="f221" fmla="*/ 165 f207 1"/>
                <a:gd name="f222" fmla="*/ 39 f208 1"/>
                <a:gd name="f223" fmla="*/ 160 f207 1"/>
                <a:gd name="f224" fmla="*/ 43 f208 1"/>
                <a:gd name="f225" fmla="*/ 151 f207 1"/>
                <a:gd name="f226" fmla="*/ 46 f208 1"/>
                <a:gd name="f227" fmla="*/ 145 f207 1"/>
                <a:gd name="f228" fmla="*/ 50 f208 1"/>
                <a:gd name="f229" fmla="*/ 140 f207 1"/>
                <a:gd name="f230" fmla="*/ 51 f208 1"/>
                <a:gd name="f231" fmla="*/ 137 f207 1"/>
                <a:gd name="f232" fmla="*/ 54 f208 1"/>
                <a:gd name="f233" fmla="*/ 128 f207 1"/>
                <a:gd name="f234" fmla="*/ 57 f208 1"/>
                <a:gd name="f235" fmla="*/ 123 f207 1"/>
                <a:gd name="f236" fmla="*/ 59 f208 1"/>
                <a:gd name="f237" fmla="*/ 119 f207 1"/>
                <a:gd name="f238" fmla="*/ 63 f208 1"/>
                <a:gd name="f239" fmla="*/ 113 f207 1"/>
                <a:gd name="f240" fmla="*/ 66 f208 1"/>
                <a:gd name="f241" fmla="*/ 105 f207 1"/>
                <a:gd name="f242" fmla="*/ 72 f208 1"/>
                <a:gd name="f243" fmla="*/ 97 f207 1"/>
                <a:gd name="f244" fmla="*/ 73 f208 1"/>
                <a:gd name="f245" fmla="*/ 93 f207 1"/>
                <a:gd name="f246" fmla="*/ 75 f208 1"/>
                <a:gd name="f247" fmla="*/ 91 f207 1"/>
                <a:gd name="f248" fmla="*/ 77 f208 1"/>
                <a:gd name="f249" fmla="*/ 86 f207 1"/>
                <a:gd name="f250" fmla="*/ 78 f208 1"/>
                <a:gd name="f251" fmla="*/ 80 f208 1"/>
                <a:gd name="f252" fmla="*/ 82 f207 1"/>
                <a:gd name="f253" fmla="*/ 87 f208 1"/>
                <a:gd name="f254" fmla="*/ 70 f207 1"/>
                <a:gd name="f255" fmla="*/ 88 f208 1"/>
                <a:gd name="f256" fmla="*/ 65 f207 1"/>
                <a:gd name="f257" fmla="*/ 91 f208 1"/>
                <a:gd name="f258" fmla="*/ 61 f207 1"/>
                <a:gd name="f259" fmla="*/ 96 f208 1"/>
                <a:gd name="f260" fmla="*/ 52 f207 1"/>
                <a:gd name="f261" fmla="*/ 99 f208 1"/>
                <a:gd name="f262" fmla="*/ 50 f207 1"/>
                <a:gd name="f263" fmla="*/ 100 f208 1"/>
                <a:gd name="f264" fmla="*/ 46 f207 1"/>
                <a:gd name="f265" fmla="*/ 42 f207 1"/>
                <a:gd name="f266" fmla="*/ 102 f208 1"/>
                <a:gd name="f267" fmla="*/ 38 f207 1"/>
                <a:gd name="f268" fmla="*/ 37 f207 1"/>
                <a:gd name="f269" fmla="*/ 105 f208 1"/>
                <a:gd name="f270" fmla="*/ 34 f207 1"/>
                <a:gd name="f271" fmla="*/ 107 f208 1"/>
                <a:gd name="f272" fmla="*/ 32 f207 1"/>
                <a:gd name="f273" fmla="*/ 108 f208 1"/>
                <a:gd name="f274" fmla="*/ 28 f207 1"/>
                <a:gd name="f275" fmla="*/ 109 f208 1"/>
                <a:gd name="f276" fmla="*/ 25 f207 1"/>
                <a:gd name="f277" fmla="*/ 110 f208 1"/>
                <a:gd name="f278" fmla="*/ 23 f207 1"/>
                <a:gd name="f279" fmla="*/ 112 f208 1"/>
                <a:gd name="f280" fmla="*/ 19 f207 1"/>
                <a:gd name="f281" fmla="*/ 114 f208 1"/>
                <a:gd name="f282" fmla="*/ 22 f207 1"/>
                <a:gd name="f283" fmla="*/ 116 f208 1"/>
                <a:gd name="f284" fmla="*/ 15 f207 1"/>
                <a:gd name="f285" fmla="*/ 123 f208 1"/>
                <a:gd name="f286" fmla="*/ 7 f207 1"/>
                <a:gd name="f287" fmla="*/ 125 f208 1"/>
                <a:gd name="f288" fmla="*/ 5 f207 1"/>
                <a:gd name="f289" fmla="*/ 127 f208 1"/>
                <a:gd name="f290" fmla="*/ 0 f207 1"/>
                <a:gd name="f291" fmla="*/ 3 f207 1"/>
                <a:gd name="f292" fmla="*/ 124 f208 1"/>
                <a:gd name="f293" fmla="*/ 120 f208 1"/>
                <a:gd name="f294" fmla="*/ 18 f207 1"/>
                <a:gd name="f295" fmla="*/ 111 f208 1"/>
                <a:gd name="f296" fmla="*/ 35 f207 1"/>
                <a:gd name="f297" fmla="*/ 101 f208 1"/>
                <a:gd name="f298" fmla="*/ 54 f207 1"/>
                <a:gd name="f299" fmla="*/ 93 f208 1"/>
                <a:gd name="f300" fmla="*/ 68 f207 1"/>
                <a:gd name="f301" fmla="*/ 79 f207 1"/>
                <a:gd name="f302" fmla="*/ 101 f207 1"/>
                <a:gd name="f303" fmla="*/ 69 f208 1"/>
                <a:gd name="f304" fmla="*/ 33 f208 1"/>
                <a:gd name="f305" fmla="*/ 192 f207 1"/>
                <a:gd name="f306" fmla="*/ 1 f208 1"/>
                <a:gd name="f307" fmla="*/ 229 f207 1"/>
                <a:gd name="f308" fmla="*/ f209 1 f2"/>
                <a:gd name="f309" fmla="*/ f212 1 127"/>
                <a:gd name="f310" fmla="*/ f213 1 233"/>
                <a:gd name="f311" fmla="*/ f214 1 127"/>
                <a:gd name="f312" fmla="*/ f215 1 233"/>
                <a:gd name="f313" fmla="*/ f216 1 127"/>
                <a:gd name="f314" fmla="*/ f217 1 233"/>
                <a:gd name="f315" fmla="*/ f218 1 127"/>
                <a:gd name="f316" fmla="*/ f219 1 233"/>
                <a:gd name="f317" fmla="*/ f220 1 127"/>
                <a:gd name="f318" fmla="*/ f221 1 233"/>
                <a:gd name="f319" fmla="*/ f222 1 127"/>
                <a:gd name="f320" fmla="*/ f223 1 233"/>
                <a:gd name="f321" fmla="*/ f224 1 127"/>
                <a:gd name="f322" fmla="*/ f225 1 233"/>
                <a:gd name="f323" fmla="*/ f226 1 127"/>
                <a:gd name="f324" fmla="*/ f227 1 233"/>
                <a:gd name="f325" fmla="*/ f228 1 127"/>
                <a:gd name="f326" fmla="*/ f229 1 233"/>
                <a:gd name="f327" fmla="*/ f230 1 127"/>
                <a:gd name="f328" fmla="*/ f231 1 233"/>
                <a:gd name="f329" fmla="*/ f232 1 127"/>
                <a:gd name="f330" fmla="*/ f233 1 233"/>
                <a:gd name="f331" fmla="*/ f234 1 127"/>
                <a:gd name="f332" fmla="*/ f235 1 233"/>
                <a:gd name="f333" fmla="*/ f236 1 127"/>
                <a:gd name="f334" fmla="*/ f237 1 233"/>
                <a:gd name="f335" fmla="*/ f238 1 127"/>
                <a:gd name="f336" fmla="*/ f239 1 233"/>
                <a:gd name="f337" fmla="*/ f240 1 127"/>
                <a:gd name="f338" fmla="*/ f241 1 233"/>
                <a:gd name="f339" fmla="*/ f242 1 127"/>
                <a:gd name="f340" fmla="*/ f243 1 233"/>
                <a:gd name="f341" fmla="*/ f244 1 127"/>
                <a:gd name="f342" fmla="*/ f245 1 233"/>
                <a:gd name="f343" fmla="*/ f246 1 127"/>
                <a:gd name="f344" fmla="*/ f247 1 233"/>
                <a:gd name="f345" fmla="*/ f248 1 127"/>
                <a:gd name="f346" fmla="*/ f249 1 233"/>
                <a:gd name="f347" fmla="*/ f250 1 127"/>
                <a:gd name="f348" fmla="*/ f251 1 127"/>
                <a:gd name="f349" fmla="*/ f252 1 233"/>
                <a:gd name="f350" fmla="*/ f253 1 127"/>
                <a:gd name="f351" fmla="*/ f254 1 233"/>
                <a:gd name="f352" fmla="*/ f255 1 127"/>
                <a:gd name="f353" fmla="*/ f256 1 233"/>
                <a:gd name="f354" fmla="*/ f257 1 127"/>
                <a:gd name="f355" fmla="*/ f258 1 233"/>
                <a:gd name="f356" fmla="*/ f259 1 127"/>
                <a:gd name="f357" fmla="*/ f260 1 233"/>
                <a:gd name="f358" fmla="*/ f261 1 127"/>
                <a:gd name="f359" fmla="*/ f262 1 233"/>
                <a:gd name="f360" fmla="*/ f263 1 127"/>
                <a:gd name="f361" fmla="*/ f264 1 233"/>
                <a:gd name="f362" fmla="*/ f265 1 233"/>
                <a:gd name="f363" fmla="*/ f266 1 127"/>
                <a:gd name="f364" fmla="*/ f267 1 233"/>
                <a:gd name="f365" fmla="*/ f268 1 233"/>
                <a:gd name="f366" fmla="*/ f269 1 127"/>
                <a:gd name="f367" fmla="*/ f270 1 233"/>
                <a:gd name="f368" fmla="*/ f271 1 127"/>
                <a:gd name="f369" fmla="*/ f272 1 233"/>
                <a:gd name="f370" fmla="*/ f273 1 127"/>
                <a:gd name="f371" fmla="*/ f274 1 233"/>
                <a:gd name="f372" fmla="*/ f275 1 127"/>
                <a:gd name="f373" fmla="*/ f276 1 233"/>
                <a:gd name="f374" fmla="*/ f277 1 127"/>
                <a:gd name="f375" fmla="*/ f278 1 233"/>
                <a:gd name="f376" fmla="*/ f279 1 127"/>
                <a:gd name="f377" fmla="*/ f280 1 233"/>
                <a:gd name="f378" fmla="*/ f281 1 127"/>
                <a:gd name="f379" fmla="*/ f282 1 233"/>
                <a:gd name="f380" fmla="*/ f283 1 127"/>
                <a:gd name="f381" fmla="*/ f284 1 233"/>
                <a:gd name="f382" fmla="*/ f285 1 127"/>
                <a:gd name="f383" fmla="*/ f286 1 233"/>
                <a:gd name="f384" fmla="*/ f287 1 127"/>
                <a:gd name="f385" fmla="*/ f288 1 233"/>
                <a:gd name="f386" fmla="*/ f289 1 127"/>
                <a:gd name="f387" fmla="*/ f290 1 233"/>
                <a:gd name="f388" fmla="*/ f291 1 233"/>
                <a:gd name="f389" fmla="*/ f292 1 127"/>
                <a:gd name="f390" fmla="*/ f293 1 127"/>
                <a:gd name="f391" fmla="*/ f294 1 233"/>
                <a:gd name="f392" fmla="*/ f295 1 127"/>
                <a:gd name="f393" fmla="*/ f296 1 233"/>
                <a:gd name="f394" fmla="*/ f297 1 127"/>
                <a:gd name="f395" fmla="*/ f298 1 233"/>
                <a:gd name="f396" fmla="*/ f299 1 127"/>
                <a:gd name="f397" fmla="*/ f300 1 233"/>
                <a:gd name="f398" fmla="*/ f301 1 233"/>
                <a:gd name="f399" fmla="*/ f302 1 233"/>
                <a:gd name="f400" fmla="*/ f303 1 127"/>
                <a:gd name="f401" fmla="*/ f304 1 127"/>
                <a:gd name="f402" fmla="*/ f305 1 233"/>
                <a:gd name="f403" fmla="*/ f306 1 127"/>
                <a:gd name="f404" fmla="*/ f307 1 233"/>
                <a:gd name="f405" fmla="*/ 0 1 f210"/>
                <a:gd name="f406" fmla="*/ f6 1 f210"/>
                <a:gd name="f407" fmla="*/ 0 1 f211"/>
                <a:gd name="f408" fmla="*/ f7 1 f211"/>
                <a:gd name="f409" fmla="+- f308 0 f1"/>
                <a:gd name="f410" fmla="*/ f309 1 f210"/>
                <a:gd name="f411" fmla="*/ f310 1 f211"/>
                <a:gd name="f412" fmla="*/ f311 1 f210"/>
                <a:gd name="f413" fmla="*/ f312 1 f211"/>
                <a:gd name="f414" fmla="*/ f313 1 f210"/>
                <a:gd name="f415" fmla="*/ f314 1 f211"/>
                <a:gd name="f416" fmla="*/ f315 1 f210"/>
                <a:gd name="f417" fmla="*/ f316 1 f211"/>
                <a:gd name="f418" fmla="*/ f317 1 f210"/>
                <a:gd name="f419" fmla="*/ f318 1 f211"/>
                <a:gd name="f420" fmla="*/ f319 1 f210"/>
                <a:gd name="f421" fmla="*/ f320 1 f211"/>
                <a:gd name="f422" fmla="*/ f321 1 f210"/>
                <a:gd name="f423" fmla="*/ f322 1 f211"/>
                <a:gd name="f424" fmla="*/ f323 1 f210"/>
                <a:gd name="f425" fmla="*/ f324 1 f211"/>
                <a:gd name="f426" fmla="*/ f325 1 f210"/>
                <a:gd name="f427" fmla="*/ f326 1 f211"/>
                <a:gd name="f428" fmla="*/ f327 1 f210"/>
                <a:gd name="f429" fmla="*/ f328 1 f211"/>
                <a:gd name="f430" fmla="*/ f329 1 f210"/>
                <a:gd name="f431" fmla="*/ f330 1 f211"/>
                <a:gd name="f432" fmla="*/ f331 1 f210"/>
                <a:gd name="f433" fmla="*/ f332 1 f211"/>
                <a:gd name="f434" fmla="*/ f333 1 f210"/>
                <a:gd name="f435" fmla="*/ f334 1 f211"/>
                <a:gd name="f436" fmla="*/ f335 1 f210"/>
                <a:gd name="f437" fmla="*/ f336 1 f211"/>
                <a:gd name="f438" fmla="*/ f337 1 f210"/>
                <a:gd name="f439" fmla="*/ f338 1 f211"/>
                <a:gd name="f440" fmla="*/ f339 1 f210"/>
                <a:gd name="f441" fmla="*/ f340 1 f211"/>
                <a:gd name="f442" fmla="*/ f341 1 f210"/>
                <a:gd name="f443" fmla="*/ f342 1 f211"/>
                <a:gd name="f444" fmla="*/ f343 1 f210"/>
                <a:gd name="f445" fmla="*/ f344 1 f211"/>
                <a:gd name="f446" fmla="*/ f345 1 f210"/>
                <a:gd name="f447" fmla="*/ f346 1 f211"/>
                <a:gd name="f448" fmla="*/ f347 1 f210"/>
                <a:gd name="f449" fmla="*/ f348 1 f210"/>
                <a:gd name="f450" fmla="*/ f349 1 f211"/>
                <a:gd name="f451" fmla="*/ f350 1 f210"/>
                <a:gd name="f452" fmla="*/ f351 1 f211"/>
                <a:gd name="f453" fmla="*/ f352 1 f210"/>
                <a:gd name="f454" fmla="*/ f353 1 f211"/>
                <a:gd name="f455" fmla="*/ f354 1 f210"/>
                <a:gd name="f456" fmla="*/ f355 1 f211"/>
                <a:gd name="f457" fmla="*/ f356 1 f210"/>
                <a:gd name="f458" fmla="*/ f357 1 f211"/>
                <a:gd name="f459" fmla="*/ f358 1 f210"/>
                <a:gd name="f460" fmla="*/ f359 1 f211"/>
                <a:gd name="f461" fmla="*/ f360 1 f210"/>
                <a:gd name="f462" fmla="*/ f361 1 f211"/>
                <a:gd name="f463" fmla="*/ f362 1 f211"/>
                <a:gd name="f464" fmla="*/ f363 1 f210"/>
                <a:gd name="f465" fmla="*/ f364 1 f211"/>
                <a:gd name="f466" fmla="*/ f365 1 f211"/>
                <a:gd name="f467" fmla="*/ f366 1 f210"/>
                <a:gd name="f468" fmla="*/ f367 1 f211"/>
                <a:gd name="f469" fmla="*/ f368 1 f210"/>
                <a:gd name="f470" fmla="*/ f369 1 f211"/>
                <a:gd name="f471" fmla="*/ f370 1 f210"/>
                <a:gd name="f472" fmla="*/ f371 1 f211"/>
                <a:gd name="f473" fmla="*/ f372 1 f210"/>
                <a:gd name="f474" fmla="*/ f373 1 f211"/>
                <a:gd name="f475" fmla="*/ f374 1 f210"/>
                <a:gd name="f476" fmla="*/ f375 1 f211"/>
                <a:gd name="f477" fmla="*/ f376 1 f210"/>
                <a:gd name="f478" fmla="*/ f377 1 f211"/>
                <a:gd name="f479" fmla="*/ f378 1 f210"/>
                <a:gd name="f480" fmla="*/ f379 1 f211"/>
                <a:gd name="f481" fmla="*/ f380 1 f210"/>
                <a:gd name="f482" fmla="*/ f381 1 f211"/>
                <a:gd name="f483" fmla="*/ f382 1 f210"/>
                <a:gd name="f484" fmla="*/ f383 1 f211"/>
                <a:gd name="f485" fmla="*/ f384 1 f210"/>
                <a:gd name="f486" fmla="*/ f385 1 f211"/>
                <a:gd name="f487" fmla="*/ f386 1 f210"/>
                <a:gd name="f488" fmla="*/ f387 1 f211"/>
                <a:gd name="f489" fmla="*/ f388 1 f211"/>
                <a:gd name="f490" fmla="*/ f389 1 f210"/>
                <a:gd name="f491" fmla="*/ f390 1 f210"/>
                <a:gd name="f492" fmla="*/ f391 1 f211"/>
                <a:gd name="f493" fmla="*/ f392 1 f210"/>
                <a:gd name="f494" fmla="*/ f393 1 f211"/>
                <a:gd name="f495" fmla="*/ f394 1 f210"/>
                <a:gd name="f496" fmla="*/ f395 1 f211"/>
                <a:gd name="f497" fmla="*/ f396 1 f210"/>
                <a:gd name="f498" fmla="*/ f397 1 f211"/>
                <a:gd name="f499" fmla="*/ f398 1 f211"/>
                <a:gd name="f500" fmla="*/ f399 1 f211"/>
                <a:gd name="f501" fmla="*/ f400 1 f210"/>
                <a:gd name="f502" fmla="*/ f401 1 f210"/>
                <a:gd name="f503" fmla="*/ f402 1 f211"/>
                <a:gd name="f504" fmla="*/ f403 1 f210"/>
                <a:gd name="f505" fmla="*/ f404 1 f211"/>
                <a:gd name="f506" fmla="*/ f405 f205 1"/>
                <a:gd name="f507" fmla="*/ f406 f205 1"/>
                <a:gd name="f508" fmla="*/ f408 f206 1"/>
                <a:gd name="f509" fmla="*/ f407 f206 1"/>
                <a:gd name="f510" fmla="*/ f410 f205 1"/>
                <a:gd name="f511" fmla="*/ f411 f206 1"/>
                <a:gd name="f512" fmla="*/ f412 f205 1"/>
                <a:gd name="f513" fmla="*/ f413 f206 1"/>
                <a:gd name="f514" fmla="*/ f414 f205 1"/>
                <a:gd name="f515" fmla="*/ f415 f206 1"/>
                <a:gd name="f516" fmla="*/ f416 f205 1"/>
                <a:gd name="f517" fmla="*/ f417 f206 1"/>
                <a:gd name="f518" fmla="*/ f418 f205 1"/>
                <a:gd name="f519" fmla="*/ f419 f206 1"/>
                <a:gd name="f520" fmla="*/ f420 f205 1"/>
                <a:gd name="f521" fmla="*/ f421 f206 1"/>
                <a:gd name="f522" fmla="*/ f422 f205 1"/>
                <a:gd name="f523" fmla="*/ f423 f206 1"/>
                <a:gd name="f524" fmla="*/ f424 f205 1"/>
                <a:gd name="f525" fmla="*/ f425 f206 1"/>
                <a:gd name="f526" fmla="*/ f426 f205 1"/>
                <a:gd name="f527" fmla="*/ f427 f206 1"/>
                <a:gd name="f528" fmla="*/ f428 f205 1"/>
                <a:gd name="f529" fmla="*/ f429 f206 1"/>
                <a:gd name="f530" fmla="*/ f430 f205 1"/>
                <a:gd name="f531" fmla="*/ f431 f206 1"/>
                <a:gd name="f532" fmla="*/ f432 f205 1"/>
                <a:gd name="f533" fmla="*/ f433 f206 1"/>
                <a:gd name="f534" fmla="*/ f434 f205 1"/>
                <a:gd name="f535" fmla="*/ f435 f206 1"/>
                <a:gd name="f536" fmla="*/ f436 f205 1"/>
                <a:gd name="f537" fmla="*/ f437 f206 1"/>
                <a:gd name="f538" fmla="*/ f438 f205 1"/>
                <a:gd name="f539" fmla="*/ f439 f206 1"/>
                <a:gd name="f540" fmla="*/ f440 f205 1"/>
                <a:gd name="f541" fmla="*/ f441 f206 1"/>
                <a:gd name="f542" fmla="*/ f442 f205 1"/>
                <a:gd name="f543" fmla="*/ f443 f206 1"/>
                <a:gd name="f544" fmla="*/ f444 f205 1"/>
                <a:gd name="f545" fmla="*/ f445 f206 1"/>
                <a:gd name="f546" fmla="*/ f446 f205 1"/>
                <a:gd name="f547" fmla="*/ f447 f206 1"/>
                <a:gd name="f548" fmla="*/ f448 f205 1"/>
                <a:gd name="f549" fmla="*/ f449 f205 1"/>
                <a:gd name="f550" fmla="*/ f450 f206 1"/>
                <a:gd name="f551" fmla="*/ f451 f205 1"/>
                <a:gd name="f552" fmla="*/ f452 f206 1"/>
                <a:gd name="f553" fmla="*/ f453 f205 1"/>
                <a:gd name="f554" fmla="*/ f454 f206 1"/>
                <a:gd name="f555" fmla="*/ f455 f205 1"/>
                <a:gd name="f556" fmla="*/ f456 f206 1"/>
                <a:gd name="f557" fmla="*/ f457 f205 1"/>
                <a:gd name="f558" fmla="*/ f458 f206 1"/>
                <a:gd name="f559" fmla="*/ f459 f205 1"/>
                <a:gd name="f560" fmla="*/ f460 f206 1"/>
                <a:gd name="f561" fmla="*/ f461 f205 1"/>
                <a:gd name="f562" fmla="*/ f462 f206 1"/>
                <a:gd name="f563" fmla="*/ f463 f206 1"/>
                <a:gd name="f564" fmla="*/ f464 f205 1"/>
                <a:gd name="f565" fmla="*/ f465 f206 1"/>
                <a:gd name="f566" fmla="*/ f466 f206 1"/>
                <a:gd name="f567" fmla="*/ f467 f205 1"/>
                <a:gd name="f568" fmla="*/ f468 f206 1"/>
                <a:gd name="f569" fmla="*/ f469 f205 1"/>
                <a:gd name="f570" fmla="*/ f470 f206 1"/>
                <a:gd name="f571" fmla="*/ f471 f205 1"/>
                <a:gd name="f572" fmla="*/ f472 f206 1"/>
                <a:gd name="f573" fmla="*/ f473 f205 1"/>
                <a:gd name="f574" fmla="*/ f474 f206 1"/>
                <a:gd name="f575" fmla="*/ f475 f205 1"/>
                <a:gd name="f576" fmla="*/ f476 f206 1"/>
                <a:gd name="f577" fmla="*/ f477 f205 1"/>
                <a:gd name="f578" fmla="*/ f478 f206 1"/>
                <a:gd name="f579" fmla="*/ f479 f205 1"/>
                <a:gd name="f580" fmla="*/ f480 f206 1"/>
                <a:gd name="f581" fmla="*/ f481 f205 1"/>
                <a:gd name="f582" fmla="*/ f482 f206 1"/>
                <a:gd name="f583" fmla="*/ f483 f205 1"/>
                <a:gd name="f584" fmla="*/ f484 f206 1"/>
                <a:gd name="f585" fmla="*/ f485 f205 1"/>
                <a:gd name="f586" fmla="*/ f486 f206 1"/>
                <a:gd name="f587" fmla="*/ f487 f205 1"/>
                <a:gd name="f588" fmla="*/ f488 f206 1"/>
                <a:gd name="f589" fmla="*/ f489 f206 1"/>
                <a:gd name="f590" fmla="*/ f490 f205 1"/>
                <a:gd name="f591" fmla="*/ f491 f205 1"/>
                <a:gd name="f592" fmla="*/ f492 f206 1"/>
                <a:gd name="f593" fmla="*/ f493 f205 1"/>
                <a:gd name="f594" fmla="*/ f494 f206 1"/>
                <a:gd name="f595" fmla="*/ f495 f205 1"/>
                <a:gd name="f596" fmla="*/ f496 f206 1"/>
                <a:gd name="f597" fmla="*/ f497 f205 1"/>
                <a:gd name="f598" fmla="*/ f498 f206 1"/>
                <a:gd name="f599" fmla="*/ f499 f206 1"/>
                <a:gd name="f600" fmla="*/ f500 f206 1"/>
                <a:gd name="f601" fmla="*/ f501 f205 1"/>
                <a:gd name="f602" fmla="*/ f502 f205 1"/>
                <a:gd name="f603" fmla="*/ f503 f206 1"/>
                <a:gd name="f604" fmla="*/ f504 f205 1"/>
                <a:gd name="f605" fmla="*/ f505 f206 1"/>
              </a:gdLst>
              <a:ahLst/>
              <a:cxnLst>
                <a:cxn ang="3cd4">
                  <a:pos x="hc" y="t"/>
                </a:cxn>
                <a:cxn ang="0">
                  <a:pos x="r" y="vc"/>
                </a:cxn>
                <a:cxn ang="cd4">
                  <a:pos x="hc" y="b"/>
                </a:cxn>
                <a:cxn ang="cd2">
                  <a:pos x="l" y="vc"/>
                </a:cxn>
                <a:cxn ang="f409">
                  <a:pos x="f510" y="f511"/>
                </a:cxn>
                <a:cxn ang="f409">
                  <a:pos x="f512" y="f513"/>
                </a:cxn>
                <a:cxn ang="f409">
                  <a:pos x="f514" y="f515"/>
                </a:cxn>
                <a:cxn ang="f409">
                  <a:pos x="f516" y="f517"/>
                </a:cxn>
                <a:cxn ang="f409">
                  <a:pos x="f518" y="f519"/>
                </a:cxn>
                <a:cxn ang="f409">
                  <a:pos x="f520" y="f521"/>
                </a:cxn>
                <a:cxn ang="f409">
                  <a:pos x="f522" y="f523"/>
                </a:cxn>
                <a:cxn ang="f409">
                  <a:pos x="f524" y="f525"/>
                </a:cxn>
                <a:cxn ang="f409">
                  <a:pos x="f526" y="f527"/>
                </a:cxn>
                <a:cxn ang="f409">
                  <a:pos x="f528" y="f529"/>
                </a:cxn>
                <a:cxn ang="f409">
                  <a:pos x="f530" y="f531"/>
                </a:cxn>
                <a:cxn ang="f409">
                  <a:pos x="f532" y="f533"/>
                </a:cxn>
                <a:cxn ang="f409">
                  <a:pos x="f534" y="f535"/>
                </a:cxn>
                <a:cxn ang="f409">
                  <a:pos x="f536" y="f537"/>
                </a:cxn>
                <a:cxn ang="f409">
                  <a:pos x="f538" y="f539"/>
                </a:cxn>
                <a:cxn ang="f409">
                  <a:pos x="f540" y="f541"/>
                </a:cxn>
                <a:cxn ang="f409">
                  <a:pos x="f542" y="f543"/>
                </a:cxn>
                <a:cxn ang="f409">
                  <a:pos x="f544" y="f545"/>
                </a:cxn>
                <a:cxn ang="f409">
                  <a:pos x="f546" y="f547"/>
                </a:cxn>
                <a:cxn ang="f409">
                  <a:pos x="f548" y="f547"/>
                </a:cxn>
                <a:cxn ang="f409">
                  <a:pos x="f549" y="f550"/>
                </a:cxn>
                <a:cxn ang="f409">
                  <a:pos x="f551" y="f552"/>
                </a:cxn>
                <a:cxn ang="f409">
                  <a:pos x="f553" y="f554"/>
                </a:cxn>
                <a:cxn ang="f409">
                  <a:pos x="f555" y="f556"/>
                </a:cxn>
                <a:cxn ang="f409">
                  <a:pos x="f557" y="f558"/>
                </a:cxn>
                <a:cxn ang="f409">
                  <a:pos x="f559" y="f560"/>
                </a:cxn>
                <a:cxn ang="f409">
                  <a:pos x="f561" y="f562"/>
                </a:cxn>
                <a:cxn ang="f409">
                  <a:pos x="f561" y="f563"/>
                </a:cxn>
                <a:cxn ang="f409">
                  <a:pos x="f564" y="f565"/>
                </a:cxn>
                <a:cxn ang="f409">
                  <a:pos x="f564" y="f566"/>
                </a:cxn>
                <a:cxn ang="f409">
                  <a:pos x="f567" y="f568"/>
                </a:cxn>
                <a:cxn ang="f409">
                  <a:pos x="f569" y="f570"/>
                </a:cxn>
                <a:cxn ang="f409">
                  <a:pos x="f571" y="f572"/>
                </a:cxn>
                <a:cxn ang="f409">
                  <a:pos x="f573" y="f574"/>
                </a:cxn>
                <a:cxn ang="f409">
                  <a:pos x="f575" y="f576"/>
                </a:cxn>
                <a:cxn ang="f409">
                  <a:pos x="f577" y="f578"/>
                </a:cxn>
                <a:cxn ang="f409">
                  <a:pos x="f579" y="f580"/>
                </a:cxn>
                <a:cxn ang="f409">
                  <a:pos x="f581" y="f582"/>
                </a:cxn>
                <a:cxn ang="f409">
                  <a:pos x="f583" y="f584"/>
                </a:cxn>
                <a:cxn ang="f409">
                  <a:pos x="f585" y="f586"/>
                </a:cxn>
                <a:cxn ang="f409">
                  <a:pos x="f587" y="f588"/>
                </a:cxn>
                <a:cxn ang="f409">
                  <a:pos x="f587" y="f589"/>
                </a:cxn>
                <a:cxn ang="f409">
                  <a:pos x="f590" y="f584"/>
                </a:cxn>
                <a:cxn ang="f409">
                  <a:pos x="f591" y="f592"/>
                </a:cxn>
                <a:cxn ang="f409">
                  <a:pos x="f593" y="f594"/>
                </a:cxn>
                <a:cxn ang="f409">
                  <a:pos x="f595" y="f596"/>
                </a:cxn>
                <a:cxn ang="f409">
                  <a:pos x="f597" y="f598"/>
                </a:cxn>
                <a:cxn ang="f409">
                  <a:pos x="f553" y="f599"/>
                </a:cxn>
                <a:cxn ang="f409">
                  <a:pos x="f544" y="f600"/>
                </a:cxn>
                <a:cxn ang="f409">
                  <a:pos x="f601" y="f537"/>
                </a:cxn>
                <a:cxn ang="f409">
                  <a:pos x="f534" y="f531"/>
                </a:cxn>
                <a:cxn ang="f409">
                  <a:pos x="f602" y="f517"/>
                </a:cxn>
                <a:cxn ang="f409">
                  <a:pos x="f516" y="f603"/>
                </a:cxn>
                <a:cxn ang="f409">
                  <a:pos x="f604" y="f605"/>
                </a:cxn>
              </a:cxnLst>
              <a:rect l="f506" t="f509" r="f507" b="f508"/>
              <a:pathLst>
                <a:path w="127" h="233">
                  <a:moveTo>
                    <a:pt x="f8" y="f9"/>
                  </a:moveTo>
                  <a:cubicBezTo>
                    <a:pt x="f8" y="f10"/>
                    <a:pt x="f11" y="f12"/>
                    <a:pt x="f11" y="f13"/>
                  </a:cubicBezTo>
                  <a:cubicBezTo>
                    <a:pt x="f14" y="f13"/>
                    <a:pt x="f14" y="f15"/>
                    <a:pt x="f16" y="f13"/>
                  </a:cubicBezTo>
                  <a:cubicBezTo>
                    <a:pt x="f16" y="f17"/>
                    <a:pt x="f18" y="f19"/>
                    <a:pt x="f20" y="f21"/>
                  </a:cubicBezTo>
                  <a:cubicBezTo>
                    <a:pt x="f22" y="f21"/>
                    <a:pt x="f22" y="f21"/>
                    <a:pt x="f22" y="f21"/>
                  </a:cubicBezTo>
                  <a:cubicBezTo>
                    <a:pt x="f22" y="f21"/>
                    <a:pt x="f22" y="f23"/>
                    <a:pt x="f22" y="f24"/>
                  </a:cubicBezTo>
                  <a:cubicBezTo>
                    <a:pt x="f22" y="f23"/>
                    <a:pt x="f22" y="f23"/>
                    <a:pt x="f25" y="f23"/>
                  </a:cubicBezTo>
                  <a:cubicBezTo>
                    <a:pt x="f22" y="f24"/>
                    <a:pt x="f25" y="f26"/>
                    <a:pt x="f25" y="f26"/>
                  </a:cubicBezTo>
                  <a:cubicBezTo>
                    <a:pt x="f27" y="f26"/>
                    <a:pt x="f27" y="f26"/>
                    <a:pt x="f27" y="f26"/>
                  </a:cubicBezTo>
                  <a:cubicBezTo>
                    <a:pt x="f27" y="f28"/>
                    <a:pt x="f27" y="f28"/>
                    <a:pt x="f27" y="f28"/>
                  </a:cubicBezTo>
                  <a:cubicBezTo>
                    <a:pt x="f25" y="f29"/>
                    <a:pt x="f30" y="f29"/>
                    <a:pt x="f30" y="f31"/>
                  </a:cubicBezTo>
                  <a:cubicBezTo>
                    <a:pt x="f30" y="f31"/>
                    <a:pt x="f30" y="f31"/>
                    <a:pt x="f30" y="f31"/>
                  </a:cubicBezTo>
                  <a:cubicBezTo>
                    <a:pt x="f32" y="f33"/>
                    <a:pt x="f34" y="f35"/>
                    <a:pt x="f36" y="f37"/>
                  </a:cubicBezTo>
                  <a:cubicBezTo>
                    <a:pt x="f36" y="f37"/>
                    <a:pt x="f36" y="f38"/>
                    <a:pt x="f39" y="f37"/>
                  </a:cubicBezTo>
                  <a:cubicBezTo>
                    <a:pt x="f36" y="f37"/>
                    <a:pt x="f39" y="f40"/>
                    <a:pt x="f39" y="f40"/>
                  </a:cubicBezTo>
                  <a:cubicBezTo>
                    <a:pt x="f41" y="f40"/>
                    <a:pt x="f39" y="f42"/>
                    <a:pt x="f41" y="f43"/>
                  </a:cubicBezTo>
                  <a:cubicBezTo>
                    <a:pt x="f41" y="f43"/>
                    <a:pt x="f41" y="f43"/>
                    <a:pt x="f41" y="f43"/>
                  </a:cubicBezTo>
                  <a:cubicBezTo>
                    <a:pt x="f41" y="f44"/>
                    <a:pt x="f45" y="f44"/>
                    <a:pt x="f45" y="f46"/>
                  </a:cubicBezTo>
                  <a:cubicBezTo>
                    <a:pt x="f45" y="f46"/>
                    <a:pt x="f45" y="f46"/>
                    <a:pt x="f45" y="f46"/>
                  </a:cubicBezTo>
                  <a:cubicBezTo>
                    <a:pt x="f45" y="f47"/>
                    <a:pt x="f48" y="f47"/>
                    <a:pt x="f48" y="f47"/>
                  </a:cubicBezTo>
                  <a:cubicBezTo>
                    <a:pt x="f48" y="f49"/>
                    <a:pt x="f48" y="f49"/>
                    <a:pt x="f48" y="f49"/>
                  </a:cubicBezTo>
                  <a:cubicBezTo>
                    <a:pt x="f48" y="f49"/>
                    <a:pt x="f48" y="f49"/>
                    <a:pt x="f48" y="f50"/>
                  </a:cubicBezTo>
                  <a:cubicBezTo>
                    <a:pt x="f48" y="f50"/>
                    <a:pt x="f48" y="f50"/>
                    <a:pt x="f48" y="f50"/>
                  </a:cubicBezTo>
                  <a:cubicBezTo>
                    <a:pt x="f48" y="f50"/>
                    <a:pt x="f51" y="f50"/>
                    <a:pt x="f48" y="f52"/>
                  </a:cubicBezTo>
                  <a:cubicBezTo>
                    <a:pt x="f51" y="f52"/>
                    <a:pt x="f48" y="f50"/>
                    <a:pt x="f51" y="f50"/>
                  </a:cubicBezTo>
                  <a:cubicBezTo>
                    <a:pt x="f53" y="f54"/>
                    <a:pt x="f55" y="f56"/>
                    <a:pt x="f57" y="f58"/>
                  </a:cubicBezTo>
                  <a:cubicBezTo>
                    <a:pt x="f59" y="f58"/>
                    <a:pt x="f59" y="f58"/>
                    <a:pt x="f59" y="f58"/>
                  </a:cubicBezTo>
                  <a:cubicBezTo>
                    <a:pt x="f60" y="f61"/>
                    <a:pt x="f60" y="f61"/>
                    <a:pt x="f60" y="f61"/>
                  </a:cubicBezTo>
                  <a:cubicBezTo>
                    <a:pt x="f60" y="f61"/>
                    <a:pt x="f60" y="f61"/>
                    <a:pt x="f60" y="f61"/>
                  </a:cubicBezTo>
                  <a:cubicBezTo>
                    <a:pt x="f62" y="f63"/>
                    <a:pt x="f60" y="f63"/>
                    <a:pt x="f62" y="f64"/>
                  </a:cubicBezTo>
                  <a:cubicBezTo>
                    <a:pt x="f62" y="f63"/>
                    <a:pt x="f62" y="f63"/>
                    <a:pt x="f62" y="f63"/>
                  </a:cubicBezTo>
                  <a:cubicBezTo>
                    <a:pt x="f62" y="f64"/>
                    <a:pt x="f65" y="f66"/>
                    <a:pt x="f65" y="f67"/>
                  </a:cubicBezTo>
                  <a:cubicBezTo>
                    <a:pt x="f65" y="f67"/>
                    <a:pt x="f65" y="f67"/>
                    <a:pt x="f65" y="f66"/>
                  </a:cubicBezTo>
                  <a:cubicBezTo>
                    <a:pt x="f65" y="f68"/>
                    <a:pt x="f69" y="f68"/>
                    <a:pt x="f69" y="f70"/>
                  </a:cubicBezTo>
                  <a:cubicBezTo>
                    <a:pt x="f69" y="f68"/>
                    <a:pt x="f69" y="f68"/>
                    <a:pt x="f69" y="f68"/>
                  </a:cubicBezTo>
                  <a:cubicBezTo>
                    <a:pt x="f71" y="f70"/>
                    <a:pt x="f69" y="f70"/>
                    <a:pt x="f71" y="f70"/>
                  </a:cubicBezTo>
                  <a:cubicBezTo>
                    <a:pt x="f69" y="f70"/>
                    <a:pt x="f71" y="f70"/>
                    <a:pt x="f71" y="f70"/>
                  </a:cubicBezTo>
                  <a:cubicBezTo>
                    <a:pt x="f71" y="f72"/>
                    <a:pt x="f73" y="f74"/>
                    <a:pt x="f73" y="f75"/>
                  </a:cubicBezTo>
                  <a:cubicBezTo>
                    <a:pt x="f73" y="f75"/>
                    <a:pt x="f73" y="f75"/>
                    <a:pt x="f73" y="f75"/>
                  </a:cubicBezTo>
                  <a:cubicBezTo>
                    <a:pt x="f76" y="f77"/>
                    <a:pt x="f76" y="f78"/>
                    <a:pt x="f79" y="f80"/>
                  </a:cubicBezTo>
                  <a:cubicBezTo>
                    <a:pt x="f79" y="f80"/>
                    <a:pt x="f81" y="f80"/>
                    <a:pt x="f81" y="f80"/>
                  </a:cubicBezTo>
                  <a:cubicBezTo>
                    <a:pt x="f79" y="f82"/>
                    <a:pt x="f83" y="f84"/>
                    <a:pt x="f81" y="f84"/>
                  </a:cubicBezTo>
                  <a:cubicBezTo>
                    <a:pt x="f81" y="f85"/>
                    <a:pt x="f83" y="f86"/>
                    <a:pt x="f83" y="f87"/>
                  </a:cubicBezTo>
                  <a:cubicBezTo>
                    <a:pt x="f88" y="f86"/>
                    <a:pt x="f89" y="f87"/>
                    <a:pt x="f88" y="f86"/>
                  </a:cubicBezTo>
                  <a:cubicBezTo>
                    <a:pt x="f89" y="f86"/>
                    <a:pt x="f89" y="f86"/>
                    <a:pt x="f89" y="f86"/>
                  </a:cubicBezTo>
                  <a:cubicBezTo>
                    <a:pt x="f89" y="f86"/>
                    <a:pt x="f89" y="f86"/>
                    <a:pt x="f89" y="f86"/>
                  </a:cubicBezTo>
                  <a:cubicBezTo>
                    <a:pt x="f89" y="f90"/>
                    <a:pt x="f89" y="f90"/>
                    <a:pt x="f89" y="f90"/>
                  </a:cubicBezTo>
                  <a:cubicBezTo>
                    <a:pt x="f89" y="f90"/>
                    <a:pt x="f89" y="f91"/>
                    <a:pt x="f89" y="f92"/>
                  </a:cubicBezTo>
                  <a:cubicBezTo>
                    <a:pt x="f93" y="f92"/>
                    <a:pt x="f93" y="f92"/>
                    <a:pt x="f93" y="f92"/>
                  </a:cubicBezTo>
                  <a:cubicBezTo>
                    <a:pt x="f89" y="f94"/>
                    <a:pt x="f89" y="f94"/>
                    <a:pt x="f89" y="f94"/>
                  </a:cubicBezTo>
                  <a:cubicBezTo>
                    <a:pt x="f93" y="f94"/>
                    <a:pt x="f93" y="f94"/>
                    <a:pt x="f93" y="f94"/>
                  </a:cubicBezTo>
                  <a:cubicBezTo>
                    <a:pt x="f93" y="f95"/>
                    <a:pt x="f93" y="f95"/>
                    <a:pt x="f93" y="f95"/>
                  </a:cubicBezTo>
                  <a:cubicBezTo>
                    <a:pt x="f96" y="f97"/>
                    <a:pt x="f96" y="f97"/>
                    <a:pt x="f96" y="f97"/>
                  </a:cubicBezTo>
                  <a:cubicBezTo>
                    <a:pt x="f98" y="f97"/>
                    <a:pt x="f96" y="f97"/>
                    <a:pt x="f98" y="f97"/>
                  </a:cubicBezTo>
                  <a:cubicBezTo>
                    <a:pt x="f98" y="f97"/>
                    <a:pt x="f98" y="f97"/>
                    <a:pt x="f98" y="f99"/>
                  </a:cubicBezTo>
                  <a:cubicBezTo>
                    <a:pt x="f98" y="f99"/>
                    <a:pt x="f98" y="f99"/>
                    <a:pt x="f98" y="f99"/>
                  </a:cubicBezTo>
                  <a:cubicBezTo>
                    <a:pt x="f100" y="f99"/>
                    <a:pt x="f100" y="f101"/>
                    <a:pt x="f98" y="f101"/>
                  </a:cubicBezTo>
                  <a:cubicBezTo>
                    <a:pt x="f98" y="f101"/>
                    <a:pt x="f100" y="f101"/>
                    <a:pt x="f98" y="f101"/>
                  </a:cubicBezTo>
                  <a:cubicBezTo>
                    <a:pt x="f98" y="f101"/>
                    <a:pt x="f98" y="f102"/>
                    <a:pt x="f100" y="f103"/>
                  </a:cubicBezTo>
                  <a:cubicBezTo>
                    <a:pt x="f100" y="f102"/>
                    <a:pt x="f100" y="f102"/>
                    <a:pt x="f100" y="f102"/>
                  </a:cubicBezTo>
                  <a:cubicBezTo>
                    <a:pt x="f100" y="f103"/>
                    <a:pt x="f100" y="f104"/>
                    <a:pt x="f105" y="f104"/>
                  </a:cubicBezTo>
                  <a:cubicBezTo>
                    <a:pt x="f100" y="f104"/>
                    <a:pt x="f105" y="f104"/>
                    <a:pt x="f105" y="f104"/>
                  </a:cubicBezTo>
                  <a:cubicBezTo>
                    <a:pt x="f106" y="f104"/>
                    <a:pt x="f106" y="f107"/>
                    <a:pt x="f106" y="f108"/>
                  </a:cubicBezTo>
                  <a:cubicBezTo>
                    <a:pt x="f106" y="f108"/>
                    <a:pt x="f106" y="f108"/>
                    <a:pt x="f106" y="f108"/>
                  </a:cubicBezTo>
                  <a:cubicBezTo>
                    <a:pt x="f106" y="f109"/>
                    <a:pt x="f110" y="f108"/>
                    <a:pt x="f110" y="f109"/>
                  </a:cubicBezTo>
                  <a:cubicBezTo>
                    <a:pt x="f110" y="f111"/>
                    <a:pt x="f110" y="f111"/>
                    <a:pt x="f110" y="f111"/>
                  </a:cubicBezTo>
                  <a:cubicBezTo>
                    <a:pt x="f110" y="f111"/>
                    <a:pt x="f110" y="f111"/>
                    <a:pt x="f110" y="f111"/>
                  </a:cubicBezTo>
                  <a:cubicBezTo>
                    <a:pt x="f110" y="f111"/>
                    <a:pt x="f112" y="f113"/>
                    <a:pt x="f114" y="f115"/>
                  </a:cubicBezTo>
                  <a:cubicBezTo>
                    <a:pt x="f114" y="f116"/>
                    <a:pt x="f114" y="f116"/>
                    <a:pt x="f114" y="f116"/>
                  </a:cubicBezTo>
                  <a:cubicBezTo>
                    <a:pt x="f117" y="f116"/>
                    <a:pt x="f117" y="f116"/>
                    <a:pt x="f117" y="f116"/>
                  </a:cubicBezTo>
                  <a:cubicBezTo>
                    <a:pt x="f117" y="f116"/>
                    <a:pt x="f117" y="f118"/>
                    <a:pt x="f119" y="f118"/>
                  </a:cubicBezTo>
                  <a:cubicBezTo>
                    <a:pt x="f117" y="f120"/>
                    <a:pt x="f117" y="f115"/>
                    <a:pt x="f117" y="f121"/>
                  </a:cubicBezTo>
                  <a:cubicBezTo>
                    <a:pt x="f117" y="f121"/>
                    <a:pt x="f117" y="f118"/>
                    <a:pt x="f117" y="f116"/>
                  </a:cubicBezTo>
                  <a:cubicBezTo>
                    <a:pt x="f119" y="f118"/>
                    <a:pt x="f117" y="f120"/>
                    <a:pt x="f119" y="f120"/>
                  </a:cubicBezTo>
                  <a:cubicBezTo>
                    <a:pt x="f119" y="f120"/>
                    <a:pt x="f119" y="f118"/>
                    <a:pt x="f119" y="f120"/>
                  </a:cubicBezTo>
                  <a:cubicBezTo>
                    <a:pt x="f119" y="f120"/>
                    <a:pt x="f119" y="f120"/>
                    <a:pt x="f119" y="f120"/>
                  </a:cubicBezTo>
                  <a:cubicBezTo>
                    <a:pt x="f119" y="f120"/>
                    <a:pt x="f119" y="f120"/>
                    <a:pt x="f119" y="f120"/>
                  </a:cubicBezTo>
                  <a:cubicBezTo>
                    <a:pt x="f119" y="f122"/>
                    <a:pt x="f123" y="f122"/>
                    <a:pt x="f119" y="f122"/>
                  </a:cubicBezTo>
                  <a:cubicBezTo>
                    <a:pt x="f119" y="f122"/>
                    <a:pt x="f119" y="f124"/>
                    <a:pt x="f123" y="f125"/>
                  </a:cubicBezTo>
                  <a:cubicBezTo>
                    <a:pt x="f126" y="f125"/>
                    <a:pt x="f126" y="f125"/>
                    <a:pt x="f126" y="f125"/>
                  </a:cubicBezTo>
                  <a:cubicBezTo>
                    <a:pt x="f123" y="f124"/>
                    <a:pt x="f123" y="f124"/>
                    <a:pt x="f123" y="f124"/>
                  </a:cubicBezTo>
                  <a:cubicBezTo>
                    <a:pt x="f126" y="f124"/>
                    <a:pt x="f126" y="f124"/>
                    <a:pt x="f126" y="f124"/>
                  </a:cubicBezTo>
                  <a:cubicBezTo>
                    <a:pt x="f123" y="f127"/>
                    <a:pt x="f126" y="f127"/>
                    <a:pt x="f126" y="f128"/>
                  </a:cubicBezTo>
                  <a:cubicBezTo>
                    <a:pt x="f129" y="f130"/>
                    <a:pt x="f129" y="f130"/>
                    <a:pt x="f131" y="f130"/>
                  </a:cubicBezTo>
                  <a:cubicBezTo>
                    <a:pt x="f131" y="f132"/>
                    <a:pt x="f131" y="f133"/>
                    <a:pt x="f134" y="f133"/>
                  </a:cubicBezTo>
                  <a:cubicBezTo>
                    <a:pt x="f134" y="f133"/>
                    <a:pt x="f131" y="f133"/>
                    <a:pt x="f134" y="f133"/>
                  </a:cubicBezTo>
                  <a:cubicBezTo>
                    <a:pt x="f134" y="f133"/>
                    <a:pt x="f134" y="f133"/>
                    <a:pt x="f134" y="f135"/>
                  </a:cubicBezTo>
                  <a:cubicBezTo>
                    <a:pt x="f134" y="f135"/>
                    <a:pt x="f136" y="f137"/>
                    <a:pt x="f138" y="f137"/>
                  </a:cubicBezTo>
                  <a:cubicBezTo>
                    <a:pt x="f138" y="f139"/>
                    <a:pt x="f136" y="f139"/>
                    <a:pt x="f136" y="f139"/>
                  </a:cubicBezTo>
                  <a:cubicBezTo>
                    <a:pt x="f138" y="f139"/>
                    <a:pt x="f136" y="f140"/>
                    <a:pt x="f138" y="f141"/>
                  </a:cubicBezTo>
                  <a:cubicBezTo>
                    <a:pt x="f138" y="f140"/>
                    <a:pt x="f138" y="f140"/>
                    <a:pt x="f138" y="f140"/>
                  </a:cubicBezTo>
                  <a:cubicBezTo>
                    <a:pt x="f142" y="f140"/>
                    <a:pt x="f138" y="f141"/>
                    <a:pt x="f142" y="f143"/>
                  </a:cubicBezTo>
                  <a:cubicBezTo>
                    <a:pt x="f138" y="f143"/>
                    <a:pt x="f138" y="f143"/>
                    <a:pt x="f138" y="f143"/>
                  </a:cubicBezTo>
                  <a:cubicBezTo>
                    <a:pt x="f142" y="f143"/>
                    <a:pt x="f142" y="f144"/>
                    <a:pt x="f142" y="f145"/>
                  </a:cubicBezTo>
                  <a:cubicBezTo>
                    <a:pt x="f142" y="f144"/>
                    <a:pt x="f146" y="f144"/>
                    <a:pt x="f142" y="f147"/>
                  </a:cubicBezTo>
                  <a:cubicBezTo>
                    <a:pt x="f148" y="f149"/>
                    <a:pt x="f148" y="f150"/>
                    <a:pt x="f151" y="f150"/>
                  </a:cubicBezTo>
                  <a:cubicBezTo>
                    <a:pt x="f151" y="f152"/>
                    <a:pt x="f151" y="f152"/>
                    <a:pt x="f151" y="f152"/>
                  </a:cubicBezTo>
                  <a:cubicBezTo>
                    <a:pt x="f153" y="f152"/>
                    <a:pt x="f151" y="f150"/>
                    <a:pt x="f151" y="f150"/>
                  </a:cubicBezTo>
                  <a:cubicBezTo>
                    <a:pt x="f151" y="f150"/>
                    <a:pt x="f151" y="f152"/>
                    <a:pt x="f153" y="f152"/>
                  </a:cubicBezTo>
                  <a:cubicBezTo>
                    <a:pt x="f151" y="f152"/>
                    <a:pt x="f151" y="f152"/>
                    <a:pt x="f154" y="f152"/>
                  </a:cubicBezTo>
                  <a:cubicBezTo>
                    <a:pt x="f154" y="f152"/>
                    <a:pt x="f151" y="f155"/>
                    <a:pt x="f154" y="f156"/>
                  </a:cubicBezTo>
                  <a:cubicBezTo>
                    <a:pt x="f154" y="f157"/>
                    <a:pt x="f154" y="f157"/>
                    <a:pt x="f154" y="f156"/>
                  </a:cubicBezTo>
                  <a:cubicBezTo>
                    <a:pt x="f154" y="f158"/>
                    <a:pt x="f154" y="f158"/>
                    <a:pt x="f154" y="f158"/>
                  </a:cubicBezTo>
                  <a:cubicBezTo>
                    <a:pt x="f154" y="f158"/>
                    <a:pt x="f154" y="f158"/>
                    <a:pt x="f159" y="f158"/>
                  </a:cubicBezTo>
                  <a:cubicBezTo>
                    <a:pt x="f159" y="f158"/>
                    <a:pt x="f160" y="f158"/>
                    <a:pt x="f159" y="f158"/>
                  </a:cubicBezTo>
                  <a:cubicBezTo>
                    <a:pt x="f160" y="f161"/>
                    <a:pt x="f160" y="f161"/>
                    <a:pt x="f160" y="f161"/>
                  </a:cubicBezTo>
                  <a:cubicBezTo>
                    <a:pt x="f160" y="f158"/>
                    <a:pt x="f160" y="f161"/>
                    <a:pt x="f160" y="f161"/>
                  </a:cubicBezTo>
                  <a:cubicBezTo>
                    <a:pt x="f160" y="f161"/>
                    <a:pt x="f160" y="f161"/>
                    <a:pt x="f160" y="f161"/>
                  </a:cubicBezTo>
                  <a:cubicBezTo>
                    <a:pt x="f162" y="f163"/>
                    <a:pt x="f162" y="f163"/>
                    <a:pt x="f162" y="f163"/>
                  </a:cubicBezTo>
                  <a:cubicBezTo>
                    <a:pt x="f160" y="f163"/>
                    <a:pt x="f160" y="f163"/>
                    <a:pt x="f160" y="f161"/>
                  </a:cubicBezTo>
                  <a:cubicBezTo>
                    <a:pt x="f160" y="f163"/>
                    <a:pt x="f160" y="f163"/>
                    <a:pt x="f160" y="f164"/>
                  </a:cubicBezTo>
                  <a:cubicBezTo>
                    <a:pt x="f160" y="f163"/>
                    <a:pt x="f160" y="f164"/>
                    <a:pt x="f162" y="f164"/>
                  </a:cubicBezTo>
                  <a:cubicBezTo>
                    <a:pt x="f162" y="f165"/>
                    <a:pt x="f162" y="f165"/>
                    <a:pt x="f162" y="f165"/>
                  </a:cubicBezTo>
                  <a:cubicBezTo>
                    <a:pt x="f162" y="f166"/>
                    <a:pt x="f162" y="f166"/>
                    <a:pt x="f162" y="f166"/>
                  </a:cubicBezTo>
                  <a:cubicBezTo>
                    <a:pt x="f162" y="f165"/>
                    <a:pt x="f162" y="f165"/>
                    <a:pt x="f162" y="f165"/>
                  </a:cubicBezTo>
                  <a:cubicBezTo>
                    <a:pt x="f162" y="f165"/>
                    <a:pt x="f167" y="f165"/>
                    <a:pt x="f167" y="f166"/>
                  </a:cubicBezTo>
                  <a:cubicBezTo>
                    <a:pt x="f167" y="f166"/>
                    <a:pt x="f162" y="f166"/>
                    <a:pt x="f162" y="f166"/>
                  </a:cubicBezTo>
                  <a:cubicBezTo>
                    <a:pt x="f162" y="f166"/>
                    <a:pt x="f167" y="f166"/>
                    <a:pt x="f167" y="f166"/>
                  </a:cubicBezTo>
                  <a:cubicBezTo>
                    <a:pt x="f167" y="f166"/>
                    <a:pt x="f167" y="f166"/>
                    <a:pt x="f167" y="f166"/>
                  </a:cubicBezTo>
                  <a:cubicBezTo>
                    <a:pt x="f167" y="f166"/>
                    <a:pt x="f167" y="f166"/>
                    <a:pt x="f167" y="f166"/>
                  </a:cubicBezTo>
                  <a:cubicBezTo>
                    <a:pt x="f167" y="f166"/>
                    <a:pt x="f167" y="f166"/>
                    <a:pt x="f167" y="f166"/>
                  </a:cubicBezTo>
                  <a:cubicBezTo>
                    <a:pt x="f167" y="f166"/>
                    <a:pt x="f168" y="f169"/>
                    <a:pt x="f167" y="f170"/>
                  </a:cubicBezTo>
                  <a:cubicBezTo>
                    <a:pt x="f168" y="f170"/>
                    <a:pt x="f168" y="f170"/>
                    <a:pt x="f168" y="f171"/>
                  </a:cubicBezTo>
                  <a:cubicBezTo>
                    <a:pt x="f168" y="f171"/>
                    <a:pt x="f168" y="f171"/>
                    <a:pt x="f168" y="f171"/>
                  </a:cubicBezTo>
                  <a:cubicBezTo>
                    <a:pt x="f172" y="f171"/>
                    <a:pt x="f172" y="f173"/>
                    <a:pt x="f172" y="f173"/>
                  </a:cubicBezTo>
                  <a:cubicBezTo>
                    <a:pt x="f172" y="f173"/>
                    <a:pt x="f172" y="f173"/>
                    <a:pt x="f172" y="f173"/>
                  </a:cubicBezTo>
                  <a:cubicBezTo>
                    <a:pt x="f172" y="f173"/>
                    <a:pt x="f172" y="f174"/>
                    <a:pt x="f172" y="f168"/>
                  </a:cubicBezTo>
                  <a:cubicBezTo>
                    <a:pt x="f172" y="f168"/>
                    <a:pt x="f174" y="f174"/>
                    <a:pt x="f174" y="f168"/>
                  </a:cubicBezTo>
                  <a:cubicBezTo>
                    <a:pt x="f173" y="f168"/>
                    <a:pt x="f174" y="f168"/>
                    <a:pt x="f172" y="f168"/>
                  </a:cubicBezTo>
                  <a:cubicBezTo>
                    <a:pt x="f174" y="f167"/>
                    <a:pt x="f174" y="f175"/>
                    <a:pt x="f171" y="f160"/>
                  </a:cubicBezTo>
                  <a:cubicBezTo>
                    <a:pt x="f171" y="f160"/>
                    <a:pt x="f173" y="f160"/>
                    <a:pt x="f171" y="f160"/>
                  </a:cubicBezTo>
                  <a:cubicBezTo>
                    <a:pt x="f170" y="f154"/>
                    <a:pt x="f170" y="f153"/>
                    <a:pt x="f165" y="f148"/>
                  </a:cubicBezTo>
                  <a:cubicBezTo>
                    <a:pt x="f165" y="f148"/>
                    <a:pt x="f165" y="f148"/>
                    <a:pt x="f165" y="f148"/>
                  </a:cubicBezTo>
                  <a:cubicBezTo>
                    <a:pt x="f165" y="f148"/>
                    <a:pt x="f165" y="f148"/>
                    <a:pt x="f165" y="f146"/>
                  </a:cubicBezTo>
                  <a:cubicBezTo>
                    <a:pt x="f165" y="f146"/>
                    <a:pt x="f165" y="f146"/>
                    <a:pt x="f169" y="f146"/>
                  </a:cubicBezTo>
                  <a:cubicBezTo>
                    <a:pt x="f165" y="f142"/>
                    <a:pt x="f165" y="f176"/>
                    <a:pt x="f165" y="f138"/>
                  </a:cubicBezTo>
                  <a:cubicBezTo>
                    <a:pt x="f165" y="f138"/>
                    <a:pt x="f165" y="f138"/>
                    <a:pt x="f165" y="f138"/>
                  </a:cubicBezTo>
                  <a:cubicBezTo>
                    <a:pt x="f164" y="f138"/>
                    <a:pt x="f164" y="f138"/>
                    <a:pt x="f164" y="f136"/>
                  </a:cubicBezTo>
                  <a:cubicBezTo>
                    <a:pt x="f164" y="f136"/>
                    <a:pt x="f164" y="f136"/>
                    <a:pt x="f164" y="f136"/>
                  </a:cubicBezTo>
                  <a:cubicBezTo>
                    <a:pt x="f163" y="f136"/>
                    <a:pt x="f163" y="f136"/>
                    <a:pt x="f163" y="f136"/>
                  </a:cubicBezTo>
                  <a:cubicBezTo>
                    <a:pt x="f163" y="f136"/>
                    <a:pt x="f164" y="f136"/>
                    <a:pt x="f163" y="f134"/>
                  </a:cubicBezTo>
                  <a:cubicBezTo>
                    <a:pt x="f163" y="f134"/>
                    <a:pt x="f163" y="f136"/>
                    <a:pt x="f163" y="f134"/>
                  </a:cubicBezTo>
                  <a:cubicBezTo>
                    <a:pt x="f163" y="f134"/>
                    <a:pt x="f163" y="f129"/>
                    <a:pt x="f177" y="f126"/>
                  </a:cubicBezTo>
                  <a:cubicBezTo>
                    <a:pt x="f161" y="f126"/>
                    <a:pt x="f161" y="f126"/>
                    <a:pt x="f161" y="f126"/>
                  </a:cubicBezTo>
                  <a:cubicBezTo>
                    <a:pt x="f161" y="f126"/>
                    <a:pt x="f161" y="f123"/>
                    <a:pt x="f177" y="f123"/>
                  </a:cubicBezTo>
                  <a:cubicBezTo>
                    <a:pt x="f161" y="f119"/>
                    <a:pt x="f158" y="f119"/>
                    <a:pt x="f158" y="f119"/>
                  </a:cubicBezTo>
                  <a:cubicBezTo>
                    <a:pt x="f158" y="f117"/>
                    <a:pt x="f156" y="f110"/>
                    <a:pt x="f155" y="f105"/>
                  </a:cubicBezTo>
                  <a:cubicBezTo>
                    <a:pt x="f155" y="f105"/>
                    <a:pt x="f155" y="f105"/>
                    <a:pt x="f155" y="f105"/>
                  </a:cubicBezTo>
                  <a:cubicBezTo>
                    <a:pt x="f152" y="f105"/>
                    <a:pt x="f155" y="f105"/>
                    <a:pt x="f155" y="f100"/>
                  </a:cubicBezTo>
                  <a:cubicBezTo>
                    <a:pt x="f152" y="f105"/>
                    <a:pt x="f152" y="f100"/>
                    <a:pt x="f152" y="f105"/>
                  </a:cubicBezTo>
                  <a:cubicBezTo>
                    <a:pt x="f150" y="f100"/>
                    <a:pt x="f152" y="f98"/>
                    <a:pt x="f150" y="f98"/>
                  </a:cubicBezTo>
                  <a:cubicBezTo>
                    <a:pt x="f152" y="f98"/>
                    <a:pt x="f150" y="f98"/>
                    <a:pt x="f152" y="f98"/>
                  </a:cubicBezTo>
                  <a:cubicBezTo>
                    <a:pt x="f150" y="f178"/>
                    <a:pt x="f150" y="f178"/>
                    <a:pt x="f150" y="f178"/>
                  </a:cubicBezTo>
                  <a:cubicBezTo>
                    <a:pt x="f150" y="f96"/>
                    <a:pt x="f150" y="f178"/>
                    <a:pt x="f150" y="f178"/>
                  </a:cubicBezTo>
                  <a:cubicBezTo>
                    <a:pt x="f150" y="f96"/>
                    <a:pt x="f150" y="f96"/>
                    <a:pt x="f150" y="f96"/>
                  </a:cubicBezTo>
                  <a:cubicBezTo>
                    <a:pt x="f179" y="f96"/>
                    <a:pt x="f180" y="f100"/>
                    <a:pt x="f179" y="f98"/>
                  </a:cubicBezTo>
                  <a:cubicBezTo>
                    <a:pt x="f179" y="f98"/>
                    <a:pt x="f179" y="f98"/>
                    <a:pt x="f179" y="f98"/>
                  </a:cubicBezTo>
                  <a:cubicBezTo>
                    <a:pt x="f149" y="f98"/>
                    <a:pt x="f179" y="f105"/>
                    <a:pt x="f149" y="f98"/>
                  </a:cubicBezTo>
                  <a:cubicBezTo>
                    <a:pt x="f149" y="f98"/>
                    <a:pt x="f149" y="f178"/>
                    <a:pt x="f179" y="f178"/>
                  </a:cubicBezTo>
                  <a:cubicBezTo>
                    <a:pt x="f149" y="f96"/>
                    <a:pt x="f180" y="f96"/>
                    <a:pt x="f179" y="f93"/>
                  </a:cubicBezTo>
                  <a:cubicBezTo>
                    <a:pt x="f179" y="f93"/>
                    <a:pt x="f180" y="f96"/>
                    <a:pt x="f179" y="f96"/>
                  </a:cubicBezTo>
                  <a:cubicBezTo>
                    <a:pt x="f149" y="f93"/>
                    <a:pt x="f179" y="f89"/>
                    <a:pt x="f149" y="f89"/>
                  </a:cubicBezTo>
                  <a:cubicBezTo>
                    <a:pt x="f179" y="f93"/>
                    <a:pt x="f179" y="f89"/>
                    <a:pt x="f179" y="f88"/>
                  </a:cubicBezTo>
                  <a:cubicBezTo>
                    <a:pt x="f179" y="f88"/>
                    <a:pt x="f179" y="f89"/>
                    <a:pt x="f149" y="f88"/>
                  </a:cubicBezTo>
                  <a:cubicBezTo>
                    <a:pt x="f179" y="f88"/>
                    <a:pt x="f149" y="f83"/>
                    <a:pt x="f179" y="f83"/>
                  </a:cubicBezTo>
                  <a:cubicBezTo>
                    <a:pt x="f180" y="f83"/>
                    <a:pt x="f149" y="f83"/>
                    <a:pt x="f179" y="f81"/>
                  </a:cubicBezTo>
                  <a:cubicBezTo>
                    <a:pt x="f149" y="f81"/>
                    <a:pt x="f149" y="f83"/>
                    <a:pt x="f149" y="f83"/>
                  </a:cubicBezTo>
                  <a:cubicBezTo>
                    <a:pt x="f149" y="f83"/>
                    <a:pt x="f149" y="f79"/>
                    <a:pt x="f149" y="f79"/>
                  </a:cubicBezTo>
                  <a:cubicBezTo>
                    <a:pt x="f149" y="f79"/>
                    <a:pt x="f149" y="f79"/>
                    <a:pt x="f149" y="f81"/>
                  </a:cubicBezTo>
                  <a:cubicBezTo>
                    <a:pt x="f149" y="f79"/>
                    <a:pt x="f149" y="f76"/>
                    <a:pt x="f147" y="f76"/>
                  </a:cubicBezTo>
                  <a:cubicBezTo>
                    <a:pt x="f149" y="f76"/>
                    <a:pt x="f149" y="f76"/>
                    <a:pt x="f149" y="f76"/>
                  </a:cubicBezTo>
                  <a:cubicBezTo>
                    <a:pt x="f147" y="f73"/>
                    <a:pt x="f147" y="f73"/>
                    <a:pt x="f147" y="f73"/>
                  </a:cubicBezTo>
                  <a:cubicBezTo>
                    <a:pt x="f147" y="f73"/>
                    <a:pt x="f147" y="f69"/>
                    <a:pt x="f144" y="f71"/>
                  </a:cubicBezTo>
                  <a:cubicBezTo>
                    <a:pt x="f144" y="f71"/>
                    <a:pt x="f145" y="f69"/>
                    <a:pt x="f144" y="f69"/>
                  </a:cubicBezTo>
                  <a:cubicBezTo>
                    <a:pt x="f147" y="f69"/>
                    <a:pt x="f144" y="f71"/>
                    <a:pt x="f147" y="f71"/>
                  </a:cubicBezTo>
                  <a:cubicBezTo>
                    <a:pt x="f144" y="f71"/>
                    <a:pt x="f147" y="f69"/>
                    <a:pt x="f147" y="f69"/>
                  </a:cubicBezTo>
                  <a:cubicBezTo>
                    <a:pt x="f144" y="f69"/>
                    <a:pt x="f144" y="f69"/>
                    <a:pt x="f144" y="f69"/>
                  </a:cubicBezTo>
                  <a:cubicBezTo>
                    <a:pt x="f144" y="f69"/>
                    <a:pt x="f144" y="f69"/>
                    <a:pt x="f144" y="f65"/>
                  </a:cubicBezTo>
                  <a:cubicBezTo>
                    <a:pt x="f144" y="f69"/>
                    <a:pt x="f144" y="f69"/>
                    <a:pt x="f144" y="f65"/>
                  </a:cubicBezTo>
                  <a:cubicBezTo>
                    <a:pt x="f144" y="f65"/>
                    <a:pt x="f144" y="f65"/>
                    <a:pt x="f144" y="f65"/>
                  </a:cubicBezTo>
                  <a:cubicBezTo>
                    <a:pt x="f144" y="f60"/>
                    <a:pt x="f145" y="f65"/>
                    <a:pt x="f145" y="f60"/>
                  </a:cubicBezTo>
                  <a:cubicBezTo>
                    <a:pt x="f145" y="f65"/>
                    <a:pt x="f145" y="f65"/>
                    <a:pt x="f145" y="f65"/>
                  </a:cubicBezTo>
                  <a:cubicBezTo>
                    <a:pt x="f145" y="f65"/>
                    <a:pt x="f141" y="f65"/>
                    <a:pt x="f141" y="f60"/>
                  </a:cubicBezTo>
                  <a:cubicBezTo>
                    <a:pt x="f145" y="f59"/>
                    <a:pt x="f145" y="f59"/>
                    <a:pt x="f145" y="f59"/>
                  </a:cubicBezTo>
                  <a:cubicBezTo>
                    <a:pt x="f145" y="f57"/>
                    <a:pt x="f141" y="f59"/>
                    <a:pt x="f145" y="f57"/>
                  </a:cubicBezTo>
                  <a:cubicBezTo>
                    <a:pt x="f141" y="f59"/>
                    <a:pt x="f141" y="f59"/>
                    <a:pt x="f141" y="f59"/>
                  </a:cubicBezTo>
                  <a:cubicBezTo>
                    <a:pt x="f140" y="f59"/>
                    <a:pt x="f140" y="f59"/>
                    <a:pt x="f140" y="f59"/>
                  </a:cubicBezTo>
                  <a:cubicBezTo>
                    <a:pt x="f140" y="f57"/>
                    <a:pt x="f140" y="f55"/>
                    <a:pt x="f141" y="f57"/>
                  </a:cubicBezTo>
                  <a:cubicBezTo>
                    <a:pt x="f141" y="f55"/>
                    <a:pt x="f140" y="f55"/>
                    <a:pt x="f140" y="f55"/>
                  </a:cubicBezTo>
                  <a:cubicBezTo>
                    <a:pt x="f140" y="f55"/>
                    <a:pt x="f140" y="f55"/>
                    <a:pt x="f140" y="f181"/>
                  </a:cubicBezTo>
                  <a:cubicBezTo>
                    <a:pt x="f140" y="f181"/>
                    <a:pt x="f182" y="f181"/>
                    <a:pt x="f182" y="f181"/>
                  </a:cubicBezTo>
                  <a:cubicBezTo>
                    <a:pt x="f182" y="f55"/>
                    <a:pt x="f182" y="f55"/>
                    <a:pt x="f182" y="f55"/>
                  </a:cubicBezTo>
                  <a:cubicBezTo>
                    <a:pt x="f182" y="f181"/>
                    <a:pt x="f182" y="f181"/>
                    <a:pt x="f182" y="f181"/>
                  </a:cubicBezTo>
                  <a:cubicBezTo>
                    <a:pt x="f139" y="f55"/>
                    <a:pt x="f139" y="f181"/>
                    <a:pt x="f139" y="f55"/>
                  </a:cubicBezTo>
                  <a:cubicBezTo>
                    <a:pt x="f137" y="f181"/>
                    <a:pt x="f137" y="f181"/>
                    <a:pt x="f137" y="f181"/>
                  </a:cubicBezTo>
                  <a:cubicBezTo>
                    <a:pt x="f182" y="f181"/>
                    <a:pt x="f139" y="f183"/>
                    <a:pt x="f182" y="f183"/>
                  </a:cubicBezTo>
                  <a:cubicBezTo>
                    <a:pt x="f182" y="f184"/>
                    <a:pt x="f137" y="f183"/>
                    <a:pt x="f137" y="f184"/>
                  </a:cubicBezTo>
                  <a:cubicBezTo>
                    <a:pt x="f139" y="f184"/>
                    <a:pt x="f139" y="f51"/>
                    <a:pt x="f139" y="f184"/>
                  </a:cubicBezTo>
                  <a:cubicBezTo>
                    <a:pt x="f139" y="f51"/>
                    <a:pt x="f182" y="f51"/>
                    <a:pt x="f139" y="f45"/>
                  </a:cubicBezTo>
                  <a:cubicBezTo>
                    <a:pt x="f139" y="f51"/>
                    <a:pt x="f137" y="f45"/>
                    <a:pt x="f137" y="f51"/>
                  </a:cubicBezTo>
                  <a:cubicBezTo>
                    <a:pt x="f137" y="f184"/>
                    <a:pt x="f137" y="f184"/>
                    <a:pt x="f137" y="f184"/>
                  </a:cubicBezTo>
                  <a:cubicBezTo>
                    <a:pt x="f135" y="f184"/>
                    <a:pt x="f135" y="f184"/>
                    <a:pt x="f135" y="f184"/>
                  </a:cubicBezTo>
                  <a:cubicBezTo>
                    <a:pt x="f135" y="f51"/>
                    <a:pt x="f133" y="f45"/>
                    <a:pt x="f135" y="f45"/>
                  </a:cubicBezTo>
                  <a:cubicBezTo>
                    <a:pt x="f135" y="f45"/>
                    <a:pt x="f135" y="f51"/>
                    <a:pt x="f137" y="f45"/>
                  </a:cubicBezTo>
                  <a:cubicBezTo>
                    <a:pt x="f135" y="f41"/>
                    <a:pt x="f133" y="f45"/>
                    <a:pt x="f135" y="f41"/>
                  </a:cubicBezTo>
                  <a:cubicBezTo>
                    <a:pt x="f137" y="f41"/>
                    <a:pt x="f137" y="f41"/>
                    <a:pt x="f137" y="f41"/>
                  </a:cubicBezTo>
                  <a:cubicBezTo>
                    <a:pt x="f137" y="f41"/>
                    <a:pt x="f137" y="f41"/>
                    <a:pt x="f137" y="f41"/>
                  </a:cubicBezTo>
                  <a:cubicBezTo>
                    <a:pt x="f137" y="f41"/>
                    <a:pt x="f137" y="f41"/>
                    <a:pt x="f137" y="f41"/>
                  </a:cubicBezTo>
                  <a:cubicBezTo>
                    <a:pt x="f135" y="f41"/>
                    <a:pt x="f137" y="f41"/>
                    <a:pt x="f137" y="f39"/>
                  </a:cubicBezTo>
                  <a:cubicBezTo>
                    <a:pt x="f135" y="f39"/>
                    <a:pt x="f135" y="f39"/>
                    <a:pt x="f135" y="f39"/>
                  </a:cubicBezTo>
                  <a:cubicBezTo>
                    <a:pt x="f133" y="f39"/>
                    <a:pt x="f137" y="f41"/>
                    <a:pt x="f135" y="f41"/>
                  </a:cubicBezTo>
                  <a:cubicBezTo>
                    <a:pt x="f133" y="f41"/>
                    <a:pt x="f135" y="f39"/>
                    <a:pt x="f133" y="f39"/>
                  </a:cubicBezTo>
                  <a:cubicBezTo>
                    <a:pt x="f133" y="f39"/>
                    <a:pt x="f133" y="f39"/>
                    <a:pt x="f133" y="f39"/>
                  </a:cubicBezTo>
                  <a:cubicBezTo>
                    <a:pt x="f133" y="f39"/>
                    <a:pt x="f128" y="f41"/>
                    <a:pt x="f132" y="f36"/>
                  </a:cubicBezTo>
                  <a:cubicBezTo>
                    <a:pt x="f132" y="f185"/>
                    <a:pt x="f132" y="f36"/>
                    <a:pt x="f132" y="f36"/>
                  </a:cubicBezTo>
                  <a:cubicBezTo>
                    <a:pt x="f132" y="f34"/>
                    <a:pt x="f132" y="f34"/>
                    <a:pt x="f132" y="f32"/>
                  </a:cubicBezTo>
                  <a:cubicBezTo>
                    <a:pt x="f128" y="f34"/>
                    <a:pt x="f128" y="f30"/>
                    <a:pt x="f128" y="f32"/>
                  </a:cubicBezTo>
                  <a:cubicBezTo>
                    <a:pt x="f128" y="f32"/>
                    <a:pt x="f132" y="f185"/>
                    <a:pt x="f128" y="f36"/>
                  </a:cubicBezTo>
                  <a:cubicBezTo>
                    <a:pt x="f128" y="f36"/>
                    <a:pt x="f132" y="f36"/>
                    <a:pt x="f128" y="f39"/>
                  </a:cubicBezTo>
                  <a:cubicBezTo>
                    <a:pt x="f128" y="f36"/>
                    <a:pt x="f128" y="f39"/>
                    <a:pt x="f127" y="f39"/>
                  </a:cubicBezTo>
                  <a:cubicBezTo>
                    <a:pt x="f127" y="f36"/>
                    <a:pt x="f127" y="f36"/>
                    <a:pt x="f127" y="f36"/>
                  </a:cubicBezTo>
                  <a:cubicBezTo>
                    <a:pt x="f128" y="f36"/>
                    <a:pt x="f128" y="f36"/>
                    <a:pt x="f128" y="f36"/>
                  </a:cubicBezTo>
                  <a:cubicBezTo>
                    <a:pt x="f128" y="f185"/>
                    <a:pt x="f128" y="f34"/>
                    <a:pt x="f128" y="f32"/>
                  </a:cubicBezTo>
                  <a:cubicBezTo>
                    <a:pt x="f127" y="f32"/>
                    <a:pt x="f127" y="f32"/>
                    <a:pt x="f127" y="f32"/>
                  </a:cubicBezTo>
                  <a:cubicBezTo>
                    <a:pt x="f124" y="f30"/>
                    <a:pt x="f124" y="f186"/>
                    <a:pt x="f187" y="f27"/>
                  </a:cubicBezTo>
                  <a:cubicBezTo>
                    <a:pt x="f124" y="f27"/>
                    <a:pt x="f125" y="f22"/>
                    <a:pt x="f187" y="f25"/>
                  </a:cubicBezTo>
                  <a:cubicBezTo>
                    <a:pt x="f124" y="f25"/>
                    <a:pt x="f127" y="f25"/>
                    <a:pt x="f127" y="f25"/>
                  </a:cubicBezTo>
                  <a:cubicBezTo>
                    <a:pt x="f127" y="f22"/>
                    <a:pt x="f127" y="f25"/>
                    <a:pt x="f124" y="f25"/>
                  </a:cubicBezTo>
                  <a:cubicBezTo>
                    <a:pt x="f124" y="f22"/>
                    <a:pt x="f187" y="f25"/>
                    <a:pt x="f124" y="f22"/>
                  </a:cubicBezTo>
                  <a:cubicBezTo>
                    <a:pt x="f124" y="f25"/>
                    <a:pt x="f187" y="f22"/>
                    <a:pt x="f125" y="f25"/>
                  </a:cubicBezTo>
                  <a:cubicBezTo>
                    <a:pt x="f125" y="f22"/>
                    <a:pt x="f125" y="f25"/>
                    <a:pt x="f122" y="f22"/>
                  </a:cubicBezTo>
                  <a:cubicBezTo>
                    <a:pt x="f122" y="f20"/>
                    <a:pt x="f122" y="f188"/>
                    <a:pt x="f122" y="f189"/>
                  </a:cubicBezTo>
                  <a:cubicBezTo>
                    <a:pt x="f120" y="f189"/>
                    <a:pt x="f120" y="f18"/>
                    <a:pt x="f118" y="f190"/>
                  </a:cubicBezTo>
                  <a:cubicBezTo>
                    <a:pt x="f118" y="f16"/>
                    <a:pt x="f121" y="f190"/>
                    <a:pt x="f121" y="f16"/>
                  </a:cubicBezTo>
                  <a:cubicBezTo>
                    <a:pt x="f115" y="f16"/>
                    <a:pt x="f118" y="f190"/>
                    <a:pt x="f121" y="f16"/>
                  </a:cubicBezTo>
                  <a:cubicBezTo>
                    <a:pt x="f121" y="f16"/>
                    <a:pt x="f121" y="f16"/>
                    <a:pt x="f121" y="f16"/>
                  </a:cubicBezTo>
                  <a:cubicBezTo>
                    <a:pt x="f121" y="f16"/>
                    <a:pt x="f113" y="f11"/>
                    <a:pt x="f115" y="f191"/>
                  </a:cubicBezTo>
                  <a:cubicBezTo>
                    <a:pt x="f115" y="f11"/>
                    <a:pt x="f115" y="f11"/>
                    <a:pt x="f115" y="f11"/>
                  </a:cubicBezTo>
                  <a:cubicBezTo>
                    <a:pt x="f113" y="f11"/>
                    <a:pt x="f115" y="f11"/>
                    <a:pt x="f115" y="f11"/>
                  </a:cubicBezTo>
                  <a:cubicBezTo>
                    <a:pt x="f113" y="f11"/>
                    <a:pt x="f113" y="f11"/>
                    <a:pt x="f113" y="f11"/>
                  </a:cubicBezTo>
                  <a:cubicBezTo>
                    <a:pt x="f192" y="f11"/>
                    <a:pt x="f192" y="f191"/>
                    <a:pt x="f192" y="f191"/>
                  </a:cubicBezTo>
                  <a:cubicBezTo>
                    <a:pt x="f113" y="f191"/>
                    <a:pt x="f113" y="f191"/>
                    <a:pt x="f113" y="f191"/>
                  </a:cubicBezTo>
                  <a:cubicBezTo>
                    <a:pt x="f192" y="f193"/>
                    <a:pt x="f192" y="f194"/>
                    <a:pt x="f6" y="f8"/>
                  </a:cubicBezTo>
                  <a:cubicBezTo>
                    <a:pt x="f6" y="f194"/>
                    <a:pt x="f6" y="f194"/>
                    <a:pt x="f6" y="f194"/>
                  </a:cubicBezTo>
                  <a:cubicBezTo>
                    <a:pt x="f6" y="f8"/>
                    <a:pt x="f6" y="f8"/>
                    <a:pt x="f6" y="f8"/>
                  </a:cubicBezTo>
                  <a:cubicBezTo>
                    <a:pt x="f6" y="f8"/>
                    <a:pt x="f6" y="f8"/>
                    <a:pt x="f6" y="f5"/>
                  </a:cubicBezTo>
                  <a:cubicBezTo>
                    <a:pt x="f6" y="f194"/>
                    <a:pt x="f6" y="f194"/>
                    <a:pt x="f6" y="f194"/>
                  </a:cubicBezTo>
                  <a:cubicBezTo>
                    <a:pt x="f6" y="f193"/>
                    <a:pt x="f6" y="f194"/>
                    <a:pt x="f6" y="f194"/>
                  </a:cubicBezTo>
                  <a:cubicBezTo>
                    <a:pt x="f6" y="f194"/>
                    <a:pt x="f6" y="f193"/>
                    <a:pt x="f6" y="f193"/>
                  </a:cubicBezTo>
                  <a:cubicBezTo>
                    <a:pt x="f6" y="f193"/>
                    <a:pt x="f6" y="f193"/>
                    <a:pt x="f6" y="f194"/>
                  </a:cubicBezTo>
                  <a:cubicBezTo>
                    <a:pt x="f6" y="f193"/>
                    <a:pt x="f6" y="f193"/>
                    <a:pt x="f6" y="f191"/>
                  </a:cubicBezTo>
                  <a:cubicBezTo>
                    <a:pt x="f6" y="f193"/>
                    <a:pt x="f6" y="f193"/>
                    <a:pt x="f6" y="f193"/>
                  </a:cubicBezTo>
                  <a:cubicBezTo>
                    <a:pt x="f6" y="f191"/>
                    <a:pt x="f6" y="f191"/>
                    <a:pt x="f6" y="f191"/>
                  </a:cubicBezTo>
                  <a:cubicBezTo>
                    <a:pt x="f6" y="f191"/>
                    <a:pt x="f6" y="f191"/>
                    <a:pt x="f6" y="f191"/>
                  </a:cubicBezTo>
                  <a:cubicBezTo>
                    <a:pt x="f6" y="f11"/>
                    <a:pt x="f6" y="f11"/>
                    <a:pt x="f6" y="f11"/>
                  </a:cubicBezTo>
                  <a:cubicBezTo>
                    <a:pt x="f192" y="f14"/>
                    <a:pt x="f192" y="f16"/>
                    <a:pt x="f192" y="f190"/>
                  </a:cubicBezTo>
                  <a:cubicBezTo>
                    <a:pt x="f113" y="f16"/>
                    <a:pt x="f113" y="f16"/>
                    <a:pt x="f113" y="f14"/>
                  </a:cubicBezTo>
                  <a:cubicBezTo>
                    <a:pt x="f115" y="f14"/>
                    <a:pt x="f113" y="f16"/>
                    <a:pt x="f115" y="f16"/>
                  </a:cubicBezTo>
                  <a:cubicBezTo>
                    <a:pt x="f115" y="f190"/>
                    <a:pt x="f113" y="f190"/>
                    <a:pt x="f113" y="f18"/>
                  </a:cubicBezTo>
                  <a:cubicBezTo>
                    <a:pt x="f115" y="f18"/>
                    <a:pt x="f115" y="f18"/>
                    <a:pt x="f115" y="f18"/>
                  </a:cubicBezTo>
                  <a:cubicBezTo>
                    <a:pt x="f115" y="f189"/>
                    <a:pt x="f113" y="f189"/>
                    <a:pt x="f115" y="f189"/>
                  </a:cubicBezTo>
                  <a:cubicBezTo>
                    <a:pt x="f121" y="f188"/>
                    <a:pt x="f118" y="f22"/>
                    <a:pt x="f120" y="f25"/>
                  </a:cubicBezTo>
                  <a:cubicBezTo>
                    <a:pt x="f120" y="f25"/>
                    <a:pt x="f120" y="f25"/>
                    <a:pt x="f120" y="f25"/>
                  </a:cubicBezTo>
                  <a:cubicBezTo>
                    <a:pt x="f118" y="f27"/>
                    <a:pt x="f120" y="f186"/>
                    <a:pt x="f120" y="f30"/>
                  </a:cubicBezTo>
                  <a:cubicBezTo>
                    <a:pt x="f122" y="f34"/>
                    <a:pt x="f122" y="f36"/>
                    <a:pt x="f187" y="f36"/>
                  </a:cubicBezTo>
                  <a:cubicBezTo>
                    <a:pt x="f124" y="f41"/>
                    <a:pt x="f127" y="f51"/>
                    <a:pt x="f128" y="f183"/>
                  </a:cubicBezTo>
                  <a:cubicBezTo>
                    <a:pt x="f128" y="f53"/>
                    <a:pt x="f128" y="f53"/>
                    <a:pt x="f128" y="f53"/>
                  </a:cubicBezTo>
                  <a:cubicBezTo>
                    <a:pt x="f128" y="f183"/>
                    <a:pt x="f128" y="f53"/>
                    <a:pt x="f128" y="f183"/>
                  </a:cubicBezTo>
                  <a:cubicBezTo>
                    <a:pt x="f128" y="f183"/>
                    <a:pt x="f128" y="f181"/>
                    <a:pt x="f128" y="f181"/>
                  </a:cubicBezTo>
                  <a:cubicBezTo>
                    <a:pt x="f132" y="f181"/>
                    <a:pt x="f132" y="f57"/>
                    <a:pt x="f133" y="f60"/>
                  </a:cubicBezTo>
                  <a:cubicBezTo>
                    <a:pt x="f133" y="f59"/>
                    <a:pt x="f133" y="f59"/>
                    <a:pt x="f133" y="f59"/>
                  </a:cubicBezTo>
                  <a:cubicBezTo>
                    <a:pt x="f133" y="f65"/>
                    <a:pt x="f135" y="f69"/>
                    <a:pt x="f137" y="f69"/>
                  </a:cubicBezTo>
                  <a:cubicBezTo>
                    <a:pt x="f139" y="f69"/>
                    <a:pt x="f139" y="f69"/>
                    <a:pt x="f139" y="f71"/>
                  </a:cubicBezTo>
                  <a:cubicBezTo>
                    <a:pt x="f139" y="f73"/>
                    <a:pt x="f139" y="f73"/>
                    <a:pt x="f139" y="f79"/>
                  </a:cubicBezTo>
                  <a:cubicBezTo>
                    <a:pt x="f182" y="f79"/>
                    <a:pt x="f182" y="f81"/>
                    <a:pt x="f182" y="f83"/>
                  </a:cubicBezTo>
                  <a:cubicBezTo>
                    <a:pt x="f140" y="f96"/>
                    <a:pt x="f145" y="f98"/>
                    <a:pt x="f147" y="f110"/>
                  </a:cubicBezTo>
                  <a:cubicBezTo>
                    <a:pt x="f147" y="f110"/>
                    <a:pt x="f147" y="f110"/>
                    <a:pt x="f147" y="f110"/>
                  </a:cubicBezTo>
                  <a:cubicBezTo>
                    <a:pt x="f149" y="f117"/>
                    <a:pt x="f180" y="f119"/>
                    <a:pt x="f150" y="f129"/>
                  </a:cubicBezTo>
                  <a:cubicBezTo>
                    <a:pt x="f150" y="f129"/>
                    <a:pt x="f150" y="f129"/>
                    <a:pt x="f150" y="f129"/>
                  </a:cubicBezTo>
                  <a:cubicBezTo>
                    <a:pt x="f152" y="f129"/>
                    <a:pt x="f152" y="f136"/>
                    <a:pt x="f152" y="f136"/>
                  </a:cubicBezTo>
                  <a:cubicBezTo>
                    <a:pt x="f152" y="f136"/>
                    <a:pt x="f152" y="f138"/>
                    <a:pt x="f155" y="f138"/>
                  </a:cubicBezTo>
                  <a:cubicBezTo>
                    <a:pt x="f156" y="f176"/>
                    <a:pt x="f155" y="f176"/>
                    <a:pt x="f156" y="f142"/>
                  </a:cubicBezTo>
                  <a:cubicBezTo>
                    <a:pt x="f156" y="f146"/>
                    <a:pt x="f156" y="f148"/>
                    <a:pt x="f158" y="f151"/>
                  </a:cubicBezTo>
                  <a:cubicBezTo>
                    <a:pt x="f158" y="f153"/>
                    <a:pt x="f158" y="f153"/>
                    <a:pt x="f158" y="f153"/>
                  </a:cubicBezTo>
                  <a:cubicBezTo>
                    <a:pt x="f158" y="f153"/>
                    <a:pt x="f158" y="f153"/>
                    <a:pt x="f158" y="f153"/>
                  </a:cubicBezTo>
                  <a:cubicBezTo>
                    <a:pt x="f158" y="f151"/>
                    <a:pt x="f177" y="f154"/>
                    <a:pt x="f158" y="f154"/>
                  </a:cubicBezTo>
                  <a:cubicBezTo>
                    <a:pt x="f177" y="f160"/>
                    <a:pt x="f177" y="f162"/>
                    <a:pt x="f164" y="f168"/>
                  </a:cubicBezTo>
                  <a:cubicBezTo>
                    <a:pt x="f163" y="f168"/>
                    <a:pt x="f164" y="f168"/>
                    <a:pt x="f164" y="f168"/>
                  </a:cubicBezTo>
                  <a:cubicBezTo>
                    <a:pt x="f164" y="f174"/>
                    <a:pt x="f165" y="f173"/>
                    <a:pt x="f165" y="f171"/>
                  </a:cubicBezTo>
                  <a:cubicBezTo>
                    <a:pt x="f165" y="f170"/>
                    <a:pt x="f165" y="f171"/>
                    <a:pt x="f169" y="f171"/>
                  </a:cubicBezTo>
                  <a:cubicBezTo>
                    <a:pt x="f169" y="f170"/>
                    <a:pt x="f165" y="f170"/>
                    <a:pt x="f165" y="f170"/>
                  </a:cubicBezTo>
                  <a:cubicBezTo>
                    <a:pt x="f169" y="f166"/>
                    <a:pt x="f171" y="f164"/>
                    <a:pt x="f174" y="f161"/>
                  </a:cubicBezTo>
                  <a:cubicBezTo>
                    <a:pt x="f172" y="f157"/>
                    <a:pt x="f167" y="f180"/>
                    <a:pt x="f160" y="f147"/>
                  </a:cubicBezTo>
                  <a:cubicBezTo>
                    <a:pt x="f160" y="f147"/>
                    <a:pt x="f160" y="f147"/>
                    <a:pt x="f160" y="f147"/>
                  </a:cubicBezTo>
                  <a:cubicBezTo>
                    <a:pt x="f160" y="f145"/>
                    <a:pt x="f154" y="f143"/>
                    <a:pt x="f159" y="f141"/>
                  </a:cubicBezTo>
                  <a:cubicBezTo>
                    <a:pt x="f154" y="f141"/>
                    <a:pt x="f154" y="f140"/>
                    <a:pt x="f154" y="f140"/>
                  </a:cubicBezTo>
                  <a:cubicBezTo>
                    <a:pt x="f154" y="f140"/>
                    <a:pt x="f153" y="f139"/>
                    <a:pt x="f153" y="f135"/>
                  </a:cubicBezTo>
                  <a:cubicBezTo>
                    <a:pt x="f153" y="f135"/>
                    <a:pt x="f153" y="f135"/>
                    <a:pt x="f153" y="f135"/>
                  </a:cubicBezTo>
                  <a:cubicBezTo>
                    <a:pt x="f148" y="f133"/>
                    <a:pt x="f148" y="f130"/>
                    <a:pt x="f146" y="f130"/>
                  </a:cubicBezTo>
                  <a:cubicBezTo>
                    <a:pt x="f146" y="f130"/>
                    <a:pt x="f146" y="f130"/>
                    <a:pt x="f146" y="f130"/>
                  </a:cubicBezTo>
                  <a:cubicBezTo>
                    <a:pt x="f142" y="f130"/>
                    <a:pt x="f146" y="f128"/>
                    <a:pt x="f142" y="f128"/>
                  </a:cubicBezTo>
                  <a:cubicBezTo>
                    <a:pt x="f142" y="f128"/>
                    <a:pt x="f142" y="f128"/>
                    <a:pt x="f142" y="f128"/>
                  </a:cubicBezTo>
                  <a:cubicBezTo>
                    <a:pt x="f138" y="f125"/>
                    <a:pt x="f136" y="f118"/>
                    <a:pt x="f131" y="f115"/>
                  </a:cubicBezTo>
                  <a:cubicBezTo>
                    <a:pt x="f126" y="f6"/>
                    <a:pt x="f126" y="f115"/>
                    <a:pt x="f126" y="f192"/>
                  </a:cubicBezTo>
                  <a:cubicBezTo>
                    <a:pt x="f126" y="f192"/>
                    <a:pt x="f126" y="f192"/>
                    <a:pt x="f126" y="f192"/>
                  </a:cubicBezTo>
                  <a:cubicBezTo>
                    <a:pt x="f126" y="f6"/>
                    <a:pt x="f119" y="f6"/>
                    <a:pt x="f119" y="f111"/>
                  </a:cubicBezTo>
                  <a:cubicBezTo>
                    <a:pt x="f123" y="f111"/>
                    <a:pt x="f123" y="f111"/>
                    <a:pt x="f123" y="f111"/>
                  </a:cubicBezTo>
                  <a:cubicBezTo>
                    <a:pt x="f119" y="f108"/>
                    <a:pt x="f119" y="f108"/>
                    <a:pt x="f119" y="f107"/>
                  </a:cubicBezTo>
                  <a:cubicBezTo>
                    <a:pt x="f119" y="f107"/>
                    <a:pt x="f119" y="f107"/>
                    <a:pt x="f119" y="f107"/>
                  </a:cubicBezTo>
                  <a:cubicBezTo>
                    <a:pt x="f119" y="f104"/>
                    <a:pt x="f114" y="f104"/>
                    <a:pt x="f117" y="f103"/>
                  </a:cubicBezTo>
                  <a:cubicBezTo>
                    <a:pt x="f106" y="f195"/>
                    <a:pt x="f98" y="f85"/>
                    <a:pt x="f89" y="f74"/>
                  </a:cubicBezTo>
                  <a:cubicBezTo>
                    <a:pt x="f79" y="f64"/>
                    <a:pt x="f69" y="f196"/>
                    <a:pt x="f57" y="f52"/>
                  </a:cubicBezTo>
                  <a:cubicBezTo>
                    <a:pt x="f55" y="f50"/>
                    <a:pt x="f55" y="f50"/>
                    <a:pt x="f55" y="f49"/>
                  </a:cubicBezTo>
                  <a:cubicBezTo>
                    <a:pt x="f55" y="f49"/>
                    <a:pt x="f55" y="f49"/>
                    <a:pt x="f55" y="f49"/>
                  </a:cubicBezTo>
                  <a:cubicBezTo>
                    <a:pt x="f55" y="f49"/>
                    <a:pt x="f183" y="f47"/>
                    <a:pt x="f183" y="f46"/>
                  </a:cubicBezTo>
                  <a:cubicBezTo>
                    <a:pt x="f53" y="f42"/>
                    <a:pt x="f184" y="f40"/>
                    <a:pt x="f48" y="f197"/>
                  </a:cubicBezTo>
                  <a:cubicBezTo>
                    <a:pt x="f48" y="f197"/>
                    <a:pt x="f48" y="f38"/>
                    <a:pt x="f48" y="f197"/>
                  </a:cubicBezTo>
                  <a:cubicBezTo>
                    <a:pt x="f48" y="f197"/>
                    <a:pt x="f48" y="f197"/>
                    <a:pt x="f48" y="f197"/>
                  </a:cubicBezTo>
                  <a:cubicBezTo>
                    <a:pt x="f48" y="f197"/>
                    <a:pt x="f48" y="f197"/>
                    <a:pt x="f48" y="f197"/>
                  </a:cubicBezTo>
                  <a:cubicBezTo>
                    <a:pt x="f48" y="f35"/>
                    <a:pt x="f48" y="f35"/>
                    <a:pt x="f48" y="f35"/>
                  </a:cubicBezTo>
                  <a:cubicBezTo>
                    <a:pt x="f39" y="f29"/>
                    <a:pt x="f30" y="f23"/>
                    <a:pt x="f22" y="f198"/>
                  </a:cubicBezTo>
                  <a:cubicBezTo>
                    <a:pt x="f20" y="f199"/>
                    <a:pt x="f188" y="f200"/>
                    <a:pt x="f189" y="f13"/>
                  </a:cubicBezTo>
                  <a:cubicBezTo>
                    <a:pt x="f16" y="f201"/>
                    <a:pt x="f11" y="f202"/>
                    <a:pt x="f194" y="f7"/>
                  </a:cubicBezTo>
                  <a:cubicBezTo>
                    <a:pt x="f194" y="f7"/>
                    <a:pt x="f5" y="f203"/>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25" name="Freeform 122">
              <a:extLst>
                <a:ext uri="{FF2B5EF4-FFF2-40B4-BE49-F238E27FC236}">
                  <a16:creationId xmlns:a16="http://schemas.microsoft.com/office/drawing/2014/main" id="{D32ACB7F-F1C8-48F6-8B63-E189F6E4D94E}"/>
                </a:ext>
              </a:extLst>
            </p:cNvPr>
            <p:cNvSpPr/>
            <p:nvPr/>
          </p:nvSpPr>
          <p:spPr>
            <a:xfrm>
              <a:off x="9370679" y="3060396"/>
              <a:ext cx="42702" cy="1845067"/>
            </a:xfrm>
            <a:custGeom>
              <a:avLst/>
              <a:gdLst>
                <a:gd name="f0" fmla="val 10800000"/>
                <a:gd name="f1" fmla="val 5400000"/>
                <a:gd name="f2" fmla="val 180"/>
                <a:gd name="f3" fmla="val w"/>
                <a:gd name="f4" fmla="val h"/>
                <a:gd name="f5" fmla="val 0"/>
                <a:gd name="f6" fmla="val 29"/>
                <a:gd name="f7" fmla="val 1244"/>
                <a:gd name="f8" fmla="val 4"/>
                <a:gd name="f9" fmla="val 9"/>
                <a:gd name="f10" fmla="val 616"/>
                <a:gd name="f11" fmla="val 26"/>
                <a:gd name="f12" fmla="val 17"/>
                <a:gd name="f13" fmla="val 901"/>
                <a:gd name="f14" fmla="val 283"/>
                <a:gd name="f15" fmla="val 20"/>
                <a:gd name="f16" fmla="+- 0 0 -90"/>
                <a:gd name="f17" fmla="*/ f3 1 29"/>
                <a:gd name="f18" fmla="*/ f4 1 1244"/>
                <a:gd name="f19" fmla="+- f7 0 f5"/>
                <a:gd name="f20" fmla="+- f6 0 f5"/>
                <a:gd name="f21" fmla="*/ f16 f0 1"/>
                <a:gd name="f22" fmla="*/ f20 1 29"/>
                <a:gd name="f23" fmla="*/ f19 1 1244"/>
                <a:gd name="f24" fmla="*/ 4 f20 1"/>
                <a:gd name="f25" fmla="*/ 0 f19 1"/>
                <a:gd name="f26" fmla="*/ 9 f20 1"/>
                <a:gd name="f27" fmla="*/ 616 f19 1"/>
                <a:gd name="f28" fmla="*/ 0 f20 1"/>
                <a:gd name="f29" fmla="*/ 1244 f19 1"/>
                <a:gd name="f30" fmla="*/ 26 f20 1"/>
                <a:gd name="f31" fmla="*/ 17 f20 1"/>
                <a:gd name="f32" fmla="*/ 901 f19 1"/>
                <a:gd name="f33" fmla="*/ 29 f20 1"/>
                <a:gd name="f34" fmla="*/ 283 f19 1"/>
                <a:gd name="f35" fmla="*/ 20 f20 1"/>
                <a:gd name="f36" fmla="*/ f21 1 f2"/>
                <a:gd name="f37" fmla="*/ f24 1 29"/>
                <a:gd name="f38" fmla="*/ f25 1 1244"/>
                <a:gd name="f39" fmla="*/ f26 1 29"/>
                <a:gd name="f40" fmla="*/ f27 1 1244"/>
                <a:gd name="f41" fmla="*/ f28 1 29"/>
                <a:gd name="f42" fmla="*/ f29 1 1244"/>
                <a:gd name="f43" fmla="*/ f30 1 29"/>
                <a:gd name="f44" fmla="*/ f31 1 29"/>
                <a:gd name="f45" fmla="*/ f32 1 1244"/>
                <a:gd name="f46" fmla="*/ f33 1 29"/>
                <a:gd name="f47" fmla="*/ f34 1 1244"/>
                <a:gd name="f48" fmla="*/ f35 1 29"/>
                <a:gd name="f49" fmla="*/ 0 1 f22"/>
                <a:gd name="f50" fmla="*/ f6 1 f22"/>
                <a:gd name="f51" fmla="*/ 0 1 f23"/>
                <a:gd name="f52" fmla="*/ f7 1 f23"/>
                <a:gd name="f53" fmla="+- f36 0 f1"/>
                <a:gd name="f54" fmla="*/ f37 1 f22"/>
                <a:gd name="f55" fmla="*/ f38 1 f23"/>
                <a:gd name="f56" fmla="*/ f39 1 f22"/>
                <a:gd name="f57" fmla="*/ f40 1 f23"/>
                <a:gd name="f58" fmla="*/ f41 1 f22"/>
                <a:gd name="f59" fmla="*/ f42 1 f23"/>
                <a:gd name="f60" fmla="*/ f43 1 f22"/>
                <a:gd name="f61" fmla="*/ f44 1 f22"/>
                <a:gd name="f62" fmla="*/ f45 1 f23"/>
                <a:gd name="f63" fmla="*/ f46 1 f22"/>
                <a:gd name="f64" fmla="*/ f47 1 f23"/>
                <a:gd name="f65" fmla="*/ f48 1 f22"/>
                <a:gd name="f66" fmla="*/ f49 f17 1"/>
                <a:gd name="f67" fmla="*/ f50 f17 1"/>
                <a:gd name="f68" fmla="*/ f52 f18 1"/>
                <a:gd name="f69" fmla="*/ f51 f18 1"/>
                <a:gd name="f70" fmla="*/ f54 f17 1"/>
                <a:gd name="f71" fmla="*/ f55 f18 1"/>
                <a:gd name="f72" fmla="*/ f56 f17 1"/>
                <a:gd name="f73" fmla="*/ f57 f18 1"/>
                <a:gd name="f74" fmla="*/ f58 f17 1"/>
                <a:gd name="f75" fmla="*/ f59 f18 1"/>
                <a:gd name="f76" fmla="*/ f60 f17 1"/>
                <a:gd name="f77" fmla="*/ f61 f17 1"/>
                <a:gd name="f78" fmla="*/ f62 f18 1"/>
                <a:gd name="f79" fmla="*/ f63 f17 1"/>
                <a:gd name="f80" fmla="*/ f64 f18 1"/>
                <a:gd name="f81" fmla="*/ f65 f17 1"/>
              </a:gdLst>
              <a:ahLst/>
              <a:cxnLst>
                <a:cxn ang="3cd4">
                  <a:pos x="hc" y="t"/>
                </a:cxn>
                <a:cxn ang="0">
                  <a:pos x="r" y="vc"/>
                </a:cxn>
                <a:cxn ang="cd4">
                  <a:pos x="hc" y="b"/>
                </a:cxn>
                <a:cxn ang="cd2">
                  <a:pos x="l" y="vc"/>
                </a:cxn>
                <a:cxn ang="f53">
                  <a:pos x="f70" y="f71"/>
                </a:cxn>
                <a:cxn ang="f53">
                  <a:pos x="f72" y="f73"/>
                </a:cxn>
                <a:cxn ang="f53">
                  <a:pos x="f74" y="f75"/>
                </a:cxn>
                <a:cxn ang="f53">
                  <a:pos x="f76" y="f75"/>
                </a:cxn>
                <a:cxn ang="f53">
                  <a:pos x="f77" y="f78"/>
                </a:cxn>
                <a:cxn ang="f53">
                  <a:pos x="f79" y="f80"/>
                </a:cxn>
                <a:cxn ang="f53">
                  <a:pos x="f81" y="f71"/>
                </a:cxn>
                <a:cxn ang="f53">
                  <a:pos x="f70" y="f71"/>
                </a:cxn>
                <a:cxn ang="f53">
                  <a:pos x="f70" y="f71"/>
                </a:cxn>
              </a:cxnLst>
              <a:rect l="f66" t="f69" r="f67" b="f68"/>
              <a:pathLst>
                <a:path w="29" h="1244">
                  <a:moveTo>
                    <a:pt x="f8" y="f5"/>
                  </a:moveTo>
                  <a:cubicBezTo>
                    <a:pt x="f9" y="f10"/>
                    <a:pt x="f9" y="f10"/>
                    <a:pt x="f9" y="f10"/>
                  </a:cubicBezTo>
                  <a:cubicBezTo>
                    <a:pt x="f5" y="f7"/>
                    <a:pt x="f5" y="f7"/>
                    <a:pt x="f5" y="f7"/>
                  </a:cubicBezTo>
                  <a:cubicBezTo>
                    <a:pt x="f11" y="f7"/>
                    <a:pt x="f11" y="f7"/>
                    <a:pt x="f11" y="f7"/>
                  </a:cubicBezTo>
                  <a:cubicBezTo>
                    <a:pt x="f12" y="f13"/>
                    <a:pt x="f12" y="f13"/>
                    <a:pt x="f12" y="f13"/>
                  </a:cubicBezTo>
                  <a:cubicBezTo>
                    <a:pt x="f6" y="f14"/>
                    <a:pt x="f6" y="f14"/>
                    <a:pt x="f6" y="f14"/>
                  </a:cubicBezTo>
                  <a:cubicBezTo>
                    <a:pt x="f15" y="f5"/>
                    <a:pt x="f15" y="f5"/>
                    <a:pt x="f15" y="f5"/>
                  </a:cubicBezTo>
                  <a:cubicBezTo>
                    <a:pt x="f8" y="f5"/>
                    <a:pt x="f8" y="f5"/>
                    <a:pt x="f8" y="f5"/>
                  </a:cubicBezTo>
                  <a:cubicBezTo>
                    <a:pt x="f8" y="f5"/>
                    <a:pt x="f8" y="f5"/>
                    <a:pt x="f8" y="f5"/>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26" name="Freeform 123">
              <a:extLst>
                <a:ext uri="{FF2B5EF4-FFF2-40B4-BE49-F238E27FC236}">
                  <a16:creationId xmlns:a16="http://schemas.microsoft.com/office/drawing/2014/main" id="{B92EBAEF-8903-415A-8CE5-6FBBFDBDD04C}"/>
                </a:ext>
              </a:extLst>
            </p:cNvPr>
            <p:cNvSpPr/>
            <p:nvPr/>
          </p:nvSpPr>
          <p:spPr>
            <a:xfrm>
              <a:off x="9675888" y="3392606"/>
              <a:ext cx="121834" cy="241776"/>
            </a:xfrm>
            <a:custGeom>
              <a:avLst/>
              <a:gdLst>
                <a:gd name="f0" fmla="val 10800000"/>
                <a:gd name="f1" fmla="val 5400000"/>
                <a:gd name="f2" fmla="val 180"/>
                <a:gd name="f3" fmla="val w"/>
                <a:gd name="f4" fmla="val h"/>
                <a:gd name="f5" fmla="val 0"/>
                <a:gd name="f6" fmla="val 82"/>
                <a:gd name="f7" fmla="val 163"/>
                <a:gd name="f8" fmla="val 30"/>
                <a:gd name="f9" fmla="val 5"/>
                <a:gd name="f10" fmla="val 39"/>
                <a:gd name="f11" fmla="val 68"/>
                <a:gd name="f12" fmla="val 69"/>
                <a:gd name="f13" fmla="val 54"/>
                <a:gd name="f14" fmla="val 158"/>
                <a:gd name="f15" fmla="val 15"/>
                <a:gd name="f16" fmla="val 101"/>
                <a:gd name="f17" fmla="val 16"/>
                <a:gd name="f18" fmla="+- 0 0 -90"/>
                <a:gd name="f19" fmla="*/ f3 1 82"/>
                <a:gd name="f20" fmla="*/ f4 1 163"/>
                <a:gd name="f21" fmla="+- f7 0 f5"/>
                <a:gd name="f22" fmla="+- f6 0 f5"/>
                <a:gd name="f23" fmla="*/ f18 f0 1"/>
                <a:gd name="f24" fmla="*/ f22 1 82"/>
                <a:gd name="f25" fmla="*/ f21 1 163"/>
                <a:gd name="f26" fmla="*/ 30 f22 1"/>
                <a:gd name="f27" fmla="*/ 5 f21 1"/>
                <a:gd name="f28" fmla="*/ 69 f22 1"/>
                <a:gd name="f29" fmla="*/ 163 f21 1"/>
                <a:gd name="f30" fmla="*/ 15 f22 1"/>
                <a:gd name="f31" fmla="*/ 101 f21 1"/>
                <a:gd name="f32" fmla="*/ f23 1 f2"/>
                <a:gd name="f33" fmla="*/ f26 1 82"/>
                <a:gd name="f34" fmla="*/ f27 1 163"/>
                <a:gd name="f35" fmla="*/ f28 1 82"/>
                <a:gd name="f36" fmla="*/ f29 1 163"/>
                <a:gd name="f37" fmla="*/ f30 1 82"/>
                <a:gd name="f38" fmla="*/ f31 1 163"/>
                <a:gd name="f39" fmla="*/ 0 1 f24"/>
                <a:gd name="f40" fmla="*/ f6 1 f24"/>
                <a:gd name="f41" fmla="*/ 0 1 f25"/>
                <a:gd name="f42" fmla="*/ f7 1 f25"/>
                <a:gd name="f43" fmla="+- f32 0 f1"/>
                <a:gd name="f44" fmla="*/ f33 1 f24"/>
                <a:gd name="f45" fmla="*/ f34 1 f25"/>
                <a:gd name="f46" fmla="*/ f35 1 f24"/>
                <a:gd name="f47" fmla="*/ f36 1 f25"/>
                <a:gd name="f48" fmla="*/ f37 1 f24"/>
                <a:gd name="f49" fmla="*/ f38 1 f25"/>
                <a:gd name="f50" fmla="*/ f39 f19 1"/>
                <a:gd name="f51" fmla="*/ f40 f19 1"/>
                <a:gd name="f52" fmla="*/ f42 f20 1"/>
                <a:gd name="f53" fmla="*/ f41 f20 1"/>
                <a:gd name="f54" fmla="*/ f44 f19 1"/>
                <a:gd name="f55" fmla="*/ f45 f20 1"/>
                <a:gd name="f56" fmla="*/ f46 f19 1"/>
                <a:gd name="f57" fmla="*/ f47 f20 1"/>
                <a:gd name="f58" fmla="*/ f48 f19 1"/>
                <a:gd name="f59" fmla="*/ f49 f20 1"/>
              </a:gdLst>
              <a:ahLst/>
              <a:cxnLst>
                <a:cxn ang="3cd4">
                  <a:pos x="hc" y="t"/>
                </a:cxn>
                <a:cxn ang="0">
                  <a:pos x="r" y="vc"/>
                </a:cxn>
                <a:cxn ang="cd4">
                  <a:pos x="hc" y="b"/>
                </a:cxn>
                <a:cxn ang="cd2">
                  <a:pos x="l" y="vc"/>
                </a:cxn>
                <a:cxn ang="f43">
                  <a:pos x="f54" y="f55"/>
                </a:cxn>
                <a:cxn ang="f43">
                  <a:pos x="f56" y="f57"/>
                </a:cxn>
                <a:cxn ang="f43">
                  <a:pos x="f58" y="f59"/>
                </a:cxn>
                <a:cxn ang="f43">
                  <a:pos x="f54" y="f55"/>
                </a:cxn>
              </a:cxnLst>
              <a:rect l="f50" t="f53" r="f51" b="f52"/>
              <a:pathLst>
                <a:path w="82" h="163">
                  <a:moveTo>
                    <a:pt x="f8" y="f9"/>
                  </a:moveTo>
                  <a:cubicBezTo>
                    <a:pt x="f10" y="f5"/>
                    <a:pt x="f6" y="f11"/>
                    <a:pt x="f12" y="f7"/>
                  </a:cubicBezTo>
                  <a:cubicBezTo>
                    <a:pt x="f13" y="f14"/>
                    <a:pt x="f15" y="f16"/>
                    <a:pt x="f15" y="f16"/>
                  </a:cubicBezTo>
                  <a:cubicBezTo>
                    <a:pt x="f15" y="f16"/>
                    <a:pt x="f5" y="f17"/>
                    <a:pt x="f8" y="f9"/>
                  </a:cubicBezTo>
                  <a:close/>
                </a:path>
              </a:pathLst>
            </a:custGeom>
            <a:solidFill>
              <a:srgbClr val="F7D64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27" name="Freeform 124">
              <a:extLst>
                <a:ext uri="{FF2B5EF4-FFF2-40B4-BE49-F238E27FC236}">
                  <a16:creationId xmlns:a16="http://schemas.microsoft.com/office/drawing/2014/main" id="{CC7284CE-73F5-4686-AE42-8635F6ABC0CC}"/>
                </a:ext>
              </a:extLst>
            </p:cNvPr>
            <p:cNvSpPr/>
            <p:nvPr/>
          </p:nvSpPr>
          <p:spPr>
            <a:xfrm>
              <a:off x="9680286" y="3400141"/>
              <a:ext cx="64053" cy="199704"/>
            </a:xfrm>
            <a:custGeom>
              <a:avLst/>
              <a:gdLst>
                <a:gd name="f0" fmla="val 10800000"/>
                <a:gd name="f1" fmla="val 5400000"/>
                <a:gd name="f2" fmla="val 180"/>
                <a:gd name="f3" fmla="val w"/>
                <a:gd name="f4" fmla="val h"/>
                <a:gd name="f5" fmla="val 0"/>
                <a:gd name="f6" fmla="val 43"/>
                <a:gd name="f7" fmla="val 135"/>
                <a:gd name="f8" fmla="val 28"/>
                <a:gd name="f9" fmla="val 19"/>
                <a:gd name="f10" fmla="val 115"/>
                <a:gd name="f11" fmla="val 13"/>
                <a:gd name="f12" fmla="val 96"/>
                <a:gd name="f13" fmla="val 8"/>
                <a:gd name="f14" fmla="val 77"/>
                <a:gd name="f15" fmla="val 9"/>
                <a:gd name="f16" fmla="+- 0 0 -90"/>
                <a:gd name="f17" fmla="*/ f3 1 43"/>
                <a:gd name="f18" fmla="*/ f4 1 135"/>
                <a:gd name="f19" fmla="+- f7 0 f5"/>
                <a:gd name="f20" fmla="+- f6 0 f5"/>
                <a:gd name="f21" fmla="*/ f16 f0 1"/>
                <a:gd name="f22" fmla="*/ f20 1 43"/>
                <a:gd name="f23" fmla="*/ f19 1 135"/>
                <a:gd name="f24" fmla="*/ 28 f20 1"/>
                <a:gd name="f25" fmla="*/ 0 f19 1"/>
                <a:gd name="f26" fmla="*/ 43 f20 1"/>
                <a:gd name="f27" fmla="*/ 135 f19 1"/>
                <a:gd name="f28" fmla="*/ 13 f20 1"/>
                <a:gd name="f29" fmla="*/ 96 f19 1"/>
                <a:gd name="f30" fmla="*/ f21 1 f2"/>
                <a:gd name="f31" fmla="*/ f24 1 43"/>
                <a:gd name="f32" fmla="*/ f25 1 135"/>
                <a:gd name="f33" fmla="*/ f26 1 43"/>
                <a:gd name="f34" fmla="*/ f27 1 135"/>
                <a:gd name="f35" fmla="*/ f28 1 43"/>
                <a:gd name="f36" fmla="*/ f29 1 135"/>
                <a:gd name="f37" fmla="*/ 0 1 f22"/>
                <a:gd name="f38" fmla="*/ f6 1 f22"/>
                <a:gd name="f39" fmla="*/ 0 1 f23"/>
                <a:gd name="f40" fmla="*/ f7 1 f23"/>
                <a:gd name="f41" fmla="+- f30 0 f1"/>
                <a:gd name="f42" fmla="*/ f31 1 f22"/>
                <a:gd name="f43" fmla="*/ f32 1 f23"/>
                <a:gd name="f44" fmla="*/ f33 1 f22"/>
                <a:gd name="f45" fmla="*/ f34 1 f23"/>
                <a:gd name="f46" fmla="*/ f35 1 f22"/>
                <a:gd name="f47" fmla="*/ f36 1 f23"/>
                <a:gd name="f48" fmla="*/ f37 f17 1"/>
                <a:gd name="f49" fmla="*/ f38 f17 1"/>
                <a:gd name="f50" fmla="*/ f40 f18 1"/>
                <a:gd name="f51" fmla="*/ f39 f18 1"/>
                <a:gd name="f52" fmla="*/ f42 f17 1"/>
                <a:gd name="f53" fmla="*/ f43 f18 1"/>
                <a:gd name="f54" fmla="*/ f44 f17 1"/>
                <a:gd name="f55" fmla="*/ f45 f18 1"/>
                <a:gd name="f56" fmla="*/ f46 f17 1"/>
                <a:gd name="f57" fmla="*/ f47 f18 1"/>
              </a:gdLst>
              <a:ahLst/>
              <a:cxnLst>
                <a:cxn ang="3cd4">
                  <a:pos x="hc" y="t"/>
                </a:cxn>
                <a:cxn ang="0">
                  <a:pos x="r" y="vc"/>
                </a:cxn>
                <a:cxn ang="cd4">
                  <a:pos x="hc" y="b"/>
                </a:cxn>
                <a:cxn ang="cd2">
                  <a:pos x="l" y="vc"/>
                </a:cxn>
                <a:cxn ang="f41">
                  <a:pos x="f52" y="f53"/>
                </a:cxn>
                <a:cxn ang="f41">
                  <a:pos x="f54" y="f55"/>
                </a:cxn>
                <a:cxn ang="f41">
                  <a:pos x="f56" y="f57"/>
                </a:cxn>
                <a:cxn ang="f41">
                  <a:pos x="f52" y="f53"/>
                </a:cxn>
              </a:cxnLst>
              <a:rect l="f48" t="f51" r="f49" b="f50"/>
              <a:pathLst>
                <a:path w="43" h="135">
                  <a:moveTo>
                    <a:pt x="f8" y="f5"/>
                  </a:moveTo>
                  <a:cubicBezTo>
                    <a:pt x="f6" y="f7"/>
                    <a:pt x="f6" y="f7"/>
                    <a:pt x="f6" y="f7"/>
                  </a:cubicBezTo>
                  <a:cubicBezTo>
                    <a:pt x="f6" y="f7"/>
                    <a:pt x="f9" y="f10"/>
                    <a:pt x="f11" y="f12"/>
                  </a:cubicBezTo>
                  <a:cubicBezTo>
                    <a:pt x="f13" y="f14"/>
                    <a:pt x="f5" y="f15"/>
                    <a:pt x="f8" y="f5"/>
                  </a:cubicBezTo>
                  <a:close/>
                </a:path>
              </a:pathLst>
            </a:custGeom>
            <a:solidFill>
              <a:srgbClr val="EAA32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28" name="Freeform 125">
              <a:extLst>
                <a:ext uri="{FF2B5EF4-FFF2-40B4-BE49-F238E27FC236}">
                  <a16:creationId xmlns:a16="http://schemas.microsoft.com/office/drawing/2014/main" id="{390E4D81-B55C-4AD2-AADF-65E501E299A4}"/>
                </a:ext>
              </a:extLst>
            </p:cNvPr>
            <p:cNvSpPr/>
            <p:nvPr/>
          </p:nvSpPr>
          <p:spPr>
            <a:xfrm>
              <a:off x="9662702" y="4148724"/>
              <a:ext cx="138156" cy="267526"/>
            </a:xfrm>
            <a:custGeom>
              <a:avLst/>
              <a:gdLst>
                <a:gd name="f0" fmla="val 10800000"/>
                <a:gd name="f1" fmla="val 5400000"/>
                <a:gd name="f2" fmla="val 180"/>
                <a:gd name="f3" fmla="val w"/>
                <a:gd name="f4" fmla="val h"/>
                <a:gd name="f5" fmla="val 0"/>
                <a:gd name="f6" fmla="val 93"/>
                <a:gd name="f7" fmla="val 35"/>
                <a:gd name="f8" fmla="val 4"/>
                <a:gd name="f9" fmla="val 43"/>
                <a:gd name="f10" fmla="val 75"/>
                <a:gd name="f11" fmla="val 80"/>
                <a:gd name="f12" fmla="val 63"/>
                <a:gd name="f13" fmla="val 175"/>
                <a:gd name="f14" fmla="val 18"/>
                <a:gd name="f15" fmla="val 109"/>
                <a:gd name="f16" fmla="+- 0 0 -90"/>
                <a:gd name="f17" fmla="*/ f3 1 93"/>
                <a:gd name="f18" fmla="*/ f4 1 180"/>
                <a:gd name="f19" fmla="+- f2 0 f5"/>
                <a:gd name="f20" fmla="+- f6 0 f5"/>
                <a:gd name="f21" fmla="*/ f16 f0 1"/>
                <a:gd name="f22" fmla="*/ f20 1 93"/>
                <a:gd name="f23" fmla="*/ f19 1 180"/>
                <a:gd name="f24" fmla="*/ 35 f20 1"/>
                <a:gd name="f25" fmla="*/ 4 f19 1"/>
                <a:gd name="f26" fmla="*/ 80 f20 1"/>
                <a:gd name="f27" fmla="*/ 180 f19 1"/>
                <a:gd name="f28" fmla="*/ 18 f20 1"/>
                <a:gd name="f29" fmla="*/ 109 f19 1"/>
                <a:gd name="f30" fmla="*/ f21 1 f2"/>
                <a:gd name="f31" fmla="*/ f24 1 93"/>
                <a:gd name="f32" fmla="*/ f25 1 180"/>
                <a:gd name="f33" fmla="*/ f26 1 93"/>
                <a:gd name="f34" fmla="*/ f27 1 180"/>
                <a:gd name="f35" fmla="*/ f28 1 93"/>
                <a:gd name="f36" fmla="*/ f29 1 180"/>
                <a:gd name="f37" fmla="*/ 0 1 f22"/>
                <a:gd name="f38" fmla="*/ f6 1 f22"/>
                <a:gd name="f39" fmla="*/ 0 1 f23"/>
                <a:gd name="f40" fmla="*/ f2 1 f23"/>
                <a:gd name="f41" fmla="+- f30 0 f1"/>
                <a:gd name="f42" fmla="*/ f31 1 f22"/>
                <a:gd name="f43" fmla="*/ f32 1 f23"/>
                <a:gd name="f44" fmla="*/ f33 1 f22"/>
                <a:gd name="f45" fmla="*/ f34 1 f23"/>
                <a:gd name="f46" fmla="*/ f35 1 f22"/>
                <a:gd name="f47" fmla="*/ f36 1 f23"/>
                <a:gd name="f48" fmla="*/ f37 f17 1"/>
                <a:gd name="f49" fmla="*/ f38 f17 1"/>
                <a:gd name="f50" fmla="*/ f40 f18 1"/>
                <a:gd name="f51" fmla="*/ f39 f18 1"/>
                <a:gd name="f52" fmla="*/ f42 f17 1"/>
                <a:gd name="f53" fmla="*/ f43 f18 1"/>
                <a:gd name="f54" fmla="*/ f44 f17 1"/>
                <a:gd name="f55" fmla="*/ f45 f18 1"/>
                <a:gd name="f56" fmla="*/ f46 f17 1"/>
                <a:gd name="f57" fmla="*/ f47 f18 1"/>
              </a:gdLst>
              <a:ahLst/>
              <a:cxnLst>
                <a:cxn ang="3cd4">
                  <a:pos x="hc" y="t"/>
                </a:cxn>
                <a:cxn ang="0">
                  <a:pos x="r" y="vc"/>
                </a:cxn>
                <a:cxn ang="cd4">
                  <a:pos x="hc" y="b"/>
                </a:cxn>
                <a:cxn ang="cd2">
                  <a:pos x="l" y="vc"/>
                </a:cxn>
                <a:cxn ang="f41">
                  <a:pos x="f52" y="f53"/>
                </a:cxn>
                <a:cxn ang="f41">
                  <a:pos x="f54" y="f55"/>
                </a:cxn>
                <a:cxn ang="f41">
                  <a:pos x="f56" y="f57"/>
                </a:cxn>
                <a:cxn ang="f41">
                  <a:pos x="f52" y="f53"/>
                </a:cxn>
              </a:cxnLst>
              <a:rect l="f48" t="f51" r="f49" b="f50"/>
              <a:pathLst>
                <a:path w="93" h="180">
                  <a:moveTo>
                    <a:pt x="f7" y="f8"/>
                  </a:moveTo>
                  <a:cubicBezTo>
                    <a:pt x="f9" y="f5"/>
                    <a:pt x="f6" y="f10"/>
                    <a:pt x="f11" y="f2"/>
                  </a:cubicBezTo>
                  <a:cubicBezTo>
                    <a:pt x="f12" y="f13"/>
                    <a:pt x="f14" y="f15"/>
                    <a:pt x="f14" y="f15"/>
                  </a:cubicBezTo>
                  <a:cubicBezTo>
                    <a:pt x="f14" y="f15"/>
                    <a:pt x="f5" y="f14"/>
                    <a:pt x="f7" y="f8"/>
                  </a:cubicBezTo>
                  <a:close/>
                </a:path>
              </a:pathLst>
            </a:custGeom>
            <a:solidFill>
              <a:srgbClr val="F7D64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29" name="Freeform 126">
              <a:extLst>
                <a:ext uri="{FF2B5EF4-FFF2-40B4-BE49-F238E27FC236}">
                  <a16:creationId xmlns:a16="http://schemas.microsoft.com/office/drawing/2014/main" id="{1797AAA3-E44B-4B4D-9B46-624D6AC7599D}"/>
                </a:ext>
              </a:extLst>
            </p:cNvPr>
            <p:cNvSpPr/>
            <p:nvPr/>
          </p:nvSpPr>
          <p:spPr>
            <a:xfrm>
              <a:off x="9668984" y="4153744"/>
              <a:ext cx="69704" cy="225454"/>
            </a:xfrm>
            <a:custGeom>
              <a:avLst/>
              <a:gdLst>
                <a:gd name="f0" fmla="val 10800000"/>
                <a:gd name="f1" fmla="val 5400000"/>
                <a:gd name="f2" fmla="val 180"/>
                <a:gd name="f3" fmla="val w"/>
                <a:gd name="f4" fmla="val h"/>
                <a:gd name="f5" fmla="val 0"/>
                <a:gd name="f6" fmla="val 47"/>
                <a:gd name="f7" fmla="val 152"/>
                <a:gd name="f8" fmla="val 31"/>
                <a:gd name="f9" fmla="val 22"/>
                <a:gd name="f10" fmla="val 129"/>
                <a:gd name="f11" fmla="val 14"/>
                <a:gd name="f12" fmla="val 107"/>
                <a:gd name="f13" fmla="val 8"/>
                <a:gd name="f14" fmla="val 87"/>
                <a:gd name="f15" fmla="val 11"/>
                <a:gd name="f16" fmla="+- 0 0 -90"/>
                <a:gd name="f17" fmla="*/ f3 1 47"/>
                <a:gd name="f18" fmla="*/ f4 1 152"/>
                <a:gd name="f19" fmla="+- f7 0 f5"/>
                <a:gd name="f20" fmla="+- f6 0 f5"/>
                <a:gd name="f21" fmla="*/ f16 f0 1"/>
                <a:gd name="f22" fmla="*/ f20 1 47"/>
                <a:gd name="f23" fmla="*/ f19 1 152"/>
                <a:gd name="f24" fmla="*/ 31 f20 1"/>
                <a:gd name="f25" fmla="*/ 0 f19 1"/>
                <a:gd name="f26" fmla="*/ 47 f20 1"/>
                <a:gd name="f27" fmla="*/ 152 f19 1"/>
                <a:gd name="f28" fmla="*/ 14 f20 1"/>
                <a:gd name="f29" fmla="*/ 107 f19 1"/>
                <a:gd name="f30" fmla="*/ f21 1 f2"/>
                <a:gd name="f31" fmla="*/ f24 1 47"/>
                <a:gd name="f32" fmla="*/ f25 1 152"/>
                <a:gd name="f33" fmla="*/ f26 1 47"/>
                <a:gd name="f34" fmla="*/ f27 1 152"/>
                <a:gd name="f35" fmla="*/ f28 1 47"/>
                <a:gd name="f36" fmla="*/ f29 1 152"/>
                <a:gd name="f37" fmla="*/ 0 1 f22"/>
                <a:gd name="f38" fmla="*/ f6 1 f22"/>
                <a:gd name="f39" fmla="*/ 0 1 f23"/>
                <a:gd name="f40" fmla="*/ f7 1 f23"/>
                <a:gd name="f41" fmla="+- f30 0 f1"/>
                <a:gd name="f42" fmla="*/ f31 1 f22"/>
                <a:gd name="f43" fmla="*/ f32 1 f23"/>
                <a:gd name="f44" fmla="*/ f33 1 f22"/>
                <a:gd name="f45" fmla="*/ f34 1 f23"/>
                <a:gd name="f46" fmla="*/ f35 1 f22"/>
                <a:gd name="f47" fmla="*/ f36 1 f23"/>
                <a:gd name="f48" fmla="*/ f37 f17 1"/>
                <a:gd name="f49" fmla="*/ f38 f17 1"/>
                <a:gd name="f50" fmla="*/ f40 f18 1"/>
                <a:gd name="f51" fmla="*/ f39 f18 1"/>
                <a:gd name="f52" fmla="*/ f42 f17 1"/>
                <a:gd name="f53" fmla="*/ f43 f18 1"/>
                <a:gd name="f54" fmla="*/ f44 f17 1"/>
                <a:gd name="f55" fmla="*/ f45 f18 1"/>
                <a:gd name="f56" fmla="*/ f46 f17 1"/>
                <a:gd name="f57" fmla="*/ f47 f18 1"/>
              </a:gdLst>
              <a:ahLst/>
              <a:cxnLst>
                <a:cxn ang="3cd4">
                  <a:pos x="hc" y="t"/>
                </a:cxn>
                <a:cxn ang="0">
                  <a:pos x="r" y="vc"/>
                </a:cxn>
                <a:cxn ang="cd4">
                  <a:pos x="hc" y="b"/>
                </a:cxn>
                <a:cxn ang="cd2">
                  <a:pos x="l" y="vc"/>
                </a:cxn>
                <a:cxn ang="f41">
                  <a:pos x="f52" y="f53"/>
                </a:cxn>
                <a:cxn ang="f41">
                  <a:pos x="f54" y="f55"/>
                </a:cxn>
                <a:cxn ang="f41">
                  <a:pos x="f56" y="f57"/>
                </a:cxn>
                <a:cxn ang="f41">
                  <a:pos x="f52" y="f53"/>
                </a:cxn>
              </a:cxnLst>
              <a:rect l="f48" t="f51" r="f49" b="f50"/>
              <a:pathLst>
                <a:path w="47" h="152">
                  <a:moveTo>
                    <a:pt x="f8" y="f5"/>
                  </a:moveTo>
                  <a:cubicBezTo>
                    <a:pt x="f6" y="f7"/>
                    <a:pt x="f6" y="f7"/>
                    <a:pt x="f6" y="f7"/>
                  </a:cubicBezTo>
                  <a:cubicBezTo>
                    <a:pt x="f6" y="f7"/>
                    <a:pt x="f9" y="f10"/>
                    <a:pt x="f11" y="f12"/>
                  </a:cubicBezTo>
                  <a:cubicBezTo>
                    <a:pt x="f13" y="f14"/>
                    <a:pt x="f5" y="f15"/>
                    <a:pt x="f8" y="f5"/>
                  </a:cubicBezTo>
                  <a:close/>
                </a:path>
              </a:pathLst>
            </a:custGeom>
            <a:solidFill>
              <a:srgbClr val="EAA32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30" name="Freeform 127">
              <a:extLst>
                <a:ext uri="{FF2B5EF4-FFF2-40B4-BE49-F238E27FC236}">
                  <a16:creationId xmlns:a16="http://schemas.microsoft.com/office/drawing/2014/main" id="{2C190421-54A1-406A-97A2-B6941420F217}"/>
                </a:ext>
              </a:extLst>
            </p:cNvPr>
            <p:cNvSpPr/>
            <p:nvPr/>
          </p:nvSpPr>
          <p:spPr>
            <a:xfrm>
              <a:off x="9668984" y="4815029"/>
              <a:ext cx="139418" cy="268787"/>
            </a:xfrm>
            <a:custGeom>
              <a:avLst/>
              <a:gdLst>
                <a:gd name="f0" fmla="val 10800000"/>
                <a:gd name="f1" fmla="val 5400000"/>
                <a:gd name="f2" fmla="val 180"/>
                <a:gd name="f3" fmla="val w"/>
                <a:gd name="f4" fmla="val h"/>
                <a:gd name="f5" fmla="val 0"/>
                <a:gd name="f6" fmla="val 94"/>
                <a:gd name="f7" fmla="val 181"/>
                <a:gd name="f8" fmla="val 35"/>
                <a:gd name="f9" fmla="val 5"/>
                <a:gd name="f10" fmla="val 45"/>
                <a:gd name="f11" fmla="val 76"/>
                <a:gd name="f12" fmla="val 79"/>
                <a:gd name="f13" fmla="val 64"/>
                <a:gd name="f14" fmla="val 177"/>
                <a:gd name="f15" fmla="val 19"/>
                <a:gd name="f16" fmla="val 112"/>
                <a:gd name="f17" fmla="+- 0 0 -90"/>
                <a:gd name="f18" fmla="*/ f3 1 94"/>
                <a:gd name="f19" fmla="*/ f4 1 181"/>
                <a:gd name="f20" fmla="+- f7 0 f5"/>
                <a:gd name="f21" fmla="+- f6 0 f5"/>
                <a:gd name="f22" fmla="*/ f17 f0 1"/>
                <a:gd name="f23" fmla="*/ f21 1 94"/>
                <a:gd name="f24" fmla="*/ f20 1 181"/>
                <a:gd name="f25" fmla="*/ 35 f21 1"/>
                <a:gd name="f26" fmla="*/ 5 f20 1"/>
                <a:gd name="f27" fmla="*/ 79 f21 1"/>
                <a:gd name="f28" fmla="*/ 181 f20 1"/>
                <a:gd name="f29" fmla="*/ 19 f21 1"/>
                <a:gd name="f30" fmla="*/ 112 f20 1"/>
                <a:gd name="f31" fmla="*/ f22 1 f2"/>
                <a:gd name="f32" fmla="*/ f25 1 94"/>
                <a:gd name="f33" fmla="*/ f26 1 181"/>
                <a:gd name="f34" fmla="*/ f27 1 94"/>
                <a:gd name="f35" fmla="*/ f28 1 181"/>
                <a:gd name="f36" fmla="*/ f29 1 94"/>
                <a:gd name="f37" fmla="*/ f30 1 181"/>
                <a:gd name="f38" fmla="*/ 0 1 f23"/>
                <a:gd name="f39" fmla="*/ f6 1 f23"/>
                <a:gd name="f40" fmla="*/ 0 1 f24"/>
                <a:gd name="f41" fmla="*/ f7 1 f24"/>
                <a:gd name="f42" fmla="+- f31 0 f1"/>
                <a:gd name="f43" fmla="*/ f32 1 f23"/>
                <a:gd name="f44" fmla="*/ f33 1 f24"/>
                <a:gd name="f45" fmla="*/ f34 1 f23"/>
                <a:gd name="f46" fmla="*/ f35 1 f24"/>
                <a:gd name="f47" fmla="*/ f36 1 f23"/>
                <a:gd name="f48" fmla="*/ f37 1 f24"/>
                <a:gd name="f49" fmla="*/ f38 f18 1"/>
                <a:gd name="f50" fmla="*/ f39 f18 1"/>
                <a:gd name="f51" fmla="*/ f41 f19 1"/>
                <a:gd name="f52" fmla="*/ f40 f19 1"/>
                <a:gd name="f53" fmla="*/ f43 f18 1"/>
                <a:gd name="f54" fmla="*/ f44 f19 1"/>
                <a:gd name="f55" fmla="*/ f45 f18 1"/>
                <a:gd name="f56" fmla="*/ f46 f19 1"/>
                <a:gd name="f57" fmla="*/ f47 f18 1"/>
                <a:gd name="f58" fmla="*/ f48 f19 1"/>
              </a:gdLst>
              <a:ahLst/>
              <a:cxnLst>
                <a:cxn ang="3cd4">
                  <a:pos x="hc" y="t"/>
                </a:cxn>
                <a:cxn ang="0">
                  <a:pos x="r" y="vc"/>
                </a:cxn>
                <a:cxn ang="cd4">
                  <a:pos x="hc" y="b"/>
                </a:cxn>
                <a:cxn ang="cd2">
                  <a:pos x="l" y="vc"/>
                </a:cxn>
                <a:cxn ang="f42">
                  <a:pos x="f53" y="f54"/>
                </a:cxn>
                <a:cxn ang="f42">
                  <a:pos x="f55" y="f56"/>
                </a:cxn>
                <a:cxn ang="f42">
                  <a:pos x="f57" y="f58"/>
                </a:cxn>
                <a:cxn ang="f42">
                  <a:pos x="f53" y="f54"/>
                </a:cxn>
              </a:cxnLst>
              <a:rect l="f49" t="f52" r="f50" b="f51"/>
              <a:pathLst>
                <a:path w="94" h="181">
                  <a:moveTo>
                    <a:pt x="f8" y="f9"/>
                  </a:moveTo>
                  <a:cubicBezTo>
                    <a:pt x="f10" y="f5"/>
                    <a:pt x="f6" y="f11"/>
                    <a:pt x="f12" y="f7"/>
                  </a:cubicBezTo>
                  <a:cubicBezTo>
                    <a:pt x="f13" y="f14"/>
                    <a:pt x="f15" y="f16"/>
                    <a:pt x="f15" y="f16"/>
                  </a:cubicBezTo>
                  <a:cubicBezTo>
                    <a:pt x="f15" y="f16"/>
                    <a:pt x="f5" y="f15"/>
                    <a:pt x="f8" y="f9"/>
                  </a:cubicBezTo>
                  <a:close/>
                </a:path>
              </a:pathLst>
            </a:custGeom>
            <a:solidFill>
              <a:srgbClr val="F7D64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31" name="Freeform 128">
              <a:extLst>
                <a:ext uri="{FF2B5EF4-FFF2-40B4-BE49-F238E27FC236}">
                  <a16:creationId xmlns:a16="http://schemas.microsoft.com/office/drawing/2014/main" id="{28A5350A-43DB-48EB-833D-24A169F39F65}"/>
                </a:ext>
              </a:extLst>
            </p:cNvPr>
            <p:cNvSpPr/>
            <p:nvPr/>
          </p:nvSpPr>
          <p:spPr>
            <a:xfrm>
              <a:off x="9679033" y="4822563"/>
              <a:ext cx="66568" cy="222308"/>
            </a:xfrm>
            <a:custGeom>
              <a:avLst/>
              <a:gdLst>
                <a:gd name="f0" fmla="val 10800000"/>
                <a:gd name="f1" fmla="val 5400000"/>
                <a:gd name="f2" fmla="val 180"/>
                <a:gd name="f3" fmla="val w"/>
                <a:gd name="f4" fmla="val h"/>
                <a:gd name="f5" fmla="val 0"/>
                <a:gd name="f6" fmla="val 45"/>
                <a:gd name="f7" fmla="val 150"/>
                <a:gd name="f8" fmla="val 28"/>
                <a:gd name="f9" fmla="val 19"/>
                <a:gd name="f10" fmla="val 126"/>
                <a:gd name="f11" fmla="val 13"/>
                <a:gd name="f12" fmla="val 107"/>
                <a:gd name="f13" fmla="val 5"/>
                <a:gd name="f14" fmla="val 84"/>
                <a:gd name="f15" fmla="val 10"/>
                <a:gd name="f16" fmla="+- 0 0 -90"/>
                <a:gd name="f17" fmla="*/ f3 1 45"/>
                <a:gd name="f18" fmla="*/ f4 1 150"/>
                <a:gd name="f19" fmla="+- f7 0 f5"/>
                <a:gd name="f20" fmla="+- f6 0 f5"/>
                <a:gd name="f21" fmla="*/ f16 f0 1"/>
                <a:gd name="f22" fmla="*/ f20 1 45"/>
                <a:gd name="f23" fmla="*/ f19 1 150"/>
                <a:gd name="f24" fmla="*/ 28 f20 1"/>
                <a:gd name="f25" fmla="*/ 0 f19 1"/>
                <a:gd name="f26" fmla="*/ 45 f20 1"/>
                <a:gd name="f27" fmla="*/ 150 f19 1"/>
                <a:gd name="f28" fmla="*/ 13 f20 1"/>
                <a:gd name="f29" fmla="*/ 107 f19 1"/>
                <a:gd name="f30" fmla="*/ f21 1 f2"/>
                <a:gd name="f31" fmla="*/ f24 1 45"/>
                <a:gd name="f32" fmla="*/ f25 1 150"/>
                <a:gd name="f33" fmla="*/ f26 1 45"/>
                <a:gd name="f34" fmla="*/ f27 1 150"/>
                <a:gd name="f35" fmla="*/ f28 1 45"/>
                <a:gd name="f36" fmla="*/ f29 1 150"/>
                <a:gd name="f37" fmla="*/ 0 1 f22"/>
                <a:gd name="f38" fmla="*/ f6 1 f22"/>
                <a:gd name="f39" fmla="*/ 0 1 f23"/>
                <a:gd name="f40" fmla="*/ f7 1 f23"/>
                <a:gd name="f41" fmla="+- f30 0 f1"/>
                <a:gd name="f42" fmla="*/ f31 1 f22"/>
                <a:gd name="f43" fmla="*/ f32 1 f23"/>
                <a:gd name="f44" fmla="*/ f33 1 f22"/>
                <a:gd name="f45" fmla="*/ f34 1 f23"/>
                <a:gd name="f46" fmla="*/ f35 1 f22"/>
                <a:gd name="f47" fmla="*/ f36 1 f23"/>
                <a:gd name="f48" fmla="*/ f37 f17 1"/>
                <a:gd name="f49" fmla="*/ f38 f17 1"/>
                <a:gd name="f50" fmla="*/ f40 f18 1"/>
                <a:gd name="f51" fmla="*/ f39 f18 1"/>
                <a:gd name="f52" fmla="*/ f42 f17 1"/>
                <a:gd name="f53" fmla="*/ f43 f18 1"/>
                <a:gd name="f54" fmla="*/ f44 f17 1"/>
                <a:gd name="f55" fmla="*/ f45 f18 1"/>
                <a:gd name="f56" fmla="*/ f46 f17 1"/>
                <a:gd name="f57" fmla="*/ f47 f18 1"/>
              </a:gdLst>
              <a:ahLst/>
              <a:cxnLst>
                <a:cxn ang="3cd4">
                  <a:pos x="hc" y="t"/>
                </a:cxn>
                <a:cxn ang="0">
                  <a:pos x="r" y="vc"/>
                </a:cxn>
                <a:cxn ang="cd4">
                  <a:pos x="hc" y="b"/>
                </a:cxn>
                <a:cxn ang="cd2">
                  <a:pos x="l" y="vc"/>
                </a:cxn>
                <a:cxn ang="f41">
                  <a:pos x="f52" y="f53"/>
                </a:cxn>
                <a:cxn ang="f41">
                  <a:pos x="f54" y="f55"/>
                </a:cxn>
                <a:cxn ang="f41">
                  <a:pos x="f56" y="f57"/>
                </a:cxn>
                <a:cxn ang="f41">
                  <a:pos x="f52" y="f53"/>
                </a:cxn>
              </a:cxnLst>
              <a:rect l="f48" t="f51" r="f49" b="f50"/>
              <a:pathLst>
                <a:path w="45" h="150">
                  <a:moveTo>
                    <a:pt x="f8" y="f5"/>
                  </a:moveTo>
                  <a:cubicBezTo>
                    <a:pt x="f6" y="f7"/>
                    <a:pt x="f6" y="f7"/>
                    <a:pt x="f6" y="f7"/>
                  </a:cubicBezTo>
                  <a:cubicBezTo>
                    <a:pt x="f6" y="f7"/>
                    <a:pt x="f9" y="f10"/>
                    <a:pt x="f11" y="f12"/>
                  </a:cubicBezTo>
                  <a:cubicBezTo>
                    <a:pt x="f13" y="f14"/>
                    <a:pt x="f5" y="f15"/>
                    <a:pt x="f8" y="f5"/>
                  </a:cubicBezTo>
                  <a:close/>
                </a:path>
              </a:pathLst>
            </a:custGeom>
            <a:solidFill>
              <a:srgbClr val="EAA32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32" name="Freeform 129">
              <a:extLst>
                <a:ext uri="{FF2B5EF4-FFF2-40B4-BE49-F238E27FC236}">
                  <a16:creationId xmlns:a16="http://schemas.microsoft.com/office/drawing/2014/main" id="{CA80BDD0-4FCA-4759-A338-B0516A9475F4}"/>
                </a:ext>
              </a:extLst>
            </p:cNvPr>
            <p:cNvSpPr/>
            <p:nvPr/>
          </p:nvSpPr>
          <p:spPr>
            <a:xfrm>
              <a:off x="9806519" y="4046357"/>
              <a:ext cx="136903" cy="271924"/>
            </a:xfrm>
            <a:custGeom>
              <a:avLst/>
              <a:gdLst>
                <a:gd name="f0" fmla="val 10800000"/>
                <a:gd name="f1" fmla="val 5400000"/>
                <a:gd name="f2" fmla="val 180"/>
                <a:gd name="f3" fmla="val w"/>
                <a:gd name="f4" fmla="val h"/>
                <a:gd name="f5" fmla="val 0"/>
                <a:gd name="f6" fmla="val 92"/>
                <a:gd name="f7" fmla="val 183"/>
                <a:gd name="f8" fmla="val 57"/>
                <a:gd name="f9" fmla="val 5"/>
                <a:gd name="f10" fmla="val 49"/>
                <a:gd name="f11" fmla="val 75"/>
                <a:gd name="f12" fmla="val 13"/>
                <a:gd name="f13" fmla="val 29"/>
                <a:gd name="f14" fmla="val 176"/>
                <a:gd name="f15" fmla="val 72"/>
                <a:gd name="f16" fmla="val 111"/>
                <a:gd name="f17" fmla="val 18"/>
                <a:gd name="f18" fmla="+- 0 0 -90"/>
                <a:gd name="f19" fmla="*/ f3 1 92"/>
                <a:gd name="f20" fmla="*/ f4 1 183"/>
                <a:gd name="f21" fmla="+- f7 0 f5"/>
                <a:gd name="f22" fmla="+- f6 0 f5"/>
                <a:gd name="f23" fmla="*/ f18 f0 1"/>
                <a:gd name="f24" fmla="*/ f22 1 92"/>
                <a:gd name="f25" fmla="*/ f21 1 183"/>
                <a:gd name="f26" fmla="*/ 57 f22 1"/>
                <a:gd name="f27" fmla="*/ 5 f21 1"/>
                <a:gd name="f28" fmla="*/ 13 f22 1"/>
                <a:gd name="f29" fmla="*/ 183 f21 1"/>
                <a:gd name="f30" fmla="*/ 72 f22 1"/>
                <a:gd name="f31" fmla="*/ 111 f21 1"/>
                <a:gd name="f32" fmla="*/ f23 1 f2"/>
                <a:gd name="f33" fmla="*/ f26 1 92"/>
                <a:gd name="f34" fmla="*/ f27 1 183"/>
                <a:gd name="f35" fmla="*/ f28 1 92"/>
                <a:gd name="f36" fmla="*/ f29 1 183"/>
                <a:gd name="f37" fmla="*/ f30 1 92"/>
                <a:gd name="f38" fmla="*/ f31 1 183"/>
                <a:gd name="f39" fmla="*/ 0 1 f24"/>
                <a:gd name="f40" fmla="*/ f6 1 f24"/>
                <a:gd name="f41" fmla="*/ 0 1 f25"/>
                <a:gd name="f42" fmla="*/ f7 1 f25"/>
                <a:gd name="f43" fmla="+- f32 0 f1"/>
                <a:gd name="f44" fmla="*/ f33 1 f24"/>
                <a:gd name="f45" fmla="*/ f34 1 f25"/>
                <a:gd name="f46" fmla="*/ f35 1 f24"/>
                <a:gd name="f47" fmla="*/ f36 1 f25"/>
                <a:gd name="f48" fmla="*/ f37 1 f24"/>
                <a:gd name="f49" fmla="*/ f38 1 f25"/>
                <a:gd name="f50" fmla="*/ f39 f19 1"/>
                <a:gd name="f51" fmla="*/ f40 f19 1"/>
                <a:gd name="f52" fmla="*/ f42 f20 1"/>
                <a:gd name="f53" fmla="*/ f41 f20 1"/>
                <a:gd name="f54" fmla="*/ f44 f19 1"/>
                <a:gd name="f55" fmla="*/ f45 f20 1"/>
                <a:gd name="f56" fmla="*/ f46 f19 1"/>
                <a:gd name="f57" fmla="*/ f47 f20 1"/>
                <a:gd name="f58" fmla="*/ f48 f19 1"/>
                <a:gd name="f59" fmla="*/ f49 f20 1"/>
              </a:gdLst>
              <a:ahLst/>
              <a:cxnLst>
                <a:cxn ang="3cd4">
                  <a:pos x="hc" y="t"/>
                </a:cxn>
                <a:cxn ang="0">
                  <a:pos x="r" y="vc"/>
                </a:cxn>
                <a:cxn ang="cd4">
                  <a:pos x="hc" y="b"/>
                </a:cxn>
                <a:cxn ang="cd2">
                  <a:pos x="l" y="vc"/>
                </a:cxn>
                <a:cxn ang="f43">
                  <a:pos x="f54" y="f55"/>
                </a:cxn>
                <a:cxn ang="f43">
                  <a:pos x="f56" y="f57"/>
                </a:cxn>
                <a:cxn ang="f43">
                  <a:pos x="f58" y="f59"/>
                </a:cxn>
                <a:cxn ang="f43">
                  <a:pos x="f54" y="f55"/>
                </a:cxn>
              </a:cxnLst>
              <a:rect l="f50" t="f53" r="f51" b="f52"/>
              <a:pathLst>
                <a:path w="92" h="183">
                  <a:moveTo>
                    <a:pt x="f8" y="f9"/>
                  </a:moveTo>
                  <a:cubicBezTo>
                    <a:pt x="f10" y="f5"/>
                    <a:pt x="f5" y="f11"/>
                    <a:pt x="f12" y="f7"/>
                  </a:cubicBezTo>
                  <a:cubicBezTo>
                    <a:pt x="f13" y="f14"/>
                    <a:pt x="f15" y="f16"/>
                    <a:pt x="f15" y="f16"/>
                  </a:cubicBezTo>
                  <a:cubicBezTo>
                    <a:pt x="f15" y="f16"/>
                    <a:pt x="f6" y="f17"/>
                    <a:pt x="f8" y="f9"/>
                  </a:cubicBezTo>
                  <a:close/>
                </a:path>
              </a:pathLst>
            </a:custGeom>
            <a:solidFill>
              <a:srgbClr val="F7D64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33" name="Freeform 130">
              <a:extLst>
                <a:ext uri="{FF2B5EF4-FFF2-40B4-BE49-F238E27FC236}">
                  <a16:creationId xmlns:a16="http://schemas.microsoft.com/office/drawing/2014/main" id="{6DEAC867-5CBD-4250-8FCB-914E3ED2951E}"/>
                </a:ext>
              </a:extLst>
            </p:cNvPr>
            <p:cNvSpPr/>
            <p:nvPr/>
          </p:nvSpPr>
          <p:spPr>
            <a:xfrm>
              <a:off x="9867427" y="4053891"/>
              <a:ext cx="69704" cy="222939"/>
            </a:xfrm>
            <a:custGeom>
              <a:avLst/>
              <a:gdLst>
                <a:gd name="f0" fmla="val 10800000"/>
                <a:gd name="f1" fmla="val 5400000"/>
                <a:gd name="f2" fmla="val 180"/>
                <a:gd name="f3" fmla="val w"/>
                <a:gd name="f4" fmla="val h"/>
                <a:gd name="f5" fmla="val 0"/>
                <a:gd name="f6" fmla="val 47"/>
                <a:gd name="f7" fmla="val 150"/>
                <a:gd name="f8" fmla="val 17"/>
                <a:gd name="f9" fmla="val 25"/>
                <a:gd name="f10" fmla="val 128"/>
                <a:gd name="f11" fmla="val 33"/>
                <a:gd name="f12" fmla="val 106"/>
                <a:gd name="f13" fmla="val 39"/>
                <a:gd name="f14" fmla="val 86"/>
                <a:gd name="f15" fmla="val 12"/>
                <a:gd name="f16" fmla="+- 0 0 -90"/>
                <a:gd name="f17" fmla="*/ f3 1 47"/>
                <a:gd name="f18" fmla="*/ f4 1 150"/>
                <a:gd name="f19" fmla="+- f7 0 f5"/>
                <a:gd name="f20" fmla="+- f6 0 f5"/>
                <a:gd name="f21" fmla="*/ f16 f0 1"/>
                <a:gd name="f22" fmla="*/ f20 1 47"/>
                <a:gd name="f23" fmla="*/ f19 1 150"/>
                <a:gd name="f24" fmla="*/ 17 f20 1"/>
                <a:gd name="f25" fmla="*/ 0 f19 1"/>
                <a:gd name="f26" fmla="*/ 0 f20 1"/>
                <a:gd name="f27" fmla="*/ 150 f19 1"/>
                <a:gd name="f28" fmla="*/ 33 f20 1"/>
                <a:gd name="f29" fmla="*/ 106 f19 1"/>
                <a:gd name="f30" fmla="*/ f21 1 f2"/>
                <a:gd name="f31" fmla="*/ f24 1 47"/>
                <a:gd name="f32" fmla="*/ f25 1 150"/>
                <a:gd name="f33" fmla="*/ f26 1 47"/>
                <a:gd name="f34" fmla="*/ f27 1 150"/>
                <a:gd name="f35" fmla="*/ f28 1 47"/>
                <a:gd name="f36" fmla="*/ f29 1 150"/>
                <a:gd name="f37" fmla="*/ 0 1 f22"/>
                <a:gd name="f38" fmla="*/ f6 1 f22"/>
                <a:gd name="f39" fmla="*/ 0 1 f23"/>
                <a:gd name="f40" fmla="*/ f7 1 f23"/>
                <a:gd name="f41" fmla="+- f30 0 f1"/>
                <a:gd name="f42" fmla="*/ f31 1 f22"/>
                <a:gd name="f43" fmla="*/ f32 1 f23"/>
                <a:gd name="f44" fmla="*/ f33 1 f22"/>
                <a:gd name="f45" fmla="*/ f34 1 f23"/>
                <a:gd name="f46" fmla="*/ f35 1 f22"/>
                <a:gd name="f47" fmla="*/ f36 1 f23"/>
                <a:gd name="f48" fmla="*/ f37 f17 1"/>
                <a:gd name="f49" fmla="*/ f38 f17 1"/>
                <a:gd name="f50" fmla="*/ f40 f18 1"/>
                <a:gd name="f51" fmla="*/ f39 f18 1"/>
                <a:gd name="f52" fmla="*/ f42 f17 1"/>
                <a:gd name="f53" fmla="*/ f43 f18 1"/>
                <a:gd name="f54" fmla="*/ f44 f17 1"/>
                <a:gd name="f55" fmla="*/ f45 f18 1"/>
                <a:gd name="f56" fmla="*/ f46 f17 1"/>
                <a:gd name="f57" fmla="*/ f47 f18 1"/>
              </a:gdLst>
              <a:ahLst/>
              <a:cxnLst>
                <a:cxn ang="3cd4">
                  <a:pos x="hc" y="t"/>
                </a:cxn>
                <a:cxn ang="0">
                  <a:pos x="r" y="vc"/>
                </a:cxn>
                <a:cxn ang="cd4">
                  <a:pos x="hc" y="b"/>
                </a:cxn>
                <a:cxn ang="cd2">
                  <a:pos x="l" y="vc"/>
                </a:cxn>
                <a:cxn ang="f41">
                  <a:pos x="f52" y="f53"/>
                </a:cxn>
                <a:cxn ang="f41">
                  <a:pos x="f54" y="f55"/>
                </a:cxn>
                <a:cxn ang="f41">
                  <a:pos x="f56" y="f57"/>
                </a:cxn>
                <a:cxn ang="f41">
                  <a:pos x="f52" y="f53"/>
                </a:cxn>
              </a:cxnLst>
              <a:rect l="f48" t="f51" r="f49" b="f50"/>
              <a:pathLst>
                <a:path w="47" h="150">
                  <a:moveTo>
                    <a:pt x="f8" y="f5"/>
                  </a:moveTo>
                  <a:cubicBezTo>
                    <a:pt x="f5" y="f7"/>
                    <a:pt x="f5" y="f7"/>
                    <a:pt x="f5" y="f7"/>
                  </a:cubicBezTo>
                  <a:cubicBezTo>
                    <a:pt x="f5" y="f7"/>
                    <a:pt x="f9" y="f10"/>
                    <a:pt x="f11" y="f12"/>
                  </a:cubicBezTo>
                  <a:cubicBezTo>
                    <a:pt x="f13" y="f14"/>
                    <a:pt x="f6" y="f15"/>
                    <a:pt x="f8" y="f5"/>
                  </a:cubicBezTo>
                  <a:close/>
                </a:path>
              </a:pathLst>
            </a:custGeom>
            <a:solidFill>
              <a:srgbClr val="EAA32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34" name="Freeform 131">
              <a:extLst>
                <a:ext uri="{FF2B5EF4-FFF2-40B4-BE49-F238E27FC236}">
                  <a16:creationId xmlns:a16="http://schemas.microsoft.com/office/drawing/2014/main" id="{E97C48B4-8CB4-43F2-9529-D6ED2F3C81F8}"/>
                </a:ext>
              </a:extLst>
            </p:cNvPr>
            <p:cNvSpPr/>
            <p:nvPr/>
          </p:nvSpPr>
          <p:spPr>
            <a:xfrm>
              <a:off x="9796470" y="4444514"/>
              <a:ext cx="190908" cy="302072"/>
            </a:xfrm>
            <a:custGeom>
              <a:avLst/>
              <a:gdLst>
                <a:gd name="f0" fmla="val 10800000"/>
                <a:gd name="f1" fmla="val 5400000"/>
                <a:gd name="f2" fmla="val 180"/>
                <a:gd name="f3" fmla="val w"/>
                <a:gd name="f4" fmla="val h"/>
                <a:gd name="f5" fmla="val 0"/>
                <a:gd name="f6" fmla="val 129"/>
                <a:gd name="f7" fmla="val 204"/>
                <a:gd name="f8" fmla="val 6"/>
                <a:gd name="f9" fmla="val 136"/>
                <a:gd name="f10" fmla="val 120"/>
                <a:gd name="f11" fmla="val 59"/>
                <a:gd name="f12" fmla="+- 0 0 -90"/>
                <a:gd name="f13" fmla="*/ f3 1 129"/>
                <a:gd name="f14" fmla="*/ f4 1 204"/>
                <a:gd name="f15" fmla="+- f7 0 f5"/>
                <a:gd name="f16" fmla="+- f6 0 f5"/>
                <a:gd name="f17" fmla="*/ f12 f0 1"/>
                <a:gd name="f18" fmla="*/ f16 1 129"/>
                <a:gd name="f19" fmla="*/ f15 1 204"/>
                <a:gd name="f20" fmla="*/ 6 f16 1"/>
                <a:gd name="f21" fmla="*/ 204 f15 1"/>
                <a:gd name="f22" fmla="*/ 120 f16 1"/>
                <a:gd name="f23" fmla="*/ 0 f15 1"/>
                <a:gd name="f24" fmla="*/ f17 1 f2"/>
                <a:gd name="f25" fmla="*/ f20 1 129"/>
                <a:gd name="f26" fmla="*/ f21 1 204"/>
                <a:gd name="f27" fmla="*/ f22 1 129"/>
                <a:gd name="f28" fmla="*/ f23 1 204"/>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29" h="204">
                  <a:moveTo>
                    <a:pt x="f8" y="f7"/>
                  </a:moveTo>
                  <a:cubicBezTo>
                    <a:pt x="f8" y="f7"/>
                    <a:pt x="f6" y="f9"/>
                    <a:pt x="f10" y="f5"/>
                  </a:cubicBezTo>
                  <a:cubicBezTo>
                    <a:pt x="f5"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35" name="Freeform 132">
              <a:extLst>
                <a:ext uri="{FF2B5EF4-FFF2-40B4-BE49-F238E27FC236}">
                  <a16:creationId xmlns:a16="http://schemas.microsoft.com/office/drawing/2014/main" id="{51AB0441-D917-4E69-A82C-6DCD7439D30F}"/>
                </a:ext>
              </a:extLst>
            </p:cNvPr>
            <p:cNvSpPr/>
            <p:nvPr/>
          </p:nvSpPr>
          <p:spPr>
            <a:xfrm>
              <a:off x="9614970" y="4207126"/>
              <a:ext cx="191539" cy="299557"/>
            </a:xfrm>
            <a:custGeom>
              <a:avLst/>
              <a:gdLst>
                <a:gd name="f0" fmla="val 10800000"/>
                <a:gd name="f1" fmla="val 5400000"/>
                <a:gd name="f2" fmla="val 180"/>
                <a:gd name="f3" fmla="val w"/>
                <a:gd name="f4" fmla="val h"/>
                <a:gd name="f5" fmla="val 0"/>
                <a:gd name="f6" fmla="val 129"/>
                <a:gd name="f7" fmla="val 202"/>
                <a:gd name="f8" fmla="val 123"/>
                <a:gd name="f9" fmla="val 136"/>
                <a:gd name="f10" fmla="val 10"/>
                <a:gd name="f11" fmla="val 59"/>
                <a:gd name="f12" fmla="+- 0 0 -90"/>
                <a:gd name="f13" fmla="*/ f3 1 129"/>
                <a:gd name="f14" fmla="*/ f4 1 202"/>
                <a:gd name="f15" fmla="+- f7 0 f5"/>
                <a:gd name="f16" fmla="+- f6 0 f5"/>
                <a:gd name="f17" fmla="*/ f12 f0 1"/>
                <a:gd name="f18" fmla="*/ f16 1 129"/>
                <a:gd name="f19" fmla="*/ f15 1 202"/>
                <a:gd name="f20" fmla="*/ 123 f16 1"/>
                <a:gd name="f21" fmla="*/ 202 f15 1"/>
                <a:gd name="f22" fmla="*/ 10 f16 1"/>
                <a:gd name="f23" fmla="*/ 0 f15 1"/>
                <a:gd name="f24" fmla="*/ f17 1 f2"/>
                <a:gd name="f25" fmla="*/ f20 1 129"/>
                <a:gd name="f26" fmla="*/ f21 1 202"/>
                <a:gd name="f27" fmla="*/ f22 1 129"/>
                <a:gd name="f28" fmla="*/ f23 1 202"/>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29" h="202">
                  <a:moveTo>
                    <a:pt x="f8" y="f7"/>
                  </a:moveTo>
                  <a:cubicBezTo>
                    <a:pt x="f8" y="f7"/>
                    <a:pt x="f5" y="f9"/>
                    <a:pt x="f10" y="f5"/>
                  </a:cubicBezTo>
                  <a:cubicBezTo>
                    <a:pt x="f6"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36" name="Freeform 133">
              <a:extLst>
                <a:ext uri="{FF2B5EF4-FFF2-40B4-BE49-F238E27FC236}">
                  <a16:creationId xmlns:a16="http://schemas.microsoft.com/office/drawing/2014/main" id="{4ED5E7E5-A4D4-4125-9772-7C70E7AC214C}"/>
                </a:ext>
              </a:extLst>
            </p:cNvPr>
            <p:cNvSpPr/>
            <p:nvPr/>
          </p:nvSpPr>
          <p:spPr>
            <a:xfrm>
              <a:off x="9802121" y="4843293"/>
              <a:ext cx="191539" cy="300810"/>
            </a:xfrm>
            <a:custGeom>
              <a:avLst/>
              <a:gdLst>
                <a:gd name="f0" fmla="val 10800000"/>
                <a:gd name="f1" fmla="val 5400000"/>
                <a:gd name="f2" fmla="val 180"/>
                <a:gd name="f3" fmla="val w"/>
                <a:gd name="f4" fmla="val h"/>
                <a:gd name="f5" fmla="val 0"/>
                <a:gd name="f6" fmla="val 129"/>
                <a:gd name="f7" fmla="val 203"/>
                <a:gd name="f8" fmla="val 6"/>
                <a:gd name="f9" fmla="val 136"/>
                <a:gd name="f10" fmla="val 120"/>
                <a:gd name="f11" fmla="val 59"/>
                <a:gd name="f12" fmla="+- 0 0 -90"/>
                <a:gd name="f13" fmla="*/ f3 1 129"/>
                <a:gd name="f14" fmla="*/ f4 1 203"/>
                <a:gd name="f15" fmla="+- f7 0 f5"/>
                <a:gd name="f16" fmla="+- f6 0 f5"/>
                <a:gd name="f17" fmla="*/ f12 f0 1"/>
                <a:gd name="f18" fmla="*/ f16 1 129"/>
                <a:gd name="f19" fmla="*/ f15 1 203"/>
                <a:gd name="f20" fmla="*/ 6 f16 1"/>
                <a:gd name="f21" fmla="*/ 203 f15 1"/>
                <a:gd name="f22" fmla="*/ 120 f16 1"/>
                <a:gd name="f23" fmla="*/ 0 f15 1"/>
                <a:gd name="f24" fmla="*/ f17 1 f2"/>
                <a:gd name="f25" fmla="*/ f20 1 129"/>
                <a:gd name="f26" fmla="*/ f21 1 203"/>
                <a:gd name="f27" fmla="*/ f22 1 129"/>
                <a:gd name="f28" fmla="*/ f23 1 203"/>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29" h="203">
                  <a:moveTo>
                    <a:pt x="f8" y="f7"/>
                  </a:moveTo>
                  <a:cubicBezTo>
                    <a:pt x="f8" y="f7"/>
                    <a:pt x="f6" y="f9"/>
                    <a:pt x="f10" y="f5"/>
                  </a:cubicBezTo>
                  <a:cubicBezTo>
                    <a:pt x="f5"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37" name="Freeform 134">
              <a:extLst>
                <a:ext uri="{FF2B5EF4-FFF2-40B4-BE49-F238E27FC236}">
                  <a16:creationId xmlns:a16="http://schemas.microsoft.com/office/drawing/2014/main" id="{F3DA95A5-6648-4777-945A-46889B2F6844}"/>
                </a:ext>
              </a:extLst>
            </p:cNvPr>
            <p:cNvSpPr/>
            <p:nvPr/>
          </p:nvSpPr>
          <p:spPr>
            <a:xfrm>
              <a:off x="9620000" y="4549386"/>
              <a:ext cx="190908" cy="298304"/>
            </a:xfrm>
            <a:custGeom>
              <a:avLst/>
              <a:gdLst>
                <a:gd name="f0" fmla="val 10800000"/>
                <a:gd name="f1" fmla="val 5400000"/>
                <a:gd name="f2" fmla="val 180"/>
                <a:gd name="f3" fmla="val w"/>
                <a:gd name="f4" fmla="val h"/>
                <a:gd name="f5" fmla="val 0"/>
                <a:gd name="f6" fmla="val 129"/>
                <a:gd name="f7" fmla="val 201"/>
                <a:gd name="f8" fmla="val 124"/>
                <a:gd name="f9" fmla="val 135"/>
                <a:gd name="f10" fmla="val 9"/>
                <a:gd name="f11" fmla="val 58"/>
                <a:gd name="f12" fmla="+- 0 0 -90"/>
                <a:gd name="f13" fmla="*/ f3 1 129"/>
                <a:gd name="f14" fmla="*/ f4 1 201"/>
                <a:gd name="f15" fmla="+- f7 0 f5"/>
                <a:gd name="f16" fmla="+- f6 0 f5"/>
                <a:gd name="f17" fmla="*/ f12 f0 1"/>
                <a:gd name="f18" fmla="*/ f16 1 129"/>
                <a:gd name="f19" fmla="*/ f15 1 201"/>
                <a:gd name="f20" fmla="*/ 124 f16 1"/>
                <a:gd name="f21" fmla="*/ 201 f15 1"/>
                <a:gd name="f22" fmla="*/ 9 f16 1"/>
                <a:gd name="f23" fmla="*/ 0 f15 1"/>
                <a:gd name="f24" fmla="*/ f17 1 f2"/>
                <a:gd name="f25" fmla="*/ f20 1 129"/>
                <a:gd name="f26" fmla="*/ f21 1 201"/>
                <a:gd name="f27" fmla="*/ f22 1 129"/>
                <a:gd name="f28" fmla="*/ f23 1 201"/>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29" h="201">
                  <a:moveTo>
                    <a:pt x="f8" y="f7"/>
                  </a:moveTo>
                  <a:cubicBezTo>
                    <a:pt x="f8" y="f7"/>
                    <a:pt x="f5" y="f9"/>
                    <a:pt x="f10" y="f5"/>
                  </a:cubicBezTo>
                  <a:cubicBezTo>
                    <a:pt x="f6"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38" name="Freeform 135">
              <a:extLst>
                <a:ext uri="{FF2B5EF4-FFF2-40B4-BE49-F238E27FC236}">
                  <a16:creationId xmlns:a16="http://schemas.microsoft.com/office/drawing/2014/main" id="{2475E278-A71D-4DBA-9263-B76A602CE071}"/>
                </a:ext>
              </a:extLst>
            </p:cNvPr>
            <p:cNvSpPr/>
            <p:nvPr/>
          </p:nvSpPr>
          <p:spPr>
            <a:xfrm>
              <a:off x="9625651" y="4846429"/>
              <a:ext cx="191539" cy="302693"/>
            </a:xfrm>
            <a:custGeom>
              <a:avLst/>
              <a:gdLst>
                <a:gd name="f0" fmla="val 10800000"/>
                <a:gd name="f1" fmla="val 5400000"/>
                <a:gd name="f2" fmla="val 180"/>
                <a:gd name="f3" fmla="val w"/>
                <a:gd name="f4" fmla="val h"/>
                <a:gd name="f5" fmla="val 0"/>
                <a:gd name="f6" fmla="val 129"/>
                <a:gd name="f7" fmla="val 204"/>
                <a:gd name="f8" fmla="val 124"/>
                <a:gd name="f9" fmla="val 136"/>
                <a:gd name="f10" fmla="val 9"/>
                <a:gd name="f11" fmla="val 60"/>
                <a:gd name="f12" fmla="+- 0 0 -90"/>
                <a:gd name="f13" fmla="*/ f3 1 129"/>
                <a:gd name="f14" fmla="*/ f4 1 204"/>
                <a:gd name="f15" fmla="+- f7 0 f5"/>
                <a:gd name="f16" fmla="+- f6 0 f5"/>
                <a:gd name="f17" fmla="*/ f12 f0 1"/>
                <a:gd name="f18" fmla="*/ f16 1 129"/>
                <a:gd name="f19" fmla="*/ f15 1 204"/>
                <a:gd name="f20" fmla="*/ 124 f16 1"/>
                <a:gd name="f21" fmla="*/ 204 f15 1"/>
                <a:gd name="f22" fmla="*/ 9 f16 1"/>
                <a:gd name="f23" fmla="*/ 0 f15 1"/>
                <a:gd name="f24" fmla="*/ f17 1 f2"/>
                <a:gd name="f25" fmla="*/ f20 1 129"/>
                <a:gd name="f26" fmla="*/ f21 1 204"/>
                <a:gd name="f27" fmla="*/ f22 1 129"/>
                <a:gd name="f28" fmla="*/ f23 1 204"/>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29" h="204">
                  <a:moveTo>
                    <a:pt x="f8" y="f7"/>
                  </a:moveTo>
                  <a:cubicBezTo>
                    <a:pt x="f8" y="f7"/>
                    <a:pt x="f5" y="f9"/>
                    <a:pt x="f10" y="f5"/>
                  </a:cubicBezTo>
                  <a:cubicBezTo>
                    <a:pt x="f6"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39" name="Freeform 136">
              <a:extLst>
                <a:ext uri="{FF2B5EF4-FFF2-40B4-BE49-F238E27FC236}">
                  <a16:creationId xmlns:a16="http://schemas.microsoft.com/office/drawing/2014/main" id="{D5B76D2A-1583-43AC-9F8C-4A059CF38905}"/>
                </a:ext>
              </a:extLst>
            </p:cNvPr>
            <p:cNvSpPr/>
            <p:nvPr/>
          </p:nvSpPr>
          <p:spPr>
            <a:xfrm>
              <a:off x="9796470" y="4086554"/>
              <a:ext cx="190908" cy="302693"/>
            </a:xfrm>
            <a:custGeom>
              <a:avLst/>
              <a:gdLst>
                <a:gd name="f0" fmla="val 10800000"/>
                <a:gd name="f1" fmla="val 5400000"/>
                <a:gd name="f2" fmla="val 180"/>
                <a:gd name="f3" fmla="val w"/>
                <a:gd name="f4" fmla="val h"/>
                <a:gd name="f5" fmla="val 0"/>
                <a:gd name="f6" fmla="val 129"/>
                <a:gd name="f7" fmla="val 204"/>
                <a:gd name="f8" fmla="val 6"/>
                <a:gd name="f9" fmla="val 137"/>
                <a:gd name="f10" fmla="val 120"/>
                <a:gd name="f11" fmla="val 60"/>
                <a:gd name="f12" fmla="+- 0 0 -90"/>
                <a:gd name="f13" fmla="*/ f3 1 129"/>
                <a:gd name="f14" fmla="*/ f4 1 204"/>
                <a:gd name="f15" fmla="+- f7 0 f5"/>
                <a:gd name="f16" fmla="+- f6 0 f5"/>
                <a:gd name="f17" fmla="*/ f12 f0 1"/>
                <a:gd name="f18" fmla="*/ f16 1 129"/>
                <a:gd name="f19" fmla="*/ f15 1 204"/>
                <a:gd name="f20" fmla="*/ 6 f16 1"/>
                <a:gd name="f21" fmla="*/ 204 f15 1"/>
                <a:gd name="f22" fmla="*/ 120 f16 1"/>
                <a:gd name="f23" fmla="*/ 0 f15 1"/>
                <a:gd name="f24" fmla="*/ f17 1 f2"/>
                <a:gd name="f25" fmla="*/ f20 1 129"/>
                <a:gd name="f26" fmla="*/ f21 1 204"/>
                <a:gd name="f27" fmla="*/ f22 1 129"/>
                <a:gd name="f28" fmla="*/ f23 1 204"/>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29" h="204">
                  <a:moveTo>
                    <a:pt x="f8" y="f7"/>
                  </a:moveTo>
                  <a:cubicBezTo>
                    <a:pt x="f8" y="f7"/>
                    <a:pt x="f6" y="f9"/>
                    <a:pt x="f10" y="f5"/>
                  </a:cubicBezTo>
                  <a:cubicBezTo>
                    <a:pt x="f5"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40" name="Freeform 137">
              <a:extLst>
                <a:ext uri="{FF2B5EF4-FFF2-40B4-BE49-F238E27FC236}">
                  <a16:creationId xmlns:a16="http://schemas.microsoft.com/office/drawing/2014/main" id="{03973D38-06DE-412D-AC19-623C42EC98A6}"/>
                </a:ext>
              </a:extLst>
            </p:cNvPr>
            <p:cNvSpPr/>
            <p:nvPr/>
          </p:nvSpPr>
          <p:spPr>
            <a:xfrm>
              <a:off x="9606183" y="3810853"/>
              <a:ext cx="191539" cy="303955"/>
            </a:xfrm>
            <a:custGeom>
              <a:avLst/>
              <a:gdLst>
                <a:gd name="f0" fmla="val 10800000"/>
                <a:gd name="f1" fmla="val 5400000"/>
                <a:gd name="f2" fmla="val 180"/>
                <a:gd name="f3" fmla="val w"/>
                <a:gd name="f4" fmla="val h"/>
                <a:gd name="f5" fmla="val 0"/>
                <a:gd name="f6" fmla="val 129"/>
                <a:gd name="f7" fmla="val 205"/>
                <a:gd name="f8" fmla="val 122"/>
                <a:gd name="f9" fmla="val 137"/>
                <a:gd name="f10" fmla="val 8"/>
                <a:gd name="f11" fmla="val 60"/>
                <a:gd name="f12" fmla="+- 0 0 -90"/>
                <a:gd name="f13" fmla="*/ f3 1 129"/>
                <a:gd name="f14" fmla="*/ f4 1 205"/>
                <a:gd name="f15" fmla="+- f7 0 f5"/>
                <a:gd name="f16" fmla="+- f6 0 f5"/>
                <a:gd name="f17" fmla="*/ f12 f0 1"/>
                <a:gd name="f18" fmla="*/ f16 1 129"/>
                <a:gd name="f19" fmla="*/ f15 1 205"/>
                <a:gd name="f20" fmla="*/ 122 f16 1"/>
                <a:gd name="f21" fmla="*/ 205 f15 1"/>
                <a:gd name="f22" fmla="*/ 8 f16 1"/>
                <a:gd name="f23" fmla="*/ 0 f15 1"/>
                <a:gd name="f24" fmla="*/ f17 1 f2"/>
                <a:gd name="f25" fmla="*/ f20 1 129"/>
                <a:gd name="f26" fmla="*/ f21 1 205"/>
                <a:gd name="f27" fmla="*/ f22 1 129"/>
                <a:gd name="f28" fmla="*/ f23 1 205"/>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29" h="205">
                  <a:moveTo>
                    <a:pt x="f8" y="f7"/>
                  </a:moveTo>
                  <a:cubicBezTo>
                    <a:pt x="f8" y="f7"/>
                    <a:pt x="f5" y="f9"/>
                    <a:pt x="f10" y="f5"/>
                  </a:cubicBezTo>
                  <a:cubicBezTo>
                    <a:pt x="f6"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41" name="Freeform 138">
              <a:extLst>
                <a:ext uri="{FF2B5EF4-FFF2-40B4-BE49-F238E27FC236}">
                  <a16:creationId xmlns:a16="http://schemas.microsoft.com/office/drawing/2014/main" id="{96B88A40-40B7-4CB4-9DD4-FB2DED9F54C5}"/>
                </a:ext>
              </a:extLst>
            </p:cNvPr>
            <p:cNvSpPr/>
            <p:nvPr/>
          </p:nvSpPr>
          <p:spPr>
            <a:xfrm>
              <a:off x="9796470" y="3685882"/>
              <a:ext cx="190908" cy="300188"/>
            </a:xfrm>
            <a:custGeom>
              <a:avLst/>
              <a:gdLst>
                <a:gd name="f0" fmla="val 10800000"/>
                <a:gd name="f1" fmla="val 5400000"/>
                <a:gd name="f2" fmla="val 180"/>
                <a:gd name="f3" fmla="val w"/>
                <a:gd name="f4" fmla="val h"/>
                <a:gd name="f5" fmla="val 0"/>
                <a:gd name="f6" fmla="val 129"/>
                <a:gd name="f7" fmla="val 202"/>
                <a:gd name="f8" fmla="val 6"/>
                <a:gd name="f9" fmla="val 136"/>
                <a:gd name="f10" fmla="val 120"/>
                <a:gd name="f11" fmla="val 59"/>
                <a:gd name="f12" fmla="+- 0 0 -90"/>
                <a:gd name="f13" fmla="*/ f3 1 129"/>
                <a:gd name="f14" fmla="*/ f4 1 202"/>
                <a:gd name="f15" fmla="+- f7 0 f5"/>
                <a:gd name="f16" fmla="+- f6 0 f5"/>
                <a:gd name="f17" fmla="*/ f12 f0 1"/>
                <a:gd name="f18" fmla="*/ f16 1 129"/>
                <a:gd name="f19" fmla="*/ f15 1 202"/>
                <a:gd name="f20" fmla="*/ 6 f16 1"/>
                <a:gd name="f21" fmla="*/ 202 f15 1"/>
                <a:gd name="f22" fmla="*/ 120 f16 1"/>
                <a:gd name="f23" fmla="*/ 0 f15 1"/>
                <a:gd name="f24" fmla="*/ f17 1 f2"/>
                <a:gd name="f25" fmla="*/ f20 1 129"/>
                <a:gd name="f26" fmla="*/ f21 1 202"/>
                <a:gd name="f27" fmla="*/ f22 1 129"/>
                <a:gd name="f28" fmla="*/ f23 1 202"/>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29" h="202">
                  <a:moveTo>
                    <a:pt x="f8" y="f7"/>
                  </a:moveTo>
                  <a:cubicBezTo>
                    <a:pt x="f8" y="f7"/>
                    <a:pt x="f6" y="f9"/>
                    <a:pt x="f10" y="f5"/>
                  </a:cubicBezTo>
                  <a:cubicBezTo>
                    <a:pt x="f5"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42" name="Freeform 139">
              <a:extLst>
                <a:ext uri="{FF2B5EF4-FFF2-40B4-BE49-F238E27FC236}">
                  <a16:creationId xmlns:a16="http://schemas.microsoft.com/office/drawing/2014/main" id="{054FAFE4-B05C-4731-880B-EFC078970C56}"/>
                </a:ext>
              </a:extLst>
            </p:cNvPr>
            <p:cNvSpPr/>
            <p:nvPr/>
          </p:nvSpPr>
          <p:spPr>
            <a:xfrm>
              <a:off x="9793324" y="3349273"/>
              <a:ext cx="192792" cy="298304"/>
            </a:xfrm>
            <a:custGeom>
              <a:avLst/>
              <a:gdLst>
                <a:gd name="f0" fmla="val 10800000"/>
                <a:gd name="f1" fmla="val 5400000"/>
                <a:gd name="f2" fmla="val 180"/>
                <a:gd name="f3" fmla="val w"/>
                <a:gd name="f4" fmla="val h"/>
                <a:gd name="f5" fmla="val 0"/>
                <a:gd name="f6" fmla="val 130"/>
                <a:gd name="f7" fmla="val 201"/>
                <a:gd name="f8" fmla="val 7"/>
                <a:gd name="f9" fmla="val 135"/>
                <a:gd name="f10" fmla="val 120"/>
                <a:gd name="f11" fmla="val 59"/>
                <a:gd name="f12" fmla="+- 0 0 -90"/>
                <a:gd name="f13" fmla="*/ f3 1 130"/>
                <a:gd name="f14" fmla="*/ f4 1 201"/>
                <a:gd name="f15" fmla="+- f7 0 f5"/>
                <a:gd name="f16" fmla="+- f6 0 f5"/>
                <a:gd name="f17" fmla="*/ f12 f0 1"/>
                <a:gd name="f18" fmla="*/ f16 1 130"/>
                <a:gd name="f19" fmla="*/ f15 1 201"/>
                <a:gd name="f20" fmla="*/ 7 f16 1"/>
                <a:gd name="f21" fmla="*/ 201 f15 1"/>
                <a:gd name="f22" fmla="*/ 120 f16 1"/>
                <a:gd name="f23" fmla="*/ 0 f15 1"/>
                <a:gd name="f24" fmla="*/ f17 1 f2"/>
                <a:gd name="f25" fmla="*/ f20 1 130"/>
                <a:gd name="f26" fmla="*/ f21 1 201"/>
                <a:gd name="f27" fmla="*/ f22 1 130"/>
                <a:gd name="f28" fmla="*/ f23 1 201"/>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30" h="201">
                  <a:moveTo>
                    <a:pt x="f8" y="f7"/>
                  </a:moveTo>
                  <a:cubicBezTo>
                    <a:pt x="f8" y="f7"/>
                    <a:pt x="f6" y="f9"/>
                    <a:pt x="f10" y="f5"/>
                  </a:cubicBezTo>
                  <a:cubicBezTo>
                    <a:pt x="f5"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43" name="Freeform 140">
              <a:extLst>
                <a:ext uri="{FF2B5EF4-FFF2-40B4-BE49-F238E27FC236}">
                  <a16:creationId xmlns:a16="http://schemas.microsoft.com/office/drawing/2014/main" id="{31E4971D-95C7-4F75-BDD2-D7115411FF73}"/>
                </a:ext>
              </a:extLst>
            </p:cNvPr>
            <p:cNvSpPr/>
            <p:nvPr/>
          </p:nvSpPr>
          <p:spPr>
            <a:xfrm>
              <a:off x="9631302" y="3456038"/>
              <a:ext cx="172071" cy="268787"/>
            </a:xfrm>
            <a:custGeom>
              <a:avLst/>
              <a:gdLst>
                <a:gd name="f0" fmla="val 10800000"/>
                <a:gd name="f1" fmla="val 5400000"/>
                <a:gd name="f2" fmla="val 180"/>
                <a:gd name="f3" fmla="val w"/>
                <a:gd name="f4" fmla="val h"/>
                <a:gd name="f5" fmla="val 0"/>
                <a:gd name="f6" fmla="val 116"/>
                <a:gd name="f7" fmla="val 181"/>
                <a:gd name="f8" fmla="val 112"/>
                <a:gd name="f9" fmla="val 121"/>
                <a:gd name="f10" fmla="val 8"/>
                <a:gd name="f11" fmla="val 54"/>
                <a:gd name="f12" fmla="+- 0 0 -90"/>
                <a:gd name="f13" fmla="*/ f3 1 116"/>
                <a:gd name="f14" fmla="*/ f4 1 181"/>
                <a:gd name="f15" fmla="+- f7 0 f5"/>
                <a:gd name="f16" fmla="+- f6 0 f5"/>
                <a:gd name="f17" fmla="*/ f12 f0 1"/>
                <a:gd name="f18" fmla="*/ f16 1 116"/>
                <a:gd name="f19" fmla="*/ f15 1 181"/>
                <a:gd name="f20" fmla="*/ 112 f16 1"/>
                <a:gd name="f21" fmla="*/ 181 f15 1"/>
                <a:gd name="f22" fmla="*/ 8 f16 1"/>
                <a:gd name="f23" fmla="*/ 0 f15 1"/>
                <a:gd name="f24" fmla="*/ f17 1 f2"/>
                <a:gd name="f25" fmla="*/ f20 1 116"/>
                <a:gd name="f26" fmla="*/ f21 1 181"/>
                <a:gd name="f27" fmla="*/ f22 1 116"/>
                <a:gd name="f28" fmla="*/ f23 1 181"/>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16" h="181">
                  <a:moveTo>
                    <a:pt x="f8" y="f7"/>
                  </a:moveTo>
                  <a:cubicBezTo>
                    <a:pt x="f8" y="f7"/>
                    <a:pt x="f5" y="f9"/>
                    <a:pt x="f10" y="f5"/>
                  </a:cubicBezTo>
                  <a:cubicBezTo>
                    <a:pt x="f6" y="f11"/>
                    <a:pt x="f8" y="f7"/>
                    <a:pt x="f8"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44" name="Freeform 141">
              <a:extLst>
                <a:ext uri="{FF2B5EF4-FFF2-40B4-BE49-F238E27FC236}">
                  <a16:creationId xmlns:a16="http://schemas.microsoft.com/office/drawing/2014/main" id="{B6323779-F876-4022-85D0-55F14AAC8D2B}"/>
                </a:ext>
              </a:extLst>
            </p:cNvPr>
            <p:cNvSpPr/>
            <p:nvPr/>
          </p:nvSpPr>
          <p:spPr>
            <a:xfrm>
              <a:off x="9633185" y="4207126"/>
              <a:ext cx="163284" cy="297673"/>
            </a:xfrm>
            <a:custGeom>
              <a:avLst/>
              <a:gdLst>
                <a:gd name="f0" fmla="val 10800000"/>
                <a:gd name="f1" fmla="val 5400000"/>
                <a:gd name="f2" fmla="val 180"/>
                <a:gd name="f3" fmla="val w"/>
                <a:gd name="f4" fmla="val h"/>
                <a:gd name="f5" fmla="val 0"/>
                <a:gd name="f6" fmla="val 110"/>
                <a:gd name="f7" fmla="val 201"/>
                <a:gd name="f8" fmla="val 109"/>
                <a:gd name="f9" fmla="val 196"/>
                <a:gd name="f10" fmla="val 192"/>
                <a:gd name="f11" fmla="val 105"/>
                <a:gd name="f12" fmla="val 190"/>
                <a:gd name="f13" fmla="val 188"/>
                <a:gd name="f14" fmla="val 186"/>
                <a:gd name="f15" fmla="val 103"/>
                <a:gd name="f16" fmla="val 183"/>
                <a:gd name="f17" fmla="val 101"/>
                <a:gd name="f18" fmla="val 98"/>
                <a:gd name="f19" fmla="val 177"/>
                <a:gd name="f20" fmla="val 97"/>
                <a:gd name="f21" fmla="val 176"/>
                <a:gd name="f22" fmla="val 175"/>
                <a:gd name="f23" fmla="val 96"/>
                <a:gd name="f24" fmla="val 173"/>
                <a:gd name="f25" fmla="val 171"/>
                <a:gd name="f26" fmla="val 93"/>
                <a:gd name="f27" fmla="val 168"/>
                <a:gd name="f28" fmla="val 169"/>
                <a:gd name="f29" fmla="val 167"/>
                <a:gd name="f30" fmla="val 92"/>
                <a:gd name="f31" fmla="val 164"/>
                <a:gd name="f32" fmla="val 90"/>
                <a:gd name="f33" fmla="val 162"/>
                <a:gd name="f34" fmla="val 163"/>
                <a:gd name="f35" fmla="val 160"/>
                <a:gd name="f36" fmla="val 89"/>
                <a:gd name="f37" fmla="val 159"/>
                <a:gd name="f38" fmla="val 156"/>
                <a:gd name="f39" fmla="val 155"/>
                <a:gd name="f40" fmla="val 88"/>
                <a:gd name="f41" fmla="val 154"/>
                <a:gd name="f42" fmla="val 153"/>
                <a:gd name="f43" fmla="val 86"/>
                <a:gd name="f44" fmla="val 85"/>
                <a:gd name="f45" fmla="val 150"/>
                <a:gd name="f46" fmla="val 84"/>
                <a:gd name="f47" fmla="val 147"/>
                <a:gd name="f48" fmla="val 83"/>
                <a:gd name="f49" fmla="val 143"/>
                <a:gd name="f50" fmla="val 81"/>
                <a:gd name="f51" fmla="val 142"/>
                <a:gd name="f52" fmla="val 79"/>
                <a:gd name="f53" fmla="val 141"/>
                <a:gd name="f54" fmla="val 140"/>
                <a:gd name="f55" fmla="val 77"/>
                <a:gd name="f56" fmla="val 138"/>
                <a:gd name="f57" fmla="val 137"/>
                <a:gd name="f58" fmla="val 76"/>
                <a:gd name="f59" fmla="val 75"/>
                <a:gd name="f60" fmla="val 136"/>
                <a:gd name="f61" fmla="val 134"/>
                <a:gd name="f62" fmla="val 133"/>
                <a:gd name="f63" fmla="val 130"/>
                <a:gd name="f64" fmla="val 73"/>
                <a:gd name="f65" fmla="val 129"/>
                <a:gd name="f66" fmla="val 72"/>
                <a:gd name="f67" fmla="val 128"/>
                <a:gd name="f68" fmla="val 126"/>
                <a:gd name="f69" fmla="val 125"/>
                <a:gd name="f70" fmla="val 71"/>
                <a:gd name="f71" fmla="val 70"/>
                <a:gd name="f72" fmla="val 124"/>
                <a:gd name="f73" fmla="val 123"/>
                <a:gd name="f74" fmla="val 121"/>
                <a:gd name="f75" fmla="val 120"/>
                <a:gd name="f76" fmla="val 117"/>
                <a:gd name="f77" fmla="val 68"/>
                <a:gd name="f78" fmla="val 66"/>
                <a:gd name="f79" fmla="val 116"/>
                <a:gd name="f80" fmla="val 115"/>
                <a:gd name="f81" fmla="val 113"/>
                <a:gd name="f82" fmla="val 112"/>
                <a:gd name="f83" fmla="val 64"/>
                <a:gd name="f84" fmla="val 111"/>
                <a:gd name="f85" fmla="val 108"/>
                <a:gd name="f86" fmla="val 63"/>
                <a:gd name="f87" fmla="val 104"/>
                <a:gd name="f88" fmla="val 62"/>
                <a:gd name="f89" fmla="val 102"/>
                <a:gd name="f90" fmla="val 60"/>
                <a:gd name="f91" fmla="val 100"/>
                <a:gd name="f92" fmla="val 99"/>
                <a:gd name="f93" fmla="val 59"/>
                <a:gd name="f94" fmla="val 58"/>
                <a:gd name="f95" fmla="val 95"/>
                <a:gd name="f96" fmla="val 94"/>
                <a:gd name="f97" fmla="val 56"/>
                <a:gd name="f98" fmla="val 55"/>
                <a:gd name="f99" fmla="val 54"/>
                <a:gd name="f100" fmla="val 51"/>
                <a:gd name="f101" fmla="val 87"/>
                <a:gd name="f102" fmla="val 82"/>
                <a:gd name="f103" fmla="val 49"/>
                <a:gd name="f104" fmla="val 50"/>
                <a:gd name="f105" fmla="val 47"/>
                <a:gd name="f106" fmla="val 80"/>
                <a:gd name="f107" fmla="val 46"/>
                <a:gd name="f108" fmla="val 74"/>
                <a:gd name="f109" fmla="val 45"/>
                <a:gd name="f110" fmla="val 43"/>
                <a:gd name="f111" fmla="val 69"/>
                <a:gd name="f112" fmla="val 42"/>
                <a:gd name="f113" fmla="val 41"/>
                <a:gd name="f114" fmla="val 67"/>
                <a:gd name="f115" fmla="val 61"/>
                <a:gd name="f116" fmla="val 38"/>
                <a:gd name="f117" fmla="val 37"/>
                <a:gd name="f118" fmla="val 36"/>
                <a:gd name="f119" fmla="val 57"/>
                <a:gd name="f120" fmla="val 34"/>
                <a:gd name="f121" fmla="val 33"/>
                <a:gd name="f122" fmla="val 48"/>
                <a:gd name="f123" fmla="val 32"/>
                <a:gd name="f124" fmla="val 44"/>
                <a:gd name="f125" fmla="val 30"/>
                <a:gd name="f126" fmla="val 29"/>
                <a:gd name="f127" fmla="val 40"/>
                <a:gd name="f128" fmla="val 28"/>
                <a:gd name="f129" fmla="val 27"/>
                <a:gd name="f130" fmla="val 24"/>
                <a:gd name="f131" fmla="val 39"/>
                <a:gd name="f132" fmla="val 35"/>
                <a:gd name="f133" fmla="val 31"/>
                <a:gd name="f134" fmla="val 23"/>
                <a:gd name="f135" fmla="val 21"/>
                <a:gd name="f136" fmla="val 26"/>
                <a:gd name="f137" fmla="val 20"/>
                <a:gd name="f138" fmla="val 19"/>
                <a:gd name="f139" fmla="val 17"/>
                <a:gd name="f140" fmla="val 22"/>
                <a:gd name="f141" fmla="val 16"/>
                <a:gd name="f142" fmla="val 18"/>
                <a:gd name="f143" fmla="val 15"/>
                <a:gd name="f144" fmla="val 14"/>
                <a:gd name="f145" fmla="val 13"/>
                <a:gd name="f146" fmla="val 11"/>
                <a:gd name="f147" fmla="val 10"/>
                <a:gd name="f148" fmla="val 9"/>
                <a:gd name="f149" fmla="val 8"/>
                <a:gd name="f150" fmla="val 7"/>
                <a:gd name="f151" fmla="val 5"/>
                <a:gd name="f152" fmla="val 6"/>
                <a:gd name="f153" fmla="val 4"/>
                <a:gd name="f154" fmla="val 3"/>
                <a:gd name="f155" fmla="val 2"/>
                <a:gd name="f156" fmla="val 1"/>
                <a:gd name="f157" fmla="val 107"/>
                <a:gd name="f158" fmla="val 149"/>
                <a:gd name="f159" fmla="val 166"/>
                <a:gd name="f160" fmla="val 184"/>
                <a:gd name="f161" fmla="val 194"/>
                <a:gd name="f162" fmla="val 106"/>
                <a:gd name="f163" fmla="val 197"/>
                <a:gd name="f164" fmla="+- 0 0 -90"/>
                <a:gd name="f165" fmla="*/ f3 1 110"/>
                <a:gd name="f166" fmla="*/ f4 1 201"/>
                <a:gd name="f167" fmla="+- f7 0 f5"/>
                <a:gd name="f168" fmla="+- f6 0 f5"/>
                <a:gd name="f169" fmla="*/ f164 f0 1"/>
                <a:gd name="f170" fmla="*/ f168 1 110"/>
                <a:gd name="f171" fmla="*/ f167 1 201"/>
                <a:gd name="f172" fmla="*/ 97 f168 1"/>
                <a:gd name="f173" fmla="*/ 176 f167 1"/>
                <a:gd name="f174" fmla="*/ 93 f168 1"/>
                <a:gd name="f175" fmla="*/ 169 f167 1"/>
                <a:gd name="f176" fmla="*/ 89 f168 1"/>
                <a:gd name="f177" fmla="*/ 156 f167 1"/>
                <a:gd name="f178" fmla="*/ 88 f168 1"/>
                <a:gd name="f179" fmla="*/ 153 f167 1"/>
                <a:gd name="f180" fmla="*/ 79 f168 1"/>
                <a:gd name="f181" fmla="*/ 140 f167 1"/>
                <a:gd name="f182" fmla="*/ 76 f168 1"/>
                <a:gd name="f183" fmla="*/ 136 f167 1"/>
                <a:gd name="f184" fmla="*/ 73 f168 1"/>
                <a:gd name="f185" fmla="*/ 128 f167 1"/>
                <a:gd name="f186" fmla="*/ 71 f168 1"/>
                <a:gd name="f187" fmla="*/ 123 f167 1"/>
                <a:gd name="f188" fmla="*/ 68 f168 1"/>
                <a:gd name="f189" fmla="*/ 120 f167 1"/>
                <a:gd name="f190" fmla="*/ 116 f167 1"/>
                <a:gd name="f191" fmla="*/ 64 f168 1"/>
                <a:gd name="f192" fmla="*/ 108 f167 1"/>
                <a:gd name="f193" fmla="*/ 62 f168 1"/>
                <a:gd name="f194" fmla="*/ 104 f167 1"/>
                <a:gd name="f195" fmla="*/ 60 f168 1"/>
                <a:gd name="f196" fmla="*/ 99 f167 1"/>
                <a:gd name="f197" fmla="*/ 58 f168 1"/>
                <a:gd name="f198" fmla="*/ 95 f167 1"/>
                <a:gd name="f199" fmla="*/ 55 f168 1"/>
                <a:gd name="f200" fmla="*/ 89 f167 1"/>
                <a:gd name="f201" fmla="*/ 49 f168 1"/>
                <a:gd name="f202" fmla="*/ 82 f167 1"/>
                <a:gd name="f203" fmla="*/ 80 f167 1"/>
                <a:gd name="f204" fmla="*/ 46 f168 1"/>
                <a:gd name="f205" fmla="*/ 76 f167 1"/>
                <a:gd name="f206" fmla="*/ 45 f168 1"/>
                <a:gd name="f207" fmla="*/ 73 f167 1"/>
                <a:gd name="f208" fmla="*/ 72 f167 1"/>
                <a:gd name="f209" fmla="*/ 43 f168 1"/>
                <a:gd name="f210" fmla="*/ 69 f167 1"/>
                <a:gd name="f211" fmla="*/ 37 f168 1"/>
                <a:gd name="f212" fmla="*/ 59 f167 1"/>
                <a:gd name="f213" fmla="*/ 36 f168 1"/>
                <a:gd name="f214" fmla="*/ 55 f167 1"/>
                <a:gd name="f215" fmla="*/ 33 f168 1"/>
                <a:gd name="f216" fmla="*/ 51 f167 1"/>
                <a:gd name="f217" fmla="*/ 29 f168 1"/>
                <a:gd name="f218" fmla="*/ 43 f167 1"/>
                <a:gd name="f219" fmla="*/ 27 f168 1"/>
                <a:gd name="f220" fmla="*/ 42 f167 1"/>
                <a:gd name="f221" fmla="*/ 39 f167 1"/>
                <a:gd name="f222" fmla="*/ 28 f168 1"/>
                <a:gd name="f223" fmla="*/ 34 f167 1"/>
                <a:gd name="f224" fmla="*/ 24 f168 1"/>
                <a:gd name="f225" fmla="*/ 31 f167 1"/>
                <a:gd name="f226" fmla="*/ 29 f167 1"/>
                <a:gd name="f227" fmla="*/ 23 f168 1"/>
                <a:gd name="f228" fmla="*/ 19 f168 1"/>
                <a:gd name="f229" fmla="*/ 26 f167 1"/>
                <a:gd name="f230" fmla="*/ 20 f168 1"/>
                <a:gd name="f231" fmla="*/ 21 f167 1"/>
                <a:gd name="f232" fmla="*/ 17 f168 1"/>
                <a:gd name="f233" fmla="*/ 17 f167 1"/>
                <a:gd name="f234" fmla="*/ 16 f168 1"/>
                <a:gd name="f235" fmla="*/ 14 f167 1"/>
                <a:gd name="f236" fmla="*/ 15 f168 1"/>
                <a:gd name="f237" fmla="*/ 13 f168 1"/>
                <a:gd name="f238" fmla="*/ 11 f167 1"/>
                <a:gd name="f239" fmla="*/ 4 f168 1"/>
                <a:gd name="f240" fmla="*/ 5 f167 1"/>
                <a:gd name="f241" fmla="*/ 3 f168 1"/>
                <a:gd name="f242" fmla="*/ 4 f167 1"/>
                <a:gd name="f243" fmla="*/ 0 f168 1"/>
                <a:gd name="f244" fmla="*/ 0 f167 1"/>
                <a:gd name="f245" fmla="*/ 3 f167 1"/>
                <a:gd name="f246" fmla="*/ 6 f168 1"/>
                <a:gd name="f247" fmla="*/ 16 f167 1"/>
                <a:gd name="f248" fmla="*/ 30 f167 1"/>
                <a:gd name="f249" fmla="*/ 46 f167 1"/>
                <a:gd name="f250" fmla="*/ 32 f168 1"/>
                <a:gd name="f251" fmla="*/ 87 f167 1"/>
                <a:gd name="f252" fmla="*/ 97 f167 1"/>
                <a:gd name="f253" fmla="*/ 110 f167 1"/>
                <a:gd name="f254" fmla="*/ 77 f168 1"/>
                <a:gd name="f255" fmla="*/ 154 f167 1"/>
                <a:gd name="f256" fmla="*/ 85 f168 1"/>
                <a:gd name="f257" fmla="*/ 166 f167 1"/>
                <a:gd name="f258" fmla="*/ 109 f168 1"/>
                <a:gd name="f259" fmla="*/ 196 f167 1"/>
                <a:gd name="f260" fmla="*/ f169 1 f2"/>
                <a:gd name="f261" fmla="*/ f172 1 110"/>
                <a:gd name="f262" fmla="*/ f173 1 201"/>
                <a:gd name="f263" fmla="*/ f174 1 110"/>
                <a:gd name="f264" fmla="*/ f175 1 201"/>
                <a:gd name="f265" fmla="*/ f176 1 110"/>
                <a:gd name="f266" fmla="*/ f177 1 201"/>
                <a:gd name="f267" fmla="*/ f178 1 110"/>
                <a:gd name="f268" fmla="*/ f179 1 201"/>
                <a:gd name="f269" fmla="*/ f180 1 110"/>
                <a:gd name="f270" fmla="*/ f181 1 201"/>
                <a:gd name="f271" fmla="*/ f182 1 110"/>
                <a:gd name="f272" fmla="*/ f183 1 201"/>
                <a:gd name="f273" fmla="*/ f184 1 110"/>
                <a:gd name="f274" fmla="*/ f185 1 201"/>
                <a:gd name="f275" fmla="*/ f186 1 110"/>
                <a:gd name="f276" fmla="*/ f187 1 201"/>
                <a:gd name="f277" fmla="*/ f188 1 110"/>
                <a:gd name="f278" fmla="*/ f189 1 201"/>
                <a:gd name="f279" fmla="*/ f190 1 201"/>
                <a:gd name="f280" fmla="*/ f191 1 110"/>
                <a:gd name="f281" fmla="*/ f192 1 201"/>
                <a:gd name="f282" fmla="*/ f193 1 110"/>
                <a:gd name="f283" fmla="*/ f194 1 201"/>
                <a:gd name="f284" fmla="*/ f195 1 110"/>
                <a:gd name="f285" fmla="*/ f196 1 201"/>
                <a:gd name="f286" fmla="*/ f197 1 110"/>
                <a:gd name="f287" fmla="*/ f198 1 201"/>
                <a:gd name="f288" fmla="*/ f199 1 110"/>
                <a:gd name="f289" fmla="*/ f200 1 201"/>
                <a:gd name="f290" fmla="*/ f201 1 110"/>
                <a:gd name="f291" fmla="*/ f202 1 201"/>
                <a:gd name="f292" fmla="*/ f203 1 201"/>
                <a:gd name="f293" fmla="*/ f204 1 110"/>
                <a:gd name="f294" fmla="*/ f205 1 201"/>
                <a:gd name="f295" fmla="*/ f206 1 110"/>
                <a:gd name="f296" fmla="*/ f207 1 201"/>
                <a:gd name="f297" fmla="*/ f208 1 201"/>
                <a:gd name="f298" fmla="*/ f209 1 110"/>
                <a:gd name="f299" fmla="*/ f210 1 201"/>
                <a:gd name="f300" fmla="*/ f211 1 110"/>
                <a:gd name="f301" fmla="*/ f212 1 201"/>
                <a:gd name="f302" fmla="*/ f213 1 110"/>
                <a:gd name="f303" fmla="*/ f214 1 201"/>
                <a:gd name="f304" fmla="*/ f215 1 110"/>
                <a:gd name="f305" fmla="*/ f216 1 201"/>
                <a:gd name="f306" fmla="*/ f217 1 110"/>
                <a:gd name="f307" fmla="*/ f218 1 201"/>
                <a:gd name="f308" fmla="*/ f219 1 110"/>
                <a:gd name="f309" fmla="*/ f220 1 201"/>
                <a:gd name="f310" fmla="*/ f221 1 201"/>
                <a:gd name="f311" fmla="*/ f222 1 110"/>
                <a:gd name="f312" fmla="*/ f223 1 201"/>
                <a:gd name="f313" fmla="*/ f224 1 110"/>
                <a:gd name="f314" fmla="*/ f225 1 201"/>
                <a:gd name="f315" fmla="*/ f226 1 201"/>
                <a:gd name="f316" fmla="*/ f227 1 110"/>
                <a:gd name="f317" fmla="*/ f228 1 110"/>
                <a:gd name="f318" fmla="*/ f229 1 201"/>
                <a:gd name="f319" fmla="*/ f230 1 110"/>
                <a:gd name="f320" fmla="*/ f231 1 201"/>
                <a:gd name="f321" fmla="*/ f232 1 110"/>
                <a:gd name="f322" fmla="*/ f233 1 201"/>
                <a:gd name="f323" fmla="*/ f234 1 110"/>
                <a:gd name="f324" fmla="*/ f235 1 201"/>
                <a:gd name="f325" fmla="*/ f236 1 110"/>
                <a:gd name="f326" fmla="*/ f237 1 110"/>
                <a:gd name="f327" fmla="*/ f238 1 201"/>
                <a:gd name="f328" fmla="*/ f239 1 110"/>
                <a:gd name="f329" fmla="*/ f240 1 201"/>
                <a:gd name="f330" fmla="*/ f241 1 110"/>
                <a:gd name="f331" fmla="*/ f242 1 201"/>
                <a:gd name="f332" fmla="*/ f243 1 110"/>
                <a:gd name="f333" fmla="*/ f244 1 201"/>
                <a:gd name="f334" fmla="*/ f245 1 201"/>
                <a:gd name="f335" fmla="*/ f246 1 110"/>
                <a:gd name="f336" fmla="*/ f247 1 201"/>
                <a:gd name="f337" fmla="*/ f248 1 201"/>
                <a:gd name="f338" fmla="*/ f249 1 201"/>
                <a:gd name="f339" fmla="*/ f250 1 110"/>
                <a:gd name="f340" fmla="*/ f251 1 201"/>
                <a:gd name="f341" fmla="*/ f252 1 201"/>
                <a:gd name="f342" fmla="*/ f253 1 201"/>
                <a:gd name="f343" fmla="*/ f254 1 110"/>
                <a:gd name="f344" fmla="*/ f255 1 201"/>
                <a:gd name="f345" fmla="*/ f256 1 110"/>
                <a:gd name="f346" fmla="*/ f257 1 201"/>
                <a:gd name="f347" fmla="*/ f258 1 110"/>
                <a:gd name="f348" fmla="*/ f259 1 201"/>
                <a:gd name="f349" fmla="*/ 0 1 f170"/>
                <a:gd name="f350" fmla="*/ f6 1 f170"/>
                <a:gd name="f351" fmla="*/ 0 1 f171"/>
                <a:gd name="f352" fmla="*/ f7 1 f171"/>
                <a:gd name="f353" fmla="+- f260 0 f1"/>
                <a:gd name="f354" fmla="*/ f261 1 f170"/>
                <a:gd name="f355" fmla="*/ f262 1 f171"/>
                <a:gd name="f356" fmla="*/ f263 1 f170"/>
                <a:gd name="f357" fmla="*/ f264 1 f171"/>
                <a:gd name="f358" fmla="*/ f265 1 f170"/>
                <a:gd name="f359" fmla="*/ f266 1 f171"/>
                <a:gd name="f360" fmla="*/ f267 1 f170"/>
                <a:gd name="f361" fmla="*/ f268 1 f171"/>
                <a:gd name="f362" fmla="*/ f269 1 f170"/>
                <a:gd name="f363" fmla="*/ f270 1 f171"/>
                <a:gd name="f364" fmla="*/ f271 1 f170"/>
                <a:gd name="f365" fmla="*/ f272 1 f171"/>
                <a:gd name="f366" fmla="*/ f273 1 f170"/>
                <a:gd name="f367" fmla="*/ f274 1 f171"/>
                <a:gd name="f368" fmla="*/ f275 1 f170"/>
                <a:gd name="f369" fmla="*/ f276 1 f171"/>
                <a:gd name="f370" fmla="*/ f277 1 f170"/>
                <a:gd name="f371" fmla="*/ f278 1 f171"/>
                <a:gd name="f372" fmla="*/ f279 1 f171"/>
                <a:gd name="f373" fmla="*/ f280 1 f170"/>
                <a:gd name="f374" fmla="*/ f281 1 f171"/>
                <a:gd name="f375" fmla="*/ f282 1 f170"/>
                <a:gd name="f376" fmla="*/ f283 1 f171"/>
                <a:gd name="f377" fmla="*/ f284 1 f170"/>
                <a:gd name="f378" fmla="*/ f285 1 f171"/>
                <a:gd name="f379" fmla="*/ f286 1 f170"/>
                <a:gd name="f380" fmla="*/ f287 1 f171"/>
                <a:gd name="f381" fmla="*/ f288 1 f170"/>
                <a:gd name="f382" fmla="*/ f289 1 f171"/>
                <a:gd name="f383" fmla="*/ f290 1 f170"/>
                <a:gd name="f384" fmla="*/ f291 1 f171"/>
                <a:gd name="f385" fmla="*/ f292 1 f171"/>
                <a:gd name="f386" fmla="*/ f293 1 f170"/>
                <a:gd name="f387" fmla="*/ f294 1 f171"/>
                <a:gd name="f388" fmla="*/ f295 1 f170"/>
                <a:gd name="f389" fmla="*/ f296 1 f171"/>
                <a:gd name="f390" fmla="*/ f297 1 f171"/>
                <a:gd name="f391" fmla="*/ f298 1 f170"/>
                <a:gd name="f392" fmla="*/ f299 1 f171"/>
                <a:gd name="f393" fmla="*/ f300 1 f170"/>
                <a:gd name="f394" fmla="*/ f301 1 f171"/>
                <a:gd name="f395" fmla="*/ f302 1 f170"/>
                <a:gd name="f396" fmla="*/ f303 1 f171"/>
                <a:gd name="f397" fmla="*/ f304 1 f170"/>
                <a:gd name="f398" fmla="*/ f305 1 f171"/>
                <a:gd name="f399" fmla="*/ f306 1 f170"/>
                <a:gd name="f400" fmla="*/ f307 1 f171"/>
                <a:gd name="f401" fmla="*/ f308 1 f170"/>
                <a:gd name="f402" fmla="*/ f309 1 f171"/>
                <a:gd name="f403" fmla="*/ f310 1 f171"/>
                <a:gd name="f404" fmla="*/ f311 1 f170"/>
                <a:gd name="f405" fmla="*/ f312 1 f171"/>
                <a:gd name="f406" fmla="*/ f313 1 f170"/>
                <a:gd name="f407" fmla="*/ f314 1 f171"/>
                <a:gd name="f408" fmla="*/ f315 1 f171"/>
                <a:gd name="f409" fmla="*/ f316 1 f170"/>
                <a:gd name="f410" fmla="*/ f317 1 f170"/>
                <a:gd name="f411" fmla="*/ f318 1 f171"/>
                <a:gd name="f412" fmla="*/ f319 1 f170"/>
                <a:gd name="f413" fmla="*/ f320 1 f171"/>
                <a:gd name="f414" fmla="*/ f321 1 f170"/>
                <a:gd name="f415" fmla="*/ f322 1 f171"/>
                <a:gd name="f416" fmla="*/ f323 1 f170"/>
                <a:gd name="f417" fmla="*/ f324 1 f171"/>
                <a:gd name="f418" fmla="*/ f325 1 f170"/>
                <a:gd name="f419" fmla="*/ f326 1 f170"/>
                <a:gd name="f420" fmla="*/ f327 1 f171"/>
                <a:gd name="f421" fmla="*/ f328 1 f170"/>
                <a:gd name="f422" fmla="*/ f329 1 f171"/>
                <a:gd name="f423" fmla="*/ f330 1 f170"/>
                <a:gd name="f424" fmla="*/ f331 1 f171"/>
                <a:gd name="f425" fmla="*/ f332 1 f170"/>
                <a:gd name="f426" fmla="*/ f333 1 f171"/>
                <a:gd name="f427" fmla="*/ f334 1 f171"/>
                <a:gd name="f428" fmla="*/ f335 1 f170"/>
                <a:gd name="f429" fmla="*/ f336 1 f171"/>
                <a:gd name="f430" fmla="*/ f337 1 f171"/>
                <a:gd name="f431" fmla="*/ f338 1 f171"/>
                <a:gd name="f432" fmla="*/ f339 1 f170"/>
                <a:gd name="f433" fmla="*/ f340 1 f171"/>
                <a:gd name="f434" fmla="*/ f341 1 f171"/>
                <a:gd name="f435" fmla="*/ f342 1 f171"/>
                <a:gd name="f436" fmla="*/ f343 1 f170"/>
                <a:gd name="f437" fmla="*/ f344 1 f171"/>
                <a:gd name="f438" fmla="*/ f345 1 f170"/>
                <a:gd name="f439" fmla="*/ f346 1 f171"/>
                <a:gd name="f440" fmla="*/ f347 1 f170"/>
                <a:gd name="f441" fmla="*/ f348 1 f171"/>
                <a:gd name="f442" fmla="*/ f349 f165 1"/>
                <a:gd name="f443" fmla="*/ f350 f165 1"/>
                <a:gd name="f444" fmla="*/ f352 f166 1"/>
                <a:gd name="f445" fmla="*/ f351 f166 1"/>
                <a:gd name="f446" fmla="*/ f354 f165 1"/>
                <a:gd name="f447" fmla="*/ f355 f166 1"/>
                <a:gd name="f448" fmla="*/ f356 f165 1"/>
                <a:gd name="f449" fmla="*/ f357 f166 1"/>
                <a:gd name="f450" fmla="*/ f358 f165 1"/>
                <a:gd name="f451" fmla="*/ f359 f166 1"/>
                <a:gd name="f452" fmla="*/ f360 f165 1"/>
                <a:gd name="f453" fmla="*/ f361 f166 1"/>
                <a:gd name="f454" fmla="*/ f362 f165 1"/>
                <a:gd name="f455" fmla="*/ f363 f166 1"/>
                <a:gd name="f456" fmla="*/ f364 f165 1"/>
                <a:gd name="f457" fmla="*/ f365 f166 1"/>
                <a:gd name="f458" fmla="*/ f366 f165 1"/>
                <a:gd name="f459" fmla="*/ f367 f166 1"/>
                <a:gd name="f460" fmla="*/ f368 f165 1"/>
                <a:gd name="f461" fmla="*/ f369 f166 1"/>
                <a:gd name="f462" fmla="*/ f370 f165 1"/>
                <a:gd name="f463" fmla="*/ f371 f166 1"/>
                <a:gd name="f464" fmla="*/ f372 f166 1"/>
                <a:gd name="f465" fmla="*/ f373 f165 1"/>
                <a:gd name="f466" fmla="*/ f374 f166 1"/>
                <a:gd name="f467" fmla="*/ f375 f165 1"/>
                <a:gd name="f468" fmla="*/ f376 f166 1"/>
                <a:gd name="f469" fmla="*/ f377 f165 1"/>
                <a:gd name="f470" fmla="*/ f378 f166 1"/>
                <a:gd name="f471" fmla="*/ f379 f165 1"/>
                <a:gd name="f472" fmla="*/ f380 f166 1"/>
                <a:gd name="f473" fmla="*/ f381 f165 1"/>
                <a:gd name="f474" fmla="*/ f382 f166 1"/>
                <a:gd name="f475" fmla="*/ f383 f165 1"/>
                <a:gd name="f476" fmla="*/ f384 f166 1"/>
                <a:gd name="f477" fmla="*/ f385 f166 1"/>
                <a:gd name="f478" fmla="*/ f386 f165 1"/>
                <a:gd name="f479" fmla="*/ f387 f166 1"/>
                <a:gd name="f480" fmla="*/ f388 f165 1"/>
                <a:gd name="f481" fmla="*/ f389 f166 1"/>
                <a:gd name="f482" fmla="*/ f390 f166 1"/>
                <a:gd name="f483" fmla="*/ f391 f165 1"/>
                <a:gd name="f484" fmla="*/ f392 f166 1"/>
                <a:gd name="f485" fmla="*/ f393 f165 1"/>
                <a:gd name="f486" fmla="*/ f394 f166 1"/>
                <a:gd name="f487" fmla="*/ f395 f165 1"/>
                <a:gd name="f488" fmla="*/ f396 f166 1"/>
                <a:gd name="f489" fmla="*/ f397 f165 1"/>
                <a:gd name="f490" fmla="*/ f398 f166 1"/>
                <a:gd name="f491" fmla="*/ f399 f165 1"/>
                <a:gd name="f492" fmla="*/ f400 f166 1"/>
                <a:gd name="f493" fmla="*/ f401 f165 1"/>
                <a:gd name="f494" fmla="*/ f402 f166 1"/>
                <a:gd name="f495" fmla="*/ f403 f166 1"/>
                <a:gd name="f496" fmla="*/ f404 f165 1"/>
                <a:gd name="f497" fmla="*/ f405 f166 1"/>
                <a:gd name="f498" fmla="*/ f406 f165 1"/>
                <a:gd name="f499" fmla="*/ f407 f166 1"/>
                <a:gd name="f500" fmla="*/ f408 f166 1"/>
                <a:gd name="f501" fmla="*/ f409 f165 1"/>
                <a:gd name="f502" fmla="*/ f410 f165 1"/>
                <a:gd name="f503" fmla="*/ f411 f166 1"/>
                <a:gd name="f504" fmla="*/ f412 f165 1"/>
                <a:gd name="f505" fmla="*/ f413 f166 1"/>
                <a:gd name="f506" fmla="*/ f414 f165 1"/>
                <a:gd name="f507" fmla="*/ f415 f166 1"/>
                <a:gd name="f508" fmla="*/ f416 f165 1"/>
                <a:gd name="f509" fmla="*/ f417 f166 1"/>
                <a:gd name="f510" fmla="*/ f418 f165 1"/>
                <a:gd name="f511" fmla="*/ f419 f165 1"/>
                <a:gd name="f512" fmla="*/ f420 f166 1"/>
                <a:gd name="f513" fmla="*/ f421 f165 1"/>
                <a:gd name="f514" fmla="*/ f422 f166 1"/>
                <a:gd name="f515" fmla="*/ f423 f165 1"/>
                <a:gd name="f516" fmla="*/ f424 f166 1"/>
                <a:gd name="f517" fmla="*/ f425 f165 1"/>
                <a:gd name="f518" fmla="*/ f426 f166 1"/>
                <a:gd name="f519" fmla="*/ f427 f166 1"/>
                <a:gd name="f520" fmla="*/ f428 f165 1"/>
                <a:gd name="f521" fmla="*/ f429 f166 1"/>
                <a:gd name="f522" fmla="*/ f430 f166 1"/>
                <a:gd name="f523" fmla="*/ f431 f166 1"/>
                <a:gd name="f524" fmla="*/ f432 f165 1"/>
                <a:gd name="f525" fmla="*/ f433 f166 1"/>
                <a:gd name="f526" fmla="*/ f434 f166 1"/>
                <a:gd name="f527" fmla="*/ f435 f166 1"/>
                <a:gd name="f528" fmla="*/ f436 f165 1"/>
                <a:gd name="f529" fmla="*/ f437 f166 1"/>
                <a:gd name="f530" fmla="*/ f438 f165 1"/>
                <a:gd name="f531" fmla="*/ f439 f166 1"/>
                <a:gd name="f532" fmla="*/ f440 f165 1"/>
                <a:gd name="f533" fmla="*/ f441 f166 1"/>
              </a:gdLst>
              <a:ahLst/>
              <a:cxnLst>
                <a:cxn ang="3cd4">
                  <a:pos x="hc" y="t"/>
                </a:cxn>
                <a:cxn ang="0">
                  <a:pos x="r" y="vc"/>
                </a:cxn>
                <a:cxn ang="cd4">
                  <a:pos x="hc" y="b"/>
                </a:cxn>
                <a:cxn ang="cd2">
                  <a:pos x="l" y="vc"/>
                </a:cxn>
                <a:cxn ang="f353">
                  <a:pos x="f446" y="f447"/>
                </a:cxn>
                <a:cxn ang="f353">
                  <a:pos x="f448" y="f449"/>
                </a:cxn>
                <a:cxn ang="f353">
                  <a:pos x="f450" y="f451"/>
                </a:cxn>
                <a:cxn ang="f353">
                  <a:pos x="f452" y="f453"/>
                </a:cxn>
                <a:cxn ang="f353">
                  <a:pos x="f454" y="f455"/>
                </a:cxn>
                <a:cxn ang="f353">
                  <a:pos x="f456" y="f457"/>
                </a:cxn>
                <a:cxn ang="f353">
                  <a:pos x="f458" y="f459"/>
                </a:cxn>
                <a:cxn ang="f353">
                  <a:pos x="f460" y="f461"/>
                </a:cxn>
                <a:cxn ang="f353">
                  <a:pos x="f462" y="f463"/>
                </a:cxn>
                <a:cxn ang="f353">
                  <a:pos x="f462" y="f464"/>
                </a:cxn>
                <a:cxn ang="f353">
                  <a:pos x="f465" y="f466"/>
                </a:cxn>
                <a:cxn ang="f353">
                  <a:pos x="f467" y="f468"/>
                </a:cxn>
                <a:cxn ang="f353">
                  <a:pos x="f469" y="f470"/>
                </a:cxn>
                <a:cxn ang="f353">
                  <a:pos x="f471" y="f472"/>
                </a:cxn>
                <a:cxn ang="f353">
                  <a:pos x="f473" y="f474"/>
                </a:cxn>
                <a:cxn ang="f353">
                  <a:pos x="f475" y="f476"/>
                </a:cxn>
                <a:cxn ang="f353">
                  <a:pos x="f475" y="f477"/>
                </a:cxn>
                <a:cxn ang="f353">
                  <a:pos x="f478" y="f479"/>
                </a:cxn>
                <a:cxn ang="f353">
                  <a:pos x="f480" y="f481"/>
                </a:cxn>
                <a:cxn ang="f353">
                  <a:pos x="f480" y="f482"/>
                </a:cxn>
                <a:cxn ang="f353">
                  <a:pos x="f483" y="f484"/>
                </a:cxn>
                <a:cxn ang="f353">
                  <a:pos x="f485" y="f486"/>
                </a:cxn>
                <a:cxn ang="f353">
                  <a:pos x="f487" y="f488"/>
                </a:cxn>
                <a:cxn ang="f353">
                  <a:pos x="f489" y="f490"/>
                </a:cxn>
                <a:cxn ang="f353">
                  <a:pos x="f491" y="f492"/>
                </a:cxn>
                <a:cxn ang="f353">
                  <a:pos x="f493" y="f494"/>
                </a:cxn>
                <a:cxn ang="f353">
                  <a:pos x="f493" y="f495"/>
                </a:cxn>
                <a:cxn ang="f353">
                  <a:pos x="f496" y="f497"/>
                </a:cxn>
                <a:cxn ang="f353">
                  <a:pos x="f498" y="f499"/>
                </a:cxn>
                <a:cxn ang="f353">
                  <a:pos x="f498" y="f500"/>
                </a:cxn>
                <a:cxn ang="f353">
                  <a:pos x="f501" y="f500"/>
                </a:cxn>
                <a:cxn ang="f353">
                  <a:pos x="f502" y="f503"/>
                </a:cxn>
                <a:cxn ang="f353">
                  <a:pos x="f504" y="f505"/>
                </a:cxn>
                <a:cxn ang="f353">
                  <a:pos x="f506" y="f505"/>
                </a:cxn>
                <a:cxn ang="f353">
                  <a:pos x="f506" y="f507"/>
                </a:cxn>
                <a:cxn ang="f353">
                  <a:pos x="f508" y="f509"/>
                </a:cxn>
                <a:cxn ang="f353">
                  <a:pos x="f510" y="f507"/>
                </a:cxn>
                <a:cxn ang="f353">
                  <a:pos x="f511" y="f512"/>
                </a:cxn>
                <a:cxn ang="f353">
                  <a:pos x="f513" y="f514"/>
                </a:cxn>
                <a:cxn ang="f353">
                  <a:pos x="f515" y="f516"/>
                </a:cxn>
                <a:cxn ang="f353">
                  <a:pos x="f517" y="f518"/>
                </a:cxn>
                <a:cxn ang="f353">
                  <a:pos x="f517" y="f519"/>
                </a:cxn>
                <a:cxn ang="f353">
                  <a:pos x="f513" y="f514"/>
                </a:cxn>
                <a:cxn ang="f353">
                  <a:pos x="f520" y="f521"/>
                </a:cxn>
                <a:cxn ang="f353">
                  <a:pos x="f511" y="f522"/>
                </a:cxn>
                <a:cxn ang="f353">
                  <a:pos x="f504" y="f523"/>
                </a:cxn>
                <a:cxn ang="f353">
                  <a:pos x="f496" y="f486"/>
                </a:cxn>
                <a:cxn ang="f353">
                  <a:pos x="f524" y="f484"/>
                </a:cxn>
                <a:cxn ang="f353">
                  <a:pos x="f483" y="f525"/>
                </a:cxn>
                <a:cxn ang="f353">
                  <a:pos x="f475" y="f526"/>
                </a:cxn>
                <a:cxn ang="f353">
                  <a:pos x="f471" y="f527"/>
                </a:cxn>
                <a:cxn ang="f353">
                  <a:pos x="f528" y="f529"/>
                </a:cxn>
                <a:cxn ang="f353">
                  <a:pos x="f530" y="f531"/>
                </a:cxn>
                <a:cxn ang="f353">
                  <a:pos x="f532" y="f533"/>
                </a:cxn>
              </a:cxnLst>
              <a:rect l="f442" t="f445" r="f443" b="f444"/>
              <a:pathLst>
                <a:path w="110" h="201">
                  <a:moveTo>
                    <a:pt x="f8" y="f9"/>
                  </a:moveTo>
                  <a:cubicBezTo>
                    <a:pt x="f6" y="f10"/>
                    <a:pt x="f11" y="f12"/>
                    <a:pt x="f11" y="f13"/>
                  </a:cubicBezTo>
                  <a:cubicBezTo>
                    <a:pt x="f11" y="f14"/>
                    <a:pt x="f15" y="f13"/>
                    <a:pt x="f15" y="f13"/>
                  </a:cubicBezTo>
                  <a:cubicBezTo>
                    <a:pt x="f15" y="f16"/>
                    <a:pt x="f17" y="f2"/>
                    <a:pt x="f18" y="f19"/>
                  </a:cubicBezTo>
                  <a:cubicBezTo>
                    <a:pt x="f18" y="f19"/>
                    <a:pt x="f18" y="f19"/>
                    <a:pt x="f18" y="f19"/>
                  </a:cubicBezTo>
                  <a:cubicBezTo>
                    <a:pt x="f20" y="f19"/>
                    <a:pt x="f18" y="f21"/>
                    <a:pt x="f20" y="f21"/>
                  </a:cubicBezTo>
                  <a:cubicBezTo>
                    <a:pt x="f20" y="f21"/>
                    <a:pt x="f20" y="f21"/>
                    <a:pt x="f20" y="f21"/>
                  </a:cubicBezTo>
                  <a:cubicBezTo>
                    <a:pt x="f20" y="f22"/>
                    <a:pt x="f20" y="f22"/>
                    <a:pt x="f20" y="f22"/>
                  </a:cubicBezTo>
                  <a:cubicBezTo>
                    <a:pt x="f23" y="f22"/>
                    <a:pt x="f23" y="f22"/>
                    <a:pt x="f23" y="f22"/>
                  </a:cubicBezTo>
                  <a:cubicBezTo>
                    <a:pt x="f23" y="f24"/>
                    <a:pt x="f23" y="f24"/>
                    <a:pt x="f23" y="f24"/>
                  </a:cubicBezTo>
                  <a:cubicBezTo>
                    <a:pt x="f20" y="f25"/>
                    <a:pt x="f26" y="f25"/>
                    <a:pt x="f23" y="f27"/>
                  </a:cubicBezTo>
                  <a:cubicBezTo>
                    <a:pt x="f23" y="f28"/>
                    <a:pt x="f26" y="f28"/>
                    <a:pt x="f26" y="f28"/>
                  </a:cubicBezTo>
                  <a:cubicBezTo>
                    <a:pt x="f26" y="f29"/>
                    <a:pt x="f30" y="f31"/>
                    <a:pt x="f32" y="f33"/>
                  </a:cubicBezTo>
                  <a:cubicBezTo>
                    <a:pt x="f32" y="f34"/>
                    <a:pt x="f32" y="f34"/>
                    <a:pt x="f32" y="f34"/>
                  </a:cubicBezTo>
                  <a:cubicBezTo>
                    <a:pt x="f32" y="f33"/>
                    <a:pt x="f32" y="f33"/>
                    <a:pt x="f32" y="f35"/>
                  </a:cubicBezTo>
                  <a:cubicBezTo>
                    <a:pt x="f36" y="f35"/>
                    <a:pt x="f32" y="f37"/>
                    <a:pt x="f36" y="f37"/>
                  </a:cubicBezTo>
                  <a:cubicBezTo>
                    <a:pt x="f36" y="f37"/>
                    <a:pt x="f36" y="f37"/>
                    <a:pt x="f36" y="f37"/>
                  </a:cubicBezTo>
                  <a:cubicBezTo>
                    <a:pt x="f32" y="f38"/>
                    <a:pt x="f36" y="f38"/>
                    <a:pt x="f36" y="f38"/>
                  </a:cubicBezTo>
                  <a:cubicBezTo>
                    <a:pt x="f36" y="f38"/>
                    <a:pt x="f36" y="f38"/>
                    <a:pt x="f36" y="f38"/>
                  </a:cubicBezTo>
                  <a:cubicBezTo>
                    <a:pt x="f36" y="f39"/>
                    <a:pt x="f40" y="f39"/>
                    <a:pt x="f40" y="f39"/>
                  </a:cubicBezTo>
                  <a:cubicBezTo>
                    <a:pt x="f40" y="f39"/>
                    <a:pt x="f40" y="f39"/>
                    <a:pt x="f40" y="f39"/>
                  </a:cubicBezTo>
                  <a:cubicBezTo>
                    <a:pt x="f40" y="f41"/>
                    <a:pt x="f40" y="f41"/>
                    <a:pt x="f40" y="f41"/>
                  </a:cubicBezTo>
                  <a:cubicBezTo>
                    <a:pt x="f40" y="f41"/>
                    <a:pt x="f40" y="f41"/>
                    <a:pt x="f40" y="f41"/>
                  </a:cubicBezTo>
                  <a:cubicBezTo>
                    <a:pt x="f40" y="f42"/>
                    <a:pt x="f43" y="f42"/>
                    <a:pt x="f40" y="f42"/>
                  </a:cubicBezTo>
                  <a:cubicBezTo>
                    <a:pt x="f43" y="f42"/>
                    <a:pt x="f40" y="f41"/>
                    <a:pt x="f43" y="f41"/>
                  </a:cubicBezTo>
                  <a:cubicBezTo>
                    <a:pt x="f44" y="f45"/>
                    <a:pt x="f46" y="f47"/>
                    <a:pt x="f48" y="f49"/>
                  </a:cubicBezTo>
                  <a:cubicBezTo>
                    <a:pt x="f50" y="f49"/>
                    <a:pt x="f50" y="f49"/>
                    <a:pt x="f50" y="f49"/>
                  </a:cubicBezTo>
                  <a:cubicBezTo>
                    <a:pt x="f50" y="f51"/>
                    <a:pt x="f52" y="f51"/>
                    <a:pt x="f50" y="f53"/>
                  </a:cubicBezTo>
                  <a:cubicBezTo>
                    <a:pt x="f50" y="f51"/>
                    <a:pt x="f52" y="f51"/>
                    <a:pt x="f52" y="f53"/>
                  </a:cubicBezTo>
                  <a:cubicBezTo>
                    <a:pt x="f52" y="f53"/>
                    <a:pt x="f50" y="f53"/>
                    <a:pt x="f52" y="f54"/>
                  </a:cubicBezTo>
                  <a:cubicBezTo>
                    <a:pt x="f52" y="f53"/>
                    <a:pt x="f52" y="f53"/>
                    <a:pt x="f52" y="f53"/>
                  </a:cubicBezTo>
                  <a:cubicBezTo>
                    <a:pt x="f52" y="f54"/>
                    <a:pt x="f55" y="f54"/>
                    <a:pt x="f55" y="f56"/>
                  </a:cubicBezTo>
                  <a:cubicBezTo>
                    <a:pt x="f55" y="f56"/>
                    <a:pt x="f55" y="f56"/>
                    <a:pt x="f55" y="f54"/>
                  </a:cubicBezTo>
                  <a:cubicBezTo>
                    <a:pt x="f55" y="f56"/>
                    <a:pt x="f55" y="f56"/>
                    <a:pt x="f55" y="f57"/>
                  </a:cubicBezTo>
                  <a:cubicBezTo>
                    <a:pt x="f58" y="f56"/>
                    <a:pt x="f58" y="f56"/>
                    <a:pt x="f58" y="f56"/>
                  </a:cubicBezTo>
                  <a:cubicBezTo>
                    <a:pt x="f59" y="f57"/>
                    <a:pt x="f55" y="f57"/>
                    <a:pt x="f58" y="f60"/>
                  </a:cubicBezTo>
                  <a:cubicBezTo>
                    <a:pt x="f58" y="f57"/>
                    <a:pt x="f58" y="f57"/>
                    <a:pt x="f58" y="f57"/>
                  </a:cubicBezTo>
                  <a:cubicBezTo>
                    <a:pt x="f58" y="f60"/>
                    <a:pt x="f58" y="f61"/>
                    <a:pt x="f58" y="f62"/>
                  </a:cubicBezTo>
                  <a:cubicBezTo>
                    <a:pt x="f58" y="f61"/>
                    <a:pt x="f58" y="f61"/>
                    <a:pt x="f58" y="f61"/>
                  </a:cubicBezTo>
                  <a:cubicBezTo>
                    <a:pt x="f59" y="f62"/>
                    <a:pt x="f59" y="f63"/>
                    <a:pt x="f59" y="f63"/>
                  </a:cubicBezTo>
                  <a:cubicBezTo>
                    <a:pt x="f64" y="f65"/>
                    <a:pt x="f64" y="f63"/>
                    <a:pt x="f64" y="f65"/>
                  </a:cubicBezTo>
                  <a:cubicBezTo>
                    <a:pt x="f64" y="f65"/>
                    <a:pt x="f66" y="f67"/>
                    <a:pt x="f64" y="f67"/>
                  </a:cubicBezTo>
                  <a:cubicBezTo>
                    <a:pt x="f64" y="f67"/>
                    <a:pt x="f66" y="f68"/>
                    <a:pt x="f66" y="f69"/>
                  </a:cubicBezTo>
                  <a:cubicBezTo>
                    <a:pt x="f66" y="f68"/>
                    <a:pt x="f70" y="f68"/>
                    <a:pt x="f70" y="f68"/>
                  </a:cubicBezTo>
                  <a:cubicBezTo>
                    <a:pt x="f70" y="f68"/>
                    <a:pt x="f70" y="f68"/>
                    <a:pt x="f70" y="f68"/>
                  </a:cubicBezTo>
                  <a:cubicBezTo>
                    <a:pt x="f71" y="f68"/>
                    <a:pt x="f70" y="f68"/>
                    <a:pt x="f70" y="f67"/>
                  </a:cubicBezTo>
                  <a:cubicBezTo>
                    <a:pt x="f71" y="f68"/>
                    <a:pt x="f71" y="f68"/>
                    <a:pt x="f71" y="f69"/>
                  </a:cubicBezTo>
                  <a:cubicBezTo>
                    <a:pt x="f71" y="f69"/>
                    <a:pt x="f70" y="f72"/>
                    <a:pt x="f70" y="f73"/>
                  </a:cubicBezTo>
                  <a:cubicBezTo>
                    <a:pt x="f70" y="f72"/>
                    <a:pt x="f71" y="f73"/>
                    <a:pt x="f71" y="f72"/>
                  </a:cubicBezTo>
                  <a:cubicBezTo>
                    <a:pt x="f70" y="f74"/>
                    <a:pt x="f70" y="f74"/>
                    <a:pt x="f70" y="f74"/>
                  </a:cubicBezTo>
                  <a:cubicBezTo>
                    <a:pt x="f71" y="f74"/>
                    <a:pt x="f71" y="f74"/>
                    <a:pt x="f71" y="f74"/>
                  </a:cubicBezTo>
                  <a:cubicBezTo>
                    <a:pt x="f71" y="f74"/>
                    <a:pt x="f71" y="f75"/>
                    <a:pt x="f70" y="f75"/>
                  </a:cubicBezTo>
                  <a:cubicBezTo>
                    <a:pt x="f71" y="f75"/>
                    <a:pt x="f71" y="f76"/>
                    <a:pt x="f77" y="f75"/>
                  </a:cubicBezTo>
                  <a:cubicBezTo>
                    <a:pt x="f77" y="f75"/>
                    <a:pt x="f77" y="f75"/>
                    <a:pt x="f77" y="f75"/>
                  </a:cubicBezTo>
                  <a:cubicBezTo>
                    <a:pt x="f77" y="f76"/>
                    <a:pt x="f77" y="f76"/>
                    <a:pt x="f77" y="f76"/>
                  </a:cubicBezTo>
                  <a:cubicBezTo>
                    <a:pt x="f77" y="f76"/>
                    <a:pt x="f77" y="f76"/>
                    <a:pt x="f77" y="f76"/>
                  </a:cubicBezTo>
                  <a:cubicBezTo>
                    <a:pt x="f78" y="f76"/>
                    <a:pt x="f77" y="f79"/>
                    <a:pt x="f77" y="f79"/>
                  </a:cubicBezTo>
                  <a:cubicBezTo>
                    <a:pt x="f77" y="f79"/>
                    <a:pt x="f77" y="f79"/>
                    <a:pt x="f77" y="f79"/>
                  </a:cubicBezTo>
                  <a:cubicBezTo>
                    <a:pt x="f77" y="f80"/>
                    <a:pt x="f77" y="f80"/>
                    <a:pt x="f77" y="f80"/>
                  </a:cubicBezTo>
                  <a:cubicBezTo>
                    <a:pt x="f77" y="f80"/>
                    <a:pt x="f77" y="f80"/>
                    <a:pt x="f77" y="f79"/>
                  </a:cubicBezTo>
                  <a:cubicBezTo>
                    <a:pt x="f77" y="f80"/>
                    <a:pt x="f77" y="f81"/>
                    <a:pt x="f77" y="f82"/>
                  </a:cubicBezTo>
                  <a:cubicBezTo>
                    <a:pt x="f78" y="f81"/>
                    <a:pt x="f78" y="f81"/>
                    <a:pt x="f78" y="f81"/>
                  </a:cubicBezTo>
                  <a:cubicBezTo>
                    <a:pt x="f83" y="f82"/>
                    <a:pt x="f78" y="f84"/>
                    <a:pt x="f83" y="f6"/>
                  </a:cubicBezTo>
                  <a:cubicBezTo>
                    <a:pt x="f83" y="f84"/>
                    <a:pt x="f78" y="f6"/>
                    <a:pt x="f78" y="f6"/>
                  </a:cubicBezTo>
                  <a:cubicBezTo>
                    <a:pt x="f83" y="f6"/>
                    <a:pt x="f83" y="f6"/>
                    <a:pt x="f83" y="f6"/>
                  </a:cubicBezTo>
                  <a:cubicBezTo>
                    <a:pt x="f83" y="f6"/>
                    <a:pt x="f83" y="f6"/>
                    <a:pt x="f83" y="f85"/>
                  </a:cubicBezTo>
                  <a:cubicBezTo>
                    <a:pt x="f83" y="f85"/>
                    <a:pt x="f83" y="f85"/>
                    <a:pt x="f83" y="f85"/>
                  </a:cubicBezTo>
                  <a:cubicBezTo>
                    <a:pt x="f83" y="f85"/>
                    <a:pt x="f86" y="f87"/>
                    <a:pt x="f88" y="f87"/>
                  </a:cubicBezTo>
                  <a:cubicBezTo>
                    <a:pt x="f86" y="f87"/>
                    <a:pt x="f86" y="f15"/>
                    <a:pt x="f86" y="f15"/>
                  </a:cubicBezTo>
                  <a:cubicBezTo>
                    <a:pt x="f88" y="f15"/>
                    <a:pt x="f88" y="f15"/>
                    <a:pt x="f88" y="f15"/>
                  </a:cubicBezTo>
                  <a:cubicBezTo>
                    <a:pt x="f88" y="f15"/>
                    <a:pt x="f88" y="f89"/>
                    <a:pt x="f88" y="f15"/>
                  </a:cubicBezTo>
                  <a:cubicBezTo>
                    <a:pt x="f88" y="f89"/>
                    <a:pt x="f88" y="f87"/>
                    <a:pt x="f88" y="f87"/>
                  </a:cubicBezTo>
                  <a:cubicBezTo>
                    <a:pt x="f88" y="f87"/>
                    <a:pt x="f88" y="f89"/>
                    <a:pt x="f88" y="f15"/>
                  </a:cubicBezTo>
                  <a:cubicBezTo>
                    <a:pt x="f88" y="f89"/>
                    <a:pt x="f88" y="f89"/>
                    <a:pt x="f90" y="f89"/>
                  </a:cubicBezTo>
                  <a:cubicBezTo>
                    <a:pt x="f88" y="f89"/>
                    <a:pt x="f90" y="f89"/>
                    <a:pt x="f90" y="f89"/>
                  </a:cubicBezTo>
                  <a:cubicBezTo>
                    <a:pt x="f90" y="f91"/>
                    <a:pt x="f90" y="f89"/>
                    <a:pt x="f90" y="f91"/>
                  </a:cubicBezTo>
                  <a:cubicBezTo>
                    <a:pt x="f90" y="f91"/>
                    <a:pt x="f90" y="f91"/>
                    <a:pt x="f90" y="f91"/>
                  </a:cubicBezTo>
                  <a:cubicBezTo>
                    <a:pt x="f90" y="f92"/>
                    <a:pt x="f90" y="f92"/>
                    <a:pt x="f90" y="f92"/>
                  </a:cubicBezTo>
                  <a:cubicBezTo>
                    <a:pt x="f90" y="f92"/>
                    <a:pt x="f90" y="f18"/>
                    <a:pt x="f93" y="f92"/>
                  </a:cubicBezTo>
                  <a:cubicBezTo>
                    <a:pt x="f93" y="f92"/>
                    <a:pt x="f93" y="f92"/>
                    <a:pt x="f93" y="f92"/>
                  </a:cubicBezTo>
                  <a:cubicBezTo>
                    <a:pt x="f93" y="f92"/>
                    <a:pt x="f93" y="f92"/>
                    <a:pt x="f93" y="f18"/>
                  </a:cubicBezTo>
                  <a:cubicBezTo>
                    <a:pt x="f93" y="f18"/>
                    <a:pt x="f93" y="f18"/>
                    <a:pt x="f93" y="f18"/>
                  </a:cubicBezTo>
                  <a:cubicBezTo>
                    <a:pt x="f90" y="f18"/>
                    <a:pt x="f93" y="f18"/>
                    <a:pt x="f93" y="f20"/>
                  </a:cubicBezTo>
                  <a:cubicBezTo>
                    <a:pt x="f94" y="f20"/>
                    <a:pt x="f94" y="f95"/>
                    <a:pt x="f94" y="f95"/>
                  </a:cubicBezTo>
                  <a:cubicBezTo>
                    <a:pt x="f94" y="f96"/>
                    <a:pt x="f94" y="f96"/>
                    <a:pt x="f97" y="f96"/>
                  </a:cubicBezTo>
                  <a:cubicBezTo>
                    <a:pt x="f97" y="f96"/>
                    <a:pt x="f97" y="f96"/>
                    <a:pt x="f97" y="f96"/>
                  </a:cubicBezTo>
                  <a:cubicBezTo>
                    <a:pt x="f97" y="f96"/>
                    <a:pt x="f97" y="f96"/>
                    <a:pt x="f97" y="f26"/>
                  </a:cubicBezTo>
                  <a:cubicBezTo>
                    <a:pt x="f98" y="f26"/>
                    <a:pt x="f98" y="f26"/>
                    <a:pt x="f98" y="f26"/>
                  </a:cubicBezTo>
                  <a:cubicBezTo>
                    <a:pt x="f98" y="f32"/>
                    <a:pt x="f98" y="f32"/>
                    <a:pt x="f97" y="f32"/>
                  </a:cubicBezTo>
                  <a:cubicBezTo>
                    <a:pt x="f98" y="f32"/>
                    <a:pt x="f97" y="f36"/>
                    <a:pt x="f98" y="f36"/>
                  </a:cubicBezTo>
                  <a:cubicBezTo>
                    <a:pt x="f98" y="f36"/>
                    <a:pt x="f99" y="f32"/>
                    <a:pt x="f99" y="f36"/>
                  </a:cubicBezTo>
                  <a:cubicBezTo>
                    <a:pt x="f100" y="f32"/>
                    <a:pt x="f99" y="f101"/>
                    <a:pt x="f99" y="f101"/>
                  </a:cubicBezTo>
                  <a:cubicBezTo>
                    <a:pt x="f99" y="f101"/>
                    <a:pt x="f99" y="f101"/>
                    <a:pt x="f99" y="f101"/>
                  </a:cubicBezTo>
                  <a:cubicBezTo>
                    <a:pt x="f99" y="f43"/>
                    <a:pt x="f99" y="f43"/>
                    <a:pt x="f99" y="f43"/>
                  </a:cubicBezTo>
                  <a:cubicBezTo>
                    <a:pt x="f99" y="f43"/>
                    <a:pt x="f100" y="f43"/>
                    <a:pt x="f99" y="f44"/>
                  </a:cubicBezTo>
                  <a:cubicBezTo>
                    <a:pt x="f100" y="f44"/>
                    <a:pt x="f100" y="f102"/>
                    <a:pt x="f103" y="f102"/>
                  </a:cubicBezTo>
                  <a:cubicBezTo>
                    <a:pt x="f103" y="f102"/>
                    <a:pt x="f103" y="f102"/>
                    <a:pt x="f103" y="f50"/>
                  </a:cubicBezTo>
                  <a:cubicBezTo>
                    <a:pt x="f104" y="f50"/>
                    <a:pt x="f103" y="f102"/>
                    <a:pt x="f104" y="f102"/>
                  </a:cubicBezTo>
                  <a:cubicBezTo>
                    <a:pt x="f104" y="f102"/>
                    <a:pt x="f104" y="f102"/>
                    <a:pt x="f104" y="f102"/>
                  </a:cubicBezTo>
                  <a:cubicBezTo>
                    <a:pt x="f104" y="f50"/>
                    <a:pt x="f103" y="f50"/>
                    <a:pt x="f103" y="f102"/>
                  </a:cubicBezTo>
                  <a:cubicBezTo>
                    <a:pt x="f105" y="f50"/>
                    <a:pt x="f104" y="f106"/>
                    <a:pt x="f103" y="f106"/>
                  </a:cubicBezTo>
                  <a:cubicBezTo>
                    <a:pt x="f103" y="f106"/>
                    <a:pt x="f103" y="f106"/>
                    <a:pt x="f103" y="f106"/>
                  </a:cubicBezTo>
                  <a:cubicBezTo>
                    <a:pt x="f103" y="f55"/>
                    <a:pt x="f103" y="f55"/>
                    <a:pt x="f103" y="f55"/>
                  </a:cubicBezTo>
                  <a:cubicBezTo>
                    <a:pt x="f105" y="f55"/>
                    <a:pt x="f105" y="f55"/>
                    <a:pt x="f107" y="f55"/>
                  </a:cubicBezTo>
                  <a:cubicBezTo>
                    <a:pt x="f107" y="f55"/>
                    <a:pt x="f107" y="f55"/>
                    <a:pt x="f105" y="f58"/>
                  </a:cubicBezTo>
                  <a:cubicBezTo>
                    <a:pt x="f107" y="f58"/>
                    <a:pt x="f107" y="f58"/>
                    <a:pt x="f107" y="f58"/>
                  </a:cubicBezTo>
                  <a:cubicBezTo>
                    <a:pt x="f107" y="f58"/>
                    <a:pt x="f107" y="f58"/>
                    <a:pt x="f107" y="f58"/>
                  </a:cubicBezTo>
                  <a:cubicBezTo>
                    <a:pt x="f107" y="f58"/>
                    <a:pt x="f107" y="f58"/>
                    <a:pt x="f107" y="f58"/>
                  </a:cubicBezTo>
                  <a:cubicBezTo>
                    <a:pt x="f107" y="f58"/>
                    <a:pt x="f107" y="f58"/>
                    <a:pt x="f107" y="f58"/>
                  </a:cubicBezTo>
                  <a:cubicBezTo>
                    <a:pt x="f107" y="f108"/>
                    <a:pt x="f107" y="f58"/>
                    <a:pt x="f107" y="f58"/>
                  </a:cubicBezTo>
                  <a:cubicBezTo>
                    <a:pt x="f105" y="f108"/>
                    <a:pt x="f107" y="f108"/>
                    <a:pt x="f105" y="f108"/>
                  </a:cubicBezTo>
                  <a:cubicBezTo>
                    <a:pt x="f107" y="f108"/>
                    <a:pt x="f107" y="f108"/>
                    <a:pt x="f107" y="f108"/>
                  </a:cubicBezTo>
                  <a:cubicBezTo>
                    <a:pt x="f107" y="f64"/>
                    <a:pt x="f107" y="f64"/>
                    <a:pt x="f107" y="f64"/>
                  </a:cubicBezTo>
                  <a:cubicBezTo>
                    <a:pt x="f107" y="f64"/>
                    <a:pt x="f107" y="f64"/>
                    <a:pt x="f109" y="f64"/>
                  </a:cubicBezTo>
                  <a:cubicBezTo>
                    <a:pt x="f107" y="f64"/>
                    <a:pt x="f107" y="f64"/>
                    <a:pt x="f107" y="f64"/>
                  </a:cubicBezTo>
                  <a:cubicBezTo>
                    <a:pt x="f109" y="f64"/>
                    <a:pt x="f109" y="f64"/>
                    <a:pt x="f109" y="f64"/>
                  </a:cubicBezTo>
                  <a:cubicBezTo>
                    <a:pt x="f107" y="f66"/>
                    <a:pt x="f107" y="f66"/>
                    <a:pt x="f107" y="f66"/>
                  </a:cubicBezTo>
                  <a:cubicBezTo>
                    <a:pt x="f109" y="f66"/>
                    <a:pt x="f109" y="f66"/>
                    <a:pt x="f109" y="f64"/>
                  </a:cubicBezTo>
                  <a:cubicBezTo>
                    <a:pt x="f109" y="f66"/>
                    <a:pt x="f109" y="f66"/>
                    <a:pt x="f109" y="f66"/>
                  </a:cubicBezTo>
                  <a:cubicBezTo>
                    <a:pt x="f109" y="f66"/>
                    <a:pt x="f109" y="f66"/>
                    <a:pt x="f109" y="f66"/>
                  </a:cubicBezTo>
                  <a:cubicBezTo>
                    <a:pt x="f109" y="f66"/>
                    <a:pt x="f109" y="f66"/>
                    <a:pt x="f109" y="f66"/>
                  </a:cubicBezTo>
                  <a:cubicBezTo>
                    <a:pt x="f109" y="f71"/>
                    <a:pt x="f109" y="f71"/>
                    <a:pt x="f109" y="f71"/>
                  </a:cubicBezTo>
                  <a:cubicBezTo>
                    <a:pt x="f109" y="f71"/>
                    <a:pt x="f109" y="f71"/>
                    <a:pt x="f110" y="f111"/>
                  </a:cubicBezTo>
                  <a:cubicBezTo>
                    <a:pt x="f110" y="f71"/>
                    <a:pt x="f110" y="f71"/>
                    <a:pt x="f110" y="f71"/>
                  </a:cubicBezTo>
                  <a:cubicBezTo>
                    <a:pt x="f110" y="f111"/>
                    <a:pt x="f110" y="f111"/>
                    <a:pt x="f110" y="f111"/>
                  </a:cubicBezTo>
                  <a:cubicBezTo>
                    <a:pt x="f110" y="f111"/>
                    <a:pt x="f110" y="f111"/>
                    <a:pt x="f110" y="f111"/>
                  </a:cubicBezTo>
                  <a:cubicBezTo>
                    <a:pt x="f110" y="f77"/>
                    <a:pt x="f110" y="f77"/>
                    <a:pt x="f110" y="f77"/>
                  </a:cubicBezTo>
                  <a:cubicBezTo>
                    <a:pt x="f112" y="f77"/>
                    <a:pt x="f113" y="f111"/>
                    <a:pt x="f113" y="f77"/>
                  </a:cubicBezTo>
                  <a:cubicBezTo>
                    <a:pt x="f113" y="f114"/>
                    <a:pt x="f112" y="f114"/>
                    <a:pt x="f112" y="f114"/>
                  </a:cubicBezTo>
                  <a:cubicBezTo>
                    <a:pt x="f112" y="f83"/>
                    <a:pt x="f112" y="f86"/>
                    <a:pt x="f113" y="f86"/>
                  </a:cubicBezTo>
                  <a:cubicBezTo>
                    <a:pt x="f113" y="f86"/>
                    <a:pt x="f113" y="f86"/>
                    <a:pt x="f113" y="f115"/>
                  </a:cubicBezTo>
                  <a:cubicBezTo>
                    <a:pt x="f116" y="f115"/>
                    <a:pt x="f113" y="f93"/>
                    <a:pt x="f117" y="f93"/>
                  </a:cubicBezTo>
                  <a:cubicBezTo>
                    <a:pt x="f117" y="f93"/>
                    <a:pt x="f117" y="f93"/>
                    <a:pt x="f118" y="f93"/>
                  </a:cubicBezTo>
                  <a:cubicBezTo>
                    <a:pt x="f117" y="f93"/>
                    <a:pt x="f118" y="f93"/>
                    <a:pt x="f117" y="f93"/>
                  </a:cubicBezTo>
                  <a:cubicBezTo>
                    <a:pt x="f117" y="f119"/>
                    <a:pt x="f117" y="f119"/>
                    <a:pt x="f116" y="f119"/>
                  </a:cubicBezTo>
                  <a:cubicBezTo>
                    <a:pt x="f117" y="f119"/>
                    <a:pt x="f117" y="f97"/>
                    <a:pt x="f118" y="f97"/>
                  </a:cubicBezTo>
                  <a:cubicBezTo>
                    <a:pt x="f117" y="f97"/>
                    <a:pt x="f117" y="f97"/>
                    <a:pt x="f117" y="f98"/>
                  </a:cubicBezTo>
                  <a:cubicBezTo>
                    <a:pt x="f118" y="f97"/>
                    <a:pt x="f118" y="f98"/>
                    <a:pt x="f118" y="f98"/>
                  </a:cubicBezTo>
                  <a:cubicBezTo>
                    <a:pt x="f118" y="f98"/>
                    <a:pt x="f118" y="f98"/>
                    <a:pt x="f118" y="f98"/>
                  </a:cubicBezTo>
                  <a:cubicBezTo>
                    <a:pt x="f118" y="f98"/>
                    <a:pt x="f118" y="f98"/>
                    <a:pt x="f118" y="f98"/>
                  </a:cubicBezTo>
                  <a:cubicBezTo>
                    <a:pt x="f118" y="f99"/>
                    <a:pt x="f118" y="f99"/>
                    <a:pt x="f118" y="f99"/>
                  </a:cubicBezTo>
                  <a:cubicBezTo>
                    <a:pt x="f120" y="f99"/>
                    <a:pt x="f120" y="f99"/>
                    <a:pt x="f120" y="f99"/>
                  </a:cubicBezTo>
                  <a:cubicBezTo>
                    <a:pt x="f120" y="f99"/>
                    <a:pt x="f118" y="f100"/>
                    <a:pt x="f120" y="f100"/>
                  </a:cubicBezTo>
                  <a:cubicBezTo>
                    <a:pt x="f121" y="f100"/>
                    <a:pt x="f121" y="f100"/>
                    <a:pt x="f121" y="f100"/>
                  </a:cubicBezTo>
                  <a:cubicBezTo>
                    <a:pt x="f121" y="f104"/>
                    <a:pt x="f120" y="f104"/>
                    <a:pt x="f120" y="f104"/>
                  </a:cubicBezTo>
                  <a:cubicBezTo>
                    <a:pt x="f121" y="f104"/>
                    <a:pt x="f121" y="f122"/>
                    <a:pt x="f123" y="f122"/>
                  </a:cubicBezTo>
                  <a:cubicBezTo>
                    <a:pt x="f121" y="f105"/>
                    <a:pt x="f123" y="f124"/>
                    <a:pt x="f125" y="f110"/>
                  </a:cubicBezTo>
                  <a:cubicBezTo>
                    <a:pt x="f125" y="f110"/>
                    <a:pt x="f125" y="f110"/>
                    <a:pt x="f125" y="f110"/>
                  </a:cubicBezTo>
                  <a:cubicBezTo>
                    <a:pt x="f125" y="f110"/>
                    <a:pt x="f123" y="f112"/>
                    <a:pt x="f125" y="f112"/>
                  </a:cubicBezTo>
                  <a:cubicBezTo>
                    <a:pt x="f125" y="f110"/>
                    <a:pt x="f126" y="f112"/>
                    <a:pt x="f126" y="f110"/>
                  </a:cubicBezTo>
                  <a:cubicBezTo>
                    <a:pt x="f126" y="f112"/>
                    <a:pt x="f126" y="f112"/>
                    <a:pt x="f126" y="f112"/>
                  </a:cubicBezTo>
                  <a:cubicBezTo>
                    <a:pt x="f125" y="f127"/>
                    <a:pt x="f126" y="f112"/>
                    <a:pt x="f125" y="f112"/>
                  </a:cubicBezTo>
                  <a:cubicBezTo>
                    <a:pt x="f125" y="f112"/>
                    <a:pt x="f126" y="f127"/>
                    <a:pt x="f125" y="f127"/>
                  </a:cubicBezTo>
                  <a:cubicBezTo>
                    <a:pt x="f126" y="f127"/>
                    <a:pt x="f126" y="f127"/>
                    <a:pt x="f126" y="f127"/>
                  </a:cubicBezTo>
                  <a:cubicBezTo>
                    <a:pt x="f126" y="f127"/>
                    <a:pt x="f126" y="f127"/>
                    <a:pt x="f126" y="f127"/>
                  </a:cubicBezTo>
                  <a:cubicBezTo>
                    <a:pt x="f128" y="f127"/>
                    <a:pt x="f128" y="f112"/>
                    <a:pt x="f129" y="f112"/>
                  </a:cubicBezTo>
                  <a:cubicBezTo>
                    <a:pt x="f129" y="f112"/>
                    <a:pt x="f129" y="f112"/>
                    <a:pt x="f129" y="f112"/>
                  </a:cubicBezTo>
                  <a:cubicBezTo>
                    <a:pt x="f130" y="f112"/>
                    <a:pt x="f130" y="f110"/>
                    <a:pt x="f130" y="f110"/>
                  </a:cubicBezTo>
                  <a:cubicBezTo>
                    <a:pt x="f130" y="f112"/>
                    <a:pt x="f129" y="f112"/>
                    <a:pt x="f129" y="f112"/>
                  </a:cubicBezTo>
                  <a:cubicBezTo>
                    <a:pt x="f129" y="f127"/>
                    <a:pt x="f128" y="f127"/>
                    <a:pt x="f128" y="f131"/>
                  </a:cubicBezTo>
                  <a:cubicBezTo>
                    <a:pt x="f128" y="f131"/>
                    <a:pt x="f128" y="f131"/>
                    <a:pt x="f128" y="f127"/>
                  </a:cubicBezTo>
                  <a:cubicBezTo>
                    <a:pt x="f129" y="f127"/>
                    <a:pt x="f128" y="f131"/>
                    <a:pt x="f129" y="f131"/>
                  </a:cubicBezTo>
                  <a:cubicBezTo>
                    <a:pt x="f128" y="f131"/>
                    <a:pt x="f128" y="f117"/>
                    <a:pt x="f128" y="f117"/>
                  </a:cubicBezTo>
                  <a:cubicBezTo>
                    <a:pt x="f128" y="f117"/>
                    <a:pt x="f128" y="f131"/>
                    <a:pt x="f129" y="f117"/>
                  </a:cubicBezTo>
                  <a:cubicBezTo>
                    <a:pt x="f128" y="f117"/>
                    <a:pt x="f128" y="f132"/>
                    <a:pt x="f128" y="f132"/>
                  </a:cubicBezTo>
                  <a:cubicBezTo>
                    <a:pt x="f126" y="f132"/>
                    <a:pt x="f128" y="f132"/>
                    <a:pt x="f128" y="f120"/>
                  </a:cubicBezTo>
                  <a:cubicBezTo>
                    <a:pt x="f129" y="f132"/>
                    <a:pt x="f129" y="f117"/>
                    <a:pt x="f129" y="f132"/>
                  </a:cubicBezTo>
                  <a:cubicBezTo>
                    <a:pt x="f129" y="f132"/>
                    <a:pt x="f129" y="f120"/>
                    <a:pt x="f128" y="f120"/>
                  </a:cubicBezTo>
                  <a:cubicBezTo>
                    <a:pt x="f129" y="f120"/>
                    <a:pt x="f129" y="f120"/>
                    <a:pt x="f129" y="f120"/>
                  </a:cubicBezTo>
                  <a:cubicBezTo>
                    <a:pt x="f130" y="f120"/>
                    <a:pt x="f129" y="f121"/>
                    <a:pt x="f130" y="f120"/>
                  </a:cubicBezTo>
                  <a:cubicBezTo>
                    <a:pt x="f129" y="f121"/>
                    <a:pt x="f129" y="f121"/>
                    <a:pt x="f129" y="f121"/>
                  </a:cubicBezTo>
                  <a:cubicBezTo>
                    <a:pt x="f130" y="f121"/>
                    <a:pt x="f130" y="f121"/>
                    <a:pt x="f130" y="f121"/>
                  </a:cubicBezTo>
                  <a:cubicBezTo>
                    <a:pt x="f130" y="f121"/>
                    <a:pt x="f130" y="f133"/>
                    <a:pt x="f134" y="f133"/>
                  </a:cubicBezTo>
                  <a:cubicBezTo>
                    <a:pt x="f130" y="f133"/>
                    <a:pt x="f134" y="f133"/>
                    <a:pt x="f130" y="f133"/>
                  </a:cubicBezTo>
                  <a:cubicBezTo>
                    <a:pt x="f130" y="f133"/>
                    <a:pt x="f130" y="f133"/>
                    <a:pt x="f129" y="f133"/>
                  </a:cubicBezTo>
                  <a:cubicBezTo>
                    <a:pt x="f130" y="f133"/>
                    <a:pt x="f130" y="f133"/>
                    <a:pt x="f130" y="f125"/>
                  </a:cubicBezTo>
                  <a:cubicBezTo>
                    <a:pt x="f130" y="f125"/>
                    <a:pt x="f130" y="f125"/>
                    <a:pt x="f130" y="f125"/>
                  </a:cubicBezTo>
                  <a:cubicBezTo>
                    <a:pt x="f130" y="f125"/>
                    <a:pt x="f130" y="f125"/>
                    <a:pt x="f130" y="f125"/>
                  </a:cubicBezTo>
                  <a:cubicBezTo>
                    <a:pt x="f130" y="f125"/>
                    <a:pt x="f130" y="f125"/>
                    <a:pt x="f130" y="f125"/>
                  </a:cubicBezTo>
                  <a:cubicBezTo>
                    <a:pt x="f130" y="f126"/>
                    <a:pt x="f130" y="f126"/>
                    <a:pt x="f130" y="f126"/>
                  </a:cubicBezTo>
                  <a:cubicBezTo>
                    <a:pt x="f130" y="f126"/>
                    <a:pt x="f134" y="f125"/>
                    <a:pt x="f134" y="f126"/>
                  </a:cubicBezTo>
                  <a:cubicBezTo>
                    <a:pt x="f134" y="f125"/>
                    <a:pt x="f134" y="f125"/>
                    <a:pt x="f134" y="f125"/>
                  </a:cubicBezTo>
                  <a:cubicBezTo>
                    <a:pt x="f134" y="f125"/>
                    <a:pt x="f135" y="f125"/>
                    <a:pt x="f135" y="f126"/>
                  </a:cubicBezTo>
                  <a:cubicBezTo>
                    <a:pt x="f130" y="f129"/>
                    <a:pt x="f130" y="f129"/>
                    <a:pt x="f130" y="f129"/>
                  </a:cubicBezTo>
                  <a:cubicBezTo>
                    <a:pt x="f134" y="f129"/>
                    <a:pt x="f134" y="f129"/>
                    <a:pt x="f134" y="f129"/>
                  </a:cubicBezTo>
                  <a:cubicBezTo>
                    <a:pt x="f134" y="f126"/>
                    <a:pt x="f134" y="f126"/>
                    <a:pt x="f134" y="f126"/>
                  </a:cubicBezTo>
                  <a:cubicBezTo>
                    <a:pt x="f134" y="f126"/>
                    <a:pt x="f135" y="f126"/>
                    <a:pt x="f135" y="f129"/>
                  </a:cubicBezTo>
                  <a:cubicBezTo>
                    <a:pt x="f135" y="f129"/>
                    <a:pt x="f135" y="f136"/>
                    <a:pt x="f134" y="f129"/>
                  </a:cubicBezTo>
                  <a:cubicBezTo>
                    <a:pt x="f134" y="f136"/>
                    <a:pt x="f135" y="f136"/>
                    <a:pt x="f135" y="f129"/>
                  </a:cubicBezTo>
                  <a:cubicBezTo>
                    <a:pt x="f135" y="f136"/>
                    <a:pt x="f135" y="f136"/>
                    <a:pt x="f134" y="f136"/>
                  </a:cubicBezTo>
                  <a:cubicBezTo>
                    <a:pt x="f135" y="f136"/>
                    <a:pt x="f137" y="f136"/>
                    <a:pt x="f137" y="f136"/>
                  </a:cubicBezTo>
                  <a:cubicBezTo>
                    <a:pt x="f138" y="f136"/>
                    <a:pt x="f138" y="f136"/>
                    <a:pt x="f138" y="f136"/>
                  </a:cubicBezTo>
                  <a:cubicBezTo>
                    <a:pt x="f138" y="f136"/>
                    <a:pt x="f138" y="f136"/>
                    <a:pt x="f138" y="f136"/>
                  </a:cubicBezTo>
                  <a:cubicBezTo>
                    <a:pt x="f138" y="f129"/>
                    <a:pt x="f138" y="f136"/>
                    <a:pt x="f139" y="f129"/>
                  </a:cubicBezTo>
                  <a:cubicBezTo>
                    <a:pt x="f139" y="f136"/>
                    <a:pt x="f139" y="f136"/>
                    <a:pt x="f139" y="f136"/>
                  </a:cubicBezTo>
                  <a:cubicBezTo>
                    <a:pt x="f138" y="f136"/>
                    <a:pt x="f138" y="f130"/>
                    <a:pt x="f137" y="f140"/>
                  </a:cubicBezTo>
                  <a:cubicBezTo>
                    <a:pt x="f137" y="f135"/>
                    <a:pt x="f139" y="f130"/>
                    <a:pt x="f138" y="f140"/>
                  </a:cubicBezTo>
                  <a:cubicBezTo>
                    <a:pt x="f137" y="f135"/>
                    <a:pt x="f137" y="f135"/>
                    <a:pt x="f137" y="f135"/>
                  </a:cubicBezTo>
                  <a:cubicBezTo>
                    <a:pt x="f138" y="f135"/>
                    <a:pt x="f137" y="f135"/>
                    <a:pt x="f137" y="f137"/>
                  </a:cubicBezTo>
                  <a:cubicBezTo>
                    <a:pt x="f138" y="f135"/>
                    <a:pt x="f139" y="f137"/>
                    <a:pt x="f139" y="f135"/>
                  </a:cubicBezTo>
                  <a:cubicBezTo>
                    <a:pt x="f139" y="f135"/>
                    <a:pt x="f138" y="f135"/>
                    <a:pt x="f138" y="f140"/>
                  </a:cubicBezTo>
                  <a:cubicBezTo>
                    <a:pt x="f139" y="f140"/>
                    <a:pt x="f139" y="f140"/>
                    <a:pt x="f141" y="f140"/>
                  </a:cubicBezTo>
                  <a:cubicBezTo>
                    <a:pt x="f141" y="f135"/>
                    <a:pt x="f141" y="f135"/>
                    <a:pt x="f139" y="f135"/>
                  </a:cubicBezTo>
                  <a:cubicBezTo>
                    <a:pt x="f139" y="f137"/>
                    <a:pt x="f139" y="f135"/>
                    <a:pt x="f139" y="f135"/>
                  </a:cubicBezTo>
                  <a:cubicBezTo>
                    <a:pt x="f139" y="f137"/>
                    <a:pt x="f141" y="f137"/>
                    <a:pt x="f139" y="f137"/>
                  </a:cubicBezTo>
                  <a:cubicBezTo>
                    <a:pt x="f138" y="f137"/>
                    <a:pt x="f138" y="f137"/>
                    <a:pt x="f138" y="f137"/>
                  </a:cubicBezTo>
                  <a:cubicBezTo>
                    <a:pt x="f138" y="f142"/>
                    <a:pt x="f138" y="f142"/>
                    <a:pt x="f138" y="f142"/>
                  </a:cubicBezTo>
                  <a:cubicBezTo>
                    <a:pt x="f138" y="f142"/>
                    <a:pt x="f138" y="f142"/>
                    <a:pt x="f138" y="f142"/>
                  </a:cubicBezTo>
                  <a:cubicBezTo>
                    <a:pt x="f139" y="f142"/>
                    <a:pt x="f138" y="f142"/>
                    <a:pt x="f138" y="f139"/>
                  </a:cubicBezTo>
                  <a:cubicBezTo>
                    <a:pt x="f139" y="f139"/>
                    <a:pt x="f139" y="f139"/>
                    <a:pt x="f139" y="f139"/>
                  </a:cubicBezTo>
                  <a:cubicBezTo>
                    <a:pt x="f139" y="f142"/>
                    <a:pt x="f138" y="f142"/>
                    <a:pt x="f139" y="f137"/>
                  </a:cubicBezTo>
                  <a:cubicBezTo>
                    <a:pt x="f139" y="f142"/>
                    <a:pt x="f139" y="f142"/>
                    <a:pt x="f139" y="f142"/>
                  </a:cubicBezTo>
                  <a:cubicBezTo>
                    <a:pt x="f141" y="f142"/>
                    <a:pt x="f139" y="f142"/>
                    <a:pt x="f141" y="f142"/>
                  </a:cubicBezTo>
                  <a:cubicBezTo>
                    <a:pt x="f141" y="f142"/>
                    <a:pt x="f143" y="f142"/>
                    <a:pt x="f143" y="f139"/>
                  </a:cubicBezTo>
                  <a:cubicBezTo>
                    <a:pt x="f141" y="f139"/>
                    <a:pt x="f141" y="f139"/>
                    <a:pt x="f141" y="f139"/>
                  </a:cubicBezTo>
                  <a:cubicBezTo>
                    <a:pt x="f141" y="f141"/>
                    <a:pt x="f141" y="f141"/>
                    <a:pt x="f141" y="f144"/>
                  </a:cubicBezTo>
                  <a:cubicBezTo>
                    <a:pt x="f143" y="f141"/>
                    <a:pt x="f143" y="f144"/>
                    <a:pt x="f143" y="f144"/>
                  </a:cubicBezTo>
                  <a:cubicBezTo>
                    <a:pt x="f143" y="f144"/>
                    <a:pt x="f141" y="f141"/>
                    <a:pt x="f143" y="f139"/>
                  </a:cubicBezTo>
                  <a:cubicBezTo>
                    <a:pt x="f145" y="f139"/>
                    <a:pt x="f141" y="f139"/>
                    <a:pt x="f143" y="f142"/>
                  </a:cubicBezTo>
                  <a:cubicBezTo>
                    <a:pt x="f143" y="f142"/>
                    <a:pt x="f145" y="f142"/>
                    <a:pt x="f146" y="f142"/>
                  </a:cubicBezTo>
                  <a:cubicBezTo>
                    <a:pt x="f146" y="f142"/>
                    <a:pt x="f146" y="f142"/>
                    <a:pt x="f146" y="f142"/>
                  </a:cubicBezTo>
                  <a:cubicBezTo>
                    <a:pt x="f145" y="f139"/>
                    <a:pt x="f145" y="f142"/>
                    <a:pt x="f143" y="f139"/>
                  </a:cubicBezTo>
                  <a:cubicBezTo>
                    <a:pt x="f145" y="f139"/>
                    <a:pt x="f145" y="f141"/>
                    <a:pt x="f145" y="f141"/>
                  </a:cubicBezTo>
                  <a:cubicBezTo>
                    <a:pt x="f145" y="f144"/>
                    <a:pt x="f146" y="f141"/>
                    <a:pt x="f145" y="f141"/>
                  </a:cubicBezTo>
                  <a:cubicBezTo>
                    <a:pt x="f146" y="f144"/>
                    <a:pt x="f146" y="f144"/>
                    <a:pt x="f147" y="f145"/>
                  </a:cubicBezTo>
                  <a:cubicBezTo>
                    <a:pt x="f146" y="f145"/>
                    <a:pt x="f147" y="f146"/>
                    <a:pt x="f146" y="f146"/>
                  </a:cubicBezTo>
                  <a:cubicBezTo>
                    <a:pt x="f145" y="f146"/>
                    <a:pt x="f145" y="f146"/>
                    <a:pt x="f145" y="f146"/>
                  </a:cubicBezTo>
                  <a:cubicBezTo>
                    <a:pt x="f145" y="f146"/>
                    <a:pt x="f145" y="f146"/>
                    <a:pt x="f145" y="f146"/>
                  </a:cubicBezTo>
                  <a:cubicBezTo>
                    <a:pt x="f145" y="f146"/>
                    <a:pt x="f146" y="f146"/>
                    <a:pt x="f146" y="f148"/>
                  </a:cubicBezTo>
                  <a:cubicBezTo>
                    <a:pt x="f146" y="f146"/>
                    <a:pt x="f147" y="f146"/>
                    <a:pt x="f147" y="f145"/>
                  </a:cubicBezTo>
                  <a:cubicBezTo>
                    <a:pt x="f147" y="f146"/>
                    <a:pt x="f149" y="f145"/>
                    <a:pt x="f149" y="f146"/>
                  </a:cubicBezTo>
                  <a:cubicBezTo>
                    <a:pt x="f149" y="f146"/>
                    <a:pt x="f149" y="f148"/>
                    <a:pt x="f149" y="f149"/>
                  </a:cubicBezTo>
                  <a:cubicBezTo>
                    <a:pt x="f150" y="f149"/>
                    <a:pt x="f150" y="f150"/>
                    <a:pt x="f150" y="f151"/>
                  </a:cubicBezTo>
                  <a:cubicBezTo>
                    <a:pt x="f152" y="f151"/>
                    <a:pt x="f152" y="f150"/>
                    <a:pt x="f153" y="f151"/>
                  </a:cubicBezTo>
                  <a:cubicBezTo>
                    <a:pt x="f152" y="f151"/>
                    <a:pt x="f152" y="f151"/>
                    <a:pt x="f152" y="f151"/>
                  </a:cubicBezTo>
                  <a:cubicBezTo>
                    <a:pt x="f152" y="f151"/>
                    <a:pt x="f152" y="f151"/>
                    <a:pt x="f152" y="f151"/>
                  </a:cubicBezTo>
                  <a:cubicBezTo>
                    <a:pt x="f152" y="f151"/>
                    <a:pt x="f153" y="f153"/>
                    <a:pt x="f152" y="f153"/>
                  </a:cubicBezTo>
                  <a:cubicBezTo>
                    <a:pt x="f153" y="f153"/>
                    <a:pt x="f153" y="f153"/>
                    <a:pt x="f153" y="f153"/>
                  </a:cubicBezTo>
                  <a:cubicBezTo>
                    <a:pt x="f153" y="f153"/>
                    <a:pt x="f153" y="f153"/>
                    <a:pt x="f153" y="f153"/>
                  </a:cubicBezTo>
                  <a:cubicBezTo>
                    <a:pt x="f154" y="f153"/>
                    <a:pt x="f154" y="f153"/>
                    <a:pt x="f154" y="f153"/>
                  </a:cubicBezTo>
                  <a:cubicBezTo>
                    <a:pt x="f155" y="f153"/>
                    <a:pt x="f154" y="f154"/>
                    <a:pt x="f154" y="f154"/>
                  </a:cubicBezTo>
                  <a:cubicBezTo>
                    <a:pt x="f154" y="f154"/>
                    <a:pt x="f154" y="f154"/>
                    <a:pt x="f154" y="f154"/>
                  </a:cubicBezTo>
                  <a:cubicBezTo>
                    <a:pt x="f154" y="f156"/>
                    <a:pt x="f154" y="f156"/>
                    <a:pt x="f155" y="f5"/>
                  </a:cubicBezTo>
                  <a:cubicBezTo>
                    <a:pt x="f155" y="f156"/>
                    <a:pt x="f155" y="f156"/>
                    <a:pt x="f155" y="f156"/>
                  </a:cubicBezTo>
                  <a:cubicBezTo>
                    <a:pt x="f155" y="f5"/>
                    <a:pt x="f155" y="f5"/>
                    <a:pt x="f155" y="f5"/>
                  </a:cubicBezTo>
                  <a:cubicBezTo>
                    <a:pt x="f5" y="f5"/>
                    <a:pt x="f5" y="f5"/>
                    <a:pt x="f5" y="f5"/>
                  </a:cubicBezTo>
                  <a:cubicBezTo>
                    <a:pt x="f5" y="f156"/>
                    <a:pt x="f5" y="f156"/>
                    <a:pt x="f5" y="f156"/>
                  </a:cubicBezTo>
                  <a:cubicBezTo>
                    <a:pt x="f5" y="f156"/>
                    <a:pt x="f5" y="f156"/>
                    <a:pt x="f155" y="f156"/>
                  </a:cubicBezTo>
                  <a:cubicBezTo>
                    <a:pt x="f155" y="f156"/>
                    <a:pt x="f155" y="f156"/>
                    <a:pt x="f155" y="f154"/>
                  </a:cubicBezTo>
                  <a:cubicBezTo>
                    <a:pt x="f155" y="f156"/>
                    <a:pt x="f155" y="f156"/>
                    <a:pt x="f155" y="f156"/>
                  </a:cubicBezTo>
                  <a:cubicBezTo>
                    <a:pt x="f5" y="f156"/>
                    <a:pt x="f155" y="f154"/>
                    <a:pt x="f5" y="f154"/>
                  </a:cubicBezTo>
                  <a:cubicBezTo>
                    <a:pt x="f5" y="f154"/>
                    <a:pt x="f5" y="f154"/>
                    <a:pt x="f5" y="f154"/>
                  </a:cubicBezTo>
                  <a:cubicBezTo>
                    <a:pt x="f5" y="f154"/>
                    <a:pt x="f5" y="f154"/>
                    <a:pt x="f5" y="f153"/>
                  </a:cubicBezTo>
                  <a:cubicBezTo>
                    <a:pt x="f5" y="f154"/>
                    <a:pt x="f155" y="f153"/>
                    <a:pt x="f155" y="f153"/>
                  </a:cubicBezTo>
                  <a:cubicBezTo>
                    <a:pt x="f5" y="f153"/>
                    <a:pt x="f5" y="f153"/>
                    <a:pt x="f155" y="f151"/>
                  </a:cubicBezTo>
                  <a:cubicBezTo>
                    <a:pt x="f154" y="f151"/>
                    <a:pt x="f155" y="f150"/>
                    <a:pt x="f155" y="f150"/>
                  </a:cubicBezTo>
                  <a:cubicBezTo>
                    <a:pt x="f154" y="f150"/>
                    <a:pt x="f154" y="f151"/>
                    <a:pt x="f154" y="f151"/>
                  </a:cubicBezTo>
                  <a:cubicBezTo>
                    <a:pt x="f153" y="f151"/>
                    <a:pt x="f154" y="f151"/>
                    <a:pt x="f153" y="f151"/>
                  </a:cubicBezTo>
                  <a:cubicBezTo>
                    <a:pt x="f154" y="f150"/>
                    <a:pt x="f154" y="f150"/>
                    <a:pt x="f154" y="f149"/>
                  </a:cubicBezTo>
                  <a:cubicBezTo>
                    <a:pt x="f154" y="f149"/>
                    <a:pt x="f154" y="f149"/>
                    <a:pt x="f154" y="f149"/>
                  </a:cubicBezTo>
                  <a:cubicBezTo>
                    <a:pt x="f154" y="f149"/>
                    <a:pt x="f154" y="f149"/>
                    <a:pt x="f154" y="f148"/>
                  </a:cubicBezTo>
                  <a:cubicBezTo>
                    <a:pt x="f153" y="f146"/>
                    <a:pt x="f153" y="f145"/>
                    <a:pt x="f152" y="f145"/>
                  </a:cubicBezTo>
                  <a:cubicBezTo>
                    <a:pt x="f152" y="f145"/>
                    <a:pt x="f152" y="f145"/>
                    <a:pt x="f152" y="f145"/>
                  </a:cubicBezTo>
                  <a:cubicBezTo>
                    <a:pt x="f153" y="f144"/>
                    <a:pt x="f152" y="f144"/>
                    <a:pt x="f152" y="f141"/>
                  </a:cubicBezTo>
                  <a:cubicBezTo>
                    <a:pt x="f150" y="f139"/>
                    <a:pt x="f150" y="f142"/>
                    <a:pt x="f149" y="f142"/>
                  </a:cubicBezTo>
                  <a:cubicBezTo>
                    <a:pt x="f149" y="f135"/>
                    <a:pt x="f147" y="f140"/>
                    <a:pt x="f146" y="f136"/>
                  </a:cubicBezTo>
                  <a:cubicBezTo>
                    <a:pt x="f146" y="f130"/>
                    <a:pt x="f146" y="f130"/>
                    <a:pt x="f146" y="f130"/>
                  </a:cubicBezTo>
                  <a:cubicBezTo>
                    <a:pt x="f146" y="f136"/>
                    <a:pt x="f145" y="f130"/>
                    <a:pt x="f145" y="f136"/>
                  </a:cubicBezTo>
                  <a:cubicBezTo>
                    <a:pt x="f146" y="f136"/>
                    <a:pt x="f146" y="f136"/>
                    <a:pt x="f146" y="f129"/>
                  </a:cubicBezTo>
                  <a:cubicBezTo>
                    <a:pt x="f145" y="f129"/>
                    <a:pt x="f145" y="f126"/>
                    <a:pt x="f145" y="f125"/>
                  </a:cubicBezTo>
                  <a:cubicBezTo>
                    <a:pt x="f145" y="f125"/>
                    <a:pt x="f145" y="f125"/>
                    <a:pt x="f145" y="f125"/>
                  </a:cubicBezTo>
                  <a:cubicBezTo>
                    <a:pt x="f145" y="f133"/>
                    <a:pt x="f143" y="f133"/>
                    <a:pt x="f141" y="f121"/>
                  </a:cubicBezTo>
                  <a:cubicBezTo>
                    <a:pt x="f141" y="f121"/>
                    <a:pt x="f141" y="f121"/>
                    <a:pt x="f141" y="f121"/>
                  </a:cubicBezTo>
                  <a:cubicBezTo>
                    <a:pt x="f141" y="f120"/>
                    <a:pt x="f141" y="f120"/>
                    <a:pt x="f141" y="f132"/>
                  </a:cubicBezTo>
                  <a:cubicBezTo>
                    <a:pt x="f141" y="f117"/>
                    <a:pt x="f139" y="f117"/>
                    <a:pt x="f139" y="f131"/>
                  </a:cubicBezTo>
                  <a:cubicBezTo>
                    <a:pt x="f139" y="f112"/>
                    <a:pt x="f137" y="f110"/>
                    <a:pt x="f137" y="f107"/>
                  </a:cubicBezTo>
                  <a:cubicBezTo>
                    <a:pt x="f135" y="f107"/>
                    <a:pt x="f135" y="f107"/>
                    <a:pt x="f135" y="f107"/>
                  </a:cubicBezTo>
                  <a:cubicBezTo>
                    <a:pt x="f135" y="f122"/>
                    <a:pt x="f130" y="f100"/>
                    <a:pt x="f130" y="f98"/>
                  </a:cubicBezTo>
                  <a:cubicBezTo>
                    <a:pt x="f129" y="f99"/>
                    <a:pt x="f129" y="f99"/>
                    <a:pt x="f129" y="f99"/>
                  </a:cubicBezTo>
                  <a:cubicBezTo>
                    <a:pt x="f128" y="f98"/>
                    <a:pt x="f129" y="f98"/>
                    <a:pt x="f129" y="f97"/>
                  </a:cubicBezTo>
                  <a:cubicBezTo>
                    <a:pt x="f129" y="f97"/>
                    <a:pt x="f129" y="f119"/>
                    <a:pt x="f128" y="f119"/>
                  </a:cubicBezTo>
                  <a:cubicBezTo>
                    <a:pt x="f128" y="f93"/>
                    <a:pt x="f128" y="f93"/>
                    <a:pt x="f128" y="f93"/>
                  </a:cubicBezTo>
                  <a:cubicBezTo>
                    <a:pt x="f126" y="f90"/>
                    <a:pt x="f126" y="f90"/>
                    <a:pt x="f126" y="f115"/>
                  </a:cubicBezTo>
                  <a:cubicBezTo>
                    <a:pt x="f126" y="f115"/>
                    <a:pt x="f126" y="f115"/>
                    <a:pt x="f126" y="f115"/>
                  </a:cubicBezTo>
                  <a:cubicBezTo>
                    <a:pt x="f126" y="f115"/>
                    <a:pt x="f126" y="f115"/>
                    <a:pt x="f125" y="f115"/>
                  </a:cubicBezTo>
                  <a:cubicBezTo>
                    <a:pt x="f125" y="f115"/>
                    <a:pt x="f123" y="f86"/>
                    <a:pt x="f126" y="f86"/>
                  </a:cubicBezTo>
                  <a:cubicBezTo>
                    <a:pt x="f125" y="f83"/>
                    <a:pt x="f125" y="f77"/>
                    <a:pt x="f123" y="f77"/>
                  </a:cubicBezTo>
                  <a:cubicBezTo>
                    <a:pt x="f123" y="f77"/>
                    <a:pt x="f123" y="f77"/>
                    <a:pt x="f123" y="f111"/>
                  </a:cubicBezTo>
                  <a:cubicBezTo>
                    <a:pt x="f123" y="f111"/>
                    <a:pt x="f120" y="f71"/>
                    <a:pt x="f121" y="f66"/>
                  </a:cubicBezTo>
                  <a:cubicBezTo>
                    <a:pt x="f120" y="f66"/>
                    <a:pt x="f120" y="f71"/>
                    <a:pt x="f120" y="f66"/>
                  </a:cubicBezTo>
                  <a:cubicBezTo>
                    <a:pt x="f120" y="f66"/>
                    <a:pt x="f120" y="f66"/>
                    <a:pt x="f120" y="f66"/>
                  </a:cubicBezTo>
                  <a:cubicBezTo>
                    <a:pt x="f120" y="f108"/>
                    <a:pt x="f117" y="f58"/>
                    <a:pt x="f117" y="f55"/>
                  </a:cubicBezTo>
                  <a:cubicBezTo>
                    <a:pt x="f116" y="f102"/>
                    <a:pt x="f113" y="f44"/>
                    <a:pt x="f112" y="f101"/>
                  </a:cubicBezTo>
                  <a:cubicBezTo>
                    <a:pt x="f110" y="f101"/>
                    <a:pt x="f110" y="f101"/>
                    <a:pt x="f110" y="f101"/>
                  </a:cubicBezTo>
                  <a:cubicBezTo>
                    <a:pt x="f112" y="f36"/>
                    <a:pt x="f109" y="f36"/>
                    <a:pt x="f109" y="f32"/>
                  </a:cubicBezTo>
                  <a:cubicBezTo>
                    <a:pt x="f109" y="f32"/>
                    <a:pt x="f109" y="f26"/>
                    <a:pt x="f109" y="f32"/>
                  </a:cubicBezTo>
                  <a:cubicBezTo>
                    <a:pt x="f109" y="f26"/>
                    <a:pt x="f105" y="f96"/>
                    <a:pt x="f107" y="f95"/>
                  </a:cubicBezTo>
                  <a:cubicBezTo>
                    <a:pt x="f107" y="f95"/>
                    <a:pt x="f107" y="f95"/>
                    <a:pt x="f107" y="f95"/>
                  </a:cubicBezTo>
                  <a:cubicBezTo>
                    <a:pt x="f105" y="f95"/>
                    <a:pt x="f105" y="f20"/>
                    <a:pt x="f103" y="f18"/>
                  </a:cubicBezTo>
                  <a:cubicBezTo>
                    <a:pt x="f103" y="f20"/>
                    <a:pt x="f103" y="f20"/>
                    <a:pt x="f103" y="f20"/>
                  </a:cubicBezTo>
                  <a:cubicBezTo>
                    <a:pt x="f104" y="f20"/>
                    <a:pt x="f103" y="f92"/>
                    <a:pt x="f104" y="f18"/>
                  </a:cubicBezTo>
                  <a:cubicBezTo>
                    <a:pt x="f104" y="f18"/>
                    <a:pt x="f103" y="f92"/>
                    <a:pt x="f103" y="f18"/>
                  </a:cubicBezTo>
                  <a:cubicBezTo>
                    <a:pt x="f100" y="f91"/>
                    <a:pt x="f100" y="f15"/>
                    <a:pt x="f99" y="f85"/>
                  </a:cubicBezTo>
                  <a:cubicBezTo>
                    <a:pt x="f97" y="f6"/>
                    <a:pt x="f97" y="f157"/>
                    <a:pt x="f97" y="f85"/>
                  </a:cubicBezTo>
                  <a:cubicBezTo>
                    <a:pt x="f97" y="f85"/>
                    <a:pt x="f98" y="f6"/>
                    <a:pt x="f97" y="f85"/>
                  </a:cubicBezTo>
                  <a:cubicBezTo>
                    <a:pt x="f97" y="f6"/>
                    <a:pt x="f94" y="f85"/>
                    <a:pt x="f94" y="f6"/>
                  </a:cubicBezTo>
                  <a:cubicBezTo>
                    <a:pt x="f97" y="f6"/>
                    <a:pt x="f94" y="f6"/>
                    <a:pt x="f97" y="f84"/>
                  </a:cubicBezTo>
                  <a:cubicBezTo>
                    <a:pt x="f94" y="f84"/>
                    <a:pt x="f93" y="f84"/>
                    <a:pt x="f93" y="f82"/>
                  </a:cubicBezTo>
                  <a:cubicBezTo>
                    <a:pt x="f93" y="f82"/>
                    <a:pt x="f93" y="f82"/>
                    <a:pt x="f93" y="f82"/>
                  </a:cubicBezTo>
                  <a:cubicBezTo>
                    <a:pt x="f94" y="f81"/>
                    <a:pt x="f93" y="f80"/>
                    <a:pt x="f93" y="f79"/>
                  </a:cubicBezTo>
                  <a:cubicBezTo>
                    <a:pt x="f88" y="f72"/>
                    <a:pt x="f83" y="f65"/>
                    <a:pt x="f77" y="f60"/>
                  </a:cubicBezTo>
                  <a:cubicBezTo>
                    <a:pt x="f66" y="f53"/>
                    <a:pt x="f64" y="f158"/>
                    <a:pt x="f55" y="f41"/>
                  </a:cubicBezTo>
                  <a:cubicBezTo>
                    <a:pt x="f50" y="f41"/>
                    <a:pt x="f50" y="f41"/>
                    <a:pt x="f50" y="f38"/>
                  </a:cubicBezTo>
                  <a:cubicBezTo>
                    <a:pt x="f50" y="f39"/>
                    <a:pt x="f50" y="f39"/>
                    <a:pt x="f50" y="f39"/>
                  </a:cubicBezTo>
                  <a:cubicBezTo>
                    <a:pt x="f50" y="f38"/>
                    <a:pt x="f48" y="f38"/>
                    <a:pt x="f50" y="f37"/>
                  </a:cubicBezTo>
                  <a:cubicBezTo>
                    <a:pt x="f48" y="f35"/>
                    <a:pt x="f46" y="f34"/>
                    <a:pt x="f44" y="f31"/>
                  </a:cubicBezTo>
                  <a:cubicBezTo>
                    <a:pt x="f44" y="f31"/>
                    <a:pt x="f44" y="f31"/>
                    <a:pt x="f44" y="f31"/>
                  </a:cubicBezTo>
                  <a:cubicBezTo>
                    <a:pt x="f44" y="f159"/>
                    <a:pt x="f44" y="f159"/>
                    <a:pt x="f44" y="f159"/>
                  </a:cubicBezTo>
                  <a:cubicBezTo>
                    <a:pt x="f44" y="f159"/>
                    <a:pt x="f44" y="f159"/>
                    <a:pt x="f44" y="f159"/>
                  </a:cubicBezTo>
                  <a:cubicBezTo>
                    <a:pt x="f44" y="f159"/>
                    <a:pt x="f44" y="f159"/>
                    <a:pt x="f44" y="f159"/>
                  </a:cubicBezTo>
                  <a:cubicBezTo>
                    <a:pt x="f43" y="f24"/>
                    <a:pt x="f30" y="f19"/>
                    <a:pt x="f23" y="f16"/>
                  </a:cubicBezTo>
                  <a:cubicBezTo>
                    <a:pt x="f20" y="f160"/>
                    <a:pt x="f20" y="f14"/>
                    <a:pt x="f18" y="f13"/>
                  </a:cubicBezTo>
                  <a:cubicBezTo>
                    <a:pt x="f17" y="f10"/>
                    <a:pt x="f11" y="f161"/>
                    <a:pt x="f162" y="f7"/>
                  </a:cubicBezTo>
                  <a:cubicBezTo>
                    <a:pt x="f162" y="f7"/>
                    <a:pt x="f8" y="f163"/>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45" name="Freeform 142">
              <a:extLst>
                <a:ext uri="{FF2B5EF4-FFF2-40B4-BE49-F238E27FC236}">
                  <a16:creationId xmlns:a16="http://schemas.microsoft.com/office/drawing/2014/main" id="{57981BBC-200B-49C4-8E60-65176487E196}"/>
                </a:ext>
              </a:extLst>
            </p:cNvPr>
            <p:cNvSpPr/>
            <p:nvPr/>
          </p:nvSpPr>
          <p:spPr>
            <a:xfrm>
              <a:off x="9624398" y="3820902"/>
              <a:ext cx="161391" cy="300188"/>
            </a:xfrm>
            <a:custGeom>
              <a:avLst/>
              <a:gdLst>
                <a:gd name="f0" fmla="val 10800000"/>
                <a:gd name="f1" fmla="val 5400000"/>
                <a:gd name="f2" fmla="val 180"/>
                <a:gd name="f3" fmla="val w"/>
                <a:gd name="f4" fmla="val h"/>
                <a:gd name="f5" fmla="val 0"/>
                <a:gd name="f6" fmla="val 109"/>
                <a:gd name="f7" fmla="val 202"/>
                <a:gd name="f8" fmla="val 108"/>
                <a:gd name="f9" fmla="val 198"/>
                <a:gd name="f10" fmla="val 195"/>
                <a:gd name="f11" fmla="val 105"/>
                <a:gd name="f12" fmla="val 194"/>
                <a:gd name="f13" fmla="val 188"/>
                <a:gd name="f14" fmla="val 103"/>
                <a:gd name="f15" fmla="val 190"/>
                <a:gd name="f16" fmla="val 186"/>
                <a:gd name="f17" fmla="val 100"/>
                <a:gd name="f18" fmla="val 182"/>
                <a:gd name="f19" fmla="val 98"/>
                <a:gd name="f20" fmla="val 181"/>
                <a:gd name="f21" fmla="val 96"/>
                <a:gd name="f22" fmla="val 178"/>
                <a:gd name="f23" fmla="val 177"/>
                <a:gd name="f24" fmla="val 175"/>
                <a:gd name="f25" fmla="val 95"/>
                <a:gd name="f26" fmla="val 174"/>
                <a:gd name="f27" fmla="val 94"/>
                <a:gd name="f28" fmla="val 173"/>
                <a:gd name="f29" fmla="val 172"/>
                <a:gd name="f30" fmla="val 169"/>
                <a:gd name="f31" fmla="val 92"/>
                <a:gd name="f32" fmla="val 168"/>
                <a:gd name="f33" fmla="val 91"/>
                <a:gd name="f34" fmla="val 164"/>
                <a:gd name="f35" fmla="val 162"/>
                <a:gd name="f36" fmla="val 88"/>
                <a:gd name="f37" fmla="val 161"/>
                <a:gd name="f38" fmla="val 160"/>
                <a:gd name="f39" fmla="val 158"/>
                <a:gd name="f40" fmla="val 87"/>
                <a:gd name="f41" fmla="val 157"/>
                <a:gd name="f42" fmla="val 156"/>
                <a:gd name="f43" fmla="val 86"/>
                <a:gd name="f44" fmla="val 155"/>
                <a:gd name="f45" fmla="val 85"/>
                <a:gd name="f46" fmla="val 153"/>
                <a:gd name="f47" fmla="val 83"/>
                <a:gd name="f48" fmla="val 149"/>
                <a:gd name="f49" fmla="val 82"/>
                <a:gd name="f50" fmla="val 145"/>
                <a:gd name="f51" fmla="val 81"/>
                <a:gd name="f52" fmla="val 79"/>
                <a:gd name="f53" fmla="val 144"/>
                <a:gd name="f54" fmla="val 143"/>
                <a:gd name="f55" fmla="val 78"/>
                <a:gd name="f56" fmla="val 141"/>
                <a:gd name="f57" fmla="val 140"/>
                <a:gd name="f58" fmla="val 75"/>
                <a:gd name="f59" fmla="val 74"/>
                <a:gd name="f60" fmla="val 138"/>
                <a:gd name="f61" fmla="val 136"/>
                <a:gd name="f62" fmla="val 135"/>
                <a:gd name="f63" fmla="val 134"/>
                <a:gd name="f64" fmla="val 132"/>
                <a:gd name="f65" fmla="val 73"/>
                <a:gd name="f66" fmla="val 72"/>
                <a:gd name="f67" fmla="val 131"/>
                <a:gd name="f68" fmla="val 130"/>
                <a:gd name="f69" fmla="val 128"/>
                <a:gd name="f70" fmla="val 70"/>
                <a:gd name="f71" fmla="val 69"/>
                <a:gd name="f72" fmla="val 127"/>
                <a:gd name="f73" fmla="val 124"/>
                <a:gd name="f74" fmla="val 123"/>
                <a:gd name="f75" fmla="val 122"/>
                <a:gd name="f76" fmla="val 121"/>
                <a:gd name="f77" fmla="val 68"/>
                <a:gd name="f78" fmla="val 66"/>
                <a:gd name="f79" fmla="val 119"/>
                <a:gd name="f80" fmla="val 118"/>
                <a:gd name="f81" fmla="val 117"/>
                <a:gd name="f82" fmla="val 115"/>
                <a:gd name="f83" fmla="val 65"/>
                <a:gd name="f84" fmla="val 111"/>
                <a:gd name="f85" fmla="val 64"/>
                <a:gd name="f86" fmla="val 110"/>
                <a:gd name="f87" fmla="val 61"/>
                <a:gd name="f88" fmla="val 106"/>
                <a:gd name="f89" fmla="val 104"/>
                <a:gd name="f90" fmla="val 60"/>
                <a:gd name="f91" fmla="val 102"/>
                <a:gd name="f92" fmla="val 101"/>
                <a:gd name="f93" fmla="val 59"/>
                <a:gd name="f94" fmla="val 57"/>
                <a:gd name="f95" fmla="val 97"/>
                <a:gd name="f96" fmla="val 56"/>
                <a:gd name="f97" fmla="val 55"/>
                <a:gd name="f98" fmla="val 93"/>
                <a:gd name="f99" fmla="val 53"/>
                <a:gd name="f100" fmla="val 52"/>
                <a:gd name="f101" fmla="val 89"/>
                <a:gd name="f102" fmla="val 84"/>
                <a:gd name="f103" fmla="val 48"/>
                <a:gd name="f104" fmla="val 51"/>
                <a:gd name="f105" fmla="val 47"/>
                <a:gd name="f106" fmla="val 80"/>
                <a:gd name="f107" fmla="val 46"/>
                <a:gd name="f108" fmla="val 77"/>
                <a:gd name="f109" fmla="val 76"/>
                <a:gd name="f110" fmla="val 44"/>
                <a:gd name="f111" fmla="val 71"/>
                <a:gd name="f112" fmla="val 43"/>
                <a:gd name="f113" fmla="val 42"/>
                <a:gd name="f114" fmla="val 40"/>
                <a:gd name="f115" fmla="val 67"/>
                <a:gd name="f116" fmla="val 39"/>
                <a:gd name="f117" fmla="val 63"/>
                <a:gd name="f118" fmla="val 62"/>
                <a:gd name="f119" fmla="val 38"/>
                <a:gd name="f120" fmla="val 37"/>
                <a:gd name="f121" fmla="val 58"/>
                <a:gd name="f122" fmla="val 34"/>
                <a:gd name="f123" fmla="val 54"/>
                <a:gd name="f124" fmla="val 33"/>
                <a:gd name="f125" fmla="val 31"/>
                <a:gd name="f126" fmla="val 49"/>
                <a:gd name="f127" fmla="val 30"/>
                <a:gd name="f128" fmla="val 45"/>
                <a:gd name="f129" fmla="val 29"/>
                <a:gd name="f130" fmla="val 41"/>
                <a:gd name="f131" fmla="val 27"/>
                <a:gd name="f132" fmla="val 26"/>
                <a:gd name="f133" fmla="val 25"/>
                <a:gd name="f134" fmla="val 36"/>
                <a:gd name="f135" fmla="val 24"/>
                <a:gd name="f136" fmla="val 21"/>
                <a:gd name="f137" fmla="val 28"/>
                <a:gd name="f138" fmla="val 20"/>
                <a:gd name="f139" fmla="val 18"/>
                <a:gd name="f140" fmla="val 17"/>
                <a:gd name="f141" fmla="val 23"/>
                <a:gd name="f142" fmla="val 16"/>
                <a:gd name="f143" fmla="val 14"/>
                <a:gd name="f144" fmla="val 15"/>
                <a:gd name="f145" fmla="val 13"/>
                <a:gd name="f146" fmla="val 12"/>
                <a:gd name="f147" fmla="val 11"/>
                <a:gd name="f148" fmla="val 9"/>
                <a:gd name="f149" fmla="val 7"/>
                <a:gd name="f150" fmla="val 8"/>
                <a:gd name="f151" fmla="val 5"/>
                <a:gd name="f152" fmla="val 4"/>
                <a:gd name="f153" fmla="val 3"/>
                <a:gd name="f154" fmla="val 2"/>
                <a:gd name="f155" fmla="val 10"/>
                <a:gd name="f156" fmla="val 114"/>
                <a:gd name="f157" fmla="val 165"/>
                <a:gd name="f158" fmla="val 185"/>
                <a:gd name="f159" fmla="val 107"/>
                <a:gd name="f160" fmla="val 200"/>
                <a:gd name="f161" fmla="+- 0 0 -90"/>
                <a:gd name="f162" fmla="*/ f3 1 109"/>
                <a:gd name="f163" fmla="*/ f4 1 202"/>
                <a:gd name="f164" fmla="+- f7 0 f5"/>
                <a:gd name="f165" fmla="+- f6 0 f5"/>
                <a:gd name="f166" fmla="*/ f161 f0 1"/>
                <a:gd name="f167" fmla="*/ f165 1 109"/>
                <a:gd name="f168" fmla="*/ f164 1 202"/>
                <a:gd name="f169" fmla="*/ 96 f165 1"/>
                <a:gd name="f170" fmla="*/ 177 f164 1"/>
                <a:gd name="f171" fmla="*/ 94 f165 1"/>
                <a:gd name="f172" fmla="*/ 172 f164 1"/>
                <a:gd name="f173" fmla="*/ 88 f165 1"/>
                <a:gd name="f174" fmla="*/ 158 f164 1"/>
                <a:gd name="f175" fmla="*/ 87 f165 1"/>
                <a:gd name="f176" fmla="*/ 155 f164 1"/>
                <a:gd name="f177" fmla="*/ 79 f165 1"/>
                <a:gd name="f178" fmla="*/ 143 f164 1"/>
                <a:gd name="f179" fmla="*/ 75 f165 1"/>
                <a:gd name="f180" fmla="*/ 138 f164 1"/>
                <a:gd name="f181" fmla="*/ 73 f165 1"/>
                <a:gd name="f182" fmla="*/ 131 f164 1"/>
                <a:gd name="f183" fmla="*/ 70 f165 1"/>
                <a:gd name="f184" fmla="*/ 124 f164 1"/>
                <a:gd name="f185" fmla="*/ 68 f165 1"/>
                <a:gd name="f186" fmla="*/ 122 f164 1"/>
                <a:gd name="f187" fmla="*/ 118 f164 1"/>
                <a:gd name="f188" fmla="*/ 65 f165 1"/>
                <a:gd name="f189" fmla="*/ 110 f164 1"/>
                <a:gd name="f190" fmla="*/ 61 f165 1"/>
                <a:gd name="f191" fmla="*/ 106 f164 1"/>
                <a:gd name="f192" fmla="*/ 60 f165 1"/>
                <a:gd name="f193" fmla="*/ 102 f164 1"/>
                <a:gd name="f194" fmla="*/ 57 f165 1"/>
                <a:gd name="f195" fmla="*/ 97 f164 1"/>
                <a:gd name="f196" fmla="*/ 55 f165 1"/>
                <a:gd name="f197" fmla="*/ 91 f164 1"/>
                <a:gd name="f198" fmla="*/ 48 f165 1"/>
                <a:gd name="f199" fmla="*/ 84 f164 1"/>
                <a:gd name="f200" fmla="*/ 80 f164 1"/>
                <a:gd name="f201" fmla="*/ 46 f165 1"/>
                <a:gd name="f202" fmla="*/ 79 f164 1"/>
                <a:gd name="f203" fmla="*/ 44 f165 1"/>
                <a:gd name="f204" fmla="*/ 76 f164 1"/>
                <a:gd name="f205" fmla="*/ 75 f164 1"/>
                <a:gd name="f206" fmla="*/ 43 f165 1"/>
                <a:gd name="f207" fmla="*/ 70 f164 1"/>
                <a:gd name="f208" fmla="*/ 38 f165 1"/>
                <a:gd name="f209" fmla="*/ 61 f164 1"/>
                <a:gd name="f210" fmla="*/ 37 f165 1"/>
                <a:gd name="f211" fmla="*/ 57 f164 1"/>
                <a:gd name="f212" fmla="*/ 33 f165 1"/>
                <a:gd name="f213" fmla="*/ 53 f164 1"/>
                <a:gd name="f214" fmla="*/ 29 f165 1"/>
                <a:gd name="f215" fmla="*/ 45 f164 1"/>
                <a:gd name="f216" fmla="*/ 26 f165 1"/>
                <a:gd name="f217" fmla="*/ 44 f164 1"/>
                <a:gd name="f218" fmla="*/ 40 f164 1"/>
                <a:gd name="f219" fmla="*/ 27 f165 1"/>
                <a:gd name="f220" fmla="*/ 37 f164 1"/>
                <a:gd name="f221" fmla="*/ 25 f165 1"/>
                <a:gd name="f222" fmla="*/ 33 f164 1"/>
                <a:gd name="f223" fmla="*/ 30 f164 1"/>
                <a:gd name="f224" fmla="*/ 24 f165 1"/>
                <a:gd name="f225" fmla="*/ 29 f164 1"/>
                <a:gd name="f226" fmla="*/ 18 f165 1"/>
                <a:gd name="f227" fmla="*/ 28 f164 1"/>
                <a:gd name="f228" fmla="*/ 24 f164 1"/>
                <a:gd name="f229" fmla="*/ 17 f165 1"/>
                <a:gd name="f230" fmla="*/ 23 f164 1"/>
                <a:gd name="f231" fmla="*/ 20 f164 1"/>
                <a:gd name="f232" fmla="*/ 16 f165 1"/>
                <a:gd name="f233" fmla="*/ 16 f164 1"/>
                <a:gd name="f234" fmla="*/ 13 f165 1"/>
                <a:gd name="f235" fmla="*/ 13 f164 1"/>
                <a:gd name="f236" fmla="*/ 4 f165 1"/>
                <a:gd name="f237" fmla="*/ 8 f164 1"/>
                <a:gd name="f238" fmla="*/ 3 f165 1"/>
                <a:gd name="f239" fmla="*/ 7 f164 1"/>
                <a:gd name="f240" fmla="*/ 0 f165 1"/>
                <a:gd name="f241" fmla="*/ 0 f164 1"/>
                <a:gd name="f242" fmla="*/ 3 f164 1"/>
                <a:gd name="f243" fmla="*/ 5 f165 1"/>
                <a:gd name="f244" fmla="*/ 17 f164 1"/>
                <a:gd name="f245" fmla="*/ 20 f165 1"/>
                <a:gd name="f246" fmla="*/ 49 f164 1"/>
                <a:gd name="f247" fmla="*/ 62 f164 1"/>
                <a:gd name="f248" fmla="*/ 31 f165 1"/>
                <a:gd name="f249" fmla="*/ 89 f164 1"/>
                <a:gd name="f250" fmla="*/ 98 f164 1"/>
                <a:gd name="f251" fmla="*/ 111 f164 1"/>
                <a:gd name="f252" fmla="*/ 78 f165 1"/>
                <a:gd name="f253" fmla="*/ 156 f164 1"/>
                <a:gd name="f254" fmla="*/ 85 f165 1"/>
                <a:gd name="f255" fmla="*/ 168 f164 1"/>
                <a:gd name="f256" fmla="*/ 108 f165 1"/>
                <a:gd name="f257" fmla="*/ 198 f164 1"/>
                <a:gd name="f258" fmla="*/ f166 1 f2"/>
                <a:gd name="f259" fmla="*/ f169 1 109"/>
                <a:gd name="f260" fmla="*/ f170 1 202"/>
                <a:gd name="f261" fmla="*/ f171 1 109"/>
                <a:gd name="f262" fmla="*/ f172 1 202"/>
                <a:gd name="f263" fmla="*/ f173 1 109"/>
                <a:gd name="f264" fmla="*/ f174 1 202"/>
                <a:gd name="f265" fmla="*/ f175 1 109"/>
                <a:gd name="f266" fmla="*/ f176 1 202"/>
                <a:gd name="f267" fmla="*/ f177 1 109"/>
                <a:gd name="f268" fmla="*/ f178 1 202"/>
                <a:gd name="f269" fmla="*/ f179 1 109"/>
                <a:gd name="f270" fmla="*/ f180 1 202"/>
                <a:gd name="f271" fmla="*/ f181 1 109"/>
                <a:gd name="f272" fmla="*/ f182 1 202"/>
                <a:gd name="f273" fmla="*/ f183 1 109"/>
                <a:gd name="f274" fmla="*/ f184 1 202"/>
                <a:gd name="f275" fmla="*/ f185 1 109"/>
                <a:gd name="f276" fmla="*/ f186 1 202"/>
                <a:gd name="f277" fmla="*/ f187 1 202"/>
                <a:gd name="f278" fmla="*/ f188 1 109"/>
                <a:gd name="f279" fmla="*/ f189 1 202"/>
                <a:gd name="f280" fmla="*/ f190 1 109"/>
                <a:gd name="f281" fmla="*/ f191 1 202"/>
                <a:gd name="f282" fmla="*/ f192 1 109"/>
                <a:gd name="f283" fmla="*/ f193 1 202"/>
                <a:gd name="f284" fmla="*/ f194 1 109"/>
                <a:gd name="f285" fmla="*/ f195 1 202"/>
                <a:gd name="f286" fmla="*/ f196 1 109"/>
                <a:gd name="f287" fmla="*/ f197 1 202"/>
                <a:gd name="f288" fmla="*/ f198 1 109"/>
                <a:gd name="f289" fmla="*/ f199 1 202"/>
                <a:gd name="f290" fmla="*/ f200 1 202"/>
                <a:gd name="f291" fmla="*/ f201 1 109"/>
                <a:gd name="f292" fmla="*/ f202 1 202"/>
                <a:gd name="f293" fmla="*/ f203 1 109"/>
                <a:gd name="f294" fmla="*/ f204 1 202"/>
                <a:gd name="f295" fmla="*/ f205 1 202"/>
                <a:gd name="f296" fmla="*/ f206 1 109"/>
                <a:gd name="f297" fmla="*/ f207 1 202"/>
                <a:gd name="f298" fmla="*/ f208 1 109"/>
                <a:gd name="f299" fmla="*/ f209 1 202"/>
                <a:gd name="f300" fmla="*/ f210 1 109"/>
                <a:gd name="f301" fmla="*/ f211 1 202"/>
                <a:gd name="f302" fmla="*/ f212 1 109"/>
                <a:gd name="f303" fmla="*/ f213 1 202"/>
                <a:gd name="f304" fmla="*/ f214 1 109"/>
                <a:gd name="f305" fmla="*/ f215 1 202"/>
                <a:gd name="f306" fmla="*/ f216 1 109"/>
                <a:gd name="f307" fmla="*/ f217 1 202"/>
                <a:gd name="f308" fmla="*/ f218 1 202"/>
                <a:gd name="f309" fmla="*/ f219 1 109"/>
                <a:gd name="f310" fmla="*/ f220 1 202"/>
                <a:gd name="f311" fmla="*/ f221 1 109"/>
                <a:gd name="f312" fmla="*/ f222 1 202"/>
                <a:gd name="f313" fmla="*/ f223 1 202"/>
                <a:gd name="f314" fmla="*/ f224 1 109"/>
                <a:gd name="f315" fmla="*/ f225 1 202"/>
                <a:gd name="f316" fmla="*/ f226 1 109"/>
                <a:gd name="f317" fmla="*/ f227 1 202"/>
                <a:gd name="f318" fmla="*/ f228 1 202"/>
                <a:gd name="f319" fmla="*/ f229 1 109"/>
                <a:gd name="f320" fmla="*/ f230 1 202"/>
                <a:gd name="f321" fmla="*/ f231 1 202"/>
                <a:gd name="f322" fmla="*/ f232 1 109"/>
                <a:gd name="f323" fmla="*/ f233 1 202"/>
                <a:gd name="f324" fmla="*/ f234 1 109"/>
                <a:gd name="f325" fmla="*/ f235 1 202"/>
                <a:gd name="f326" fmla="*/ f236 1 109"/>
                <a:gd name="f327" fmla="*/ f237 1 202"/>
                <a:gd name="f328" fmla="*/ f238 1 109"/>
                <a:gd name="f329" fmla="*/ f239 1 202"/>
                <a:gd name="f330" fmla="*/ f240 1 109"/>
                <a:gd name="f331" fmla="*/ f241 1 202"/>
                <a:gd name="f332" fmla="*/ f242 1 202"/>
                <a:gd name="f333" fmla="*/ f243 1 109"/>
                <a:gd name="f334" fmla="*/ f244 1 202"/>
                <a:gd name="f335" fmla="*/ f245 1 109"/>
                <a:gd name="f336" fmla="*/ f246 1 202"/>
                <a:gd name="f337" fmla="*/ f247 1 202"/>
                <a:gd name="f338" fmla="*/ f248 1 109"/>
                <a:gd name="f339" fmla="*/ f249 1 202"/>
                <a:gd name="f340" fmla="*/ f250 1 202"/>
                <a:gd name="f341" fmla="*/ f251 1 202"/>
                <a:gd name="f342" fmla="*/ f252 1 109"/>
                <a:gd name="f343" fmla="*/ f253 1 202"/>
                <a:gd name="f344" fmla="*/ f254 1 109"/>
                <a:gd name="f345" fmla="*/ f255 1 202"/>
                <a:gd name="f346" fmla="*/ f256 1 109"/>
                <a:gd name="f347" fmla="*/ f257 1 202"/>
                <a:gd name="f348" fmla="*/ 0 1 f167"/>
                <a:gd name="f349" fmla="*/ f6 1 f167"/>
                <a:gd name="f350" fmla="*/ 0 1 f168"/>
                <a:gd name="f351" fmla="*/ f7 1 f168"/>
                <a:gd name="f352" fmla="+- f258 0 f1"/>
                <a:gd name="f353" fmla="*/ f259 1 f167"/>
                <a:gd name="f354" fmla="*/ f260 1 f168"/>
                <a:gd name="f355" fmla="*/ f261 1 f167"/>
                <a:gd name="f356" fmla="*/ f262 1 f168"/>
                <a:gd name="f357" fmla="*/ f263 1 f167"/>
                <a:gd name="f358" fmla="*/ f264 1 f168"/>
                <a:gd name="f359" fmla="*/ f265 1 f167"/>
                <a:gd name="f360" fmla="*/ f266 1 f168"/>
                <a:gd name="f361" fmla="*/ f267 1 f167"/>
                <a:gd name="f362" fmla="*/ f268 1 f168"/>
                <a:gd name="f363" fmla="*/ f269 1 f167"/>
                <a:gd name="f364" fmla="*/ f270 1 f168"/>
                <a:gd name="f365" fmla="*/ f271 1 f167"/>
                <a:gd name="f366" fmla="*/ f272 1 f168"/>
                <a:gd name="f367" fmla="*/ f273 1 f167"/>
                <a:gd name="f368" fmla="*/ f274 1 f168"/>
                <a:gd name="f369" fmla="*/ f275 1 f167"/>
                <a:gd name="f370" fmla="*/ f276 1 f168"/>
                <a:gd name="f371" fmla="*/ f277 1 f168"/>
                <a:gd name="f372" fmla="*/ f278 1 f167"/>
                <a:gd name="f373" fmla="*/ f279 1 f168"/>
                <a:gd name="f374" fmla="*/ f280 1 f167"/>
                <a:gd name="f375" fmla="*/ f281 1 f168"/>
                <a:gd name="f376" fmla="*/ f282 1 f167"/>
                <a:gd name="f377" fmla="*/ f283 1 f168"/>
                <a:gd name="f378" fmla="*/ f284 1 f167"/>
                <a:gd name="f379" fmla="*/ f285 1 f168"/>
                <a:gd name="f380" fmla="*/ f286 1 f167"/>
                <a:gd name="f381" fmla="*/ f287 1 f168"/>
                <a:gd name="f382" fmla="*/ f288 1 f167"/>
                <a:gd name="f383" fmla="*/ f289 1 f168"/>
                <a:gd name="f384" fmla="*/ f290 1 f168"/>
                <a:gd name="f385" fmla="*/ f291 1 f167"/>
                <a:gd name="f386" fmla="*/ f292 1 f168"/>
                <a:gd name="f387" fmla="*/ f293 1 f167"/>
                <a:gd name="f388" fmla="*/ f294 1 f168"/>
                <a:gd name="f389" fmla="*/ f295 1 f168"/>
                <a:gd name="f390" fmla="*/ f296 1 f167"/>
                <a:gd name="f391" fmla="*/ f297 1 f168"/>
                <a:gd name="f392" fmla="*/ f298 1 f167"/>
                <a:gd name="f393" fmla="*/ f299 1 f168"/>
                <a:gd name="f394" fmla="*/ f300 1 f167"/>
                <a:gd name="f395" fmla="*/ f301 1 f168"/>
                <a:gd name="f396" fmla="*/ f302 1 f167"/>
                <a:gd name="f397" fmla="*/ f303 1 f168"/>
                <a:gd name="f398" fmla="*/ f304 1 f167"/>
                <a:gd name="f399" fmla="*/ f305 1 f168"/>
                <a:gd name="f400" fmla="*/ f306 1 f167"/>
                <a:gd name="f401" fmla="*/ f307 1 f168"/>
                <a:gd name="f402" fmla="*/ f308 1 f168"/>
                <a:gd name="f403" fmla="*/ f309 1 f167"/>
                <a:gd name="f404" fmla="*/ f310 1 f168"/>
                <a:gd name="f405" fmla="*/ f311 1 f167"/>
                <a:gd name="f406" fmla="*/ f312 1 f168"/>
                <a:gd name="f407" fmla="*/ f313 1 f168"/>
                <a:gd name="f408" fmla="*/ f314 1 f167"/>
                <a:gd name="f409" fmla="*/ f315 1 f168"/>
                <a:gd name="f410" fmla="*/ f316 1 f167"/>
                <a:gd name="f411" fmla="*/ f317 1 f168"/>
                <a:gd name="f412" fmla="*/ f318 1 f168"/>
                <a:gd name="f413" fmla="*/ f319 1 f167"/>
                <a:gd name="f414" fmla="*/ f320 1 f168"/>
                <a:gd name="f415" fmla="*/ f321 1 f168"/>
                <a:gd name="f416" fmla="*/ f322 1 f167"/>
                <a:gd name="f417" fmla="*/ f323 1 f168"/>
                <a:gd name="f418" fmla="*/ f324 1 f167"/>
                <a:gd name="f419" fmla="*/ f325 1 f168"/>
                <a:gd name="f420" fmla="*/ f326 1 f167"/>
                <a:gd name="f421" fmla="*/ f327 1 f168"/>
                <a:gd name="f422" fmla="*/ f328 1 f167"/>
                <a:gd name="f423" fmla="*/ f329 1 f168"/>
                <a:gd name="f424" fmla="*/ f330 1 f167"/>
                <a:gd name="f425" fmla="*/ f331 1 f168"/>
                <a:gd name="f426" fmla="*/ f332 1 f168"/>
                <a:gd name="f427" fmla="*/ f333 1 f167"/>
                <a:gd name="f428" fmla="*/ f334 1 f168"/>
                <a:gd name="f429" fmla="*/ f335 1 f167"/>
                <a:gd name="f430" fmla="*/ f336 1 f168"/>
                <a:gd name="f431" fmla="*/ f337 1 f168"/>
                <a:gd name="f432" fmla="*/ f338 1 f167"/>
                <a:gd name="f433" fmla="*/ f339 1 f168"/>
                <a:gd name="f434" fmla="*/ f340 1 f168"/>
                <a:gd name="f435" fmla="*/ f341 1 f168"/>
                <a:gd name="f436" fmla="*/ f342 1 f167"/>
                <a:gd name="f437" fmla="*/ f343 1 f168"/>
                <a:gd name="f438" fmla="*/ f344 1 f167"/>
                <a:gd name="f439" fmla="*/ f345 1 f168"/>
                <a:gd name="f440" fmla="*/ f346 1 f167"/>
                <a:gd name="f441" fmla="*/ f347 1 f168"/>
                <a:gd name="f442" fmla="*/ f348 f162 1"/>
                <a:gd name="f443" fmla="*/ f349 f162 1"/>
                <a:gd name="f444" fmla="*/ f351 f163 1"/>
                <a:gd name="f445" fmla="*/ f350 f163 1"/>
                <a:gd name="f446" fmla="*/ f353 f162 1"/>
                <a:gd name="f447" fmla="*/ f354 f163 1"/>
                <a:gd name="f448" fmla="*/ f355 f162 1"/>
                <a:gd name="f449" fmla="*/ f356 f163 1"/>
                <a:gd name="f450" fmla="*/ f357 f162 1"/>
                <a:gd name="f451" fmla="*/ f358 f163 1"/>
                <a:gd name="f452" fmla="*/ f359 f162 1"/>
                <a:gd name="f453" fmla="*/ f360 f163 1"/>
                <a:gd name="f454" fmla="*/ f361 f162 1"/>
                <a:gd name="f455" fmla="*/ f362 f163 1"/>
                <a:gd name="f456" fmla="*/ f363 f162 1"/>
                <a:gd name="f457" fmla="*/ f364 f163 1"/>
                <a:gd name="f458" fmla="*/ f365 f162 1"/>
                <a:gd name="f459" fmla="*/ f366 f163 1"/>
                <a:gd name="f460" fmla="*/ f367 f162 1"/>
                <a:gd name="f461" fmla="*/ f368 f163 1"/>
                <a:gd name="f462" fmla="*/ f369 f162 1"/>
                <a:gd name="f463" fmla="*/ f370 f163 1"/>
                <a:gd name="f464" fmla="*/ f371 f163 1"/>
                <a:gd name="f465" fmla="*/ f372 f162 1"/>
                <a:gd name="f466" fmla="*/ f373 f163 1"/>
                <a:gd name="f467" fmla="*/ f374 f162 1"/>
                <a:gd name="f468" fmla="*/ f375 f163 1"/>
                <a:gd name="f469" fmla="*/ f376 f162 1"/>
                <a:gd name="f470" fmla="*/ f377 f163 1"/>
                <a:gd name="f471" fmla="*/ f378 f162 1"/>
                <a:gd name="f472" fmla="*/ f379 f163 1"/>
                <a:gd name="f473" fmla="*/ f380 f162 1"/>
                <a:gd name="f474" fmla="*/ f381 f163 1"/>
                <a:gd name="f475" fmla="*/ f382 f162 1"/>
                <a:gd name="f476" fmla="*/ f383 f163 1"/>
                <a:gd name="f477" fmla="*/ f384 f163 1"/>
                <a:gd name="f478" fmla="*/ f385 f162 1"/>
                <a:gd name="f479" fmla="*/ f386 f163 1"/>
                <a:gd name="f480" fmla="*/ f387 f162 1"/>
                <a:gd name="f481" fmla="*/ f388 f163 1"/>
                <a:gd name="f482" fmla="*/ f389 f163 1"/>
                <a:gd name="f483" fmla="*/ f390 f162 1"/>
                <a:gd name="f484" fmla="*/ f391 f163 1"/>
                <a:gd name="f485" fmla="*/ f392 f162 1"/>
                <a:gd name="f486" fmla="*/ f393 f163 1"/>
                <a:gd name="f487" fmla="*/ f394 f162 1"/>
                <a:gd name="f488" fmla="*/ f395 f163 1"/>
                <a:gd name="f489" fmla="*/ f396 f162 1"/>
                <a:gd name="f490" fmla="*/ f397 f163 1"/>
                <a:gd name="f491" fmla="*/ f398 f162 1"/>
                <a:gd name="f492" fmla="*/ f399 f163 1"/>
                <a:gd name="f493" fmla="*/ f400 f162 1"/>
                <a:gd name="f494" fmla="*/ f401 f163 1"/>
                <a:gd name="f495" fmla="*/ f402 f163 1"/>
                <a:gd name="f496" fmla="*/ f403 f162 1"/>
                <a:gd name="f497" fmla="*/ f404 f163 1"/>
                <a:gd name="f498" fmla="*/ f405 f162 1"/>
                <a:gd name="f499" fmla="*/ f406 f163 1"/>
                <a:gd name="f500" fmla="*/ f407 f163 1"/>
                <a:gd name="f501" fmla="*/ f408 f162 1"/>
                <a:gd name="f502" fmla="*/ f409 f163 1"/>
                <a:gd name="f503" fmla="*/ f410 f162 1"/>
                <a:gd name="f504" fmla="*/ f411 f163 1"/>
                <a:gd name="f505" fmla="*/ f412 f163 1"/>
                <a:gd name="f506" fmla="*/ f413 f162 1"/>
                <a:gd name="f507" fmla="*/ f414 f163 1"/>
                <a:gd name="f508" fmla="*/ f415 f163 1"/>
                <a:gd name="f509" fmla="*/ f416 f162 1"/>
                <a:gd name="f510" fmla="*/ f417 f163 1"/>
                <a:gd name="f511" fmla="*/ f418 f162 1"/>
                <a:gd name="f512" fmla="*/ f419 f163 1"/>
                <a:gd name="f513" fmla="*/ f420 f162 1"/>
                <a:gd name="f514" fmla="*/ f421 f163 1"/>
                <a:gd name="f515" fmla="*/ f422 f162 1"/>
                <a:gd name="f516" fmla="*/ f423 f163 1"/>
                <a:gd name="f517" fmla="*/ f424 f162 1"/>
                <a:gd name="f518" fmla="*/ f425 f163 1"/>
                <a:gd name="f519" fmla="*/ f426 f163 1"/>
                <a:gd name="f520" fmla="*/ f427 f162 1"/>
                <a:gd name="f521" fmla="*/ f428 f163 1"/>
                <a:gd name="f522" fmla="*/ f429 f162 1"/>
                <a:gd name="f523" fmla="*/ f430 f163 1"/>
                <a:gd name="f524" fmla="*/ f431 f163 1"/>
                <a:gd name="f525" fmla="*/ f432 f162 1"/>
                <a:gd name="f526" fmla="*/ f433 f163 1"/>
                <a:gd name="f527" fmla="*/ f434 f163 1"/>
                <a:gd name="f528" fmla="*/ f435 f163 1"/>
                <a:gd name="f529" fmla="*/ f436 f162 1"/>
                <a:gd name="f530" fmla="*/ f437 f163 1"/>
                <a:gd name="f531" fmla="*/ f438 f162 1"/>
                <a:gd name="f532" fmla="*/ f439 f163 1"/>
                <a:gd name="f533" fmla="*/ f440 f162 1"/>
                <a:gd name="f534" fmla="*/ f441 f163 1"/>
              </a:gdLst>
              <a:ahLst/>
              <a:cxnLst>
                <a:cxn ang="3cd4">
                  <a:pos x="hc" y="t"/>
                </a:cxn>
                <a:cxn ang="0">
                  <a:pos x="r" y="vc"/>
                </a:cxn>
                <a:cxn ang="cd4">
                  <a:pos x="hc" y="b"/>
                </a:cxn>
                <a:cxn ang="cd2">
                  <a:pos x="l" y="vc"/>
                </a:cxn>
                <a:cxn ang="f352">
                  <a:pos x="f446" y="f447"/>
                </a:cxn>
                <a:cxn ang="f352">
                  <a:pos x="f448" y="f449"/>
                </a:cxn>
                <a:cxn ang="f352">
                  <a:pos x="f450" y="f451"/>
                </a:cxn>
                <a:cxn ang="f352">
                  <a:pos x="f452" y="f453"/>
                </a:cxn>
                <a:cxn ang="f352">
                  <a:pos x="f454" y="f455"/>
                </a:cxn>
                <a:cxn ang="f352">
                  <a:pos x="f456" y="f457"/>
                </a:cxn>
                <a:cxn ang="f352">
                  <a:pos x="f458" y="f459"/>
                </a:cxn>
                <a:cxn ang="f352">
                  <a:pos x="f460" y="f461"/>
                </a:cxn>
                <a:cxn ang="f352">
                  <a:pos x="f462" y="f463"/>
                </a:cxn>
                <a:cxn ang="f352">
                  <a:pos x="f462" y="f464"/>
                </a:cxn>
                <a:cxn ang="f352">
                  <a:pos x="f465" y="f466"/>
                </a:cxn>
                <a:cxn ang="f352">
                  <a:pos x="f467" y="f468"/>
                </a:cxn>
                <a:cxn ang="f352">
                  <a:pos x="f469" y="f470"/>
                </a:cxn>
                <a:cxn ang="f352">
                  <a:pos x="f471" y="f472"/>
                </a:cxn>
                <a:cxn ang="f352">
                  <a:pos x="f473" y="f474"/>
                </a:cxn>
                <a:cxn ang="f352">
                  <a:pos x="f475" y="f476"/>
                </a:cxn>
                <a:cxn ang="f352">
                  <a:pos x="f475" y="f477"/>
                </a:cxn>
                <a:cxn ang="f352">
                  <a:pos x="f478" y="f479"/>
                </a:cxn>
                <a:cxn ang="f352">
                  <a:pos x="f480" y="f481"/>
                </a:cxn>
                <a:cxn ang="f352">
                  <a:pos x="f480" y="f482"/>
                </a:cxn>
                <a:cxn ang="f352">
                  <a:pos x="f483" y="f484"/>
                </a:cxn>
                <a:cxn ang="f352">
                  <a:pos x="f485" y="f486"/>
                </a:cxn>
                <a:cxn ang="f352">
                  <a:pos x="f487" y="f488"/>
                </a:cxn>
                <a:cxn ang="f352">
                  <a:pos x="f489" y="f490"/>
                </a:cxn>
                <a:cxn ang="f352">
                  <a:pos x="f491" y="f492"/>
                </a:cxn>
                <a:cxn ang="f352">
                  <a:pos x="f493" y="f494"/>
                </a:cxn>
                <a:cxn ang="f352">
                  <a:pos x="f493" y="f495"/>
                </a:cxn>
                <a:cxn ang="f352">
                  <a:pos x="f496" y="f497"/>
                </a:cxn>
                <a:cxn ang="f352">
                  <a:pos x="f498" y="f499"/>
                </a:cxn>
                <a:cxn ang="f352">
                  <a:pos x="f498" y="f500"/>
                </a:cxn>
                <a:cxn ang="f352">
                  <a:pos x="f501" y="f502"/>
                </a:cxn>
                <a:cxn ang="f352">
                  <a:pos x="f503" y="f504"/>
                </a:cxn>
                <a:cxn ang="f352">
                  <a:pos x="f503" y="f505"/>
                </a:cxn>
                <a:cxn ang="f352">
                  <a:pos x="f506" y="f507"/>
                </a:cxn>
                <a:cxn ang="f352">
                  <a:pos x="f506" y="f508"/>
                </a:cxn>
                <a:cxn ang="f352">
                  <a:pos x="f509" y="f510"/>
                </a:cxn>
                <a:cxn ang="f352">
                  <a:pos x="f511" y="f508"/>
                </a:cxn>
                <a:cxn ang="f352">
                  <a:pos x="f511" y="f512"/>
                </a:cxn>
                <a:cxn ang="f352">
                  <a:pos x="f513" y="f514"/>
                </a:cxn>
                <a:cxn ang="f352">
                  <a:pos x="f515" y="f516"/>
                </a:cxn>
                <a:cxn ang="f352">
                  <a:pos x="f517" y="f518"/>
                </a:cxn>
                <a:cxn ang="f352">
                  <a:pos x="f517" y="f519"/>
                </a:cxn>
                <a:cxn ang="f352">
                  <a:pos x="f513" y="f514"/>
                </a:cxn>
                <a:cxn ang="f352">
                  <a:pos x="f520" y="f521"/>
                </a:cxn>
                <a:cxn ang="f352">
                  <a:pos x="f511" y="f499"/>
                </a:cxn>
                <a:cxn ang="f352">
                  <a:pos x="f522" y="f523"/>
                </a:cxn>
                <a:cxn ang="f352">
                  <a:pos x="f496" y="f524"/>
                </a:cxn>
                <a:cxn ang="f352">
                  <a:pos x="f525" y="f484"/>
                </a:cxn>
                <a:cxn ang="f352">
                  <a:pos x="f483" y="f526"/>
                </a:cxn>
                <a:cxn ang="f352">
                  <a:pos x="f475" y="f527"/>
                </a:cxn>
                <a:cxn ang="f352">
                  <a:pos x="f471" y="f528"/>
                </a:cxn>
                <a:cxn ang="f352">
                  <a:pos x="f529" y="f530"/>
                </a:cxn>
                <a:cxn ang="f352">
                  <a:pos x="f531" y="f532"/>
                </a:cxn>
                <a:cxn ang="f352">
                  <a:pos x="f533" y="f534"/>
                </a:cxn>
              </a:cxnLst>
              <a:rect l="f442" t="f445" r="f443" b="f444"/>
              <a:pathLst>
                <a:path w="109" h="202">
                  <a:moveTo>
                    <a:pt x="f8" y="f9"/>
                  </a:moveTo>
                  <a:cubicBezTo>
                    <a:pt x="f6" y="f10"/>
                    <a:pt x="f11" y="f12"/>
                    <a:pt x="f11" y="f13"/>
                  </a:cubicBezTo>
                  <a:cubicBezTo>
                    <a:pt x="f11" y="f13"/>
                    <a:pt x="f14" y="f15"/>
                    <a:pt x="f14" y="f13"/>
                  </a:cubicBezTo>
                  <a:cubicBezTo>
                    <a:pt x="f14" y="f16"/>
                    <a:pt x="f17" y="f18"/>
                    <a:pt x="f19" y="f20"/>
                  </a:cubicBezTo>
                  <a:cubicBezTo>
                    <a:pt x="f19" y="f20"/>
                    <a:pt x="f19" y="f20"/>
                    <a:pt x="f19" y="f20"/>
                  </a:cubicBezTo>
                  <a:cubicBezTo>
                    <a:pt x="f21" y="f20"/>
                    <a:pt x="f19" y="f22"/>
                    <a:pt x="f21" y="f23"/>
                  </a:cubicBezTo>
                  <a:cubicBezTo>
                    <a:pt x="f21" y="f22"/>
                    <a:pt x="f21" y="f22"/>
                    <a:pt x="f21" y="f22"/>
                  </a:cubicBezTo>
                  <a:cubicBezTo>
                    <a:pt x="f21" y="f23"/>
                    <a:pt x="f21" y="f23"/>
                    <a:pt x="f21" y="f24"/>
                  </a:cubicBezTo>
                  <a:cubicBezTo>
                    <a:pt x="f25" y="f23"/>
                    <a:pt x="f25" y="f23"/>
                    <a:pt x="f25" y="f23"/>
                  </a:cubicBezTo>
                  <a:cubicBezTo>
                    <a:pt x="f25" y="f24"/>
                    <a:pt x="f25" y="f24"/>
                    <a:pt x="f25" y="f24"/>
                  </a:cubicBezTo>
                  <a:cubicBezTo>
                    <a:pt x="f21" y="f26"/>
                    <a:pt x="f27" y="f28"/>
                    <a:pt x="f25" y="f29"/>
                  </a:cubicBezTo>
                  <a:cubicBezTo>
                    <a:pt x="f27" y="f29"/>
                    <a:pt x="f27" y="f29"/>
                    <a:pt x="f27" y="f29"/>
                  </a:cubicBezTo>
                  <a:cubicBezTo>
                    <a:pt x="f27" y="f30"/>
                    <a:pt x="f31" y="f32"/>
                    <a:pt x="f33" y="f34"/>
                  </a:cubicBezTo>
                  <a:cubicBezTo>
                    <a:pt x="f33" y="f34"/>
                    <a:pt x="f33" y="f34"/>
                    <a:pt x="f33" y="f34"/>
                  </a:cubicBezTo>
                  <a:cubicBezTo>
                    <a:pt x="f33" y="f35"/>
                    <a:pt x="f33" y="f35"/>
                    <a:pt x="f33" y="f35"/>
                  </a:cubicBezTo>
                  <a:cubicBezTo>
                    <a:pt x="f36" y="f35"/>
                    <a:pt x="f33" y="f37"/>
                    <a:pt x="f36" y="f38"/>
                  </a:cubicBezTo>
                  <a:cubicBezTo>
                    <a:pt x="f36" y="f38"/>
                    <a:pt x="f36" y="f38"/>
                    <a:pt x="f36" y="f38"/>
                  </a:cubicBezTo>
                  <a:cubicBezTo>
                    <a:pt x="f33" y="f38"/>
                    <a:pt x="f36" y="f38"/>
                    <a:pt x="f36" y="f39"/>
                  </a:cubicBezTo>
                  <a:cubicBezTo>
                    <a:pt x="f36" y="f39"/>
                    <a:pt x="f36" y="f39"/>
                    <a:pt x="f36" y="f39"/>
                  </a:cubicBezTo>
                  <a:cubicBezTo>
                    <a:pt x="f36" y="f39"/>
                    <a:pt x="f40" y="f39"/>
                    <a:pt x="f40" y="f41"/>
                  </a:cubicBezTo>
                  <a:cubicBezTo>
                    <a:pt x="f40" y="f41"/>
                    <a:pt x="f40" y="f41"/>
                    <a:pt x="f40" y="f41"/>
                  </a:cubicBezTo>
                  <a:cubicBezTo>
                    <a:pt x="f40" y="f41"/>
                    <a:pt x="f40" y="f41"/>
                    <a:pt x="f40" y="f41"/>
                  </a:cubicBezTo>
                  <a:cubicBezTo>
                    <a:pt x="f40" y="f41"/>
                    <a:pt x="f40" y="f41"/>
                    <a:pt x="f40" y="f41"/>
                  </a:cubicBezTo>
                  <a:cubicBezTo>
                    <a:pt x="f40" y="f42"/>
                    <a:pt x="f43" y="f42"/>
                    <a:pt x="f40" y="f44"/>
                  </a:cubicBezTo>
                  <a:cubicBezTo>
                    <a:pt x="f43" y="f42"/>
                    <a:pt x="f40" y="f42"/>
                    <a:pt x="f43" y="f42"/>
                  </a:cubicBezTo>
                  <a:cubicBezTo>
                    <a:pt x="f45" y="f46"/>
                    <a:pt x="f47" y="f48"/>
                    <a:pt x="f49" y="f50"/>
                  </a:cubicBezTo>
                  <a:cubicBezTo>
                    <a:pt x="f51" y="f50"/>
                    <a:pt x="f51" y="f50"/>
                    <a:pt x="f51" y="f50"/>
                  </a:cubicBezTo>
                  <a:cubicBezTo>
                    <a:pt x="f51" y="f50"/>
                    <a:pt x="f52" y="f53"/>
                    <a:pt x="f51" y="f53"/>
                  </a:cubicBezTo>
                  <a:cubicBezTo>
                    <a:pt x="f52" y="f53"/>
                    <a:pt x="f52" y="f53"/>
                    <a:pt x="f52" y="f53"/>
                  </a:cubicBezTo>
                  <a:cubicBezTo>
                    <a:pt x="f52" y="f53"/>
                    <a:pt x="f51" y="f54"/>
                    <a:pt x="f52" y="f54"/>
                  </a:cubicBezTo>
                  <a:cubicBezTo>
                    <a:pt x="f52" y="f54"/>
                    <a:pt x="f52" y="f54"/>
                    <a:pt x="f52" y="f54"/>
                  </a:cubicBezTo>
                  <a:cubicBezTo>
                    <a:pt x="f55" y="f56"/>
                    <a:pt x="f55" y="f56"/>
                    <a:pt x="f55" y="f56"/>
                  </a:cubicBezTo>
                  <a:cubicBezTo>
                    <a:pt x="f55" y="f56"/>
                    <a:pt x="f55" y="f56"/>
                    <a:pt x="f55" y="f56"/>
                  </a:cubicBezTo>
                  <a:cubicBezTo>
                    <a:pt x="f55" y="f57"/>
                    <a:pt x="f58" y="f57"/>
                    <a:pt x="f55" y="f57"/>
                  </a:cubicBezTo>
                  <a:cubicBezTo>
                    <a:pt x="f58" y="f57"/>
                    <a:pt x="f58" y="f57"/>
                    <a:pt x="f58" y="f57"/>
                  </a:cubicBezTo>
                  <a:cubicBezTo>
                    <a:pt x="f59" y="f57"/>
                    <a:pt x="f55" y="f60"/>
                    <a:pt x="f58" y="f60"/>
                  </a:cubicBezTo>
                  <a:cubicBezTo>
                    <a:pt x="f58" y="f60"/>
                    <a:pt x="f58" y="f60"/>
                    <a:pt x="f58" y="f60"/>
                  </a:cubicBezTo>
                  <a:cubicBezTo>
                    <a:pt x="f58" y="f61"/>
                    <a:pt x="f58" y="f61"/>
                    <a:pt x="f58" y="f62"/>
                  </a:cubicBezTo>
                  <a:cubicBezTo>
                    <a:pt x="f58" y="f62"/>
                    <a:pt x="f58" y="f62"/>
                    <a:pt x="f58" y="f62"/>
                  </a:cubicBezTo>
                  <a:cubicBezTo>
                    <a:pt x="f59" y="f62"/>
                    <a:pt x="f59" y="f63"/>
                    <a:pt x="f59" y="f64"/>
                  </a:cubicBezTo>
                  <a:cubicBezTo>
                    <a:pt x="f65" y="f64"/>
                    <a:pt x="f65" y="f63"/>
                    <a:pt x="f65" y="f64"/>
                  </a:cubicBezTo>
                  <a:cubicBezTo>
                    <a:pt x="f65" y="f64"/>
                    <a:pt x="f66" y="f67"/>
                    <a:pt x="f65" y="f67"/>
                  </a:cubicBezTo>
                  <a:cubicBezTo>
                    <a:pt x="f65" y="f68"/>
                    <a:pt x="f66" y="f68"/>
                    <a:pt x="f66" y="f69"/>
                  </a:cubicBezTo>
                  <a:cubicBezTo>
                    <a:pt x="f66" y="f68"/>
                    <a:pt x="f70" y="f69"/>
                    <a:pt x="f70" y="f68"/>
                  </a:cubicBezTo>
                  <a:cubicBezTo>
                    <a:pt x="f70" y="f68"/>
                    <a:pt x="f70" y="f68"/>
                    <a:pt x="f70" y="f68"/>
                  </a:cubicBezTo>
                  <a:cubicBezTo>
                    <a:pt x="f71" y="f68"/>
                    <a:pt x="f70" y="f68"/>
                    <a:pt x="f70" y="f68"/>
                  </a:cubicBezTo>
                  <a:cubicBezTo>
                    <a:pt x="f71" y="f68"/>
                    <a:pt x="f71" y="f69"/>
                    <a:pt x="f71" y="f69"/>
                  </a:cubicBezTo>
                  <a:cubicBezTo>
                    <a:pt x="f71" y="f72"/>
                    <a:pt x="f70" y="f73"/>
                    <a:pt x="f70" y="f73"/>
                  </a:cubicBezTo>
                  <a:cubicBezTo>
                    <a:pt x="f71" y="f73"/>
                    <a:pt x="f71" y="f73"/>
                    <a:pt x="f71" y="f73"/>
                  </a:cubicBezTo>
                  <a:cubicBezTo>
                    <a:pt x="f70" y="f74"/>
                    <a:pt x="f70" y="f74"/>
                    <a:pt x="f70" y="f74"/>
                  </a:cubicBezTo>
                  <a:cubicBezTo>
                    <a:pt x="f70" y="f75"/>
                    <a:pt x="f71" y="f74"/>
                    <a:pt x="f71" y="f75"/>
                  </a:cubicBezTo>
                  <a:cubicBezTo>
                    <a:pt x="f71" y="f75"/>
                    <a:pt x="f71" y="f75"/>
                    <a:pt x="f70" y="f75"/>
                  </a:cubicBezTo>
                  <a:cubicBezTo>
                    <a:pt x="f71" y="f75"/>
                    <a:pt x="f71" y="f76"/>
                    <a:pt x="f77" y="f76"/>
                  </a:cubicBezTo>
                  <a:cubicBezTo>
                    <a:pt x="f77" y="f75"/>
                    <a:pt x="f77" y="f75"/>
                    <a:pt x="f77" y="f75"/>
                  </a:cubicBezTo>
                  <a:cubicBezTo>
                    <a:pt x="f77" y="f76"/>
                    <a:pt x="f77" y="f76"/>
                    <a:pt x="f77" y="f76"/>
                  </a:cubicBezTo>
                  <a:cubicBezTo>
                    <a:pt x="f77" y="f76"/>
                    <a:pt x="f77" y="f76"/>
                    <a:pt x="f77" y="f76"/>
                  </a:cubicBezTo>
                  <a:cubicBezTo>
                    <a:pt x="f78" y="f79"/>
                    <a:pt x="f77" y="f79"/>
                    <a:pt x="f77" y="f79"/>
                  </a:cubicBezTo>
                  <a:cubicBezTo>
                    <a:pt x="f77" y="f79"/>
                    <a:pt x="f77" y="f79"/>
                    <a:pt x="f77" y="f79"/>
                  </a:cubicBezTo>
                  <a:cubicBezTo>
                    <a:pt x="f77" y="f80"/>
                    <a:pt x="f77" y="f80"/>
                    <a:pt x="f77" y="f80"/>
                  </a:cubicBezTo>
                  <a:cubicBezTo>
                    <a:pt x="f77" y="f80"/>
                    <a:pt x="f77" y="f80"/>
                    <a:pt x="f77" y="f80"/>
                  </a:cubicBezTo>
                  <a:cubicBezTo>
                    <a:pt x="f77" y="f81"/>
                    <a:pt x="f77" y="f81"/>
                    <a:pt x="f77" y="f82"/>
                  </a:cubicBezTo>
                  <a:cubicBezTo>
                    <a:pt x="f78" y="f82"/>
                    <a:pt x="f78" y="f82"/>
                    <a:pt x="f78" y="f82"/>
                  </a:cubicBezTo>
                  <a:cubicBezTo>
                    <a:pt x="f83" y="f82"/>
                    <a:pt x="f78" y="f84"/>
                    <a:pt x="f83" y="f84"/>
                  </a:cubicBezTo>
                  <a:cubicBezTo>
                    <a:pt x="f78" y="f84"/>
                    <a:pt x="f78" y="f84"/>
                    <a:pt x="f78" y="f84"/>
                  </a:cubicBezTo>
                  <a:cubicBezTo>
                    <a:pt x="f83" y="f84"/>
                    <a:pt x="f83" y="f84"/>
                    <a:pt x="f83" y="f84"/>
                  </a:cubicBezTo>
                  <a:cubicBezTo>
                    <a:pt x="f85" y="f84"/>
                    <a:pt x="f83" y="f86"/>
                    <a:pt x="f83" y="f86"/>
                  </a:cubicBezTo>
                  <a:cubicBezTo>
                    <a:pt x="f83" y="f86"/>
                    <a:pt x="f83" y="f86"/>
                    <a:pt x="f83" y="f86"/>
                  </a:cubicBezTo>
                  <a:cubicBezTo>
                    <a:pt x="f83" y="f86"/>
                    <a:pt x="f85" y="f8"/>
                    <a:pt x="f87" y="f88"/>
                  </a:cubicBezTo>
                  <a:cubicBezTo>
                    <a:pt x="f85" y="f88"/>
                    <a:pt x="f85" y="f11"/>
                    <a:pt x="f85" y="f11"/>
                  </a:cubicBezTo>
                  <a:cubicBezTo>
                    <a:pt x="f87" y="f88"/>
                    <a:pt x="f87" y="f88"/>
                    <a:pt x="f87" y="f88"/>
                  </a:cubicBezTo>
                  <a:cubicBezTo>
                    <a:pt x="f87" y="f11"/>
                    <a:pt x="f87" y="f11"/>
                    <a:pt x="f87" y="f11"/>
                  </a:cubicBezTo>
                  <a:cubicBezTo>
                    <a:pt x="f87" y="f89"/>
                    <a:pt x="f87" y="f8"/>
                    <a:pt x="f87" y="f88"/>
                  </a:cubicBezTo>
                  <a:cubicBezTo>
                    <a:pt x="f87" y="f11"/>
                    <a:pt x="f87" y="f11"/>
                    <a:pt x="f87" y="f11"/>
                  </a:cubicBezTo>
                  <a:cubicBezTo>
                    <a:pt x="f87" y="f11"/>
                    <a:pt x="f87" y="f89"/>
                    <a:pt x="f90" y="f89"/>
                  </a:cubicBezTo>
                  <a:cubicBezTo>
                    <a:pt x="f90" y="f11"/>
                    <a:pt x="f90" y="f11"/>
                    <a:pt x="f90" y="f11"/>
                  </a:cubicBezTo>
                  <a:cubicBezTo>
                    <a:pt x="f90" y="f89"/>
                    <a:pt x="f90" y="f89"/>
                    <a:pt x="f90" y="f89"/>
                  </a:cubicBezTo>
                  <a:cubicBezTo>
                    <a:pt x="f90" y="f91"/>
                    <a:pt x="f90" y="f91"/>
                    <a:pt x="f90" y="f91"/>
                  </a:cubicBezTo>
                  <a:cubicBezTo>
                    <a:pt x="f90" y="f91"/>
                    <a:pt x="f90" y="f91"/>
                    <a:pt x="f90" y="f91"/>
                  </a:cubicBezTo>
                  <a:cubicBezTo>
                    <a:pt x="f90" y="f91"/>
                    <a:pt x="f90" y="f92"/>
                    <a:pt x="f93" y="f92"/>
                  </a:cubicBezTo>
                  <a:cubicBezTo>
                    <a:pt x="f93" y="f91"/>
                    <a:pt x="f93" y="f91"/>
                    <a:pt x="f93" y="f91"/>
                  </a:cubicBezTo>
                  <a:cubicBezTo>
                    <a:pt x="f93" y="f92"/>
                    <a:pt x="f93" y="f92"/>
                    <a:pt x="f93" y="f92"/>
                  </a:cubicBezTo>
                  <a:cubicBezTo>
                    <a:pt x="f93" y="f92"/>
                    <a:pt x="f93" y="f92"/>
                    <a:pt x="f93" y="f92"/>
                  </a:cubicBezTo>
                  <a:cubicBezTo>
                    <a:pt x="f90" y="f19"/>
                    <a:pt x="f93" y="f19"/>
                    <a:pt x="f93" y="f19"/>
                  </a:cubicBezTo>
                  <a:cubicBezTo>
                    <a:pt x="f94" y="f95"/>
                    <a:pt x="f94" y="f21"/>
                    <a:pt x="f94" y="f95"/>
                  </a:cubicBezTo>
                  <a:cubicBezTo>
                    <a:pt x="f94" y="f21"/>
                    <a:pt x="f94" y="f21"/>
                    <a:pt x="f96" y="f27"/>
                  </a:cubicBezTo>
                  <a:cubicBezTo>
                    <a:pt x="f96" y="f27"/>
                    <a:pt x="f96" y="f27"/>
                    <a:pt x="f96" y="f21"/>
                  </a:cubicBezTo>
                  <a:cubicBezTo>
                    <a:pt x="f96" y="f27"/>
                    <a:pt x="f96" y="f27"/>
                    <a:pt x="f96" y="f27"/>
                  </a:cubicBezTo>
                  <a:cubicBezTo>
                    <a:pt x="f97" y="f27"/>
                    <a:pt x="f97" y="f27"/>
                    <a:pt x="f97" y="f27"/>
                  </a:cubicBezTo>
                  <a:cubicBezTo>
                    <a:pt x="f97" y="f98"/>
                    <a:pt x="f97" y="f98"/>
                    <a:pt x="f96" y="f98"/>
                  </a:cubicBezTo>
                  <a:cubicBezTo>
                    <a:pt x="f97" y="f98"/>
                    <a:pt x="f96" y="f33"/>
                    <a:pt x="f97" y="f33"/>
                  </a:cubicBezTo>
                  <a:cubicBezTo>
                    <a:pt x="f99" y="f31"/>
                    <a:pt x="f99" y="f31"/>
                    <a:pt x="f99" y="f31"/>
                  </a:cubicBezTo>
                  <a:cubicBezTo>
                    <a:pt x="f100" y="f31"/>
                    <a:pt x="f99" y="f33"/>
                    <a:pt x="f99" y="f33"/>
                  </a:cubicBezTo>
                  <a:cubicBezTo>
                    <a:pt x="f99" y="f101"/>
                    <a:pt x="f99" y="f101"/>
                    <a:pt x="f99" y="f101"/>
                  </a:cubicBezTo>
                  <a:cubicBezTo>
                    <a:pt x="f99" y="f101"/>
                    <a:pt x="f99" y="f36"/>
                    <a:pt x="f99" y="f101"/>
                  </a:cubicBezTo>
                  <a:cubicBezTo>
                    <a:pt x="f99" y="f36"/>
                    <a:pt x="f100" y="f36"/>
                    <a:pt x="f99" y="f36"/>
                  </a:cubicBezTo>
                  <a:cubicBezTo>
                    <a:pt x="f100" y="f40"/>
                    <a:pt x="f100" y="f102"/>
                    <a:pt x="f103" y="f102"/>
                  </a:cubicBezTo>
                  <a:cubicBezTo>
                    <a:pt x="f103" y="f47"/>
                    <a:pt x="f103" y="f47"/>
                    <a:pt x="f103" y="f47"/>
                  </a:cubicBezTo>
                  <a:cubicBezTo>
                    <a:pt x="f104" y="f47"/>
                    <a:pt x="f103" y="f102"/>
                    <a:pt x="f104" y="f47"/>
                  </a:cubicBezTo>
                  <a:cubicBezTo>
                    <a:pt x="f104" y="f47"/>
                    <a:pt x="f104" y="f47"/>
                    <a:pt x="f104" y="f47"/>
                  </a:cubicBezTo>
                  <a:cubicBezTo>
                    <a:pt x="f103" y="f47"/>
                    <a:pt x="f103" y="f47"/>
                    <a:pt x="f103" y="f47"/>
                  </a:cubicBezTo>
                  <a:cubicBezTo>
                    <a:pt x="f105" y="f47"/>
                    <a:pt x="f104" y="f51"/>
                    <a:pt x="f103" y="f106"/>
                  </a:cubicBezTo>
                  <a:cubicBezTo>
                    <a:pt x="f103" y="f51"/>
                    <a:pt x="f103" y="f51"/>
                    <a:pt x="f103" y="f106"/>
                  </a:cubicBezTo>
                  <a:cubicBezTo>
                    <a:pt x="f103" y="f106"/>
                    <a:pt x="f103" y="f106"/>
                    <a:pt x="f103" y="f106"/>
                  </a:cubicBezTo>
                  <a:cubicBezTo>
                    <a:pt x="f105" y="f52"/>
                    <a:pt x="f105" y="f106"/>
                    <a:pt x="f107" y="f106"/>
                  </a:cubicBezTo>
                  <a:cubicBezTo>
                    <a:pt x="f107" y="f106"/>
                    <a:pt x="f107" y="f52"/>
                    <a:pt x="f105" y="f52"/>
                  </a:cubicBezTo>
                  <a:cubicBezTo>
                    <a:pt x="f107" y="f52"/>
                    <a:pt x="f107" y="f52"/>
                    <a:pt x="f107" y="f52"/>
                  </a:cubicBezTo>
                  <a:cubicBezTo>
                    <a:pt x="f107" y="f52"/>
                    <a:pt x="f107" y="f52"/>
                    <a:pt x="f107" y="f108"/>
                  </a:cubicBezTo>
                  <a:cubicBezTo>
                    <a:pt x="f107" y="f52"/>
                    <a:pt x="f107" y="f52"/>
                    <a:pt x="f107" y="f52"/>
                  </a:cubicBezTo>
                  <a:cubicBezTo>
                    <a:pt x="f107" y="f108"/>
                    <a:pt x="f107" y="f108"/>
                    <a:pt x="f107" y="f108"/>
                  </a:cubicBezTo>
                  <a:cubicBezTo>
                    <a:pt x="f107" y="f108"/>
                    <a:pt x="f107" y="f108"/>
                    <a:pt x="f107" y="f108"/>
                  </a:cubicBezTo>
                  <a:cubicBezTo>
                    <a:pt x="f105" y="f108"/>
                    <a:pt x="f107" y="f108"/>
                    <a:pt x="f105" y="f108"/>
                  </a:cubicBezTo>
                  <a:cubicBezTo>
                    <a:pt x="f107" y="f108"/>
                    <a:pt x="f107" y="f109"/>
                    <a:pt x="f107" y="f109"/>
                  </a:cubicBezTo>
                  <a:cubicBezTo>
                    <a:pt x="f107" y="f109"/>
                    <a:pt x="f107" y="f109"/>
                    <a:pt x="f107" y="f109"/>
                  </a:cubicBezTo>
                  <a:cubicBezTo>
                    <a:pt x="f107" y="f109"/>
                    <a:pt x="f107" y="f58"/>
                    <a:pt x="f110" y="f109"/>
                  </a:cubicBezTo>
                  <a:cubicBezTo>
                    <a:pt x="f107" y="f109"/>
                    <a:pt x="f107" y="f109"/>
                    <a:pt x="f107" y="f109"/>
                  </a:cubicBezTo>
                  <a:cubicBezTo>
                    <a:pt x="f110" y="f109"/>
                    <a:pt x="f110" y="f109"/>
                    <a:pt x="f110" y="f109"/>
                  </a:cubicBezTo>
                  <a:cubicBezTo>
                    <a:pt x="f110" y="f58"/>
                    <a:pt x="f107" y="f58"/>
                    <a:pt x="f107" y="f58"/>
                  </a:cubicBezTo>
                  <a:cubicBezTo>
                    <a:pt x="f110" y="f58"/>
                    <a:pt x="f110" y="f58"/>
                    <a:pt x="f110" y="f58"/>
                  </a:cubicBezTo>
                  <a:cubicBezTo>
                    <a:pt x="f110" y="f58"/>
                    <a:pt x="f110" y="f58"/>
                    <a:pt x="f110" y="f58"/>
                  </a:cubicBezTo>
                  <a:cubicBezTo>
                    <a:pt x="f110" y="f58"/>
                    <a:pt x="f110" y="f58"/>
                    <a:pt x="f110" y="f58"/>
                  </a:cubicBezTo>
                  <a:cubicBezTo>
                    <a:pt x="f110" y="f58"/>
                    <a:pt x="f110" y="f58"/>
                    <a:pt x="f110" y="f58"/>
                  </a:cubicBezTo>
                  <a:cubicBezTo>
                    <a:pt x="f110" y="f59"/>
                    <a:pt x="f110" y="f59"/>
                    <a:pt x="f110" y="f59"/>
                  </a:cubicBezTo>
                  <a:cubicBezTo>
                    <a:pt x="f110" y="f111"/>
                    <a:pt x="f110" y="f111"/>
                    <a:pt x="f112" y="f111"/>
                  </a:cubicBezTo>
                  <a:cubicBezTo>
                    <a:pt x="f112" y="f111"/>
                    <a:pt x="f112" y="f111"/>
                    <a:pt x="f112" y="f111"/>
                  </a:cubicBezTo>
                  <a:cubicBezTo>
                    <a:pt x="f112" y="f111"/>
                    <a:pt x="f112" y="f111"/>
                    <a:pt x="f112" y="f70"/>
                  </a:cubicBezTo>
                  <a:cubicBezTo>
                    <a:pt x="f112" y="f70"/>
                    <a:pt x="f112" y="f70"/>
                    <a:pt x="f112" y="f70"/>
                  </a:cubicBezTo>
                  <a:cubicBezTo>
                    <a:pt x="f112" y="f70"/>
                    <a:pt x="f112" y="f70"/>
                    <a:pt x="f112" y="f77"/>
                  </a:cubicBezTo>
                  <a:cubicBezTo>
                    <a:pt x="f113" y="f77"/>
                    <a:pt x="f114" y="f70"/>
                    <a:pt x="f114" y="f70"/>
                  </a:cubicBezTo>
                  <a:cubicBezTo>
                    <a:pt x="f114" y="f77"/>
                    <a:pt x="f113" y="f115"/>
                    <a:pt x="f113" y="f115"/>
                  </a:cubicBezTo>
                  <a:cubicBezTo>
                    <a:pt x="f113" y="f115"/>
                    <a:pt x="f113" y="f78"/>
                    <a:pt x="f114" y="f85"/>
                  </a:cubicBezTo>
                  <a:cubicBezTo>
                    <a:pt x="f114" y="f85"/>
                    <a:pt x="f114" y="f85"/>
                    <a:pt x="f114" y="f85"/>
                  </a:cubicBezTo>
                  <a:cubicBezTo>
                    <a:pt x="f116" y="f117"/>
                    <a:pt x="f114" y="f118"/>
                    <a:pt x="f119" y="f87"/>
                  </a:cubicBezTo>
                  <a:cubicBezTo>
                    <a:pt x="f119" y="f118"/>
                    <a:pt x="f119" y="f118"/>
                    <a:pt x="f120" y="f118"/>
                  </a:cubicBezTo>
                  <a:cubicBezTo>
                    <a:pt x="f119" y="f87"/>
                    <a:pt x="f120" y="f118"/>
                    <a:pt x="f119" y="f87"/>
                  </a:cubicBezTo>
                  <a:cubicBezTo>
                    <a:pt x="f119" y="f87"/>
                    <a:pt x="f119" y="f87"/>
                    <a:pt x="f119" y="f87"/>
                  </a:cubicBezTo>
                  <a:cubicBezTo>
                    <a:pt x="f119" y="f121"/>
                    <a:pt x="f119" y="f94"/>
                    <a:pt x="f120" y="f94"/>
                  </a:cubicBezTo>
                  <a:cubicBezTo>
                    <a:pt x="f119" y="f94"/>
                    <a:pt x="f119" y="f94"/>
                    <a:pt x="f119" y="f94"/>
                  </a:cubicBezTo>
                  <a:cubicBezTo>
                    <a:pt x="f120" y="f94"/>
                    <a:pt x="f120" y="f94"/>
                    <a:pt x="f120" y="f94"/>
                  </a:cubicBezTo>
                  <a:cubicBezTo>
                    <a:pt x="f120" y="f97"/>
                    <a:pt x="f120" y="f97"/>
                    <a:pt x="f120" y="f97"/>
                  </a:cubicBezTo>
                  <a:cubicBezTo>
                    <a:pt x="f120" y="f97"/>
                    <a:pt x="f120" y="f97"/>
                    <a:pt x="f120" y="f97"/>
                  </a:cubicBezTo>
                  <a:cubicBezTo>
                    <a:pt x="f120" y="f97"/>
                    <a:pt x="f120" y="f97"/>
                    <a:pt x="f120" y="f97"/>
                  </a:cubicBezTo>
                  <a:cubicBezTo>
                    <a:pt x="f122" y="f97"/>
                    <a:pt x="f122" y="f97"/>
                    <a:pt x="f122" y="f97"/>
                  </a:cubicBezTo>
                  <a:cubicBezTo>
                    <a:pt x="f122" y="f123"/>
                    <a:pt x="f120" y="f99"/>
                    <a:pt x="f122" y="f99"/>
                  </a:cubicBezTo>
                  <a:cubicBezTo>
                    <a:pt x="f124" y="f99"/>
                    <a:pt x="f124" y="f99"/>
                    <a:pt x="f124" y="f99"/>
                  </a:cubicBezTo>
                  <a:cubicBezTo>
                    <a:pt x="f122" y="f99"/>
                    <a:pt x="f122" y="f99"/>
                    <a:pt x="f122" y="f99"/>
                  </a:cubicBezTo>
                  <a:cubicBezTo>
                    <a:pt x="f124" y="f104"/>
                    <a:pt x="f124" y="f104"/>
                    <a:pt x="f125" y="f104"/>
                  </a:cubicBezTo>
                  <a:cubicBezTo>
                    <a:pt x="f124" y="f126"/>
                    <a:pt x="f125" y="f105"/>
                    <a:pt x="f127" y="f110"/>
                  </a:cubicBezTo>
                  <a:cubicBezTo>
                    <a:pt x="f127" y="f128"/>
                    <a:pt x="f127" y="f128"/>
                    <a:pt x="f127" y="f128"/>
                  </a:cubicBezTo>
                  <a:cubicBezTo>
                    <a:pt x="f127" y="f110"/>
                    <a:pt x="f127" y="f110"/>
                    <a:pt x="f127" y="f110"/>
                  </a:cubicBezTo>
                  <a:cubicBezTo>
                    <a:pt x="f127" y="f110"/>
                    <a:pt x="f129" y="f110"/>
                    <a:pt x="f129" y="f128"/>
                  </a:cubicBezTo>
                  <a:cubicBezTo>
                    <a:pt x="f129" y="f110"/>
                    <a:pt x="f129" y="f110"/>
                    <a:pt x="f129" y="f113"/>
                  </a:cubicBezTo>
                  <a:cubicBezTo>
                    <a:pt x="f127" y="f113"/>
                    <a:pt x="f129" y="f110"/>
                    <a:pt x="f127" y="f113"/>
                  </a:cubicBezTo>
                  <a:cubicBezTo>
                    <a:pt x="f127" y="f113"/>
                    <a:pt x="f129" y="f113"/>
                    <a:pt x="f127" y="f130"/>
                  </a:cubicBezTo>
                  <a:cubicBezTo>
                    <a:pt x="f129" y="f130"/>
                    <a:pt x="f129" y="f113"/>
                    <a:pt x="f129" y="f113"/>
                  </a:cubicBezTo>
                  <a:cubicBezTo>
                    <a:pt x="f129" y="f130"/>
                    <a:pt x="f129" y="f130"/>
                    <a:pt x="f129" y="f130"/>
                  </a:cubicBezTo>
                  <a:cubicBezTo>
                    <a:pt x="f131" y="f130"/>
                    <a:pt x="f131" y="f110"/>
                    <a:pt x="f132" y="f110"/>
                  </a:cubicBezTo>
                  <a:cubicBezTo>
                    <a:pt x="f132" y="f110"/>
                    <a:pt x="f132" y="f110"/>
                    <a:pt x="f132" y="f110"/>
                  </a:cubicBezTo>
                  <a:cubicBezTo>
                    <a:pt x="f133" y="f110"/>
                    <a:pt x="f133" y="f128"/>
                    <a:pt x="f133" y="f110"/>
                  </a:cubicBezTo>
                  <a:cubicBezTo>
                    <a:pt x="f132" y="f113"/>
                    <a:pt x="f132" y="f113"/>
                    <a:pt x="f132" y="f113"/>
                  </a:cubicBezTo>
                  <a:cubicBezTo>
                    <a:pt x="f132" y="f113"/>
                    <a:pt x="f131" y="f130"/>
                    <a:pt x="f131" y="f114"/>
                  </a:cubicBezTo>
                  <a:cubicBezTo>
                    <a:pt x="f131" y="f130"/>
                    <a:pt x="f131" y="f130"/>
                    <a:pt x="f131" y="f130"/>
                  </a:cubicBezTo>
                  <a:cubicBezTo>
                    <a:pt x="f132" y="f130"/>
                    <a:pt x="f131" y="f114"/>
                    <a:pt x="f132" y="f114"/>
                  </a:cubicBezTo>
                  <a:cubicBezTo>
                    <a:pt x="f131" y="f114"/>
                    <a:pt x="f131" y="f114"/>
                    <a:pt x="f131" y="f114"/>
                  </a:cubicBezTo>
                  <a:cubicBezTo>
                    <a:pt x="f131" y="f119"/>
                    <a:pt x="f131" y="f114"/>
                    <a:pt x="f132" y="f114"/>
                  </a:cubicBezTo>
                  <a:cubicBezTo>
                    <a:pt x="f131" y="f119"/>
                    <a:pt x="f131" y="f119"/>
                    <a:pt x="f131" y="f119"/>
                  </a:cubicBezTo>
                  <a:cubicBezTo>
                    <a:pt x="f129" y="f120"/>
                    <a:pt x="f131" y="f119"/>
                    <a:pt x="f131" y="f120"/>
                  </a:cubicBezTo>
                  <a:cubicBezTo>
                    <a:pt x="f132" y="f120"/>
                    <a:pt x="f132" y="f119"/>
                    <a:pt x="f132" y="f119"/>
                  </a:cubicBezTo>
                  <a:cubicBezTo>
                    <a:pt x="f132" y="f119"/>
                    <a:pt x="f132" y="f120"/>
                    <a:pt x="f131" y="f120"/>
                  </a:cubicBezTo>
                  <a:cubicBezTo>
                    <a:pt x="f132" y="f120"/>
                    <a:pt x="f132" y="f120"/>
                    <a:pt x="f132" y="f120"/>
                  </a:cubicBezTo>
                  <a:cubicBezTo>
                    <a:pt x="f133" y="f120"/>
                    <a:pt x="f132" y="f134"/>
                    <a:pt x="f133" y="f134"/>
                  </a:cubicBezTo>
                  <a:cubicBezTo>
                    <a:pt x="f132" y="f134"/>
                    <a:pt x="f132" y="f134"/>
                    <a:pt x="f132" y="f134"/>
                  </a:cubicBezTo>
                  <a:cubicBezTo>
                    <a:pt x="f133" y="f134"/>
                    <a:pt x="f133" y="f134"/>
                    <a:pt x="f133" y="f134"/>
                  </a:cubicBezTo>
                  <a:cubicBezTo>
                    <a:pt x="f133" y="f134"/>
                    <a:pt x="f133" y="f122"/>
                    <a:pt x="f135" y="f122"/>
                  </a:cubicBezTo>
                  <a:cubicBezTo>
                    <a:pt x="f135" y="f122"/>
                    <a:pt x="f135" y="f124"/>
                    <a:pt x="f133" y="f124"/>
                  </a:cubicBezTo>
                  <a:cubicBezTo>
                    <a:pt x="f133" y="f124"/>
                    <a:pt x="f133" y="f122"/>
                    <a:pt x="f132" y="f122"/>
                  </a:cubicBezTo>
                  <a:cubicBezTo>
                    <a:pt x="f133" y="f122"/>
                    <a:pt x="f133" y="f124"/>
                    <a:pt x="f133" y="f124"/>
                  </a:cubicBezTo>
                  <a:cubicBezTo>
                    <a:pt x="f133" y="f124"/>
                    <a:pt x="f133" y="f124"/>
                    <a:pt x="f133" y="f124"/>
                  </a:cubicBezTo>
                  <a:cubicBezTo>
                    <a:pt x="f133" y="f124"/>
                    <a:pt x="f133" y="f124"/>
                    <a:pt x="f133" y="f127"/>
                  </a:cubicBezTo>
                  <a:cubicBezTo>
                    <a:pt x="f133" y="f127"/>
                    <a:pt x="f133" y="f124"/>
                    <a:pt x="f133" y="f127"/>
                  </a:cubicBezTo>
                  <a:cubicBezTo>
                    <a:pt x="f133" y="f127"/>
                    <a:pt x="f133" y="f127"/>
                    <a:pt x="f133" y="f127"/>
                  </a:cubicBezTo>
                  <a:cubicBezTo>
                    <a:pt x="f133" y="f129"/>
                    <a:pt x="f135" y="f127"/>
                    <a:pt x="f135" y="f127"/>
                  </a:cubicBezTo>
                  <a:cubicBezTo>
                    <a:pt x="f135" y="f127"/>
                    <a:pt x="f135" y="f127"/>
                    <a:pt x="f135" y="f127"/>
                  </a:cubicBezTo>
                  <a:cubicBezTo>
                    <a:pt x="f136" y="f127"/>
                    <a:pt x="f136" y="f127"/>
                    <a:pt x="f136" y="f127"/>
                  </a:cubicBezTo>
                  <a:cubicBezTo>
                    <a:pt x="f135" y="f129"/>
                    <a:pt x="f135" y="f129"/>
                    <a:pt x="f135" y="f129"/>
                  </a:cubicBezTo>
                  <a:cubicBezTo>
                    <a:pt x="f133" y="f129"/>
                    <a:pt x="f135" y="f129"/>
                    <a:pt x="f135" y="f129"/>
                  </a:cubicBezTo>
                  <a:cubicBezTo>
                    <a:pt x="f135" y="f129"/>
                    <a:pt x="f135" y="f129"/>
                    <a:pt x="f135" y="f129"/>
                  </a:cubicBezTo>
                  <a:cubicBezTo>
                    <a:pt x="f136" y="f129"/>
                    <a:pt x="f136" y="f129"/>
                    <a:pt x="f136" y="f129"/>
                  </a:cubicBezTo>
                  <a:cubicBezTo>
                    <a:pt x="f136" y="f129"/>
                    <a:pt x="f136" y="f137"/>
                    <a:pt x="f135" y="f137"/>
                  </a:cubicBezTo>
                  <a:cubicBezTo>
                    <a:pt x="f136" y="f137"/>
                    <a:pt x="f136" y="f137"/>
                    <a:pt x="f136" y="f137"/>
                  </a:cubicBezTo>
                  <a:cubicBezTo>
                    <a:pt x="f136" y="f137"/>
                    <a:pt x="f136" y="f137"/>
                    <a:pt x="f135" y="f131"/>
                  </a:cubicBezTo>
                  <a:cubicBezTo>
                    <a:pt x="f136" y="f131"/>
                    <a:pt x="f138" y="f131"/>
                    <a:pt x="f138" y="f131"/>
                  </a:cubicBezTo>
                  <a:cubicBezTo>
                    <a:pt x="f139" y="f137"/>
                    <a:pt x="f139" y="f137"/>
                    <a:pt x="f139" y="f137"/>
                  </a:cubicBezTo>
                  <a:cubicBezTo>
                    <a:pt x="f139" y="f137"/>
                    <a:pt x="f139" y="f137"/>
                    <a:pt x="f139" y="f137"/>
                  </a:cubicBezTo>
                  <a:cubicBezTo>
                    <a:pt x="f139" y="f137"/>
                    <a:pt x="f139" y="f137"/>
                    <a:pt x="f140" y="f137"/>
                  </a:cubicBezTo>
                  <a:cubicBezTo>
                    <a:pt x="f140" y="f137"/>
                    <a:pt x="f140" y="f137"/>
                    <a:pt x="f140" y="f137"/>
                  </a:cubicBezTo>
                  <a:cubicBezTo>
                    <a:pt x="f139" y="f137"/>
                    <a:pt x="f139" y="f133"/>
                    <a:pt x="f138" y="f133"/>
                  </a:cubicBezTo>
                  <a:cubicBezTo>
                    <a:pt x="f138" y="f135"/>
                    <a:pt x="f140" y="f131"/>
                    <a:pt x="f139" y="f135"/>
                  </a:cubicBezTo>
                  <a:cubicBezTo>
                    <a:pt x="f139" y="f135"/>
                    <a:pt x="f138" y="f141"/>
                    <a:pt x="f139" y="f135"/>
                  </a:cubicBezTo>
                  <a:cubicBezTo>
                    <a:pt x="f138" y="f141"/>
                    <a:pt x="f138" y="f141"/>
                    <a:pt x="f138" y="f141"/>
                  </a:cubicBezTo>
                  <a:cubicBezTo>
                    <a:pt x="f139" y="f135"/>
                    <a:pt x="f140" y="f141"/>
                    <a:pt x="f140" y="f135"/>
                  </a:cubicBezTo>
                  <a:cubicBezTo>
                    <a:pt x="f139" y="f135"/>
                    <a:pt x="f139" y="f135"/>
                    <a:pt x="f139" y="f135"/>
                  </a:cubicBezTo>
                  <a:cubicBezTo>
                    <a:pt x="f140" y="f135"/>
                    <a:pt x="f140" y="f133"/>
                    <a:pt x="f142" y="f135"/>
                  </a:cubicBezTo>
                  <a:cubicBezTo>
                    <a:pt x="f142" y="f135"/>
                    <a:pt x="f142" y="f135"/>
                    <a:pt x="f140" y="f141"/>
                  </a:cubicBezTo>
                  <a:cubicBezTo>
                    <a:pt x="f140" y="f141"/>
                    <a:pt x="f140" y="f135"/>
                    <a:pt x="f140" y="f141"/>
                  </a:cubicBezTo>
                  <a:cubicBezTo>
                    <a:pt x="f140" y="f141"/>
                    <a:pt x="f142" y="f141"/>
                    <a:pt x="f140" y="f136"/>
                  </a:cubicBezTo>
                  <a:cubicBezTo>
                    <a:pt x="f140" y="f141"/>
                    <a:pt x="f139" y="f136"/>
                    <a:pt x="f139" y="f136"/>
                  </a:cubicBezTo>
                  <a:cubicBezTo>
                    <a:pt x="f139" y="f136"/>
                    <a:pt x="f139" y="f136"/>
                    <a:pt x="f139" y="f136"/>
                  </a:cubicBezTo>
                  <a:cubicBezTo>
                    <a:pt x="f139" y="f136"/>
                    <a:pt x="f139" y="f136"/>
                    <a:pt x="f139" y="f136"/>
                  </a:cubicBezTo>
                  <a:cubicBezTo>
                    <a:pt x="f140" y="f136"/>
                    <a:pt x="f139" y="f138"/>
                    <a:pt x="f139" y="f138"/>
                  </a:cubicBezTo>
                  <a:cubicBezTo>
                    <a:pt x="f140" y="f138"/>
                    <a:pt x="f140" y="f138"/>
                    <a:pt x="f140" y="f138"/>
                  </a:cubicBezTo>
                  <a:cubicBezTo>
                    <a:pt x="f140" y="f138"/>
                    <a:pt x="f139" y="f136"/>
                    <a:pt x="f140" y="f136"/>
                  </a:cubicBezTo>
                  <a:cubicBezTo>
                    <a:pt x="f140" y="f136"/>
                    <a:pt x="f140" y="f138"/>
                    <a:pt x="f142" y="f138"/>
                  </a:cubicBezTo>
                  <a:cubicBezTo>
                    <a:pt x="f142" y="f138"/>
                    <a:pt x="f142" y="f138"/>
                    <a:pt x="f142" y="f136"/>
                  </a:cubicBezTo>
                  <a:cubicBezTo>
                    <a:pt x="f142" y="f138"/>
                    <a:pt x="f143" y="f136"/>
                    <a:pt x="f143" y="f138"/>
                  </a:cubicBezTo>
                  <a:cubicBezTo>
                    <a:pt x="f142" y="f138"/>
                    <a:pt x="f142" y="f138"/>
                    <a:pt x="f142" y="f138"/>
                  </a:cubicBezTo>
                  <a:cubicBezTo>
                    <a:pt x="f142" y="f140"/>
                    <a:pt x="f142" y="f142"/>
                    <a:pt x="f142" y="f142"/>
                  </a:cubicBezTo>
                  <a:cubicBezTo>
                    <a:pt x="f143" y="f142"/>
                    <a:pt x="f143" y="f144"/>
                    <a:pt x="f143" y="f142"/>
                  </a:cubicBezTo>
                  <a:cubicBezTo>
                    <a:pt x="f143" y="f142"/>
                    <a:pt x="f142" y="f140"/>
                    <a:pt x="f143" y="f138"/>
                  </a:cubicBezTo>
                  <a:cubicBezTo>
                    <a:pt x="f145" y="f138"/>
                    <a:pt x="f142" y="f138"/>
                    <a:pt x="f143" y="f136"/>
                  </a:cubicBezTo>
                  <a:cubicBezTo>
                    <a:pt x="f143" y="f138"/>
                    <a:pt x="f145" y="f136"/>
                    <a:pt x="f146" y="f136"/>
                  </a:cubicBezTo>
                  <a:cubicBezTo>
                    <a:pt x="f146" y="f136"/>
                    <a:pt x="f146" y="f136"/>
                    <a:pt x="f146" y="f138"/>
                  </a:cubicBezTo>
                  <a:cubicBezTo>
                    <a:pt x="f145" y="f138"/>
                    <a:pt x="f145" y="f138"/>
                    <a:pt x="f145" y="f138"/>
                  </a:cubicBezTo>
                  <a:cubicBezTo>
                    <a:pt x="f145" y="f140"/>
                    <a:pt x="f145" y="f140"/>
                    <a:pt x="f145" y="f142"/>
                  </a:cubicBezTo>
                  <a:cubicBezTo>
                    <a:pt x="f145" y="f142"/>
                    <a:pt x="f146" y="f142"/>
                    <a:pt x="f145" y="f140"/>
                  </a:cubicBezTo>
                  <a:cubicBezTo>
                    <a:pt x="f146" y="f142"/>
                    <a:pt x="f146" y="f144"/>
                    <a:pt x="f147" y="f144"/>
                  </a:cubicBezTo>
                  <a:cubicBezTo>
                    <a:pt x="f146" y="f144"/>
                    <a:pt x="f147" y="f145"/>
                    <a:pt x="f146" y="f145"/>
                  </a:cubicBezTo>
                  <a:cubicBezTo>
                    <a:pt x="f146" y="f145"/>
                    <a:pt x="f145" y="f145"/>
                    <a:pt x="f145" y="f146"/>
                  </a:cubicBezTo>
                  <a:cubicBezTo>
                    <a:pt x="f145" y="f145"/>
                    <a:pt x="f145" y="f145"/>
                    <a:pt x="f145" y="f145"/>
                  </a:cubicBezTo>
                  <a:cubicBezTo>
                    <a:pt x="f145" y="f146"/>
                    <a:pt x="f146" y="f145"/>
                    <a:pt x="f146" y="f146"/>
                  </a:cubicBezTo>
                  <a:cubicBezTo>
                    <a:pt x="f146" y="f145"/>
                    <a:pt x="f147" y="f145"/>
                    <a:pt x="f147" y="f145"/>
                  </a:cubicBezTo>
                  <a:cubicBezTo>
                    <a:pt x="f148" y="f145"/>
                    <a:pt x="f148" y="f145"/>
                    <a:pt x="f148" y="f145"/>
                  </a:cubicBezTo>
                  <a:cubicBezTo>
                    <a:pt x="f148" y="f146"/>
                    <a:pt x="f148" y="f146"/>
                    <a:pt x="f148" y="f147"/>
                  </a:cubicBezTo>
                  <a:cubicBezTo>
                    <a:pt x="f149" y="f147"/>
                    <a:pt x="f149" y="f150"/>
                    <a:pt x="f149" y="f150"/>
                  </a:cubicBezTo>
                  <a:cubicBezTo>
                    <a:pt x="f151" y="f150"/>
                    <a:pt x="f151" y="f150"/>
                    <a:pt x="f152" y="f150"/>
                  </a:cubicBezTo>
                  <a:cubicBezTo>
                    <a:pt x="f151" y="f150"/>
                    <a:pt x="f151" y="f150"/>
                    <a:pt x="f151" y="f150"/>
                  </a:cubicBezTo>
                  <a:cubicBezTo>
                    <a:pt x="f151" y="f150"/>
                    <a:pt x="f151" y="f150"/>
                    <a:pt x="f151" y="f150"/>
                  </a:cubicBezTo>
                  <a:cubicBezTo>
                    <a:pt x="f151" y="f149"/>
                    <a:pt x="f152" y="f149"/>
                    <a:pt x="f152" y="f152"/>
                  </a:cubicBezTo>
                  <a:cubicBezTo>
                    <a:pt x="f152" y="f149"/>
                    <a:pt x="f152" y="f149"/>
                    <a:pt x="f152" y="f149"/>
                  </a:cubicBezTo>
                  <a:cubicBezTo>
                    <a:pt x="f152" y="f149"/>
                    <a:pt x="f152" y="f149"/>
                    <a:pt x="f152" y="f152"/>
                  </a:cubicBezTo>
                  <a:cubicBezTo>
                    <a:pt x="f152" y="f149"/>
                    <a:pt x="f153" y="f149"/>
                    <a:pt x="f153" y="f149"/>
                  </a:cubicBezTo>
                  <a:cubicBezTo>
                    <a:pt x="f154" y="f149"/>
                    <a:pt x="f153" y="f152"/>
                    <a:pt x="f153" y="f152"/>
                  </a:cubicBezTo>
                  <a:cubicBezTo>
                    <a:pt x="f153" y="f152"/>
                    <a:pt x="f153" y="f152"/>
                    <a:pt x="f153" y="f152"/>
                  </a:cubicBezTo>
                  <a:cubicBezTo>
                    <a:pt x="f153" y="f153"/>
                    <a:pt x="f153" y="f153"/>
                    <a:pt x="f154" y="f154"/>
                  </a:cubicBezTo>
                  <a:cubicBezTo>
                    <a:pt x="f154" y="f154"/>
                    <a:pt x="f154" y="f154"/>
                    <a:pt x="f154" y="f154"/>
                  </a:cubicBezTo>
                  <a:cubicBezTo>
                    <a:pt x="f154" y="f154"/>
                    <a:pt x="f154" y="f154"/>
                    <a:pt x="f154" y="f154"/>
                  </a:cubicBezTo>
                  <a:cubicBezTo>
                    <a:pt x="f154" y="f154"/>
                    <a:pt x="f5" y="f154"/>
                    <a:pt x="f5" y="f5"/>
                  </a:cubicBezTo>
                  <a:cubicBezTo>
                    <a:pt x="f5" y="f153"/>
                    <a:pt x="f5" y="f153"/>
                    <a:pt x="f5" y="f153"/>
                  </a:cubicBezTo>
                  <a:cubicBezTo>
                    <a:pt x="f5" y="f153"/>
                    <a:pt x="f5" y="f154"/>
                    <a:pt x="f154" y="f154"/>
                  </a:cubicBezTo>
                  <a:cubicBezTo>
                    <a:pt x="f154" y="f153"/>
                    <a:pt x="f154" y="f153"/>
                    <a:pt x="f154" y="f153"/>
                  </a:cubicBezTo>
                  <a:cubicBezTo>
                    <a:pt x="f154" y="f153"/>
                    <a:pt x="f154" y="f153"/>
                    <a:pt x="f154" y="f153"/>
                  </a:cubicBezTo>
                  <a:cubicBezTo>
                    <a:pt x="f5" y="f153"/>
                    <a:pt x="f154" y="f153"/>
                    <a:pt x="f5" y="f152"/>
                  </a:cubicBezTo>
                  <a:cubicBezTo>
                    <a:pt x="f5" y="f152"/>
                    <a:pt x="f5" y="f152"/>
                    <a:pt x="f5" y="f153"/>
                  </a:cubicBezTo>
                  <a:cubicBezTo>
                    <a:pt x="f5" y="f152"/>
                    <a:pt x="f5" y="f152"/>
                    <a:pt x="f5" y="f152"/>
                  </a:cubicBezTo>
                  <a:cubicBezTo>
                    <a:pt x="f154" y="f152"/>
                    <a:pt x="f154" y="f152"/>
                    <a:pt x="f154" y="f152"/>
                  </a:cubicBezTo>
                  <a:cubicBezTo>
                    <a:pt x="f5" y="f152"/>
                    <a:pt x="f5" y="f149"/>
                    <a:pt x="f154" y="f149"/>
                  </a:cubicBezTo>
                  <a:cubicBezTo>
                    <a:pt x="f153" y="f149"/>
                    <a:pt x="f154" y="f150"/>
                    <a:pt x="f154" y="f155"/>
                  </a:cubicBezTo>
                  <a:cubicBezTo>
                    <a:pt x="f153" y="f150"/>
                    <a:pt x="f153" y="f150"/>
                    <a:pt x="f153" y="f149"/>
                  </a:cubicBezTo>
                  <a:cubicBezTo>
                    <a:pt x="f152" y="f150"/>
                    <a:pt x="f153" y="f150"/>
                    <a:pt x="f152" y="f150"/>
                  </a:cubicBezTo>
                  <a:cubicBezTo>
                    <a:pt x="f153" y="f150"/>
                    <a:pt x="f153" y="f155"/>
                    <a:pt x="f153" y="f155"/>
                  </a:cubicBezTo>
                  <a:cubicBezTo>
                    <a:pt x="f153" y="f155"/>
                    <a:pt x="f153" y="f155"/>
                    <a:pt x="f153" y="f155"/>
                  </a:cubicBezTo>
                  <a:cubicBezTo>
                    <a:pt x="f153" y="f147"/>
                    <a:pt x="f153" y="f147"/>
                    <a:pt x="f153" y="f146"/>
                  </a:cubicBezTo>
                  <a:cubicBezTo>
                    <a:pt x="f152" y="f146"/>
                    <a:pt x="f152" y="f145"/>
                    <a:pt x="f151" y="f144"/>
                  </a:cubicBezTo>
                  <a:cubicBezTo>
                    <a:pt x="f151" y="f144"/>
                    <a:pt x="f151" y="f144"/>
                    <a:pt x="f151" y="f144"/>
                  </a:cubicBezTo>
                  <a:cubicBezTo>
                    <a:pt x="f152" y="f144"/>
                    <a:pt x="f151" y="f142"/>
                    <a:pt x="f151" y="f140"/>
                  </a:cubicBezTo>
                  <a:cubicBezTo>
                    <a:pt x="f149" y="f140"/>
                    <a:pt x="f149" y="f136"/>
                    <a:pt x="f148" y="f136"/>
                  </a:cubicBezTo>
                  <a:cubicBezTo>
                    <a:pt x="f148" y="f135"/>
                    <a:pt x="f147" y="f133"/>
                    <a:pt x="f146" y="f137"/>
                  </a:cubicBezTo>
                  <a:cubicBezTo>
                    <a:pt x="f146" y="f131"/>
                    <a:pt x="f146" y="f131"/>
                    <a:pt x="f146" y="f131"/>
                  </a:cubicBezTo>
                  <a:cubicBezTo>
                    <a:pt x="f145" y="f131"/>
                    <a:pt x="f145" y="f131"/>
                    <a:pt x="f145" y="f131"/>
                  </a:cubicBezTo>
                  <a:cubicBezTo>
                    <a:pt x="f146" y="f131"/>
                    <a:pt x="f146" y="f137"/>
                    <a:pt x="f146" y="f137"/>
                  </a:cubicBezTo>
                  <a:cubicBezTo>
                    <a:pt x="f145" y="f129"/>
                    <a:pt x="f145" y="f127"/>
                    <a:pt x="f145" y="f124"/>
                  </a:cubicBezTo>
                  <a:cubicBezTo>
                    <a:pt x="f145" y="f124"/>
                    <a:pt x="f145" y="f124"/>
                    <a:pt x="f145" y="f124"/>
                  </a:cubicBezTo>
                  <a:cubicBezTo>
                    <a:pt x="f145" y="f122"/>
                    <a:pt x="f143" y="f122"/>
                    <a:pt x="f142" y="f134"/>
                  </a:cubicBezTo>
                  <a:cubicBezTo>
                    <a:pt x="f142" y="f134"/>
                    <a:pt x="f142" y="f134"/>
                    <a:pt x="f142" y="f134"/>
                  </a:cubicBezTo>
                  <a:cubicBezTo>
                    <a:pt x="f142" y="f120"/>
                    <a:pt x="f142" y="f120"/>
                    <a:pt x="f142" y="f119"/>
                  </a:cubicBezTo>
                  <a:cubicBezTo>
                    <a:pt x="f140" y="f114"/>
                    <a:pt x="f140" y="f114"/>
                    <a:pt x="f140" y="f114"/>
                  </a:cubicBezTo>
                  <a:cubicBezTo>
                    <a:pt x="f140" y="f113"/>
                    <a:pt x="f138" y="f128"/>
                    <a:pt x="f138" y="f126"/>
                  </a:cubicBezTo>
                  <a:cubicBezTo>
                    <a:pt x="f136" y="f126"/>
                    <a:pt x="f136" y="f126"/>
                    <a:pt x="f136" y="f126"/>
                  </a:cubicBezTo>
                  <a:cubicBezTo>
                    <a:pt x="f136" y="f104"/>
                    <a:pt x="f133" y="f123"/>
                    <a:pt x="f133" y="f97"/>
                  </a:cubicBezTo>
                  <a:cubicBezTo>
                    <a:pt x="f132" y="f97"/>
                    <a:pt x="f132" y="f97"/>
                    <a:pt x="f132" y="f97"/>
                  </a:cubicBezTo>
                  <a:cubicBezTo>
                    <a:pt x="f131" y="f97"/>
                    <a:pt x="f132" y="f94"/>
                    <a:pt x="f132" y="f94"/>
                  </a:cubicBezTo>
                  <a:cubicBezTo>
                    <a:pt x="f132" y="f121"/>
                    <a:pt x="f132" y="f87"/>
                    <a:pt x="f131" y="f121"/>
                  </a:cubicBezTo>
                  <a:cubicBezTo>
                    <a:pt x="f131" y="f87"/>
                    <a:pt x="f131" y="f87"/>
                    <a:pt x="f131" y="f118"/>
                  </a:cubicBezTo>
                  <a:cubicBezTo>
                    <a:pt x="f129" y="f118"/>
                    <a:pt x="f129" y="f117"/>
                    <a:pt x="f129" y="f85"/>
                  </a:cubicBezTo>
                  <a:cubicBezTo>
                    <a:pt x="f129" y="f85"/>
                    <a:pt x="f129" y="f85"/>
                    <a:pt x="f129" y="f85"/>
                  </a:cubicBezTo>
                  <a:cubicBezTo>
                    <a:pt x="f129" y="f117"/>
                    <a:pt x="f129" y="f117"/>
                    <a:pt x="f127" y="f117"/>
                  </a:cubicBezTo>
                  <a:cubicBezTo>
                    <a:pt x="f127" y="f85"/>
                    <a:pt x="f125" y="f78"/>
                    <a:pt x="f129" y="f78"/>
                  </a:cubicBezTo>
                  <a:cubicBezTo>
                    <a:pt x="f127" y="f78"/>
                    <a:pt x="f127" y="f77"/>
                    <a:pt x="f125" y="f70"/>
                  </a:cubicBezTo>
                  <a:cubicBezTo>
                    <a:pt x="f125" y="f70"/>
                    <a:pt x="f125" y="f70"/>
                    <a:pt x="f125" y="f70"/>
                  </a:cubicBezTo>
                  <a:cubicBezTo>
                    <a:pt x="f125" y="f111"/>
                    <a:pt x="f124" y="f59"/>
                    <a:pt x="f124" y="f58"/>
                  </a:cubicBezTo>
                  <a:cubicBezTo>
                    <a:pt x="f122" y="f58"/>
                    <a:pt x="f122" y="f59"/>
                    <a:pt x="f122" y="f59"/>
                  </a:cubicBezTo>
                  <a:cubicBezTo>
                    <a:pt x="f122" y="f58"/>
                    <a:pt x="f122" y="f58"/>
                    <a:pt x="f122" y="f58"/>
                  </a:cubicBezTo>
                  <a:cubicBezTo>
                    <a:pt x="f122" y="f108"/>
                    <a:pt x="f119" y="f108"/>
                    <a:pt x="f119" y="f106"/>
                  </a:cubicBezTo>
                  <a:cubicBezTo>
                    <a:pt x="f116" y="f47"/>
                    <a:pt x="f114" y="f40"/>
                    <a:pt x="f113" y="f101"/>
                  </a:cubicBezTo>
                  <a:cubicBezTo>
                    <a:pt x="f112" y="f101"/>
                    <a:pt x="f112" y="f101"/>
                    <a:pt x="f112" y="f101"/>
                  </a:cubicBezTo>
                  <a:cubicBezTo>
                    <a:pt x="f113" y="f33"/>
                    <a:pt x="f110" y="f33"/>
                    <a:pt x="f110" y="f98"/>
                  </a:cubicBezTo>
                  <a:cubicBezTo>
                    <a:pt x="f110" y="f98"/>
                    <a:pt x="f110" y="f98"/>
                    <a:pt x="f110" y="f98"/>
                  </a:cubicBezTo>
                  <a:cubicBezTo>
                    <a:pt x="f110" y="f27"/>
                    <a:pt x="f105" y="f27"/>
                    <a:pt x="f107" y="f21"/>
                  </a:cubicBezTo>
                  <a:cubicBezTo>
                    <a:pt x="f107" y="f21"/>
                    <a:pt x="f107" y="f21"/>
                    <a:pt x="f107" y="f21"/>
                  </a:cubicBezTo>
                  <a:cubicBezTo>
                    <a:pt x="f105" y="f95"/>
                    <a:pt x="f105" y="f19"/>
                    <a:pt x="f103" y="f19"/>
                  </a:cubicBezTo>
                  <a:cubicBezTo>
                    <a:pt x="f103" y="f19"/>
                    <a:pt x="f103" y="f19"/>
                    <a:pt x="f103" y="f19"/>
                  </a:cubicBezTo>
                  <a:cubicBezTo>
                    <a:pt x="f104" y="f19"/>
                    <a:pt x="f103" y="f92"/>
                    <a:pt x="f104" y="f92"/>
                  </a:cubicBezTo>
                  <a:cubicBezTo>
                    <a:pt x="f103" y="f92"/>
                    <a:pt x="f103" y="f92"/>
                    <a:pt x="f103" y="f92"/>
                  </a:cubicBezTo>
                  <a:cubicBezTo>
                    <a:pt x="f100" y="f89"/>
                    <a:pt x="f100" y="f88"/>
                    <a:pt x="f99" y="f6"/>
                  </a:cubicBezTo>
                  <a:cubicBezTo>
                    <a:pt x="f96" y="f86"/>
                    <a:pt x="f96" y="f8"/>
                    <a:pt x="f96" y="f86"/>
                  </a:cubicBezTo>
                  <a:cubicBezTo>
                    <a:pt x="f96" y="f86"/>
                    <a:pt x="f97" y="f86"/>
                    <a:pt x="f96" y="f86"/>
                  </a:cubicBezTo>
                  <a:cubicBezTo>
                    <a:pt x="f96" y="f84"/>
                    <a:pt x="f94" y="f86"/>
                    <a:pt x="f94" y="f84"/>
                  </a:cubicBezTo>
                  <a:cubicBezTo>
                    <a:pt x="f96" y="f84"/>
                    <a:pt x="f94" y="f84"/>
                    <a:pt x="f96" y="f84"/>
                  </a:cubicBezTo>
                  <a:cubicBezTo>
                    <a:pt x="f94" y="f156"/>
                    <a:pt x="f93" y="f156"/>
                    <a:pt x="f93" y="f82"/>
                  </a:cubicBezTo>
                  <a:cubicBezTo>
                    <a:pt x="f93" y="f156"/>
                    <a:pt x="f93" y="f156"/>
                    <a:pt x="f93" y="f156"/>
                  </a:cubicBezTo>
                  <a:cubicBezTo>
                    <a:pt x="f94" y="f81"/>
                    <a:pt x="f93" y="f81"/>
                    <a:pt x="f93" y="f79"/>
                  </a:cubicBezTo>
                  <a:cubicBezTo>
                    <a:pt x="f87" y="f73"/>
                    <a:pt x="f83" y="f64"/>
                    <a:pt x="f77" y="f60"/>
                  </a:cubicBezTo>
                  <a:cubicBezTo>
                    <a:pt x="f66" y="f53"/>
                    <a:pt x="f65" y="f48"/>
                    <a:pt x="f55" y="f42"/>
                  </a:cubicBezTo>
                  <a:cubicBezTo>
                    <a:pt x="f51" y="f41"/>
                    <a:pt x="f51" y="f41"/>
                    <a:pt x="f51" y="f39"/>
                  </a:cubicBezTo>
                  <a:cubicBezTo>
                    <a:pt x="f51" y="f39"/>
                    <a:pt x="f51" y="f39"/>
                    <a:pt x="f51" y="f39"/>
                  </a:cubicBezTo>
                  <a:cubicBezTo>
                    <a:pt x="f51" y="f38"/>
                    <a:pt x="f49" y="f38"/>
                    <a:pt x="f51" y="f38"/>
                  </a:cubicBezTo>
                  <a:cubicBezTo>
                    <a:pt x="f49" y="f35"/>
                    <a:pt x="f47" y="f34"/>
                    <a:pt x="f45" y="f32"/>
                  </a:cubicBezTo>
                  <a:cubicBezTo>
                    <a:pt x="f45" y="f32"/>
                    <a:pt x="f45" y="f157"/>
                    <a:pt x="f45" y="f32"/>
                  </a:cubicBezTo>
                  <a:cubicBezTo>
                    <a:pt x="f45" y="f32"/>
                    <a:pt x="f45" y="f32"/>
                    <a:pt x="f45" y="f32"/>
                  </a:cubicBezTo>
                  <a:cubicBezTo>
                    <a:pt x="f45" y="f32"/>
                    <a:pt x="f45" y="f32"/>
                    <a:pt x="f45" y="f32"/>
                  </a:cubicBezTo>
                  <a:cubicBezTo>
                    <a:pt x="f45" y="f30"/>
                    <a:pt x="f45" y="f30"/>
                    <a:pt x="f45" y="f30"/>
                  </a:cubicBezTo>
                  <a:cubicBezTo>
                    <a:pt x="f43" y="f26"/>
                    <a:pt x="f31" y="f22"/>
                    <a:pt x="f25" y="f158"/>
                  </a:cubicBezTo>
                  <a:cubicBezTo>
                    <a:pt x="f21" y="f16"/>
                    <a:pt x="f21" y="f13"/>
                    <a:pt x="f19" y="f15"/>
                  </a:cubicBezTo>
                  <a:cubicBezTo>
                    <a:pt x="f17" y="f12"/>
                    <a:pt x="f11" y="f9"/>
                    <a:pt x="f159" y="f7"/>
                  </a:cubicBezTo>
                  <a:cubicBezTo>
                    <a:pt x="f159" y="f7"/>
                    <a:pt x="f8" y="f160"/>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46" name="Freeform 143">
              <a:extLst>
                <a:ext uri="{FF2B5EF4-FFF2-40B4-BE49-F238E27FC236}">
                  <a16:creationId xmlns:a16="http://schemas.microsoft.com/office/drawing/2014/main" id="{030481FF-C539-41E0-8DC7-D66C7AAF7808}"/>
                </a:ext>
              </a:extLst>
            </p:cNvPr>
            <p:cNvSpPr/>
            <p:nvPr/>
          </p:nvSpPr>
          <p:spPr>
            <a:xfrm>
              <a:off x="9649516" y="3460437"/>
              <a:ext cx="143807" cy="264389"/>
            </a:xfrm>
            <a:custGeom>
              <a:avLst/>
              <a:gdLst>
                <a:gd name="f0" fmla="val 10800000"/>
                <a:gd name="f1" fmla="val 5400000"/>
                <a:gd name="f2" fmla="val 180"/>
                <a:gd name="f3" fmla="val w"/>
                <a:gd name="f4" fmla="val h"/>
                <a:gd name="f5" fmla="val 0"/>
                <a:gd name="f6" fmla="val 97"/>
                <a:gd name="f7" fmla="val 178"/>
                <a:gd name="f8" fmla="val 96"/>
                <a:gd name="f9" fmla="val 176"/>
                <a:gd name="f10" fmla="val 172"/>
                <a:gd name="f11" fmla="val 92"/>
                <a:gd name="f12" fmla="val 169"/>
                <a:gd name="f13" fmla="val 166"/>
                <a:gd name="f14" fmla="val 91"/>
                <a:gd name="f15" fmla="val 164"/>
                <a:gd name="f16" fmla="val 90"/>
                <a:gd name="f17" fmla="val 161"/>
                <a:gd name="f18" fmla="val 87"/>
                <a:gd name="f19" fmla="val 159"/>
                <a:gd name="f20" fmla="val 86"/>
                <a:gd name="f21" fmla="val 160"/>
                <a:gd name="f22" fmla="val 156"/>
                <a:gd name="f23" fmla="val 155"/>
                <a:gd name="f24" fmla="val 84"/>
                <a:gd name="f25" fmla="val 152"/>
                <a:gd name="f26" fmla="val 151"/>
                <a:gd name="f27" fmla="val 83"/>
                <a:gd name="f28" fmla="val 150"/>
                <a:gd name="f29" fmla="val 82"/>
                <a:gd name="f30" fmla="val 147"/>
                <a:gd name="f31" fmla="val 143"/>
                <a:gd name="f32" fmla="val 146"/>
                <a:gd name="f33" fmla="val 80"/>
                <a:gd name="f34" fmla="val 142"/>
                <a:gd name="f35" fmla="val 140"/>
                <a:gd name="f36" fmla="val 78"/>
                <a:gd name="f37" fmla="val 139"/>
                <a:gd name="f38" fmla="val 138"/>
                <a:gd name="f39" fmla="val 77"/>
                <a:gd name="f40" fmla="val 137"/>
                <a:gd name="f41" fmla="val 75"/>
                <a:gd name="f42" fmla="val 134"/>
                <a:gd name="f43" fmla="val 74"/>
                <a:gd name="f44" fmla="val 131"/>
                <a:gd name="f45" fmla="val 73"/>
                <a:gd name="f46" fmla="val 127"/>
                <a:gd name="f47" fmla="val 71"/>
                <a:gd name="f48" fmla="val 126"/>
                <a:gd name="f49" fmla="val 70"/>
                <a:gd name="f50" fmla="val 125"/>
                <a:gd name="f51" fmla="val 124"/>
                <a:gd name="f52" fmla="val 69"/>
                <a:gd name="f53" fmla="val 122"/>
                <a:gd name="f54" fmla="val 67"/>
                <a:gd name="f55" fmla="val 121"/>
                <a:gd name="f56" fmla="val 120"/>
                <a:gd name="f57" fmla="val 118"/>
                <a:gd name="f58" fmla="val 65"/>
                <a:gd name="f59" fmla="val 116"/>
                <a:gd name="f60" fmla="val 64"/>
                <a:gd name="f61" fmla="val 114"/>
                <a:gd name="f62" fmla="val 113"/>
                <a:gd name="f63" fmla="val 112"/>
                <a:gd name="f64" fmla="val 62"/>
                <a:gd name="f65" fmla="val 61"/>
                <a:gd name="f66" fmla="val 111"/>
                <a:gd name="f67" fmla="val 109"/>
                <a:gd name="f68" fmla="val 108"/>
                <a:gd name="f69" fmla="val 107"/>
                <a:gd name="f70" fmla="val 105"/>
                <a:gd name="f71" fmla="val 60"/>
                <a:gd name="f72" fmla="val 103"/>
                <a:gd name="f73" fmla="val 101"/>
                <a:gd name="f74" fmla="val 100"/>
                <a:gd name="f75" fmla="val 58"/>
                <a:gd name="f76" fmla="val 98"/>
                <a:gd name="f77" fmla="val 57"/>
                <a:gd name="f78" fmla="val 94"/>
                <a:gd name="f79" fmla="val 56"/>
                <a:gd name="f80" fmla="val 54"/>
                <a:gd name="f81" fmla="val 95"/>
                <a:gd name="f82" fmla="val 53"/>
                <a:gd name="f83" fmla="val 88"/>
                <a:gd name="f84" fmla="val 50"/>
                <a:gd name="f85" fmla="val 85"/>
                <a:gd name="f86" fmla="val 49"/>
                <a:gd name="f87" fmla="val 48"/>
                <a:gd name="f88" fmla="val 81"/>
                <a:gd name="f89" fmla="val 79"/>
                <a:gd name="f90" fmla="val 47"/>
                <a:gd name="f91" fmla="val 45"/>
                <a:gd name="f92" fmla="val 44"/>
                <a:gd name="f93" fmla="val 72"/>
                <a:gd name="f94" fmla="val 43"/>
                <a:gd name="f95" fmla="val 41"/>
                <a:gd name="f96" fmla="val 68"/>
                <a:gd name="f97" fmla="val 40"/>
                <a:gd name="f98" fmla="val 66"/>
                <a:gd name="f99" fmla="val 39"/>
                <a:gd name="f100" fmla="val 59"/>
                <a:gd name="f101" fmla="val 35"/>
                <a:gd name="f102" fmla="val 36"/>
                <a:gd name="f103" fmla="val 55"/>
                <a:gd name="f104" fmla="val 52"/>
                <a:gd name="f105" fmla="val 33"/>
                <a:gd name="f106" fmla="val 32"/>
                <a:gd name="f107" fmla="val 31"/>
                <a:gd name="f108" fmla="val 51"/>
                <a:gd name="f109" fmla="val 46"/>
                <a:gd name="f110" fmla="val 30"/>
                <a:gd name="f111" fmla="val 28"/>
                <a:gd name="f112" fmla="val 42"/>
                <a:gd name="f113" fmla="val 27"/>
                <a:gd name="f114" fmla="val 38"/>
                <a:gd name="f115" fmla="val 26"/>
                <a:gd name="f116" fmla="val 24"/>
                <a:gd name="f117" fmla="val 22"/>
                <a:gd name="f118" fmla="val 20"/>
                <a:gd name="f119" fmla="val 34"/>
                <a:gd name="f120" fmla="val 29"/>
                <a:gd name="f121" fmla="val 25"/>
                <a:gd name="f122" fmla="val 19"/>
                <a:gd name="f123" fmla="val 18"/>
                <a:gd name="f124" fmla="val 21"/>
                <a:gd name="f125" fmla="val 17"/>
                <a:gd name="f126" fmla="val 15"/>
                <a:gd name="f127" fmla="val 14"/>
                <a:gd name="f128" fmla="val 16"/>
                <a:gd name="f129" fmla="val 13"/>
                <a:gd name="f130" fmla="val 12"/>
                <a:gd name="f131" fmla="val 11"/>
                <a:gd name="f132" fmla="val 10"/>
                <a:gd name="f133" fmla="val 8"/>
                <a:gd name="f134" fmla="val 7"/>
                <a:gd name="f135" fmla="val 6"/>
                <a:gd name="f136" fmla="val 5"/>
                <a:gd name="f137" fmla="val 4"/>
                <a:gd name="f138" fmla="val 3"/>
                <a:gd name="f139" fmla="val 2"/>
                <a:gd name="f140" fmla="val 1"/>
                <a:gd name="f141" fmla="val 99"/>
                <a:gd name="f142" fmla="val 133"/>
                <a:gd name="f143" fmla="val 148"/>
                <a:gd name="f144" fmla="val 153"/>
                <a:gd name="f145" fmla="val 168"/>
                <a:gd name="f146" fmla="val 174"/>
                <a:gd name="f147" fmla="val 177"/>
                <a:gd name="f148" fmla="+- 0 0 -90"/>
                <a:gd name="f149" fmla="*/ f3 1 97"/>
                <a:gd name="f150" fmla="*/ f4 1 178"/>
                <a:gd name="f151" fmla="+- f7 0 f5"/>
                <a:gd name="f152" fmla="+- f6 0 f5"/>
                <a:gd name="f153" fmla="*/ f148 f0 1"/>
                <a:gd name="f154" fmla="*/ f152 1 97"/>
                <a:gd name="f155" fmla="*/ f151 1 178"/>
                <a:gd name="f156" fmla="*/ 86 f152 1"/>
                <a:gd name="f157" fmla="*/ 156 f151 1"/>
                <a:gd name="f158" fmla="*/ 83 f152 1"/>
                <a:gd name="f159" fmla="*/ 151 f151 1"/>
                <a:gd name="f160" fmla="*/ 80 f152 1"/>
                <a:gd name="f161" fmla="*/ 139 f151 1"/>
                <a:gd name="f162" fmla="*/ 77 f152 1"/>
                <a:gd name="f163" fmla="*/ 137 f151 1"/>
                <a:gd name="f164" fmla="*/ 70 f152 1"/>
                <a:gd name="f165" fmla="*/ 125 f151 1"/>
                <a:gd name="f166" fmla="*/ 69 f152 1"/>
                <a:gd name="f167" fmla="*/ 121 f151 1"/>
                <a:gd name="f168" fmla="*/ 65 f152 1"/>
                <a:gd name="f169" fmla="*/ 114 f151 1"/>
                <a:gd name="f170" fmla="*/ 62 f152 1"/>
                <a:gd name="f171" fmla="*/ 109 f151 1"/>
                <a:gd name="f172" fmla="*/ 60 f152 1"/>
                <a:gd name="f173" fmla="*/ 107 f151 1"/>
                <a:gd name="f174" fmla="*/ 103 f151 1"/>
                <a:gd name="f175" fmla="*/ 57 f152 1"/>
                <a:gd name="f176" fmla="*/ 96 f151 1"/>
                <a:gd name="f177" fmla="*/ 56 f152 1"/>
                <a:gd name="f178" fmla="*/ 94 f151 1"/>
                <a:gd name="f179" fmla="*/ 54 f152 1"/>
                <a:gd name="f180" fmla="*/ 88 f151 1"/>
                <a:gd name="f181" fmla="*/ 50 f152 1"/>
                <a:gd name="f182" fmla="*/ 85 f151 1"/>
                <a:gd name="f183" fmla="*/ 48 f152 1"/>
                <a:gd name="f184" fmla="*/ 79 f151 1"/>
                <a:gd name="f185" fmla="*/ 44 f152 1"/>
                <a:gd name="f186" fmla="*/ 73 f151 1"/>
                <a:gd name="f187" fmla="*/ 43 f152 1"/>
                <a:gd name="f188" fmla="*/ 70 f151 1"/>
                <a:gd name="f189" fmla="*/ 41 f152 1"/>
                <a:gd name="f190" fmla="*/ 68 f151 1"/>
                <a:gd name="f191" fmla="*/ 40 f152 1"/>
                <a:gd name="f192" fmla="*/ 65 f151 1"/>
                <a:gd name="f193" fmla="*/ 39 f152 1"/>
                <a:gd name="f194" fmla="*/ 60 f151 1"/>
                <a:gd name="f195" fmla="*/ 33 f152 1"/>
                <a:gd name="f196" fmla="*/ 52 f151 1"/>
                <a:gd name="f197" fmla="*/ 31 f152 1"/>
                <a:gd name="f198" fmla="*/ 48 f151 1"/>
                <a:gd name="f199" fmla="*/ 30 f152 1"/>
                <a:gd name="f200" fmla="*/ 46 f151 1"/>
                <a:gd name="f201" fmla="*/ 26 f152 1"/>
                <a:gd name="f202" fmla="*/ 39 f151 1"/>
                <a:gd name="f203" fmla="*/ 22 f152 1"/>
                <a:gd name="f204" fmla="*/ 38 f151 1"/>
                <a:gd name="f205" fmla="*/ 24 f152 1"/>
                <a:gd name="f206" fmla="*/ 34 f151 1"/>
                <a:gd name="f207" fmla="*/ 30 f151 1"/>
                <a:gd name="f208" fmla="*/ 20 f152 1"/>
                <a:gd name="f209" fmla="*/ 27 f151 1"/>
                <a:gd name="f210" fmla="*/ 26 f151 1"/>
                <a:gd name="f211" fmla="*/ 25 f151 1"/>
                <a:gd name="f212" fmla="*/ 17 f152 1"/>
                <a:gd name="f213" fmla="*/ 22 f151 1"/>
                <a:gd name="f214" fmla="*/ 18 f151 1"/>
                <a:gd name="f215" fmla="*/ 15 f152 1"/>
                <a:gd name="f216" fmla="*/ 16 f151 1"/>
                <a:gd name="f217" fmla="*/ 14 f152 1"/>
                <a:gd name="f218" fmla="*/ 13 f151 1"/>
                <a:gd name="f219" fmla="*/ 13 f152 1"/>
                <a:gd name="f220" fmla="*/ 11 f152 1"/>
                <a:gd name="f221" fmla="*/ 10 f151 1"/>
                <a:gd name="f222" fmla="*/ 3 f152 1"/>
                <a:gd name="f223" fmla="*/ 5 f151 1"/>
                <a:gd name="f224" fmla="*/ 2 f152 1"/>
                <a:gd name="f225" fmla="*/ 4 f151 1"/>
                <a:gd name="f226" fmla="*/ 0 f152 1"/>
                <a:gd name="f227" fmla="*/ 0 f151 1"/>
                <a:gd name="f228" fmla="*/ 1 f151 1"/>
                <a:gd name="f229" fmla="*/ 5 f152 1"/>
                <a:gd name="f230" fmla="*/ 14 f151 1"/>
                <a:gd name="f231" fmla="*/ 18 f152 1"/>
                <a:gd name="f232" fmla="*/ 42 f151 1"/>
                <a:gd name="f233" fmla="*/ 53 f151 1"/>
                <a:gd name="f234" fmla="*/ 27 f152 1"/>
                <a:gd name="f235" fmla="*/ 61 f151 1"/>
                <a:gd name="f236" fmla="*/ 36 f152 1"/>
                <a:gd name="f237" fmla="*/ 78 f151 1"/>
                <a:gd name="f238" fmla="*/ 86 f151 1"/>
                <a:gd name="f239" fmla="*/ 49 f152 1"/>
                <a:gd name="f240" fmla="*/ 98 f151 1"/>
                <a:gd name="f241" fmla="*/ 138 f151 1"/>
                <a:gd name="f242" fmla="*/ 74 f152 1"/>
                <a:gd name="f243" fmla="*/ 148 f151 1"/>
                <a:gd name="f244" fmla="*/ 96 f152 1"/>
                <a:gd name="f245" fmla="*/ 176 f151 1"/>
                <a:gd name="f246" fmla="*/ f153 1 f2"/>
                <a:gd name="f247" fmla="*/ f156 1 97"/>
                <a:gd name="f248" fmla="*/ f157 1 178"/>
                <a:gd name="f249" fmla="*/ f158 1 97"/>
                <a:gd name="f250" fmla="*/ f159 1 178"/>
                <a:gd name="f251" fmla="*/ f160 1 97"/>
                <a:gd name="f252" fmla="*/ f161 1 178"/>
                <a:gd name="f253" fmla="*/ f162 1 97"/>
                <a:gd name="f254" fmla="*/ f163 1 178"/>
                <a:gd name="f255" fmla="*/ f164 1 97"/>
                <a:gd name="f256" fmla="*/ f165 1 178"/>
                <a:gd name="f257" fmla="*/ f166 1 97"/>
                <a:gd name="f258" fmla="*/ f167 1 178"/>
                <a:gd name="f259" fmla="*/ f168 1 97"/>
                <a:gd name="f260" fmla="*/ f169 1 178"/>
                <a:gd name="f261" fmla="*/ f170 1 97"/>
                <a:gd name="f262" fmla="*/ f171 1 178"/>
                <a:gd name="f263" fmla="*/ f172 1 97"/>
                <a:gd name="f264" fmla="*/ f173 1 178"/>
                <a:gd name="f265" fmla="*/ f174 1 178"/>
                <a:gd name="f266" fmla="*/ f175 1 97"/>
                <a:gd name="f267" fmla="*/ f176 1 178"/>
                <a:gd name="f268" fmla="*/ f177 1 97"/>
                <a:gd name="f269" fmla="*/ f178 1 178"/>
                <a:gd name="f270" fmla="*/ f179 1 97"/>
                <a:gd name="f271" fmla="*/ f180 1 178"/>
                <a:gd name="f272" fmla="*/ f181 1 97"/>
                <a:gd name="f273" fmla="*/ f182 1 178"/>
                <a:gd name="f274" fmla="*/ f183 1 97"/>
                <a:gd name="f275" fmla="*/ f184 1 178"/>
                <a:gd name="f276" fmla="*/ f185 1 97"/>
                <a:gd name="f277" fmla="*/ f186 1 178"/>
                <a:gd name="f278" fmla="*/ f187 1 97"/>
                <a:gd name="f279" fmla="*/ f188 1 178"/>
                <a:gd name="f280" fmla="*/ f189 1 97"/>
                <a:gd name="f281" fmla="*/ f190 1 178"/>
                <a:gd name="f282" fmla="*/ f191 1 97"/>
                <a:gd name="f283" fmla="*/ f192 1 178"/>
                <a:gd name="f284" fmla="*/ f193 1 97"/>
                <a:gd name="f285" fmla="*/ f194 1 178"/>
                <a:gd name="f286" fmla="*/ f195 1 97"/>
                <a:gd name="f287" fmla="*/ f196 1 178"/>
                <a:gd name="f288" fmla="*/ f197 1 97"/>
                <a:gd name="f289" fmla="*/ f198 1 178"/>
                <a:gd name="f290" fmla="*/ f199 1 97"/>
                <a:gd name="f291" fmla="*/ f200 1 178"/>
                <a:gd name="f292" fmla="*/ f201 1 97"/>
                <a:gd name="f293" fmla="*/ f202 1 178"/>
                <a:gd name="f294" fmla="*/ f203 1 97"/>
                <a:gd name="f295" fmla="*/ f204 1 178"/>
                <a:gd name="f296" fmla="*/ f205 1 97"/>
                <a:gd name="f297" fmla="*/ f206 1 178"/>
                <a:gd name="f298" fmla="*/ f207 1 178"/>
                <a:gd name="f299" fmla="*/ f208 1 97"/>
                <a:gd name="f300" fmla="*/ f209 1 178"/>
                <a:gd name="f301" fmla="*/ f210 1 178"/>
                <a:gd name="f302" fmla="*/ f211 1 178"/>
                <a:gd name="f303" fmla="*/ f212 1 97"/>
                <a:gd name="f304" fmla="*/ f213 1 178"/>
                <a:gd name="f305" fmla="*/ f214 1 178"/>
                <a:gd name="f306" fmla="*/ f215 1 97"/>
                <a:gd name="f307" fmla="*/ f216 1 178"/>
                <a:gd name="f308" fmla="*/ f217 1 97"/>
                <a:gd name="f309" fmla="*/ f218 1 178"/>
                <a:gd name="f310" fmla="*/ f219 1 97"/>
                <a:gd name="f311" fmla="*/ f220 1 97"/>
                <a:gd name="f312" fmla="*/ f221 1 178"/>
                <a:gd name="f313" fmla="*/ f222 1 97"/>
                <a:gd name="f314" fmla="*/ f223 1 178"/>
                <a:gd name="f315" fmla="*/ f224 1 97"/>
                <a:gd name="f316" fmla="*/ f225 1 178"/>
                <a:gd name="f317" fmla="*/ f226 1 97"/>
                <a:gd name="f318" fmla="*/ f227 1 178"/>
                <a:gd name="f319" fmla="*/ f228 1 178"/>
                <a:gd name="f320" fmla="*/ f229 1 97"/>
                <a:gd name="f321" fmla="*/ f230 1 178"/>
                <a:gd name="f322" fmla="*/ f231 1 97"/>
                <a:gd name="f323" fmla="*/ f232 1 178"/>
                <a:gd name="f324" fmla="*/ f233 1 178"/>
                <a:gd name="f325" fmla="*/ f234 1 97"/>
                <a:gd name="f326" fmla="*/ f235 1 178"/>
                <a:gd name="f327" fmla="*/ f236 1 97"/>
                <a:gd name="f328" fmla="*/ f237 1 178"/>
                <a:gd name="f329" fmla="*/ f238 1 178"/>
                <a:gd name="f330" fmla="*/ f239 1 97"/>
                <a:gd name="f331" fmla="*/ f240 1 178"/>
                <a:gd name="f332" fmla="*/ f241 1 178"/>
                <a:gd name="f333" fmla="*/ f242 1 97"/>
                <a:gd name="f334" fmla="*/ f243 1 178"/>
                <a:gd name="f335" fmla="*/ f244 1 97"/>
                <a:gd name="f336" fmla="*/ f245 1 178"/>
                <a:gd name="f337" fmla="*/ 0 1 f154"/>
                <a:gd name="f338" fmla="*/ f6 1 f154"/>
                <a:gd name="f339" fmla="*/ 0 1 f155"/>
                <a:gd name="f340" fmla="*/ f7 1 f155"/>
                <a:gd name="f341" fmla="+- f246 0 f1"/>
                <a:gd name="f342" fmla="*/ f247 1 f154"/>
                <a:gd name="f343" fmla="*/ f248 1 f155"/>
                <a:gd name="f344" fmla="*/ f249 1 f154"/>
                <a:gd name="f345" fmla="*/ f250 1 f155"/>
                <a:gd name="f346" fmla="*/ f251 1 f154"/>
                <a:gd name="f347" fmla="*/ f252 1 f155"/>
                <a:gd name="f348" fmla="*/ f253 1 f154"/>
                <a:gd name="f349" fmla="*/ f254 1 f155"/>
                <a:gd name="f350" fmla="*/ f255 1 f154"/>
                <a:gd name="f351" fmla="*/ f256 1 f155"/>
                <a:gd name="f352" fmla="*/ f257 1 f154"/>
                <a:gd name="f353" fmla="*/ f258 1 f155"/>
                <a:gd name="f354" fmla="*/ f259 1 f154"/>
                <a:gd name="f355" fmla="*/ f260 1 f155"/>
                <a:gd name="f356" fmla="*/ f261 1 f154"/>
                <a:gd name="f357" fmla="*/ f262 1 f155"/>
                <a:gd name="f358" fmla="*/ f263 1 f154"/>
                <a:gd name="f359" fmla="*/ f264 1 f155"/>
                <a:gd name="f360" fmla="*/ f265 1 f155"/>
                <a:gd name="f361" fmla="*/ f266 1 f154"/>
                <a:gd name="f362" fmla="*/ f267 1 f155"/>
                <a:gd name="f363" fmla="*/ f268 1 f154"/>
                <a:gd name="f364" fmla="*/ f269 1 f155"/>
                <a:gd name="f365" fmla="*/ f270 1 f154"/>
                <a:gd name="f366" fmla="*/ f271 1 f155"/>
                <a:gd name="f367" fmla="*/ f272 1 f154"/>
                <a:gd name="f368" fmla="*/ f273 1 f155"/>
                <a:gd name="f369" fmla="*/ f274 1 f154"/>
                <a:gd name="f370" fmla="*/ f275 1 f155"/>
                <a:gd name="f371" fmla="*/ f276 1 f154"/>
                <a:gd name="f372" fmla="*/ f277 1 f155"/>
                <a:gd name="f373" fmla="*/ f278 1 f154"/>
                <a:gd name="f374" fmla="*/ f279 1 f155"/>
                <a:gd name="f375" fmla="*/ f280 1 f154"/>
                <a:gd name="f376" fmla="*/ f281 1 f155"/>
                <a:gd name="f377" fmla="*/ f282 1 f154"/>
                <a:gd name="f378" fmla="*/ f283 1 f155"/>
                <a:gd name="f379" fmla="*/ f284 1 f154"/>
                <a:gd name="f380" fmla="*/ f285 1 f155"/>
                <a:gd name="f381" fmla="*/ f286 1 f154"/>
                <a:gd name="f382" fmla="*/ f287 1 f155"/>
                <a:gd name="f383" fmla="*/ f288 1 f154"/>
                <a:gd name="f384" fmla="*/ f289 1 f155"/>
                <a:gd name="f385" fmla="*/ f290 1 f154"/>
                <a:gd name="f386" fmla="*/ f291 1 f155"/>
                <a:gd name="f387" fmla="*/ f292 1 f154"/>
                <a:gd name="f388" fmla="*/ f293 1 f155"/>
                <a:gd name="f389" fmla="*/ f294 1 f154"/>
                <a:gd name="f390" fmla="*/ f295 1 f155"/>
                <a:gd name="f391" fmla="*/ f296 1 f154"/>
                <a:gd name="f392" fmla="*/ f297 1 f155"/>
                <a:gd name="f393" fmla="*/ f298 1 f155"/>
                <a:gd name="f394" fmla="*/ f299 1 f154"/>
                <a:gd name="f395" fmla="*/ f300 1 f155"/>
                <a:gd name="f396" fmla="*/ f301 1 f155"/>
                <a:gd name="f397" fmla="*/ f302 1 f155"/>
                <a:gd name="f398" fmla="*/ f303 1 f154"/>
                <a:gd name="f399" fmla="*/ f304 1 f155"/>
                <a:gd name="f400" fmla="*/ f305 1 f155"/>
                <a:gd name="f401" fmla="*/ f306 1 f154"/>
                <a:gd name="f402" fmla="*/ f307 1 f155"/>
                <a:gd name="f403" fmla="*/ f308 1 f154"/>
                <a:gd name="f404" fmla="*/ f309 1 f155"/>
                <a:gd name="f405" fmla="*/ f310 1 f154"/>
                <a:gd name="f406" fmla="*/ f311 1 f154"/>
                <a:gd name="f407" fmla="*/ f312 1 f155"/>
                <a:gd name="f408" fmla="*/ f313 1 f154"/>
                <a:gd name="f409" fmla="*/ f314 1 f155"/>
                <a:gd name="f410" fmla="*/ f315 1 f154"/>
                <a:gd name="f411" fmla="*/ f316 1 f155"/>
                <a:gd name="f412" fmla="*/ f317 1 f154"/>
                <a:gd name="f413" fmla="*/ f318 1 f155"/>
                <a:gd name="f414" fmla="*/ f319 1 f155"/>
                <a:gd name="f415" fmla="*/ f320 1 f154"/>
                <a:gd name="f416" fmla="*/ f321 1 f155"/>
                <a:gd name="f417" fmla="*/ f322 1 f154"/>
                <a:gd name="f418" fmla="*/ f323 1 f155"/>
                <a:gd name="f419" fmla="*/ f324 1 f155"/>
                <a:gd name="f420" fmla="*/ f325 1 f154"/>
                <a:gd name="f421" fmla="*/ f326 1 f155"/>
                <a:gd name="f422" fmla="*/ f327 1 f154"/>
                <a:gd name="f423" fmla="*/ f328 1 f155"/>
                <a:gd name="f424" fmla="*/ f329 1 f155"/>
                <a:gd name="f425" fmla="*/ f330 1 f154"/>
                <a:gd name="f426" fmla="*/ f331 1 f155"/>
                <a:gd name="f427" fmla="*/ f332 1 f155"/>
                <a:gd name="f428" fmla="*/ f333 1 f154"/>
                <a:gd name="f429" fmla="*/ f334 1 f155"/>
                <a:gd name="f430" fmla="*/ f335 1 f154"/>
                <a:gd name="f431" fmla="*/ f336 1 f155"/>
                <a:gd name="f432" fmla="*/ f337 f149 1"/>
                <a:gd name="f433" fmla="*/ f338 f149 1"/>
                <a:gd name="f434" fmla="*/ f340 f150 1"/>
                <a:gd name="f435" fmla="*/ f339 f150 1"/>
                <a:gd name="f436" fmla="*/ f342 f149 1"/>
                <a:gd name="f437" fmla="*/ f343 f150 1"/>
                <a:gd name="f438" fmla="*/ f344 f149 1"/>
                <a:gd name="f439" fmla="*/ f345 f150 1"/>
                <a:gd name="f440" fmla="*/ f346 f149 1"/>
                <a:gd name="f441" fmla="*/ f347 f150 1"/>
                <a:gd name="f442" fmla="*/ f348 f149 1"/>
                <a:gd name="f443" fmla="*/ f349 f150 1"/>
                <a:gd name="f444" fmla="*/ f350 f149 1"/>
                <a:gd name="f445" fmla="*/ f351 f150 1"/>
                <a:gd name="f446" fmla="*/ f352 f149 1"/>
                <a:gd name="f447" fmla="*/ f353 f150 1"/>
                <a:gd name="f448" fmla="*/ f354 f149 1"/>
                <a:gd name="f449" fmla="*/ f355 f150 1"/>
                <a:gd name="f450" fmla="*/ f356 f149 1"/>
                <a:gd name="f451" fmla="*/ f357 f150 1"/>
                <a:gd name="f452" fmla="*/ f358 f149 1"/>
                <a:gd name="f453" fmla="*/ f359 f150 1"/>
                <a:gd name="f454" fmla="*/ f360 f150 1"/>
                <a:gd name="f455" fmla="*/ f361 f149 1"/>
                <a:gd name="f456" fmla="*/ f362 f150 1"/>
                <a:gd name="f457" fmla="*/ f363 f149 1"/>
                <a:gd name="f458" fmla="*/ f364 f150 1"/>
                <a:gd name="f459" fmla="*/ f365 f149 1"/>
                <a:gd name="f460" fmla="*/ f366 f150 1"/>
                <a:gd name="f461" fmla="*/ f367 f149 1"/>
                <a:gd name="f462" fmla="*/ f368 f150 1"/>
                <a:gd name="f463" fmla="*/ f369 f149 1"/>
                <a:gd name="f464" fmla="*/ f370 f150 1"/>
                <a:gd name="f465" fmla="*/ f371 f149 1"/>
                <a:gd name="f466" fmla="*/ f372 f150 1"/>
                <a:gd name="f467" fmla="*/ f373 f149 1"/>
                <a:gd name="f468" fmla="*/ f374 f150 1"/>
                <a:gd name="f469" fmla="*/ f375 f149 1"/>
                <a:gd name="f470" fmla="*/ f376 f150 1"/>
                <a:gd name="f471" fmla="*/ f377 f149 1"/>
                <a:gd name="f472" fmla="*/ f378 f150 1"/>
                <a:gd name="f473" fmla="*/ f379 f149 1"/>
                <a:gd name="f474" fmla="*/ f380 f150 1"/>
                <a:gd name="f475" fmla="*/ f381 f149 1"/>
                <a:gd name="f476" fmla="*/ f382 f150 1"/>
                <a:gd name="f477" fmla="*/ f383 f149 1"/>
                <a:gd name="f478" fmla="*/ f384 f150 1"/>
                <a:gd name="f479" fmla="*/ f385 f149 1"/>
                <a:gd name="f480" fmla="*/ f386 f150 1"/>
                <a:gd name="f481" fmla="*/ f387 f149 1"/>
                <a:gd name="f482" fmla="*/ f388 f150 1"/>
                <a:gd name="f483" fmla="*/ f389 f149 1"/>
                <a:gd name="f484" fmla="*/ f390 f150 1"/>
                <a:gd name="f485" fmla="*/ f391 f149 1"/>
                <a:gd name="f486" fmla="*/ f392 f150 1"/>
                <a:gd name="f487" fmla="*/ f393 f150 1"/>
                <a:gd name="f488" fmla="*/ f394 f149 1"/>
                <a:gd name="f489" fmla="*/ f395 f150 1"/>
                <a:gd name="f490" fmla="*/ f396 f150 1"/>
                <a:gd name="f491" fmla="*/ f397 f150 1"/>
                <a:gd name="f492" fmla="*/ f398 f149 1"/>
                <a:gd name="f493" fmla="*/ f399 f150 1"/>
                <a:gd name="f494" fmla="*/ f400 f150 1"/>
                <a:gd name="f495" fmla="*/ f401 f149 1"/>
                <a:gd name="f496" fmla="*/ f402 f150 1"/>
                <a:gd name="f497" fmla="*/ f403 f149 1"/>
                <a:gd name="f498" fmla="*/ f404 f150 1"/>
                <a:gd name="f499" fmla="*/ f405 f149 1"/>
                <a:gd name="f500" fmla="*/ f406 f149 1"/>
                <a:gd name="f501" fmla="*/ f407 f150 1"/>
                <a:gd name="f502" fmla="*/ f408 f149 1"/>
                <a:gd name="f503" fmla="*/ f409 f150 1"/>
                <a:gd name="f504" fmla="*/ f410 f149 1"/>
                <a:gd name="f505" fmla="*/ f411 f150 1"/>
                <a:gd name="f506" fmla="*/ f412 f149 1"/>
                <a:gd name="f507" fmla="*/ f413 f150 1"/>
                <a:gd name="f508" fmla="*/ f414 f150 1"/>
                <a:gd name="f509" fmla="*/ f415 f149 1"/>
                <a:gd name="f510" fmla="*/ f416 f150 1"/>
                <a:gd name="f511" fmla="*/ f417 f149 1"/>
                <a:gd name="f512" fmla="*/ f418 f150 1"/>
                <a:gd name="f513" fmla="*/ f419 f150 1"/>
                <a:gd name="f514" fmla="*/ f420 f149 1"/>
                <a:gd name="f515" fmla="*/ f421 f150 1"/>
                <a:gd name="f516" fmla="*/ f422 f149 1"/>
                <a:gd name="f517" fmla="*/ f423 f150 1"/>
                <a:gd name="f518" fmla="*/ f424 f150 1"/>
                <a:gd name="f519" fmla="*/ f425 f149 1"/>
                <a:gd name="f520" fmla="*/ f426 f150 1"/>
                <a:gd name="f521" fmla="*/ f427 f150 1"/>
                <a:gd name="f522" fmla="*/ f428 f149 1"/>
                <a:gd name="f523" fmla="*/ f429 f150 1"/>
                <a:gd name="f524" fmla="*/ f430 f149 1"/>
                <a:gd name="f525" fmla="*/ f431 f150 1"/>
              </a:gdLst>
              <a:ahLst/>
              <a:cxnLst>
                <a:cxn ang="3cd4">
                  <a:pos x="hc" y="t"/>
                </a:cxn>
                <a:cxn ang="0">
                  <a:pos x="r" y="vc"/>
                </a:cxn>
                <a:cxn ang="cd4">
                  <a:pos x="hc" y="b"/>
                </a:cxn>
                <a:cxn ang="cd2">
                  <a:pos x="l" y="vc"/>
                </a:cxn>
                <a:cxn ang="f341">
                  <a:pos x="f436" y="f437"/>
                </a:cxn>
                <a:cxn ang="f341">
                  <a:pos x="f438" y="f439"/>
                </a:cxn>
                <a:cxn ang="f341">
                  <a:pos x="f440" y="f441"/>
                </a:cxn>
                <a:cxn ang="f341">
                  <a:pos x="f442" y="f443"/>
                </a:cxn>
                <a:cxn ang="f341">
                  <a:pos x="f444" y="f445"/>
                </a:cxn>
                <a:cxn ang="f341">
                  <a:pos x="f446" y="f447"/>
                </a:cxn>
                <a:cxn ang="f341">
                  <a:pos x="f448" y="f449"/>
                </a:cxn>
                <a:cxn ang="f341">
                  <a:pos x="f450" y="f451"/>
                </a:cxn>
                <a:cxn ang="f341">
                  <a:pos x="f452" y="f453"/>
                </a:cxn>
                <a:cxn ang="f341">
                  <a:pos x="f452" y="f454"/>
                </a:cxn>
                <a:cxn ang="f341">
                  <a:pos x="f455" y="f456"/>
                </a:cxn>
                <a:cxn ang="f341">
                  <a:pos x="f457" y="f458"/>
                </a:cxn>
                <a:cxn ang="f341">
                  <a:pos x="f459" y="f460"/>
                </a:cxn>
                <a:cxn ang="f341">
                  <a:pos x="f461" y="f462"/>
                </a:cxn>
                <a:cxn ang="f341">
                  <a:pos x="f463" y="f464"/>
                </a:cxn>
                <a:cxn ang="f341">
                  <a:pos x="f465" y="f466"/>
                </a:cxn>
                <a:cxn ang="f341">
                  <a:pos x="f467" y="f468"/>
                </a:cxn>
                <a:cxn ang="f341">
                  <a:pos x="f469" y="f470"/>
                </a:cxn>
                <a:cxn ang="f341">
                  <a:pos x="f471" y="f472"/>
                </a:cxn>
                <a:cxn ang="f341">
                  <a:pos x="f471" y="f472"/>
                </a:cxn>
                <a:cxn ang="f341">
                  <a:pos x="f473" y="f474"/>
                </a:cxn>
                <a:cxn ang="f341">
                  <a:pos x="f475" y="f476"/>
                </a:cxn>
                <a:cxn ang="f341">
                  <a:pos x="f477" y="f478"/>
                </a:cxn>
                <a:cxn ang="f341">
                  <a:pos x="f479" y="f480"/>
                </a:cxn>
                <a:cxn ang="f341">
                  <a:pos x="f481" y="f482"/>
                </a:cxn>
                <a:cxn ang="f341">
                  <a:pos x="f483" y="f484"/>
                </a:cxn>
                <a:cxn ang="f341">
                  <a:pos x="f485" y="f486"/>
                </a:cxn>
                <a:cxn ang="f341">
                  <a:pos x="f485" y="f487"/>
                </a:cxn>
                <a:cxn ang="f341">
                  <a:pos x="f488" y="f489"/>
                </a:cxn>
                <a:cxn ang="f341">
                  <a:pos x="f483" y="f490"/>
                </a:cxn>
                <a:cxn ang="f341">
                  <a:pos x="f488" y="f491"/>
                </a:cxn>
                <a:cxn ang="f341">
                  <a:pos x="f492" y="f493"/>
                </a:cxn>
                <a:cxn ang="f341">
                  <a:pos x="f492" y="f494"/>
                </a:cxn>
                <a:cxn ang="f341">
                  <a:pos x="f495" y="f494"/>
                </a:cxn>
                <a:cxn ang="f341">
                  <a:pos x="f495" y="f496"/>
                </a:cxn>
                <a:cxn ang="f341">
                  <a:pos x="f497" y="f498"/>
                </a:cxn>
                <a:cxn ang="f341">
                  <a:pos x="f499" y="f496"/>
                </a:cxn>
                <a:cxn ang="f341">
                  <a:pos x="f500" y="f501"/>
                </a:cxn>
                <a:cxn ang="f341">
                  <a:pos x="f502" y="f503"/>
                </a:cxn>
                <a:cxn ang="f341">
                  <a:pos x="f504" y="f505"/>
                </a:cxn>
                <a:cxn ang="f341">
                  <a:pos x="f506" y="f507"/>
                </a:cxn>
                <a:cxn ang="f341">
                  <a:pos x="f506" y="f508"/>
                </a:cxn>
                <a:cxn ang="f341">
                  <a:pos x="f504" y="f503"/>
                </a:cxn>
                <a:cxn ang="f341">
                  <a:pos x="f509" y="f510"/>
                </a:cxn>
                <a:cxn ang="f341">
                  <a:pos x="f500" y="f489"/>
                </a:cxn>
                <a:cxn ang="f341">
                  <a:pos x="f511" y="f512"/>
                </a:cxn>
                <a:cxn ang="f341">
                  <a:pos x="f485" y="f513"/>
                </a:cxn>
                <a:cxn ang="f341">
                  <a:pos x="f514" y="f515"/>
                </a:cxn>
                <a:cxn ang="f341">
                  <a:pos x="f516" y="f517"/>
                </a:cxn>
                <a:cxn ang="f341">
                  <a:pos x="f467" y="f518"/>
                </a:cxn>
                <a:cxn ang="f341">
                  <a:pos x="f519" y="f520"/>
                </a:cxn>
                <a:cxn ang="f341">
                  <a:pos x="f446" y="f521"/>
                </a:cxn>
                <a:cxn ang="f341">
                  <a:pos x="f522" y="f523"/>
                </a:cxn>
                <a:cxn ang="f341">
                  <a:pos x="f524" y="f525"/>
                </a:cxn>
              </a:cxnLst>
              <a:rect l="f432" t="f435" r="f433" b="f434"/>
              <a:pathLst>
                <a:path w="97" h="178">
                  <a:moveTo>
                    <a:pt x="f8" y="f9"/>
                  </a:moveTo>
                  <a:cubicBezTo>
                    <a:pt x="f6" y="f10"/>
                    <a:pt x="f11" y="f12"/>
                    <a:pt x="f11" y="f13"/>
                  </a:cubicBezTo>
                  <a:cubicBezTo>
                    <a:pt x="f14" y="f13"/>
                    <a:pt x="f14" y="f13"/>
                    <a:pt x="f14" y="f13"/>
                  </a:cubicBezTo>
                  <a:cubicBezTo>
                    <a:pt x="f11" y="f15"/>
                    <a:pt x="f16" y="f17"/>
                    <a:pt x="f18" y="f19"/>
                  </a:cubicBezTo>
                  <a:cubicBezTo>
                    <a:pt x="f20" y="f21"/>
                    <a:pt x="f20" y="f21"/>
                    <a:pt x="f20" y="f21"/>
                  </a:cubicBezTo>
                  <a:cubicBezTo>
                    <a:pt x="f20" y="f19"/>
                    <a:pt x="f18" y="f22"/>
                    <a:pt x="f20" y="f22"/>
                  </a:cubicBezTo>
                  <a:cubicBezTo>
                    <a:pt x="f20" y="f22"/>
                    <a:pt x="f20" y="f22"/>
                    <a:pt x="f20" y="f22"/>
                  </a:cubicBezTo>
                  <a:cubicBezTo>
                    <a:pt x="f20" y="f22"/>
                    <a:pt x="f20" y="f22"/>
                    <a:pt x="f20" y="f23"/>
                  </a:cubicBezTo>
                  <a:cubicBezTo>
                    <a:pt x="f24" y="f23"/>
                    <a:pt x="f24" y="f23"/>
                    <a:pt x="f24" y="f23"/>
                  </a:cubicBezTo>
                  <a:cubicBezTo>
                    <a:pt x="f24" y="f23"/>
                    <a:pt x="f24" y="f23"/>
                    <a:pt x="f24" y="f23"/>
                  </a:cubicBezTo>
                  <a:cubicBezTo>
                    <a:pt x="f20" y="f25"/>
                    <a:pt x="f24" y="f25"/>
                    <a:pt x="f24" y="f26"/>
                  </a:cubicBezTo>
                  <a:cubicBezTo>
                    <a:pt x="f24" y="f26"/>
                    <a:pt x="f24" y="f26"/>
                    <a:pt x="f27" y="f26"/>
                  </a:cubicBezTo>
                  <a:cubicBezTo>
                    <a:pt x="f24" y="f28"/>
                    <a:pt x="f29" y="f30"/>
                    <a:pt x="f29" y="f31"/>
                  </a:cubicBezTo>
                  <a:cubicBezTo>
                    <a:pt x="f29" y="f32"/>
                    <a:pt x="f33" y="f32"/>
                    <a:pt x="f33" y="f32"/>
                  </a:cubicBezTo>
                  <a:cubicBezTo>
                    <a:pt x="f29" y="f31"/>
                    <a:pt x="f29" y="f31"/>
                    <a:pt x="f33" y="f34"/>
                  </a:cubicBezTo>
                  <a:cubicBezTo>
                    <a:pt x="f33" y="f31"/>
                    <a:pt x="f29" y="f35"/>
                    <a:pt x="f33" y="f35"/>
                  </a:cubicBezTo>
                  <a:cubicBezTo>
                    <a:pt x="f33" y="f35"/>
                    <a:pt x="f33" y="f35"/>
                    <a:pt x="f33" y="f35"/>
                  </a:cubicBezTo>
                  <a:cubicBezTo>
                    <a:pt x="f33" y="f35"/>
                    <a:pt x="f36" y="f35"/>
                    <a:pt x="f33" y="f37"/>
                  </a:cubicBezTo>
                  <a:cubicBezTo>
                    <a:pt x="f36" y="f37"/>
                    <a:pt x="f36" y="f37"/>
                    <a:pt x="f36" y="f37"/>
                  </a:cubicBezTo>
                  <a:cubicBezTo>
                    <a:pt x="f33" y="f37"/>
                    <a:pt x="f36" y="f37"/>
                    <a:pt x="f36" y="f38"/>
                  </a:cubicBezTo>
                  <a:cubicBezTo>
                    <a:pt x="f36" y="f38"/>
                    <a:pt x="f36" y="f38"/>
                    <a:pt x="f36" y="f38"/>
                  </a:cubicBezTo>
                  <a:cubicBezTo>
                    <a:pt x="f36" y="f38"/>
                    <a:pt x="f36" y="f38"/>
                    <a:pt x="f36" y="f38"/>
                  </a:cubicBezTo>
                  <a:cubicBezTo>
                    <a:pt x="f39" y="f38"/>
                    <a:pt x="f39" y="f38"/>
                    <a:pt x="f39" y="f38"/>
                  </a:cubicBezTo>
                  <a:cubicBezTo>
                    <a:pt x="f39" y="f40"/>
                    <a:pt x="f39" y="f40"/>
                    <a:pt x="f39" y="f40"/>
                  </a:cubicBezTo>
                  <a:cubicBezTo>
                    <a:pt x="f39" y="f40"/>
                    <a:pt x="f39" y="f40"/>
                    <a:pt x="f41" y="f40"/>
                  </a:cubicBezTo>
                  <a:cubicBezTo>
                    <a:pt x="f41" y="f42"/>
                    <a:pt x="f43" y="f44"/>
                    <a:pt x="f45" y="f46"/>
                  </a:cubicBezTo>
                  <a:cubicBezTo>
                    <a:pt x="f47" y="f46"/>
                    <a:pt x="f47" y="f46"/>
                    <a:pt x="f47" y="f46"/>
                  </a:cubicBezTo>
                  <a:cubicBezTo>
                    <a:pt x="f47" y="f48"/>
                    <a:pt x="f47" y="f48"/>
                    <a:pt x="f47" y="f48"/>
                  </a:cubicBezTo>
                  <a:cubicBezTo>
                    <a:pt x="f49" y="f48"/>
                    <a:pt x="f49" y="f48"/>
                    <a:pt x="f49" y="f48"/>
                  </a:cubicBezTo>
                  <a:cubicBezTo>
                    <a:pt x="f49" y="f48"/>
                    <a:pt x="f47" y="f50"/>
                    <a:pt x="f49" y="f50"/>
                  </a:cubicBezTo>
                  <a:cubicBezTo>
                    <a:pt x="f49" y="f50"/>
                    <a:pt x="f49" y="f50"/>
                    <a:pt x="f49" y="f48"/>
                  </a:cubicBezTo>
                  <a:cubicBezTo>
                    <a:pt x="f49" y="f50"/>
                    <a:pt x="f49" y="f50"/>
                    <a:pt x="f49" y="f51"/>
                  </a:cubicBezTo>
                  <a:cubicBezTo>
                    <a:pt x="f49" y="f51"/>
                    <a:pt x="f49" y="f51"/>
                    <a:pt x="f52" y="f51"/>
                  </a:cubicBezTo>
                  <a:cubicBezTo>
                    <a:pt x="f49" y="f51"/>
                    <a:pt x="f52" y="f51"/>
                    <a:pt x="f52" y="f53"/>
                  </a:cubicBezTo>
                  <a:cubicBezTo>
                    <a:pt x="f52" y="f53"/>
                    <a:pt x="f52" y="f53"/>
                    <a:pt x="f52" y="f53"/>
                  </a:cubicBezTo>
                  <a:cubicBezTo>
                    <a:pt x="f54" y="f53"/>
                    <a:pt x="f52" y="f53"/>
                    <a:pt x="f52" y="f55"/>
                  </a:cubicBezTo>
                  <a:cubicBezTo>
                    <a:pt x="f52" y="f53"/>
                    <a:pt x="f52" y="f53"/>
                    <a:pt x="f52" y="f53"/>
                  </a:cubicBezTo>
                  <a:cubicBezTo>
                    <a:pt x="f52" y="f55"/>
                    <a:pt x="f54" y="f56"/>
                    <a:pt x="f54" y="f56"/>
                  </a:cubicBezTo>
                  <a:cubicBezTo>
                    <a:pt x="f54" y="f56"/>
                    <a:pt x="f54" y="f56"/>
                    <a:pt x="f54" y="f56"/>
                  </a:cubicBezTo>
                  <a:cubicBezTo>
                    <a:pt x="f54" y="f57"/>
                    <a:pt x="f58" y="f57"/>
                    <a:pt x="f58" y="f59"/>
                  </a:cubicBezTo>
                  <a:cubicBezTo>
                    <a:pt x="f58" y="f59"/>
                    <a:pt x="f60" y="f57"/>
                    <a:pt x="f60" y="f59"/>
                  </a:cubicBezTo>
                  <a:cubicBezTo>
                    <a:pt x="f58" y="f59"/>
                    <a:pt x="f60" y="f61"/>
                    <a:pt x="f58" y="f61"/>
                  </a:cubicBezTo>
                  <a:cubicBezTo>
                    <a:pt x="f58" y="f62"/>
                    <a:pt x="f60" y="f62"/>
                    <a:pt x="f60" y="f63"/>
                  </a:cubicBezTo>
                  <a:cubicBezTo>
                    <a:pt x="f60" y="f62"/>
                    <a:pt x="f64" y="f62"/>
                    <a:pt x="f64" y="f62"/>
                  </a:cubicBezTo>
                  <a:cubicBezTo>
                    <a:pt x="f64" y="f62"/>
                    <a:pt x="f64" y="f62"/>
                    <a:pt x="f64" y="f62"/>
                  </a:cubicBezTo>
                  <a:cubicBezTo>
                    <a:pt x="f65" y="f62"/>
                    <a:pt x="f64" y="f62"/>
                    <a:pt x="f65" y="f62"/>
                  </a:cubicBezTo>
                  <a:cubicBezTo>
                    <a:pt x="f65" y="f63"/>
                    <a:pt x="f65" y="f63"/>
                    <a:pt x="f65" y="f63"/>
                  </a:cubicBezTo>
                  <a:cubicBezTo>
                    <a:pt x="f65" y="f63"/>
                    <a:pt x="f64" y="f66"/>
                    <a:pt x="f64" y="f67"/>
                  </a:cubicBezTo>
                  <a:cubicBezTo>
                    <a:pt x="f64" y="f66"/>
                    <a:pt x="f65" y="f67"/>
                    <a:pt x="f65" y="f66"/>
                  </a:cubicBezTo>
                  <a:cubicBezTo>
                    <a:pt x="f64" y="f68"/>
                    <a:pt x="f64" y="f68"/>
                    <a:pt x="f64" y="f68"/>
                  </a:cubicBezTo>
                  <a:cubicBezTo>
                    <a:pt x="f65" y="f68"/>
                    <a:pt x="f65" y="f68"/>
                    <a:pt x="f65" y="f68"/>
                  </a:cubicBezTo>
                  <a:cubicBezTo>
                    <a:pt x="f65" y="f68"/>
                    <a:pt x="f64" y="f68"/>
                    <a:pt x="f64" y="f69"/>
                  </a:cubicBezTo>
                  <a:cubicBezTo>
                    <a:pt x="f64" y="f69"/>
                    <a:pt x="f65" y="f70"/>
                    <a:pt x="f65" y="f69"/>
                  </a:cubicBezTo>
                  <a:cubicBezTo>
                    <a:pt x="f71" y="f69"/>
                    <a:pt x="f65" y="f69"/>
                    <a:pt x="f71" y="f69"/>
                  </a:cubicBezTo>
                  <a:cubicBezTo>
                    <a:pt x="f71" y="f69"/>
                    <a:pt x="f71" y="f69"/>
                    <a:pt x="f71" y="f70"/>
                  </a:cubicBezTo>
                  <a:cubicBezTo>
                    <a:pt x="f71" y="f70"/>
                    <a:pt x="f71" y="f70"/>
                    <a:pt x="f71" y="f70"/>
                  </a:cubicBezTo>
                  <a:cubicBezTo>
                    <a:pt x="f71" y="f72"/>
                    <a:pt x="f71" y="f72"/>
                    <a:pt x="f71" y="f72"/>
                  </a:cubicBezTo>
                  <a:cubicBezTo>
                    <a:pt x="f65" y="f70"/>
                    <a:pt x="f71" y="f70"/>
                    <a:pt x="f71" y="f70"/>
                  </a:cubicBezTo>
                  <a:cubicBezTo>
                    <a:pt x="f65" y="f72"/>
                    <a:pt x="f65" y="f72"/>
                    <a:pt x="f71" y="f73"/>
                  </a:cubicBezTo>
                  <a:cubicBezTo>
                    <a:pt x="f71" y="f72"/>
                    <a:pt x="f71" y="f72"/>
                    <a:pt x="f71" y="f72"/>
                  </a:cubicBezTo>
                  <a:cubicBezTo>
                    <a:pt x="f71" y="f73"/>
                    <a:pt x="f71" y="f74"/>
                    <a:pt x="f71" y="f74"/>
                  </a:cubicBezTo>
                  <a:cubicBezTo>
                    <a:pt x="f71" y="f74"/>
                    <a:pt x="f71" y="f74"/>
                    <a:pt x="f71" y="f74"/>
                  </a:cubicBezTo>
                  <a:cubicBezTo>
                    <a:pt x="f75" y="f74"/>
                    <a:pt x="f71" y="f76"/>
                    <a:pt x="f75" y="f76"/>
                  </a:cubicBezTo>
                  <a:cubicBezTo>
                    <a:pt x="f75" y="f76"/>
                    <a:pt x="f75" y="f76"/>
                    <a:pt x="f75" y="f76"/>
                  </a:cubicBezTo>
                  <a:cubicBezTo>
                    <a:pt x="f77" y="f76"/>
                    <a:pt x="f77" y="f76"/>
                    <a:pt x="f77" y="f76"/>
                  </a:cubicBezTo>
                  <a:cubicBezTo>
                    <a:pt x="f77" y="f8"/>
                    <a:pt x="f77" y="f8"/>
                    <a:pt x="f77" y="f8"/>
                  </a:cubicBezTo>
                  <a:cubicBezTo>
                    <a:pt x="f77" y="f8"/>
                    <a:pt x="f77" y="f8"/>
                    <a:pt x="f77" y="f8"/>
                  </a:cubicBezTo>
                  <a:cubicBezTo>
                    <a:pt x="f77" y="f8"/>
                    <a:pt x="f77" y="f78"/>
                    <a:pt x="f79" y="f78"/>
                  </a:cubicBezTo>
                  <a:cubicBezTo>
                    <a:pt x="f77" y="f11"/>
                    <a:pt x="f77" y="f11"/>
                    <a:pt x="f77" y="f11"/>
                  </a:cubicBezTo>
                  <a:cubicBezTo>
                    <a:pt x="f79" y="f11"/>
                    <a:pt x="f79" y="f11"/>
                    <a:pt x="f79" y="f11"/>
                  </a:cubicBezTo>
                  <a:cubicBezTo>
                    <a:pt x="f79" y="f11"/>
                    <a:pt x="f79" y="f11"/>
                    <a:pt x="f80" y="f11"/>
                  </a:cubicBezTo>
                  <a:cubicBezTo>
                    <a:pt x="f79" y="f14"/>
                    <a:pt x="f79" y="f81"/>
                    <a:pt x="f79" y="f78"/>
                  </a:cubicBezTo>
                  <a:cubicBezTo>
                    <a:pt x="f80" y="f78"/>
                    <a:pt x="f79" y="f11"/>
                    <a:pt x="f79" y="f11"/>
                  </a:cubicBezTo>
                  <a:cubicBezTo>
                    <a:pt x="f80" y="f11"/>
                    <a:pt x="f79" y="f14"/>
                    <a:pt x="f80" y="f14"/>
                  </a:cubicBezTo>
                  <a:cubicBezTo>
                    <a:pt x="f80" y="f14"/>
                    <a:pt x="f80" y="f11"/>
                    <a:pt x="f80" y="f14"/>
                  </a:cubicBezTo>
                  <a:cubicBezTo>
                    <a:pt x="f82" y="f14"/>
                    <a:pt x="f80" y="f14"/>
                    <a:pt x="f80" y="f14"/>
                  </a:cubicBezTo>
                  <a:cubicBezTo>
                    <a:pt x="f80" y="f83"/>
                    <a:pt x="f80" y="f83"/>
                    <a:pt x="f80" y="f83"/>
                  </a:cubicBezTo>
                  <a:cubicBezTo>
                    <a:pt x="f80" y="f83"/>
                    <a:pt x="f82" y="f83"/>
                    <a:pt x="f80" y="f83"/>
                  </a:cubicBezTo>
                  <a:cubicBezTo>
                    <a:pt x="f80" y="f83"/>
                    <a:pt x="f80" y="f18"/>
                    <a:pt x="f82" y="f18"/>
                  </a:cubicBezTo>
                  <a:cubicBezTo>
                    <a:pt x="f82" y="f83"/>
                    <a:pt x="f82" y="f83"/>
                    <a:pt x="f82" y="f83"/>
                  </a:cubicBezTo>
                  <a:cubicBezTo>
                    <a:pt x="f84" y="f83"/>
                    <a:pt x="f82" y="f18"/>
                    <a:pt x="f82" y="f18"/>
                  </a:cubicBezTo>
                  <a:cubicBezTo>
                    <a:pt x="f82" y="f18"/>
                    <a:pt x="f82" y="f18"/>
                    <a:pt x="f82" y="f18"/>
                  </a:cubicBezTo>
                  <a:cubicBezTo>
                    <a:pt x="f80" y="f20"/>
                    <a:pt x="f82" y="f20"/>
                    <a:pt x="f82" y="f20"/>
                  </a:cubicBezTo>
                  <a:cubicBezTo>
                    <a:pt x="f84" y="f85"/>
                    <a:pt x="f84" y="f85"/>
                    <a:pt x="f84" y="f85"/>
                  </a:cubicBezTo>
                  <a:cubicBezTo>
                    <a:pt x="f84" y="f27"/>
                    <a:pt x="f84" y="f27"/>
                    <a:pt x="f84" y="f27"/>
                  </a:cubicBezTo>
                  <a:cubicBezTo>
                    <a:pt x="f84" y="f27"/>
                    <a:pt x="f84" y="f27"/>
                    <a:pt x="f86" y="f27"/>
                  </a:cubicBezTo>
                  <a:cubicBezTo>
                    <a:pt x="f86" y="f27"/>
                    <a:pt x="f86" y="f27"/>
                    <a:pt x="f86" y="f29"/>
                  </a:cubicBezTo>
                  <a:cubicBezTo>
                    <a:pt x="f86" y="f27"/>
                    <a:pt x="f87" y="f29"/>
                    <a:pt x="f87" y="f29"/>
                  </a:cubicBezTo>
                  <a:cubicBezTo>
                    <a:pt x="f86" y="f88"/>
                    <a:pt x="f86" y="f88"/>
                    <a:pt x="f86" y="f88"/>
                  </a:cubicBezTo>
                  <a:cubicBezTo>
                    <a:pt x="f87" y="f88"/>
                    <a:pt x="f86" y="f89"/>
                    <a:pt x="f87" y="f89"/>
                  </a:cubicBezTo>
                  <a:cubicBezTo>
                    <a:pt x="f87" y="f89"/>
                    <a:pt x="f87" y="f88"/>
                    <a:pt x="f90" y="f88"/>
                  </a:cubicBezTo>
                  <a:cubicBezTo>
                    <a:pt x="f91" y="f88"/>
                    <a:pt x="f87" y="f89"/>
                    <a:pt x="f90" y="f36"/>
                  </a:cubicBezTo>
                  <a:cubicBezTo>
                    <a:pt x="f87" y="f36"/>
                    <a:pt x="f87" y="f36"/>
                    <a:pt x="f87" y="f36"/>
                  </a:cubicBezTo>
                  <a:cubicBezTo>
                    <a:pt x="f90" y="f36"/>
                    <a:pt x="f87" y="f41"/>
                    <a:pt x="f90" y="f36"/>
                  </a:cubicBezTo>
                  <a:cubicBezTo>
                    <a:pt x="f90" y="f41"/>
                    <a:pt x="f91" y="f41"/>
                    <a:pt x="f90" y="f41"/>
                  </a:cubicBezTo>
                  <a:cubicBezTo>
                    <a:pt x="f91" y="f43"/>
                    <a:pt x="f90" y="f45"/>
                    <a:pt x="f92" y="f45"/>
                  </a:cubicBezTo>
                  <a:cubicBezTo>
                    <a:pt x="f92" y="f45"/>
                    <a:pt x="f92" y="f45"/>
                    <a:pt x="f92" y="f93"/>
                  </a:cubicBezTo>
                  <a:cubicBezTo>
                    <a:pt x="f91" y="f93"/>
                    <a:pt x="f92" y="f45"/>
                    <a:pt x="f92" y="f45"/>
                  </a:cubicBezTo>
                  <a:cubicBezTo>
                    <a:pt x="f92" y="f45"/>
                    <a:pt x="f92" y="f93"/>
                    <a:pt x="f91" y="f93"/>
                  </a:cubicBezTo>
                  <a:cubicBezTo>
                    <a:pt x="f92" y="f93"/>
                    <a:pt x="f92" y="f93"/>
                    <a:pt x="f92" y="f45"/>
                  </a:cubicBezTo>
                  <a:cubicBezTo>
                    <a:pt x="f94" y="f93"/>
                    <a:pt x="f91" y="f49"/>
                    <a:pt x="f92" y="f49"/>
                  </a:cubicBezTo>
                  <a:cubicBezTo>
                    <a:pt x="f94" y="f49"/>
                    <a:pt x="f94" y="f49"/>
                    <a:pt x="f94" y="f49"/>
                  </a:cubicBezTo>
                  <a:cubicBezTo>
                    <a:pt x="f92" y="f52"/>
                    <a:pt x="f92" y="f52"/>
                    <a:pt x="f92" y="f52"/>
                  </a:cubicBezTo>
                  <a:cubicBezTo>
                    <a:pt x="f94" y="f52"/>
                    <a:pt x="f94" y="f52"/>
                    <a:pt x="f95" y="f49"/>
                  </a:cubicBezTo>
                  <a:cubicBezTo>
                    <a:pt x="f95" y="f52"/>
                    <a:pt x="f95" y="f52"/>
                    <a:pt x="f95" y="f52"/>
                  </a:cubicBezTo>
                  <a:cubicBezTo>
                    <a:pt x="f95" y="f52"/>
                    <a:pt x="f95" y="f52"/>
                    <a:pt x="f95" y="f52"/>
                  </a:cubicBezTo>
                  <a:cubicBezTo>
                    <a:pt x="f95" y="f96"/>
                    <a:pt x="f95" y="f96"/>
                    <a:pt x="f95" y="f96"/>
                  </a:cubicBezTo>
                  <a:cubicBezTo>
                    <a:pt x="f95" y="f96"/>
                    <a:pt x="f95" y="f96"/>
                    <a:pt x="f95" y="f96"/>
                  </a:cubicBezTo>
                  <a:cubicBezTo>
                    <a:pt x="f97" y="f96"/>
                    <a:pt x="f97" y="f96"/>
                    <a:pt x="f97" y="f96"/>
                  </a:cubicBezTo>
                  <a:cubicBezTo>
                    <a:pt x="f95" y="f96"/>
                    <a:pt x="f95" y="f96"/>
                    <a:pt x="f95" y="f96"/>
                  </a:cubicBezTo>
                  <a:cubicBezTo>
                    <a:pt x="f95" y="f96"/>
                    <a:pt x="f95" y="f96"/>
                    <a:pt x="f95" y="f98"/>
                  </a:cubicBezTo>
                  <a:cubicBezTo>
                    <a:pt x="f95" y="f96"/>
                    <a:pt x="f95" y="f98"/>
                    <a:pt x="f95" y="f98"/>
                  </a:cubicBezTo>
                  <a:cubicBezTo>
                    <a:pt x="f97" y="f98"/>
                    <a:pt x="f95" y="f58"/>
                    <a:pt x="f95" y="f58"/>
                  </a:cubicBezTo>
                  <a:cubicBezTo>
                    <a:pt x="f95" y="f58"/>
                    <a:pt x="f95" y="f58"/>
                    <a:pt x="f97" y="f58"/>
                  </a:cubicBezTo>
                  <a:cubicBezTo>
                    <a:pt x="f97" y="f58"/>
                    <a:pt x="f95" y="f58"/>
                    <a:pt x="f95" y="f98"/>
                  </a:cubicBezTo>
                  <a:cubicBezTo>
                    <a:pt x="f97" y="f98"/>
                    <a:pt x="f97" y="f98"/>
                    <a:pt x="f97" y="f58"/>
                  </a:cubicBezTo>
                  <a:cubicBezTo>
                    <a:pt x="f95" y="f58"/>
                    <a:pt x="f95" y="f58"/>
                    <a:pt x="f95" y="f58"/>
                  </a:cubicBezTo>
                  <a:cubicBezTo>
                    <a:pt x="f97" y="f58"/>
                    <a:pt x="f97" y="f58"/>
                    <a:pt x="f97" y="f58"/>
                  </a:cubicBezTo>
                  <a:cubicBezTo>
                    <a:pt x="f97" y="f58"/>
                    <a:pt x="f97" y="f58"/>
                    <a:pt x="f97" y="f58"/>
                  </a:cubicBezTo>
                  <a:cubicBezTo>
                    <a:pt x="f97" y="f58"/>
                    <a:pt x="f97" y="f58"/>
                    <a:pt x="f97" y="f58"/>
                  </a:cubicBezTo>
                  <a:cubicBezTo>
                    <a:pt x="f97" y="f58"/>
                    <a:pt x="f97" y="f58"/>
                    <a:pt x="f97" y="f58"/>
                  </a:cubicBezTo>
                  <a:cubicBezTo>
                    <a:pt x="f97" y="f64"/>
                    <a:pt x="f97" y="f64"/>
                    <a:pt x="f97" y="f64"/>
                  </a:cubicBezTo>
                  <a:cubicBezTo>
                    <a:pt x="f97" y="f65"/>
                    <a:pt x="f97" y="f65"/>
                    <a:pt x="f99" y="f65"/>
                  </a:cubicBezTo>
                  <a:cubicBezTo>
                    <a:pt x="f99" y="f65"/>
                    <a:pt x="f99" y="f65"/>
                    <a:pt x="f99" y="f65"/>
                  </a:cubicBezTo>
                  <a:cubicBezTo>
                    <a:pt x="f99" y="f65"/>
                    <a:pt x="f99" y="f65"/>
                    <a:pt x="f99" y="f71"/>
                  </a:cubicBezTo>
                  <a:cubicBezTo>
                    <a:pt x="f99" y="f71"/>
                    <a:pt x="f99" y="f71"/>
                    <a:pt x="f99" y="f71"/>
                  </a:cubicBezTo>
                  <a:cubicBezTo>
                    <a:pt x="f99" y="f71"/>
                    <a:pt x="f99" y="f71"/>
                    <a:pt x="f99" y="f71"/>
                  </a:cubicBezTo>
                  <a:cubicBezTo>
                    <a:pt x="f99" y="f100"/>
                    <a:pt x="f101" y="f71"/>
                    <a:pt x="f102" y="f71"/>
                  </a:cubicBezTo>
                  <a:cubicBezTo>
                    <a:pt x="f101" y="f100"/>
                    <a:pt x="f102" y="f100"/>
                    <a:pt x="f99" y="f100"/>
                  </a:cubicBezTo>
                  <a:cubicBezTo>
                    <a:pt x="f102" y="f77"/>
                    <a:pt x="f102" y="f79"/>
                    <a:pt x="f101" y="f79"/>
                  </a:cubicBezTo>
                  <a:cubicBezTo>
                    <a:pt x="f102" y="f79"/>
                    <a:pt x="f102" y="f79"/>
                    <a:pt x="f102" y="f79"/>
                  </a:cubicBezTo>
                  <a:cubicBezTo>
                    <a:pt x="f101" y="f103"/>
                    <a:pt x="f101" y="f104"/>
                    <a:pt x="f105" y="f104"/>
                  </a:cubicBezTo>
                  <a:cubicBezTo>
                    <a:pt x="f105" y="f82"/>
                    <a:pt x="f106" y="f104"/>
                    <a:pt x="f106" y="f82"/>
                  </a:cubicBezTo>
                  <a:cubicBezTo>
                    <a:pt x="f106" y="f104"/>
                    <a:pt x="f107" y="f82"/>
                    <a:pt x="f106" y="f104"/>
                  </a:cubicBezTo>
                  <a:cubicBezTo>
                    <a:pt x="f105" y="f104"/>
                    <a:pt x="f105" y="f104"/>
                    <a:pt x="f105" y="f104"/>
                  </a:cubicBezTo>
                  <a:cubicBezTo>
                    <a:pt x="f105" y="f108"/>
                    <a:pt x="f105" y="f87"/>
                    <a:pt x="f106" y="f87"/>
                  </a:cubicBezTo>
                  <a:cubicBezTo>
                    <a:pt x="f106" y="f87"/>
                    <a:pt x="f106" y="f87"/>
                    <a:pt x="f106" y="f87"/>
                  </a:cubicBezTo>
                  <a:cubicBezTo>
                    <a:pt x="f107" y="f87"/>
                    <a:pt x="f107" y="f87"/>
                    <a:pt x="f107" y="f87"/>
                  </a:cubicBezTo>
                  <a:cubicBezTo>
                    <a:pt x="f106" y="f90"/>
                    <a:pt x="f106" y="f90"/>
                    <a:pt x="f106" y="f90"/>
                  </a:cubicBezTo>
                  <a:cubicBezTo>
                    <a:pt x="f107" y="f90"/>
                    <a:pt x="f107" y="f90"/>
                    <a:pt x="f107" y="f90"/>
                  </a:cubicBezTo>
                  <a:cubicBezTo>
                    <a:pt x="f106" y="f90"/>
                    <a:pt x="f106" y="f90"/>
                    <a:pt x="f106" y="f90"/>
                  </a:cubicBezTo>
                  <a:cubicBezTo>
                    <a:pt x="f107" y="f90"/>
                    <a:pt x="f107" y="f90"/>
                    <a:pt x="f107" y="f90"/>
                  </a:cubicBezTo>
                  <a:cubicBezTo>
                    <a:pt x="f107" y="f109"/>
                    <a:pt x="f106" y="f109"/>
                    <a:pt x="f107" y="f109"/>
                  </a:cubicBezTo>
                  <a:cubicBezTo>
                    <a:pt x="f110" y="f109"/>
                    <a:pt x="f110" y="f109"/>
                    <a:pt x="f110" y="f109"/>
                  </a:cubicBezTo>
                  <a:cubicBezTo>
                    <a:pt x="f110" y="f92"/>
                    <a:pt x="f110" y="f92"/>
                    <a:pt x="f107" y="f92"/>
                  </a:cubicBezTo>
                  <a:cubicBezTo>
                    <a:pt x="f110" y="f92"/>
                    <a:pt x="f110" y="f94"/>
                    <a:pt x="f111" y="f92"/>
                  </a:cubicBezTo>
                  <a:cubicBezTo>
                    <a:pt x="f110" y="f112"/>
                    <a:pt x="f111" y="f99"/>
                    <a:pt x="f113" y="f114"/>
                  </a:cubicBezTo>
                  <a:cubicBezTo>
                    <a:pt x="f113" y="f99"/>
                    <a:pt x="f113" y="f99"/>
                    <a:pt x="f113" y="f99"/>
                  </a:cubicBezTo>
                  <a:cubicBezTo>
                    <a:pt x="f113" y="f114"/>
                    <a:pt x="f111" y="f114"/>
                    <a:pt x="f113" y="f114"/>
                  </a:cubicBezTo>
                  <a:cubicBezTo>
                    <a:pt x="f113" y="f114"/>
                    <a:pt x="f113" y="f114"/>
                    <a:pt x="f115" y="f99"/>
                  </a:cubicBezTo>
                  <a:cubicBezTo>
                    <a:pt x="f115" y="f114"/>
                    <a:pt x="f113" y="f114"/>
                    <a:pt x="f113" y="f101"/>
                  </a:cubicBezTo>
                  <a:cubicBezTo>
                    <a:pt x="f113" y="f101"/>
                    <a:pt x="f115" y="f114"/>
                    <a:pt x="f113" y="f101"/>
                  </a:cubicBezTo>
                  <a:cubicBezTo>
                    <a:pt x="f113" y="f101"/>
                    <a:pt x="f115" y="f101"/>
                    <a:pt x="f113" y="f101"/>
                  </a:cubicBezTo>
                  <a:cubicBezTo>
                    <a:pt x="f115" y="f101"/>
                    <a:pt x="f115" y="f101"/>
                    <a:pt x="f115" y="f101"/>
                  </a:cubicBezTo>
                  <a:cubicBezTo>
                    <a:pt x="f115" y="f101"/>
                    <a:pt x="f115" y="f101"/>
                    <a:pt x="f115" y="f101"/>
                  </a:cubicBezTo>
                  <a:cubicBezTo>
                    <a:pt x="f116" y="f101"/>
                    <a:pt x="f116" y="f114"/>
                    <a:pt x="f117" y="f114"/>
                  </a:cubicBezTo>
                  <a:cubicBezTo>
                    <a:pt x="f117" y="f114"/>
                    <a:pt x="f117" y="f114"/>
                    <a:pt x="f117" y="f114"/>
                  </a:cubicBezTo>
                  <a:cubicBezTo>
                    <a:pt x="f118" y="f114"/>
                    <a:pt x="f117" y="f99"/>
                    <a:pt x="f118" y="f99"/>
                  </a:cubicBezTo>
                  <a:cubicBezTo>
                    <a:pt x="f118" y="f114"/>
                    <a:pt x="f117" y="f101"/>
                    <a:pt x="f117" y="f101"/>
                  </a:cubicBezTo>
                  <a:cubicBezTo>
                    <a:pt x="f117" y="f101"/>
                    <a:pt x="f115" y="f119"/>
                    <a:pt x="f116" y="f119"/>
                  </a:cubicBezTo>
                  <a:cubicBezTo>
                    <a:pt x="f116" y="f119"/>
                    <a:pt x="f115" y="f119"/>
                    <a:pt x="f116" y="f119"/>
                  </a:cubicBezTo>
                  <a:cubicBezTo>
                    <a:pt x="f117" y="f119"/>
                    <a:pt x="f116" y="f119"/>
                    <a:pt x="f116" y="f119"/>
                  </a:cubicBezTo>
                  <a:cubicBezTo>
                    <a:pt x="f116" y="f105"/>
                    <a:pt x="f116" y="f105"/>
                    <a:pt x="f116" y="f105"/>
                  </a:cubicBezTo>
                  <a:cubicBezTo>
                    <a:pt x="f116" y="f105"/>
                    <a:pt x="f116" y="f105"/>
                    <a:pt x="f116" y="f105"/>
                  </a:cubicBezTo>
                  <a:cubicBezTo>
                    <a:pt x="f116" y="f105"/>
                    <a:pt x="f116" y="f107"/>
                    <a:pt x="f115" y="f107"/>
                  </a:cubicBezTo>
                  <a:cubicBezTo>
                    <a:pt x="f115" y="f107"/>
                    <a:pt x="f116" y="f107"/>
                    <a:pt x="f115" y="f107"/>
                  </a:cubicBezTo>
                  <a:cubicBezTo>
                    <a:pt x="f116" y="f107"/>
                    <a:pt x="f117" y="f105"/>
                    <a:pt x="f117" y="f107"/>
                  </a:cubicBezTo>
                  <a:cubicBezTo>
                    <a:pt x="f116" y="f107"/>
                    <a:pt x="f117" y="f110"/>
                    <a:pt x="f116" y="f110"/>
                  </a:cubicBezTo>
                  <a:cubicBezTo>
                    <a:pt x="f116" y="f110"/>
                    <a:pt x="f116" y="f110"/>
                    <a:pt x="f117" y="f107"/>
                  </a:cubicBezTo>
                  <a:cubicBezTo>
                    <a:pt x="f117" y="f107"/>
                    <a:pt x="f116" y="f120"/>
                    <a:pt x="f117" y="f110"/>
                  </a:cubicBezTo>
                  <a:cubicBezTo>
                    <a:pt x="f117" y="f110"/>
                    <a:pt x="f117" y="f110"/>
                    <a:pt x="f117" y="f110"/>
                  </a:cubicBezTo>
                  <a:cubicBezTo>
                    <a:pt x="f117" y="f110"/>
                    <a:pt x="f117" y="f110"/>
                    <a:pt x="f117" y="f110"/>
                  </a:cubicBezTo>
                  <a:cubicBezTo>
                    <a:pt x="f118" y="f120"/>
                    <a:pt x="f117" y="f113"/>
                    <a:pt x="f118" y="f120"/>
                  </a:cubicBezTo>
                  <a:cubicBezTo>
                    <a:pt x="f118" y="f113"/>
                    <a:pt x="f118" y="f113"/>
                    <a:pt x="f118" y="f113"/>
                  </a:cubicBezTo>
                  <a:cubicBezTo>
                    <a:pt x="f117" y="f113"/>
                    <a:pt x="f118" y="f120"/>
                    <a:pt x="f117" y="f113"/>
                  </a:cubicBezTo>
                  <a:cubicBezTo>
                    <a:pt x="f118" y="f120"/>
                    <a:pt x="f117" y="f113"/>
                    <a:pt x="f117" y="f113"/>
                  </a:cubicBezTo>
                  <a:cubicBezTo>
                    <a:pt x="f117" y="f113"/>
                    <a:pt x="f117" y="f113"/>
                    <a:pt x="f117" y="f113"/>
                  </a:cubicBezTo>
                  <a:cubicBezTo>
                    <a:pt x="f117" y="f115"/>
                    <a:pt x="f117" y="f115"/>
                    <a:pt x="f117" y="f115"/>
                  </a:cubicBezTo>
                  <a:cubicBezTo>
                    <a:pt x="f118" y="f115"/>
                    <a:pt x="f118" y="f115"/>
                    <a:pt x="f118" y="f115"/>
                  </a:cubicBezTo>
                  <a:cubicBezTo>
                    <a:pt x="f117" y="f115"/>
                    <a:pt x="f117" y="f115"/>
                    <a:pt x="f117" y="f115"/>
                  </a:cubicBezTo>
                  <a:cubicBezTo>
                    <a:pt x="f117" y="f121"/>
                    <a:pt x="f118" y="f115"/>
                    <a:pt x="f118" y="f115"/>
                  </a:cubicBezTo>
                  <a:cubicBezTo>
                    <a:pt x="f118" y="f115"/>
                    <a:pt x="f118" y="f115"/>
                    <a:pt x="f118" y="f115"/>
                  </a:cubicBezTo>
                  <a:cubicBezTo>
                    <a:pt x="f122" y="f115"/>
                    <a:pt x="f122" y="f115"/>
                    <a:pt x="f122" y="f115"/>
                  </a:cubicBezTo>
                  <a:cubicBezTo>
                    <a:pt x="f118" y="f121"/>
                    <a:pt x="f118" y="f121"/>
                    <a:pt x="f118" y="f121"/>
                  </a:cubicBezTo>
                  <a:cubicBezTo>
                    <a:pt x="f118" y="f121"/>
                    <a:pt x="f118" y="f121"/>
                    <a:pt x="f118" y="f121"/>
                  </a:cubicBezTo>
                  <a:cubicBezTo>
                    <a:pt x="f118" y="f121"/>
                    <a:pt x="f118" y="f121"/>
                    <a:pt x="f118" y="f121"/>
                  </a:cubicBezTo>
                  <a:cubicBezTo>
                    <a:pt x="f122" y="f121"/>
                    <a:pt x="f122" y="f121"/>
                    <a:pt x="f122" y="f121"/>
                  </a:cubicBezTo>
                  <a:cubicBezTo>
                    <a:pt x="f122" y="f121"/>
                    <a:pt x="f122" y="f117"/>
                    <a:pt x="f118" y="f117"/>
                  </a:cubicBezTo>
                  <a:cubicBezTo>
                    <a:pt x="f122" y="f117"/>
                    <a:pt x="f122" y="f117"/>
                    <a:pt x="f122" y="f117"/>
                  </a:cubicBezTo>
                  <a:cubicBezTo>
                    <a:pt x="f122" y="f117"/>
                    <a:pt x="f122" y="f117"/>
                    <a:pt x="f122" y="f117"/>
                  </a:cubicBezTo>
                  <a:cubicBezTo>
                    <a:pt x="f123" y="f124"/>
                    <a:pt x="f123" y="f124"/>
                    <a:pt x="f123" y="f124"/>
                  </a:cubicBezTo>
                  <a:cubicBezTo>
                    <a:pt x="f125" y="f117"/>
                    <a:pt x="f125" y="f117"/>
                    <a:pt x="f125" y="f117"/>
                  </a:cubicBezTo>
                  <a:cubicBezTo>
                    <a:pt x="f125" y="f117"/>
                    <a:pt x="f125" y="f117"/>
                    <a:pt x="f125" y="f117"/>
                  </a:cubicBezTo>
                  <a:cubicBezTo>
                    <a:pt x="f125" y="f121"/>
                    <a:pt x="f125" y="f117"/>
                    <a:pt x="f126" y="f121"/>
                  </a:cubicBezTo>
                  <a:cubicBezTo>
                    <a:pt x="f126" y="f117"/>
                    <a:pt x="f126" y="f117"/>
                    <a:pt x="f126" y="f117"/>
                  </a:cubicBezTo>
                  <a:cubicBezTo>
                    <a:pt x="f125" y="f117"/>
                    <a:pt x="f125" y="f124"/>
                    <a:pt x="f123" y="f118"/>
                  </a:cubicBezTo>
                  <a:cubicBezTo>
                    <a:pt x="f123" y="f118"/>
                    <a:pt x="f126" y="f124"/>
                    <a:pt x="f125" y="f118"/>
                  </a:cubicBezTo>
                  <a:cubicBezTo>
                    <a:pt x="f125" y="f118"/>
                    <a:pt x="f123" y="f123"/>
                    <a:pt x="f125" y="f123"/>
                  </a:cubicBezTo>
                  <a:cubicBezTo>
                    <a:pt x="f125" y="f123"/>
                    <a:pt x="f123" y="f123"/>
                    <a:pt x="f123" y="f125"/>
                  </a:cubicBezTo>
                  <a:cubicBezTo>
                    <a:pt x="f125" y="f123"/>
                    <a:pt x="f126" y="f123"/>
                    <a:pt x="f126" y="f123"/>
                  </a:cubicBezTo>
                  <a:cubicBezTo>
                    <a:pt x="f125" y="f118"/>
                    <a:pt x="f125" y="f118"/>
                    <a:pt x="f125" y="f118"/>
                  </a:cubicBezTo>
                  <a:cubicBezTo>
                    <a:pt x="f126" y="f118"/>
                    <a:pt x="f126" y="f118"/>
                    <a:pt x="f127" y="f118"/>
                  </a:cubicBezTo>
                  <a:cubicBezTo>
                    <a:pt x="f127" y="f118"/>
                    <a:pt x="f127" y="f123"/>
                    <a:pt x="f126" y="f123"/>
                  </a:cubicBezTo>
                  <a:cubicBezTo>
                    <a:pt x="f126" y="f123"/>
                    <a:pt x="f126" y="f123"/>
                    <a:pt x="f126" y="f123"/>
                  </a:cubicBezTo>
                  <a:cubicBezTo>
                    <a:pt x="f126" y="f125"/>
                    <a:pt x="f127" y="f123"/>
                    <a:pt x="f126" y="f125"/>
                  </a:cubicBezTo>
                  <a:cubicBezTo>
                    <a:pt x="f125" y="f125"/>
                    <a:pt x="f125" y="f125"/>
                    <a:pt x="f125" y="f125"/>
                  </a:cubicBezTo>
                  <a:cubicBezTo>
                    <a:pt x="f125" y="f128"/>
                    <a:pt x="f125" y="f128"/>
                    <a:pt x="f125" y="f128"/>
                  </a:cubicBezTo>
                  <a:cubicBezTo>
                    <a:pt x="f125" y="f125"/>
                    <a:pt x="f125" y="f125"/>
                    <a:pt x="f125" y="f125"/>
                  </a:cubicBezTo>
                  <a:cubicBezTo>
                    <a:pt x="f126" y="f128"/>
                    <a:pt x="f125" y="f128"/>
                    <a:pt x="f125" y="f128"/>
                  </a:cubicBezTo>
                  <a:cubicBezTo>
                    <a:pt x="f126" y="f128"/>
                    <a:pt x="f126" y="f128"/>
                    <a:pt x="f126" y="f128"/>
                  </a:cubicBezTo>
                  <a:cubicBezTo>
                    <a:pt x="f126" y="f128"/>
                    <a:pt x="f125" y="f128"/>
                    <a:pt x="f126" y="f125"/>
                  </a:cubicBezTo>
                  <a:cubicBezTo>
                    <a:pt x="f126" y="f128"/>
                    <a:pt x="f126" y="f128"/>
                    <a:pt x="f126" y="f128"/>
                  </a:cubicBezTo>
                  <a:cubicBezTo>
                    <a:pt x="f126" y="f128"/>
                    <a:pt x="f126" y="f128"/>
                    <a:pt x="f126" y="f128"/>
                  </a:cubicBezTo>
                  <a:cubicBezTo>
                    <a:pt x="f127" y="f128"/>
                    <a:pt x="f129" y="f125"/>
                    <a:pt x="f127" y="f128"/>
                  </a:cubicBezTo>
                  <a:cubicBezTo>
                    <a:pt x="f127" y="f127"/>
                    <a:pt x="f127" y="f128"/>
                    <a:pt x="f127" y="f127"/>
                  </a:cubicBezTo>
                  <a:cubicBezTo>
                    <a:pt x="f127" y="f129"/>
                    <a:pt x="f127" y="f129"/>
                    <a:pt x="f127" y="f129"/>
                  </a:cubicBezTo>
                  <a:cubicBezTo>
                    <a:pt x="f129" y="f129"/>
                    <a:pt x="f127" y="f130"/>
                    <a:pt x="f129" y="f129"/>
                  </a:cubicBezTo>
                  <a:cubicBezTo>
                    <a:pt x="f127" y="f129"/>
                    <a:pt x="f127" y="f127"/>
                    <a:pt x="f127" y="f128"/>
                  </a:cubicBezTo>
                  <a:cubicBezTo>
                    <a:pt x="f129" y="f128"/>
                    <a:pt x="f127" y="f128"/>
                    <a:pt x="f129" y="f125"/>
                  </a:cubicBezTo>
                  <a:cubicBezTo>
                    <a:pt x="f129" y="f128"/>
                    <a:pt x="f131" y="f125"/>
                    <a:pt x="f131" y="f125"/>
                  </a:cubicBezTo>
                  <a:cubicBezTo>
                    <a:pt x="f132" y="f125"/>
                    <a:pt x="f131" y="f128"/>
                    <a:pt x="f131" y="f128"/>
                  </a:cubicBezTo>
                  <a:cubicBezTo>
                    <a:pt x="f131" y="f128"/>
                    <a:pt x="f131" y="f128"/>
                    <a:pt x="f129" y="f128"/>
                  </a:cubicBezTo>
                  <a:cubicBezTo>
                    <a:pt x="f131" y="f127"/>
                    <a:pt x="f131" y="f127"/>
                    <a:pt x="f129" y="f129"/>
                  </a:cubicBezTo>
                  <a:cubicBezTo>
                    <a:pt x="f131" y="f129"/>
                    <a:pt x="f131" y="f129"/>
                    <a:pt x="f131" y="f127"/>
                  </a:cubicBezTo>
                  <a:cubicBezTo>
                    <a:pt x="f131" y="f129"/>
                    <a:pt x="f132" y="f130"/>
                    <a:pt x="f132" y="f130"/>
                  </a:cubicBezTo>
                  <a:cubicBezTo>
                    <a:pt x="f131" y="f130"/>
                    <a:pt x="f132" y="f132"/>
                    <a:pt x="f132" y="f132"/>
                  </a:cubicBezTo>
                  <a:cubicBezTo>
                    <a:pt x="f131" y="f132"/>
                    <a:pt x="f131" y="f132"/>
                    <a:pt x="f129" y="f132"/>
                  </a:cubicBezTo>
                  <a:cubicBezTo>
                    <a:pt x="f131" y="f132"/>
                    <a:pt x="f131" y="f132"/>
                    <a:pt x="f131" y="f132"/>
                  </a:cubicBezTo>
                  <a:cubicBezTo>
                    <a:pt x="f129" y="f133"/>
                    <a:pt x="f132" y="f132"/>
                    <a:pt x="f131" y="f133"/>
                  </a:cubicBezTo>
                  <a:cubicBezTo>
                    <a:pt x="f131" y="f132"/>
                    <a:pt x="f132" y="f132"/>
                    <a:pt x="f134" y="f132"/>
                  </a:cubicBezTo>
                  <a:cubicBezTo>
                    <a:pt x="f134" y="f132"/>
                    <a:pt x="f134" y="f130"/>
                    <a:pt x="f134" y="f132"/>
                  </a:cubicBezTo>
                  <a:cubicBezTo>
                    <a:pt x="f134" y="f133"/>
                    <a:pt x="f134" y="f133"/>
                    <a:pt x="f134" y="f133"/>
                  </a:cubicBezTo>
                  <a:cubicBezTo>
                    <a:pt x="f135" y="f134"/>
                    <a:pt x="f135" y="f136"/>
                    <a:pt x="f135" y="f136"/>
                  </a:cubicBezTo>
                  <a:cubicBezTo>
                    <a:pt x="f136" y="f137"/>
                    <a:pt x="f138" y="f136"/>
                    <a:pt x="f138" y="f136"/>
                  </a:cubicBezTo>
                  <a:cubicBezTo>
                    <a:pt x="f138" y="f137"/>
                    <a:pt x="f136" y="f136"/>
                    <a:pt x="f138" y="f137"/>
                  </a:cubicBezTo>
                  <a:cubicBezTo>
                    <a:pt x="f138" y="f137"/>
                    <a:pt x="f138" y="f137"/>
                    <a:pt x="f138" y="f137"/>
                  </a:cubicBezTo>
                  <a:cubicBezTo>
                    <a:pt x="f138" y="f137"/>
                    <a:pt x="f139" y="f137"/>
                    <a:pt x="f138" y="f138"/>
                  </a:cubicBezTo>
                  <a:cubicBezTo>
                    <a:pt x="f138" y="f137"/>
                    <a:pt x="f138" y="f137"/>
                    <a:pt x="f138" y="f137"/>
                  </a:cubicBezTo>
                  <a:cubicBezTo>
                    <a:pt x="f139" y="f137"/>
                    <a:pt x="f138" y="f138"/>
                    <a:pt x="f138" y="f138"/>
                  </a:cubicBezTo>
                  <a:cubicBezTo>
                    <a:pt x="f139" y="f138"/>
                    <a:pt x="f139" y="f138"/>
                    <a:pt x="f139" y="f137"/>
                  </a:cubicBezTo>
                  <a:cubicBezTo>
                    <a:pt x="f140" y="f137"/>
                    <a:pt x="f139" y="f138"/>
                    <a:pt x="f139" y="f138"/>
                  </a:cubicBezTo>
                  <a:cubicBezTo>
                    <a:pt x="f139" y="f138"/>
                    <a:pt x="f139" y="f138"/>
                    <a:pt x="f139" y="f138"/>
                  </a:cubicBezTo>
                  <a:cubicBezTo>
                    <a:pt x="f139" y="f140"/>
                    <a:pt x="f140" y="f140"/>
                    <a:pt x="f140" y="f5"/>
                  </a:cubicBezTo>
                  <a:cubicBezTo>
                    <a:pt x="f140" y="f5"/>
                    <a:pt x="f140" y="f5"/>
                    <a:pt x="f140" y="f5"/>
                  </a:cubicBezTo>
                  <a:cubicBezTo>
                    <a:pt x="f140" y="f5"/>
                    <a:pt x="f140" y="f5"/>
                    <a:pt x="f140" y="f5"/>
                  </a:cubicBezTo>
                  <a:cubicBezTo>
                    <a:pt x="f5" y="f5"/>
                    <a:pt x="f5" y="f5"/>
                    <a:pt x="f5" y="f5"/>
                  </a:cubicBezTo>
                  <a:cubicBezTo>
                    <a:pt x="f5" y="f140"/>
                    <a:pt x="f5" y="f140"/>
                    <a:pt x="f5" y="f140"/>
                  </a:cubicBezTo>
                  <a:cubicBezTo>
                    <a:pt x="f5" y="f140"/>
                    <a:pt x="f5" y="f140"/>
                    <a:pt x="f140" y="f5"/>
                  </a:cubicBezTo>
                  <a:cubicBezTo>
                    <a:pt x="f140" y="f140"/>
                    <a:pt x="f140" y="f140"/>
                    <a:pt x="f140" y="f140"/>
                  </a:cubicBezTo>
                  <a:cubicBezTo>
                    <a:pt x="f140" y="f140"/>
                    <a:pt x="f140" y="f140"/>
                    <a:pt x="f140" y="f140"/>
                  </a:cubicBezTo>
                  <a:cubicBezTo>
                    <a:pt x="f5" y="f140"/>
                    <a:pt x="f5" y="f140"/>
                    <a:pt x="f5" y="f138"/>
                  </a:cubicBezTo>
                  <a:cubicBezTo>
                    <a:pt x="f5" y="f138"/>
                    <a:pt x="f5" y="f138"/>
                    <a:pt x="f5" y="f140"/>
                  </a:cubicBezTo>
                  <a:cubicBezTo>
                    <a:pt x="f5" y="f138"/>
                    <a:pt x="f5" y="f138"/>
                    <a:pt x="f5" y="f138"/>
                  </a:cubicBezTo>
                  <a:cubicBezTo>
                    <a:pt x="f5" y="f138"/>
                    <a:pt x="f5" y="f138"/>
                    <a:pt x="f140" y="f138"/>
                  </a:cubicBezTo>
                  <a:cubicBezTo>
                    <a:pt x="f5" y="f137"/>
                    <a:pt x="f5" y="f137"/>
                    <a:pt x="f5" y="f137"/>
                  </a:cubicBezTo>
                  <a:cubicBezTo>
                    <a:pt x="f140" y="f137"/>
                    <a:pt x="f5" y="f136"/>
                    <a:pt x="f140" y="f134"/>
                  </a:cubicBezTo>
                  <a:cubicBezTo>
                    <a:pt x="f140" y="f136"/>
                    <a:pt x="f139" y="f136"/>
                    <a:pt x="f139" y="f137"/>
                  </a:cubicBezTo>
                  <a:cubicBezTo>
                    <a:pt x="f139" y="f136"/>
                    <a:pt x="f139" y="f136"/>
                    <a:pt x="f139" y="f136"/>
                  </a:cubicBezTo>
                  <a:cubicBezTo>
                    <a:pt x="f140" y="f134"/>
                    <a:pt x="f140" y="f134"/>
                    <a:pt x="f140" y="f134"/>
                  </a:cubicBezTo>
                  <a:cubicBezTo>
                    <a:pt x="f139" y="f134"/>
                    <a:pt x="f139" y="f134"/>
                    <a:pt x="f139" y="f134"/>
                  </a:cubicBezTo>
                  <a:cubicBezTo>
                    <a:pt x="f139" y="f134"/>
                    <a:pt x="f140" y="f133"/>
                    <a:pt x="f139" y="f133"/>
                  </a:cubicBezTo>
                  <a:cubicBezTo>
                    <a:pt x="f139" y="f132"/>
                    <a:pt x="f138" y="f130"/>
                    <a:pt x="f138" y="f130"/>
                  </a:cubicBezTo>
                  <a:cubicBezTo>
                    <a:pt x="f136" y="f130"/>
                    <a:pt x="f136" y="f130"/>
                    <a:pt x="f136" y="f130"/>
                  </a:cubicBezTo>
                  <a:cubicBezTo>
                    <a:pt x="f138" y="f129"/>
                    <a:pt x="f136" y="f129"/>
                    <a:pt x="f136" y="f127"/>
                  </a:cubicBezTo>
                  <a:cubicBezTo>
                    <a:pt x="f135" y="f127"/>
                    <a:pt x="f136" y="f125"/>
                    <a:pt x="f135" y="f125"/>
                  </a:cubicBezTo>
                  <a:cubicBezTo>
                    <a:pt x="f134" y="f123"/>
                    <a:pt x="f134" y="f124"/>
                    <a:pt x="f132" y="f117"/>
                  </a:cubicBezTo>
                  <a:cubicBezTo>
                    <a:pt x="f132" y="f124"/>
                    <a:pt x="f132" y="f124"/>
                    <a:pt x="f132" y="f124"/>
                  </a:cubicBezTo>
                  <a:cubicBezTo>
                    <a:pt x="f132" y="f117"/>
                    <a:pt x="f131" y="f124"/>
                    <a:pt x="f131" y="f117"/>
                  </a:cubicBezTo>
                  <a:cubicBezTo>
                    <a:pt x="f132" y="f117"/>
                    <a:pt x="f132" y="f117"/>
                    <a:pt x="f132" y="f121"/>
                  </a:cubicBezTo>
                  <a:cubicBezTo>
                    <a:pt x="f131" y="f121"/>
                    <a:pt x="f131" y="f115"/>
                    <a:pt x="f131" y="f113"/>
                  </a:cubicBezTo>
                  <a:cubicBezTo>
                    <a:pt x="f131" y="f113"/>
                    <a:pt x="f131" y="f113"/>
                    <a:pt x="f131" y="f113"/>
                  </a:cubicBezTo>
                  <a:cubicBezTo>
                    <a:pt x="f131" y="f120"/>
                    <a:pt x="f129" y="f120"/>
                    <a:pt x="f129" y="f110"/>
                  </a:cubicBezTo>
                  <a:cubicBezTo>
                    <a:pt x="f127" y="f110"/>
                    <a:pt x="f127" y="f110"/>
                    <a:pt x="f127" y="f110"/>
                  </a:cubicBezTo>
                  <a:cubicBezTo>
                    <a:pt x="f127" y="f107"/>
                    <a:pt x="f127" y="f107"/>
                    <a:pt x="f127" y="f105"/>
                  </a:cubicBezTo>
                  <a:cubicBezTo>
                    <a:pt x="f127" y="f105"/>
                    <a:pt x="f127" y="f119"/>
                    <a:pt x="f126" y="f119"/>
                  </a:cubicBezTo>
                  <a:cubicBezTo>
                    <a:pt x="f126" y="f114"/>
                    <a:pt x="f125" y="f99"/>
                    <a:pt x="f123" y="f112"/>
                  </a:cubicBezTo>
                  <a:cubicBezTo>
                    <a:pt x="f123" y="f112"/>
                    <a:pt x="f123" y="f112"/>
                    <a:pt x="f123" y="f112"/>
                  </a:cubicBezTo>
                  <a:cubicBezTo>
                    <a:pt x="f123" y="f92"/>
                    <a:pt x="f118" y="f109"/>
                    <a:pt x="f118" y="f87"/>
                  </a:cubicBezTo>
                  <a:cubicBezTo>
                    <a:pt x="f117" y="f90"/>
                    <a:pt x="f117" y="f90"/>
                    <a:pt x="f117" y="f90"/>
                  </a:cubicBezTo>
                  <a:cubicBezTo>
                    <a:pt x="f117" y="f87"/>
                    <a:pt x="f117" y="f87"/>
                    <a:pt x="f117" y="f108"/>
                  </a:cubicBezTo>
                  <a:cubicBezTo>
                    <a:pt x="f117" y="f108"/>
                    <a:pt x="f117" y="f104"/>
                    <a:pt x="f116" y="f104"/>
                  </a:cubicBezTo>
                  <a:cubicBezTo>
                    <a:pt x="f116" y="f104"/>
                    <a:pt x="f117" y="f104"/>
                    <a:pt x="f116" y="f82"/>
                  </a:cubicBezTo>
                  <a:cubicBezTo>
                    <a:pt x="f116" y="f103"/>
                    <a:pt x="f116" y="f103"/>
                    <a:pt x="f115" y="f79"/>
                  </a:cubicBezTo>
                  <a:cubicBezTo>
                    <a:pt x="f115" y="f79"/>
                    <a:pt x="f115" y="f79"/>
                    <a:pt x="f115" y="f79"/>
                  </a:cubicBezTo>
                  <a:cubicBezTo>
                    <a:pt x="f115" y="f103"/>
                    <a:pt x="f115" y="f103"/>
                    <a:pt x="f115" y="f103"/>
                  </a:cubicBezTo>
                  <a:cubicBezTo>
                    <a:pt x="f115" y="f79"/>
                    <a:pt x="f113" y="f79"/>
                    <a:pt x="f115" y="f77"/>
                  </a:cubicBezTo>
                  <a:cubicBezTo>
                    <a:pt x="f113" y="f77"/>
                    <a:pt x="f115" y="f71"/>
                    <a:pt x="f111" y="f71"/>
                  </a:cubicBezTo>
                  <a:cubicBezTo>
                    <a:pt x="f113" y="f71"/>
                    <a:pt x="f113" y="f65"/>
                    <a:pt x="f113" y="f65"/>
                  </a:cubicBezTo>
                  <a:cubicBezTo>
                    <a:pt x="f111" y="f64"/>
                    <a:pt x="f110" y="f64"/>
                    <a:pt x="f110" y="f58"/>
                  </a:cubicBezTo>
                  <a:cubicBezTo>
                    <a:pt x="f110" y="f58"/>
                    <a:pt x="f110" y="f64"/>
                    <a:pt x="f110" y="f58"/>
                  </a:cubicBezTo>
                  <a:cubicBezTo>
                    <a:pt x="f110" y="f58"/>
                    <a:pt x="f110" y="f58"/>
                    <a:pt x="f110" y="f58"/>
                  </a:cubicBezTo>
                  <a:cubicBezTo>
                    <a:pt x="f110" y="f96"/>
                    <a:pt x="f106" y="f96"/>
                    <a:pt x="f106" y="f49"/>
                  </a:cubicBezTo>
                  <a:cubicBezTo>
                    <a:pt x="f105" y="f45"/>
                    <a:pt x="f101" y="f41"/>
                    <a:pt x="f102" y="f89"/>
                  </a:cubicBezTo>
                  <a:cubicBezTo>
                    <a:pt x="f102" y="f36"/>
                    <a:pt x="f102" y="f36"/>
                    <a:pt x="f102" y="f36"/>
                  </a:cubicBezTo>
                  <a:cubicBezTo>
                    <a:pt x="f102" y="f89"/>
                    <a:pt x="f97" y="f89"/>
                    <a:pt x="f99" y="f29"/>
                  </a:cubicBezTo>
                  <a:cubicBezTo>
                    <a:pt x="f99" y="f29"/>
                    <a:pt x="f99" y="f29"/>
                    <a:pt x="f97" y="f29"/>
                  </a:cubicBezTo>
                  <a:cubicBezTo>
                    <a:pt x="f99" y="f27"/>
                    <a:pt x="f95" y="f27"/>
                    <a:pt x="f95" y="f85"/>
                  </a:cubicBezTo>
                  <a:cubicBezTo>
                    <a:pt x="f95" y="f85"/>
                    <a:pt x="f95" y="f85"/>
                    <a:pt x="f95" y="f85"/>
                  </a:cubicBezTo>
                  <a:cubicBezTo>
                    <a:pt x="f94" y="f85"/>
                    <a:pt x="f95" y="f20"/>
                    <a:pt x="f94" y="f18"/>
                  </a:cubicBezTo>
                  <a:cubicBezTo>
                    <a:pt x="f94" y="f20"/>
                    <a:pt x="f94" y="f20"/>
                    <a:pt x="f94" y="f20"/>
                  </a:cubicBezTo>
                  <a:cubicBezTo>
                    <a:pt x="f92" y="f20"/>
                    <a:pt x="f94" y="f83"/>
                    <a:pt x="f92" y="f18"/>
                  </a:cubicBezTo>
                  <a:cubicBezTo>
                    <a:pt x="f92" y="f18"/>
                    <a:pt x="f92" y="f83"/>
                    <a:pt x="f92" y="f18"/>
                  </a:cubicBezTo>
                  <a:cubicBezTo>
                    <a:pt x="f91" y="f14"/>
                    <a:pt x="f91" y="f78"/>
                    <a:pt x="f90" y="f8"/>
                  </a:cubicBezTo>
                  <a:cubicBezTo>
                    <a:pt x="f87" y="f76"/>
                    <a:pt x="f86" y="f81"/>
                    <a:pt x="f87" y="f8"/>
                  </a:cubicBezTo>
                  <a:cubicBezTo>
                    <a:pt x="f86" y="f8"/>
                    <a:pt x="f87" y="f76"/>
                    <a:pt x="f87" y="f76"/>
                  </a:cubicBezTo>
                  <a:cubicBezTo>
                    <a:pt x="f87" y="f76"/>
                    <a:pt x="f84" y="f76"/>
                    <a:pt x="f86" y="f76"/>
                  </a:cubicBezTo>
                  <a:cubicBezTo>
                    <a:pt x="f86" y="f76"/>
                    <a:pt x="f86" y="f76"/>
                    <a:pt x="f86" y="f141"/>
                  </a:cubicBezTo>
                  <a:cubicBezTo>
                    <a:pt x="f84" y="f141"/>
                    <a:pt x="f84" y="f141"/>
                    <a:pt x="f84" y="f74"/>
                  </a:cubicBezTo>
                  <a:cubicBezTo>
                    <a:pt x="f84" y="f74"/>
                    <a:pt x="f84" y="f74"/>
                    <a:pt x="f84" y="f74"/>
                  </a:cubicBezTo>
                  <a:cubicBezTo>
                    <a:pt x="f84" y="f73"/>
                    <a:pt x="f82" y="f72"/>
                    <a:pt x="f84" y="f70"/>
                  </a:cubicBezTo>
                  <a:cubicBezTo>
                    <a:pt x="f80" y="f66"/>
                    <a:pt x="f77" y="f59"/>
                    <a:pt x="f71" y="f53"/>
                  </a:cubicBezTo>
                  <a:cubicBezTo>
                    <a:pt x="f64" y="f48"/>
                    <a:pt x="f58" y="f142"/>
                    <a:pt x="f52" y="f38"/>
                  </a:cubicBezTo>
                  <a:cubicBezTo>
                    <a:pt x="f47" y="f38"/>
                    <a:pt x="f47" y="f38"/>
                    <a:pt x="f47" y="f37"/>
                  </a:cubicBezTo>
                  <a:cubicBezTo>
                    <a:pt x="f47" y="f37"/>
                    <a:pt x="f47" y="f37"/>
                    <a:pt x="f47" y="f37"/>
                  </a:cubicBezTo>
                  <a:cubicBezTo>
                    <a:pt x="f49" y="f35"/>
                    <a:pt x="f47" y="f35"/>
                    <a:pt x="f47" y="f35"/>
                  </a:cubicBezTo>
                  <a:cubicBezTo>
                    <a:pt x="f45" y="f31"/>
                    <a:pt x="f45" y="f32"/>
                    <a:pt x="f43" y="f143"/>
                  </a:cubicBezTo>
                  <a:cubicBezTo>
                    <a:pt x="f43" y="f30"/>
                    <a:pt x="f41" y="f30"/>
                    <a:pt x="f41" y="f30"/>
                  </a:cubicBezTo>
                  <a:cubicBezTo>
                    <a:pt x="f43" y="f143"/>
                    <a:pt x="f43" y="f143"/>
                    <a:pt x="f43" y="f143"/>
                  </a:cubicBezTo>
                  <a:cubicBezTo>
                    <a:pt x="f41" y="f143"/>
                    <a:pt x="f41" y="f143"/>
                    <a:pt x="f41" y="f143"/>
                  </a:cubicBezTo>
                  <a:cubicBezTo>
                    <a:pt x="f43" y="f143"/>
                    <a:pt x="f43" y="f143"/>
                    <a:pt x="f43" y="f143"/>
                  </a:cubicBezTo>
                  <a:cubicBezTo>
                    <a:pt x="f41" y="f144"/>
                    <a:pt x="f29" y="f19"/>
                    <a:pt x="f24" y="f15"/>
                  </a:cubicBezTo>
                  <a:cubicBezTo>
                    <a:pt x="f24" y="f15"/>
                    <a:pt x="f20" y="f13"/>
                    <a:pt x="f20" y="f145"/>
                  </a:cubicBezTo>
                  <a:cubicBezTo>
                    <a:pt x="f16" y="f10"/>
                    <a:pt x="f11" y="f146"/>
                    <a:pt x="f81" y="f7"/>
                  </a:cubicBezTo>
                  <a:cubicBezTo>
                    <a:pt x="f81" y="f7"/>
                    <a:pt x="f8" y="f147"/>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47" name="Freeform 144">
              <a:extLst>
                <a:ext uri="{FF2B5EF4-FFF2-40B4-BE49-F238E27FC236}">
                  <a16:creationId xmlns:a16="http://schemas.microsoft.com/office/drawing/2014/main" id="{D7EBD73D-E2C4-4A3B-8B80-714A04D39308}"/>
                </a:ext>
              </a:extLst>
            </p:cNvPr>
            <p:cNvSpPr/>
            <p:nvPr/>
          </p:nvSpPr>
          <p:spPr>
            <a:xfrm>
              <a:off x="9793324" y="3367488"/>
              <a:ext cx="173324" cy="281342"/>
            </a:xfrm>
            <a:custGeom>
              <a:avLst/>
              <a:gdLst>
                <a:gd name="f0" fmla="val 10800000"/>
                <a:gd name="f1" fmla="val 5400000"/>
                <a:gd name="f2" fmla="val 180"/>
                <a:gd name="f3" fmla="val w"/>
                <a:gd name="f4" fmla="val h"/>
                <a:gd name="f5" fmla="val 0"/>
                <a:gd name="f6" fmla="val 117"/>
                <a:gd name="f7" fmla="val 190"/>
                <a:gd name="f8" fmla="val 4"/>
                <a:gd name="f9" fmla="val 189"/>
                <a:gd name="f10" fmla="val 7"/>
                <a:gd name="f11" fmla="val 185"/>
                <a:gd name="f12" fmla="val 10"/>
                <a:gd name="f13" fmla="val 181"/>
                <a:gd name="f14" fmla="val 8"/>
                <a:gd name="f15" fmla="val 14"/>
                <a:gd name="f16" fmla="val 15"/>
                <a:gd name="f17" fmla="val 176"/>
                <a:gd name="f18" fmla="val 172"/>
                <a:gd name="f19" fmla="val 16"/>
                <a:gd name="f20" fmla="val 171"/>
                <a:gd name="f21" fmla="val 168"/>
                <a:gd name="f22" fmla="val 17"/>
                <a:gd name="f23" fmla="val 167"/>
                <a:gd name="f24" fmla="val 19"/>
                <a:gd name="f25" fmla="val 166"/>
                <a:gd name="f26" fmla="val 20"/>
                <a:gd name="f27" fmla="val 164"/>
                <a:gd name="f28" fmla="val 21"/>
                <a:gd name="f29" fmla="val 163"/>
                <a:gd name="f30" fmla="val 23"/>
                <a:gd name="f31" fmla="val 160"/>
                <a:gd name="f32" fmla="val 25"/>
                <a:gd name="f33" fmla="val 159"/>
                <a:gd name="f34" fmla="val 158"/>
                <a:gd name="f35" fmla="val 27"/>
                <a:gd name="f36" fmla="val 156"/>
                <a:gd name="f37" fmla="val 28"/>
                <a:gd name="f38" fmla="val 154"/>
                <a:gd name="f39" fmla="val 29"/>
                <a:gd name="f40" fmla="val 153"/>
                <a:gd name="f41" fmla="val 151"/>
                <a:gd name="f42" fmla="val 30"/>
                <a:gd name="f43" fmla="val 150"/>
                <a:gd name="f44" fmla="val 32"/>
                <a:gd name="f45" fmla="val 147"/>
                <a:gd name="f46" fmla="val 33"/>
                <a:gd name="f47" fmla="val 145"/>
                <a:gd name="f48" fmla="val 34"/>
                <a:gd name="f49" fmla="val 141"/>
                <a:gd name="f50" fmla="val 139"/>
                <a:gd name="f51" fmla="val 138"/>
                <a:gd name="f52" fmla="val 36"/>
                <a:gd name="f53" fmla="val 137"/>
                <a:gd name="f54" fmla="val 38"/>
                <a:gd name="f55" fmla="val 136"/>
                <a:gd name="f56" fmla="val 40"/>
                <a:gd name="f57" fmla="val 134"/>
                <a:gd name="f58" fmla="val 133"/>
                <a:gd name="f59" fmla="val 41"/>
                <a:gd name="f60" fmla="val 132"/>
                <a:gd name="f61" fmla="val 42"/>
                <a:gd name="f62" fmla="val 130"/>
                <a:gd name="f63" fmla="val 44"/>
                <a:gd name="f64" fmla="val 129"/>
                <a:gd name="f65" fmla="val 126"/>
                <a:gd name="f66" fmla="val 125"/>
                <a:gd name="f67" fmla="val 45"/>
                <a:gd name="f68" fmla="val 124"/>
                <a:gd name="f69" fmla="val 123"/>
                <a:gd name="f70" fmla="val 121"/>
                <a:gd name="f71" fmla="val 46"/>
                <a:gd name="f72" fmla="val 47"/>
                <a:gd name="f73" fmla="val 120"/>
                <a:gd name="f74" fmla="val 49"/>
                <a:gd name="f75" fmla="val 51"/>
                <a:gd name="f76" fmla="val 119"/>
                <a:gd name="f77" fmla="val 116"/>
                <a:gd name="f78" fmla="val 53"/>
                <a:gd name="f79" fmla="val 54"/>
                <a:gd name="f80" fmla="val 113"/>
                <a:gd name="f81" fmla="val 55"/>
                <a:gd name="f82" fmla="val 112"/>
                <a:gd name="f83" fmla="val 57"/>
                <a:gd name="f84" fmla="val 111"/>
                <a:gd name="f85" fmla="val 110"/>
                <a:gd name="f86" fmla="val 108"/>
                <a:gd name="f87" fmla="val 59"/>
                <a:gd name="f88" fmla="val 107"/>
                <a:gd name="f89" fmla="val 106"/>
                <a:gd name="f90" fmla="val 60"/>
                <a:gd name="f91" fmla="val 104"/>
                <a:gd name="f92" fmla="val 58"/>
                <a:gd name="f93" fmla="val 103"/>
                <a:gd name="f94" fmla="val 62"/>
                <a:gd name="f95" fmla="val 102"/>
                <a:gd name="f96" fmla="val 63"/>
                <a:gd name="f97" fmla="val 99"/>
                <a:gd name="f98" fmla="val 98"/>
                <a:gd name="f99" fmla="val 66"/>
                <a:gd name="f100" fmla="val 97"/>
                <a:gd name="f101" fmla="val 95"/>
                <a:gd name="f102" fmla="val 94"/>
                <a:gd name="f103" fmla="val 93"/>
                <a:gd name="f104" fmla="val 67"/>
                <a:gd name="f105" fmla="val 70"/>
                <a:gd name="f106" fmla="val 68"/>
                <a:gd name="f107" fmla="val 91"/>
                <a:gd name="f108" fmla="val 90"/>
                <a:gd name="f109" fmla="val 71"/>
                <a:gd name="f110" fmla="val 89"/>
                <a:gd name="f111" fmla="val 86"/>
                <a:gd name="f112" fmla="val 72"/>
                <a:gd name="f113" fmla="val 85"/>
                <a:gd name="f114" fmla="val 84"/>
                <a:gd name="f115" fmla="val 82"/>
                <a:gd name="f116" fmla="val 81"/>
                <a:gd name="f117" fmla="val 74"/>
                <a:gd name="f118" fmla="val 75"/>
                <a:gd name="f119" fmla="val 80"/>
                <a:gd name="f120" fmla="val 78"/>
                <a:gd name="f121" fmla="val 77"/>
                <a:gd name="f122" fmla="val 76"/>
                <a:gd name="f123" fmla="val 79"/>
                <a:gd name="f124" fmla="val 69"/>
                <a:gd name="f125" fmla="val 83"/>
                <a:gd name="f126" fmla="val 65"/>
                <a:gd name="f127" fmla="val 87"/>
                <a:gd name="f128" fmla="val 64"/>
                <a:gd name="f129" fmla="val 61"/>
                <a:gd name="f130" fmla="val 88"/>
                <a:gd name="f131" fmla="val 56"/>
                <a:gd name="f132" fmla="val 92"/>
                <a:gd name="f133" fmla="val 52"/>
                <a:gd name="f134" fmla="val 50"/>
                <a:gd name="f135" fmla="val 96"/>
                <a:gd name="f136" fmla="val 48"/>
                <a:gd name="f137" fmla="val 43"/>
                <a:gd name="f138" fmla="val 100"/>
                <a:gd name="f139" fmla="val 39"/>
                <a:gd name="f140" fmla="val 101"/>
                <a:gd name="f141" fmla="val 37"/>
                <a:gd name="f142" fmla="val 105"/>
                <a:gd name="f143" fmla="val 35"/>
                <a:gd name="f144" fmla="val 31"/>
                <a:gd name="f145" fmla="val 109"/>
                <a:gd name="f146" fmla="val 26"/>
                <a:gd name="f147" fmla="val 24"/>
                <a:gd name="f148" fmla="val 22"/>
                <a:gd name="f149" fmla="val 114"/>
                <a:gd name="f150" fmla="val 13"/>
                <a:gd name="f151" fmla="val 12"/>
                <a:gd name="f152" fmla="val 11"/>
                <a:gd name="f153" fmla="val 9"/>
                <a:gd name="f154" fmla="val 115"/>
                <a:gd name="f155" fmla="val 3"/>
                <a:gd name="f156" fmla="val 1"/>
                <a:gd name="f157" fmla="val 143"/>
                <a:gd name="f158" fmla="val 146"/>
                <a:gd name="f159" fmla="val 149"/>
                <a:gd name="f160" fmla="val 173"/>
                <a:gd name="f161" fmla="val 6"/>
                <a:gd name="f162" fmla="val 186"/>
                <a:gd name="f163" fmla="+- 0 0 -90"/>
                <a:gd name="f164" fmla="*/ f3 1 117"/>
                <a:gd name="f165" fmla="*/ f4 1 190"/>
                <a:gd name="f166" fmla="+- f7 0 f5"/>
                <a:gd name="f167" fmla="+- f6 0 f5"/>
                <a:gd name="f168" fmla="*/ f163 f0 1"/>
                <a:gd name="f169" fmla="*/ f167 1 117"/>
                <a:gd name="f170" fmla="*/ f166 1 190"/>
                <a:gd name="f171" fmla="*/ 16 f167 1"/>
                <a:gd name="f172" fmla="*/ 171 f166 1"/>
                <a:gd name="f173" fmla="*/ 19 f167 1"/>
                <a:gd name="f174" fmla="*/ 164 f166 1"/>
                <a:gd name="f175" fmla="*/ 28 f167 1"/>
                <a:gd name="f176" fmla="*/ 154 f166 1"/>
                <a:gd name="f177" fmla="*/ 30 f167 1"/>
                <a:gd name="f178" fmla="*/ 150 f166 1"/>
                <a:gd name="f179" fmla="*/ 38 f167 1"/>
                <a:gd name="f180" fmla="*/ 137 f166 1"/>
                <a:gd name="f181" fmla="*/ 40 f167 1"/>
                <a:gd name="f182" fmla="*/ 134 f166 1"/>
                <a:gd name="f183" fmla="*/ 45 f167 1"/>
                <a:gd name="f184" fmla="*/ 126 f166 1"/>
                <a:gd name="f185" fmla="*/ 47 f167 1"/>
                <a:gd name="f186" fmla="*/ 121 f166 1"/>
                <a:gd name="f187" fmla="*/ 49 f167 1"/>
                <a:gd name="f188" fmla="*/ 117 f166 1"/>
                <a:gd name="f189" fmla="*/ 53 f167 1"/>
                <a:gd name="f190" fmla="*/ 116 f166 1"/>
                <a:gd name="f191" fmla="*/ 57 f167 1"/>
                <a:gd name="f192" fmla="*/ 110 f166 1"/>
                <a:gd name="f193" fmla="*/ 59 f167 1"/>
                <a:gd name="f194" fmla="*/ 106 f166 1"/>
                <a:gd name="f195" fmla="*/ 62 f167 1"/>
                <a:gd name="f196" fmla="*/ 102 f166 1"/>
                <a:gd name="f197" fmla="*/ 63 f167 1"/>
                <a:gd name="f198" fmla="*/ 97 f166 1"/>
                <a:gd name="f199" fmla="*/ 68 f167 1"/>
                <a:gd name="f200" fmla="*/ 91 f166 1"/>
                <a:gd name="f201" fmla="*/ 71 f167 1"/>
                <a:gd name="f202" fmla="*/ 84 f166 1"/>
                <a:gd name="f203" fmla="*/ 74 f167 1"/>
                <a:gd name="f204" fmla="*/ 81 f166 1"/>
                <a:gd name="f205" fmla="*/ 78 f166 1"/>
                <a:gd name="f206" fmla="*/ 76 f167 1"/>
                <a:gd name="f207" fmla="*/ 76 f166 1"/>
                <a:gd name="f208" fmla="*/ 79 f167 1"/>
                <a:gd name="f209" fmla="*/ 80 f167 1"/>
                <a:gd name="f210" fmla="*/ 70 f166 1"/>
                <a:gd name="f211" fmla="*/ 85 f167 1"/>
                <a:gd name="f212" fmla="*/ 63 f166 1"/>
                <a:gd name="f213" fmla="*/ 88 f167 1"/>
                <a:gd name="f214" fmla="*/ 57 f166 1"/>
                <a:gd name="f215" fmla="*/ 89 f167 1"/>
                <a:gd name="f216" fmla="*/ 55 f166 1"/>
                <a:gd name="f217" fmla="*/ 94 f167 1"/>
                <a:gd name="f218" fmla="*/ 47 f166 1"/>
                <a:gd name="f219" fmla="*/ 93 f167 1"/>
                <a:gd name="f220" fmla="*/ 43 f166 1"/>
                <a:gd name="f221" fmla="*/ 97 f167 1"/>
                <a:gd name="f222" fmla="*/ 42 f166 1"/>
                <a:gd name="f223" fmla="*/ 101 f167 1"/>
                <a:gd name="f224" fmla="*/ 41 f166 1"/>
                <a:gd name="f225" fmla="*/ 102 f167 1"/>
                <a:gd name="f226" fmla="*/ 37 f166 1"/>
                <a:gd name="f227" fmla="*/ 105 f167 1"/>
                <a:gd name="f228" fmla="*/ 35 f166 1"/>
                <a:gd name="f229" fmla="*/ 30 f166 1"/>
                <a:gd name="f230" fmla="*/ 107 f167 1"/>
                <a:gd name="f231" fmla="*/ 28 f166 1"/>
                <a:gd name="f232" fmla="*/ 26 f166 1"/>
                <a:gd name="f233" fmla="*/ 110 f167 1"/>
                <a:gd name="f234" fmla="*/ 25 f166 1"/>
                <a:gd name="f235" fmla="*/ 111 f167 1"/>
                <a:gd name="f236" fmla="*/ 22 f166 1"/>
                <a:gd name="f237" fmla="*/ 109 f167 1"/>
                <a:gd name="f238" fmla="*/ 21 f166 1"/>
                <a:gd name="f239" fmla="*/ 113 f167 1"/>
                <a:gd name="f240" fmla="*/ 17 f166 1"/>
                <a:gd name="f241" fmla="*/ 8 f166 1"/>
                <a:gd name="f242" fmla="*/ 114 f167 1"/>
                <a:gd name="f243" fmla="*/ 7 f166 1"/>
                <a:gd name="f244" fmla="*/ 117 f167 1"/>
                <a:gd name="f245" fmla="*/ 0 f166 1"/>
                <a:gd name="f246" fmla="*/ 1 f166 1"/>
                <a:gd name="f247" fmla="*/ 106 f167 1"/>
                <a:gd name="f248" fmla="*/ 13 f166 1"/>
                <a:gd name="f249" fmla="*/ 87 f167 1"/>
                <a:gd name="f250" fmla="*/ 54 f166 1"/>
                <a:gd name="f251" fmla="*/ 104 f166 1"/>
                <a:gd name="f252" fmla="*/ 25 f167 1"/>
                <a:gd name="f253" fmla="*/ 143 f166 1"/>
                <a:gd name="f254" fmla="*/ 4 f167 1"/>
                <a:gd name="f255" fmla="*/ 189 f166 1"/>
                <a:gd name="f256" fmla="*/ f168 1 f2"/>
                <a:gd name="f257" fmla="*/ f171 1 117"/>
                <a:gd name="f258" fmla="*/ f172 1 190"/>
                <a:gd name="f259" fmla="*/ f173 1 117"/>
                <a:gd name="f260" fmla="*/ f174 1 190"/>
                <a:gd name="f261" fmla="*/ f175 1 117"/>
                <a:gd name="f262" fmla="*/ f176 1 190"/>
                <a:gd name="f263" fmla="*/ f177 1 117"/>
                <a:gd name="f264" fmla="*/ f178 1 190"/>
                <a:gd name="f265" fmla="*/ f179 1 117"/>
                <a:gd name="f266" fmla="*/ f180 1 190"/>
                <a:gd name="f267" fmla="*/ f181 1 117"/>
                <a:gd name="f268" fmla="*/ f182 1 190"/>
                <a:gd name="f269" fmla="*/ f183 1 117"/>
                <a:gd name="f270" fmla="*/ f184 1 190"/>
                <a:gd name="f271" fmla="*/ f185 1 117"/>
                <a:gd name="f272" fmla="*/ f186 1 190"/>
                <a:gd name="f273" fmla="*/ f187 1 117"/>
                <a:gd name="f274" fmla="*/ f188 1 190"/>
                <a:gd name="f275" fmla="*/ f189 1 117"/>
                <a:gd name="f276" fmla="*/ f190 1 190"/>
                <a:gd name="f277" fmla="*/ f191 1 117"/>
                <a:gd name="f278" fmla="*/ f192 1 190"/>
                <a:gd name="f279" fmla="*/ f193 1 117"/>
                <a:gd name="f280" fmla="*/ f194 1 190"/>
                <a:gd name="f281" fmla="*/ f195 1 117"/>
                <a:gd name="f282" fmla="*/ f196 1 190"/>
                <a:gd name="f283" fmla="*/ f197 1 117"/>
                <a:gd name="f284" fmla="*/ f198 1 190"/>
                <a:gd name="f285" fmla="*/ f199 1 117"/>
                <a:gd name="f286" fmla="*/ f200 1 190"/>
                <a:gd name="f287" fmla="*/ f201 1 117"/>
                <a:gd name="f288" fmla="*/ f202 1 190"/>
                <a:gd name="f289" fmla="*/ f203 1 117"/>
                <a:gd name="f290" fmla="*/ f204 1 190"/>
                <a:gd name="f291" fmla="*/ f205 1 190"/>
                <a:gd name="f292" fmla="*/ f206 1 117"/>
                <a:gd name="f293" fmla="*/ f207 1 190"/>
                <a:gd name="f294" fmla="*/ f208 1 117"/>
                <a:gd name="f295" fmla="*/ f209 1 117"/>
                <a:gd name="f296" fmla="*/ f210 1 190"/>
                <a:gd name="f297" fmla="*/ f211 1 117"/>
                <a:gd name="f298" fmla="*/ f212 1 190"/>
                <a:gd name="f299" fmla="*/ f213 1 117"/>
                <a:gd name="f300" fmla="*/ f214 1 190"/>
                <a:gd name="f301" fmla="*/ f215 1 117"/>
                <a:gd name="f302" fmla="*/ f216 1 190"/>
                <a:gd name="f303" fmla="*/ f217 1 117"/>
                <a:gd name="f304" fmla="*/ f218 1 190"/>
                <a:gd name="f305" fmla="*/ f219 1 117"/>
                <a:gd name="f306" fmla="*/ f220 1 190"/>
                <a:gd name="f307" fmla="*/ f221 1 117"/>
                <a:gd name="f308" fmla="*/ f222 1 190"/>
                <a:gd name="f309" fmla="*/ f223 1 117"/>
                <a:gd name="f310" fmla="*/ f224 1 190"/>
                <a:gd name="f311" fmla="*/ f225 1 117"/>
                <a:gd name="f312" fmla="*/ f226 1 190"/>
                <a:gd name="f313" fmla="*/ f227 1 117"/>
                <a:gd name="f314" fmla="*/ f228 1 190"/>
                <a:gd name="f315" fmla="*/ f229 1 190"/>
                <a:gd name="f316" fmla="*/ f230 1 117"/>
                <a:gd name="f317" fmla="*/ f231 1 190"/>
                <a:gd name="f318" fmla="*/ f232 1 190"/>
                <a:gd name="f319" fmla="*/ f233 1 117"/>
                <a:gd name="f320" fmla="*/ f234 1 190"/>
                <a:gd name="f321" fmla="*/ f235 1 117"/>
                <a:gd name="f322" fmla="*/ f236 1 190"/>
                <a:gd name="f323" fmla="*/ f237 1 117"/>
                <a:gd name="f324" fmla="*/ f238 1 190"/>
                <a:gd name="f325" fmla="*/ f239 1 117"/>
                <a:gd name="f326" fmla="*/ f240 1 190"/>
                <a:gd name="f327" fmla="*/ f241 1 190"/>
                <a:gd name="f328" fmla="*/ f242 1 117"/>
                <a:gd name="f329" fmla="*/ f243 1 190"/>
                <a:gd name="f330" fmla="*/ f244 1 117"/>
                <a:gd name="f331" fmla="*/ f245 1 190"/>
                <a:gd name="f332" fmla="*/ f246 1 190"/>
                <a:gd name="f333" fmla="*/ f247 1 117"/>
                <a:gd name="f334" fmla="*/ f248 1 190"/>
                <a:gd name="f335" fmla="*/ f249 1 117"/>
                <a:gd name="f336" fmla="*/ f250 1 190"/>
                <a:gd name="f337" fmla="*/ f251 1 190"/>
                <a:gd name="f338" fmla="*/ f252 1 117"/>
                <a:gd name="f339" fmla="*/ f253 1 190"/>
                <a:gd name="f340" fmla="*/ f254 1 117"/>
                <a:gd name="f341" fmla="*/ f255 1 190"/>
                <a:gd name="f342" fmla="*/ 0 1 f169"/>
                <a:gd name="f343" fmla="*/ f6 1 f169"/>
                <a:gd name="f344" fmla="*/ 0 1 f170"/>
                <a:gd name="f345" fmla="*/ f7 1 f170"/>
                <a:gd name="f346" fmla="+- f256 0 f1"/>
                <a:gd name="f347" fmla="*/ f257 1 f169"/>
                <a:gd name="f348" fmla="*/ f258 1 f170"/>
                <a:gd name="f349" fmla="*/ f259 1 f169"/>
                <a:gd name="f350" fmla="*/ f260 1 f170"/>
                <a:gd name="f351" fmla="*/ f261 1 f169"/>
                <a:gd name="f352" fmla="*/ f262 1 f170"/>
                <a:gd name="f353" fmla="*/ f263 1 f169"/>
                <a:gd name="f354" fmla="*/ f264 1 f170"/>
                <a:gd name="f355" fmla="*/ f265 1 f169"/>
                <a:gd name="f356" fmla="*/ f266 1 f170"/>
                <a:gd name="f357" fmla="*/ f267 1 f169"/>
                <a:gd name="f358" fmla="*/ f268 1 f170"/>
                <a:gd name="f359" fmla="*/ f269 1 f169"/>
                <a:gd name="f360" fmla="*/ f270 1 f170"/>
                <a:gd name="f361" fmla="*/ f271 1 f169"/>
                <a:gd name="f362" fmla="*/ f272 1 f170"/>
                <a:gd name="f363" fmla="*/ f273 1 f169"/>
                <a:gd name="f364" fmla="*/ f274 1 f170"/>
                <a:gd name="f365" fmla="*/ f275 1 f169"/>
                <a:gd name="f366" fmla="*/ f276 1 f170"/>
                <a:gd name="f367" fmla="*/ f277 1 f169"/>
                <a:gd name="f368" fmla="*/ f278 1 f170"/>
                <a:gd name="f369" fmla="*/ f279 1 f169"/>
                <a:gd name="f370" fmla="*/ f280 1 f170"/>
                <a:gd name="f371" fmla="*/ f281 1 f169"/>
                <a:gd name="f372" fmla="*/ f282 1 f170"/>
                <a:gd name="f373" fmla="*/ f283 1 f169"/>
                <a:gd name="f374" fmla="*/ f284 1 f170"/>
                <a:gd name="f375" fmla="*/ f285 1 f169"/>
                <a:gd name="f376" fmla="*/ f286 1 f170"/>
                <a:gd name="f377" fmla="*/ f287 1 f169"/>
                <a:gd name="f378" fmla="*/ f288 1 f170"/>
                <a:gd name="f379" fmla="*/ f289 1 f169"/>
                <a:gd name="f380" fmla="*/ f290 1 f170"/>
                <a:gd name="f381" fmla="*/ f291 1 f170"/>
                <a:gd name="f382" fmla="*/ f292 1 f169"/>
                <a:gd name="f383" fmla="*/ f293 1 f170"/>
                <a:gd name="f384" fmla="*/ f294 1 f169"/>
                <a:gd name="f385" fmla="*/ f295 1 f169"/>
                <a:gd name="f386" fmla="*/ f296 1 f170"/>
                <a:gd name="f387" fmla="*/ f297 1 f169"/>
                <a:gd name="f388" fmla="*/ f298 1 f170"/>
                <a:gd name="f389" fmla="*/ f299 1 f169"/>
                <a:gd name="f390" fmla="*/ f300 1 f170"/>
                <a:gd name="f391" fmla="*/ f301 1 f169"/>
                <a:gd name="f392" fmla="*/ f302 1 f170"/>
                <a:gd name="f393" fmla="*/ f303 1 f169"/>
                <a:gd name="f394" fmla="*/ f304 1 f170"/>
                <a:gd name="f395" fmla="*/ f305 1 f169"/>
                <a:gd name="f396" fmla="*/ f306 1 f170"/>
                <a:gd name="f397" fmla="*/ f307 1 f169"/>
                <a:gd name="f398" fmla="*/ f308 1 f170"/>
                <a:gd name="f399" fmla="*/ f309 1 f169"/>
                <a:gd name="f400" fmla="*/ f310 1 f170"/>
                <a:gd name="f401" fmla="*/ f311 1 f169"/>
                <a:gd name="f402" fmla="*/ f312 1 f170"/>
                <a:gd name="f403" fmla="*/ f313 1 f169"/>
                <a:gd name="f404" fmla="*/ f314 1 f170"/>
                <a:gd name="f405" fmla="*/ f315 1 f170"/>
                <a:gd name="f406" fmla="*/ f316 1 f169"/>
                <a:gd name="f407" fmla="*/ f317 1 f170"/>
                <a:gd name="f408" fmla="*/ f318 1 f170"/>
                <a:gd name="f409" fmla="*/ f319 1 f169"/>
                <a:gd name="f410" fmla="*/ f320 1 f170"/>
                <a:gd name="f411" fmla="*/ f321 1 f169"/>
                <a:gd name="f412" fmla="*/ f322 1 f170"/>
                <a:gd name="f413" fmla="*/ f323 1 f169"/>
                <a:gd name="f414" fmla="*/ f324 1 f170"/>
                <a:gd name="f415" fmla="*/ f325 1 f169"/>
                <a:gd name="f416" fmla="*/ f326 1 f170"/>
                <a:gd name="f417" fmla="*/ f327 1 f170"/>
                <a:gd name="f418" fmla="*/ f328 1 f169"/>
                <a:gd name="f419" fmla="*/ f329 1 f170"/>
                <a:gd name="f420" fmla="*/ f330 1 f169"/>
                <a:gd name="f421" fmla="*/ f331 1 f170"/>
                <a:gd name="f422" fmla="*/ f332 1 f170"/>
                <a:gd name="f423" fmla="*/ f333 1 f169"/>
                <a:gd name="f424" fmla="*/ f334 1 f170"/>
                <a:gd name="f425" fmla="*/ f335 1 f169"/>
                <a:gd name="f426" fmla="*/ f336 1 f170"/>
                <a:gd name="f427" fmla="*/ f337 1 f170"/>
                <a:gd name="f428" fmla="*/ f338 1 f169"/>
                <a:gd name="f429" fmla="*/ f339 1 f170"/>
                <a:gd name="f430" fmla="*/ f340 1 f169"/>
                <a:gd name="f431" fmla="*/ f341 1 f170"/>
                <a:gd name="f432" fmla="*/ f342 f164 1"/>
                <a:gd name="f433" fmla="*/ f343 f164 1"/>
                <a:gd name="f434" fmla="*/ f345 f165 1"/>
                <a:gd name="f435" fmla="*/ f344 f165 1"/>
                <a:gd name="f436" fmla="*/ f347 f164 1"/>
                <a:gd name="f437" fmla="*/ f348 f165 1"/>
                <a:gd name="f438" fmla="*/ f349 f164 1"/>
                <a:gd name="f439" fmla="*/ f350 f165 1"/>
                <a:gd name="f440" fmla="*/ f351 f164 1"/>
                <a:gd name="f441" fmla="*/ f352 f165 1"/>
                <a:gd name="f442" fmla="*/ f353 f164 1"/>
                <a:gd name="f443" fmla="*/ f354 f165 1"/>
                <a:gd name="f444" fmla="*/ f355 f164 1"/>
                <a:gd name="f445" fmla="*/ f356 f165 1"/>
                <a:gd name="f446" fmla="*/ f357 f164 1"/>
                <a:gd name="f447" fmla="*/ f358 f165 1"/>
                <a:gd name="f448" fmla="*/ f359 f164 1"/>
                <a:gd name="f449" fmla="*/ f360 f165 1"/>
                <a:gd name="f450" fmla="*/ f361 f164 1"/>
                <a:gd name="f451" fmla="*/ f362 f165 1"/>
                <a:gd name="f452" fmla="*/ f363 f164 1"/>
                <a:gd name="f453" fmla="*/ f364 f165 1"/>
                <a:gd name="f454" fmla="*/ f365 f164 1"/>
                <a:gd name="f455" fmla="*/ f366 f165 1"/>
                <a:gd name="f456" fmla="*/ f367 f164 1"/>
                <a:gd name="f457" fmla="*/ f368 f165 1"/>
                <a:gd name="f458" fmla="*/ f369 f164 1"/>
                <a:gd name="f459" fmla="*/ f370 f165 1"/>
                <a:gd name="f460" fmla="*/ f371 f164 1"/>
                <a:gd name="f461" fmla="*/ f372 f165 1"/>
                <a:gd name="f462" fmla="*/ f373 f164 1"/>
                <a:gd name="f463" fmla="*/ f374 f165 1"/>
                <a:gd name="f464" fmla="*/ f375 f164 1"/>
                <a:gd name="f465" fmla="*/ f376 f165 1"/>
                <a:gd name="f466" fmla="*/ f377 f164 1"/>
                <a:gd name="f467" fmla="*/ f378 f165 1"/>
                <a:gd name="f468" fmla="*/ f379 f164 1"/>
                <a:gd name="f469" fmla="*/ f380 f165 1"/>
                <a:gd name="f470" fmla="*/ f381 f165 1"/>
                <a:gd name="f471" fmla="*/ f382 f164 1"/>
                <a:gd name="f472" fmla="*/ f383 f165 1"/>
                <a:gd name="f473" fmla="*/ f384 f164 1"/>
                <a:gd name="f474" fmla="*/ f385 f164 1"/>
                <a:gd name="f475" fmla="*/ f386 f165 1"/>
                <a:gd name="f476" fmla="*/ f387 f164 1"/>
                <a:gd name="f477" fmla="*/ f388 f165 1"/>
                <a:gd name="f478" fmla="*/ f389 f164 1"/>
                <a:gd name="f479" fmla="*/ f390 f165 1"/>
                <a:gd name="f480" fmla="*/ f391 f164 1"/>
                <a:gd name="f481" fmla="*/ f392 f165 1"/>
                <a:gd name="f482" fmla="*/ f393 f164 1"/>
                <a:gd name="f483" fmla="*/ f394 f165 1"/>
                <a:gd name="f484" fmla="*/ f395 f164 1"/>
                <a:gd name="f485" fmla="*/ f396 f165 1"/>
                <a:gd name="f486" fmla="*/ f397 f164 1"/>
                <a:gd name="f487" fmla="*/ f398 f165 1"/>
                <a:gd name="f488" fmla="*/ f399 f164 1"/>
                <a:gd name="f489" fmla="*/ f400 f165 1"/>
                <a:gd name="f490" fmla="*/ f401 f164 1"/>
                <a:gd name="f491" fmla="*/ f402 f165 1"/>
                <a:gd name="f492" fmla="*/ f403 f164 1"/>
                <a:gd name="f493" fmla="*/ f404 f165 1"/>
                <a:gd name="f494" fmla="*/ f405 f165 1"/>
                <a:gd name="f495" fmla="*/ f406 f164 1"/>
                <a:gd name="f496" fmla="*/ f407 f165 1"/>
                <a:gd name="f497" fmla="*/ f408 f165 1"/>
                <a:gd name="f498" fmla="*/ f409 f164 1"/>
                <a:gd name="f499" fmla="*/ f410 f165 1"/>
                <a:gd name="f500" fmla="*/ f411 f164 1"/>
                <a:gd name="f501" fmla="*/ f412 f165 1"/>
                <a:gd name="f502" fmla="*/ f413 f164 1"/>
                <a:gd name="f503" fmla="*/ f414 f165 1"/>
                <a:gd name="f504" fmla="*/ f415 f164 1"/>
                <a:gd name="f505" fmla="*/ f416 f165 1"/>
                <a:gd name="f506" fmla="*/ f417 f165 1"/>
                <a:gd name="f507" fmla="*/ f418 f164 1"/>
                <a:gd name="f508" fmla="*/ f419 f165 1"/>
                <a:gd name="f509" fmla="*/ f420 f164 1"/>
                <a:gd name="f510" fmla="*/ f421 f165 1"/>
                <a:gd name="f511" fmla="*/ f422 f165 1"/>
                <a:gd name="f512" fmla="*/ f423 f164 1"/>
                <a:gd name="f513" fmla="*/ f424 f165 1"/>
                <a:gd name="f514" fmla="*/ f425 f164 1"/>
                <a:gd name="f515" fmla="*/ f426 f165 1"/>
                <a:gd name="f516" fmla="*/ f427 f165 1"/>
                <a:gd name="f517" fmla="*/ f428 f164 1"/>
                <a:gd name="f518" fmla="*/ f429 f165 1"/>
                <a:gd name="f519" fmla="*/ f430 f164 1"/>
                <a:gd name="f520" fmla="*/ f431 f165 1"/>
              </a:gdLst>
              <a:ahLst/>
              <a:cxnLst>
                <a:cxn ang="3cd4">
                  <a:pos x="hc" y="t"/>
                </a:cxn>
                <a:cxn ang="0">
                  <a:pos x="r" y="vc"/>
                </a:cxn>
                <a:cxn ang="cd4">
                  <a:pos x="hc" y="b"/>
                </a:cxn>
                <a:cxn ang="cd2">
                  <a:pos x="l" y="vc"/>
                </a:cxn>
                <a:cxn ang="f346">
                  <a:pos x="f436" y="f437"/>
                </a:cxn>
                <a:cxn ang="f346">
                  <a:pos x="f438" y="f439"/>
                </a:cxn>
                <a:cxn ang="f346">
                  <a:pos x="f440" y="f441"/>
                </a:cxn>
                <a:cxn ang="f346">
                  <a:pos x="f442" y="f443"/>
                </a:cxn>
                <a:cxn ang="f346">
                  <a:pos x="f444" y="f445"/>
                </a:cxn>
                <a:cxn ang="f346">
                  <a:pos x="f446" y="f447"/>
                </a:cxn>
                <a:cxn ang="f346">
                  <a:pos x="f448" y="f449"/>
                </a:cxn>
                <a:cxn ang="f346">
                  <a:pos x="f450" y="f451"/>
                </a:cxn>
                <a:cxn ang="f346">
                  <a:pos x="f452" y="f453"/>
                </a:cxn>
                <a:cxn ang="f346">
                  <a:pos x="f454" y="f455"/>
                </a:cxn>
                <a:cxn ang="f346">
                  <a:pos x="f456" y="f457"/>
                </a:cxn>
                <a:cxn ang="f346">
                  <a:pos x="f458" y="f459"/>
                </a:cxn>
                <a:cxn ang="f346">
                  <a:pos x="f460" y="f461"/>
                </a:cxn>
                <a:cxn ang="f346">
                  <a:pos x="f462" y="f463"/>
                </a:cxn>
                <a:cxn ang="f346">
                  <a:pos x="f464" y="f465"/>
                </a:cxn>
                <a:cxn ang="f346">
                  <a:pos x="f466" y="f467"/>
                </a:cxn>
                <a:cxn ang="f346">
                  <a:pos x="f468" y="f469"/>
                </a:cxn>
                <a:cxn ang="f346">
                  <a:pos x="f468" y="f470"/>
                </a:cxn>
                <a:cxn ang="f346">
                  <a:pos x="f471" y="f472"/>
                </a:cxn>
                <a:cxn ang="f346">
                  <a:pos x="f473" y="f472"/>
                </a:cxn>
                <a:cxn ang="f346">
                  <a:pos x="f474" y="f475"/>
                </a:cxn>
                <a:cxn ang="f346">
                  <a:pos x="f476" y="f477"/>
                </a:cxn>
                <a:cxn ang="f346">
                  <a:pos x="f478" y="f479"/>
                </a:cxn>
                <a:cxn ang="f346">
                  <a:pos x="f480" y="f481"/>
                </a:cxn>
                <a:cxn ang="f346">
                  <a:pos x="f482" y="f483"/>
                </a:cxn>
                <a:cxn ang="f346">
                  <a:pos x="f484" y="f485"/>
                </a:cxn>
                <a:cxn ang="f346">
                  <a:pos x="f486" y="f487"/>
                </a:cxn>
                <a:cxn ang="f346">
                  <a:pos x="f488" y="f489"/>
                </a:cxn>
                <a:cxn ang="f346">
                  <a:pos x="f490" y="f491"/>
                </a:cxn>
                <a:cxn ang="f346">
                  <a:pos x="f492" y="f491"/>
                </a:cxn>
                <a:cxn ang="f346">
                  <a:pos x="f492" y="f493"/>
                </a:cxn>
                <a:cxn ang="f346">
                  <a:pos x="f492" y="f494"/>
                </a:cxn>
                <a:cxn ang="f346">
                  <a:pos x="f495" y="f496"/>
                </a:cxn>
                <a:cxn ang="f346">
                  <a:pos x="f495" y="f497"/>
                </a:cxn>
                <a:cxn ang="f346">
                  <a:pos x="f498" y="f499"/>
                </a:cxn>
                <a:cxn ang="f346">
                  <a:pos x="f500" y="f501"/>
                </a:cxn>
                <a:cxn ang="f346">
                  <a:pos x="f502" y="f503"/>
                </a:cxn>
                <a:cxn ang="f346">
                  <a:pos x="f504" y="f505"/>
                </a:cxn>
                <a:cxn ang="f346">
                  <a:pos x="f504" y="f506"/>
                </a:cxn>
                <a:cxn ang="f346">
                  <a:pos x="f507" y="f508"/>
                </a:cxn>
                <a:cxn ang="f346">
                  <a:pos x="f509" y="f510"/>
                </a:cxn>
                <a:cxn ang="f346">
                  <a:pos x="f507" y="f511"/>
                </a:cxn>
                <a:cxn ang="f346">
                  <a:pos x="f504" y="f506"/>
                </a:cxn>
                <a:cxn ang="f346">
                  <a:pos x="f512" y="f513"/>
                </a:cxn>
                <a:cxn ang="f346">
                  <a:pos x="f486" y="f497"/>
                </a:cxn>
                <a:cxn ang="f346">
                  <a:pos x="f514" y="f489"/>
                </a:cxn>
                <a:cxn ang="f346">
                  <a:pos x="f474" y="f515"/>
                </a:cxn>
                <a:cxn ang="f346">
                  <a:pos x="f468" y="f477"/>
                </a:cxn>
                <a:cxn ang="f346">
                  <a:pos x="f462" y="f469"/>
                </a:cxn>
                <a:cxn ang="f346">
                  <a:pos x="f458" y="f465"/>
                </a:cxn>
                <a:cxn ang="f346">
                  <a:pos x="f454" y="f516"/>
                </a:cxn>
                <a:cxn ang="f346">
                  <a:pos x="f517" y="f518"/>
                </a:cxn>
                <a:cxn ang="f346">
                  <a:pos x="f438" y="f441"/>
                </a:cxn>
                <a:cxn ang="f346">
                  <a:pos x="f519" y="f520"/>
                </a:cxn>
              </a:cxnLst>
              <a:rect l="f432" t="f435" r="f433" b="f434"/>
              <a:pathLst>
                <a:path w="117" h="190">
                  <a:moveTo>
                    <a:pt x="f8" y="f9"/>
                  </a:moveTo>
                  <a:cubicBezTo>
                    <a:pt x="f10" y="f9"/>
                    <a:pt x="f10" y="f11"/>
                    <a:pt x="f12" y="f13"/>
                  </a:cubicBezTo>
                  <a:cubicBezTo>
                    <a:pt x="f12" y="f13"/>
                    <a:pt x="f14" y="f13"/>
                    <a:pt x="f12" y="f13"/>
                  </a:cubicBezTo>
                  <a:cubicBezTo>
                    <a:pt x="f15" y="f2"/>
                    <a:pt x="f16" y="f17"/>
                    <a:pt x="f16" y="f18"/>
                  </a:cubicBezTo>
                  <a:cubicBezTo>
                    <a:pt x="f16" y="f18"/>
                    <a:pt x="f16" y="f18"/>
                    <a:pt x="f16" y="f18"/>
                  </a:cubicBezTo>
                  <a:cubicBezTo>
                    <a:pt x="f16" y="f18"/>
                    <a:pt x="f19" y="f18"/>
                    <a:pt x="f19" y="f20"/>
                  </a:cubicBezTo>
                  <a:cubicBezTo>
                    <a:pt x="f19" y="f20"/>
                    <a:pt x="f19" y="f20"/>
                    <a:pt x="f16" y="f20"/>
                  </a:cubicBezTo>
                  <a:cubicBezTo>
                    <a:pt x="f19" y="f20"/>
                    <a:pt x="f19" y="f21"/>
                    <a:pt x="f22" y="f21"/>
                  </a:cubicBezTo>
                  <a:cubicBezTo>
                    <a:pt x="f19" y="f21"/>
                    <a:pt x="f19" y="f21"/>
                    <a:pt x="f19" y="f23"/>
                  </a:cubicBezTo>
                  <a:cubicBezTo>
                    <a:pt x="f22" y="f23"/>
                    <a:pt x="f22" y="f23"/>
                    <a:pt x="f22" y="f23"/>
                  </a:cubicBezTo>
                  <a:cubicBezTo>
                    <a:pt x="f24" y="f21"/>
                    <a:pt x="f22" y="f25"/>
                    <a:pt x="f26" y="f27"/>
                  </a:cubicBezTo>
                  <a:cubicBezTo>
                    <a:pt x="f24" y="f27"/>
                    <a:pt x="f24" y="f27"/>
                    <a:pt x="f24" y="f27"/>
                  </a:cubicBezTo>
                  <a:cubicBezTo>
                    <a:pt x="f28" y="f29"/>
                    <a:pt x="f30" y="f31"/>
                    <a:pt x="f32" y="f33"/>
                  </a:cubicBezTo>
                  <a:cubicBezTo>
                    <a:pt x="f32" y="f33"/>
                    <a:pt x="f30" y="f33"/>
                    <a:pt x="f30" y="f34"/>
                  </a:cubicBezTo>
                  <a:cubicBezTo>
                    <a:pt x="f32" y="f33"/>
                    <a:pt x="f32" y="f34"/>
                    <a:pt x="f35" y="f34"/>
                  </a:cubicBezTo>
                  <a:cubicBezTo>
                    <a:pt x="f32" y="f36"/>
                    <a:pt x="f37" y="f34"/>
                    <a:pt x="f37" y="f36"/>
                  </a:cubicBezTo>
                  <a:cubicBezTo>
                    <a:pt x="f37" y="f36"/>
                    <a:pt x="f37" y="f36"/>
                    <a:pt x="f37" y="f36"/>
                  </a:cubicBezTo>
                  <a:cubicBezTo>
                    <a:pt x="f37" y="f38"/>
                    <a:pt x="f37" y="f38"/>
                    <a:pt x="f37" y="f38"/>
                  </a:cubicBezTo>
                  <a:cubicBezTo>
                    <a:pt x="f37" y="f38"/>
                    <a:pt x="f37" y="f38"/>
                    <a:pt x="f37" y="f38"/>
                  </a:cubicBezTo>
                  <a:cubicBezTo>
                    <a:pt x="f39" y="f38"/>
                    <a:pt x="f37" y="f40"/>
                    <a:pt x="f39" y="f40"/>
                  </a:cubicBezTo>
                  <a:cubicBezTo>
                    <a:pt x="f39" y="f40"/>
                    <a:pt x="f39" y="f40"/>
                    <a:pt x="f39" y="f40"/>
                  </a:cubicBezTo>
                  <a:cubicBezTo>
                    <a:pt x="f39" y="f41"/>
                    <a:pt x="f39" y="f41"/>
                    <a:pt x="f39" y="f41"/>
                  </a:cubicBezTo>
                  <a:cubicBezTo>
                    <a:pt x="f39" y="f41"/>
                    <a:pt x="f39" y="f41"/>
                    <a:pt x="f39" y="f41"/>
                  </a:cubicBezTo>
                  <a:cubicBezTo>
                    <a:pt x="f42" y="f41"/>
                    <a:pt x="f39" y="f43"/>
                    <a:pt x="f42" y="f43"/>
                  </a:cubicBezTo>
                  <a:cubicBezTo>
                    <a:pt x="f42" y="f43"/>
                    <a:pt x="f39" y="f41"/>
                    <a:pt x="f39" y="f43"/>
                  </a:cubicBezTo>
                  <a:cubicBezTo>
                    <a:pt x="f44" y="f45"/>
                    <a:pt x="f46" y="f47"/>
                    <a:pt x="f48" y="f49"/>
                  </a:cubicBezTo>
                  <a:cubicBezTo>
                    <a:pt x="f48" y="f50"/>
                    <a:pt x="f48" y="f50"/>
                    <a:pt x="f48" y="f50"/>
                  </a:cubicBezTo>
                  <a:cubicBezTo>
                    <a:pt x="f48" y="f50"/>
                    <a:pt x="f48" y="f51"/>
                    <a:pt x="f52" y="f51"/>
                  </a:cubicBezTo>
                  <a:cubicBezTo>
                    <a:pt x="f52" y="f51"/>
                    <a:pt x="f52" y="f51"/>
                    <a:pt x="f52" y="f51"/>
                  </a:cubicBezTo>
                  <a:cubicBezTo>
                    <a:pt x="f52" y="f53"/>
                    <a:pt x="f54" y="f51"/>
                    <a:pt x="f54" y="f53"/>
                  </a:cubicBezTo>
                  <a:cubicBezTo>
                    <a:pt x="f52" y="f53"/>
                    <a:pt x="f52" y="f53"/>
                    <a:pt x="f52" y="f53"/>
                  </a:cubicBezTo>
                  <a:cubicBezTo>
                    <a:pt x="f54" y="f53"/>
                    <a:pt x="f54" y="f53"/>
                    <a:pt x="f54" y="f55"/>
                  </a:cubicBezTo>
                  <a:cubicBezTo>
                    <a:pt x="f54" y="f55"/>
                    <a:pt x="f54" y="f55"/>
                    <a:pt x="f54" y="f55"/>
                  </a:cubicBezTo>
                  <a:cubicBezTo>
                    <a:pt x="f56" y="f55"/>
                    <a:pt x="f54" y="f57"/>
                    <a:pt x="f56" y="f57"/>
                  </a:cubicBezTo>
                  <a:cubicBezTo>
                    <a:pt x="f54" y="f57"/>
                    <a:pt x="f54" y="f57"/>
                    <a:pt x="f54" y="f57"/>
                  </a:cubicBezTo>
                  <a:cubicBezTo>
                    <a:pt x="f54" y="f58"/>
                    <a:pt x="f56" y="f57"/>
                    <a:pt x="f56" y="f57"/>
                  </a:cubicBezTo>
                  <a:cubicBezTo>
                    <a:pt x="f56" y="f58"/>
                    <a:pt x="f56" y="f58"/>
                    <a:pt x="f56" y="f58"/>
                  </a:cubicBezTo>
                  <a:cubicBezTo>
                    <a:pt x="f59" y="f58"/>
                    <a:pt x="f59" y="f60"/>
                    <a:pt x="f59" y="f60"/>
                  </a:cubicBezTo>
                  <a:cubicBezTo>
                    <a:pt x="f59" y="f60"/>
                    <a:pt x="f59" y="f60"/>
                    <a:pt x="f59" y="f60"/>
                  </a:cubicBezTo>
                  <a:cubicBezTo>
                    <a:pt x="f61" y="f62"/>
                    <a:pt x="f61" y="f62"/>
                    <a:pt x="f63" y="f64"/>
                  </a:cubicBezTo>
                  <a:cubicBezTo>
                    <a:pt x="f61" y="f64"/>
                    <a:pt x="f61" y="f64"/>
                    <a:pt x="f61" y="f65"/>
                  </a:cubicBezTo>
                  <a:cubicBezTo>
                    <a:pt x="f63" y="f64"/>
                    <a:pt x="f63" y="f66"/>
                    <a:pt x="f67" y="f65"/>
                  </a:cubicBezTo>
                  <a:cubicBezTo>
                    <a:pt x="f67" y="f65"/>
                    <a:pt x="f67" y="f66"/>
                    <a:pt x="f67" y="f68"/>
                  </a:cubicBezTo>
                  <a:cubicBezTo>
                    <a:pt x="f67" y="f68"/>
                    <a:pt x="f67" y="f68"/>
                    <a:pt x="f63" y="f68"/>
                  </a:cubicBezTo>
                  <a:cubicBezTo>
                    <a:pt x="f63" y="f69"/>
                    <a:pt x="f63" y="f69"/>
                    <a:pt x="f63" y="f69"/>
                  </a:cubicBezTo>
                  <a:cubicBezTo>
                    <a:pt x="f63" y="f69"/>
                    <a:pt x="f63" y="f68"/>
                    <a:pt x="f63" y="f69"/>
                  </a:cubicBezTo>
                  <a:cubicBezTo>
                    <a:pt x="f63" y="f69"/>
                    <a:pt x="f63" y="f69"/>
                    <a:pt x="f63" y="f69"/>
                  </a:cubicBezTo>
                  <a:cubicBezTo>
                    <a:pt x="f67" y="f70"/>
                    <a:pt x="f71" y="f69"/>
                    <a:pt x="f72" y="f70"/>
                  </a:cubicBezTo>
                  <a:cubicBezTo>
                    <a:pt x="f71" y="f70"/>
                    <a:pt x="f71" y="f73"/>
                    <a:pt x="f71" y="f73"/>
                  </a:cubicBezTo>
                  <a:cubicBezTo>
                    <a:pt x="f74" y="f73"/>
                    <a:pt x="f74" y="f73"/>
                    <a:pt x="f74" y="f73"/>
                  </a:cubicBezTo>
                  <a:cubicBezTo>
                    <a:pt x="f74" y="f73"/>
                    <a:pt x="f72" y="f73"/>
                    <a:pt x="f74" y="f73"/>
                  </a:cubicBezTo>
                  <a:cubicBezTo>
                    <a:pt x="f74" y="f73"/>
                    <a:pt x="f74" y="f73"/>
                    <a:pt x="f74" y="f73"/>
                  </a:cubicBezTo>
                  <a:cubicBezTo>
                    <a:pt x="f74" y="f73"/>
                    <a:pt x="f75" y="f76"/>
                    <a:pt x="f74" y="f76"/>
                  </a:cubicBezTo>
                  <a:cubicBezTo>
                    <a:pt x="f74" y="f6"/>
                    <a:pt x="f74" y="f76"/>
                    <a:pt x="f74" y="f6"/>
                  </a:cubicBezTo>
                  <a:cubicBezTo>
                    <a:pt x="f74" y="f6"/>
                    <a:pt x="f74" y="f6"/>
                    <a:pt x="f74" y="f6"/>
                  </a:cubicBezTo>
                  <a:cubicBezTo>
                    <a:pt x="f74" y="f6"/>
                    <a:pt x="f74" y="f6"/>
                    <a:pt x="f74" y="f6"/>
                  </a:cubicBezTo>
                  <a:cubicBezTo>
                    <a:pt x="f74" y="f77"/>
                    <a:pt x="f75" y="f77"/>
                    <a:pt x="f75" y="f6"/>
                  </a:cubicBezTo>
                  <a:cubicBezTo>
                    <a:pt x="f75" y="f6"/>
                    <a:pt x="f75" y="f77"/>
                    <a:pt x="f75" y="f6"/>
                  </a:cubicBezTo>
                  <a:cubicBezTo>
                    <a:pt x="f78" y="f6"/>
                    <a:pt x="f78" y="f77"/>
                    <a:pt x="f78" y="f77"/>
                  </a:cubicBezTo>
                  <a:cubicBezTo>
                    <a:pt x="f78" y="f77"/>
                    <a:pt x="f78" y="f77"/>
                    <a:pt x="f78" y="f77"/>
                  </a:cubicBezTo>
                  <a:cubicBezTo>
                    <a:pt x="f78" y="f77"/>
                    <a:pt x="f79" y="f80"/>
                    <a:pt x="f81" y="f80"/>
                  </a:cubicBezTo>
                  <a:cubicBezTo>
                    <a:pt x="f79" y="f80"/>
                    <a:pt x="f79" y="f80"/>
                    <a:pt x="f79" y="f80"/>
                  </a:cubicBezTo>
                  <a:cubicBezTo>
                    <a:pt x="f79" y="f82"/>
                    <a:pt x="f83" y="f82"/>
                    <a:pt x="f81" y="f84"/>
                  </a:cubicBezTo>
                  <a:cubicBezTo>
                    <a:pt x="f83" y="f84"/>
                    <a:pt x="f83" y="f84"/>
                    <a:pt x="f83" y="f84"/>
                  </a:cubicBezTo>
                  <a:cubicBezTo>
                    <a:pt x="f83" y="f85"/>
                    <a:pt x="f81" y="f85"/>
                    <a:pt x="f83" y="f85"/>
                  </a:cubicBezTo>
                  <a:cubicBezTo>
                    <a:pt x="f81" y="f85"/>
                    <a:pt x="f83" y="f85"/>
                    <a:pt x="f83" y="f85"/>
                  </a:cubicBezTo>
                  <a:cubicBezTo>
                    <a:pt x="f83" y="f85"/>
                    <a:pt x="f83" y="f86"/>
                    <a:pt x="f83" y="f85"/>
                  </a:cubicBezTo>
                  <a:cubicBezTo>
                    <a:pt x="f83" y="f86"/>
                    <a:pt x="f87" y="f88"/>
                    <a:pt x="f87" y="f89"/>
                  </a:cubicBezTo>
                  <a:cubicBezTo>
                    <a:pt x="f90" y="f89"/>
                    <a:pt x="f90" y="f89"/>
                    <a:pt x="f90" y="f89"/>
                  </a:cubicBezTo>
                  <a:cubicBezTo>
                    <a:pt x="f87" y="f89"/>
                    <a:pt x="f87" y="f89"/>
                    <a:pt x="f87" y="f89"/>
                  </a:cubicBezTo>
                  <a:cubicBezTo>
                    <a:pt x="f87" y="f89"/>
                    <a:pt x="f90" y="f91"/>
                    <a:pt x="f87" y="f91"/>
                  </a:cubicBezTo>
                  <a:cubicBezTo>
                    <a:pt x="f90" y="f91"/>
                    <a:pt x="f92" y="f89"/>
                    <a:pt x="f87" y="f89"/>
                  </a:cubicBezTo>
                  <a:cubicBezTo>
                    <a:pt x="f92" y="f89"/>
                    <a:pt x="f90" y="f89"/>
                    <a:pt x="f87" y="f91"/>
                  </a:cubicBezTo>
                  <a:cubicBezTo>
                    <a:pt x="f87" y="f91"/>
                    <a:pt x="f90" y="f91"/>
                    <a:pt x="f90" y="f93"/>
                  </a:cubicBezTo>
                  <a:cubicBezTo>
                    <a:pt x="f90" y="f91"/>
                    <a:pt x="f87" y="f93"/>
                    <a:pt x="f87" y="f93"/>
                  </a:cubicBezTo>
                  <a:cubicBezTo>
                    <a:pt x="f90" y="f93"/>
                    <a:pt x="f87" y="f93"/>
                    <a:pt x="f90" y="f93"/>
                  </a:cubicBezTo>
                  <a:cubicBezTo>
                    <a:pt x="f90" y="f93"/>
                    <a:pt x="f90" y="f93"/>
                    <a:pt x="f90" y="f93"/>
                  </a:cubicBezTo>
                  <a:cubicBezTo>
                    <a:pt x="f94" y="f93"/>
                    <a:pt x="f90" y="f95"/>
                    <a:pt x="f94" y="f95"/>
                  </a:cubicBezTo>
                  <a:cubicBezTo>
                    <a:pt x="f90" y="f95"/>
                    <a:pt x="f96" y="f95"/>
                    <a:pt x="f94" y="f97"/>
                  </a:cubicBezTo>
                  <a:cubicBezTo>
                    <a:pt x="f90" y="f97"/>
                    <a:pt x="f90" y="f97"/>
                    <a:pt x="f90" y="f97"/>
                  </a:cubicBezTo>
                  <a:cubicBezTo>
                    <a:pt x="f94" y="f97"/>
                    <a:pt x="f94" y="f97"/>
                    <a:pt x="f94" y="f97"/>
                  </a:cubicBezTo>
                  <a:cubicBezTo>
                    <a:pt x="f94" y="f97"/>
                    <a:pt x="f94" y="f97"/>
                    <a:pt x="f94" y="f97"/>
                  </a:cubicBezTo>
                  <a:cubicBezTo>
                    <a:pt x="f96" y="f97"/>
                    <a:pt x="f94" y="f98"/>
                    <a:pt x="f96" y="f97"/>
                  </a:cubicBezTo>
                  <a:cubicBezTo>
                    <a:pt x="f96" y="f98"/>
                    <a:pt x="f99" y="f100"/>
                    <a:pt x="f96" y="f100"/>
                  </a:cubicBezTo>
                  <a:cubicBezTo>
                    <a:pt x="f99" y="f100"/>
                    <a:pt x="f99" y="f101"/>
                    <a:pt x="f99" y="f101"/>
                  </a:cubicBezTo>
                  <a:cubicBezTo>
                    <a:pt x="f99" y="f101"/>
                    <a:pt x="f99" y="f101"/>
                    <a:pt x="f99" y="f101"/>
                  </a:cubicBezTo>
                  <a:cubicBezTo>
                    <a:pt x="f99" y="f102"/>
                    <a:pt x="f99" y="f101"/>
                    <a:pt x="f99" y="f102"/>
                  </a:cubicBezTo>
                  <a:cubicBezTo>
                    <a:pt x="f99" y="f102"/>
                    <a:pt x="f99" y="f102"/>
                    <a:pt x="f99" y="f103"/>
                  </a:cubicBezTo>
                  <a:cubicBezTo>
                    <a:pt x="f104" y="f103"/>
                    <a:pt x="f104" y="f103"/>
                    <a:pt x="f104" y="f103"/>
                  </a:cubicBezTo>
                  <a:cubicBezTo>
                    <a:pt x="f104" y="f103"/>
                    <a:pt x="f105" y="f103"/>
                    <a:pt x="f106" y="f107"/>
                  </a:cubicBezTo>
                  <a:cubicBezTo>
                    <a:pt x="f104" y="f107"/>
                    <a:pt x="f104" y="f107"/>
                    <a:pt x="f104" y="f107"/>
                  </a:cubicBezTo>
                  <a:cubicBezTo>
                    <a:pt x="f99" y="f108"/>
                    <a:pt x="f106" y="f108"/>
                    <a:pt x="f106" y="f108"/>
                  </a:cubicBezTo>
                  <a:cubicBezTo>
                    <a:pt x="f105" y="f108"/>
                    <a:pt x="f105" y="f108"/>
                    <a:pt x="f105" y="f108"/>
                  </a:cubicBezTo>
                  <a:cubicBezTo>
                    <a:pt x="f106" y="f108"/>
                    <a:pt x="f109" y="f108"/>
                    <a:pt x="f105" y="f110"/>
                  </a:cubicBezTo>
                  <a:cubicBezTo>
                    <a:pt x="f105" y="f110"/>
                    <a:pt x="f105" y="f111"/>
                    <a:pt x="f109" y="f110"/>
                  </a:cubicBezTo>
                  <a:cubicBezTo>
                    <a:pt x="f109" y="f111"/>
                    <a:pt x="f112" y="f113"/>
                    <a:pt x="f109" y="f114"/>
                  </a:cubicBezTo>
                  <a:cubicBezTo>
                    <a:pt x="f109" y="f114"/>
                    <a:pt x="f112" y="f115"/>
                    <a:pt x="f112" y="f114"/>
                  </a:cubicBezTo>
                  <a:cubicBezTo>
                    <a:pt x="f112" y="f114"/>
                    <a:pt x="f109" y="f114"/>
                    <a:pt x="f112" y="f114"/>
                  </a:cubicBezTo>
                  <a:cubicBezTo>
                    <a:pt x="f112" y="f114"/>
                    <a:pt x="f112" y="f114"/>
                    <a:pt x="f112" y="f114"/>
                  </a:cubicBezTo>
                  <a:cubicBezTo>
                    <a:pt x="f112" y="f114"/>
                    <a:pt x="f112" y="f115"/>
                    <a:pt x="f109" y="f115"/>
                  </a:cubicBezTo>
                  <a:cubicBezTo>
                    <a:pt x="f109" y="f116"/>
                    <a:pt x="f117" y="f115"/>
                    <a:pt x="f117" y="f116"/>
                  </a:cubicBezTo>
                  <a:cubicBezTo>
                    <a:pt x="f117" y="f116"/>
                    <a:pt x="f117" y="f116"/>
                    <a:pt x="f117" y="f116"/>
                  </a:cubicBezTo>
                  <a:cubicBezTo>
                    <a:pt x="f118" y="f116"/>
                    <a:pt x="f118" y="f116"/>
                    <a:pt x="f118" y="f116"/>
                  </a:cubicBezTo>
                  <a:cubicBezTo>
                    <a:pt x="f118" y="f119"/>
                    <a:pt x="f117" y="f119"/>
                    <a:pt x="f117" y="f119"/>
                  </a:cubicBezTo>
                  <a:cubicBezTo>
                    <a:pt x="f117" y="f119"/>
                    <a:pt x="f117" y="f120"/>
                    <a:pt x="f118" y="f120"/>
                  </a:cubicBezTo>
                  <a:cubicBezTo>
                    <a:pt x="f117" y="f120"/>
                    <a:pt x="f117" y="f120"/>
                    <a:pt x="f117" y="f120"/>
                  </a:cubicBezTo>
                  <a:cubicBezTo>
                    <a:pt x="f117" y="f120"/>
                    <a:pt x="f117" y="f120"/>
                    <a:pt x="f118" y="f120"/>
                  </a:cubicBezTo>
                  <a:cubicBezTo>
                    <a:pt x="f117" y="f120"/>
                    <a:pt x="f117" y="f120"/>
                    <a:pt x="f117" y="f120"/>
                  </a:cubicBezTo>
                  <a:cubicBezTo>
                    <a:pt x="f117" y="f121"/>
                    <a:pt x="f118" y="f121"/>
                    <a:pt x="f118" y="f121"/>
                  </a:cubicBezTo>
                  <a:cubicBezTo>
                    <a:pt x="f118" y="f120"/>
                    <a:pt x="f118" y="f120"/>
                    <a:pt x="f118" y="f120"/>
                  </a:cubicBezTo>
                  <a:cubicBezTo>
                    <a:pt x="f118" y="f120"/>
                    <a:pt x="f118" y="f120"/>
                    <a:pt x="f122" y="f120"/>
                  </a:cubicBezTo>
                  <a:cubicBezTo>
                    <a:pt x="f118" y="f121"/>
                    <a:pt x="f122" y="f121"/>
                    <a:pt x="f122" y="f121"/>
                  </a:cubicBezTo>
                  <a:cubicBezTo>
                    <a:pt x="f122" y="f121"/>
                    <a:pt x="f122" y="f121"/>
                    <a:pt x="f122" y="f121"/>
                  </a:cubicBezTo>
                  <a:cubicBezTo>
                    <a:pt x="f122" y="f121"/>
                    <a:pt x="f123" y="f122"/>
                    <a:pt x="f122" y="f122"/>
                  </a:cubicBezTo>
                  <a:cubicBezTo>
                    <a:pt x="f122" y="f121"/>
                    <a:pt x="f122" y="f121"/>
                    <a:pt x="f122" y="f121"/>
                  </a:cubicBezTo>
                  <a:cubicBezTo>
                    <a:pt x="f122" y="f122"/>
                    <a:pt x="f118" y="f122"/>
                    <a:pt x="f122" y="f122"/>
                  </a:cubicBezTo>
                  <a:cubicBezTo>
                    <a:pt x="f122" y="f122"/>
                    <a:pt x="f123" y="f121"/>
                    <a:pt x="f123" y="f122"/>
                  </a:cubicBezTo>
                  <a:cubicBezTo>
                    <a:pt x="f122" y="f122"/>
                    <a:pt x="f122" y="f122"/>
                    <a:pt x="f122" y="f122"/>
                  </a:cubicBezTo>
                  <a:cubicBezTo>
                    <a:pt x="f122" y="f117"/>
                    <a:pt x="f122" y="f117"/>
                    <a:pt x="f122" y="f117"/>
                  </a:cubicBezTo>
                  <a:cubicBezTo>
                    <a:pt x="f123" y="f122"/>
                    <a:pt x="f123" y="f122"/>
                    <a:pt x="f123" y="f122"/>
                  </a:cubicBezTo>
                  <a:cubicBezTo>
                    <a:pt x="f123" y="f117"/>
                    <a:pt x="f122" y="f117"/>
                    <a:pt x="f122" y="f117"/>
                  </a:cubicBezTo>
                  <a:cubicBezTo>
                    <a:pt x="f123" y="f122"/>
                    <a:pt x="f123" y="f117"/>
                    <a:pt x="f119" y="f117"/>
                  </a:cubicBezTo>
                  <a:cubicBezTo>
                    <a:pt x="f119" y="f112"/>
                    <a:pt x="f119" y="f112"/>
                    <a:pt x="f119" y="f112"/>
                  </a:cubicBezTo>
                  <a:cubicBezTo>
                    <a:pt x="f119" y="f112"/>
                    <a:pt x="f119" y="f112"/>
                    <a:pt x="f119" y="f112"/>
                  </a:cubicBezTo>
                  <a:cubicBezTo>
                    <a:pt x="f123" y="f112"/>
                    <a:pt x="f119" y="f105"/>
                    <a:pt x="f119" y="f105"/>
                  </a:cubicBezTo>
                  <a:cubicBezTo>
                    <a:pt x="f119" y="f105"/>
                    <a:pt x="f119" y="f105"/>
                    <a:pt x="f119" y="f105"/>
                  </a:cubicBezTo>
                  <a:cubicBezTo>
                    <a:pt x="f119" y="f105"/>
                    <a:pt x="f119" y="f105"/>
                    <a:pt x="f116" y="f105"/>
                  </a:cubicBezTo>
                  <a:cubicBezTo>
                    <a:pt x="f116" y="f124"/>
                    <a:pt x="f123" y="f124"/>
                    <a:pt x="f119" y="f124"/>
                  </a:cubicBezTo>
                  <a:cubicBezTo>
                    <a:pt x="f119" y="f106"/>
                    <a:pt x="f116" y="f124"/>
                    <a:pt x="f116" y="f124"/>
                  </a:cubicBezTo>
                  <a:cubicBezTo>
                    <a:pt x="f116" y="f106"/>
                    <a:pt x="f114" y="f106"/>
                    <a:pt x="f125" y="f104"/>
                  </a:cubicBezTo>
                  <a:cubicBezTo>
                    <a:pt x="f114" y="f104"/>
                    <a:pt x="f114" y="f104"/>
                    <a:pt x="f114" y="f104"/>
                  </a:cubicBezTo>
                  <a:cubicBezTo>
                    <a:pt x="f114" y="f126"/>
                    <a:pt x="f127" y="f128"/>
                    <a:pt x="f113" y="f96"/>
                  </a:cubicBezTo>
                  <a:cubicBezTo>
                    <a:pt x="f113" y="f96"/>
                    <a:pt x="f113" y="f129"/>
                    <a:pt x="f114" y="f129"/>
                  </a:cubicBezTo>
                  <a:cubicBezTo>
                    <a:pt x="f113" y="f129"/>
                    <a:pt x="f114" y="f129"/>
                    <a:pt x="f113" y="f129"/>
                  </a:cubicBezTo>
                  <a:cubicBezTo>
                    <a:pt x="f113" y="f129"/>
                    <a:pt x="f113" y="f129"/>
                    <a:pt x="f113" y="f96"/>
                  </a:cubicBezTo>
                  <a:cubicBezTo>
                    <a:pt x="f127" y="f129"/>
                    <a:pt x="f130" y="f129"/>
                    <a:pt x="f127" y="f87"/>
                  </a:cubicBezTo>
                  <a:cubicBezTo>
                    <a:pt x="f130" y="f87"/>
                    <a:pt x="f130" y="f87"/>
                    <a:pt x="f130" y="f87"/>
                  </a:cubicBezTo>
                  <a:cubicBezTo>
                    <a:pt x="f127" y="f87"/>
                    <a:pt x="f127" y="f83"/>
                    <a:pt x="f130" y="f83"/>
                  </a:cubicBezTo>
                  <a:cubicBezTo>
                    <a:pt x="f130" y="f83"/>
                    <a:pt x="f130" y="f83"/>
                    <a:pt x="f130" y="f83"/>
                  </a:cubicBezTo>
                  <a:cubicBezTo>
                    <a:pt x="f130" y="f83"/>
                    <a:pt x="f130" y="f83"/>
                    <a:pt x="f130" y="f83"/>
                  </a:cubicBezTo>
                  <a:cubicBezTo>
                    <a:pt x="f110" y="f83"/>
                    <a:pt x="f110" y="f83"/>
                    <a:pt x="f110" y="f83"/>
                  </a:cubicBezTo>
                  <a:cubicBezTo>
                    <a:pt x="f130" y="f83"/>
                    <a:pt x="f130" y="f131"/>
                    <a:pt x="f130" y="f131"/>
                  </a:cubicBezTo>
                  <a:cubicBezTo>
                    <a:pt x="f110" y="f131"/>
                    <a:pt x="f132" y="f131"/>
                    <a:pt x="f110" y="f131"/>
                  </a:cubicBezTo>
                  <a:cubicBezTo>
                    <a:pt x="f110" y="f81"/>
                    <a:pt x="f110" y="f81"/>
                    <a:pt x="f110" y="f81"/>
                  </a:cubicBezTo>
                  <a:cubicBezTo>
                    <a:pt x="f132" y="f81"/>
                    <a:pt x="f132" y="f81"/>
                    <a:pt x="f132" y="f81"/>
                  </a:cubicBezTo>
                  <a:cubicBezTo>
                    <a:pt x="f132" y="f79"/>
                    <a:pt x="f132" y="f79"/>
                    <a:pt x="f132" y="f133"/>
                  </a:cubicBezTo>
                  <a:cubicBezTo>
                    <a:pt x="f103" y="f133"/>
                    <a:pt x="f102" y="f134"/>
                    <a:pt x="f135" y="f136"/>
                  </a:cubicBezTo>
                  <a:cubicBezTo>
                    <a:pt x="f135" y="f136"/>
                    <a:pt x="f135" y="f136"/>
                    <a:pt x="f135" y="f136"/>
                  </a:cubicBezTo>
                  <a:cubicBezTo>
                    <a:pt x="f135" y="f136"/>
                    <a:pt x="f135" y="f136"/>
                    <a:pt x="f135" y="f136"/>
                  </a:cubicBezTo>
                  <a:cubicBezTo>
                    <a:pt x="f135" y="f136"/>
                    <a:pt x="f135" y="f72"/>
                    <a:pt x="f102" y="f72"/>
                  </a:cubicBezTo>
                  <a:cubicBezTo>
                    <a:pt x="f135" y="f72"/>
                    <a:pt x="f135" y="f72"/>
                    <a:pt x="f135" y="f72"/>
                  </a:cubicBezTo>
                  <a:cubicBezTo>
                    <a:pt x="f100" y="f72"/>
                    <a:pt x="f135" y="f72"/>
                    <a:pt x="f100" y="f72"/>
                  </a:cubicBezTo>
                  <a:cubicBezTo>
                    <a:pt x="f100" y="f63"/>
                    <a:pt x="f100" y="f63"/>
                    <a:pt x="f100" y="f63"/>
                  </a:cubicBezTo>
                  <a:cubicBezTo>
                    <a:pt x="f100" y="f63"/>
                    <a:pt x="f100" y="f63"/>
                    <a:pt x="f135" y="f63"/>
                  </a:cubicBezTo>
                  <a:cubicBezTo>
                    <a:pt x="f100" y="f63"/>
                    <a:pt x="f100" y="f63"/>
                    <a:pt x="f100" y="f63"/>
                  </a:cubicBezTo>
                  <a:cubicBezTo>
                    <a:pt x="f135" y="f137"/>
                    <a:pt x="f102" y="f63"/>
                    <a:pt x="f103" y="f137"/>
                  </a:cubicBezTo>
                  <a:cubicBezTo>
                    <a:pt x="f102" y="f137"/>
                    <a:pt x="f102" y="f137"/>
                    <a:pt x="f102" y="f137"/>
                  </a:cubicBezTo>
                  <a:cubicBezTo>
                    <a:pt x="f103" y="f61"/>
                    <a:pt x="f103" y="f137"/>
                    <a:pt x="f103" y="f61"/>
                  </a:cubicBezTo>
                  <a:cubicBezTo>
                    <a:pt x="f103" y="f61"/>
                    <a:pt x="f102" y="f61"/>
                    <a:pt x="f102" y="f137"/>
                  </a:cubicBezTo>
                  <a:cubicBezTo>
                    <a:pt x="f135" y="f61"/>
                    <a:pt x="f100" y="f137"/>
                    <a:pt x="f100" y="f137"/>
                  </a:cubicBezTo>
                  <a:cubicBezTo>
                    <a:pt x="f100" y="f61"/>
                    <a:pt x="f100" y="f137"/>
                    <a:pt x="f135" y="f137"/>
                  </a:cubicBezTo>
                  <a:cubicBezTo>
                    <a:pt x="f135" y="f61"/>
                    <a:pt x="f100" y="f61"/>
                    <a:pt x="f100" y="f61"/>
                  </a:cubicBezTo>
                  <a:cubicBezTo>
                    <a:pt x="f100" y="f61"/>
                    <a:pt x="f98" y="f137"/>
                    <a:pt x="f98" y="f61"/>
                  </a:cubicBezTo>
                  <a:cubicBezTo>
                    <a:pt x="f98" y="f61"/>
                    <a:pt x="f100" y="f61"/>
                    <a:pt x="f98" y="f61"/>
                  </a:cubicBezTo>
                  <a:cubicBezTo>
                    <a:pt x="f138" y="f61"/>
                    <a:pt x="f138" y="f61"/>
                    <a:pt x="f138" y="f61"/>
                  </a:cubicBezTo>
                  <a:cubicBezTo>
                    <a:pt x="f138" y="f61"/>
                    <a:pt x="f138" y="f61"/>
                    <a:pt x="f138" y="f61"/>
                  </a:cubicBezTo>
                  <a:cubicBezTo>
                    <a:pt x="f138" y="f59"/>
                    <a:pt x="f98" y="f59"/>
                    <a:pt x="f98" y="f59"/>
                  </a:cubicBezTo>
                  <a:cubicBezTo>
                    <a:pt x="f98" y="f59"/>
                    <a:pt x="f138" y="f139"/>
                    <a:pt x="f140" y="f59"/>
                  </a:cubicBezTo>
                  <a:cubicBezTo>
                    <a:pt x="f138" y="f59"/>
                    <a:pt x="f138" y="f59"/>
                    <a:pt x="f138" y="f59"/>
                  </a:cubicBezTo>
                  <a:cubicBezTo>
                    <a:pt x="f138" y="f139"/>
                    <a:pt x="f140" y="f139"/>
                    <a:pt x="f138" y="f139"/>
                  </a:cubicBezTo>
                  <a:cubicBezTo>
                    <a:pt x="f140" y="f139"/>
                    <a:pt x="f140" y="f139"/>
                    <a:pt x="f140" y="f139"/>
                  </a:cubicBezTo>
                  <a:cubicBezTo>
                    <a:pt x="f140" y="f139"/>
                    <a:pt x="f140" y="f139"/>
                    <a:pt x="f138" y="f54"/>
                  </a:cubicBezTo>
                  <a:cubicBezTo>
                    <a:pt x="f138" y="f54"/>
                    <a:pt x="f95" y="f54"/>
                    <a:pt x="f140" y="f141"/>
                  </a:cubicBezTo>
                  <a:cubicBezTo>
                    <a:pt x="f140" y="f141"/>
                    <a:pt x="f140" y="f141"/>
                    <a:pt x="f95" y="f141"/>
                  </a:cubicBezTo>
                  <a:cubicBezTo>
                    <a:pt x="f95" y="f54"/>
                    <a:pt x="f140" y="f54"/>
                    <a:pt x="f95" y="f54"/>
                  </a:cubicBezTo>
                  <a:cubicBezTo>
                    <a:pt x="f140" y="f54"/>
                    <a:pt x="f95" y="f54"/>
                    <a:pt x="f95" y="f54"/>
                  </a:cubicBezTo>
                  <a:cubicBezTo>
                    <a:pt x="f95" y="f141"/>
                    <a:pt x="f95" y="f141"/>
                    <a:pt x="f95" y="f141"/>
                  </a:cubicBezTo>
                  <a:cubicBezTo>
                    <a:pt x="f95" y="f141"/>
                    <a:pt x="f95" y="f141"/>
                    <a:pt x="f142" y="f141"/>
                  </a:cubicBezTo>
                  <a:cubicBezTo>
                    <a:pt x="f95" y="f141"/>
                    <a:pt x="f95" y="f141"/>
                    <a:pt x="f95" y="f141"/>
                  </a:cubicBezTo>
                  <a:cubicBezTo>
                    <a:pt x="f142" y="f141"/>
                    <a:pt x="f142" y="f141"/>
                    <a:pt x="f142" y="f141"/>
                  </a:cubicBezTo>
                  <a:cubicBezTo>
                    <a:pt x="f95" y="f143"/>
                    <a:pt x="f95" y="f143"/>
                    <a:pt x="f95" y="f143"/>
                  </a:cubicBezTo>
                  <a:cubicBezTo>
                    <a:pt x="f95" y="f143"/>
                    <a:pt x="f95" y="f143"/>
                    <a:pt x="f95" y="f143"/>
                  </a:cubicBezTo>
                  <a:cubicBezTo>
                    <a:pt x="f95" y="f143"/>
                    <a:pt x="f95" y="f143"/>
                    <a:pt x="f95" y="f48"/>
                  </a:cubicBezTo>
                  <a:cubicBezTo>
                    <a:pt x="f142" y="f143"/>
                    <a:pt x="f142" y="f143"/>
                    <a:pt x="f142" y="f143"/>
                  </a:cubicBezTo>
                  <a:cubicBezTo>
                    <a:pt x="f89" y="f143"/>
                    <a:pt x="f142" y="f48"/>
                    <a:pt x="f89" y="f48"/>
                  </a:cubicBezTo>
                  <a:cubicBezTo>
                    <a:pt x="f142" y="f143"/>
                    <a:pt x="f142" y="f143"/>
                    <a:pt x="f142" y="f143"/>
                  </a:cubicBezTo>
                  <a:cubicBezTo>
                    <a:pt x="f142" y="f48"/>
                    <a:pt x="f95" y="f48"/>
                    <a:pt x="f95" y="f144"/>
                  </a:cubicBezTo>
                  <a:cubicBezTo>
                    <a:pt x="f142" y="f144"/>
                    <a:pt x="f89" y="f144"/>
                    <a:pt x="f89" y="f48"/>
                  </a:cubicBezTo>
                  <a:cubicBezTo>
                    <a:pt x="f89" y="f48"/>
                    <a:pt x="f89" y="f144"/>
                    <a:pt x="f142" y="f144"/>
                  </a:cubicBezTo>
                  <a:cubicBezTo>
                    <a:pt x="f89" y="f144"/>
                    <a:pt x="f89" y="f48"/>
                    <a:pt x="f89" y="f144"/>
                  </a:cubicBezTo>
                  <a:cubicBezTo>
                    <a:pt x="f89" y="f42"/>
                    <a:pt x="f89" y="f42"/>
                    <a:pt x="f89" y="f42"/>
                  </a:cubicBezTo>
                  <a:cubicBezTo>
                    <a:pt x="f142" y="f42"/>
                    <a:pt x="f142" y="f42"/>
                    <a:pt x="f142" y="f42"/>
                  </a:cubicBezTo>
                  <a:cubicBezTo>
                    <a:pt x="f142" y="f39"/>
                    <a:pt x="f142" y="f39"/>
                    <a:pt x="f142" y="f39"/>
                  </a:cubicBezTo>
                  <a:cubicBezTo>
                    <a:pt x="f95" y="f39"/>
                    <a:pt x="f95" y="f39"/>
                    <a:pt x="f95" y="f39"/>
                  </a:cubicBezTo>
                  <a:cubicBezTo>
                    <a:pt x="f95" y="f39"/>
                    <a:pt x="f95" y="f39"/>
                    <a:pt x="f95" y="f37"/>
                  </a:cubicBezTo>
                  <a:cubicBezTo>
                    <a:pt x="f142" y="f42"/>
                    <a:pt x="f89" y="f39"/>
                    <a:pt x="f88" y="f39"/>
                  </a:cubicBezTo>
                  <a:cubicBezTo>
                    <a:pt x="f88" y="f39"/>
                    <a:pt x="f142" y="f37"/>
                    <a:pt x="f88" y="f37"/>
                  </a:cubicBezTo>
                  <a:cubicBezTo>
                    <a:pt x="f88" y="f37"/>
                    <a:pt x="f145" y="f37"/>
                    <a:pt x="f88" y="f37"/>
                  </a:cubicBezTo>
                  <a:cubicBezTo>
                    <a:pt x="f88" y="f37"/>
                    <a:pt x="f145" y="f39"/>
                    <a:pt x="f145" y="f37"/>
                  </a:cubicBezTo>
                  <a:cubicBezTo>
                    <a:pt x="f145" y="f37"/>
                    <a:pt x="f145" y="f146"/>
                    <a:pt x="f88" y="f146"/>
                  </a:cubicBezTo>
                  <a:cubicBezTo>
                    <a:pt x="f88" y="f37"/>
                    <a:pt x="f88" y="f37"/>
                    <a:pt x="f88" y="f37"/>
                  </a:cubicBezTo>
                  <a:cubicBezTo>
                    <a:pt x="f89" y="f146"/>
                    <a:pt x="f89" y="f146"/>
                    <a:pt x="f89" y="f146"/>
                  </a:cubicBezTo>
                  <a:cubicBezTo>
                    <a:pt x="f89" y="f32"/>
                    <a:pt x="f89" y="f32"/>
                    <a:pt x="f88" y="f32"/>
                  </a:cubicBezTo>
                  <a:cubicBezTo>
                    <a:pt x="f88" y="f146"/>
                    <a:pt x="f88" y="f146"/>
                    <a:pt x="f88" y="f146"/>
                  </a:cubicBezTo>
                  <a:cubicBezTo>
                    <a:pt x="f145" y="f146"/>
                    <a:pt x="f88" y="f32"/>
                    <a:pt x="f145" y="f32"/>
                  </a:cubicBezTo>
                  <a:cubicBezTo>
                    <a:pt x="f145" y="f146"/>
                    <a:pt x="f145" y="f146"/>
                    <a:pt x="f85" y="f146"/>
                  </a:cubicBezTo>
                  <a:cubicBezTo>
                    <a:pt x="f85" y="f146"/>
                    <a:pt x="f85" y="f146"/>
                    <a:pt x="f85" y="f146"/>
                  </a:cubicBezTo>
                  <a:cubicBezTo>
                    <a:pt x="f85" y="f146"/>
                    <a:pt x="f85" y="f146"/>
                    <a:pt x="f85" y="f146"/>
                  </a:cubicBezTo>
                  <a:cubicBezTo>
                    <a:pt x="f85" y="f32"/>
                    <a:pt x="f85" y="f146"/>
                    <a:pt x="f84" y="f32"/>
                  </a:cubicBezTo>
                  <a:cubicBezTo>
                    <a:pt x="f85" y="f32"/>
                    <a:pt x="f85" y="f32"/>
                    <a:pt x="f85" y="f32"/>
                  </a:cubicBezTo>
                  <a:cubicBezTo>
                    <a:pt x="f145" y="f147"/>
                    <a:pt x="f85" y="f146"/>
                    <a:pt x="f145" y="f32"/>
                  </a:cubicBezTo>
                  <a:cubicBezTo>
                    <a:pt x="f145" y="f32"/>
                    <a:pt x="f85" y="f32"/>
                    <a:pt x="f85" y="f147"/>
                  </a:cubicBezTo>
                  <a:cubicBezTo>
                    <a:pt x="f145" y="f147"/>
                    <a:pt x="f145" y="f147"/>
                    <a:pt x="f145" y="f147"/>
                  </a:cubicBezTo>
                  <a:cubicBezTo>
                    <a:pt x="f145" y="f147"/>
                    <a:pt x="f88" y="f148"/>
                    <a:pt x="f145" y="f148"/>
                  </a:cubicBezTo>
                  <a:cubicBezTo>
                    <a:pt x="f85" y="f148"/>
                    <a:pt x="f85" y="f148"/>
                    <a:pt x="f85" y="f147"/>
                  </a:cubicBezTo>
                  <a:cubicBezTo>
                    <a:pt x="f85" y="f148"/>
                    <a:pt x="f84" y="f148"/>
                    <a:pt x="f84" y="f148"/>
                  </a:cubicBezTo>
                  <a:cubicBezTo>
                    <a:pt x="f85" y="f28"/>
                    <a:pt x="f80" y="f28"/>
                    <a:pt x="f84" y="f28"/>
                  </a:cubicBezTo>
                  <a:cubicBezTo>
                    <a:pt x="f85" y="f148"/>
                    <a:pt x="f85" y="f148"/>
                    <a:pt x="f85" y="f148"/>
                  </a:cubicBezTo>
                  <a:cubicBezTo>
                    <a:pt x="f145" y="f28"/>
                    <a:pt x="f145" y="f147"/>
                    <a:pt x="f88" y="f148"/>
                  </a:cubicBezTo>
                  <a:cubicBezTo>
                    <a:pt x="f145" y="f148"/>
                    <a:pt x="f88" y="f28"/>
                    <a:pt x="f89" y="f28"/>
                  </a:cubicBezTo>
                  <a:cubicBezTo>
                    <a:pt x="f88" y="f28"/>
                    <a:pt x="f88" y="f28"/>
                    <a:pt x="f88" y="f28"/>
                  </a:cubicBezTo>
                  <a:cubicBezTo>
                    <a:pt x="f88" y="f28"/>
                    <a:pt x="f88" y="f28"/>
                    <a:pt x="f145" y="f28"/>
                  </a:cubicBezTo>
                  <a:cubicBezTo>
                    <a:pt x="f85" y="f26"/>
                    <a:pt x="f85" y="f26"/>
                    <a:pt x="f85" y="f26"/>
                  </a:cubicBezTo>
                  <a:cubicBezTo>
                    <a:pt x="f85" y="f26"/>
                    <a:pt x="f85" y="f26"/>
                    <a:pt x="f145" y="f26"/>
                  </a:cubicBezTo>
                  <a:cubicBezTo>
                    <a:pt x="f85" y="f22"/>
                    <a:pt x="f85" y="f22"/>
                    <a:pt x="f84" y="f19"/>
                  </a:cubicBezTo>
                  <a:cubicBezTo>
                    <a:pt x="f84" y="f22"/>
                    <a:pt x="f84" y="f16"/>
                    <a:pt x="f80" y="f19"/>
                  </a:cubicBezTo>
                  <a:cubicBezTo>
                    <a:pt x="f80" y="f19"/>
                    <a:pt x="f80" y="f22"/>
                    <a:pt x="f149" y="f22"/>
                  </a:cubicBezTo>
                  <a:cubicBezTo>
                    <a:pt x="f80" y="f22"/>
                    <a:pt x="f80" y="f22"/>
                    <a:pt x="f80" y="f22"/>
                  </a:cubicBezTo>
                  <a:cubicBezTo>
                    <a:pt x="f149" y="f22"/>
                    <a:pt x="f80" y="f19"/>
                    <a:pt x="f80" y="f19"/>
                  </a:cubicBezTo>
                  <a:cubicBezTo>
                    <a:pt x="f80" y="f22"/>
                    <a:pt x="f84" y="f19"/>
                    <a:pt x="f84" y="f16"/>
                  </a:cubicBezTo>
                  <a:cubicBezTo>
                    <a:pt x="f85" y="f16"/>
                    <a:pt x="f85" y="f16"/>
                    <a:pt x="f85" y="f16"/>
                  </a:cubicBezTo>
                  <a:cubicBezTo>
                    <a:pt x="f84" y="f150"/>
                    <a:pt x="f80" y="f150"/>
                    <a:pt x="f80" y="f150"/>
                  </a:cubicBezTo>
                  <a:cubicBezTo>
                    <a:pt x="f80" y="f151"/>
                    <a:pt x="f149" y="f152"/>
                    <a:pt x="f149" y="f153"/>
                  </a:cubicBezTo>
                  <a:cubicBezTo>
                    <a:pt x="f149" y="f153"/>
                    <a:pt x="f80" y="f153"/>
                    <a:pt x="f80" y="f14"/>
                  </a:cubicBezTo>
                  <a:cubicBezTo>
                    <a:pt x="f149" y="f14"/>
                    <a:pt x="f149" y="f153"/>
                    <a:pt x="f149" y="f14"/>
                  </a:cubicBezTo>
                  <a:cubicBezTo>
                    <a:pt x="f149" y="f14"/>
                    <a:pt x="f149" y="f14"/>
                    <a:pt x="f149" y="f14"/>
                  </a:cubicBezTo>
                  <a:cubicBezTo>
                    <a:pt x="f149" y="f14"/>
                    <a:pt x="f149" y="f10"/>
                    <a:pt x="f154" y="f10"/>
                  </a:cubicBezTo>
                  <a:cubicBezTo>
                    <a:pt x="f149" y="f10"/>
                    <a:pt x="f149" y="f10"/>
                    <a:pt x="f149" y="f10"/>
                  </a:cubicBezTo>
                  <a:cubicBezTo>
                    <a:pt x="f149" y="f10"/>
                    <a:pt x="f149" y="f10"/>
                    <a:pt x="f154" y="f10"/>
                  </a:cubicBezTo>
                  <a:cubicBezTo>
                    <a:pt x="f149" y="f10"/>
                    <a:pt x="f149" y="f10"/>
                    <a:pt x="f149" y="f10"/>
                  </a:cubicBezTo>
                  <a:cubicBezTo>
                    <a:pt x="f149" y="f8"/>
                    <a:pt x="f149" y="f8"/>
                    <a:pt x="f154" y="f8"/>
                  </a:cubicBezTo>
                  <a:cubicBezTo>
                    <a:pt x="f154" y="f8"/>
                    <a:pt x="f154" y="f8"/>
                    <a:pt x="f154" y="f8"/>
                  </a:cubicBezTo>
                  <a:cubicBezTo>
                    <a:pt x="f6" y="f8"/>
                    <a:pt x="f154" y="f155"/>
                    <a:pt x="f6" y="f155"/>
                  </a:cubicBezTo>
                  <a:cubicBezTo>
                    <a:pt x="f154" y="f156"/>
                    <a:pt x="f154" y="f156"/>
                    <a:pt x="f154" y="f156"/>
                  </a:cubicBezTo>
                  <a:cubicBezTo>
                    <a:pt x="f6" y="f156"/>
                    <a:pt x="f6" y="f156"/>
                    <a:pt x="f6" y="f156"/>
                  </a:cubicBezTo>
                  <a:cubicBezTo>
                    <a:pt x="f154" y="f156"/>
                    <a:pt x="f154" y="f5"/>
                    <a:pt x="f6" y="f5"/>
                  </a:cubicBezTo>
                  <a:cubicBezTo>
                    <a:pt x="f149" y="f156"/>
                    <a:pt x="f149" y="f156"/>
                    <a:pt x="f149" y="f156"/>
                  </a:cubicBezTo>
                  <a:cubicBezTo>
                    <a:pt x="f154" y="f156"/>
                    <a:pt x="f154" y="f156"/>
                    <a:pt x="f154" y="f156"/>
                  </a:cubicBezTo>
                  <a:cubicBezTo>
                    <a:pt x="f6" y="f155"/>
                    <a:pt x="f154" y="f155"/>
                    <a:pt x="f154" y="f155"/>
                  </a:cubicBezTo>
                  <a:cubicBezTo>
                    <a:pt x="f154" y="f155"/>
                    <a:pt x="f154" y="f155"/>
                    <a:pt x="f154" y="f155"/>
                  </a:cubicBezTo>
                  <a:cubicBezTo>
                    <a:pt x="f149" y="f156"/>
                    <a:pt x="f149" y="f155"/>
                    <a:pt x="f149" y="f156"/>
                  </a:cubicBezTo>
                  <a:cubicBezTo>
                    <a:pt x="f149" y="f156"/>
                    <a:pt x="f149" y="f156"/>
                    <a:pt x="f149" y="f156"/>
                  </a:cubicBezTo>
                  <a:cubicBezTo>
                    <a:pt x="f149" y="f156"/>
                    <a:pt x="f80" y="f156"/>
                    <a:pt x="f80" y="f155"/>
                  </a:cubicBezTo>
                  <a:cubicBezTo>
                    <a:pt x="f149" y="f155"/>
                    <a:pt x="f80" y="f155"/>
                    <a:pt x="f149" y="f155"/>
                  </a:cubicBezTo>
                  <a:cubicBezTo>
                    <a:pt x="f80" y="f155"/>
                    <a:pt x="f80" y="f155"/>
                    <a:pt x="f80" y="f8"/>
                  </a:cubicBezTo>
                  <a:cubicBezTo>
                    <a:pt x="f80" y="f8"/>
                    <a:pt x="f84" y="f8"/>
                    <a:pt x="f84" y="f10"/>
                  </a:cubicBezTo>
                  <a:cubicBezTo>
                    <a:pt x="f80" y="f10"/>
                    <a:pt x="f80" y="f10"/>
                    <a:pt x="f80" y="f10"/>
                  </a:cubicBezTo>
                  <a:cubicBezTo>
                    <a:pt x="f80" y="f10"/>
                    <a:pt x="f80" y="f10"/>
                    <a:pt x="f80" y="f14"/>
                  </a:cubicBezTo>
                  <a:cubicBezTo>
                    <a:pt x="f80" y="f14"/>
                    <a:pt x="f84" y="f10"/>
                    <a:pt x="f85" y="f14"/>
                  </a:cubicBezTo>
                  <a:cubicBezTo>
                    <a:pt x="f84" y="f14"/>
                    <a:pt x="f84" y="f14"/>
                    <a:pt x="f84" y="f14"/>
                  </a:cubicBezTo>
                  <a:cubicBezTo>
                    <a:pt x="f85" y="f14"/>
                    <a:pt x="f85" y="f14"/>
                    <a:pt x="f85" y="f14"/>
                  </a:cubicBezTo>
                  <a:cubicBezTo>
                    <a:pt x="f145" y="f153"/>
                    <a:pt x="f145" y="f152"/>
                    <a:pt x="f88" y="f151"/>
                  </a:cubicBezTo>
                  <a:cubicBezTo>
                    <a:pt x="f145" y="f151"/>
                    <a:pt x="f145" y="f151"/>
                    <a:pt x="f145" y="f151"/>
                  </a:cubicBezTo>
                  <a:cubicBezTo>
                    <a:pt x="f88" y="f151"/>
                    <a:pt x="f88" y="f150"/>
                    <a:pt x="f89" y="f150"/>
                  </a:cubicBezTo>
                  <a:cubicBezTo>
                    <a:pt x="f89" y="f16"/>
                    <a:pt x="f142" y="f19"/>
                    <a:pt x="f142" y="f22"/>
                  </a:cubicBezTo>
                  <a:cubicBezTo>
                    <a:pt x="f95" y="f26"/>
                    <a:pt x="f140" y="f28"/>
                    <a:pt x="f138" y="f147"/>
                  </a:cubicBezTo>
                  <a:cubicBezTo>
                    <a:pt x="f140" y="f147"/>
                    <a:pt x="f140" y="f147"/>
                    <a:pt x="f140" y="f147"/>
                  </a:cubicBezTo>
                  <a:cubicBezTo>
                    <a:pt x="f138" y="f147"/>
                    <a:pt x="f140" y="f147"/>
                    <a:pt x="f140" y="f32"/>
                  </a:cubicBezTo>
                  <a:cubicBezTo>
                    <a:pt x="f140" y="f147"/>
                    <a:pt x="f138" y="f32"/>
                    <a:pt x="f138" y="f147"/>
                  </a:cubicBezTo>
                  <a:cubicBezTo>
                    <a:pt x="f138" y="f32"/>
                    <a:pt x="f98" y="f146"/>
                    <a:pt x="f100" y="f146"/>
                  </a:cubicBezTo>
                  <a:cubicBezTo>
                    <a:pt x="f100" y="f37"/>
                    <a:pt x="f100" y="f37"/>
                    <a:pt x="f100" y="f37"/>
                  </a:cubicBezTo>
                  <a:cubicBezTo>
                    <a:pt x="f135" y="f37"/>
                    <a:pt x="f135" y="f39"/>
                    <a:pt x="f135" y="f42"/>
                  </a:cubicBezTo>
                  <a:cubicBezTo>
                    <a:pt x="f135" y="f42"/>
                    <a:pt x="f100" y="f42"/>
                    <a:pt x="f135" y="f42"/>
                  </a:cubicBezTo>
                  <a:cubicBezTo>
                    <a:pt x="f102" y="f144"/>
                    <a:pt x="f102" y="f144"/>
                    <a:pt x="f102" y="f144"/>
                  </a:cubicBezTo>
                  <a:cubicBezTo>
                    <a:pt x="f103" y="f48"/>
                    <a:pt x="f103" y="f48"/>
                    <a:pt x="f103" y="f143"/>
                  </a:cubicBezTo>
                  <a:cubicBezTo>
                    <a:pt x="f110" y="f141"/>
                    <a:pt x="f110" y="f139"/>
                    <a:pt x="f127" y="f59"/>
                  </a:cubicBezTo>
                  <a:cubicBezTo>
                    <a:pt x="f130" y="f61"/>
                    <a:pt x="f130" y="f61"/>
                    <a:pt x="f130" y="f61"/>
                  </a:cubicBezTo>
                  <a:cubicBezTo>
                    <a:pt x="f113" y="f137"/>
                    <a:pt x="f114" y="f136"/>
                    <a:pt x="f125" y="f134"/>
                  </a:cubicBezTo>
                  <a:cubicBezTo>
                    <a:pt x="f114" y="f134"/>
                    <a:pt x="f114" y="f134"/>
                    <a:pt x="f114" y="f134"/>
                  </a:cubicBezTo>
                  <a:cubicBezTo>
                    <a:pt x="f114" y="f75"/>
                    <a:pt x="f125" y="f75"/>
                    <a:pt x="f125" y="f134"/>
                  </a:cubicBezTo>
                  <a:cubicBezTo>
                    <a:pt x="f125" y="f75"/>
                    <a:pt x="f116" y="f75"/>
                    <a:pt x="f116" y="f133"/>
                  </a:cubicBezTo>
                  <a:cubicBezTo>
                    <a:pt x="f116" y="f79"/>
                    <a:pt x="f119" y="f133"/>
                    <a:pt x="f119" y="f79"/>
                  </a:cubicBezTo>
                  <a:cubicBezTo>
                    <a:pt x="f119" y="f81"/>
                    <a:pt x="f123" y="f81"/>
                    <a:pt x="f123" y="f131"/>
                  </a:cubicBezTo>
                  <a:cubicBezTo>
                    <a:pt x="f123" y="f131"/>
                    <a:pt x="f123" y="f131"/>
                    <a:pt x="f123" y="f131"/>
                  </a:cubicBezTo>
                  <a:cubicBezTo>
                    <a:pt x="f123" y="f131"/>
                    <a:pt x="f119" y="f131"/>
                    <a:pt x="f123" y="f131"/>
                  </a:cubicBezTo>
                  <a:cubicBezTo>
                    <a:pt x="f123" y="f131"/>
                    <a:pt x="f123" y="f83"/>
                    <a:pt x="f122" y="f131"/>
                  </a:cubicBezTo>
                  <a:cubicBezTo>
                    <a:pt x="f122" y="f87"/>
                    <a:pt x="f117" y="f87"/>
                    <a:pt x="f118" y="f96"/>
                  </a:cubicBezTo>
                  <a:cubicBezTo>
                    <a:pt x="f117" y="f129"/>
                    <a:pt x="f117" y="f96"/>
                    <a:pt x="f117" y="f96"/>
                  </a:cubicBezTo>
                  <a:cubicBezTo>
                    <a:pt x="f117" y="f96"/>
                    <a:pt x="f117" y="f126"/>
                    <a:pt x="f112" y="f126"/>
                  </a:cubicBezTo>
                  <a:cubicBezTo>
                    <a:pt x="f112" y="f126"/>
                    <a:pt x="f112" y="f126"/>
                    <a:pt x="f112" y="f126"/>
                  </a:cubicBezTo>
                  <a:cubicBezTo>
                    <a:pt x="f112" y="f126"/>
                    <a:pt x="f112" y="f126"/>
                    <a:pt x="f112" y="f126"/>
                  </a:cubicBezTo>
                  <a:cubicBezTo>
                    <a:pt x="f105" y="f104"/>
                    <a:pt x="f109" y="f124"/>
                    <a:pt x="f105" y="f105"/>
                  </a:cubicBezTo>
                  <a:cubicBezTo>
                    <a:pt x="f104" y="f117"/>
                    <a:pt x="f99" y="f120"/>
                    <a:pt x="f96" y="f119"/>
                  </a:cubicBezTo>
                  <a:cubicBezTo>
                    <a:pt x="f96" y="f116"/>
                    <a:pt x="f96" y="f116"/>
                    <a:pt x="f96" y="f116"/>
                  </a:cubicBezTo>
                  <a:cubicBezTo>
                    <a:pt x="f94" y="f116"/>
                    <a:pt x="f96" y="f114"/>
                    <a:pt x="f90" y="f115"/>
                  </a:cubicBezTo>
                  <a:cubicBezTo>
                    <a:pt x="f90" y="f114"/>
                    <a:pt x="f90" y="f114"/>
                    <a:pt x="f90" y="f114"/>
                  </a:cubicBezTo>
                  <a:cubicBezTo>
                    <a:pt x="f90" y="f114"/>
                    <a:pt x="f90" y="f111"/>
                    <a:pt x="f87" y="f111"/>
                  </a:cubicBezTo>
                  <a:cubicBezTo>
                    <a:pt x="f87" y="f111"/>
                    <a:pt x="f87" y="f111"/>
                    <a:pt x="f87" y="f111"/>
                  </a:cubicBezTo>
                  <a:cubicBezTo>
                    <a:pt x="f87" y="f110"/>
                    <a:pt x="f92" y="f108"/>
                    <a:pt x="f92" y="f107"/>
                  </a:cubicBezTo>
                  <a:cubicBezTo>
                    <a:pt x="f92" y="f107"/>
                    <a:pt x="f92" y="f107"/>
                    <a:pt x="f87" y="f107"/>
                  </a:cubicBezTo>
                  <a:cubicBezTo>
                    <a:pt x="f87" y="f107"/>
                    <a:pt x="f83" y="f107"/>
                    <a:pt x="f92" y="f103"/>
                  </a:cubicBezTo>
                  <a:cubicBezTo>
                    <a:pt x="f92" y="f103"/>
                    <a:pt x="f92" y="f103"/>
                    <a:pt x="f92" y="f107"/>
                  </a:cubicBezTo>
                  <a:cubicBezTo>
                    <a:pt x="f83" y="f101"/>
                    <a:pt x="f79" y="f100"/>
                    <a:pt x="f78" y="f97"/>
                  </a:cubicBezTo>
                  <a:cubicBezTo>
                    <a:pt x="f78" y="f93"/>
                    <a:pt x="f79" y="f95"/>
                    <a:pt x="f78" y="f93"/>
                  </a:cubicBezTo>
                  <a:cubicBezTo>
                    <a:pt x="f78" y="f93"/>
                    <a:pt x="f78" y="f95"/>
                    <a:pt x="f78" y="f93"/>
                  </a:cubicBezTo>
                  <a:cubicBezTo>
                    <a:pt x="f75" y="f93"/>
                    <a:pt x="f79" y="f91"/>
                    <a:pt x="f78" y="f91"/>
                  </a:cubicBezTo>
                  <a:cubicBezTo>
                    <a:pt x="f75" y="f93"/>
                    <a:pt x="f75" y="f91"/>
                    <a:pt x="f75" y="f91"/>
                  </a:cubicBezTo>
                  <a:cubicBezTo>
                    <a:pt x="f75" y="f89"/>
                    <a:pt x="f75" y="f89"/>
                    <a:pt x="f75" y="f88"/>
                  </a:cubicBezTo>
                  <a:cubicBezTo>
                    <a:pt x="f75" y="f88"/>
                    <a:pt x="f75" y="f88"/>
                    <a:pt x="f75" y="f88"/>
                  </a:cubicBezTo>
                  <a:cubicBezTo>
                    <a:pt x="f74" y="f88"/>
                    <a:pt x="f74" y="f86"/>
                    <a:pt x="f71" y="f86"/>
                  </a:cubicBezTo>
                  <a:cubicBezTo>
                    <a:pt x="f61" y="f80"/>
                    <a:pt x="f56" y="f73"/>
                    <a:pt x="f48" y="f66"/>
                  </a:cubicBezTo>
                  <a:cubicBezTo>
                    <a:pt x="f44" y="f60"/>
                    <a:pt x="f37" y="f53"/>
                    <a:pt x="f32" y="f157"/>
                  </a:cubicBezTo>
                  <a:cubicBezTo>
                    <a:pt x="f32" y="f158"/>
                    <a:pt x="f32" y="f158"/>
                    <a:pt x="f30" y="f45"/>
                  </a:cubicBezTo>
                  <a:cubicBezTo>
                    <a:pt x="f32" y="f45"/>
                    <a:pt x="f32" y="f45"/>
                    <a:pt x="f32" y="f45"/>
                  </a:cubicBezTo>
                  <a:cubicBezTo>
                    <a:pt x="f30" y="f45"/>
                    <a:pt x="f30" y="f159"/>
                    <a:pt x="f28" y="f45"/>
                  </a:cubicBezTo>
                  <a:cubicBezTo>
                    <a:pt x="f28" y="f43"/>
                    <a:pt x="f26" y="f41"/>
                    <a:pt x="f24" y="f38"/>
                  </a:cubicBezTo>
                  <a:cubicBezTo>
                    <a:pt x="f24" y="f38"/>
                    <a:pt x="f26" y="f38"/>
                    <a:pt x="f24" y="f38"/>
                  </a:cubicBezTo>
                  <a:cubicBezTo>
                    <a:pt x="f24" y="f38"/>
                    <a:pt x="f24" y="f38"/>
                    <a:pt x="f24" y="f38"/>
                  </a:cubicBezTo>
                  <a:cubicBezTo>
                    <a:pt x="f24" y="f38"/>
                    <a:pt x="f24" y="f38"/>
                    <a:pt x="f24" y="f38"/>
                  </a:cubicBezTo>
                  <a:cubicBezTo>
                    <a:pt x="f24" y="f36"/>
                    <a:pt x="f22" y="f36"/>
                    <a:pt x="f22" y="f38"/>
                  </a:cubicBezTo>
                  <a:cubicBezTo>
                    <a:pt x="f15" y="f31"/>
                    <a:pt x="f151" y="f23"/>
                    <a:pt x="f14" y="f18"/>
                  </a:cubicBezTo>
                  <a:cubicBezTo>
                    <a:pt x="f14" y="f160"/>
                    <a:pt x="f10" y="f17"/>
                    <a:pt x="f161" y="f17"/>
                  </a:cubicBezTo>
                  <a:cubicBezTo>
                    <a:pt x="f8" y="f13"/>
                    <a:pt x="f155" y="f162"/>
                    <a:pt x="f5" y="f7"/>
                  </a:cubicBezTo>
                  <a:cubicBezTo>
                    <a:pt x="f5" y="f7"/>
                    <a:pt x="f155" y="f7"/>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48" name="Freeform 145">
              <a:extLst>
                <a:ext uri="{FF2B5EF4-FFF2-40B4-BE49-F238E27FC236}">
                  <a16:creationId xmlns:a16="http://schemas.microsoft.com/office/drawing/2014/main" id="{D36C82C4-27F3-4A64-BA51-ECE66ED15C7C}"/>
                </a:ext>
              </a:extLst>
            </p:cNvPr>
            <p:cNvSpPr/>
            <p:nvPr/>
          </p:nvSpPr>
          <p:spPr>
            <a:xfrm>
              <a:off x="9796470" y="3697815"/>
              <a:ext cx="172071" cy="281973"/>
            </a:xfrm>
            <a:custGeom>
              <a:avLst/>
              <a:gdLst>
                <a:gd name="f0" fmla="val 10800000"/>
                <a:gd name="f1" fmla="val 5400000"/>
                <a:gd name="f2" fmla="val 180"/>
                <a:gd name="f3" fmla="val w"/>
                <a:gd name="f4" fmla="val h"/>
                <a:gd name="f5" fmla="val 0"/>
                <a:gd name="f6" fmla="val 116"/>
                <a:gd name="f7" fmla="val 190"/>
                <a:gd name="f8" fmla="val 4"/>
                <a:gd name="f9" fmla="val 189"/>
                <a:gd name="f10" fmla="val 6"/>
                <a:gd name="f11" fmla="val 184"/>
                <a:gd name="f12" fmla="val 10"/>
                <a:gd name="f13" fmla="val 183"/>
                <a:gd name="f14" fmla="val 181"/>
                <a:gd name="f15" fmla="val 9"/>
                <a:gd name="f16" fmla="val 13"/>
                <a:gd name="f17" fmla="val 14"/>
                <a:gd name="f18" fmla="val 176"/>
                <a:gd name="f19" fmla="val 172"/>
                <a:gd name="f20" fmla="val 16"/>
                <a:gd name="f21" fmla="val 170"/>
                <a:gd name="f22" fmla="val 168"/>
                <a:gd name="f23" fmla="val 17"/>
                <a:gd name="f24" fmla="val 167"/>
                <a:gd name="f25" fmla="val 18"/>
                <a:gd name="f26" fmla="val 166"/>
                <a:gd name="f27" fmla="val 19"/>
                <a:gd name="f28" fmla="val 164"/>
                <a:gd name="f29" fmla="val 21"/>
                <a:gd name="f30" fmla="val 163"/>
                <a:gd name="f31" fmla="val 22"/>
                <a:gd name="f32" fmla="val 160"/>
                <a:gd name="f33" fmla="val 25"/>
                <a:gd name="f34" fmla="val 159"/>
                <a:gd name="f35" fmla="val 157"/>
                <a:gd name="f36" fmla="val 26"/>
                <a:gd name="f37" fmla="val 155"/>
                <a:gd name="f38" fmla="val 27"/>
                <a:gd name="f39" fmla="val 154"/>
                <a:gd name="f40" fmla="val 29"/>
                <a:gd name="f41" fmla="val 153"/>
                <a:gd name="f42" fmla="val 151"/>
                <a:gd name="f43" fmla="val 30"/>
                <a:gd name="f44" fmla="val 150"/>
                <a:gd name="f45" fmla="val 31"/>
                <a:gd name="f46" fmla="val 147"/>
                <a:gd name="f47" fmla="val 33"/>
                <a:gd name="f48" fmla="val 145"/>
                <a:gd name="f49" fmla="val 34"/>
                <a:gd name="f50" fmla="val 141"/>
                <a:gd name="f51" fmla="val 140"/>
                <a:gd name="f52" fmla="val 138"/>
                <a:gd name="f53" fmla="val 35"/>
                <a:gd name="f54" fmla="val 137"/>
                <a:gd name="f55" fmla="val 36"/>
                <a:gd name="f56" fmla="val 136"/>
                <a:gd name="f57" fmla="val 134"/>
                <a:gd name="f58" fmla="val 39"/>
                <a:gd name="f59" fmla="val 133"/>
                <a:gd name="f60" fmla="val 40"/>
                <a:gd name="f61" fmla="val 132"/>
                <a:gd name="f62" fmla="val 42"/>
                <a:gd name="f63" fmla="val 129"/>
                <a:gd name="f64" fmla="val 43"/>
                <a:gd name="f65" fmla="val 128"/>
                <a:gd name="f66" fmla="val 127"/>
                <a:gd name="f67" fmla="val 125"/>
                <a:gd name="f68" fmla="val 44"/>
                <a:gd name="f69" fmla="val 124"/>
                <a:gd name="f70" fmla="val 123"/>
                <a:gd name="f71" fmla="val 121"/>
                <a:gd name="f72" fmla="val 46"/>
                <a:gd name="f73" fmla="val 47"/>
                <a:gd name="f74" fmla="val 120"/>
                <a:gd name="f75" fmla="val 48"/>
                <a:gd name="f76" fmla="val 49"/>
                <a:gd name="f77" fmla="val 119"/>
                <a:gd name="f78" fmla="val 117"/>
                <a:gd name="f79" fmla="val 115"/>
                <a:gd name="f80" fmla="val 51"/>
                <a:gd name="f81" fmla="val 52"/>
                <a:gd name="f82" fmla="val 113"/>
                <a:gd name="f83" fmla="val 55"/>
                <a:gd name="f84" fmla="val 112"/>
                <a:gd name="f85" fmla="val 56"/>
                <a:gd name="f86" fmla="val 111"/>
                <a:gd name="f87" fmla="val 110"/>
                <a:gd name="f88" fmla="val 108"/>
                <a:gd name="f89" fmla="val 59"/>
                <a:gd name="f90" fmla="val 107"/>
                <a:gd name="f91" fmla="val 106"/>
                <a:gd name="f92" fmla="val 60"/>
                <a:gd name="f93" fmla="val 104"/>
                <a:gd name="f94" fmla="val 57"/>
                <a:gd name="f95" fmla="val 102"/>
                <a:gd name="f96" fmla="val 61"/>
                <a:gd name="f97" fmla="val 100"/>
                <a:gd name="f98" fmla="val 99"/>
                <a:gd name="f99" fmla="val 63"/>
                <a:gd name="f100" fmla="val 98"/>
                <a:gd name="f101" fmla="val 64"/>
                <a:gd name="f102" fmla="val 96"/>
                <a:gd name="f103" fmla="val 95"/>
                <a:gd name="f104" fmla="val 94"/>
                <a:gd name="f105" fmla="val 93"/>
                <a:gd name="f106" fmla="val 65"/>
                <a:gd name="f107" fmla="val 66"/>
                <a:gd name="f108" fmla="val 91"/>
                <a:gd name="f109" fmla="val 90"/>
                <a:gd name="f110" fmla="val 69"/>
                <a:gd name="f111" fmla="val 70"/>
                <a:gd name="f112" fmla="val 87"/>
                <a:gd name="f113" fmla="val 86"/>
                <a:gd name="f114" fmla="val 72"/>
                <a:gd name="f115" fmla="val 85"/>
                <a:gd name="f116" fmla="val 83"/>
                <a:gd name="f117" fmla="val 82"/>
                <a:gd name="f118" fmla="val 81"/>
                <a:gd name="f119" fmla="val 73"/>
                <a:gd name="f120" fmla="val 74"/>
                <a:gd name="f121" fmla="val 80"/>
                <a:gd name="f122" fmla="val 78"/>
                <a:gd name="f123" fmla="val 77"/>
                <a:gd name="f124" fmla="val 76"/>
                <a:gd name="f125" fmla="val 68"/>
                <a:gd name="f126" fmla="val 89"/>
                <a:gd name="f127" fmla="val 53"/>
                <a:gd name="f128" fmla="val 50"/>
                <a:gd name="f129" fmla="val 38"/>
                <a:gd name="f130" fmla="val 103"/>
                <a:gd name="f131" fmla="val 23"/>
                <a:gd name="f132" fmla="val 12"/>
                <a:gd name="f133" fmla="val 8"/>
                <a:gd name="f134" fmla="val 5"/>
                <a:gd name="f135" fmla="val 3"/>
                <a:gd name="f136" fmla="val 1"/>
                <a:gd name="f137" fmla="val 142"/>
                <a:gd name="f138" fmla="val 146"/>
                <a:gd name="f139" fmla="val 149"/>
                <a:gd name="f140" fmla="val 173"/>
                <a:gd name="f141" fmla="val 187"/>
                <a:gd name="f142" fmla="+- 0 0 -90"/>
                <a:gd name="f143" fmla="*/ f3 1 116"/>
                <a:gd name="f144" fmla="*/ f4 1 190"/>
                <a:gd name="f145" fmla="+- f7 0 f5"/>
                <a:gd name="f146" fmla="+- f6 0 f5"/>
                <a:gd name="f147" fmla="*/ f142 f0 1"/>
                <a:gd name="f148" fmla="*/ f146 1 116"/>
                <a:gd name="f149" fmla="*/ f145 1 190"/>
                <a:gd name="f150" fmla="*/ 16 f146 1"/>
                <a:gd name="f151" fmla="*/ 170 f145 1"/>
                <a:gd name="f152" fmla="*/ 18 f146 1"/>
                <a:gd name="f153" fmla="*/ 164 f145 1"/>
                <a:gd name="f154" fmla="*/ 27 f146 1"/>
                <a:gd name="f155" fmla="*/ 154 f145 1"/>
                <a:gd name="f156" fmla="*/ 30 f146 1"/>
                <a:gd name="f157" fmla="*/ 150 f145 1"/>
                <a:gd name="f158" fmla="*/ 36 f146 1"/>
                <a:gd name="f159" fmla="*/ 137 f145 1"/>
                <a:gd name="f160" fmla="*/ 39 f146 1"/>
                <a:gd name="f161" fmla="*/ 134 f145 1"/>
                <a:gd name="f162" fmla="*/ 44 f146 1"/>
                <a:gd name="f163" fmla="*/ 127 f145 1"/>
                <a:gd name="f164" fmla="*/ 47 f146 1"/>
                <a:gd name="f165" fmla="*/ 121 f145 1"/>
                <a:gd name="f166" fmla="*/ 48 f146 1"/>
                <a:gd name="f167" fmla="*/ 117 f145 1"/>
                <a:gd name="f168" fmla="*/ 51 f146 1"/>
                <a:gd name="f169" fmla="*/ 115 f145 1"/>
                <a:gd name="f170" fmla="*/ 56 f146 1"/>
                <a:gd name="f171" fmla="*/ 110 f145 1"/>
                <a:gd name="f172" fmla="*/ 59 f146 1"/>
                <a:gd name="f173" fmla="*/ 106 f145 1"/>
                <a:gd name="f174" fmla="*/ 61 f146 1"/>
                <a:gd name="f175" fmla="*/ 102 f145 1"/>
                <a:gd name="f176" fmla="*/ 63 f146 1"/>
                <a:gd name="f177" fmla="*/ 96 f145 1"/>
                <a:gd name="f178" fmla="*/ 66 f146 1"/>
                <a:gd name="f179" fmla="*/ 91 f145 1"/>
                <a:gd name="f180" fmla="*/ 70 f146 1"/>
                <a:gd name="f181" fmla="*/ 83 f145 1"/>
                <a:gd name="f182" fmla="*/ 73 f146 1"/>
                <a:gd name="f183" fmla="*/ 81 f145 1"/>
                <a:gd name="f184" fmla="*/ 78 f145 1"/>
                <a:gd name="f185" fmla="*/ 76 f146 1"/>
                <a:gd name="f186" fmla="*/ 74 f145 1"/>
                <a:gd name="f187" fmla="*/ 77 f146 1"/>
                <a:gd name="f188" fmla="*/ 78 f146 1"/>
                <a:gd name="f189" fmla="*/ 70 f145 1"/>
                <a:gd name="f190" fmla="*/ 85 f146 1"/>
                <a:gd name="f191" fmla="*/ 63 f145 1"/>
                <a:gd name="f192" fmla="*/ 87 f146 1"/>
                <a:gd name="f193" fmla="*/ 57 f145 1"/>
                <a:gd name="f194" fmla="*/ 89 f146 1"/>
                <a:gd name="f195" fmla="*/ 55 f145 1"/>
                <a:gd name="f196" fmla="*/ 93 f146 1"/>
                <a:gd name="f197" fmla="*/ 46 f145 1"/>
                <a:gd name="f198" fmla="*/ 91 f146 1"/>
                <a:gd name="f199" fmla="*/ 43 f145 1"/>
                <a:gd name="f200" fmla="*/ 95 f146 1"/>
                <a:gd name="f201" fmla="*/ 42 f145 1"/>
                <a:gd name="f202" fmla="*/ 100 f146 1"/>
                <a:gd name="f203" fmla="*/ 40 f145 1"/>
                <a:gd name="f204" fmla="*/ 102 f146 1"/>
                <a:gd name="f205" fmla="*/ 36 f145 1"/>
                <a:gd name="f206" fmla="*/ 103 f146 1"/>
                <a:gd name="f207" fmla="*/ 35 f145 1"/>
                <a:gd name="f208" fmla="*/ 30 f145 1"/>
                <a:gd name="f209" fmla="*/ 106 f146 1"/>
                <a:gd name="f210" fmla="*/ 27 f145 1"/>
                <a:gd name="f211" fmla="*/ 26 f145 1"/>
                <a:gd name="f212" fmla="*/ 108 f146 1"/>
                <a:gd name="f213" fmla="*/ 25 f145 1"/>
                <a:gd name="f214" fmla="*/ 110 f146 1"/>
                <a:gd name="f215" fmla="*/ 22 f145 1"/>
                <a:gd name="f216" fmla="*/ 107 f146 1"/>
                <a:gd name="f217" fmla="*/ 19 f145 1"/>
                <a:gd name="f218" fmla="*/ 111 f146 1"/>
                <a:gd name="f219" fmla="*/ 17 f145 1"/>
                <a:gd name="f220" fmla="*/ 8 f145 1"/>
                <a:gd name="f221" fmla="*/ 113 f146 1"/>
                <a:gd name="f222" fmla="*/ 5 f145 1"/>
                <a:gd name="f223" fmla="*/ 116 f146 1"/>
                <a:gd name="f224" fmla="*/ 0 f145 1"/>
                <a:gd name="f225" fmla="*/ 1 f145 1"/>
                <a:gd name="f226" fmla="*/ 104 f146 1"/>
                <a:gd name="f227" fmla="*/ 13 f145 1"/>
                <a:gd name="f228" fmla="*/ 86 f146 1"/>
                <a:gd name="f229" fmla="*/ 53 f145 1"/>
                <a:gd name="f230" fmla="*/ 57 f146 1"/>
                <a:gd name="f231" fmla="*/ 104 f145 1"/>
                <a:gd name="f232" fmla="*/ 25 f146 1"/>
                <a:gd name="f233" fmla="*/ 142 f145 1"/>
                <a:gd name="f234" fmla="*/ 4 f146 1"/>
                <a:gd name="f235" fmla="*/ 189 f145 1"/>
                <a:gd name="f236" fmla="*/ f147 1 f2"/>
                <a:gd name="f237" fmla="*/ f150 1 116"/>
                <a:gd name="f238" fmla="*/ f151 1 190"/>
                <a:gd name="f239" fmla="*/ f152 1 116"/>
                <a:gd name="f240" fmla="*/ f153 1 190"/>
                <a:gd name="f241" fmla="*/ f154 1 116"/>
                <a:gd name="f242" fmla="*/ f155 1 190"/>
                <a:gd name="f243" fmla="*/ f156 1 116"/>
                <a:gd name="f244" fmla="*/ f157 1 190"/>
                <a:gd name="f245" fmla="*/ f158 1 116"/>
                <a:gd name="f246" fmla="*/ f159 1 190"/>
                <a:gd name="f247" fmla="*/ f160 1 116"/>
                <a:gd name="f248" fmla="*/ f161 1 190"/>
                <a:gd name="f249" fmla="*/ f162 1 116"/>
                <a:gd name="f250" fmla="*/ f163 1 190"/>
                <a:gd name="f251" fmla="*/ f164 1 116"/>
                <a:gd name="f252" fmla="*/ f165 1 190"/>
                <a:gd name="f253" fmla="*/ f166 1 116"/>
                <a:gd name="f254" fmla="*/ f167 1 190"/>
                <a:gd name="f255" fmla="*/ f168 1 116"/>
                <a:gd name="f256" fmla="*/ f169 1 190"/>
                <a:gd name="f257" fmla="*/ f170 1 116"/>
                <a:gd name="f258" fmla="*/ f171 1 190"/>
                <a:gd name="f259" fmla="*/ f172 1 116"/>
                <a:gd name="f260" fmla="*/ f173 1 190"/>
                <a:gd name="f261" fmla="*/ f174 1 116"/>
                <a:gd name="f262" fmla="*/ f175 1 190"/>
                <a:gd name="f263" fmla="*/ f176 1 116"/>
                <a:gd name="f264" fmla="*/ f177 1 190"/>
                <a:gd name="f265" fmla="*/ f178 1 116"/>
                <a:gd name="f266" fmla="*/ f179 1 190"/>
                <a:gd name="f267" fmla="*/ f180 1 116"/>
                <a:gd name="f268" fmla="*/ f181 1 190"/>
                <a:gd name="f269" fmla="*/ f182 1 116"/>
                <a:gd name="f270" fmla="*/ f183 1 190"/>
                <a:gd name="f271" fmla="*/ f184 1 190"/>
                <a:gd name="f272" fmla="*/ f185 1 116"/>
                <a:gd name="f273" fmla="*/ f186 1 190"/>
                <a:gd name="f274" fmla="*/ f187 1 116"/>
                <a:gd name="f275" fmla="*/ f188 1 116"/>
                <a:gd name="f276" fmla="*/ f189 1 190"/>
                <a:gd name="f277" fmla="*/ f190 1 116"/>
                <a:gd name="f278" fmla="*/ f191 1 190"/>
                <a:gd name="f279" fmla="*/ f192 1 116"/>
                <a:gd name="f280" fmla="*/ f193 1 190"/>
                <a:gd name="f281" fmla="*/ f194 1 116"/>
                <a:gd name="f282" fmla="*/ f195 1 190"/>
                <a:gd name="f283" fmla="*/ f196 1 116"/>
                <a:gd name="f284" fmla="*/ f197 1 190"/>
                <a:gd name="f285" fmla="*/ f198 1 116"/>
                <a:gd name="f286" fmla="*/ f199 1 190"/>
                <a:gd name="f287" fmla="*/ f200 1 116"/>
                <a:gd name="f288" fmla="*/ f201 1 190"/>
                <a:gd name="f289" fmla="*/ f202 1 116"/>
                <a:gd name="f290" fmla="*/ f203 1 190"/>
                <a:gd name="f291" fmla="*/ f204 1 116"/>
                <a:gd name="f292" fmla="*/ f205 1 190"/>
                <a:gd name="f293" fmla="*/ f206 1 116"/>
                <a:gd name="f294" fmla="*/ f207 1 190"/>
                <a:gd name="f295" fmla="*/ f208 1 190"/>
                <a:gd name="f296" fmla="*/ f209 1 116"/>
                <a:gd name="f297" fmla="*/ f210 1 190"/>
                <a:gd name="f298" fmla="*/ f211 1 190"/>
                <a:gd name="f299" fmla="*/ f212 1 116"/>
                <a:gd name="f300" fmla="*/ f213 1 190"/>
                <a:gd name="f301" fmla="*/ f214 1 116"/>
                <a:gd name="f302" fmla="*/ f215 1 190"/>
                <a:gd name="f303" fmla="*/ f216 1 116"/>
                <a:gd name="f304" fmla="*/ f217 1 190"/>
                <a:gd name="f305" fmla="*/ f218 1 116"/>
                <a:gd name="f306" fmla="*/ f219 1 190"/>
                <a:gd name="f307" fmla="*/ f220 1 190"/>
                <a:gd name="f308" fmla="*/ f221 1 116"/>
                <a:gd name="f309" fmla="*/ f222 1 190"/>
                <a:gd name="f310" fmla="*/ f223 1 116"/>
                <a:gd name="f311" fmla="*/ f224 1 190"/>
                <a:gd name="f312" fmla="*/ f225 1 190"/>
                <a:gd name="f313" fmla="*/ f226 1 116"/>
                <a:gd name="f314" fmla="*/ f227 1 190"/>
                <a:gd name="f315" fmla="*/ f228 1 116"/>
                <a:gd name="f316" fmla="*/ f229 1 190"/>
                <a:gd name="f317" fmla="*/ f230 1 116"/>
                <a:gd name="f318" fmla="*/ f231 1 190"/>
                <a:gd name="f319" fmla="*/ f232 1 116"/>
                <a:gd name="f320" fmla="*/ f233 1 190"/>
                <a:gd name="f321" fmla="*/ f234 1 116"/>
                <a:gd name="f322" fmla="*/ f235 1 190"/>
                <a:gd name="f323" fmla="*/ 0 1 f148"/>
                <a:gd name="f324" fmla="*/ f6 1 f148"/>
                <a:gd name="f325" fmla="*/ 0 1 f149"/>
                <a:gd name="f326" fmla="*/ f7 1 f149"/>
                <a:gd name="f327" fmla="+- f236 0 f1"/>
                <a:gd name="f328" fmla="*/ f237 1 f148"/>
                <a:gd name="f329" fmla="*/ f238 1 f149"/>
                <a:gd name="f330" fmla="*/ f239 1 f148"/>
                <a:gd name="f331" fmla="*/ f240 1 f149"/>
                <a:gd name="f332" fmla="*/ f241 1 f148"/>
                <a:gd name="f333" fmla="*/ f242 1 f149"/>
                <a:gd name="f334" fmla="*/ f243 1 f148"/>
                <a:gd name="f335" fmla="*/ f244 1 f149"/>
                <a:gd name="f336" fmla="*/ f245 1 f148"/>
                <a:gd name="f337" fmla="*/ f246 1 f149"/>
                <a:gd name="f338" fmla="*/ f247 1 f148"/>
                <a:gd name="f339" fmla="*/ f248 1 f149"/>
                <a:gd name="f340" fmla="*/ f249 1 f148"/>
                <a:gd name="f341" fmla="*/ f250 1 f149"/>
                <a:gd name="f342" fmla="*/ f251 1 f148"/>
                <a:gd name="f343" fmla="*/ f252 1 f149"/>
                <a:gd name="f344" fmla="*/ f253 1 f148"/>
                <a:gd name="f345" fmla="*/ f254 1 f149"/>
                <a:gd name="f346" fmla="*/ f255 1 f148"/>
                <a:gd name="f347" fmla="*/ f256 1 f149"/>
                <a:gd name="f348" fmla="*/ f257 1 f148"/>
                <a:gd name="f349" fmla="*/ f258 1 f149"/>
                <a:gd name="f350" fmla="*/ f259 1 f148"/>
                <a:gd name="f351" fmla="*/ f260 1 f149"/>
                <a:gd name="f352" fmla="*/ f261 1 f148"/>
                <a:gd name="f353" fmla="*/ f262 1 f149"/>
                <a:gd name="f354" fmla="*/ f263 1 f148"/>
                <a:gd name="f355" fmla="*/ f264 1 f149"/>
                <a:gd name="f356" fmla="*/ f265 1 f148"/>
                <a:gd name="f357" fmla="*/ f266 1 f149"/>
                <a:gd name="f358" fmla="*/ f267 1 f148"/>
                <a:gd name="f359" fmla="*/ f268 1 f149"/>
                <a:gd name="f360" fmla="*/ f269 1 f148"/>
                <a:gd name="f361" fmla="*/ f270 1 f149"/>
                <a:gd name="f362" fmla="*/ f271 1 f149"/>
                <a:gd name="f363" fmla="*/ f272 1 f148"/>
                <a:gd name="f364" fmla="*/ f273 1 f149"/>
                <a:gd name="f365" fmla="*/ f274 1 f148"/>
                <a:gd name="f366" fmla="*/ f275 1 f148"/>
                <a:gd name="f367" fmla="*/ f276 1 f149"/>
                <a:gd name="f368" fmla="*/ f277 1 f148"/>
                <a:gd name="f369" fmla="*/ f278 1 f149"/>
                <a:gd name="f370" fmla="*/ f279 1 f148"/>
                <a:gd name="f371" fmla="*/ f280 1 f149"/>
                <a:gd name="f372" fmla="*/ f281 1 f148"/>
                <a:gd name="f373" fmla="*/ f282 1 f149"/>
                <a:gd name="f374" fmla="*/ f283 1 f148"/>
                <a:gd name="f375" fmla="*/ f284 1 f149"/>
                <a:gd name="f376" fmla="*/ f285 1 f148"/>
                <a:gd name="f377" fmla="*/ f286 1 f149"/>
                <a:gd name="f378" fmla="*/ f287 1 f148"/>
                <a:gd name="f379" fmla="*/ f288 1 f149"/>
                <a:gd name="f380" fmla="*/ f289 1 f148"/>
                <a:gd name="f381" fmla="*/ f290 1 f149"/>
                <a:gd name="f382" fmla="*/ f291 1 f148"/>
                <a:gd name="f383" fmla="*/ f292 1 f149"/>
                <a:gd name="f384" fmla="*/ f293 1 f148"/>
                <a:gd name="f385" fmla="*/ f294 1 f149"/>
                <a:gd name="f386" fmla="*/ f295 1 f149"/>
                <a:gd name="f387" fmla="*/ f296 1 f148"/>
                <a:gd name="f388" fmla="*/ f297 1 f149"/>
                <a:gd name="f389" fmla="*/ f298 1 f149"/>
                <a:gd name="f390" fmla="*/ f299 1 f148"/>
                <a:gd name="f391" fmla="*/ f300 1 f149"/>
                <a:gd name="f392" fmla="*/ f301 1 f148"/>
                <a:gd name="f393" fmla="*/ f302 1 f149"/>
                <a:gd name="f394" fmla="*/ f303 1 f148"/>
                <a:gd name="f395" fmla="*/ f304 1 f149"/>
                <a:gd name="f396" fmla="*/ f305 1 f148"/>
                <a:gd name="f397" fmla="*/ f306 1 f149"/>
                <a:gd name="f398" fmla="*/ f307 1 f149"/>
                <a:gd name="f399" fmla="*/ f308 1 f148"/>
                <a:gd name="f400" fmla="*/ f309 1 f149"/>
                <a:gd name="f401" fmla="*/ f310 1 f148"/>
                <a:gd name="f402" fmla="*/ f311 1 f149"/>
                <a:gd name="f403" fmla="*/ f312 1 f149"/>
                <a:gd name="f404" fmla="*/ f313 1 f148"/>
                <a:gd name="f405" fmla="*/ f314 1 f149"/>
                <a:gd name="f406" fmla="*/ f315 1 f148"/>
                <a:gd name="f407" fmla="*/ f316 1 f149"/>
                <a:gd name="f408" fmla="*/ f317 1 f148"/>
                <a:gd name="f409" fmla="*/ f318 1 f149"/>
                <a:gd name="f410" fmla="*/ f319 1 f148"/>
                <a:gd name="f411" fmla="*/ f320 1 f149"/>
                <a:gd name="f412" fmla="*/ f321 1 f148"/>
                <a:gd name="f413" fmla="*/ f322 1 f149"/>
                <a:gd name="f414" fmla="*/ f323 f143 1"/>
                <a:gd name="f415" fmla="*/ f324 f143 1"/>
                <a:gd name="f416" fmla="*/ f326 f144 1"/>
                <a:gd name="f417" fmla="*/ f325 f144 1"/>
                <a:gd name="f418" fmla="*/ f328 f143 1"/>
                <a:gd name="f419" fmla="*/ f329 f144 1"/>
                <a:gd name="f420" fmla="*/ f330 f143 1"/>
                <a:gd name="f421" fmla="*/ f331 f144 1"/>
                <a:gd name="f422" fmla="*/ f332 f143 1"/>
                <a:gd name="f423" fmla="*/ f333 f144 1"/>
                <a:gd name="f424" fmla="*/ f334 f143 1"/>
                <a:gd name="f425" fmla="*/ f335 f144 1"/>
                <a:gd name="f426" fmla="*/ f336 f143 1"/>
                <a:gd name="f427" fmla="*/ f337 f144 1"/>
                <a:gd name="f428" fmla="*/ f338 f143 1"/>
                <a:gd name="f429" fmla="*/ f339 f144 1"/>
                <a:gd name="f430" fmla="*/ f340 f143 1"/>
                <a:gd name="f431" fmla="*/ f341 f144 1"/>
                <a:gd name="f432" fmla="*/ f342 f143 1"/>
                <a:gd name="f433" fmla="*/ f343 f144 1"/>
                <a:gd name="f434" fmla="*/ f344 f143 1"/>
                <a:gd name="f435" fmla="*/ f345 f144 1"/>
                <a:gd name="f436" fmla="*/ f346 f143 1"/>
                <a:gd name="f437" fmla="*/ f347 f144 1"/>
                <a:gd name="f438" fmla="*/ f348 f143 1"/>
                <a:gd name="f439" fmla="*/ f349 f144 1"/>
                <a:gd name="f440" fmla="*/ f350 f143 1"/>
                <a:gd name="f441" fmla="*/ f351 f144 1"/>
                <a:gd name="f442" fmla="*/ f352 f143 1"/>
                <a:gd name="f443" fmla="*/ f353 f144 1"/>
                <a:gd name="f444" fmla="*/ f354 f143 1"/>
                <a:gd name="f445" fmla="*/ f355 f144 1"/>
                <a:gd name="f446" fmla="*/ f356 f143 1"/>
                <a:gd name="f447" fmla="*/ f357 f144 1"/>
                <a:gd name="f448" fmla="*/ f358 f143 1"/>
                <a:gd name="f449" fmla="*/ f359 f144 1"/>
                <a:gd name="f450" fmla="*/ f360 f143 1"/>
                <a:gd name="f451" fmla="*/ f361 f144 1"/>
                <a:gd name="f452" fmla="*/ f362 f144 1"/>
                <a:gd name="f453" fmla="*/ f363 f143 1"/>
                <a:gd name="f454" fmla="*/ f364 f144 1"/>
                <a:gd name="f455" fmla="*/ f365 f143 1"/>
                <a:gd name="f456" fmla="*/ f366 f143 1"/>
                <a:gd name="f457" fmla="*/ f367 f144 1"/>
                <a:gd name="f458" fmla="*/ f368 f143 1"/>
                <a:gd name="f459" fmla="*/ f369 f144 1"/>
                <a:gd name="f460" fmla="*/ f370 f143 1"/>
                <a:gd name="f461" fmla="*/ f371 f144 1"/>
                <a:gd name="f462" fmla="*/ f372 f143 1"/>
                <a:gd name="f463" fmla="*/ f373 f144 1"/>
                <a:gd name="f464" fmla="*/ f374 f143 1"/>
                <a:gd name="f465" fmla="*/ f375 f144 1"/>
                <a:gd name="f466" fmla="*/ f376 f143 1"/>
                <a:gd name="f467" fmla="*/ f377 f144 1"/>
                <a:gd name="f468" fmla="*/ f378 f143 1"/>
                <a:gd name="f469" fmla="*/ f379 f144 1"/>
                <a:gd name="f470" fmla="*/ f380 f143 1"/>
                <a:gd name="f471" fmla="*/ f381 f144 1"/>
                <a:gd name="f472" fmla="*/ f382 f143 1"/>
                <a:gd name="f473" fmla="*/ f383 f144 1"/>
                <a:gd name="f474" fmla="*/ f384 f143 1"/>
                <a:gd name="f475" fmla="*/ f385 f144 1"/>
                <a:gd name="f476" fmla="*/ f386 f144 1"/>
                <a:gd name="f477" fmla="*/ f387 f143 1"/>
                <a:gd name="f478" fmla="*/ f388 f144 1"/>
                <a:gd name="f479" fmla="*/ f389 f144 1"/>
                <a:gd name="f480" fmla="*/ f390 f143 1"/>
                <a:gd name="f481" fmla="*/ f391 f144 1"/>
                <a:gd name="f482" fmla="*/ f392 f143 1"/>
                <a:gd name="f483" fmla="*/ f393 f144 1"/>
                <a:gd name="f484" fmla="*/ f394 f143 1"/>
                <a:gd name="f485" fmla="*/ f395 f144 1"/>
                <a:gd name="f486" fmla="*/ f396 f143 1"/>
                <a:gd name="f487" fmla="*/ f397 f144 1"/>
                <a:gd name="f488" fmla="*/ f398 f144 1"/>
                <a:gd name="f489" fmla="*/ f399 f143 1"/>
                <a:gd name="f490" fmla="*/ f400 f144 1"/>
                <a:gd name="f491" fmla="*/ f401 f143 1"/>
                <a:gd name="f492" fmla="*/ f402 f144 1"/>
                <a:gd name="f493" fmla="*/ f403 f144 1"/>
                <a:gd name="f494" fmla="*/ f404 f143 1"/>
                <a:gd name="f495" fmla="*/ f405 f144 1"/>
                <a:gd name="f496" fmla="*/ f406 f143 1"/>
                <a:gd name="f497" fmla="*/ f407 f144 1"/>
                <a:gd name="f498" fmla="*/ f408 f143 1"/>
                <a:gd name="f499" fmla="*/ f409 f144 1"/>
                <a:gd name="f500" fmla="*/ f410 f143 1"/>
                <a:gd name="f501" fmla="*/ f411 f144 1"/>
                <a:gd name="f502" fmla="*/ f412 f143 1"/>
                <a:gd name="f503" fmla="*/ f413 f144 1"/>
              </a:gdLst>
              <a:ahLst/>
              <a:cxnLst>
                <a:cxn ang="3cd4">
                  <a:pos x="hc" y="t"/>
                </a:cxn>
                <a:cxn ang="0">
                  <a:pos x="r" y="vc"/>
                </a:cxn>
                <a:cxn ang="cd4">
                  <a:pos x="hc" y="b"/>
                </a:cxn>
                <a:cxn ang="cd2">
                  <a:pos x="l" y="vc"/>
                </a:cxn>
                <a:cxn ang="f327">
                  <a:pos x="f418" y="f419"/>
                </a:cxn>
                <a:cxn ang="f327">
                  <a:pos x="f420" y="f421"/>
                </a:cxn>
                <a:cxn ang="f327">
                  <a:pos x="f422" y="f423"/>
                </a:cxn>
                <a:cxn ang="f327">
                  <a:pos x="f424" y="f425"/>
                </a:cxn>
                <a:cxn ang="f327">
                  <a:pos x="f426" y="f427"/>
                </a:cxn>
                <a:cxn ang="f327">
                  <a:pos x="f428" y="f429"/>
                </a:cxn>
                <a:cxn ang="f327">
                  <a:pos x="f430" y="f431"/>
                </a:cxn>
                <a:cxn ang="f327">
                  <a:pos x="f432" y="f433"/>
                </a:cxn>
                <a:cxn ang="f327">
                  <a:pos x="f434" y="f435"/>
                </a:cxn>
                <a:cxn ang="f327">
                  <a:pos x="f436" y="f437"/>
                </a:cxn>
                <a:cxn ang="f327">
                  <a:pos x="f438" y="f439"/>
                </a:cxn>
                <a:cxn ang="f327">
                  <a:pos x="f440" y="f441"/>
                </a:cxn>
                <a:cxn ang="f327">
                  <a:pos x="f442" y="f443"/>
                </a:cxn>
                <a:cxn ang="f327">
                  <a:pos x="f444" y="f445"/>
                </a:cxn>
                <a:cxn ang="f327">
                  <a:pos x="f446" y="f447"/>
                </a:cxn>
                <a:cxn ang="f327">
                  <a:pos x="f448" y="f449"/>
                </a:cxn>
                <a:cxn ang="f327">
                  <a:pos x="f450" y="f451"/>
                </a:cxn>
                <a:cxn ang="f327">
                  <a:pos x="f450" y="f452"/>
                </a:cxn>
                <a:cxn ang="f327">
                  <a:pos x="f453" y="f454"/>
                </a:cxn>
                <a:cxn ang="f327">
                  <a:pos x="f455" y="f454"/>
                </a:cxn>
                <a:cxn ang="f327">
                  <a:pos x="f456" y="f457"/>
                </a:cxn>
                <a:cxn ang="f327">
                  <a:pos x="f458" y="f459"/>
                </a:cxn>
                <a:cxn ang="f327">
                  <a:pos x="f460" y="f461"/>
                </a:cxn>
                <a:cxn ang="f327">
                  <a:pos x="f462" y="f463"/>
                </a:cxn>
                <a:cxn ang="f327">
                  <a:pos x="f464" y="f465"/>
                </a:cxn>
                <a:cxn ang="f327">
                  <a:pos x="f466" y="f467"/>
                </a:cxn>
                <a:cxn ang="f327">
                  <a:pos x="f468" y="f469"/>
                </a:cxn>
                <a:cxn ang="f327">
                  <a:pos x="f470" y="f471"/>
                </a:cxn>
                <a:cxn ang="f327">
                  <a:pos x="f472" y="f473"/>
                </a:cxn>
                <a:cxn ang="f327">
                  <a:pos x="f474" y="f473"/>
                </a:cxn>
                <a:cxn ang="f327">
                  <a:pos x="f474" y="f475"/>
                </a:cxn>
                <a:cxn ang="f327">
                  <a:pos x="f474" y="f476"/>
                </a:cxn>
                <a:cxn ang="f327">
                  <a:pos x="f477" y="f478"/>
                </a:cxn>
                <a:cxn ang="f327">
                  <a:pos x="f477" y="f479"/>
                </a:cxn>
                <a:cxn ang="f327">
                  <a:pos x="f480" y="f481"/>
                </a:cxn>
                <a:cxn ang="f327">
                  <a:pos x="f482" y="f483"/>
                </a:cxn>
                <a:cxn ang="f327">
                  <a:pos x="f484" y="f485"/>
                </a:cxn>
                <a:cxn ang="f327">
                  <a:pos x="f486" y="f487"/>
                </a:cxn>
                <a:cxn ang="f327">
                  <a:pos x="f486" y="f488"/>
                </a:cxn>
                <a:cxn ang="f327">
                  <a:pos x="f489" y="f490"/>
                </a:cxn>
                <a:cxn ang="f327">
                  <a:pos x="f491" y="f492"/>
                </a:cxn>
                <a:cxn ang="f327">
                  <a:pos x="f489" y="f493"/>
                </a:cxn>
                <a:cxn ang="f327">
                  <a:pos x="f486" y="f488"/>
                </a:cxn>
                <a:cxn ang="f327">
                  <a:pos x="f494" y="f495"/>
                </a:cxn>
                <a:cxn ang="f327">
                  <a:pos x="f468" y="f479"/>
                </a:cxn>
                <a:cxn ang="f327">
                  <a:pos x="f496" y="f471"/>
                </a:cxn>
                <a:cxn ang="f327">
                  <a:pos x="f456" y="f497"/>
                </a:cxn>
                <a:cxn ang="f327">
                  <a:pos x="f450" y="f459"/>
                </a:cxn>
                <a:cxn ang="f327">
                  <a:pos x="f444" y="f451"/>
                </a:cxn>
                <a:cxn ang="f327">
                  <a:pos x="f498" y="f447"/>
                </a:cxn>
                <a:cxn ang="f327">
                  <a:pos x="f436" y="f499"/>
                </a:cxn>
                <a:cxn ang="f327">
                  <a:pos x="f500" y="f501"/>
                </a:cxn>
                <a:cxn ang="f327">
                  <a:pos x="f420" y="f423"/>
                </a:cxn>
                <a:cxn ang="f327">
                  <a:pos x="f502" y="f503"/>
                </a:cxn>
              </a:cxnLst>
              <a:rect l="f414" t="f417" r="f415" b="f416"/>
              <a:pathLst>
                <a:path w="116" h="190">
                  <a:moveTo>
                    <a:pt x="f8" y="f9"/>
                  </a:moveTo>
                  <a:cubicBezTo>
                    <a:pt x="f10" y="f9"/>
                    <a:pt x="f10" y="f11"/>
                    <a:pt x="f12" y="f13"/>
                  </a:cubicBezTo>
                  <a:cubicBezTo>
                    <a:pt x="f12" y="f14"/>
                    <a:pt x="f15" y="f14"/>
                    <a:pt x="f12" y="f14"/>
                  </a:cubicBezTo>
                  <a:cubicBezTo>
                    <a:pt x="f16" y="f2"/>
                    <a:pt x="f17" y="f18"/>
                    <a:pt x="f17" y="f19"/>
                  </a:cubicBezTo>
                  <a:cubicBezTo>
                    <a:pt x="f17" y="f19"/>
                    <a:pt x="f17" y="f19"/>
                    <a:pt x="f17" y="f19"/>
                  </a:cubicBezTo>
                  <a:cubicBezTo>
                    <a:pt x="f17" y="f19"/>
                    <a:pt x="f20" y="f19"/>
                    <a:pt x="f20" y="f21"/>
                  </a:cubicBezTo>
                  <a:cubicBezTo>
                    <a:pt x="f20" y="f21"/>
                    <a:pt x="f20" y="f21"/>
                    <a:pt x="f17" y="f21"/>
                  </a:cubicBezTo>
                  <a:cubicBezTo>
                    <a:pt x="f20" y="f21"/>
                    <a:pt x="f20" y="f22"/>
                    <a:pt x="f23" y="f22"/>
                  </a:cubicBezTo>
                  <a:cubicBezTo>
                    <a:pt x="f20" y="f22"/>
                    <a:pt x="f20" y="f22"/>
                    <a:pt x="f20" y="f24"/>
                  </a:cubicBezTo>
                  <a:cubicBezTo>
                    <a:pt x="f23" y="f22"/>
                    <a:pt x="f23" y="f22"/>
                    <a:pt x="f23" y="f22"/>
                  </a:cubicBezTo>
                  <a:cubicBezTo>
                    <a:pt x="f25" y="f22"/>
                    <a:pt x="f23" y="f26"/>
                    <a:pt x="f27" y="f28"/>
                  </a:cubicBezTo>
                  <a:cubicBezTo>
                    <a:pt x="f25" y="f28"/>
                    <a:pt x="f25" y="f28"/>
                    <a:pt x="f25" y="f28"/>
                  </a:cubicBezTo>
                  <a:cubicBezTo>
                    <a:pt x="f29" y="f30"/>
                    <a:pt x="f31" y="f32"/>
                    <a:pt x="f33" y="f34"/>
                  </a:cubicBezTo>
                  <a:cubicBezTo>
                    <a:pt x="f33" y="f34"/>
                    <a:pt x="f31" y="f34"/>
                    <a:pt x="f31" y="f35"/>
                  </a:cubicBezTo>
                  <a:cubicBezTo>
                    <a:pt x="f33" y="f34"/>
                    <a:pt x="f33" y="f35"/>
                    <a:pt x="f36" y="f35"/>
                  </a:cubicBezTo>
                  <a:cubicBezTo>
                    <a:pt x="f33" y="f37"/>
                    <a:pt x="f38" y="f35"/>
                    <a:pt x="f38" y="f37"/>
                  </a:cubicBezTo>
                  <a:cubicBezTo>
                    <a:pt x="f38" y="f37"/>
                    <a:pt x="f38" y="f37"/>
                    <a:pt x="f38" y="f37"/>
                  </a:cubicBezTo>
                  <a:cubicBezTo>
                    <a:pt x="f38" y="f37"/>
                    <a:pt x="f36" y="f39"/>
                    <a:pt x="f38" y="f39"/>
                  </a:cubicBezTo>
                  <a:cubicBezTo>
                    <a:pt x="f38" y="f39"/>
                    <a:pt x="f38" y="f39"/>
                    <a:pt x="f38" y="f39"/>
                  </a:cubicBezTo>
                  <a:cubicBezTo>
                    <a:pt x="f40" y="f39"/>
                    <a:pt x="f38" y="f41"/>
                    <a:pt x="f40" y="f41"/>
                  </a:cubicBezTo>
                  <a:cubicBezTo>
                    <a:pt x="f40" y="f41"/>
                    <a:pt x="f40" y="f41"/>
                    <a:pt x="f40" y="f41"/>
                  </a:cubicBezTo>
                  <a:cubicBezTo>
                    <a:pt x="f40" y="f42"/>
                    <a:pt x="f40" y="f42"/>
                    <a:pt x="f40" y="f42"/>
                  </a:cubicBezTo>
                  <a:cubicBezTo>
                    <a:pt x="f40" y="f42"/>
                    <a:pt x="f40" y="f42"/>
                    <a:pt x="f40" y="f42"/>
                  </a:cubicBezTo>
                  <a:cubicBezTo>
                    <a:pt x="f43" y="f42"/>
                    <a:pt x="f40" y="f44"/>
                    <a:pt x="f43" y="f44"/>
                  </a:cubicBezTo>
                  <a:cubicBezTo>
                    <a:pt x="f43" y="f44"/>
                    <a:pt x="f40" y="f42"/>
                    <a:pt x="f40" y="f44"/>
                  </a:cubicBezTo>
                  <a:cubicBezTo>
                    <a:pt x="f45" y="f46"/>
                    <a:pt x="f47" y="f48"/>
                    <a:pt x="f49" y="f50"/>
                  </a:cubicBezTo>
                  <a:cubicBezTo>
                    <a:pt x="f49" y="f51"/>
                    <a:pt x="f49" y="f51"/>
                    <a:pt x="f49" y="f51"/>
                  </a:cubicBezTo>
                  <a:cubicBezTo>
                    <a:pt x="f49" y="f51"/>
                    <a:pt x="f49" y="f52"/>
                    <a:pt x="f53" y="f52"/>
                  </a:cubicBezTo>
                  <a:cubicBezTo>
                    <a:pt x="f53" y="f51"/>
                    <a:pt x="f53" y="f52"/>
                    <a:pt x="f53" y="f52"/>
                  </a:cubicBezTo>
                  <a:cubicBezTo>
                    <a:pt x="f53" y="f54"/>
                    <a:pt x="f55" y="f52"/>
                    <a:pt x="f55" y="f54"/>
                  </a:cubicBezTo>
                  <a:cubicBezTo>
                    <a:pt x="f53" y="f54"/>
                    <a:pt x="f53" y="f54"/>
                    <a:pt x="f53" y="f54"/>
                  </a:cubicBezTo>
                  <a:cubicBezTo>
                    <a:pt x="f53" y="f54"/>
                    <a:pt x="f55" y="f54"/>
                    <a:pt x="f55" y="f56"/>
                  </a:cubicBezTo>
                  <a:cubicBezTo>
                    <a:pt x="f55" y="f56"/>
                    <a:pt x="f55" y="f56"/>
                    <a:pt x="f55" y="f56"/>
                  </a:cubicBezTo>
                  <a:cubicBezTo>
                    <a:pt x="f55" y="f56"/>
                    <a:pt x="f55" y="f57"/>
                    <a:pt x="f58" y="f57"/>
                  </a:cubicBezTo>
                  <a:cubicBezTo>
                    <a:pt x="f55" y="f57"/>
                    <a:pt x="f55" y="f57"/>
                    <a:pt x="f55" y="f57"/>
                  </a:cubicBezTo>
                  <a:cubicBezTo>
                    <a:pt x="f55" y="f59"/>
                    <a:pt x="f58" y="f57"/>
                    <a:pt x="f58" y="f57"/>
                  </a:cubicBezTo>
                  <a:cubicBezTo>
                    <a:pt x="f58" y="f57"/>
                    <a:pt x="f58" y="f57"/>
                    <a:pt x="f58" y="f59"/>
                  </a:cubicBezTo>
                  <a:cubicBezTo>
                    <a:pt x="f60" y="f59"/>
                    <a:pt x="f60" y="f61"/>
                    <a:pt x="f60" y="f61"/>
                  </a:cubicBezTo>
                  <a:cubicBezTo>
                    <a:pt x="f60" y="f61"/>
                    <a:pt x="f60" y="f61"/>
                    <a:pt x="f60" y="f61"/>
                  </a:cubicBezTo>
                  <a:cubicBezTo>
                    <a:pt x="f62" y="f63"/>
                    <a:pt x="f62" y="f63"/>
                    <a:pt x="f64" y="f65"/>
                  </a:cubicBezTo>
                  <a:cubicBezTo>
                    <a:pt x="f62" y="f65"/>
                    <a:pt x="f62" y="f65"/>
                    <a:pt x="f62" y="f66"/>
                  </a:cubicBezTo>
                  <a:cubicBezTo>
                    <a:pt x="f64" y="f65"/>
                    <a:pt x="f64" y="f67"/>
                    <a:pt x="f68" y="f66"/>
                  </a:cubicBezTo>
                  <a:cubicBezTo>
                    <a:pt x="f68" y="f66"/>
                    <a:pt x="f68" y="f67"/>
                    <a:pt x="f68" y="f69"/>
                  </a:cubicBezTo>
                  <a:cubicBezTo>
                    <a:pt x="f68" y="f69"/>
                    <a:pt x="f68" y="f69"/>
                    <a:pt x="f64" y="f69"/>
                  </a:cubicBezTo>
                  <a:cubicBezTo>
                    <a:pt x="f64" y="f70"/>
                    <a:pt x="f64" y="f70"/>
                    <a:pt x="f64" y="f70"/>
                  </a:cubicBezTo>
                  <a:cubicBezTo>
                    <a:pt x="f64" y="f70"/>
                    <a:pt x="f64" y="f69"/>
                    <a:pt x="f64" y="f70"/>
                  </a:cubicBezTo>
                  <a:cubicBezTo>
                    <a:pt x="f64" y="f70"/>
                    <a:pt x="f64" y="f70"/>
                    <a:pt x="f64" y="f70"/>
                  </a:cubicBezTo>
                  <a:cubicBezTo>
                    <a:pt x="f68" y="f71"/>
                    <a:pt x="f72" y="f70"/>
                    <a:pt x="f73" y="f71"/>
                  </a:cubicBezTo>
                  <a:cubicBezTo>
                    <a:pt x="f72" y="f71"/>
                    <a:pt x="f72" y="f74"/>
                    <a:pt x="f72" y="f74"/>
                  </a:cubicBezTo>
                  <a:cubicBezTo>
                    <a:pt x="f75" y="f74"/>
                    <a:pt x="f75" y="f74"/>
                    <a:pt x="f75" y="f74"/>
                  </a:cubicBezTo>
                  <a:cubicBezTo>
                    <a:pt x="f75" y="f74"/>
                    <a:pt x="f73" y="f74"/>
                    <a:pt x="f75" y="f74"/>
                  </a:cubicBezTo>
                  <a:cubicBezTo>
                    <a:pt x="f75" y="f74"/>
                    <a:pt x="f75" y="f74"/>
                    <a:pt x="f75" y="f74"/>
                  </a:cubicBezTo>
                  <a:cubicBezTo>
                    <a:pt x="f75" y="f74"/>
                    <a:pt x="f76" y="f77"/>
                    <a:pt x="f75" y="f77"/>
                  </a:cubicBezTo>
                  <a:cubicBezTo>
                    <a:pt x="f75" y="f78"/>
                    <a:pt x="f75" y="f77"/>
                    <a:pt x="f75" y="f78"/>
                  </a:cubicBezTo>
                  <a:cubicBezTo>
                    <a:pt x="f75" y="f78"/>
                    <a:pt x="f75" y="f78"/>
                    <a:pt x="f75" y="f78"/>
                  </a:cubicBezTo>
                  <a:cubicBezTo>
                    <a:pt x="f75" y="f78"/>
                    <a:pt x="f75" y="f78"/>
                    <a:pt x="f75" y="f78"/>
                  </a:cubicBezTo>
                  <a:cubicBezTo>
                    <a:pt x="f75" y="f79"/>
                    <a:pt x="f76" y="f79"/>
                    <a:pt x="f76" y="f78"/>
                  </a:cubicBezTo>
                  <a:cubicBezTo>
                    <a:pt x="f76" y="f78"/>
                    <a:pt x="f76" y="f79"/>
                    <a:pt x="f76" y="f78"/>
                  </a:cubicBezTo>
                  <a:cubicBezTo>
                    <a:pt x="f80" y="f78"/>
                    <a:pt x="f80" y="f79"/>
                    <a:pt x="f80" y="f79"/>
                  </a:cubicBezTo>
                  <a:cubicBezTo>
                    <a:pt x="f80" y="f79"/>
                    <a:pt x="f80" y="f79"/>
                    <a:pt x="f80" y="f79"/>
                  </a:cubicBezTo>
                  <a:cubicBezTo>
                    <a:pt x="f80" y="f79"/>
                    <a:pt x="f81" y="f82"/>
                    <a:pt x="f83" y="f82"/>
                  </a:cubicBezTo>
                  <a:cubicBezTo>
                    <a:pt x="f81" y="f82"/>
                    <a:pt x="f81" y="f82"/>
                    <a:pt x="f81" y="f82"/>
                  </a:cubicBezTo>
                  <a:cubicBezTo>
                    <a:pt x="f81" y="f84"/>
                    <a:pt x="f85" y="f84"/>
                    <a:pt x="f83" y="f86"/>
                  </a:cubicBezTo>
                  <a:cubicBezTo>
                    <a:pt x="f85" y="f86"/>
                    <a:pt x="f85" y="f86"/>
                    <a:pt x="f85" y="f86"/>
                  </a:cubicBezTo>
                  <a:cubicBezTo>
                    <a:pt x="f85" y="f87"/>
                    <a:pt x="f83" y="f87"/>
                    <a:pt x="f85" y="f87"/>
                  </a:cubicBezTo>
                  <a:cubicBezTo>
                    <a:pt x="f83" y="f87"/>
                    <a:pt x="f85" y="f87"/>
                    <a:pt x="f85" y="f87"/>
                  </a:cubicBezTo>
                  <a:cubicBezTo>
                    <a:pt x="f85" y="f87"/>
                    <a:pt x="f85" y="f88"/>
                    <a:pt x="f85" y="f87"/>
                  </a:cubicBezTo>
                  <a:cubicBezTo>
                    <a:pt x="f85" y="f88"/>
                    <a:pt x="f89" y="f90"/>
                    <a:pt x="f89" y="f91"/>
                  </a:cubicBezTo>
                  <a:cubicBezTo>
                    <a:pt x="f92" y="f91"/>
                    <a:pt x="f92" y="f91"/>
                    <a:pt x="f92" y="f91"/>
                  </a:cubicBezTo>
                  <a:cubicBezTo>
                    <a:pt x="f89" y="f91"/>
                    <a:pt x="f89" y="f91"/>
                    <a:pt x="f89" y="f91"/>
                  </a:cubicBezTo>
                  <a:cubicBezTo>
                    <a:pt x="f89" y="f91"/>
                    <a:pt x="f92" y="f93"/>
                    <a:pt x="f89" y="f93"/>
                  </a:cubicBezTo>
                  <a:cubicBezTo>
                    <a:pt x="f92" y="f93"/>
                    <a:pt x="f94" y="f91"/>
                    <a:pt x="f89" y="f91"/>
                  </a:cubicBezTo>
                  <a:cubicBezTo>
                    <a:pt x="f94" y="f91"/>
                    <a:pt x="f92" y="f91"/>
                    <a:pt x="f89" y="f93"/>
                  </a:cubicBezTo>
                  <a:cubicBezTo>
                    <a:pt x="f89" y="f93"/>
                    <a:pt x="f92" y="f93"/>
                    <a:pt x="f92" y="f95"/>
                  </a:cubicBezTo>
                  <a:cubicBezTo>
                    <a:pt x="f92" y="f93"/>
                    <a:pt x="f89" y="f95"/>
                    <a:pt x="f89" y="f95"/>
                  </a:cubicBezTo>
                  <a:cubicBezTo>
                    <a:pt x="f92" y="f95"/>
                    <a:pt x="f89" y="f95"/>
                    <a:pt x="f92" y="f95"/>
                  </a:cubicBezTo>
                  <a:cubicBezTo>
                    <a:pt x="f92" y="f95"/>
                    <a:pt x="f92" y="f95"/>
                    <a:pt x="f92" y="f95"/>
                  </a:cubicBezTo>
                  <a:cubicBezTo>
                    <a:pt x="f96" y="f95"/>
                    <a:pt x="f92" y="f97"/>
                    <a:pt x="f96" y="f95"/>
                  </a:cubicBezTo>
                  <a:cubicBezTo>
                    <a:pt x="f92" y="f97"/>
                    <a:pt x="f96" y="f97"/>
                    <a:pt x="f96" y="f98"/>
                  </a:cubicBezTo>
                  <a:cubicBezTo>
                    <a:pt x="f92" y="f98"/>
                    <a:pt x="f92" y="f98"/>
                    <a:pt x="f92" y="f98"/>
                  </a:cubicBezTo>
                  <a:cubicBezTo>
                    <a:pt x="f96" y="f98"/>
                    <a:pt x="f96" y="f98"/>
                    <a:pt x="f96" y="f98"/>
                  </a:cubicBezTo>
                  <a:cubicBezTo>
                    <a:pt x="f96" y="f98"/>
                    <a:pt x="f96" y="f98"/>
                    <a:pt x="f96" y="f98"/>
                  </a:cubicBezTo>
                  <a:cubicBezTo>
                    <a:pt x="f99" y="f98"/>
                    <a:pt x="f96" y="f100"/>
                    <a:pt x="f99" y="f98"/>
                  </a:cubicBezTo>
                  <a:cubicBezTo>
                    <a:pt x="f99" y="f100"/>
                    <a:pt x="f101" y="f102"/>
                    <a:pt x="f99" y="f102"/>
                  </a:cubicBezTo>
                  <a:cubicBezTo>
                    <a:pt x="f101" y="f102"/>
                    <a:pt x="f101" y="f103"/>
                    <a:pt x="f101" y="f103"/>
                  </a:cubicBezTo>
                  <a:cubicBezTo>
                    <a:pt x="f101" y="f103"/>
                    <a:pt x="f101" y="f103"/>
                    <a:pt x="f101" y="f103"/>
                  </a:cubicBezTo>
                  <a:cubicBezTo>
                    <a:pt x="f101" y="f104"/>
                    <a:pt x="f101" y="f103"/>
                    <a:pt x="f101" y="f104"/>
                  </a:cubicBezTo>
                  <a:cubicBezTo>
                    <a:pt x="f101" y="f104"/>
                    <a:pt x="f101" y="f104"/>
                    <a:pt x="f101" y="f105"/>
                  </a:cubicBezTo>
                  <a:cubicBezTo>
                    <a:pt x="f106" y="f105"/>
                    <a:pt x="f106" y="f105"/>
                    <a:pt x="f106" y="f105"/>
                  </a:cubicBezTo>
                  <a:cubicBezTo>
                    <a:pt x="f106" y="f105"/>
                    <a:pt x="f107" y="f105"/>
                    <a:pt x="f107" y="f108"/>
                  </a:cubicBezTo>
                  <a:cubicBezTo>
                    <a:pt x="f106" y="f108"/>
                    <a:pt x="f106" y="f108"/>
                    <a:pt x="f106" y="f108"/>
                  </a:cubicBezTo>
                  <a:cubicBezTo>
                    <a:pt x="f101" y="f109"/>
                    <a:pt x="f107" y="f109"/>
                    <a:pt x="f107" y="f109"/>
                  </a:cubicBezTo>
                  <a:cubicBezTo>
                    <a:pt x="f110" y="f109"/>
                    <a:pt x="f110" y="f109"/>
                    <a:pt x="f110" y="f109"/>
                  </a:cubicBezTo>
                  <a:cubicBezTo>
                    <a:pt x="f107" y="f109"/>
                    <a:pt x="f111" y="f109"/>
                    <a:pt x="f110" y="f112"/>
                  </a:cubicBezTo>
                  <a:cubicBezTo>
                    <a:pt x="f110" y="f112"/>
                    <a:pt x="f110" y="f112"/>
                    <a:pt x="f111" y="f112"/>
                  </a:cubicBezTo>
                  <a:cubicBezTo>
                    <a:pt x="f111" y="f113"/>
                    <a:pt x="f114" y="f115"/>
                    <a:pt x="f111" y="f116"/>
                  </a:cubicBezTo>
                  <a:cubicBezTo>
                    <a:pt x="f111" y="f116"/>
                    <a:pt x="f114" y="f117"/>
                    <a:pt x="f114" y="f116"/>
                  </a:cubicBezTo>
                  <a:cubicBezTo>
                    <a:pt x="f114" y="f116"/>
                    <a:pt x="f111" y="f116"/>
                    <a:pt x="f114" y="f116"/>
                  </a:cubicBezTo>
                  <a:cubicBezTo>
                    <a:pt x="f114" y="f116"/>
                    <a:pt x="f114" y="f116"/>
                    <a:pt x="f114" y="f116"/>
                  </a:cubicBezTo>
                  <a:cubicBezTo>
                    <a:pt x="f114" y="f116"/>
                    <a:pt x="f114" y="f117"/>
                    <a:pt x="f111" y="f117"/>
                  </a:cubicBezTo>
                  <a:cubicBezTo>
                    <a:pt x="f111" y="f118"/>
                    <a:pt x="f119" y="f117"/>
                    <a:pt x="f119" y="f118"/>
                  </a:cubicBezTo>
                  <a:cubicBezTo>
                    <a:pt x="f119" y="f118"/>
                    <a:pt x="f119" y="f118"/>
                    <a:pt x="f119" y="f118"/>
                  </a:cubicBezTo>
                  <a:cubicBezTo>
                    <a:pt x="f120" y="f118"/>
                    <a:pt x="f120" y="f118"/>
                    <a:pt x="f120" y="f118"/>
                  </a:cubicBezTo>
                  <a:cubicBezTo>
                    <a:pt x="f120" y="f121"/>
                    <a:pt x="f119" y="f121"/>
                    <a:pt x="f119" y="f121"/>
                  </a:cubicBezTo>
                  <a:cubicBezTo>
                    <a:pt x="f119" y="f122"/>
                    <a:pt x="f119" y="f122"/>
                    <a:pt x="f119" y="f122"/>
                  </a:cubicBezTo>
                  <a:cubicBezTo>
                    <a:pt x="f119" y="f122"/>
                    <a:pt x="f119" y="f122"/>
                    <a:pt x="f119" y="f122"/>
                  </a:cubicBezTo>
                  <a:cubicBezTo>
                    <a:pt x="f119" y="f122"/>
                    <a:pt x="f119" y="f122"/>
                    <a:pt x="f120" y="f122"/>
                  </a:cubicBezTo>
                  <a:cubicBezTo>
                    <a:pt x="f119" y="f122"/>
                    <a:pt x="f119" y="f122"/>
                    <a:pt x="f119" y="f122"/>
                  </a:cubicBezTo>
                  <a:cubicBezTo>
                    <a:pt x="f120" y="f123"/>
                    <a:pt x="f120" y="f123"/>
                    <a:pt x="f120" y="f123"/>
                  </a:cubicBezTo>
                  <a:cubicBezTo>
                    <a:pt x="f120" y="f122"/>
                    <a:pt x="f120" y="f122"/>
                    <a:pt x="f120" y="f122"/>
                  </a:cubicBezTo>
                  <a:cubicBezTo>
                    <a:pt x="f120" y="f122"/>
                    <a:pt x="f120" y="f122"/>
                    <a:pt x="f124" y="f122"/>
                  </a:cubicBezTo>
                  <a:cubicBezTo>
                    <a:pt x="f120" y="f123"/>
                    <a:pt x="f124" y="f123"/>
                    <a:pt x="f124" y="f123"/>
                  </a:cubicBezTo>
                  <a:cubicBezTo>
                    <a:pt x="f124" y="f123"/>
                    <a:pt x="f124" y="f123"/>
                    <a:pt x="f124" y="f123"/>
                  </a:cubicBezTo>
                  <a:cubicBezTo>
                    <a:pt x="f124" y="f123"/>
                    <a:pt x="f123" y="f120"/>
                    <a:pt x="f124" y="f120"/>
                  </a:cubicBezTo>
                  <a:cubicBezTo>
                    <a:pt x="f124" y="f123"/>
                    <a:pt x="f124" y="f123"/>
                    <a:pt x="f124" y="f123"/>
                  </a:cubicBezTo>
                  <a:cubicBezTo>
                    <a:pt x="f124" y="f120"/>
                    <a:pt x="f120" y="f120"/>
                    <a:pt x="f124" y="f120"/>
                  </a:cubicBezTo>
                  <a:cubicBezTo>
                    <a:pt x="f124" y="f120"/>
                    <a:pt x="f123" y="f123"/>
                    <a:pt x="f123" y="f120"/>
                  </a:cubicBezTo>
                  <a:cubicBezTo>
                    <a:pt x="f124" y="f120"/>
                    <a:pt x="f124" y="f120"/>
                    <a:pt x="f124" y="f120"/>
                  </a:cubicBezTo>
                  <a:cubicBezTo>
                    <a:pt x="f124" y="f119"/>
                    <a:pt x="f124" y="f119"/>
                    <a:pt x="f124" y="f119"/>
                  </a:cubicBezTo>
                  <a:cubicBezTo>
                    <a:pt x="f123" y="f120"/>
                    <a:pt x="f123" y="f120"/>
                    <a:pt x="f123" y="f120"/>
                  </a:cubicBezTo>
                  <a:cubicBezTo>
                    <a:pt x="f124" y="f119"/>
                    <a:pt x="f124" y="f119"/>
                    <a:pt x="f124" y="f119"/>
                  </a:cubicBezTo>
                  <a:cubicBezTo>
                    <a:pt x="f123" y="f120"/>
                    <a:pt x="f123" y="f119"/>
                    <a:pt x="f122" y="f119"/>
                  </a:cubicBezTo>
                  <a:cubicBezTo>
                    <a:pt x="f122" y="f119"/>
                    <a:pt x="f123" y="f114"/>
                    <a:pt x="f122" y="f114"/>
                  </a:cubicBezTo>
                  <a:cubicBezTo>
                    <a:pt x="f122" y="f114"/>
                    <a:pt x="f122" y="f114"/>
                    <a:pt x="f122" y="f114"/>
                  </a:cubicBezTo>
                  <a:cubicBezTo>
                    <a:pt x="f123" y="f114"/>
                    <a:pt x="f122" y="f111"/>
                    <a:pt x="f122" y="f111"/>
                  </a:cubicBezTo>
                  <a:cubicBezTo>
                    <a:pt x="f122" y="f111"/>
                    <a:pt x="f122" y="f111"/>
                    <a:pt x="f122" y="f111"/>
                  </a:cubicBezTo>
                  <a:cubicBezTo>
                    <a:pt x="f122" y="f111"/>
                    <a:pt x="f122" y="f111"/>
                    <a:pt x="f121" y="f111"/>
                  </a:cubicBezTo>
                  <a:cubicBezTo>
                    <a:pt x="f121" y="f110"/>
                    <a:pt x="f123" y="f110"/>
                    <a:pt x="f122" y="f110"/>
                  </a:cubicBezTo>
                  <a:cubicBezTo>
                    <a:pt x="f122" y="f125"/>
                    <a:pt x="f121" y="f110"/>
                    <a:pt x="f121" y="f110"/>
                  </a:cubicBezTo>
                  <a:cubicBezTo>
                    <a:pt x="f121" y="f125"/>
                    <a:pt x="f116" y="f125"/>
                    <a:pt x="f118" y="f107"/>
                  </a:cubicBezTo>
                  <a:cubicBezTo>
                    <a:pt x="f116" y="f107"/>
                    <a:pt x="f116" y="f107"/>
                    <a:pt x="f116" y="f107"/>
                  </a:cubicBezTo>
                  <a:cubicBezTo>
                    <a:pt x="f116" y="f106"/>
                    <a:pt x="f113" y="f101"/>
                    <a:pt x="f115" y="f99"/>
                  </a:cubicBezTo>
                  <a:cubicBezTo>
                    <a:pt x="f115" y="f99"/>
                    <a:pt x="f115" y="f92"/>
                    <a:pt x="f116" y="f92"/>
                  </a:cubicBezTo>
                  <a:cubicBezTo>
                    <a:pt x="f115" y="f92"/>
                    <a:pt x="f116" y="f92"/>
                    <a:pt x="f115" y="f92"/>
                  </a:cubicBezTo>
                  <a:cubicBezTo>
                    <a:pt x="f115" y="f99"/>
                    <a:pt x="f115" y="f99"/>
                    <a:pt x="f115" y="f99"/>
                  </a:cubicBezTo>
                  <a:cubicBezTo>
                    <a:pt x="f113" y="f92"/>
                    <a:pt x="f112" y="f92"/>
                    <a:pt x="f113" y="f89"/>
                  </a:cubicBezTo>
                  <a:cubicBezTo>
                    <a:pt x="f112" y="f89"/>
                    <a:pt x="f112" y="f89"/>
                    <a:pt x="f112" y="f89"/>
                  </a:cubicBezTo>
                  <a:cubicBezTo>
                    <a:pt x="f113" y="f89"/>
                    <a:pt x="f113" y="f94"/>
                    <a:pt x="f112" y="f94"/>
                  </a:cubicBezTo>
                  <a:cubicBezTo>
                    <a:pt x="f112" y="f94"/>
                    <a:pt x="f112" y="f94"/>
                    <a:pt x="f112" y="f94"/>
                  </a:cubicBezTo>
                  <a:cubicBezTo>
                    <a:pt x="f112" y="f94"/>
                    <a:pt x="f112" y="f94"/>
                    <a:pt x="f112" y="f94"/>
                  </a:cubicBezTo>
                  <a:cubicBezTo>
                    <a:pt x="f126" y="f94"/>
                    <a:pt x="f126" y="f94"/>
                    <a:pt x="f126" y="f94"/>
                  </a:cubicBezTo>
                  <a:cubicBezTo>
                    <a:pt x="f112" y="f94"/>
                    <a:pt x="f112" y="f85"/>
                    <a:pt x="f112" y="f85"/>
                  </a:cubicBezTo>
                  <a:cubicBezTo>
                    <a:pt x="f126" y="f85"/>
                    <a:pt x="f109" y="f85"/>
                    <a:pt x="f126" y="f85"/>
                  </a:cubicBezTo>
                  <a:cubicBezTo>
                    <a:pt x="f126" y="f83"/>
                    <a:pt x="f126" y="f83"/>
                    <a:pt x="f126" y="f83"/>
                  </a:cubicBezTo>
                  <a:cubicBezTo>
                    <a:pt x="f109" y="f83"/>
                    <a:pt x="f109" y="f83"/>
                    <a:pt x="f109" y="f83"/>
                  </a:cubicBezTo>
                  <a:cubicBezTo>
                    <a:pt x="f109" y="f127"/>
                    <a:pt x="f109" y="f127"/>
                    <a:pt x="f126" y="f81"/>
                  </a:cubicBezTo>
                  <a:cubicBezTo>
                    <a:pt x="f108" y="f81"/>
                    <a:pt x="f105" y="f128"/>
                    <a:pt x="f104" y="f73"/>
                  </a:cubicBezTo>
                  <a:cubicBezTo>
                    <a:pt x="f104" y="f73"/>
                    <a:pt x="f104" y="f73"/>
                    <a:pt x="f104" y="f73"/>
                  </a:cubicBezTo>
                  <a:cubicBezTo>
                    <a:pt x="f104" y="f73"/>
                    <a:pt x="f104" y="f73"/>
                    <a:pt x="f104" y="f73"/>
                  </a:cubicBezTo>
                  <a:cubicBezTo>
                    <a:pt x="f104" y="f73"/>
                    <a:pt x="f104" y="f72"/>
                    <a:pt x="f105" y="f72"/>
                  </a:cubicBezTo>
                  <a:cubicBezTo>
                    <a:pt x="f104" y="f72"/>
                    <a:pt x="f104" y="f72"/>
                    <a:pt x="f104" y="f72"/>
                  </a:cubicBezTo>
                  <a:cubicBezTo>
                    <a:pt x="f103" y="f72"/>
                    <a:pt x="f104" y="f72"/>
                    <a:pt x="f103" y="f72"/>
                  </a:cubicBezTo>
                  <a:cubicBezTo>
                    <a:pt x="f103" y="f72"/>
                    <a:pt x="f103" y="f68"/>
                    <a:pt x="f103" y="f72"/>
                  </a:cubicBezTo>
                  <a:cubicBezTo>
                    <a:pt x="f103" y="f68"/>
                    <a:pt x="f103" y="f68"/>
                    <a:pt x="f104" y="f68"/>
                  </a:cubicBezTo>
                  <a:cubicBezTo>
                    <a:pt x="f103" y="f68"/>
                    <a:pt x="f103" y="f68"/>
                    <a:pt x="f103" y="f68"/>
                  </a:cubicBezTo>
                  <a:cubicBezTo>
                    <a:pt x="f104" y="f64"/>
                    <a:pt x="f105" y="f68"/>
                    <a:pt x="f108" y="f64"/>
                  </a:cubicBezTo>
                  <a:cubicBezTo>
                    <a:pt x="f105" y="f64"/>
                    <a:pt x="f105" y="f64"/>
                    <a:pt x="f105" y="f64"/>
                  </a:cubicBezTo>
                  <a:cubicBezTo>
                    <a:pt x="f108" y="f62"/>
                    <a:pt x="f108" y="f64"/>
                    <a:pt x="f108" y="f62"/>
                  </a:cubicBezTo>
                  <a:cubicBezTo>
                    <a:pt x="f105" y="f64"/>
                    <a:pt x="f105" y="f64"/>
                    <a:pt x="f105" y="f64"/>
                  </a:cubicBezTo>
                  <a:cubicBezTo>
                    <a:pt x="f104" y="f62"/>
                    <a:pt x="f103" y="f64"/>
                    <a:pt x="f103" y="f64"/>
                  </a:cubicBezTo>
                  <a:cubicBezTo>
                    <a:pt x="f103" y="f62"/>
                    <a:pt x="f103" y="f64"/>
                    <a:pt x="f104" y="f64"/>
                  </a:cubicBezTo>
                  <a:cubicBezTo>
                    <a:pt x="f104" y="f62"/>
                    <a:pt x="f103" y="f62"/>
                    <a:pt x="f103" y="f62"/>
                  </a:cubicBezTo>
                  <a:cubicBezTo>
                    <a:pt x="f103" y="f62"/>
                    <a:pt x="f102" y="f64"/>
                    <a:pt x="f102" y="f62"/>
                  </a:cubicBezTo>
                  <a:cubicBezTo>
                    <a:pt x="f102" y="f62"/>
                    <a:pt x="f103" y="f62"/>
                    <a:pt x="f102" y="f62"/>
                  </a:cubicBezTo>
                  <a:cubicBezTo>
                    <a:pt x="f102" y="f62"/>
                    <a:pt x="f102" y="f62"/>
                    <a:pt x="f98" y="f62"/>
                  </a:cubicBezTo>
                  <a:cubicBezTo>
                    <a:pt x="f98" y="f62"/>
                    <a:pt x="f98" y="f62"/>
                    <a:pt x="f98" y="f62"/>
                  </a:cubicBezTo>
                  <a:cubicBezTo>
                    <a:pt x="f98" y="f60"/>
                    <a:pt x="f102" y="f60"/>
                    <a:pt x="f102" y="f60"/>
                  </a:cubicBezTo>
                  <a:cubicBezTo>
                    <a:pt x="f102" y="f60"/>
                    <a:pt x="f98" y="f58"/>
                    <a:pt x="f97" y="f60"/>
                  </a:cubicBezTo>
                  <a:cubicBezTo>
                    <a:pt x="f98" y="f60"/>
                    <a:pt x="f98" y="f60"/>
                    <a:pt x="f98" y="f60"/>
                  </a:cubicBezTo>
                  <a:cubicBezTo>
                    <a:pt x="f98" y="f58"/>
                    <a:pt x="f97" y="f58"/>
                    <a:pt x="f98" y="f58"/>
                  </a:cubicBezTo>
                  <a:cubicBezTo>
                    <a:pt x="f97" y="f58"/>
                    <a:pt x="f97" y="f58"/>
                    <a:pt x="f97" y="f58"/>
                  </a:cubicBezTo>
                  <a:cubicBezTo>
                    <a:pt x="f97" y="f58"/>
                    <a:pt x="f98" y="f58"/>
                    <a:pt x="f98" y="f129"/>
                  </a:cubicBezTo>
                  <a:cubicBezTo>
                    <a:pt x="f98" y="f129"/>
                    <a:pt x="f97" y="f129"/>
                    <a:pt x="f97" y="f55"/>
                  </a:cubicBezTo>
                  <a:cubicBezTo>
                    <a:pt x="f97" y="f55"/>
                    <a:pt x="f97" y="f55"/>
                    <a:pt x="f95" y="f55"/>
                  </a:cubicBezTo>
                  <a:cubicBezTo>
                    <a:pt x="f95" y="f129"/>
                    <a:pt x="f97" y="f129"/>
                    <a:pt x="f95" y="f129"/>
                  </a:cubicBezTo>
                  <a:cubicBezTo>
                    <a:pt x="f97" y="f129"/>
                    <a:pt x="f95" y="f129"/>
                    <a:pt x="f95" y="f129"/>
                  </a:cubicBezTo>
                  <a:cubicBezTo>
                    <a:pt x="f95" y="f55"/>
                    <a:pt x="f95" y="f55"/>
                    <a:pt x="f95" y="f55"/>
                  </a:cubicBezTo>
                  <a:cubicBezTo>
                    <a:pt x="f95" y="f55"/>
                    <a:pt x="f95" y="f55"/>
                    <a:pt x="f130" y="f55"/>
                  </a:cubicBezTo>
                  <a:cubicBezTo>
                    <a:pt x="f95" y="f55"/>
                    <a:pt x="f95" y="f55"/>
                    <a:pt x="f95" y="f55"/>
                  </a:cubicBezTo>
                  <a:cubicBezTo>
                    <a:pt x="f130" y="f55"/>
                    <a:pt x="f130" y="f55"/>
                    <a:pt x="f130" y="f55"/>
                  </a:cubicBezTo>
                  <a:cubicBezTo>
                    <a:pt x="f95" y="f53"/>
                    <a:pt x="f95" y="f53"/>
                    <a:pt x="f95" y="f53"/>
                  </a:cubicBezTo>
                  <a:cubicBezTo>
                    <a:pt x="f95" y="f53"/>
                    <a:pt x="f95" y="f53"/>
                    <a:pt x="f95" y="f53"/>
                  </a:cubicBezTo>
                  <a:cubicBezTo>
                    <a:pt x="f95" y="f53"/>
                    <a:pt x="f95" y="f53"/>
                    <a:pt x="f95" y="f47"/>
                  </a:cubicBezTo>
                  <a:cubicBezTo>
                    <a:pt x="f130" y="f53"/>
                    <a:pt x="f130" y="f53"/>
                    <a:pt x="f130" y="f53"/>
                  </a:cubicBezTo>
                  <a:cubicBezTo>
                    <a:pt x="f93" y="f53"/>
                    <a:pt x="f130" y="f47"/>
                    <a:pt x="f93" y="f47"/>
                  </a:cubicBezTo>
                  <a:cubicBezTo>
                    <a:pt x="f130" y="f53"/>
                    <a:pt x="f130" y="f53"/>
                    <a:pt x="f130" y="f53"/>
                  </a:cubicBezTo>
                  <a:cubicBezTo>
                    <a:pt x="f130" y="f47"/>
                    <a:pt x="f95" y="f47"/>
                    <a:pt x="f95" y="f45"/>
                  </a:cubicBezTo>
                  <a:cubicBezTo>
                    <a:pt x="f130" y="f45"/>
                    <a:pt x="f93" y="f45"/>
                    <a:pt x="f93" y="f47"/>
                  </a:cubicBezTo>
                  <a:cubicBezTo>
                    <a:pt x="f93" y="f47"/>
                    <a:pt x="f93" y="f45"/>
                    <a:pt x="f130" y="f45"/>
                  </a:cubicBezTo>
                  <a:cubicBezTo>
                    <a:pt x="f93" y="f45"/>
                    <a:pt x="f93" y="f47"/>
                    <a:pt x="f93" y="f45"/>
                  </a:cubicBezTo>
                  <a:cubicBezTo>
                    <a:pt x="f93" y="f43"/>
                    <a:pt x="f93" y="f43"/>
                    <a:pt x="f93" y="f43"/>
                  </a:cubicBezTo>
                  <a:cubicBezTo>
                    <a:pt x="f130" y="f43"/>
                    <a:pt x="f130" y="f43"/>
                    <a:pt x="f130" y="f43"/>
                  </a:cubicBezTo>
                  <a:cubicBezTo>
                    <a:pt x="f130" y="f40"/>
                    <a:pt x="f130" y="f40"/>
                    <a:pt x="f130" y="f40"/>
                  </a:cubicBezTo>
                  <a:cubicBezTo>
                    <a:pt x="f95" y="f40"/>
                    <a:pt x="f95" y="f40"/>
                    <a:pt x="f95" y="f40"/>
                  </a:cubicBezTo>
                  <a:cubicBezTo>
                    <a:pt x="f95" y="f40"/>
                    <a:pt x="f95" y="f40"/>
                    <a:pt x="f95" y="f38"/>
                  </a:cubicBezTo>
                  <a:cubicBezTo>
                    <a:pt x="f130" y="f43"/>
                    <a:pt x="f93" y="f40"/>
                    <a:pt x="f91" y="f40"/>
                  </a:cubicBezTo>
                  <a:cubicBezTo>
                    <a:pt x="f91" y="f40"/>
                    <a:pt x="f130" y="f38"/>
                    <a:pt x="f91" y="f38"/>
                  </a:cubicBezTo>
                  <a:cubicBezTo>
                    <a:pt x="f91" y="f38"/>
                    <a:pt x="f90" y="f38"/>
                    <a:pt x="f91" y="f38"/>
                  </a:cubicBezTo>
                  <a:cubicBezTo>
                    <a:pt x="f91" y="f38"/>
                    <a:pt x="f90" y="f40"/>
                    <a:pt x="f90" y="f38"/>
                  </a:cubicBezTo>
                  <a:cubicBezTo>
                    <a:pt x="f91" y="f36"/>
                    <a:pt x="f91" y="f36"/>
                    <a:pt x="f91" y="f36"/>
                  </a:cubicBezTo>
                  <a:cubicBezTo>
                    <a:pt x="f91" y="f38"/>
                    <a:pt x="f91" y="f38"/>
                    <a:pt x="f91" y="f38"/>
                  </a:cubicBezTo>
                  <a:cubicBezTo>
                    <a:pt x="f93" y="f36"/>
                    <a:pt x="f93" y="f36"/>
                    <a:pt x="f93" y="f36"/>
                  </a:cubicBezTo>
                  <a:cubicBezTo>
                    <a:pt x="f93" y="f36"/>
                    <a:pt x="f93" y="f33"/>
                    <a:pt x="f91" y="f33"/>
                  </a:cubicBezTo>
                  <a:cubicBezTo>
                    <a:pt x="f91" y="f36"/>
                    <a:pt x="f93" y="f36"/>
                    <a:pt x="f91" y="f36"/>
                  </a:cubicBezTo>
                  <a:cubicBezTo>
                    <a:pt x="f90" y="f36"/>
                    <a:pt x="f91" y="f33"/>
                    <a:pt x="f90" y="f33"/>
                  </a:cubicBezTo>
                  <a:cubicBezTo>
                    <a:pt x="f90" y="f36"/>
                    <a:pt x="f90" y="f36"/>
                    <a:pt x="f88" y="f36"/>
                  </a:cubicBezTo>
                  <a:cubicBezTo>
                    <a:pt x="f88" y="f36"/>
                    <a:pt x="f88" y="f36"/>
                    <a:pt x="f88" y="f36"/>
                  </a:cubicBezTo>
                  <a:cubicBezTo>
                    <a:pt x="f88" y="f36"/>
                    <a:pt x="f88" y="f36"/>
                    <a:pt x="f88" y="f36"/>
                  </a:cubicBezTo>
                  <a:cubicBezTo>
                    <a:pt x="f88" y="f33"/>
                    <a:pt x="f88" y="f36"/>
                    <a:pt x="f87" y="f33"/>
                  </a:cubicBezTo>
                  <a:cubicBezTo>
                    <a:pt x="f88" y="f33"/>
                    <a:pt x="f88" y="f33"/>
                    <a:pt x="f88" y="f33"/>
                  </a:cubicBezTo>
                  <a:cubicBezTo>
                    <a:pt x="f90" y="f131"/>
                    <a:pt x="f88" y="f36"/>
                    <a:pt x="f90" y="f33"/>
                  </a:cubicBezTo>
                  <a:cubicBezTo>
                    <a:pt x="f90" y="f33"/>
                    <a:pt x="f88" y="f33"/>
                    <a:pt x="f88" y="f131"/>
                  </a:cubicBezTo>
                  <a:cubicBezTo>
                    <a:pt x="f90" y="f131"/>
                    <a:pt x="f90" y="f131"/>
                    <a:pt x="f90" y="f131"/>
                  </a:cubicBezTo>
                  <a:cubicBezTo>
                    <a:pt x="f90" y="f131"/>
                    <a:pt x="f91" y="f31"/>
                    <a:pt x="f90" y="f31"/>
                  </a:cubicBezTo>
                  <a:cubicBezTo>
                    <a:pt x="f88" y="f31"/>
                    <a:pt x="f88" y="f31"/>
                    <a:pt x="f88" y="f131"/>
                  </a:cubicBezTo>
                  <a:cubicBezTo>
                    <a:pt x="f88" y="f31"/>
                    <a:pt x="f87" y="f31"/>
                    <a:pt x="f87" y="f31"/>
                  </a:cubicBezTo>
                  <a:cubicBezTo>
                    <a:pt x="f88" y="f27"/>
                    <a:pt x="f86" y="f27"/>
                    <a:pt x="f87" y="f27"/>
                  </a:cubicBezTo>
                  <a:cubicBezTo>
                    <a:pt x="f87" y="f27"/>
                    <a:pt x="f88" y="f31"/>
                    <a:pt x="f90" y="f31"/>
                  </a:cubicBezTo>
                  <a:cubicBezTo>
                    <a:pt x="f90" y="f27"/>
                    <a:pt x="f90" y="f131"/>
                    <a:pt x="f91" y="f31"/>
                  </a:cubicBezTo>
                  <a:cubicBezTo>
                    <a:pt x="f90" y="f31"/>
                    <a:pt x="f91" y="f27"/>
                    <a:pt x="f93" y="f27"/>
                  </a:cubicBezTo>
                  <a:cubicBezTo>
                    <a:pt x="f91" y="f27"/>
                    <a:pt x="f91" y="f27"/>
                    <a:pt x="f91" y="f27"/>
                  </a:cubicBezTo>
                  <a:cubicBezTo>
                    <a:pt x="f91" y="f27"/>
                    <a:pt x="f91" y="f27"/>
                    <a:pt x="f90" y="f27"/>
                  </a:cubicBezTo>
                  <a:cubicBezTo>
                    <a:pt x="f88" y="f25"/>
                    <a:pt x="f88" y="f25"/>
                    <a:pt x="f88" y="f25"/>
                  </a:cubicBezTo>
                  <a:cubicBezTo>
                    <a:pt x="f88" y="f25"/>
                    <a:pt x="f88" y="f25"/>
                    <a:pt x="f90" y="f25"/>
                  </a:cubicBezTo>
                  <a:cubicBezTo>
                    <a:pt x="f88" y="f23"/>
                    <a:pt x="f88" y="f23"/>
                    <a:pt x="f87" y="f20"/>
                  </a:cubicBezTo>
                  <a:cubicBezTo>
                    <a:pt x="f87" y="f23"/>
                    <a:pt x="f87" y="f17"/>
                    <a:pt x="f86" y="f20"/>
                  </a:cubicBezTo>
                  <a:cubicBezTo>
                    <a:pt x="f86" y="f20"/>
                    <a:pt x="f86" y="f23"/>
                    <a:pt x="f82" y="f23"/>
                  </a:cubicBezTo>
                  <a:cubicBezTo>
                    <a:pt x="f86" y="f23"/>
                    <a:pt x="f86" y="f23"/>
                    <a:pt x="f86" y="f23"/>
                  </a:cubicBezTo>
                  <a:cubicBezTo>
                    <a:pt x="f82" y="f23"/>
                    <a:pt x="f86" y="f20"/>
                    <a:pt x="f86" y="f20"/>
                  </a:cubicBezTo>
                  <a:cubicBezTo>
                    <a:pt x="f86" y="f23"/>
                    <a:pt x="f87" y="f20"/>
                    <a:pt x="f87" y="f17"/>
                  </a:cubicBezTo>
                  <a:cubicBezTo>
                    <a:pt x="f88" y="f17"/>
                    <a:pt x="f88" y="f17"/>
                    <a:pt x="f88" y="f17"/>
                  </a:cubicBezTo>
                  <a:cubicBezTo>
                    <a:pt x="f87" y="f16"/>
                    <a:pt x="f86" y="f16"/>
                    <a:pt x="f86" y="f16"/>
                  </a:cubicBezTo>
                  <a:cubicBezTo>
                    <a:pt x="f86" y="f132"/>
                    <a:pt x="f82" y="f12"/>
                    <a:pt x="f82" y="f15"/>
                  </a:cubicBezTo>
                  <a:cubicBezTo>
                    <a:pt x="f82" y="f15"/>
                    <a:pt x="f86" y="f15"/>
                    <a:pt x="f86" y="f133"/>
                  </a:cubicBezTo>
                  <a:cubicBezTo>
                    <a:pt x="f82" y="f133"/>
                    <a:pt x="f82" y="f15"/>
                    <a:pt x="f82" y="f133"/>
                  </a:cubicBezTo>
                  <a:cubicBezTo>
                    <a:pt x="f82" y="f133"/>
                    <a:pt x="f82" y="f133"/>
                    <a:pt x="f82" y="f133"/>
                  </a:cubicBezTo>
                  <a:cubicBezTo>
                    <a:pt x="f82" y="f133"/>
                    <a:pt x="f82" y="f134"/>
                    <a:pt x="f79" y="f134"/>
                  </a:cubicBezTo>
                  <a:cubicBezTo>
                    <a:pt x="f82" y="f134"/>
                    <a:pt x="f82" y="f134"/>
                    <a:pt x="f82" y="f134"/>
                  </a:cubicBezTo>
                  <a:cubicBezTo>
                    <a:pt x="f82" y="f134"/>
                    <a:pt x="f82" y="f134"/>
                    <a:pt x="f79" y="f134"/>
                  </a:cubicBezTo>
                  <a:cubicBezTo>
                    <a:pt x="f82" y="f134"/>
                    <a:pt x="f82" y="f134"/>
                    <a:pt x="f82" y="f134"/>
                  </a:cubicBezTo>
                  <a:cubicBezTo>
                    <a:pt x="f86" y="f8"/>
                    <a:pt x="f82" y="f8"/>
                    <a:pt x="f79" y="f8"/>
                  </a:cubicBezTo>
                  <a:cubicBezTo>
                    <a:pt x="f79" y="f8"/>
                    <a:pt x="f79" y="f8"/>
                    <a:pt x="f79" y="f8"/>
                  </a:cubicBezTo>
                  <a:cubicBezTo>
                    <a:pt x="f6" y="f8"/>
                    <a:pt x="f79" y="f135"/>
                    <a:pt x="f6" y="f135"/>
                  </a:cubicBezTo>
                  <a:cubicBezTo>
                    <a:pt x="f79" y="f136"/>
                    <a:pt x="f79" y="f136"/>
                    <a:pt x="f79" y="f136"/>
                  </a:cubicBezTo>
                  <a:cubicBezTo>
                    <a:pt x="f6" y="f136"/>
                    <a:pt x="f6" y="f136"/>
                    <a:pt x="f6" y="f136"/>
                  </a:cubicBezTo>
                  <a:cubicBezTo>
                    <a:pt x="f79" y="f136"/>
                    <a:pt x="f79" y="f5"/>
                    <a:pt x="f6" y="f5"/>
                  </a:cubicBezTo>
                  <a:cubicBezTo>
                    <a:pt x="f82" y="f136"/>
                    <a:pt x="f82" y="f136"/>
                    <a:pt x="f82" y="f136"/>
                  </a:cubicBezTo>
                  <a:cubicBezTo>
                    <a:pt x="f79" y="f136"/>
                    <a:pt x="f79" y="f136"/>
                    <a:pt x="f79" y="f136"/>
                  </a:cubicBezTo>
                  <a:cubicBezTo>
                    <a:pt x="f6" y="f135"/>
                    <a:pt x="f79" y="f135"/>
                    <a:pt x="f79" y="f135"/>
                  </a:cubicBezTo>
                  <a:cubicBezTo>
                    <a:pt x="f79" y="f135"/>
                    <a:pt x="f79" y="f135"/>
                    <a:pt x="f79" y="f135"/>
                  </a:cubicBezTo>
                  <a:cubicBezTo>
                    <a:pt x="f82" y="f136"/>
                    <a:pt x="f82" y="f135"/>
                    <a:pt x="f82" y="f136"/>
                  </a:cubicBezTo>
                  <a:cubicBezTo>
                    <a:pt x="f82" y="f136"/>
                    <a:pt x="f82" y="f136"/>
                    <a:pt x="f82" y="f136"/>
                  </a:cubicBezTo>
                  <a:cubicBezTo>
                    <a:pt x="f82" y="f136"/>
                    <a:pt x="f86" y="f136"/>
                    <a:pt x="f86" y="f135"/>
                  </a:cubicBezTo>
                  <a:cubicBezTo>
                    <a:pt x="f82" y="f135"/>
                    <a:pt x="f86" y="f135"/>
                    <a:pt x="f82" y="f135"/>
                  </a:cubicBezTo>
                  <a:cubicBezTo>
                    <a:pt x="f86" y="f135"/>
                    <a:pt x="f86" y="f135"/>
                    <a:pt x="f86" y="f8"/>
                  </a:cubicBezTo>
                  <a:cubicBezTo>
                    <a:pt x="f86" y="f8"/>
                    <a:pt x="f87" y="f8"/>
                    <a:pt x="f87" y="f134"/>
                  </a:cubicBezTo>
                  <a:cubicBezTo>
                    <a:pt x="f86" y="f134"/>
                    <a:pt x="f86" y="f134"/>
                    <a:pt x="f86" y="f134"/>
                  </a:cubicBezTo>
                  <a:cubicBezTo>
                    <a:pt x="f86" y="f134"/>
                    <a:pt x="f86" y="f134"/>
                    <a:pt x="f86" y="f133"/>
                  </a:cubicBezTo>
                  <a:cubicBezTo>
                    <a:pt x="f86" y="f133"/>
                    <a:pt x="f87" y="f134"/>
                    <a:pt x="f88" y="f133"/>
                  </a:cubicBezTo>
                  <a:cubicBezTo>
                    <a:pt x="f87" y="f133"/>
                    <a:pt x="f87" y="f133"/>
                    <a:pt x="f87" y="f133"/>
                  </a:cubicBezTo>
                  <a:cubicBezTo>
                    <a:pt x="f88" y="f133"/>
                    <a:pt x="f88" y="f133"/>
                    <a:pt x="f88" y="f133"/>
                  </a:cubicBezTo>
                  <a:cubicBezTo>
                    <a:pt x="f90" y="f15"/>
                    <a:pt x="f90" y="f12"/>
                    <a:pt x="f91" y="f132"/>
                  </a:cubicBezTo>
                  <a:cubicBezTo>
                    <a:pt x="f90" y="f132"/>
                    <a:pt x="f90" y="f132"/>
                    <a:pt x="f90" y="f132"/>
                  </a:cubicBezTo>
                  <a:cubicBezTo>
                    <a:pt x="f91" y="f132"/>
                    <a:pt x="f91" y="f16"/>
                    <a:pt x="f93" y="f16"/>
                  </a:cubicBezTo>
                  <a:cubicBezTo>
                    <a:pt x="f93" y="f17"/>
                    <a:pt x="f130" y="f20"/>
                    <a:pt x="f130" y="f23"/>
                  </a:cubicBezTo>
                  <a:cubicBezTo>
                    <a:pt x="f95" y="f25"/>
                    <a:pt x="f97" y="f27"/>
                    <a:pt x="f98" y="f131"/>
                  </a:cubicBezTo>
                  <a:cubicBezTo>
                    <a:pt x="f97" y="f131"/>
                    <a:pt x="f97" y="f131"/>
                    <a:pt x="f97" y="f131"/>
                  </a:cubicBezTo>
                  <a:cubicBezTo>
                    <a:pt x="f98" y="f131"/>
                    <a:pt x="f97" y="f131"/>
                    <a:pt x="f97" y="f33"/>
                  </a:cubicBezTo>
                  <a:cubicBezTo>
                    <a:pt x="f97" y="f131"/>
                    <a:pt x="f98" y="f33"/>
                    <a:pt x="f98" y="f33"/>
                  </a:cubicBezTo>
                  <a:cubicBezTo>
                    <a:pt x="f98" y="f33"/>
                    <a:pt x="f102" y="f36"/>
                    <a:pt x="f103" y="f36"/>
                  </a:cubicBezTo>
                  <a:cubicBezTo>
                    <a:pt x="f103" y="f38"/>
                    <a:pt x="f103" y="f38"/>
                    <a:pt x="f103" y="f38"/>
                  </a:cubicBezTo>
                  <a:cubicBezTo>
                    <a:pt x="f104" y="f38"/>
                    <a:pt x="f104" y="f40"/>
                    <a:pt x="f104" y="f43"/>
                  </a:cubicBezTo>
                  <a:cubicBezTo>
                    <a:pt x="f104" y="f43"/>
                    <a:pt x="f103" y="f43"/>
                    <a:pt x="f104" y="f45"/>
                  </a:cubicBezTo>
                  <a:cubicBezTo>
                    <a:pt x="f105" y="f45"/>
                    <a:pt x="f105" y="f45"/>
                    <a:pt x="f105" y="f45"/>
                  </a:cubicBezTo>
                  <a:cubicBezTo>
                    <a:pt x="f108" y="f47"/>
                    <a:pt x="f108" y="f47"/>
                    <a:pt x="f108" y="f53"/>
                  </a:cubicBezTo>
                  <a:cubicBezTo>
                    <a:pt x="f126" y="f55"/>
                    <a:pt x="f126" y="f58"/>
                    <a:pt x="f113" y="f60"/>
                  </a:cubicBezTo>
                  <a:cubicBezTo>
                    <a:pt x="f112" y="f62"/>
                    <a:pt x="f112" y="f62"/>
                    <a:pt x="f112" y="f62"/>
                  </a:cubicBezTo>
                  <a:cubicBezTo>
                    <a:pt x="f115" y="f64"/>
                    <a:pt x="f116" y="f73"/>
                    <a:pt x="f118" y="f128"/>
                  </a:cubicBezTo>
                  <a:cubicBezTo>
                    <a:pt x="f116" y="f128"/>
                    <a:pt x="f116" y="f128"/>
                    <a:pt x="f116" y="f128"/>
                  </a:cubicBezTo>
                  <a:cubicBezTo>
                    <a:pt x="f116" y="f80"/>
                    <a:pt x="f118" y="f80"/>
                    <a:pt x="f118" y="f128"/>
                  </a:cubicBezTo>
                  <a:cubicBezTo>
                    <a:pt x="f118" y="f80"/>
                    <a:pt x="f122" y="f80"/>
                    <a:pt x="f121" y="f81"/>
                  </a:cubicBezTo>
                  <a:cubicBezTo>
                    <a:pt x="f121" y="f127"/>
                    <a:pt x="f122" y="f81"/>
                    <a:pt x="f122" y="f127"/>
                  </a:cubicBezTo>
                  <a:cubicBezTo>
                    <a:pt x="f122" y="f83"/>
                    <a:pt x="f123" y="f83"/>
                    <a:pt x="f123" y="f85"/>
                  </a:cubicBezTo>
                  <a:cubicBezTo>
                    <a:pt x="f123" y="f85"/>
                    <a:pt x="f123" y="f85"/>
                    <a:pt x="f123" y="f85"/>
                  </a:cubicBezTo>
                  <a:cubicBezTo>
                    <a:pt x="f123" y="f85"/>
                    <a:pt x="f123" y="f85"/>
                    <a:pt x="f123" y="f85"/>
                  </a:cubicBezTo>
                  <a:cubicBezTo>
                    <a:pt x="f123" y="f85"/>
                    <a:pt x="f123" y="f94"/>
                    <a:pt x="f124" y="f85"/>
                  </a:cubicBezTo>
                  <a:cubicBezTo>
                    <a:pt x="f124" y="f89"/>
                    <a:pt x="f119" y="f89"/>
                    <a:pt x="f120" y="f99"/>
                  </a:cubicBezTo>
                  <a:cubicBezTo>
                    <a:pt x="f119" y="f92"/>
                    <a:pt x="f119" y="f99"/>
                    <a:pt x="f119" y="f99"/>
                  </a:cubicBezTo>
                  <a:cubicBezTo>
                    <a:pt x="f119" y="f99"/>
                    <a:pt x="f119" y="f106"/>
                    <a:pt x="f114" y="f106"/>
                  </a:cubicBezTo>
                  <a:cubicBezTo>
                    <a:pt x="f114" y="f106"/>
                    <a:pt x="f114" y="f106"/>
                    <a:pt x="f114" y="f106"/>
                  </a:cubicBezTo>
                  <a:cubicBezTo>
                    <a:pt x="f114" y="f106"/>
                    <a:pt x="f114" y="f106"/>
                    <a:pt x="f114" y="f106"/>
                  </a:cubicBezTo>
                  <a:cubicBezTo>
                    <a:pt x="f110" y="f107"/>
                    <a:pt x="f110" y="f110"/>
                    <a:pt x="f110" y="f111"/>
                  </a:cubicBezTo>
                  <a:cubicBezTo>
                    <a:pt x="f106" y="f119"/>
                    <a:pt x="f101" y="f122"/>
                    <a:pt x="f99" y="f121"/>
                  </a:cubicBezTo>
                  <a:cubicBezTo>
                    <a:pt x="f99" y="f118"/>
                    <a:pt x="f99" y="f118"/>
                    <a:pt x="f99" y="f118"/>
                  </a:cubicBezTo>
                  <a:cubicBezTo>
                    <a:pt x="f96" y="f118"/>
                    <a:pt x="f99" y="f116"/>
                    <a:pt x="f92" y="f116"/>
                  </a:cubicBezTo>
                  <a:cubicBezTo>
                    <a:pt x="f92" y="f116"/>
                    <a:pt x="f92" y="f116"/>
                    <a:pt x="f92" y="f116"/>
                  </a:cubicBezTo>
                  <a:cubicBezTo>
                    <a:pt x="f92" y="f116"/>
                    <a:pt x="f92" y="f113"/>
                    <a:pt x="f89" y="f113"/>
                  </a:cubicBezTo>
                  <a:cubicBezTo>
                    <a:pt x="f89" y="f113"/>
                    <a:pt x="f89" y="f113"/>
                    <a:pt x="f89" y="f113"/>
                  </a:cubicBezTo>
                  <a:cubicBezTo>
                    <a:pt x="f89" y="f112"/>
                    <a:pt x="f94" y="f109"/>
                    <a:pt x="f94" y="f108"/>
                  </a:cubicBezTo>
                  <a:cubicBezTo>
                    <a:pt x="f94" y="f108"/>
                    <a:pt x="f94" y="f108"/>
                    <a:pt x="f94" y="f108"/>
                  </a:cubicBezTo>
                  <a:cubicBezTo>
                    <a:pt x="f89" y="f108"/>
                    <a:pt x="f85" y="f108"/>
                    <a:pt x="f94" y="f105"/>
                  </a:cubicBezTo>
                  <a:cubicBezTo>
                    <a:pt x="f94" y="f105"/>
                    <a:pt x="f85" y="f105"/>
                    <a:pt x="f94" y="f108"/>
                  </a:cubicBezTo>
                  <a:cubicBezTo>
                    <a:pt x="f85" y="f103"/>
                    <a:pt x="f81" y="f102"/>
                    <a:pt x="f80" y="f98"/>
                  </a:cubicBezTo>
                  <a:cubicBezTo>
                    <a:pt x="f80" y="f95"/>
                    <a:pt x="f81" y="f97"/>
                    <a:pt x="f80" y="f95"/>
                  </a:cubicBezTo>
                  <a:cubicBezTo>
                    <a:pt x="f80" y="f95"/>
                    <a:pt x="f80" y="f97"/>
                    <a:pt x="f80" y="f95"/>
                  </a:cubicBezTo>
                  <a:cubicBezTo>
                    <a:pt x="f76" y="f95"/>
                    <a:pt x="f81" y="f93"/>
                    <a:pt x="f80" y="f93"/>
                  </a:cubicBezTo>
                  <a:cubicBezTo>
                    <a:pt x="f76" y="f95"/>
                    <a:pt x="f76" y="f93"/>
                    <a:pt x="f76" y="f93"/>
                  </a:cubicBezTo>
                  <a:cubicBezTo>
                    <a:pt x="f76" y="f91"/>
                    <a:pt x="f76" y="f91"/>
                    <a:pt x="f76" y="f90"/>
                  </a:cubicBezTo>
                  <a:cubicBezTo>
                    <a:pt x="f76" y="f90"/>
                    <a:pt x="f76" y="f90"/>
                    <a:pt x="f76" y="f90"/>
                  </a:cubicBezTo>
                  <a:cubicBezTo>
                    <a:pt x="f75" y="f90"/>
                    <a:pt x="f75" y="f88"/>
                    <a:pt x="f72" y="f88"/>
                  </a:cubicBezTo>
                  <a:cubicBezTo>
                    <a:pt x="f62" y="f82"/>
                    <a:pt x="f55" y="f74"/>
                    <a:pt x="f49" y="f67"/>
                  </a:cubicBezTo>
                  <a:cubicBezTo>
                    <a:pt x="f45" y="f61"/>
                    <a:pt x="f38" y="f54"/>
                    <a:pt x="f33" y="f137"/>
                  </a:cubicBezTo>
                  <a:cubicBezTo>
                    <a:pt x="f33" y="f138"/>
                    <a:pt x="f33" y="f138"/>
                    <a:pt x="f31" y="f46"/>
                  </a:cubicBezTo>
                  <a:cubicBezTo>
                    <a:pt x="f33" y="f46"/>
                    <a:pt x="f33" y="f46"/>
                    <a:pt x="f33" y="f46"/>
                  </a:cubicBezTo>
                  <a:cubicBezTo>
                    <a:pt x="f31" y="f46"/>
                    <a:pt x="f31" y="f139"/>
                    <a:pt x="f29" y="f46"/>
                  </a:cubicBezTo>
                  <a:cubicBezTo>
                    <a:pt x="f29" y="f44"/>
                    <a:pt x="f27" y="f42"/>
                    <a:pt x="f25" y="f39"/>
                  </a:cubicBezTo>
                  <a:cubicBezTo>
                    <a:pt x="f25" y="f39"/>
                    <a:pt x="f27" y="f39"/>
                    <a:pt x="f25" y="f39"/>
                  </a:cubicBezTo>
                  <a:cubicBezTo>
                    <a:pt x="f25" y="f39"/>
                    <a:pt x="f25" y="f39"/>
                    <a:pt x="f25" y="f39"/>
                  </a:cubicBezTo>
                  <a:cubicBezTo>
                    <a:pt x="f25" y="f39"/>
                    <a:pt x="f25" y="f39"/>
                    <a:pt x="f25" y="f39"/>
                  </a:cubicBezTo>
                  <a:cubicBezTo>
                    <a:pt x="f25" y="f37"/>
                    <a:pt x="f23" y="f37"/>
                    <a:pt x="f23" y="f39"/>
                  </a:cubicBezTo>
                  <a:cubicBezTo>
                    <a:pt x="f16" y="f32"/>
                    <a:pt x="f132" y="f24"/>
                    <a:pt x="f15" y="f19"/>
                  </a:cubicBezTo>
                  <a:cubicBezTo>
                    <a:pt x="f15" y="f140"/>
                    <a:pt x="f10" y="f18"/>
                    <a:pt x="f134" y="f18"/>
                  </a:cubicBezTo>
                  <a:cubicBezTo>
                    <a:pt x="f8" y="f14"/>
                    <a:pt x="f135" y="f141"/>
                    <a:pt x="f5" y="f7"/>
                  </a:cubicBezTo>
                  <a:cubicBezTo>
                    <a:pt x="f5" y="f7"/>
                    <a:pt x="f135" y="f7"/>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49" name="Freeform 146">
              <a:extLst>
                <a:ext uri="{FF2B5EF4-FFF2-40B4-BE49-F238E27FC236}">
                  <a16:creationId xmlns:a16="http://schemas.microsoft.com/office/drawing/2014/main" id="{9BEF78AB-CDCE-4244-9852-F1829F87250F}"/>
                </a:ext>
              </a:extLst>
            </p:cNvPr>
            <p:cNvSpPr/>
            <p:nvPr/>
          </p:nvSpPr>
          <p:spPr>
            <a:xfrm>
              <a:off x="9796470" y="4100370"/>
              <a:ext cx="170188" cy="276953"/>
            </a:xfrm>
            <a:custGeom>
              <a:avLst/>
              <a:gdLst>
                <a:gd name="f0" fmla="val 10800000"/>
                <a:gd name="f1" fmla="val 5400000"/>
                <a:gd name="f2" fmla="val 180"/>
                <a:gd name="f3" fmla="val w"/>
                <a:gd name="f4" fmla="val h"/>
                <a:gd name="f5" fmla="val 0"/>
                <a:gd name="f6" fmla="val 115"/>
                <a:gd name="f7" fmla="val 187"/>
                <a:gd name="f8" fmla="val 5"/>
                <a:gd name="f9" fmla="val 186"/>
                <a:gd name="f10" fmla="val 9"/>
                <a:gd name="f11" fmla="val 184"/>
                <a:gd name="f12" fmla="val 8"/>
                <a:gd name="f13" fmla="val 10"/>
                <a:gd name="f14" fmla="val 179"/>
                <a:gd name="f15" fmla="val 13"/>
                <a:gd name="f16" fmla="val 176"/>
                <a:gd name="f17" fmla="val 16"/>
                <a:gd name="f18" fmla="val 172"/>
                <a:gd name="f19" fmla="val 169"/>
                <a:gd name="f20" fmla="val 167"/>
                <a:gd name="f21" fmla="val 17"/>
                <a:gd name="f22" fmla="val 166"/>
                <a:gd name="f23" fmla="val 18"/>
                <a:gd name="f24" fmla="val 165"/>
                <a:gd name="f25" fmla="val 19"/>
                <a:gd name="f26" fmla="val 162"/>
                <a:gd name="f27" fmla="val 21"/>
                <a:gd name="f28" fmla="val 161"/>
                <a:gd name="f29" fmla="val 22"/>
                <a:gd name="f30" fmla="val 159"/>
                <a:gd name="f31" fmla="val 23"/>
                <a:gd name="f32" fmla="val 157"/>
                <a:gd name="f33" fmla="val 25"/>
                <a:gd name="f34" fmla="val 155"/>
                <a:gd name="f35" fmla="val 154"/>
                <a:gd name="f36" fmla="val 26"/>
                <a:gd name="f37" fmla="val 29"/>
                <a:gd name="f38" fmla="val 153"/>
                <a:gd name="f39" fmla="val 152"/>
                <a:gd name="f40" fmla="val 30"/>
                <a:gd name="f41" fmla="val 149"/>
                <a:gd name="f42" fmla="val 148"/>
                <a:gd name="f43" fmla="val 146"/>
                <a:gd name="f44" fmla="val 31"/>
                <a:gd name="f45" fmla="val 145"/>
                <a:gd name="f46" fmla="val 34"/>
                <a:gd name="f47" fmla="val 141"/>
                <a:gd name="f48" fmla="val 35"/>
                <a:gd name="f49" fmla="val 139"/>
                <a:gd name="f50" fmla="val 136"/>
                <a:gd name="f51" fmla="val 135"/>
                <a:gd name="f52" fmla="val 36"/>
                <a:gd name="f53" fmla="val 133"/>
                <a:gd name="f54" fmla="val 38"/>
                <a:gd name="f55" fmla="val 132"/>
                <a:gd name="f56" fmla="val 131"/>
                <a:gd name="f57" fmla="val 39"/>
                <a:gd name="f58" fmla="val 129"/>
                <a:gd name="f59" fmla="val 42"/>
                <a:gd name="f60" fmla="val 128"/>
                <a:gd name="f61" fmla="val 127"/>
                <a:gd name="f62" fmla="val 43"/>
                <a:gd name="f63" fmla="val 125"/>
                <a:gd name="f64" fmla="val 123"/>
                <a:gd name="f65" fmla="val 44"/>
                <a:gd name="f66" fmla="val 122"/>
                <a:gd name="f67" fmla="val 46"/>
                <a:gd name="f68" fmla="val 120"/>
                <a:gd name="f69" fmla="val 119"/>
                <a:gd name="f70" fmla="val 47"/>
                <a:gd name="f71" fmla="val 118"/>
                <a:gd name="f72" fmla="val 48"/>
                <a:gd name="f73" fmla="val 116"/>
                <a:gd name="f74" fmla="val 49"/>
                <a:gd name="f75" fmla="val 114"/>
                <a:gd name="f76" fmla="val 51"/>
                <a:gd name="f77" fmla="val 53"/>
                <a:gd name="f78" fmla="val 112"/>
                <a:gd name="f79" fmla="val 55"/>
                <a:gd name="f80" fmla="val 110"/>
                <a:gd name="f81" fmla="val 56"/>
                <a:gd name="f82" fmla="val 108"/>
                <a:gd name="f83" fmla="val 107"/>
                <a:gd name="f84" fmla="val 106"/>
                <a:gd name="f85" fmla="val 57"/>
                <a:gd name="f86" fmla="val 59"/>
                <a:gd name="f87" fmla="val 105"/>
                <a:gd name="f88" fmla="val 103"/>
                <a:gd name="f89" fmla="val 60"/>
                <a:gd name="f90" fmla="val 102"/>
                <a:gd name="f91" fmla="val 101"/>
                <a:gd name="f92" fmla="val 99"/>
                <a:gd name="f93" fmla="val 61"/>
                <a:gd name="f94" fmla="val 62"/>
                <a:gd name="f95" fmla="val 98"/>
                <a:gd name="f96" fmla="val 95"/>
                <a:gd name="f97" fmla="val 64"/>
                <a:gd name="f98" fmla="val 94"/>
                <a:gd name="f99" fmla="val 93"/>
                <a:gd name="f100" fmla="val 92"/>
                <a:gd name="f101" fmla="val 90"/>
                <a:gd name="f102" fmla="val 66"/>
                <a:gd name="f103" fmla="val 68"/>
                <a:gd name="f104" fmla="val 89"/>
                <a:gd name="f105" fmla="val 88"/>
                <a:gd name="f106" fmla="val 69"/>
                <a:gd name="f107" fmla="val 70"/>
                <a:gd name="f108" fmla="val 86"/>
                <a:gd name="f109" fmla="val 85"/>
                <a:gd name="f110" fmla="val 72"/>
                <a:gd name="f111" fmla="val 82"/>
                <a:gd name="f112" fmla="val 81"/>
                <a:gd name="f113" fmla="val 80"/>
                <a:gd name="f114" fmla="val 73"/>
                <a:gd name="f115" fmla="val 78"/>
                <a:gd name="f116" fmla="val 74"/>
                <a:gd name="f117" fmla="val 77"/>
                <a:gd name="f118" fmla="val 76"/>
                <a:gd name="f119" fmla="val 75"/>
                <a:gd name="f120" fmla="val 79"/>
                <a:gd name="f121" fmla="val 67"/>
                <a:gd name="f122" fmla="val 65"/>
                <a:gd name="f123" fmla="val 83"/>
                <a:gd name="f124" fmla="val 63"/>
                <a:gd name="f125" fmla="val 87"/>
                <a:gd name="f126" fmla="val 54"/>
                <a:gd name="f127" fmla="val 52"/>
                <a:gd name="f128" fmla="val 96"/>
                <a:gd name="f129" fmla="val 41"/>
                <a:gd name="f130" fmla="val 37"/>
                <a:gd name="f131" fmla="val 100"/>
                <a:gd name="f132" fmla="val 33"/>
                <a:gd name="f133" fmla="val 28"/>
                <a:gd name="f134" fmla="val 24"/>
                <a:gd name="f135" fmla="val 109"/>
                <a:gd name="f136" fmla="val 20"/>
                <a:gd name="f137" fmla="val 14"/>
                <a:gd name="f138" fmla="val 111"/>
                <a:gd name="f139" fmla="val 12"/>
                <a:gd name="f140" fmla="val 11"/>
                <a:gd name="f141" fmla="val 7"/>
                <a:gd name="f142" fmla="val 113"/>
                <a:gd name="f143" fmla="val 3"/>
                <a:gd name="f144" fmla="val 1"/>
                <a:gd name="f145" fmla="val 50"/>
                <a:gd name="f146" fmla="val 142"/>
                <a:gd name="f147" fmla="val 144"/>
                <a:gd name="f148" fmla="val 170"/>
                <a:gd name="f149" fmla="val 171"/>
                <a:gd name="f150" fmla="val 6"/>
                <a:gd name="f151" fmla="val 4"/>
                <a:gd name="f152" fmla="val 183"/>
                <a:gd name="f153" fmla="+- 0 0 -90"/>
                <a:gd name="f154" fmla="*/ f3 1 115"/>
                <a:gd name="f155" fmla="*/ f4 1 187"/>
                <a:gd name="f156" fmla="+- f7 0 f5"/>
                <a:gd name="f157" fmla="+- f6 0 f5"/>
                <a:gd name="f158" fmla="*/ f153 f0 1"/>
                <a:gd name="f159" fmla="*/ f157 1 115"/>
                <a:gd name="f160" fmla="*/ f156 1 187"/>
                <a:gd name="f161" fmla="*/ 17 f157 1"/>
                <a:gd name="f162" fmla="*/ 167 f156 1"/>
                <a:gd name="f163" fmla="*/ 19 f157 1"/>
                <a:gd name="f164" fmla="*/ 161 f156 1"/>
                <a:gd name="f165" fmla="*/ 29 f157 1"/>
                <a:gd name="f166" fmla="*/ 152 f156 1"/>
                <a:gd name="f167" fmla="*/ 31 f157 1"/>
                <a:gd name="f168" fmla="*/ 148 f156 1"/>
                <a:gd name="f169" fmla="*/ 36 f157 1"/>
                <a:gd name="f170" fmla="*/ 135 f156 1"/>
                <a:gd name="f171" fmla="*/ 39 f157 1"/>
                <a:gd name="f172" fmla="*/ 131 f156 1"/>
                <a:gd name="f173" fmla="*/ 44 f157 1"/>
                <a:gd name="f174" fmla="*/ 125 f156 1"/>
                <a:gd name="f175" fmla="*/ 47 f157 1"/>
                <a:gd name="f176" fmla="*/ 119 f156 1"/>
                <a:gd name="f177" fmla="*/ 48 f157 1"/>
                <a:gd name="f178" fmla="*/ 115 f156 1"/>
                <a:gd name="f179" fmla="*/ 51 f157 1"/>
                <a:gd name="f180" fmla="*/ 114 f156 1"/>
                <a:gd name="f181" fmla="*/ 56 f157 1"/>
                <a:gd name="f182" fmla="*/ 106 f156 1"/>
                <a:gd name="f183" fmla="*/ 59 f157 1"/>
                <a:gd name="f184" fmla="*/ 103 f156 1"/>
                <a:gd name="f185" fmla="*/ 61 f157 1"/>
                <a:gd name="f186" fmla="*/ 99 f156 1"/>
                <a:gd name="f187" fmla="*/ 62 f157 1"/>
                <a:gd name="f188" fmla="*/ 94 f156 1"/>
                <a:gd name="f189" fmla="*/ 68 f157 1"/>
                <a:gd name="f190" fmla="*/ 89 f156 1"/>
                <a:gd name="f191" fmla="*/ 70 f157 1"/>
                <a:gd name="f192" fmla="*/ 81 f156 1"/>
                <a:gd name="f193" fmla="*/ 73 f157 1"/>
                <a:gd name="f194" fmla="*/ 78 f156 1"/>
                <a:gd name="f195" fmla="*/ 76 f156 1"/>
                <a:gd name="f196" fmla="*/ 76 f157 1"/>
                <a:gd name="f197" fmla="*/ 75 f156 1"/>
                <a:gd name="f198" fmla="*/ 73 f156 1"/>
                <a:gd name="f199" fmla="*/ 79 f157 1"/>
                <a:gd name="f200" fmla="*/ 69 f156 1"/>
                <a:gd name="f201" fmla="*/ 85 f157 1"/>
                <a:gd name="f202" fmla="*/ 60 f156 1"/>
                <a:gd name="f203" fmla="*/ 86 f157 1"/>
                <a:gd name="f204" fmla="*/ 56 f156 1"/>
                <a:gd name="f205" fmla="*/ 87 f157 1"/>
                <a:gd name="f206" fmla="*/ 52 f156 1"/>
                <a:gd name="f207" fmla="*/ 92 f157 1"/>
                <a:gd name="f208" fmla="*/ 46 f156 1"/>
                <a:gd name="f209" fmla="*/ 42 f156 1"/>
                <a:gd name="f210" fmla="*/ 95 f157 1"/>
                <a:gd name="f211" fmla="*/ 41 f156 1"/>
                <a:gd name="f212" fmla="*/ 99 f157 1"/>
                <a:gd name="f213" fmla="*/ 39 f156 1"/>
                <a:gd name="f214" fmla="*/ 100 f157 1"/>
                <a:gd name="f215" fmla="*/ 35 f156 1"/>
                <a:gd name="f216" fmla="*/ 102 f157 1"/>
                <a:gd name="f217" fmla="*/ 33 f156 1"/>
                <a:gd name="f218" fmla="*/ 29 f156 1"/>
                <a:gd name="f219" fmla="*/ 105 f157 1"/>
                <a:gd name="f220" fmla="*/ 26 f156 1"/>
                <a:gd name="f221" fmla="*/ 25 f156 1"/>
                <a:gd name="f222" fmla="*/ 108 f157 1"/>
                <a:gd name="f223" fmla="*/ 24 f156 1"/>
                <a:gd name="f224" fmla="*/ 109 f157 1"/>
                <a:gd name="f225" fmla="*/ 21 f156 1"/>
                <a:gd name="f226" fmla="*/ 107 f157 1"/>
                <a:gd name="f227" fmla="*/ 111 f157 1"/>
                <a:gd name="f228" fmla="*/ 16 f156 1"/>
                <a:gd name="f229" fmla="*/ 8 f156 1"/>
                <a:gd name="f230" fmla="*/ 112 f157 1"/>
                <a:gd name="f231" fmla="*/ 5 f156 1"/>
                <a:gd name="f232" fmla="*/ 115 f157 1"/>
                <a:gd name="f233" fmla="*/ 0 f156 1"/>
                <a:gd name="f234" fmla="*/ 1 f156 1"/>
                <a:gd name="f235" fmla="*/ 7 f156 1"/>
                <a:gd name="f236" fmla="*/ 103 f157 1"/>
                <a:gd name="f237" fmla="*/ 13 f156 1"/>
                <a:gd name="f238" fmla="*/ 77 f157 1"/>
                <a:gd name="f239" fmla="*/ 51 f156 1"/>
                <a:gd name="f240" fmla="*/ 57 f157 1"/>
                <a:gd name="f241" fmla="*/ 102 f156 1"/>
                <a:gd name="f242" fmla="*/ 25 f157 1"/>
                <a:gd name="f243" fmla="*/ 141 f156 1"/>
                <a:gd name="f244" fmla="*/ 5 f157 1"/>
                <a:gd name="f245" fmla="*/ 186 f156 1"/>
                <a:gd name="f246" fmla="*/ f158 1 f2"/>
                <a:gd name="f247" fmla="*/ f161 1 115"/>
                <a:gd name="f248" fmla="*/ f162 1 187"/>
                <a:gd name="f249" fmla="*/ f163 1 115"/>
                <a:gd name="f250" fmla="*/ f164 1 187"/>
                <a:gd name="f251" fmla="*/ f165 1 115"/>
                <a:gd name="f252" fmla="*/ f166 1 187"/>
                <a:gd name="f253" fmla="*/ f167 1 115"/>
                <a:gd name="f254" fmla="*/ f168 1 187"/>
                <a:gd name="f255" fmla="*/ f169 1 115"/>
                <a:gd name="f256" fmla="*/ f170 1 187"/>
                <a:gd name="f257" fmla="*/ f171 1 115"/>
                <a:gd name="f258" fmla="*/ f172 1 187"/>
                <a:gd name="f259" fmla="*/ f173 1 115"/>
                <a:gd name="f260" fmla="*/ f174 1 187"/>
                <a:gd name="f261" fmla="*/ f175 1 115"/>
                <a:gd name="f262" fmla="*/ f176 1 187"/>
                <a:gd name="f263" fmla="*/ f177 1 115"/>
                <a:gd name="f264" fmla="*/ f178 1 187"/>
                <a:gd name="f265" fmla="*/ f179 1 115"/>
                <a:gd name="f266" fmla="*/ f180 1 187"/>
                <a:gd name="f267" fmla="*/ f181 1 115"/>
                <a:gd name="f268" fmla="*/ f182 1 187"/>
                <a:gd name="f269" fmla="*/ f183 1 115"/>
                <a:gd name="f270" fmla="*/ f184 1 187"/>
                <a:gd name="f271" fmla="*/ f185 1 115"/>
                <a:gd name="f272" fmla="*/ f186 1 187"/>
                <a:gd name="f273" fmla="*/ f187 1 115"/>
                <a:gd name="f274" fmla="*/ f188 1 187"/>
                <a:gd name="f275" fmla="*/ f189 1 115"/>
                <a:gd name="f276" fmla="*/ f190 1 187"/>
                <a:gd name="f277" fmla="*/ f191 1 115"/>
                <a:gd name="f278" fmla="*/ f192 1 187"/>
                <a:gd name="f279" fmla="*/ f193 1 115"/>
                <a:gd name="f280" fmla="*/ f194 1 187"/>
                <a:gd name="f281" fmla="*/ f195 1 187"/>
                <a:gd name="f282" fmla="*/ f196 1 115"/>
                <a:gd name="f283" fmla="*/ f197 1 187"/>
                <a:gd name="f284" fmla="*/ f198 1 187"/>
                <a:gd name="f285" fmla="*/ f199 1 115"/>
                <a:gd name="f286" fmla="*/ f200 1 187"/>
                <a:gd name="f287" fmla="*/ f201 1 115"/>
                <a:gd name="f288" fmla="*/ f202 1 187"/>
                <a:gd name="f289" fmla="*/ f203 1 115"/>
                <a:gd name="f290" fmla="*/ f204 1 187"/>
                <a:gd name="f291" fmla="*/ f205 1 115"/>
                <a:gd name="f292" fmla="*/ f206 1 187"/>
                <a:gd name="f293" fmla="*/ f207 1 115"/>
                <a:gd name="f294" fmla="*/ f208 1 187"/>
                <a:gd name="f295" fmla="*/ f209 1 187"/>
                <a:gd name="f296" fmla="*/ f210 1 115"/>
                <a:gd name="f297" fmla="*/ f211 1 187"/>
                <a:gd name="f298" fmla="*/ f212 1 115"/>
                <a:gd name="f299" fmla="*/ f213 1 187"/>
                <a:gd name="f300" fmla="*/ f214 1 115"/>
                <a:gd name="f301" fmla="*/ f215 1 187"/>
                <a:gd name="f302" fmla="*/ f216 1 115"/>
                <a:gd name="f303" fmla="*/ f217 1 187"/>
                <a:gd name="f304" fmla="*/ f218 1 187"/>
                <a:gd name="f305" fmla="*/ f219 1 115"/>
                <a:gd name="f306" fmla="*/ f220 1 187"/>
                <a:gd name="f307" fmla="*/ f221 1 187"/>
                <a:gd name="f308" fmla="*/ f222 1 115"/>
                <a:gd name="f309" fmla="*/ f223 1 187"/>
                <a:gd name="f310" fmla="*/ f224 1 115"/>
                <a:gd name="f311" fmla="*/ f225 1 187"/>
                <a:gd name="f312" fmla="*/ f226 1 115"/>
                <a:gd name="f313" fmla="*/ f227 1 115"/>
                <a:gd name="f314" fmla="*/ f228 1 187"/>
                <a:gd name="f315" fmla="*/ f229 1 187"/>
                <a:gd name="f316" fmla="*/ f230 1 115"/>
                <a:gd name="f317" fmla="*/ f231 1 187"/>
                <a:gd name="f318" fmla="*/ f232 1 115"/>
                <a:gd name="f319" fmla="*/ f233 1 187"/>
                <a:gd name="f320" fmla="*/ f234 1 187"/>
                <a:gd name="f321" fmla="*/ f235 1 187"/>
                <a:gd name="f322" fmla="*/ f236 1 115"/>
                <a:gd name="f323" fmla="*/ f237 1 187"/>
                <a:gd name="f324" fmla="*/ f238 1 115"/>
                <a:gd name="f325" fmla="*/ f239 1 187"/>
                <a:gd name="f326" fmla="*/ f240 1 115"/>
                <a:gd name="f327" fmla="*/ f241 1 187"/>
                <a:gd name="f328" fmla="*/ f242 1 115"/>
                <a:gd name="f329" fmla="*/ f243 1 187"/>
                <a:gd name="f330" fmla="*/ f244 1 115"/>
                <a:gd name="f331" fmla="*/ f245 1 187"/>
                <a:gd name="f332" fmla="*/ 0 1 f159"/>
                <a:gd name="f333" fmla="*/ f6 1 f159"/>
                <a:gd name="f334" fmla="*/ 0 1 f160"/>
                <a:gd name="f335" fmla="*/ f7 1 f160"/>
                <a:gd name="f336" fmla="+- f246 0 f1"/>
                <a:gd name="f337" fmla="*/ f247 1 f159"/>
                <a:gd name="f338" fmla="*/ f248 1 f160"/>
                <a:gd name="f339" fmla="*/ f249 1 f159"/>
                <a:gd name="f340" fmla="*/ f250 1 f160"/>
                <a:gd name="f341" fmla="*/ f251 1 f159"/>
                <a:gd name="f342" fmla="*/ f252 1 f160"/>
                <a:gd name="f343" fmla="*/ f253 1 f159"/>
                <a:gd name="f344" fmla="*/ f254 1 f160"/>
                <a:gd name="f345" fmla="*/ f255 1 f159"/>
                <a:gd name="f346" fmla="*/ f256 1 f160"/>
                <a:gd name="f347" fmla="*/ f257 1 f159"/>
                <a:gd name="f348" fmla="*/ f258 1 f160"/>
                <a:gd name="f349" fmla="*/ f259 1 f159"/>
                <a:gd name="f350" fmla="*/ f260 1 f160"/>
                <a:gd name="f351" fmla="*/ f261 1 f159"/>
                <a:gd name="f352" fmla="*/ f262 1 f160"/>
                <a:gd name="f353" fmla="*/ f263 1 f159"/>
                <a:gd name="f354" fmla="*/ f264 1 f160"/>
                <a:gd name="f355" fmla="*/ f265 1 f159"/>
                <a:gd name="f356" fmla="*/ f266 1 f160"/>
                <a:gd name="f357" fmla="*/ f267 1 f159"/>
                <a:gd name="f358" fmla="*/ f268 1 f160"/>
                <a:gd name="f359" fmla="*/ f269 1 f159"/>
                <a:gd name="f360" fmla="*/ f270 1 f160"/>
                <a:gd name="f361" fmla="*/ f271 1 f159"/>
                <a:gd name="f362" fmla="*/ f272 1 f160"/>
                <a:gd name="f363" fmla="*/ f273 1 f159"/>
                <a:gd name="f364" fmla="*/ f274 1 f160"/>
                <a:gd name="f365" fmla="*/ f275 1 f159"/>
                <a:gd name="f366" fmla="*/ f276 1 f160"/>
                <a:gd name="f367" fmla="*/ f277 1 f159"/>
                <a:gd name="f368" fmla="*/ f278 1 f160"/>
                <a:gd name="f369" fmla="*/ f279 1 f159"/>
                <a:gd name="f370" fmla="*/ f280 1 f160"/>
                <a:gd name="f371" fmla="*/ f281 1 f160"/>
                <a:gd name="f372" fmla="*/ f282 1 f159"/>
                <a:gd name="f373" fmla="*/ f283 1 f160"/>
                <a:gd name="f374" fmla="*/ f284 1 f160"/>
                <a:gd name="f375" fmla="*/ f285 1 f159"/>
                <a:gd name="f376" fmla="*/ f286 1 f160"/>
                <a:gd name="f377" fmla="*/ f287 1 f159"/>
                <a:gd name="f378" fmla="*/ f288 1 f160"/>
                <a:gd name="f379" fmla="*/ f289 1 f159"/>
                <a:gd name="f380" fmla="*/ f290 1 f160"/>
                <a:gd name="f381" fmla="*/ f291 1 f159"/>
                <a:gd name="f382" fmla="*/ f292 1 f160"/>
                <a:gd name="f383" fmla="*/ f293 1 f159"/>
                <a:gd name="f384" fmla="*/ f294 1 f160"/>
                <a:gd name="f385" fmla="*/ f295 1 f160"/>
                <a:gd name="f386" fmla="*/ f296 1 f159"/>
                <a:gd name="f387" fmla="*/ f297 1 f160"/>
                <a:gd name="f388" fmla="*/ f298 1 f159"/>
                <a:gd name="f389" fmla="*/ f299 1 f160"/>
                <a:gd name="f390" fmla="*/ f300 1 f159"/>
                <a:gd name="f391" fmla="*/ f301 1 f160"/>
                <a:gd name="f392" fmla="*/ f302 1 f159"/>
                <a:gd name="f393" fmla="*/ f303 1 f160"/>
                <a:gd name="f394" fmla="*/ f304 1 f160"/>
                <a:gd name="f395" fmla="*/ f305 1 f159"/>
                <a:gd name="f396" fmla="*/ f306 1 f160"/>
                <a:gd name="f397" fmla="*/ f307 1 f160"/>
                <a:gd name="f398" fmla="*/ f308 1 f159"/>
                <a:gd name="f399" fmla="*/ f309 1 f160"/>
                <a:gd name="f400" fmla="*/ f310 1 f159"/>
                <a:gd name="f401" fmla="*/ f311 1 f160"/>
                <a:gd name="f402" fmla="*/ f312 1 f159"/>
                <a:gd name="f403" fmla="*/ f313 1 f159"/>
                <a:gd name="f404" fmla="*/ f314 1 f160"/>
                <a:gd name="f405" fmla="*/ f315 1 f160"/>
                <a:gd name="f406" fmla="*/ f316 1 f159"/>
                <a:gd name="f407" fmla="*/ f317 1 f160"/>
                <a:gd name="f408" fmla="*/ f318 1 f159"/>
                <a:gd name="f409" fmla="*/ f319 1 f160"/>
                <a:gd name="f410" fmla="*/ f320 1 f160"/>
                <a:gd name="f411" fmla="*/ f321 1 f160"/>
                <a:gd name="f412" fmla="*/ f322 1 f159"/>
                <a:gd name="f413" fmla="*/ f323 1 f160"/>
                <a:gd name="f414" fmla="*/ f324 1 f159"/>
                <a:gd name="f415" fmla="*/ f325 1 f160"/>
                <a:gd name="f416" fmla="*/ f326 1 f159"/>
                <a:gd name="f417" fmla="*/ f327 1 f160"/>
                <a:gd name="f418" fmla="*/ f328 1 f159"/>
                <a:gd name="f419" fmla="*/ f329 1 f160"/>
                <a:gd name="f420" fmla="*/ f330 1 f159"/>
                <a:gd name="f421" fmla="*/ f331 1 f160"/>
                <a:gd name="f422" fmla="*/ f332 f154 1"/>
                <a:gd name="f423" fmla="*/ f333 f154 1"/>
                <a:gd name="f424" fmla="*/ f335 f155 1"/>
                <a:gd name="f425" fmla="*/ f334 f155 1"/>
                <a:gd name="f426" fmla="*/ f337 f154 1"/>
                <a:gd name="f427" fmla="*/ f338 f155 1"/>
                <a:gd name="f428" fmla="*/ f339 f154 1"/>
                <a:gd name="f429" fmla="*/ f340 f155 1"/>
                <a:gd name="f430" fmla="*/ f341 f154 1"/>
                <a:gd name="f431" fmla="*/ f342 f155 1"/>
                <a:gd name="f432" fmla="*/ f343 f154 1"/>
                <a:gd name="f433" fmla="*/ f344 f155 1"/>
                <a:gd name="f434" fmla="*/ f345 f154 1"/>
                <a:gd name="f435" fmla="*/ f346 f155 1"/>
                <a:gd name="f436" fmla="*/ f347 f154 1"/>
                <a:gd name="f437" fmla="*/ f348 f155 1"/>
                <a:gd name="f438" fmla="*/ f349 f154 1"/>
                <a:gd name="f439" fmla="*/ f350 f155 1"/>
                <a:gd name="f440" fmla="*/ f351 f154 1"/>
                <a:gd name="f441" fmla="*/ f352 f155 1"/>
                <a:gd name="f442" fmla="*/ f353 f154 1"/>
                <a:gd name="f443" fmla="*/ f354 f155 1"/>
                <a:gd name="f444" fmla="*/ f355 f154 1"/>
                <a:gd name="f445" fmla="*/ f356 f155 1"/>
                <a:gd name="f446" fmla="*/ f357 f154 1"/>
                <a:gd name="f447" fmla="*/ f358 f155 1"/>
                <a:gd name="f448" fmla="*/ f359 f154 1"/>
                <a:gd name="f449" fmla="*/ f360 f155 1"/>
                <a:gd name="f450" fmla="*/ f361 f154 1"/>
                <a:gd name="f451" fmla="*/ f362 f155 1"/>
                <a:gd name="f452" fmla="*/ f363 f154 1"/>
                <a:gd name="f453" fmla="*/ f364 f155 1"/>
                <a:gd name="f454" fmla="*/ f365 f154 1"/>
                <a:gd name="f455" fmla="*/ f366 f155 1"/>
                <a:gd name="f456" fmla="*/ f367 f154 1"/>
                <a:gd name="f457" fmla="*/ f368 f155 1"/>
                <a:gd name="f458" fmla="*/ f369 f154 1"/>
                <a:gd name="f459" fmla="*/ f370 f155 1"/>
                <a:gd name="f460" fmla="*/ f371 f155 1"/>
                <a:gd name="f461" fmla="*/ f372 f154 1"/>
                <a:gd name="f462" fmla="*/ f373 f155 1"/>
                <a:gd name="f463" fmla="*/ f374 f155 1"/>
                <a:gd name="f464" fmla="*/ f375 f154 1"/>
                <a:gd name="f465" fmla="*/ f376 f155 1"/>
                <a:gd name="f466" fmla="*/ f377 f154 1"/>
                <a:gd name="f467" fmla="*/ f378 f155 1"/>
                <a:gd name="f468" fmla="*/ f379 f154 1"/>
                <a:gd name="f469" fmla="*/ f380 f155 1"/>
                <a:gd name="f470" fmla="*/ f381 f154 1"/>
                <a:gd name="f471" fmla="*/ f382 f155 1"/>
                <a:gd name="f472" fmla="*/ f383 f154 1"/>
                <a:gd name="f473" fmla="*/ f384 f155 1"/>
                <a:gd name="f474" fmla="*/ f385 f155 1"/>
                <a:gd name="f475" fmla="*/ f386 f154 1"/>
                <a:gd name="f476" fmla="*/ f387 f155 1"/>
                <a:gd name="f477" fmla="*/ f388 f154 1"/>
                <a:gd name="f478" fmla="*/ f389 f155 1"/>
                <a:gd name="f479" fmla="*/ f390 f154 1"/>
                <a:gd name="f480" fmla="*/ f391 f155 1"/>
                <a:gd name="f481" fmla="*/ f392 f154 1"/>
                <a:gd name="f482" fmla="*/ f393 f155 1"/>
                <a:gd name="f483" fmla="*/ f394 f155 1"/>
                <a:gd name="f484" fmla="*/ f395 f154 1"/>
                <a:gd name="f485" fmla="*/ f396 f155 1"/>
                <a:gd name="f486" fmla="*/ f397 f155 1"/>
                <a:gd name="f487" fmla="*/ f398 f154 1"/>
                <a:gd name="f488" fmla="*/ f399 f155 1"/>
                <a:gd name="f489" fmla="*/ f400 f154 1"/>
                <a:gd name="f490" fmla="*/ f401 f155 1"/>
                <a:gd name="f491" fmla="*/ f402 f154 1"/>
                <a:gd name="f492" fmla="*/ f403 f154 1"/>
                <a:gd name="f493" fmla="*/ f404 f155 1"/>
                <a:gd name="f494" fmla="*/ f405 f155 1"/>
                <a:gd name="f495" fmla="*/ f406 f154 1"/>
                <a:gd name="f496" fmla="*/ f407 f155 1"/>
                <a:gd name="f497" fmla="*/ f408 f154 1"/>
                <a:gd name="f498" fmla="*/ f409 f155 1"/>
                <a:gd name="f499" fmla="*/ f410 f155 1"/>
                <a:gd name="f500" fmla="*/ f411 f155 1"/>
                <a:gd name="f501" fmla="*/ f412 f154 1"/>
                <a:gd name="f502" fmla="*/ f413 f155 1"/>
                <a:gd name="f503" fmla="*/ f414 f154 1"/>
                <a:gd name="f504" fmla="*/ f415 f155 1"/>
                <a:gd name="f505" fmla="*/ f416 f154 1"/>
                <a:gd name="f506" fmla="*/ f417 f155 1"/>
                <a:gd name="f507" fmla="*/ f418 f154 1"/>
                <a:gd name="f508" fmla="*/ f419 f155 1"/>
                <a:gd name="f509" fmla="*/ f420 f154 1"/>
                <a:gd name="f510" fmla="*/ f421 f155 1"/>
              </a:gdLst>
              <a:ahLst/>
              <a:cxnLst>
                <a:cxn ang="3cd4">
                  <a:pos x="hc" y="t"/>
                </a:cxn>
                <a:cxn ang="0">
                  <a:pos x="r" y="vc"/>
                </a:cxn>
                <a:cxn ang="cd4">
                  <a:pos x="hc" y="b"/>
                </a:cxn>
                <a:cxn ang="cd2">
                  <a:pos x="l" y="vc"/>
                </a:cxn>
                <a:cxn ang="f336">
                  <a:pos x="f426" y="f427"/>
                </a:cxn>
                <a:cxn ang="f336">
                  <a:pos x="f428" y="f429"/>
                </a:cxn>
                <a:cxn ang="f336">
                  <a:pos x="f430" y="f431"/>
                </a:cxn>
                <a:cxn ang="f336">
                  <a:pos x="f432" y="f433"/>
                </a:cxn>
                <a:cxn ang="f336">
                  <a:pos x="f434" y="f435"/>
                </a:cxn>
                <a:cxn ang="f336">
                  <a:pos x="f436" y="f437"/>
                </a:cxn>
                <a:cxn ang="f336">
                  <a:pos x="f438" y="f439"/>
                </a:cxn>
                <a:cxn ang="f336">
                  <a:pos x="f440" y="f441"/>
                </a:cxn>
                <a:cxn ang="f336">
                  <a:pos x="f442" y="f443"/>
                </a:cxn>
                <a:cxn ang="f336">
                  <a:pos x="f444" y="f445"/>
                </a:cxn>
                <a:cxn ang="f336">
                  <a:pos x="f446" y="f447"/>
                </a:cxn>
                <a:cxn ang="f336">
                  <a:pos x="f448" y="f449"/>
                </a:cxn>
                <a:cxn ang="f336">
                  <a:pos x="f450" y="f451"/>
                </a:cxn>
                <a:cxn ang="f336">
                  <a:pos x="f452" y="f453"/>
                </a:cxn>
                <a:cxn ang="f336">
                  <a:pos x="f454" y="f455"/>
                </a:cxn>
                <a:cxn ang="f336">
                  <a:pos x="f456" y="f457"/>
                </a:cxn>
                <a:cxn ang="f336">
                  <a:pos x="f458" y="f459"/>
                </a:cxn>
                <a:cxn ang="f336">
                  <a:pos x="f458" y="f460"/>
                </a:cxn>
                <a:cxn ang="f336">
                  <a:pos x="f461" y="f462"/>
                </a:cxn>
                <a:cxn ang="f336">
                  <a:pos x="f461" y="f463"/>
                </a:cxn>
                <a:cxn ang="f336">
                  <a:pos x="f464" y="f465"/>
                </a:cxn>
                <a:cxn ang="f336">
                  <a:pos x="f466" y="f467"/>
                </a:cxn>
                <a:cxn ang="f336">
                  <a:pos x="f468" y="f469"/>
                </a:cxn>
                <a:cxn ang="f336">
                  <a:pos x="f470" y="f471"/>
                </a:cxn>
                <a:cxn ang="f336">
                  <a:pos x="f472" y="f473"/>
                </a:cxn>
                <a:cxn ang="f336">
                  <a:pos x="f472" y="f474"/>
                </a:cxn>
                <a:cxn ang="f336">
                  <a:pos x="f475" y="f476"/>
                </a:cxn>
                <a:cxn ang="f336">
                  <a:pos x="f477" y="f478"/>
                </a:cxn>
                <a:cxn ang="f336">
                  <a:pos x="f479" y="f480"/>
                </a:cxn>
                <a:cxn ang="f336">
                  <a:pos x="f481" y="f480"/>
                </a:cxn>
                <a:cxn ang="f336">
                  <a:pos x="f481" y="f482"/>
                </a:cxn>
                <a:cxn ang="f336">
                  <a:pos x="f481" y="f483"/>
                </a:cxn>
                <a:cxn ang="f336">
                  <a:pos x="f484" y="f485"/>
                </a:cxn>
                <a:cxn ang="f336">
                  <a:pos x="f484" y="f486"/>
                </a:cxn>
                <a:cxn ang="f336">
                  <a:pos x="f487" y="f488"/>
                </a:cxn>
                <a:cxn ang="f336">
                  <a:pos x="f489" y="f490"/>
                </a:cxn>
                <a:cxn ang="f336">
                  <a:pos x="f491" y="f490"/>
                </a:cxn>
                <a:cxn ang="f336">
                  <a:pos x="f492" y="f493"/>
                </a:cxn>
                <a:cxn ang="f336">
                  <a:pos x="f492" y="f494"/>
                </a:cxn>
                <a:cxn ang="f336">
                  <a:pos x="f495" y="f496"/>
                </a:cxn>
                <a:cxn ang="f336">
                  <a:pos x="f497" y="f498"/>
                </a:cxn>
                <a:cxn ang="f336">
                  <a:pos x="f495" y="f499"/>
                </a:cxn>
                <a:cxn ang="f336">
                  <a:pos x="f492" y="f500"/>
                </a:cxn>
                <a:cxn ang="f336">
                  <a:pos x="f501" y="f502"/>
                </a:cxn>
                <a:cxn ang="f336">
                  <a:pos x="f475" y="f486"/>
                </a:cxn>
                <a:cxn ang="f336">
                  <a:pos x="f466" y="f478"/>
                </a:cxn>
                <a:cxn ang="f336">
                  <a:pos x="f503" y="f504"/>
                </a:cxn>
                <a:cxn ang="f336">
                  <a:pos x="f458" y="f467"/>
                </a:cxn>
                <a:cxn ang="f336">
                  <a:pos x="f452" y="f459"/>
                </a:cxn>
                <a:cxn ang="f336">
                  <a:pos x="f505" y="f455"/>
                </a:cxn>
                <a:cxn ang="f336">
                  <a:pos x="f444" y="f506"/>
                </a:cxn>
                <a:cxn ang="f336">
                  <a:pos x="f507" y="f508"/>
                </a:cxn>
                <a:cxn ang="f336">
                  <a:pos x="f428" y="f431"/>
                </a:cxn>
                <a:cxn ang="f336">
                  <a:pos x="f509" y="f510"/>
                </a:cxn>
              </a:cxnLst>
              <a:rect l="f422" t="f425" r="f423" b="f424"/>
              <a:pathLst>
                <a:path w="115" h="187">
                  <a:moveTo>
                    <a:pt x="f8" y="f9"/>
                  </a:moveTo>
                  <a:cubicBezTo>
                    <a:pt x="f10" y="f11"/>
                    <a:pt x="f12" y="f2"/>
                    <a:pt x="f13" y="f14"/>
                  </a:cubicBezTo>
                  <a:cubicBezTo>
                    <a:pt x="f13" y="f14"/>
                    <a:pt x="f10" y="f14"/>
                    <a:pt x="f13" y="f14"/>
                  </a:cubicBezTo>
                  <a:cubicBezTo>
                    <a:pt x="f15" y="f16"/>
                    <a:pt x="f17" y="f18"/>
                    <a:pt x="f17" y="f19"/>
                  </a:cubicBezTo>
                  <a:cubicBezTo>
                    <a:pt x="f17" y="f19"/>
                    <a:pt x="f17" y="f19"/>
                    <a:pt x="f17" y="f19"/>
                  </a:cubicBezTo>
                  <a:cubicBezTo>
                    <a:pt x="f17" y="f20"/>
                    <a:pt x="f21" y="f20"/>
                    <a:pt x="f21" y="f20"/>
                  </a:cubicBezTo>
                  <a:cubicBezTo>
                    <a:pt x="f21" y="f20"/>
                    <a:pt x="f21" y="f20"/>
                    <a:pt x="f17" y="f20"/>
                  </a:cubicBezTo>
                  <a:cubicBezTo>
                    <a:pt x="f21" y="f20"/>
                    <a:pt x="f21" y="f22"/>
                    <a:pt x="f23" y="f22"/>
                  </a:cubicBezTo>
                  <a:cubicBezTo>
                    <a:pt x="f21" y="f22"/>
                    <a:pt x="f21" y="f22"/>
                    <a:pt x="f21" y="f24"/>
                  </a:cubicBezTo>
                  <a:cubicBezTo>
                    <a:pt x="f23" y="f22"/>
                    <a:pt x="f23" y="f22"/>
                    <a:pt x="f23" y="f22"/>
                  </a:cubicBezTo>
                  <a:cubicBezTo>
                    <a:pt x="f25" y="f22"/>
                    <a:pt x="f23" y="f26"/>
                    <a:pt x="f27" y="f28"/>
                  </a:cubicBezTo>
                  <a:cubicBezTo>
                    <a:pt x="f25" y="f28"/>
                    <a:pt x="f25" y="f28"/>
                    <a:pt x="f25" y="f28"/>
                  </a:cubicBezTo>
                  <a:cubicBezTo>
                    <a:pt x="f29" y="f30"/>
                    <a:pt x="f31" y="f32"/>
                    <a:pt x="f33" y="f34"/>
                  </a:cubicBezTo>
                  <a:cubicBezTo>
                    <a:pt x="f31" y="f34"/>
                    <a:pt x="f31" y="f34"/>
                    <a:pt x="f31" y="f34"/>
                  </a:cubicBezTo>
                  <a:cubicBezTo>
                    <a:pt x="f33" y="f34"/>
                    <a:pt x="f33" y="f35"/>
                    <a:pt x="f36" y="f35"/>
                  </a:cubicBezTo>
                  <a:cubicBezTo>
                    <a:pt x="f33" y="f35"/>
                    <a:pt x="f37" y="f35"/>
                    <a:pt x="f37" y="f38"/>
                  </a:cubicBezTo>
                  <a:cubicBezTo>
                    <a:pt x="f36" y="f38"/>
                    <a:pt x="f36" y="f38"/>
                    <a:pt x="f36" y="f38"/>
                  </a:cubicBezTo>
                  <a:cubicBezTo>
                    <a:pt x="f37" y="f38"/>
                    <a:pt x="f36" y="f39"/>
                    <a:pt x="f37" y="f39"/>
                  </a:cubicBezTo>
                  <a:cubicBezTo>
                    <a:pt x="f37" y="f39"/>
                    <a:pt x="f37" y="f39"/>
                    <a:pt x="f37" y="f39"/>
                  </a:cubicBezTo>
                  <a:cubicBezTo>
                    <a:pt x="f40" y="f39"/>
                    <a:pt x="f37" y="f41"/>
                    <a:pt x="f37" y="f41"/>
                  </a:cubicBezTo>
                  <a:cubicBezTo>
                    <a:pt x="f40" y="f41"/>
                    <a:pt x="f40" y="f41"/>
                    <a:pt x="f40" y="f41"/>
                  </a:cubicBezTo>
                  <a:cubicBezTo>
                    <a:pt x="f40" y="f41"/>
                    <a:pt x="f40" y="f41"/>
                    <a:pt x="f40" y="f42"/>
                  </a:cubicBezTo>
                  <a:cubicBezTo>
                    <a:pt x="f40" y="f42"/>
                    <a:pt x="f40" y="f42"/>
                    <a:pt x="f40" y="f42"/>
                  </a:cubicBezTo>
                  <a:cubicBezTo>
                    <a:pt x="f40" y="f42"/>
                    <a:pt x="f40" y="f43"/>
                    <a:pt x="f44" y="f42"/>
                  </a:cubicBezTo>
                  <a:cubicBezTo>
                    <a:pt x="f40" y="f43"/>
                    <a:pt x="f40" y="f42"/>
                    <a:pt x="f40" y="f43"/>
                  </a:cubicBezTo>
                  <a:cubicBezTo>
                    <a:pt x="f44" y="f45"/>
                    <a:pt x="f46" y="f47"/>
                    <a:pt x="f48" y="f49"/>
                  </a:cubicBezTo>
                  <a:cubicBezTo>
                    <a:pt x="f48" y="f49"/>
                    <a:pt x="f48" y="f49"/>
                    <a:pt x="f46" y="f49"/>
                  </a:cubicBezTo>
                  <a:cubicBezTo>
                    <a:pt x="f48" y="f50"/>
                    <a:pt x="f48" y="f50"/>
                    <a:pt x="f48" y="f50"/>
                  </a:cubicBezTo>
                  <a:cubicBezTo>
                    <a:pt x="f48" y="f50"/>
                    <a:pt x="f48" y="f50"/>
                    <a:pt x="f48" y="f51"/>
                  </a:cubicBezTo>
                  <a:cubicBezTo>
                    <a:pt x="f52" y="f51"/>
                    <a:pt x="f52" y="f51"/>
                    <a:pt x="f52" y="f51"/>
                  </a:cubicBezTo>
                  <a:cubicBezTo>
                    <a:pt x="f52" y="f51"/>
                    <a:pt x="f52" y="f51"/>
                    <a:pt x="f48" y="f51"/>
                  </a:cubicBezTo>
                  <a:cubicBezTo>
                    <a:pt x="f52" y="f51"/>
                    <a:pt x="f52" y="f53"/>
                    <a:pt x="f54" y="f53"/>
                  </a:cubicBezTo>
                  <a:cubicBezTo>
                    <a:pt x="f52" y="f53"/>
                    <a:pt x="f52" y="f53"/>
                    <a:pt x="f52" y="f53"/>
                  </a:cubicBezTo>
                  <a:cubicBezTo>
                    <a:pt x="f54" y="f53"/>
                    <a:pt x="f54" y="f55"/>
                    <a:pt x="f54" y="f55"/>
                  </a:cubicBezTo>
                  <a:cubicBezTo>
                    <a:pt x="f54" y="f55"/>
                    <a:pt x="f54" y="f55"/>
                    <a:pt x="f54" y="f55"/>
                  </a:cubicBezTo>
                  <a:cubicBezTo>
                    <a:pt x="f54" y="f56"/>
                    <a:pt x="f57" y="f55"/>
                    <a:pt x="f57" y="f56"/>
                  </a:cubicBezTo>
                  <a:cubicBezTo>
                    <a:pt x="f54" y="f56"/>
                    <a:pt x="f54" y="f56"/>
                    <a:pt x="f54" y="f56"/>
                  </a:cubicBezTo>
                  <a:cubicBezTo>
                    <a:pt x="f57" y="f56"/>
                    <a:pt x="f57" y="f58"/>
                    <a:pt x="f59" y="f60"/>
                  </a:cubicBezTo>
                  <a:cubicBezTo>
                    <a:pt x="f59" y="f60"/>
                    <a:pt x="f59" y="f60"/>
                    <a:pt x="f59" y="f60"/>
                  </a:cubicBezTo>
                  <a:cubicBezTo>
                    <a:pt x="f59" y="f60"/>
                    <a:pt x="f59" y="f61"/>
                    <a:pt x="f62" y="f61"/>
                  </a:cubicBezTo>
                  <a:cubicBezTo>
                    <a:pt x="f62" y="f63"/>
                    <a:pt x="f59" y="f63"/>
                    <a:pt x="f59" y="f63"/>
                  </a:cubicBezTo>
                  <a:cubicBezTo>
                    <a:pt x="f62" y="f63"/>
                    <a:pt x="f62" y="f64"/>
                    <a:pt x="f65" y="f63"/>
                  </a:cubicBezTo>
                  <a:cubicBezTo>
                    <a:pt x="f65" y="f64"/>
                    <a:pt x="f65" y="f66"/>
                    <a:pt x="f67" y="f66"/>
                  </a:cubicBezTo>
                  <a:cubicBezTo>
                    <a:pt x="f65" y="f66"/>
                    <a:pt x="f65" y="f68"/>
                    <a:pt x="f65" y="f66"/>
                  </a:cubicBezTo>
                  <a:cubicBezTo>
                    <a:pt x="f62" y="f68"/>
                    <a:pt x="f62" y="f68"/>
                    <a:pt x="f62" y="f68"/>
                  </a:cubicBezTo>
                  <a:cubicBezTo>
                    <a:pt x="f62" y="f68"/>
                    <a:pt x="f62" y="f68"/>
                    <a:pt x="f62" y="f68"/>
                  </a:cubicBezTo>
                  <a:cubicBezTo>
                    <a:pt x="f65" y="f69"/>
                    <a:pt x="f65" y="f69"/>
                    <a:pt x="f65" y="f69"/>
                  </a:cubicBezTo>
                  <a:cubicBezTo>
                    <a:pt x="f67" y="f69"/>
                    <a:pt x="f70" y="f69"/>
                    <a:pt x="f70" y="f69"/>
                  </a:cubicBezTo>
                  <a:cubicBezTo>
                    <a:pt x="f67" y="f71"/>
                    <a:pt x="f67" y="f71"/>
                    <a:pt x="f67" y="f71"/>
                  </a:cubicBezTo>
                  <a:cubicBezTo>
                    <a:pt x="f72" y="f71"/>
                    <a:pt x="f72" y="f71"/>
                    <a:pt x="f72" y="f71"/>
                  </a:cubicBezTo>
                  <a:cubicBezTo>
                    <a:pt x="f72" y="f71"/>
                    <a:pt x="f70" y="f71"/>
                    <a:pt x="f72" y="f71"/>
                  </a:cubicBezTo>
                  <a:cubicBezTo>
                    <a:pt x="f72" y="f71"/>
                    <a:pt x="f72" y="f71"/>
                    <a:pt x="f72" y="f71"/>
                  </a:cubicBezTo>
                  <a:cubicBezTo>
                    <a:pt x="f72" y="f73"/>
                    <a:pt x="f74" y="f73"/>
                    <a:pt x="f72" y="f6"/>
                  </a:cubicBezTo>
                  <a:cubicBezTo>
                    <a:pt x="f72" y="f6"/>
                    <a:pt x="f72" y="f73"/>
                    <a:pt x="f72" y="f6"/>
                  </a:cubicBezTo>
                  <a:cubicBezTo>
                    <a:pt x="f72" y="f6"/>
                    <a:pt x="f72" y="f6"/>
                    <a:pt x="f74" y="f6"/>
                  </a:cubicBezTo>
                  <a:cubicBezTo>
                    <a:pt x="f74" y="f75"/>
                    <a:pt x="f74" y="f75"/>
                    <a:pt x="f74" y="f75"/>
                  </a:cubicBezTo>
                  <a:cubicBezTo>
                    <a:pt x="f74" y="f75"/>
                    <a:pt x="f74" y="f75"/>
                    <a:pt x="f76" y="f75"/>
                  </a:cubicBezTo>
                  <a:cubicBezTo>
                    <a:pt x="f76" y="f6"/>
                    <a:pt x="f74" y="f75"/>
                    <a:pt x="f74" y="f75"/>
                  </a:cubicBezTo>
                  <a:cubicBezTo>
                    <a:pt x="f76" y="f6"/>
                    <a:pt x="f76" y="f75"/>
                    <a:pt x="f76" y="f75"/>
                  </a:cubicBezTo>
                  <a:cubicBezTo>
                    <a:pt x="f76" y="f75"/>
                    <a:pt x="f76" y="f75"/>
                    <a:pt x="f76" y="f75"/>
                  </a:cubicBezTo>
                  <a:cubicBezTo>
                    <a:pt x="f77" y="f78"/>
                    <a:pt x="f77" y="f78"/>
                    <a:pt x="f79" y="f78"/>
                  </a:cubicBezTo>
                  <a:cubicBezTo>
                    <a:pt x="f79" y="f78"/>
                    <a:pt x="f77" y="f80"/>
                    <a:pt x="f77" y="f78"/>
                  </a:cubicBezTo>
                  <a:cubicBezTo>
                    <a:pt x="f77" y="f80"/>
                    <a:pt x="f81" y="f82"/>
                    <a:pt x="f79" y="f83"/>
                  </a:cubicBezTo>
                  <a:cubicBezTo>
                    <a:pt x="f81" y="f82"/>
                    <a:pt x="f81" y="f82"/>
                    <a:pt x="f81" y="f82"/>
                  </a:cubicBezTo>
                  <a:cubicBezTo>
                    <a:pt x="f81" y="f83"/>
                    <a:pt x="f79" y="f83"/>
                    <a:pt x="f81" y="f83"/>
                  </a:cubicBezTo>
                  <a:cubicBezTo>
                    <a:pt x="f79" y="f83"/>
                    <a:pt x="f81" y="f83"/>
                    <a:pt x="f81" y="f84"/>
                  </a:cubicBezTo>
                  <a:cubicBezTo>
                    <a:pt x="f85" y="f84"/>
                    <a:pt x="f81" y="f84"/>
                    <a:pt x="f81" y="f83"/>
                  </a:cubicBezTo>
                  <a:cubicBezTo>
                    <a:pt x="f81" y="f84"/>
                    <a:pt x="f86" y="f87"/>
                    <a:pt x="f86" y="f88"/>
                  </a:cubicBezTo>
                  <a:cubicBezTo>
                    <a:pt x="f89" y="f88"/>
                    <a:pt x="f89" y="f88"/>
                    <a:pt x="f89" y="f88"/>
                  </a:cubicBezTo>
                  <a:cubicBezTo>
                    <a:pt x="f86" y="f88"/>
                    <a:pt x="f86" y="f88"/>
                    <a:pt x="f86" y="f88"/>
                  </a:cubicBezTo>
                  <a:cubicBezTo>
                    <a:pt x="f86" y="f90"/>
                    <a:pt x="f89" y="f90"/>
                    <a:pt x="f86" y="f90"/>
                  </a:cubicBezTo>
                  <a:cubicBezTo>
                    <a:pt x="f89" y="f90"/>
                    <a:pt x="f85" y="f88"/>
                    <a:pt x="f86" y="f88"/>
                  </a:cubicBezTo>
                  <a:cubicBezTo>
                    <a:pt x="f85" y="f90"/>
                    <a:pt x="f89" y="f88"/>
                    <a:pt x="f86" y="f90"/>
                  </a:cubicBezTo>
                  <a:cubicBezTo>
                    <a:pt x="f86" y="f90"/>
                    <a:pt x="f89" y="f90"/>
                    <a:pt x="f89" y="f91"/>
                  </a:cubicBezTo>
                  <a:cubicBezTo>
                    <a:pt x="f86" y="f91"/>
                    <a:pt x="f86" y="f91"/>
                    <a:pt x="f86" y="f91"/>
                  </a:cubicBezTo>
                  <a:cubicBezTo>
                    <a:pt x="f89" y="f92"/>
                    <a:pt x="f89" y="f91"/>
                    <a:pt x="f89" y="f91"/>
                  </a:cubicBezTo>
                  <a:cubicBezTo>
                    <a:pt x="f89" y="f92"/>
                    <a:pt x="f89" y="f92"/>
                    <a:pt x="f89" y="f92"/>
                  </a:cubicBezTo>
                  <a:cubicBezTo>
                    <a:pt x="f93" y="f91"/>
                    <a:pt x="f89" y="f92"/>
                    <a:pt x="f93" y="f92"/>
                  </a:cubicBezTo>
                  <a:cubicBezTo>
                    <a:pt x="f93" y="f92"/>
                    <a:pt x="f94" y="f92"/>
                    <a:pt x="f93" y="f95"/>
                  </a:cubicBezTo>
                  <a:cubicBezTo>
                    <a:pt x="f89" y="f95"/>
                    <a:pt x="f89" y="f95"/>
                    <a:pt x="f89" y="f95"/>
                  </a:cubicBezTo>
                  <a:cubicBezTo>
                    <a:pt x="f93" y="f95"/>
                    <a:pt x="f93" y="f95"/>
                    <a:pt x="f93" y="f95"/>
                  </a:cubicBezTo>
                  <a:cubicBezTo>
                    <a:pt x="f93" y="f95"/>
                    <a:pt x="f93" y="f95"/>
                    <a:pt x="f93" y="f95"/>
                  </a:cubicBezTo>
                  <a:cubicBezTo>
                    <a:pt x="f94" y="f95"/>
                    <a:pt x="f93" y="f96"/>
                    <a:pt x="f94" y="f95"/>
                  </a:cubicBezTo>
                  <a:cubicBezTo>
                    <a:pt x="f94" y="f96"/>
                    <a:pt x="f97" y="f98"/>
                    <a:pt x="f94" y="f98"/>
                  </a:cubicBezTo>
                  <a:cubicBezTo>
                    <a:pt x="f97" y="f98"/>
                    <a:pt x="f97" y="f99"/>
                    <a:pt x="f97" y="f99"/>
                  </a:cubicBezTo>
                  <a:cubicBezTo>
                    <a:pt x="f97" y="f99"/>
                    <a:pt x="f97" y="f99"/>
                    <a:pt x="f97" y="f99"/>
                  </a:cubicBezTo>
                  <a:cubicBezTo>
                    <a:pt x="f97" y="f99"/>
                    <a:pt x="f97" y="f99"/>
                    <a:pt x="f97" y="f100"/>
                  </a:cubicBezTo>
                  <a:cubicBezTo>
                    <a:pt x="f97" y="f100"/>
                    <a:pt x="f97" y="f100"/>
                    <a:pt x="f97" y="f101"/>
                  </a:cubicBezTo>
                  <a:cubicBezTo>
                    <a:pt x="f102" y="f101"/>
                    <a:pt x="f102" y="f101"/>
                    <a:pt x="f102" y="f100"/>
                  </a:cubicBezTo>
                  <a:cubicBezTo>
                    <a:pt x="f102" y="f101"/>
                    <a:pt x="f103" y="f101"/>
                    <a:pt x="f103" y="f104"/>
                  </a:cubicBezTo>
                  <a:cubicBezTo>
                    <a:pt x="f102" y="f104"/>
                    <a:pt x="f102" y="f104"/>
                    <a:pt x="f102" y="f104"/>
                  </a:cubicBezTo>
                  <a:cubicBezTo>
                    <a:pt x="f97" y="f105"/>
                    <a:pt x="f103" y="f104"/>
                    <a:pt x="f103" y="f105"/>
                  </a:cubicBezTo>
                  <a:cubicBezTo>
                    <a:pt x="f106" y="f105"/>
                    <a:pt x="f106" y="f105"/>
                    <a:pt x="f106" y="f105"/>
                  </a:cubicBezTo>
                  <a:cubicBezTo>
                    <a:pt x="f103" y="f105"/>
                    <a:pt x="f107" y="f105"/>
                    <a:pt x="f106" y="f108"/>
                  </a:cubicBezTo>
                  <a:cubicBezTo>
                    <a:pt x="f106" y="f108"/>
                    <a:pt x="f106" y="f108"/>
                    <a:pt x="f107" y="f108"/>
                  </a:cubicBezTo>
                  <a:cubicBezTo>
                    <a:pt x="f106" y="f109"/>
                    <a:pt x="f110" y="f111"/>
                    <a:pt x="f107" y="f112"/>
                  </a:cubicBezTo>
                  <a:cubicBezTo>
                    <a:pt x="f107" y="f112"/>
                    <a:pt x="f107" y="f112"/>
                    <a:pt x="f110" y="f112"/>
                  </a:cubicBezTo>
                  <a:cubicBezTo>
                    <a:pt x="f107" y="f112"/>
                    <a:pt x="f107" y="f112"/>
                    <a:pt x="f107" y="f112"/>
                  </a:cubicBezTo>
                  <a:cubicBezTo>
                    <a:pt x="f110" y="f112"/>
                    <a:pt x="f110" y="f112"/>
                    <a:pt x="f110" y="f112"/>
                  </a:cubicBezTo>
                  <a:cubicBezTo>
                    <a:pt x="f110" y="f112"/>
                    <a:pt x="f110" y="f112"/>
                    <a:pt x="f107" y="f112"/>
                  </a:cubicBezTo>
                  <a:cubicBezTo>
                    <a:pt x="f107" y="f113"/>
                    <a:pt x="f114" y="f112"/>
                    <a:pt x="f114" y="f113"/>
                  </a:cubicBezTo>
                  <a:cubicBezTo>
                    <a:pt x="f114" y="f113"/>
                    <a:pt x="f110" y="f115"/>
                    <a:pt x="f114" y="f115"/>
                  </a:cubicBezTo>
                  <a:cubicBezTo>
                    <a:pt x="f114" y="f115"/>
                    <a:pt x="f114" y="f115"/>
                    <a:pt x="f114" y="f115"/>
                  </a:cubicBezTo>
                  <a:cubicBezTo>
                    <a:pt x="f116" y="f115"/>
                    <a:pt x="f114" y="f117"/>
                    <a:pt x="f110" y="f117"/>
                  </a:cubicBezTo>
                  <a:cubicBezTo>
                    <a:pt x="f114" y="f117"/>
                    <a:pt x="f114" y="f117"/>
                    <a:pt x="f114" y="f117"/>
                  </a:cubicBezTo>
                  <a:cubicBezTo>
                    <a:pt x="f114" y="f118"/>
                    <a:pt x="f114" y="f118"/>
                    <a:pt x="f114" y="f118"/>
                  </a:cubicBezTo>
                  <a:cubicBezTo>
                    <a:pt x="f114" y="f117"/>
                    <a:pt x="f114" y="f118"/>
                    <a:pt x="f114" y="f118"/>
                  </a:cubicBezTo>
                  <a:cubicBezTo>
                    <a:pt x="f114" y="f118"/>
                    <a:pt x="f114" y="f118"/>
                    <a:pt x="f114" y="f118"/>
                  </a:cubicBezTo>
                  <a:cubicBezTo>
                    <a:pt x="f114" y="f118"/>
                    <a:pt x="f114" y="f118"/>
                    <a:pt x="f114" y="f119"/>
                  </a:cubicBezTo>
                  <a:cubicBezTo>
                    <a:pt x="f116" y="f118"/>
                    <a:pt x="f116" y="f118"/>
                    <a:pt x="f116" y="f118"/>
                  </a:cubicBezTo>
                  <a:cubicBezTo>
                    <a:pt x="f116" y="f118"/>
                    <a:pt x="f116" y="f118"/>
                    <a:pt x="f116" y="f118"/>
                  </a:cubicBezTo>
                  <a:cubicBezTo>
                    <a:pt x="f116" y="f119"/>
                    <a:pt x="f116" y="f119"/>
                    <a:pt x="f116" y="f119"/>
                  </a:cubicBezTo>
                  <a:cubicBezTo>
                    <a:pt x="f118" y="f119"/>
                    <a:pt x="f118" y="f119"/>
                    <a:pt x="f118" y="f119"/>
                  </a:cubicBezTo>
                  <a:cubicBezTo>
                    <a:pt x="f118" y="f119"/>
                    <a:pt x="f118" y="f119"/>
                    <a:pt x="f118" y="f119"/>
                  </a:cubicBezTo>
                  <a:cubicBezTo>
                    <a:pt x="f118" y="f119"/>
                    <a:pt x="f118" y="f119"/>
                    <a:pt x="f118" y="f119"/>
                  </a:cubicBezTo>
                  <a:cubicBezTo>
                    <a:pt x="f116" y="f119"/>
                    <a:pt x="f116" y="f114"/>
                    <a:pt x="f118" y="f114"/>
                  </a:cubicBezTo>
                  <a:cubicBezTo>
                    <a:pt x="f118" y="f114"/>
                    <a:pt x="f117" y="f119"/>
                    <a:pt x="f118" y="f114"/>
                  </a:cubicBezTo>
                  <a:cubicBezTo>
                    <a:pt x="f118" y="f114"/>
                    <a:pt x="f118" y="f114"/>
                    <a:pt x="f118" y="f114"/>
                  </a:cubicBezTo>
                  <a:cubicBezTo>
                    <a:pt x="f118" y="f114"/>
                    <a:pt x="f118" y="f114"/>
                    <a:pt x="f118" y="f114"/>
                  </a:cubicBezTo>
                  <a:cubicBezTo>
                    <a:pt x="f118" y="f114"/>
                    <a:pt x="f118" y="f114"/>
                    <a:pt x="f118" y="f114"/>
                  </a:cubicBezTo>
                  <a:cubicBezTo>
                    <a:pt x="f118" y="f114"/>
                    <a:pt x="f118" y="f114"/>
                    <a:pt x="f118" y="f114"/>
                  </a:cubicBezTo>
                  <a:cubicBezTo>
                    <a:pt x="f117" y="f114"/>
                    <a:pt x="f117" y="f110"/>
                    <a:pt x="f117" y="f110"/>
                  </a:cubicBezTo>
                  <a:cubicBezTo>
                    <a:pt x="f117" y="f110"/>
                    <a:pt x="f117" y="f110"/>
                    <a:pt x="f117" y="f106"/>
                  </a:cubicBezTo>
                  <a:cubicBezTo>
                    <a:pt x="f117" y="f110"/>
                    <a:pt x="f117" y="f110"/>
                    <a:pt x="f117" y="f110"/>
                  </a:cubicBezTo>
                  <a:cubicBezTo>
                    <a:pt x="f117" y="f106"/>
                    <a:pt x="f117" y="f106"/>
                    <a:pt x="f120" y="f106"/>
                  </a:cubicBezTo>
                  <a:cubicBezTo>
                    <a:pt x="f120" y="f106"/>
                    <a:pt x="f120" y="f106"/>
                    <a:pt x="f120" y="f106"/>
                  </a:cubicBezTo>
                  <a:cubicBezTo>
                    <a:pt x="f120" y="f103"/>
                    <a:pt x="f120" y="f103"/>
                    <a:pt x="f120" y="f103"/>
                  </a:cubicBezTo>
                  <a:cubicBezTo>
                    <a:pt x="f120" y="f103"/>
                    <a:pt x="f117" y="f121"/>
                    <a:pt x="f120" y="f121"/>
                  </a:cubicBezTo>
                  <a:cubicBezTo>
                    <a:pt x="f112" y="f121"/>
                    <a:pt x="f112" y="f121"/>
                    <a:pt x="f112" y="f121"/>
                  </a:cubicBezTo>
                  <a:cubicBezTo>
                    <a:pt x="f112" y="f121"/>
                    <a:pt x="f111" y="f122"/>
                    <a:pt x="f111" y="f97"/>
                  </a:cubicBezTo>
                  <a:cubicBezTo>
                    <a:pt x="f111" y="f97"/>
                    <a:pt x="f111" y="f97"/>
                    <a:pt x="f111" y="f97"/>
                  </a:cubicBezTo>
                  <a:cubicBezTo>
                    <a:pt x="f123" y="f124"/>
                    <a:pt x="f109" y="f124"/>
                    <a:pt x="f109" y="f89"/>
                  </a:cubicBezTo>
                  <a:cubicBezTo>
                    <a:pt x="f123" y="f89"/>
                    <a:pt x="f123" y="f89"/>
                    <a:pt x="f123" y="f89"/>
                  </a:cubicBezTo>
                  <a:cubicBezTo>
                    <a:pt x="f123" y="f89"/>
                    <a:pt x="f123" y="f86"/>
                    <a:pt x="f123" y="f89"/>
                  </a:cubicBezTo>
                  <a:cubicBezTo>
                    <a:pt x="f109" y="f89"/>
                    <a:pt x="f109" y="f89"/>
                    <a:pt x="f109" y="f89"/>
                  </a:cubicBezTo>
                  <a:cubicBezTo>
                    <a:pt x="f108" y="f89"/>
                    <a:pt x="f108" y="f86"/>
                    <a:pt x="f108" y="f86"/>
                  </a:cubicBezTo>
                  <a:cubicBezTo>
                    <a:pt x="f108" y="f86"/>
                    <a:pt x="f108" y="f86"/>
                    <a:pt x="f108" y="f86"/>
                  </a:cubicBezTo>
                  <a:cubicBezTo>
                    <a:pt x="f108" y="f81"/>
                    <a:pt x="f108" y="f81"/>
                    <a:pt x="f108" y="f81"/>
                  </a:cubicBezTo>
                  <a:cubicBezTo>
                    <a:pt x="f125" y="f81"/>
                    <a:pt x="f125" y="f81"/>
                    <a:pt x="f125" y="f81"/>
                  </a:cubicBezTo>
                  <a:cubicBezTo>
                    <a:pt x="f108" y="f79"/>
                    <a:pt x="f108" y="f79"/>
                    <a:pt x="f108" y="f79"/>
                  </a:cubicBezTo>
                  <a:cubicBezTo>
                    <a:pt x="f125" y="f79"/>
                    <a:pt x="f125" y="f81"/>
                    <a:pt x="f125" y="f79"/>
                  </a:cubicBezTo>
                  <a:cubicBezTo>
                    <a:pt x="f125" y="f79"/>
                    <a:pt x="f125" y="f79"/>
                    <a:pt x="f125" y="f79"/>
                  </a:cubicBezTo>
                  <a:cubicBezTo>
                    <a:pt x="f125" y="f79"/>
                    <a:pt x="f104" y="f79"/>
                    <a:pt x="f104" y="f126"/>
                  </a:cubicBezTo>
                  <a:cubicBezTo>
                    <a:pt x="f125" y="f127"/>
                    <a:pt x="f125" y="f127"/>
                    <a:pt x="f125" y="f127"/>
                  </a:cubicBezTo>
                  <a:cubicBezTo>
                    <a:pt x="f104" y="f127"/>
                    <a:pt x="f104" y="f127"/>
                    <a:pt x="f104" y="f126"/>
                  </a:cubicBezTo>
                  <a:cubicBezTo>
                    <a:pt x="f104" y="f127"/>
                    <a:pt x="f104" y="f76"/>
                    <a:pt x="f104" y="f76"/>
                  </a:cubicBezTo>
                  <a:cubicBezTo>
                    <a:pt x="f100" y="f76"/>
                    <a:pt x="f98" y="f72"/>
                    <a:pt x="f98" y="f70"/>
                  </a:cubicBezTo>
                  <a:cubicBezTo>
                    <a:pt x="f98" y="f70"/>
                    <a:pt x="f98" y="f70"/>
                    <a:pt x="f98" y="f70"/>
                  </a:cubicBezTo>
                  <a:cubicBezTo>
                    <a:pt x="f98" y="f67"/>
                    <a:pt x="f96" y="f70"/>
                    <a:pt x="f98" y="f70"/>
                  </a:cubicBezTo>
                  <a:cubicBezTo>
                    <a:pt x="f98" y="f67"/>
                    <a:pt x="f98" y="f67"/>
                    <a:pt x="f100" y="f67"/>
                  </a:cubicBezTo>
                  <a:cubicBezTo>
                    <a:pt x="f100" y="f62"/>
                    <a:pt x="f98" y="f67"/>
                    <a:pt x="f96" y="f62"/>
                  </a:cubicBezTo>
                  <a:cubicBezTo>
                    <a:pt x="f96" y="f67"/>
                    <a:pt x="f98" y="f67"/>
                    <a:pt x="f96" y="f67"/>
                  </a:cubicBezTo>
                  <a:cubicBezTo>
                    <a:pt x="f96" y="f67"/>
                    <a:pt x="f96" y="f62"/>
                    <a:pt x="f128" y="f62"/>
                  </a:cubicBezTo>
                  <a:cubicBezTo>
                    <a:pt x="f96" y="f62"/>
                    <a:pt x="f96" y="f62"/>
                    <a:pt x="f96" y="f62"/>
                  </a:cubicBezTo>
                  <a:cubicBezTo>
                    <a:pt x="f96" y="f62"/>
                    <a:pt x="f96" y="f62"/>
                    <a:pt x="f96" y="f62"/>
                  </a:cubicBezTo>
                  <a:cubicBezTo>
                    <a:pt x="f96" y="f59"/>
                    <a:pt x="f100" y="f62"/>
                    <a:pt x="f100" y="f59"/>
                  </a:cubicBezTo>
                  <a:cubicBezTo>
                    <a:pt x="f100" y="f59"/>
                    <a:pt x="f100" y="f59"/>
                    <a:pt x="f100" y="f59"/>
                  </a:cubicBezTo>
                  <a:cubicBezTo>
                    <a:pt x="f101" y="f129"/>
                    <a:pt x="f101" y="f59"/>
                    <a:pt x="f101" y="f129"/>
                  </a:cubicBezTo>
                  <a:cubicBezTo>
                    <a:pt x="f101" y="f129"/>
                    <a:pt x="f100" y="f129"/>
                    <a:pt x="f98" y="f59"/>
                  </a:cubicBezTo>
                  <a:cubicBezTo>
                    <a:pt x="f98" y="f129"/>
                    <a:pt x="f96" y="f59"/>
                    <a:pt x="f96" y="f59"/>
                  </a:cubicBezTo>
                  <a:cubicBezTo>
                    <a:pt x="f96" y="f129"/>
                    <a:pt x="f96" y="f59"/>
                    <a:pt x="f96" y="f59"/>
                  </a:cubicBezTo>
                  <a:cubicBezTo>
                    <a:pt x="f98" y="f129"/>
                    <a:pt x="f96" y="f129"/>
                    <a:pt x="f96" y="f129"/>
                  </a:cubicBezTo>
                  <a:cubicBezTo>
                    <a:pt x="f128" y="f129"/>
                    <a:pt x="f128" y="f129"/>
                    <a:pt x="f128" y="f129"/>
                  </a:cubicBezTo>
                  <a:cubicBezTo>
                    <a:pt x="f128" y="f129"/>
                    <a:pt x="f128" y="f129"/>
                    <a:pt x="f128" y="f129"/>
                  </a:cubicBezTo>
                  <a:cubicBezTo>
                    <a:pt x="f128" y="f129"/>
                    <a:pt x="f95" y="f57"/>
                    <a:pt x="f95" y="f129"/>
                  </a:cubicBezTo>
                  <a:cubicBezTo>
                    <a:pt x="f92" y="f129"/>
                    <a:pt x="f95" y="f57"/>
                    <a:pt x="f92" y="f57"/>
                  </a:cubicBezTo>
                  <a:cubicBezTo>
                    <a:pt x="f95" y="f57"/>
                    <a:pt x="f128" y="f57"/>
                    <a:pt x="f128" y="f57"/>
                  </a:cubicBezTo>
                  <a:cubicBezTo>
                    <a:pt x="f95" y="f57"/>
                    <a:pt x="f95" y="f54"/>
                    <a:pt x="f92" y="f57"/>
                  </a:cubicBezTo>
                  <a:cubicBezTo>
                    <a:pt x="f92" y="f57"/>
                    <a:pt x="f95" y="f57"/>
                    <a:pt x="f95" y="f54"/>
                  </a:cubicBezTo>
                  <a:cubicBezTo>
                    <a:pt x="f95" y="f54"/>
                    <a:pt x="f92" y="f54"/>
                    <a:pt x="f95" y="f54"/>
                  </a:cubicBezTo>
                  <a:cubicBezTo>
                    <a:pt x="f92" y="f54"/>
                    <a:pt x="f92" y="f54"/>
                    <a:pt x="f92" y="f54"/>
                  </a:cubicBezTo>
                  <a:cubicBezTo>
                    <a:pt x="f92" y="f54"/>
                    <a:pt x="f92" y="f130"/>
                    <a:pt x="f95" y="f130"/>
                  </a:cubicBezTo>
                  <a:cubicBezTo>
                    <a:pt x="f92" y="f130"/>
                    <a:pt x="f131" y="f130"/>
                    <a:pt x="f92" y="f48"/>
                  </a:cubicBezTo>
                  <a:cubicBezTo>
                    <a:pt x="f92" y="f48"/>
                    <a:pt x="f92" y="f48"/>
                    <a:pt x="f131" y="f48"/>
                  </a:cubicBezTo>
                  <a:cubicBezTo>
                    <a:pt x="f131" y="f130"/>
                    <a:pt x="f92" y="f48"/>
                    <a:pt x="f131" y="f130"/>
                  </a:cubicBezTo>
                  <a:cubicBezTo>
                    <a:pt x="f92" y="f48"/>
                    <a:pt x="f131" y="f130"/>
                    <a:pt x="f131" y="f48"/>
                  </a:cubicBezTo>
                  <a:cubicBezTo>
                    <a:pt x="f131" y="f48"/>
                    <a:pt x="f131" y="f48"/>
                    <a:pt x="f131" y="f48"/>
                  </a:cubicBezTo>
                  <a:cubicBezTo>
                    <a:pt x="f131" y="f48"/>
                    <a:pt x="f131" y="f48"/>
                    <a:pt x="f90" y="f48"/>
                  </a:cubicBezTo>
                  <a:cubicBezTo>
                    <a:pt x="f131" y="f48"/>
                    <a:pt x="f131" y="f48"/>
                    <a:pt x="f131" y="f48"/>
                  </a:cubicBezTo>
                  <a:cubicBezTo>
                    <a:pt x="f90" y="f48"/>
                    <a:pt x="f90" y="f48"/>
                    <a:pt x="f90" y="f48"/>
                  </a:cubicBezTo>
                  <a:cubicBezTo>
                    <a:pt x="f90" y="f48"/>
                    <a:pt x="f131" y="f46"/>
                    <a:pt x="f90" y="f46"/>
                  </a:cubicBezTo>
                  <a:cubicBezTo>
                    <a:pt x="f131" y="f46"/>
                    <a:pt x="f131" y="f46"/>
                    <a:pt x="f131" y="f46"/>
                  </a:cubicBezTo>
                  <a:cubicBezTo>
                    <a:pt x="f131" y="f46"/>
                    <a:pt x="f131" y="f46"/>
                    <a:pt x="f131" y="f132"/>
                  </a:cubicBezTo>
                  <a:cubicBezTo>
                    <a:pt x="f90" y="f46"/>
                    <a:pt x="f90" y="f46"/>
                    <a:pt x="f90" y="f46"/>
                  </a:cubicBezTo>
                  <a:cubicBezTo>
                    <a:pt x="f88" y="f46"/>
                    <a:pt x="f90" y="f132"/>
                    <a:pt x="f88" y="f132"/>
                  </a:cubicBezTo>
                  <a:cubicBezTo>
                    <a:pt x="f90" y="f132"/>
                    <a:pt x="f90" y="f132"/>
                    <a:pt x="f90" y="f132"/>
                  </a:cubicBezTo>
                  <a:cubicBezTo>
                    <a:pt x="f90" y="f132"/>
                    <a:pt x="f131" y="f132"/>
                    <a:pt x="f90" y="f40"/>
                  </a:cubicBezTo>
                  <a:cubicBezTo>
                    <a:pt x="f90" y="f40"/>
                    <a:pt x="f88" y="f40"/>
                    <a:pt x="f88" y="f132"/>
                  </a:cubicBezTo>
                  <a:cubicBezTo>
                    <a:pt x="f88" y="f132"/>
                    <a:pt x="f88" y="f40"/>
                    <a:pt x="f90" y="f40"/>
                  </a:cubicBezTo>
                  <a:cubicBezTo>
                    <a:pt x="f88" y="f40"/>
                    <a:pt x="f88" y="f40"/>
                    <a:pt x="f88" y="f40"/>
                  </a:cubicBezTo>
                  <a:cubicBezTo>
                    <a:pt x="f88" y="f37"/>
                    <a:pt x="f88" y="f37"/>
                    <a:pt x="f88" y="f37"/>
                  </a:cubicBezTo>
                  <a:cubicBezTo>
                    <a:pt x="f90" y="f37"/>
                    <a:pt x="f90" y="f37"/>
                    <a:pt x="f90" y="f37"/>
                  </a:cubicBezTo>
                  <a:cubicBezTo>
                    <a:pt x="f90" y="f133"/>
                    <a:pt x="f90" y="f133"/>
                    <a:pt x="f90" y="f133"/>
                  </a:cubicBezTo>
                  <a:cubicBezTo>
                    <a:pt x="f131" y="f133"/>
                    <a:pt x="f131" y="f133"/>
                    <a:pt x="f131" y="f133"/>
                  </a:cubicBezTo>
                  <a:cubicBezTo>
                    <a:pt x="f131" y="f133"/>
                    <a:pt x="f131" y="f133"/>
                    <a:pt x="f131" y="f36"/>
                  </a:cubicBezTo>
                  <a:cubicBezTo>
                    <a:pt x="f90" y="f37"/>
                    <a:pt x="f88" y="f133"/>
                    <a:pt x="f87" y="f133"/>
                  </a:cubicBezTo>
                  <a:cubicBezTo>
                    <a:pt x="f87" y="f133"/>
                    <a:pt x="f90" y="f36"/>
                    <a:pt x="f87" y="f36"/>
                  </a:cubicBezTo>
                  <a:cubicBezTo>
                    <a:pt x="f87" y="f36"/>
                    <a:pt x="f83" y="f36"/>
                    <a:pt x="f87" y="f36"/>
                  </a:cubicBezTo>
                  <a:cubicBezTo>
                    <a:pt x="f87" y="f36"/>
                    <a:pt x="f83" y="f133"/>
                    <a:pt x="f83" y="f36"/>
                  </a:cubicBezTo>
                  <a:cubicBezTo>
                    <a:pt x="f87" y="f33"/>
                    <a:pt x="f87" y="f33"/>
                    <a:pt x="f87" y="f33"/>
                  </a:cubicBezTo>
                  <a:cubicBezTo>
                    <a:pt x="f87" y="f36"/>
                    <a:pt x="f87" y="f36"/>
                    <a:pt x="f87" y="f36"/>
                  </a:cubicBezTo>
                  <a:cubicBezTo>
                    <a:pt x="f88" y="f33"/>
                    <a:pt x="f88" y="f33"/>
                    <a:pt x="f88" y="f33"/>
                  </a:cubicBezTo>
                  <a:cubicBezTo>
                    <a:pt x="f88" y="f33"/>
                    <a:pt x="f88" y="f134"/>
                    <a:pt x="f87" y="f33"/>
                  </a:cubicBezTo>
                  <a:cubicBezTo>
                    <a:pt x="f87" y="f33"/>
                    <a:pt x="f88" y="f33"/>
                    <a:pt x="f87" y="f33"/>
                  </a:cubicBezTo>
                  <a:cubicBezTo>
                    <a:pt x="f83" y="f33"/>
                    <a:pt x="f87" y="f134"/>
                    <a:pt x="f83" y="f134"/>
                  </a:cubicBezTo>
                  <a:cubicBezTo>
                    <a:pt x="f83" y="f33"/>
                    <a:pt x="f83" y="f33"/>
                    <a:pt x="f82" y="f33"/>
                  </a:cubicBezTo>
                  <a:cubicBezTo>
                    <a:pt x="f82" y="f33"/>
                    <a:pt x="f82" y="f33"/>
                    <a:pt x="f82" y="f33"/>
                  </a:cubicBezTo>
                  <a:cubicBezTo>
                    <a:pt x="f82" y="f33"/>
                    <a:pt x="f82" y="f33"/>
                    <a:pt x="f82" y="f33"/>
                  </a:cubicBezTo>
                  <a:cubicBezTo>
                    <a:pt x="f82" y="f134"/>
                    <a:pt x="f82" y="f33"/>
                    <a:pt x="f135" y="f134"/>
                  </a:cubicBezTo>
                  <a:cubicBezTo>
                    <a:pt x="f82" y="f134"/>
                    <a:pt x="f82" y="f134"/>
                    <a:pt x="f82" y="f134"/>
                  </a:cubicBezTo>
                  <a:cubicBezTo>
                    <a:pt x="f83" y="f134"/>
                    <a:pt x="f82" y="f33"/>
                    <a:pt x="f83" y="f134"/>
                  </a:cubicBezTo>
                  <a:cubicBezTo>
                    <a:pt x="f83" y="f134"/>
                    <a:pt x="f82" y="f134"/>
                    <a:pt x="f82" y="f29"/>
                  </a:cubicBezTo>
                  <a:cubicBezTo>
                    <a:pt x="f83" y="f29"/>
                    <a:pt x="f83" y="f29"/>
                    <a:pt x="f83" y="f29"/>
                  </a:cubicBezTo>
                  <a:cubicBezTo>
                    <a:pt x="f83" y="f29"/>
                    <a:pt x="f87" y="f27"/>
                    <a:pt x="f83" y="f27"/>
                  </a:cubicBezTo>
                  <a:cubicBezTo>
                    <a:pt x="f82" y="f27"/>
                    <a:pt x="f82" y="f27"/>
                    <a:pt x="f82" y="f29"/>
                  </a:cubicBezTo>
                  <a:cubicBezTo>
                    <a:pt x="f82" y="f27"/>
                    <a:pt x="f135" y="f27"/>
                    <a:pt x="f135" y="f27"/>
                  </a:cubicBezTo>
                  <a:cubicBezTo>
                    <a:pt x="f82" y="f136"/>
                    <a:pt x="f135" y="f136"/>
                    <a:pt x="f135" y="f136"/>
                  </a:cubicBezTo>
                  <a:cubicBezTo>
                    <a:pt x="f135" y="f136"/>
                    <a:pt x="f82" y="f27"/>
                    <a:pt x="f83" y="f27"/>
                  </a:cubicBezTo>
                  <a:cubicBezTo>
                    <a:pt x="f83" y="f136"/>
                    <a:pt x="f83" y="f29"/>
                    <a:pt x="f87" y="f27"/>
                  </a:cubicBezTo>
                  <a:cubicBezTo>
                    <a:pt x="f83" y="f27"/>
                    <a:pt x="f87" y="f136"/>
                    <a:pt x="f88" y="f136"/>
                  </a:cubicBezTo>
                  <a:cubicBezTo>
                    <a:pt x="f87" y="f136"/>
                    <a:pt x="f87" y="f136"/>
                    <a:pt x="f87" y="f136"/>
                  </a:cubicBezTo>
                  <a:cubicBezTo>
                    <a:pt x="f87" y="f136"/>
                    <a:pt x="f87" y="f136"/>
                    <a:pt x="f83" y="f27"/>
                  </a:cubicBezTo>
                  <a:cubicBezTo>
                    <a:pt x="f83" y="f136"/>
                    <a:pt x="f83" y="f136"/>
                    <a:pt x="f82" y="f136"/>
                  </a:cubicBezTo>
                  <a:cubicBezTo>
                    <a:pt x="f82" y="f23"/>
                    <a:pt x="f83" y="f23"/>
                    <a:pt x="f83" y="f23"/>
                  </a:cubicBezTo>
                  <a:cubicBezTo>
                    <a:pt x="f82" y="f23"/>
                    <a:pt x="f82" y="f17"/>
                    <a:pt x="f82" y="f137"/>
                  </a:cubicBezTo>
                  <a:cubicBezTo>
                    <a:pt x="f135" y="f17"/>
                    <a:pt x="f135" y="f137"/>
                    <a:pt x="f138" y="f137"/>
                  </a:cubicBezTo>
                  <a:cubicBezTo>
                    <a:pt x="f138" y="f17"/>
                    <a:pt x="f138" y="f17"/>
                    <a:pt x="f138" y="f17"/>
                  </a:cubicBezTo>
                  <a:cubicBezTo>
                    <a:pt x="f138" y="f17"/>
                    <a:pt x="f138" y="f17"/>
                    <a:pt x="f138" y="f17"/>
                  </a:cubicBezTo>
                  <a:cubicBezTo>
                    <a:pt x="f78" y="f17"/>
                    <a:pt x="f135" y="f137"/>
                    <a:pt x="f138" y="f137"/>
                  </a:cubicBezTo>
                  <a:cubicBezTo>
                    <a:pt x="f138" y="f17"/>
                    <a:pt x="f135" y="f137"/>
                    <a:pt x="f135" y="f15"/>
                  </a:cubicBezTo>
                  <a:cubicBezTo>
                    <a:pt x="f82" y="f15"/>
                    <a:pt x="f82" y="f15"/>
                    <a:pt x="f82" y="f15"/>
                  </a:cubicBezTo>
                  <a:cubicBezTo>
                    <a:pt x="f135" y="f15"/>
                    <a:pt x="f135" y="f139"/>
                    <a:pt x="f138" y="f139"/>
                  </a:cubicBezTo>
                  <a:cubicBezTo>
                    <a:pt x="f138" y="f140"/>
                    <a:pt x="f78" y="f10"/>
                    <a:pt x="f78" y="f10"/>
                  </a:cubicBezTo>
                  <a:cubicBezTo>
                    <a:pt x="f78" y="f12"/>
                    <a:pt x="f138" y="f12"/>
                    <a:pt x="f138" y="f12"/>
                  </a:cubicBezTo>
                  <a:cubicBezTo>
                    <a:pt x="f138" y="f141"/>
                    <a:pt x="f78" y="f12"/>
                    <a:pt x="f78" y="f12"/>
                  </a:cubicBezTo>
                  <a:cubicBezTo>
                    <a:pt x="f78" y="f12"/>
                    <a:pt x="f78" y="f12"/>
                    <a:pt x="f78" y="f12"/>
                  </a:cubicBezTo>
                  <a:cubicBezTo>
                    <a:pt x="f78" y="f12"/>
                    <a:pt x="f78" y="f8"/>
                    <a:pt x="f142" y="f141"/>
                  </a:cubicBezTo>
                  <a:cubicBezTo>
                    <a:pt x="f78" y="f8"/>
                    <a:pt x="f78" y="f8"/>
                    <a:pt x="f78" y="f8"/>
                  </a:cubicBezTo>
                  <a:cubicBezTo>
                    <a:pt x="f78" y="f8"/>
                    <a:pt x="f78" y="f8"/>
                    <a:pt x="f78" y="f8"/>
                  </a:cubicBezTo>
                  <a:cubicBezTo>
                    <a:pt x="f78" y="f8"/>
                    <a:pt x="f78" y="f8"/>
                    <a:pt x="f78" y="f8"/>
                  </a:cubicBezTo>
                  <a:cubicBezTo>
                    <a:pt x="f138" y="f143"/>
                    <a:pt x="f78" y="f143"/>
                    <a:pt x="f78" y="f143"/>
                  </a:cubicBezTo>
                  <a:cubicBezTo>
                    <a:pt x="f142" y="f8"/>
                    <a:pt x="f142" y="f8"/>
                    <a:pt x="f142" y="f8"/>
                  </a:cubicBezTo>
                  <a:cubicBezTo>
                    <a:pt x="f142" y="f143"/>
                    <a:pt x="f142" y="f144"/>
                    <a:pt x="f6" y="f144"/>
                  </a:cubicBezTo>
                  <a:cubicBezTo>
                    <a:pt x="f142" y="f144"/>
                    <a:pt x="f142" y="f144"/>
                    <a:pt x="f142" y="f144"/>
                  </a:cubicBezTo>
                  <a:cubicBezTo>
                    <a:pt x="f6" y="f5"/>
                    <a:pt x="f6" y="f5"/>
                    <a:pt x="f6" y="f5"/>
                  </a:cubicBezTo>
                  <a:cubicBezTo>
                    <a:pt x="f142" y="f5"/>
                    <a:pt x="f142" y="f5"/>
                    <a:pt x="f6" y="f5"/>
                  </a:cubicBezTo>
                  <a:cubicBezTo>
                    <a:pt x="f78" y="f5"/>
                    <a:pt x="f78" y="f5"/>
                    <a:pt x="f78" y="f5"/>
                  </a:cubicBezTo>
                  <a:cubicBezTo>
                    <a:pt x="f78" y="f144"/>
                    <a:pt x="f142" y="f5"/>
                    <a:pt x="f142" y="f144"/>
                  </a:cubicBezTo>
                  <a:cubicBezTo>
                    <a:pt x="f142" y="f144"/>
                    <a:pt x="f142" y="f144"/>
                    <a:pt x="f78" y="f144"/>
                  </a:cubicBezTo>
                  <a:cubicBezTo>
                    <a:pt x="f142" y="f144"/>
                    <a:pt x="f142" y="f144"/>
                    <a:pt x="f142" y="f144"/>
                  </a:cubicBezTo>
                  <a:cubicBezTo>
                    <a:pt x="f78" y="f144"/>
                    <a:pt x="f78" y="f144"/>
                    <a:pt x="f138" y="f144"/>
                  </a:cubicBezTo>
                  <a:cubicBezTo>
                    <a:pt x="f78" y="f144"/>
                    <a:pt x="f138" y="f5"/>
                    <a:pt x="f78" y="f144"/>
                  </a:cubicBezTo>
                  <a:cubicBezTo>
                    <a:pt x="f138" y="f144"/>
                    <a:pt x="f138" y="f144"/>
                    <a:pt x="f138" y="f144"/>
                  </a:cubicBezTo>
                  <a:cubicBezTo>
                    <a:pt x="f138" y="f144"/>
                    <a:pt x="f138" y="f144"/>
                    <a:pt x="f138" y="f144"/>
                  </a:cubicBezTo>
                  <a:cubicBezTo>
                    <a:pt x="f138" y="f144"/>
                    <a:pt x="f135" y="f144"/>
                    <a:pt x="f135" y="f143"/>
                  </a:cubicBezTo>
                  <a:cubicBezTo>
                    <a:pt x="f138" y="f8"/>
                    <a:pt x="f82" y="f8"/>
                    <a:pt x="f82" y="f8"/>
                  </a:cubicBezTo>
                  <a:cubicBezTo>
                    <a:pt x="f135" y="f8"/>
                    <a:pt x="f138" y="f8"/>
                    <a:pt x="f138" y="f8"/>
                  </a:cubicBezTo>
                  <a:cubicBezTo>
                    <a:pt x="f138" y="f141"/>
                    <a:pt x="f138" y="f8"/>
                    <a:pt x="f138" y="f141"/>
                  </a:cubicBezTo>
                  <a:cubicBezTo>
                    <a:pt x="f135" y="f141"/>
                    <a:pt x="f135" y="f141"/>
                    <a:pt x="f82" y="f141"/>
                  </a:cubicBezTo>
                  <a:cubicBezTo>
                    <a:pt x="f135" y="f141"/>
                    <a:pt x="f135" y="f141"/>
                    <a:pt x="f135" y="f141"/>
                  </a:cubicBezTo>
                  <a:cubicBezTo>
                    <a:pt x="f82" y="f141"/>
                    <a:pt x="f82" y="f141"/>
                    <a:pt x="f83" y="f12"/>
                  </a:cubicBezTo>
                  <a:cubicBezTo>
                    <a:pt x="f83" y="f10"/>
                    <a:pt x="f83" y="f10"/>
                    <a:pt x="f87" y="f140"/>
                  </a:cubicBezTo>
                  <a:cubicBezTo>
                    <a:pt x="f83" y="f140"/>
                    <a:pt x="f83" y="f140"/>
                    <a:pt x="f83" y="f140"/>
                  </a:cubicBezTo>
                  <a:cubicBezTo>
                    <a:pt x="f87" y="f140"/>
                    <a:pt x="f87" y="f139"/>
                    <a:pt x="f88" y="f15"/>
                  </a:cubicBezTo>
                  <a:cubicBezTo>
                    <a:pt x="f88" y="f137"/>
                    <a:pt x="f90" y="f137"/>
                    <a:pt x="f90" y="f17"/>
                  </a:cubicBezTo>
                  <a:cubicBezTo>
                    <a:pt x="f131" y="f23"/>
                    <a:pt x="f92" y="f136"/>
                    <a:pt x="f95" y="f29"/>
                  </a:cubicBezTo>
                  <a:cubicBezTo>
                    <a:pt x="f92" y="f29"/>
                    <a:pt x="f92" y="f29"/>
                    <a:pt x="f92" y="f29"/>
                  </a:cubicBezTo>
                  <a:cubicBezTo>
                    <a:pt x="f95" y="f29"/>
                    <a:pt x="f92" y="f29"/>
                    <a:pt x="f92" y="f134"/>
                  </a:cubicBezTo>
                  <a:cubicBezTo>
                    <a:pt x="f92" y="f29"/>
                    <a:pt x="f95" y="f134"/>
                    <a:pt x="f95" y="f134"/>
                  </a:cubicBezTo>
                  <a:cubicBezTo>
                    <a:pt x="f95" y="f134"/>
                    <a:pt x="f128" y="f33"/>
                    <a:pt x="f96" y="f33"/>
                  </a:cubicBezTo>
                  <a:cubicBezTo>
                    <a:pt x="f96" y="f36"/>
                    <a:pt x="f96" y="f36"/>
                    <a:pt x="f96" y="f36"/>
                  </a:cubicBezTo>
                  <a:cubicBezTo>
                    <a:pt x="f98" y="f36"/>
                    <a:pt x="f98" y="f133"/>
                    <a:pt x="f98" y="f37"/>
                  </a:cubicBezTo>
                  <a:cubicBezTo>
                    <a:pt x="f98" y="f37"/>
                    <a:pt x="f96" y="f37"/>
                    <a:pt x="f98" y="f37"/>
                  </a:cubicBezTo>
                  <a:cubicBezTo>
                    <a:pt x="f100" y="f40"/>
                    <a:pt x="f100" y="f40"/>
                    <a:pt x="f100" y="f40"/>
                  </a:cubicBezTo>
                  <a:cubicBezTo>
                    <a:pt x="f101" y="f40"/>
                    <a:pt x="f101" y="f132"/>
                    <a:pt x="f101" y="f46"/>
                  </a:cubicBezTo>
                  <a:cubicBezTo>
                    <a:pt x="f125" y="f48"/>
                    <a:pt x="f125" y="f54"/>
                    <a:pt x="f109" y="f57"/>
                  </a:cubicBezTo>
                  <a:cubicBezTo>
                    <a:pt x="f108" y="f129"/>
                    <a:pt x="f108" y="f129"/>
                    <a:pt x="f108" y="f129"/>
                  </a:cubicBezTo>
                  <a:cubicBezTo>
                    <a:pt x="f123" y="f59"/>
                    <a:pt x="f123" y="f67"/>
                    <a:pt x="f112" y="f70"/>
                  </a:cubicBezTo>
                  <a:cubicBezTo>
                    <a:pt x="f111" y="f72"/>
                    <a:pt x="f111" y="f72"/>
                    <a:pt x="f111" y="f72"/>
                  </a:cubicBezTo>
                  <a:cubicBezTo>
                    <a:pt x="f111" y="f72"/>
                    <a:pt x="f112" y="f145"/>
                    <a:pt x="f112" y="f72"/>
                  </a:cubicBezTo>
                  <a:cubicBezTo>
                    <a:pt x="f112" y="f145"/>
                    <a:pt x="f120" y="f145"/>
                    <a:pt x="f120" y="f76"/>
                  </a:cubicBezTo>
                  <a:cubicBezTo>
                    <a:pt x="f120" y="f76"/>
                    <a:pt x="f120" y="f76"/>
                    <a:pt x="f117" y="f76"/>
                  </a:cubicBezTo>
                  <a:cubicBezTo>
                    <a:pt x="f117" y="f127"/>
                    <a:pt x="f117" y="f126"/>
                    <a:pt x="f118" y="f126"/>
                  </a:cubicBezTo>
                  <a:cubicBezTo>
                    <a:pt x="f118" y="f126"/>
                    <a:pt x="f118" y="f126"/>
                    <a:pt x="f118" y="f126"/>
                  </a:cubicBezTo>
                  <a:cubicBezTo>
                    <a:pt x="f117" y="f126"/>
                    <a:pt x="f117" y="f126"/>
                    <a:pt x="f117" y="f79"/>
                  </a:cubicBezTo>
                  <a:cubicBezTo>
                    <a:pt x="f118" y="f79"/>
                    <a:pt x="f118" y="f81"/>
                    <a:pt x="f118" y="f79"/>
                  </a:cubicBezTo>
                  <a:cubicBezTo>
                    <a:pt x="f118" y="f81"/>
                    <a:pt x="f114" y="f86"/>
                    <a:pt x="f114" y="f89"/>
                  </a:cubicBezTo>
                  <a:cubicBezTo>
                    <a:pt x="f114" y="f89"/>
                    <a:pt x="f114" y="f89"/>
                    <a:pt x="f114" y="f89"/>
                  </a:cubicBezTo>
                  <a:cubicBezTo>
                    <a:pt x="f110" y="f93"/>
                    <a:pt x="f110" y="f124"/>
                    <a:pt x="f107" y="f124"/>
                  </a:cubicBezTo>
                  <a:cubicBezTo>
                    <a:pt x="f107" y="f97"/>
                    <a:pt x="f110" y="f124"/>
                    <a:pt x="f110" y="f97"/>
                  </a:cubicBezTo>
                  <a:cubicBezTo>
                    <a:pt x="f107" y="f97"/>
                    <a:pt x="f107" y="f97"/>
                    <a:pt x="f107" y="f97"/>
                  </a:cubicBezTo>
                  <a:cubicBezTo>
                    <a:pt x="f106" y="f122"/>
                    <a:pt x="f106" y="f103"/>
                    <a:pt x="f103" y="f106"/>
                  </a:cubicBezTo>
                  <a:cubicBezTo>
                    <a:pt x="f102" y="f110"/>
                    <a:pt x="f97" y="f118"/>
                    <a:pt x="f93" y="f115"/>
                  </a:cubicBezTo>
                  <a:cubicBezTo>
                    <a:pt x="f94" y="f115"/>
                    <a:pt x="f94" y="f115"/>
                    <a:pt x="f94" y="f115"/>
                  </a:cubicBezTo>
                  <a:cubicBezTo>
                    <a:pt x="f89" y="f115"/>
                    <a:pt x="f94" y="f112"/>
                    <a:pt x="f89" y="f112"/>
                  </a:cubicBezTo>
                  <a:cubicBezTo>
                    <a:pt x="f89" y="f112"/>
                    <a:pt x="f89" y="f112"/>
                    <a:pt x="f89" y="f112"/>
                  </a:cubicBezTo>
                  <a:cubicBezTo>
                    <a:pt x="f86" y="f111"/>
                    <a:pt x="f89" y="f109"/>
                    <a:pt x="f86" y="f108"/>
                  </a:cubicBezTo>
                  <a:cubicBezTo>
                    <a:pt x="f86" y="f109"/>
                    <a:pt x="f86" y="f109"/>
                    <a:pt x="f86" y="f109"/>
                  </a:cubicBezTo>
                  <a:cubicBezTo>
                    <a:pt x="f86" y="f108"/>
                    <a:pt x="f85" y="f105"/>
                    <a:pt x="f85" y="f104"/>
                  </a:cubicBezTo>
                  <a:cubicBezTo>
                    <a:pt x="f85" y="f104"/>
                    <a:pt x="f85" y="f104"/>
                    <a:pt x="f85" y="f104"/>
                  </a:cubicBezTo>
                  <a:cubicBezTo>
                    <a:pt x="f86" y="f104"/>
                    <a:pt x="f81" y="f104"/>
                    <a:pt x="f85" y="f101"/>
                  </a:cubicBezTo>
                  <a:cubicBezTo>
                    <a:pt x="f85" y="f101"/>
                    <a:pt x="f81" y="f101"/>
                    <a:pt x="f85" y="f101"/>
                  </a:cubicBezTo>
                  <a:cubicBezTo>
                    <a:pt x="f81" y="f99"/>
                    <a:pt x="f77" y="f98"/>
                    <a:pt x="f76" y="f95"/>
                  </a:cubicBezTo>
                  <a:cubicBezTo>
                    <a:pt x="f76" y="f91"/>
                    <a:pt x="f77" y="f92"/>
                    <a:pt x="f76" y="f92"/>
                  </a:cubicBezTo>
                  <a:cubicBezTo>
                    <a:pt x="f76" y="f91"/>
                    <a:pt x="f76" y="f92"/>
                    <a:pt x="f76" y="f92"/>
                  </a:cubicBezTo>
                  <a:cubicBezTo>
                    <a:pt x="f74" y="f91"/>
                    <a:pt x="f77" y="f90"/>
                    <a:pt x="f76" y="f90"/>
                  </a:cubicBezTo>
                  <a:cubicBezTo>
                    <a:pt x="f74" y="f91"/>
                    <a:pt x="f76" y="f90"/>
                    <a:pt x="f74" y="f90"/>
                  </a:cubicBezTo>
                  <a:cubicBezTo>
                    <a:pt x="f74" y="f88"/>
                    <a:pt x="f76" y="f88"/>
                    <a:pt x="f74" y="f88"/>
                  </a:cubicBezTo>
                  <a:cubicBezTo>
                    <a:pt x="f74" y="f87"/>
                    <a:pt x="f74" y="f87"/>
                    <a:pt x="f74" y="f87"/>
                  </a:cubicBezTo>
                  <a:cubicBezTo>
                    <a:pt x="f72" y="f87"/>
                    <a:pt x="f72" y="f84"/>
                    <a:pt x="f67" y="f84"/>
                  </a:cubicBezTo>
                  <a:cubicBezTo>
                    <a:pt x="f62" y="f78"/>
                    <a:pt x="f54" y="f71"/>
                    <a:pt x="f46" y="f64"/>
                  </a:cubicBezTo>
                  <a:cubicBezTo>
                    <a:pt x="f44" y="f58"/>
                    <a:pt x="f37" y="f53"/>
                    <a:pt x="f33" y="f47"/>
                  </a:cubicBezTo>
                  <a:cubicBezTo>
                    <a:pt x="f33" y="f146"/>
                    <a:pt x="f33" y="f146"/>
                    <a:pt x="f31" y="f147"/>
                  </a:cubicBezTo>
                  <a:cubicBezTo>
                    <a:pt x="f31" y="f147"/>
                    <a:pt x="f31" y="f147"/>
                    <a:pt x="f31" y="f147"/>
                  </a:cubicBezTo>
                  <a:cubicBezTo>
                    <a:pt x="f31" y="f147"/>
                    <a:pt x="f31" y="f45"/>
                    <a:pt x="f29" y="f45"/>
                  </a:cubicBezTo>
                  <a:cubicBezTo>
                    <a:pt x="f27" y="f43"/>
                    <a:pt x="f25" y="f41"/>
                    <a:pt x="f25" y="f39"/>
                  </a:cubicBezTo>
                  <a:cubicBezTo>
                    <a:pt x="f25" y="f39"/>
                    <a:pt x="f25" y="f39"/>
                    <a:pt x="f25" y="f39"/>
                  </a:cubicBezTo>
                  <a:cubicBezTo>
                    <a:pt x="f25" y="f39"/>
                    <a:pt x="f25" y="f39"/>
                    <a:pt x="f25" y="f39"/>
                  </a:cubicBezTo>
                  <a:cubicBezTo>
                    <a:pt x="f25" y="f38"/>
                    <a:pt x="f25" y="f38"/>
                    <a:pt x="f25" y="f38"/>
                  </a:cubicBezTo>
                  <a:cubicBezTo>
                    <a:pt x="f25" y="f38"/>
                    <a:pt x="f23" y="f38"/>
                    <a:pt x="f23" y="f39"/>
                  </a:cubicBezTo>
                  <a:cubicBezTo>
                    <a:pt x="f15" y="f32"/>
                    <a:pt x="f139" y="f24"/>
                    <a:pt x="f10" y="f19"/>
                  </a:cubicBezTo>
                  <a:cubicBezTo>
                    <a:pt x="f10" y="f148"/>
                    <a:pt x="f12" y="f149"/>
                    <a:pt x="f150" y="f18"/>
                  </a:cubicBezTo>
                  <a:cubicBezTo>
                    <a:pt x="f8" y="f14"/>
                    <a:pt x="f151" y="f152"/>
                    <a:pt x="f5" y="f9"/>
                  </a:cubicBezTo>
                  <a:cubicBezTo>
                    <a:pt x="f5" y="f9"/>
                    <a:pt x="f151" y="f7"/>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50" name="Freeform 147">
              <a:extLst>
                <a:ext uri="{FF2B5EF4-FFF2-40B4-BE49-F238E27FC236}">
                  <a16:creationId xmlns:a16="http://schemas.microsoft.com/office/drawing/2014/main" id="{94FB8116-9398-4BFA-8901-EFB7640FA017}"/>
                </a:ext>
              </a:extLst>
            </p:cNvPr>
            <p:cNvSpPr/>
            <p:nvPr/>
          </p:nvSpPr>
          <p:spPr>
            <a:xfrm>
              <a:off x="9866174" y="4251091"/>
              <a:ext cx="1252" cy="1883"/>
            </a:xfrm>
            <a:custGeom>
              <a:avLst/>
              <a:gdLst>
                <a:gd name="f0" fmla="val 10800000"/>
                <a:gd name="f1" fmla="val 5400000"/>
                <a:gd name="f2" fmla="val 180"/>
                <a:gd name="f3" fmla="val w"/>
                <a:gd name="f4" fmla="val h"/>
                <a:gd name="f5" fmla="val 0"/>
                <a:gd name="f6" fmla="val 2"/>
                <a:gd name="f7" fmla="val 3"/>
                <a:gd name="f8" fmla="+- 0 0 -90"/>
                <a:gd name="f9" fmla="*/ f3 1 2"/>
                <a:gd name="f10" fmla="*/ f4 1 3"/>
                <a:gd name="f11" fmla="+- f7 0 f5"/>
                <a:gd name="f12" fmla="+- f6 0 f5"/>
                <a:gd name="f13" fmla="*/ f8 f0 1"/>
                <a:gd name="f14" fmla="*/ f11 1 3"/>
                <a:gd name="f15" fmla="*/ f12 1 2"/>
                <a:gd name="f16" fmla="*/ 2 f12 1"/>
                <a:gd name="f17" fmla="*/ 0 f11 1"/>
                <a:gd name="f18" fmla="*/ 0 f12 1"/>
                <a:gd name="f19" fmla="*/ 3 f11 1"/>
                <a:gd name="f20" fmla="*/ f13 1 f2"/>
                <a:gd name="f21" fmla="*/ f16 1 2"/>
                <a:gd name="f22" fmla="*/ f17 1 3"/>
                <a:gd name="f23" fmla="*/ f18 1 2"/>
                <a:gd name="f24" fmla="*/ f19 1 3"/>
                <a:gd name="f25" fmla="*/ 0 1 f15"/>
                <a:gd name="f26" fmla="*/ f6 1 f15"/>
                <a:gd name="f27" fmla="*/ 0 1 f14"/>
                <a:gd name="f28" fmla="*/ f7 1 f14"/>
                <a:gd name="f29" fmla="+- f20 0 f1"/>
                <a:gd name="f30" fmla="*/ f21 1 f15"/>
                <a:gd name="f31" fmla="*/ f22 1 f14"/>
                <a:gd name="f32" fmla="*/ f23 1 f15"/>
                <a:gd name="f33" fmla="*/ f24 1 f14"/>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 ang="f29">
                  <a:pos x="f38" y="f39"/>
                </a:cxn>
                <a:cxn ang="f29">
                  <a:pos x="f38" y="f39"/>
                </a:cxn>
                <a:cxn ang="f29">
                  <a:pos x="f38" y="f39"/>
                </a:cxn>
              </a:cxnLst>
              <a:rect l="f34" t="f37" r="f35" b="f36"/>
              <a:pathLst>
                <a:path w="2" h="3">
                  <a:moveTo>
                    <a:pt x="f6" y="f5"/>
                  </a:moveTo>
                  <a:lnTo>
                    <a:pt x="f5" y="f5"/>
                  </a:lnTo>
                  <a:lnTo>
                    <a:pt x="f5" y="f7"/>
                  </a:lnTo>
                  <a:lnTo>
                    <a:pt x="f6" y="f7"/>
                  </a:lnTo>
                  <a:lnTo>
                    <a:pt x="f6" y="f5"/>
                  </a:lnTo>
                  <a:lnTo>
                    <a:pt x="f6" y="f5"/>
                  </a:lnTo>
                  <a:lnTo>
                    <a:pt x="f6" y="f5"/>
                  </a:lnTo>
                  <a:lnTo>
                    <a:pt x="f6" y="f5"/>
                  </a:ln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51" name="Freeform 148">
              <a:extLst>
                <a:ext uri="{FF2B5EF4-FFF2-40B4-BE49-F238E27FC236}">
                  <a16:creationId xmlns:a16="http://schemas.microsoft.com/office/drawing/2014/main" id="{2A936923-47CC-4265-ADF7-FFC7B3131684}"/>
                </a:ext>
              </a:extLst>
            </p:cNvPr>
            <p:cNvSpPr/>
            <p:nvPr/>
          </p:nvSpPr>
          <p:spPr>
            <a:xfrm>
              <a:off x="9802121" y="4447019"/>
              <a:ext cx="167673" cy="278837"/>
            </a:xfrm>
            <a:custGeom>
              <a:avLst/>
              <a:gdLst>
                <a:gd name="f0" fmla="val 10800000"/>
                <a:gd name="f1" fmla="val 5400000"/>
                <a:gd name="f2" fmla="val 180"/>
                <a:gd name="f3" fmla="val w"/>
                <a:gd name="f4" fmla="val h"/>
                <a:gd name="f5" fmla="val 0"/>
                <a:gd name="f6" fmla="val 113"/>
                <a:gd name="f7" fmla="val 188"/>
                <a:gd name="f8" fmla="val 4"/>
                <a:gd name="f9" fmla="val 185"/>
                <a:gd name="f10" fmla="val 8"/>
                <a:gd name="f11" fmla="val 184"/>
                <a:gd name="f12" fmla="val 6"/>
                <a:gd name="f13" fmla="val 9"/>
                <a:gd name="f14" fmla="val 178"/>
                <a:gd name="f15" fmla="val 13"/>
                <a:gd name="f16" fmla="val 177"/>
                <a:gd name="f17" fmla="val 14"/>
                <a:gd name="f18" fmla="val 172"/>
                <a:gd name="f19" fmla="val 168"/>
                <a:gd name="f20" fmla="val 15"/>
                <a:gd name="f21" fmla="val 167"/>
                <a:gd name="f22" fmla="val 165"/>
                <a:gd name="f23" fmla="val 17"/>
                <a:gd name="f24" fmla="val 164"/>
                <a:gd name="f25" fmla="val 18"/>
                <a:gd name="f26" fmla="val 163"/>
                <a:gd name="f27" fmla="val 19"/>
                <a:gd name="f28" fmla="val 161"/>
                <a:gd name="f29" fmla="val 21"/>
                <a:gd name="f30" fmla="val 159"/>
                <a:gd name="f31" fmla="val 22"/>
                <a:gd name="f32" fmla="val 158"/>
                <a:gd name="f33" fmla="val 23"/>
                <a:gd name="f34" fmla="val 155"/>
                <a:gd name="f35" fmla="val 24"/>
                <a:gd name="f36" fmla="val 154"/>
                <a:gd name="f37" fmla="val 27"/>
                <a:gd name="f38" fmla="val 152"/>
                <a:gd name="f39" fmla="val 151"/>
                <a:gd name="f40" fmla="val 28"/>
                <a:gd name="f41" fmla="val 150"/>
                <a:gd name="f42" fmla="val 148"/>
                <a:gd name="f43" fmla="val 146"/>
                <a:gd name="f44" fmla="val 30"/>
                <a:gd name="f45" fmla="val 31"/>
                <a:gd name="f46" fmla="val 145"/>
                <a:gd name="f47" fmla="val 32"/>
                <a:gd name="f48" fmla="val 141"/>
                <a:gd name="f49" fmla="val 34"/>
                <a:gd name="f50" fmla="val 138"/>
                <a:gd name="f51" fmla="val 137"/>
                <a:gd name="f52" fmla="val 135"/>
                <a:gd name="f53" fmla="val 35"/>
                <a:gd name="f54" fmla="val 134"/>
                <a:gd name="f55" fmla="val 36"/>
                <a:gd name="f56" fmla="val 132"/>
                <a:gd name="f57" fmla="val 130"/>
                <a:gd name="f58" fmla="val 37"/>
                <a:gd name="f59" fmla="val 129"/>
                <a:gd name="f60" fmla="val 40"/>
                <a:gd name="f61" fmla="val 128"/>
                <a:gd name="f62" fmla="val 126"/>
                <a:gd name="f63" fmla="val 41"/>
                <a:gd name="f64" fmla="val 125"/>
                <a:gd name="f65" fmla="val 124"/>
                <a:gd name="f66" fmla="val 43"/>
                <a:gd name="f67" fmla="val 122"/>
                <a:gd name="f68" fmla="val 44"/>
                <a:gd name="f69" fmla="val 121"/>
                <a:gd name="f70" fmla="val 118"/>
                <a:gd name="f71" fmla="val 45"/>
                <a:gd name="f72" fmla="val 117"/>
                <a:gd name="f73" fmla="val 47"/>
                <a:gd name="f74" fmla="val 48"/>
                <a:gd name="f75" fmla="val 116"/>
                <a:gd name="f76" fmla="val 115"/>
                <a:gd name="f77" fmla="val 49"/>
                <a:gd name="f78" fmla="val 51"/>
                <a:gd name="f79" fmla="val 112"/>
                <a:gd name="f80" fmla="val 52"/>
                <a:gd name="f81" fmla="val 111"/>
                <a:gd name="f82" fmla="val 54"/>
                <a:gd name="f83" fmla="val 108"/>
                <a:gd name="f84" fmla="val 109"/>
                <a:gd name="f85" fmla="val 56"/>
                <a:gd name="f86" fmla="val 105"/>
                <a:gd name="f87" fmla="val 57"/>
                <a:gd name="f88" fmla="val 104"/>
                <a:gd name="f89" fmla="val 103"/>
                <a:gd name="f90" fmla="val 58"/>
                <a:gd name="f91" fmla="val 102"/>
                <a:gd name="f92" fmla="val 100"/>
                <a:gd name="f93" fmla="val 60"/>
                <a:gd name="f94" fmla="val 99"/>
                <a:gd name="f95" fmla="val 61"/>
                <a:gd name="f96" fmla="val 98"/>
                <a:gd name="f97" fmla="val 96"/>
                <a:gd name="f98" fmla="val 62"/>
                <a:gd name="f99" fmla="val 95"/>
                <a:gd name="f100" fmla="val 92"/>
                <a:gd name="f101" fmla="val 91"/>
                <a:gd name="f102" fmla="val 90"/>
                <a:gd name="f103" fmla="val 64"/>
                <a:gd name="f104" fmla="val 65"/>
                <a:gd name="f105" fmla="val 88"/>
                <a:gd name="f106" fmla="val 87"/>
                <a:gd name="f107" fmla="val 67"/>
                <a:gd name="f108" fmla="val 69"/>
                <a:gd name="f109" fmla="val 86"/>
                <a:gd name="f110" fmla="val 85"/>
                <a:gd name="f111" fmla="val 70"/>
                <a:gd name="f112" fmla="val 83"/>
                <a:gd name="f113" fmla="val 82"/>
                <a:gd name="f114" fmla="val 79"/>
                <a:gd name="f115" fmla="val 71"/>
                <a:gd name="f116" fmla="val 78"/>
                <a:gd name="f117" fmla="val 73"/>
                <a:gd name="f118" fmla="val 77"/>
                <a:gd name="f119" fmla="val 75"/>
                <a:gd name="f120" fmla="val 74"/>
                <a:gd name="f121" fmla="val 72"/>
                <a:gd name="f122" fmla="val 66"/>
                <a:gd name="f123" fmla="val 59"/>
                <a:gd name="f124" fmla="val 84"/>
                <a:gd name="f125" fmla="val 55"/>
                <a:gd name="f126" fmla="val 42"/>
                <a:gd name="f127" fmla="val 97"/>
                <a:gd name="f128" fmla="val 39"/>
                <a:gd name="f129" fmla="val 38"/>
                <a:gd name="f130" fmla="val 101"/>
                <a:gd name="f131" fmla="val 29"/>
                <a:gd name="f132" fmla="val 26"/>
                <a:gd name="f133" fmla="val 25"/>
                <a:gd name="f134" fmla="val 107"/>
                <a:gd name="f135" fmla="val 16"/>
                <a:gd name="f136" fmla="val 110"/>
                <a:gd name="f137" fmla="val 12"/>
                <a:gd name="f138" fmla="val 10"/>
                <a:gd name="f139" fmla="val 5"/>
                <a:gd name="f140" fmla="val 2"/>
                <a:gd name="f141" fmla="val 142"/>
                <a:gd name="f142" fmla="val 143"/>
                <a:gd name="f143" fmla="val 156"/>
                <a:gd name="f144" fmla="val 169"/>
                <a:gd name="f145" fmla="val 171"/>
                <a:gd name="f146" fmla="val 182"/>
                <a:gd name="f147" fmla="+- 0 0 -90"/>
                <a:gd name="f148" fmla="*/ f3 1 113"/>
                <a:gd name="f149" fmla="*/ f4 1 188"/>
                <a:gd name="f150" fmla="+- f7 0 f5"/>
                <a:gd name="f151" fmla="+- f6 0 f5"/>
                <a:gd name="f152" fmla="*/ f147 f0 1"/>
                <a:gd name="f153" fmla="*/ f151 1 113"/>
                <a:gd name="f154" fmla="*/ f150 1 188"/>
                <a:gd name="f155" fmla="*/ 15 f151 1"/>
                <a:gd name="f156" fmla="*/ 167 f150 1"/>
                <a:gd name="f157" fmla="*/ 18 f151 1"/>
                <a:gd name="f158" fmla="*/ 161 f150 1"/>
                <a:gd name="f159" fmla="*/ 27 f151 1"/>
                <a:gd name="f160" fmla="*/ 151 f150 1"/>
                <a:gd name="f161" fmla="*/ 30 f151 1"/>
                <a:gd name="f162" fmla="*/ 148 f150 1"/>
                <a:gd name="f163" fmla="*/ 35 f151 1"/>
                <a:gd name="f164" fmla="*/ 135 f150 1"/>
                <a:gd name="f165" fmla="*/ 37 f151 1"/>
                <a:gd name="f166" fmla="*/ 130 f150 1"/>
                <a:gd name="f167" fmla="*/ 43 f151 1"/>
                <a:gd name="f168" fmla="*/ 125 f150 1"/>
                <a:gd name="f169" fmla="*/ 45 f151 1"/>
                <a:gd name="f170" fmla="*/ 118 f150 1"/>
                <a:gd name="f171" fmla="*/ 47 f151 1"/>
                <a:gd name="f172" fmla="*/ 115 f150 1"/>
                <a:gd name="f173" fmla="*/ 49 f151 1"/>
                <a:gd name="f174" fmla="*/ 113 f150 1"/>
                <a:gd name="f175" fmla="*/ 54 f151 1"/>
                <a:gd name="f176" fmla="*/ 108 f150 1"/>
                <a:gd name="f177" fmla="*/ 57 f151 1"/>
                <a:gd name="f178" fmla="*/ 103 f150 1"/>
                <a:gd name="f179" fmla="*/ 60 f151 1"/>
                <a:gd name="f180" fmla="*/ 100 f150 1"/>
                <a:gd name="f181" fmla="*/ 61 f151 1"/>
                <a:gd name="f182" fmla="*/ 95 f150 1"/>
                <a:gd name="f183" fmla="*/ 65 f151 1"/>
                <a:gd name="f184" fmla="*/ 88 f150 1"/>
                <a:gd name="f185" fmla="*/ 69 f151 1"/>
                <a:gd name="f186" fmla="*/ 82 f150 1"/>
                <a:gd name="f187" fmla="*/ 71 f151 1"/>
                <a:gd name="f188" fmla="*/ 78 f150 1"/>
                <a:gd name="f189" fmla="*/ 75 f150 1"/>
                <a:gd name="f190" fmla="*/ 74 f151 1"/>
                <a:gd name="f191" fmla="*/ 74 f150 1"/>
                <a:gd name="f192" fmla="*/ 73 f150 1"/>
                <a:gd name="f193" fmla="*/ 77 f151 1"/>
                <a:gd name="f194" fmla="*/ 70 f150 1"/>
                <a:gd name="f195" fmla="*/ 83 f151 1"/>
                <a:gd name="f196" fmla="*/ 60 f150 1"/>
                <a:gd name="f197" fmla="*/ 84 f151 1"/>
                <a:gd name="f198" fmla="*/ 57 f150 1"/>
                <a:gd name="f199" fmla="*/ 86 f151 1"/>
                <a:gd name="f200" fmla="*/ 55 f150 1"/>
                <a:gd name="f201" fmla="*/ 91 f151 1"/>
                <a:gd name="f202" fmla="*/ 45 f150 1"/>
                <a:gd name="f203" fmla="*/ 90 f151 1"/>
                <a:gd name="f204" fmla="*/ 43 f150 1"/>
                <a:gd name="f205" fmla="*/ 92 f151 1"/>
                <a:gd name="f206" fmla="*/ 42 f150 1"/>
                <a:gd name="f207" fmla="*/ 97 f151 1"/>
                <a:gd name="f208" fmla="*/ 39 f150 1"/>
                <a:gd name="f209" fmla="*/ 99 f151 1"/>
                <a:gd name="f210" fmla="*/ 35 f150 1"/>
                <a:gd name="f211" fmla="*/ 100 f151 1"/>
                <a:gd name="f212" fmla="*/ 34 f150 1"/>
                <a:gd name="f213" fmla="*/ 30 f150 1"/>
                <a:gd name="f214" fmla="*/ 103 f151 1"/>
                <a:gd name="f215" fmla="*/ 26 f150 1"/>
                <a:gd name="f216" fmla="*/ 25 f150 1"/>
                <a:gd name="f217" fmla="*/ 105 f151 1"/>
                <a:gd name="f218" fmla="*/ 23 f150 1"/>
                <a:gd name="f219" fmla="*/ 107 f151 1"/>
                <a:gd name="f220" fmla="*/ 21 f150 1"/>
                <a:gd name="f221" fmla="*/ 104 f151 1"/>
                <a:gd name="f222" fmla="*/ 109 f151 1"/>
                <a:gd name="f223" fmla="*/ 17 f150 1"/>
                <a:gd name="f224" fmla="*/ 8 f150 1"/>
                <a:gd name="f225" fmla="*/ 110 f151 1"/>
                <a:gd name="f226" fmla="*/ 5 f150 1"/>
                <a:gd name="f227" fmla="*/ 113 f151 1"/>
                <a:gd name="f228" fmla="*/ 0 f150 1"/>
                <a:gd name="f229" fmla="*/ 2 f150 1"/>
                <a:gd name="f230" fmla="*/ 6 f150 1"/>
                <a:gd name="f231" fmla="*/ 101 f151 1"/>
                <a:gd name="f232" fmla="*/ 13 f150 1"/>
                <a:gd name="f233" fmla="*/ 75 f151 1"/>
                <a:gd name="f234" fmla="*/ 51 f150 1"/>
                <a:gd name="f235" fmla="*/ 56 f151 1"/>
                <a:gd name="f236" fmla="*/ 102 f150 1"/>
                <a:gd name="f237" fmla="*/ 23 f151 1"/>
                <a:gd name="f238" fmla="*/ 141 f150 1"/>
                <a:gd name="f239" fmla="*/ 4 f151 1"/>
                <a:gd name="f240" fmla="*/ 185 f150 1"/>
                <a:gd name="f241" fmla="*/ f152 1 f2"/>
                <a:gd name="f242" fmla="*/ f155 1 113"/>
                <a:gd name="f243" fmla="*/ f156 1 188"/>
                <a:gd name="f244" fmla="*/ f157 1 113"/>
                <a:gd name="f245" fmla="*/ f158 1 188"/>
                <a:gd name="f246" fmla="*/ f159 1 113"/>
                <a:gd name="f247" fmla="*/ f160 1 188"/>
                <a:gd name="f248" fmla="*/ f161 1 113"/>
                <a:gd name="f249" fmla="*/ f162 1 188"/>
                <a:gd name="f250" fmla="*/ f163 1 113"/>
                <a:gd name="f251" fmla="*/ f164 1 188"/>
                <a:gd name="f252" fmla="*/ f165 1 113"/>
                <a:gd name="f253" fmla="*/ f166 1 188"/>
                <a:gd name="f254" fmla="*/ f167 1 113"/>
                <a:gd name="f255" fmla="*/ f168 1 188"/>
                <a:gd name="f256" fmla="*/ f169 1 113"/>
                <a:gd name="f257" fmla="*/ f170 1 188"/>
                <a:gd name="f258" fmla="*/ f171 1 113"/>
                <a:gd name="f259" fmla="*/ f172 1 188"/>
                <a:gd name="f260" fmla="*/ f173 1 113"/>
                <a:gd name="f261" fmla="*/ f174 1 188"/>
                <a:gd name="f262" fmla="*/ f175 1 113"/>
                <a:gd name="f263" fmla="*/ f176 1 188"/>
                <a:gd name="f264" fmla="*/ f177 1 113"/>
                <a:gd name="f265" fmla="*/ f178 1 188"/>
                <a:gd name="f266" fmla="*/ f179 1 113"/>
                <a:gd name="f267" fmla="*/ f180 1 188"/>
                <a:gd name="f268" fmla="*/ f181 1 113"/>
                <a:gd name="f269" fmla="*/ f182 1 188"/>
                <a:gd name="f270" fmla="*/ f183 1 113"/>
                <a:gd name="f271" fmla="*/ f184 1 188"/>
                <a:gd name="f272" fmla="*/ f185 1 113"/>
                <a:gd name="f273" fmla="*/ f186 1 188"/>
                <a:gd name="f274" fmla="*/ f187 1 113"/>
                <a:gd name="f275" fmla="*/ f188 1 188"/>
                <a:gd name="f276" fmla="*/ f189 1 188"/>
                <a:gd name="f277" fmla="*/ f190 1 113"/>
                <a:gd name="f278" fmla="*/ f191 1 188"/>
                <a:gd name="f279" fmla="*/ f192 1 188"/>
                <a:gd name="f280" fmla="*/ f193 1 113"/>
                <a:gd name="f281" fmla="*/ f194 1 188"/>
                <a:gd name="f282" fmla="*/ f195 1 113"/>
                <a:gd name="f283" fmla="*/ f196 1 188"/>
                <a:gd name="f284" fmla="*/ f197 1 113"/>
                <a:gd name="f285" fmla="*/ f198 1 188"/>
                <a:gd name="f286" fmla="*/ f199 1 113"/>
                <a:gd name="f287" fmla="*/ f200 1 188"/>
                <a:gd name="f288" fmla="*/ f201 1 113"/>
                <a:gd name="f289" fmla="*/ f202 1 188"/>
                <a:gd name="f290" fmla="*/ f203 1 113"/>
                <a:gd name="f291" fmla="*/ f204 1 188"/>
                <a:gd name="f292" fmla="*/ f205 1 113"/>
                <a:gd name="f293" fmla="*/ f206 1 188"/>
                <a:gd name="f294" fmla="*/ f207 1 113"/>
                <a:gd name="f295" fmla="*/ f208 1 188"/>
                <a:gd name="f296" fmla="*/ f209 1 113"/>
                <a:gd name="f297" fmla="*/ f210 1 188"/>
                <a:gd name="f298" fmla="*/ f211 1 113"/>
                <a:gd name="f299" fmla="*/ f212 1 188"/>
                <a:gd name="f300" fmla="*/ f213 1 188"/>
                <a:gd name="f301" fmla="*/ f214 1 113"/>
                <a:gd name="f302" fmla="*/ f215 1 188"/>
                <a:gd name="f303" fmla="*/ f216 1 188"/>
                <a:gd name="f304" fmla="*/ f217 1 113"/>
                <a:gd name="f305" fmla="*/ f218 1 188"/>
                <a:gd name="f306" fmla="*/ f219 1 113"/>
                <a:gd name="f307" fmla="*/ f220 1 188"/>
                <a:gd name="f308" fmla="*/ f221 1 113"/>
                <a:gd name="f309" fmla="*/ f222 1 113"/>
                <a:gd name="f310" fmla="*/ f223 1 188"/>
                <a:gd name="f311" fmla="*/ f224 1 188"/>
                <a:gd name="f312" fmla="*/ f225 1 113"/>
                <a:gd name="f313" fmla="*/ f226 1 188"/>
                <a:gd name="f314" fmla="*/ f227 1 113"/>
                <a:gd name="f315" fmla="*/ f228 1 188"/>
                <a:gd name="f316" fmla="*/ f229 1 188"/>
                <a:gd name="f317" fmla="*/ f230 1 188"/>
                <a:gd name="f318" fmla="*/ f231 1 113"/>
                <a:gd name="f319" fmla="*/ f232 1 188"/>
                <a:gd name="f320" fmla="*/ f233 1 113"/>
                <a:gd name="f321" fmla="*/ f234 1 188"/>
                <a:gd name="f322" fmla="*/ f235 1 113"/>
                <a:gd name="f323" fmla="*/ f236 1 188"/>
                <a:gd name="f324" fmla="*/ f237 1 113"/>
                <a:gd name="f325" fmla="*/ f238 1 188"/>
                <a:gd name="f326" fmla="*/ f239 1 113"/>
                <a:gd name="f327" fmla="*/ f240 1 188"/>
                <a:gd name="f328" fmla="*/ 0 1 f153"/>
                <a:gd name="f329" fmla="*/ f6 1 f153"/>
                <a:gd name="f330" fmla="*/ 0 1 f154"/>
                <a:gd name="f331" fmla="*/ f7 1 f154"/>
                <a:gd name="f332" fmla="+- f241 0 f1"/>
                <a:gd name="f333" fmla="*/ f242 1 f153"/>
                <a:gd name="f334" fmla="*/ f243 1 f154"/>
                <a:gd name="f335" fmla="*/ f244 1 f153"/>
                <a:gd name="f336" fmla="*/ f245 1 f154"/>
                <a:gd name="f337" fmla="*/ f246 1 f153"/>
                <a:gd name="f338" fmla="*/ f247 1 f154"/>
                <a:gd name="f339" fmla="*/ f248 1 f153"/>
                <a:gd name="f340" fmla="*/ f249 1 f154"/>
                <a:gd name="f341" fmla="*/ f250 1 f153"/>
                <a:gd name="f342" fmla="*/ f251 1 f154"/>
                <a:gd name="f343" fmla="*/ f252 1 f153"/>
                <a:gd name="f344" fmla="*/ f253 1 f154"/>
                <a:gd name="f345" fmla="*/ f254 1 f153"/>
                <a:gd name="f346" fmla="*/ f255 1 f154"/>
                <a:gd name="f347" fmla="*/ f256 1 f153"/>
                <a:gd name="f348" fmla="*/ f257 1 f154"/>
                <a:gd name="f349" fmla="*/ f258 1 f153"/>
                <a:gd name="f350" fmla="*/ f259 1 f154"/>
                <a:gd name="f351" fmla="*/ f260 1 f153"/>
                <a:gd name="f352" fmla="*/ f261 1 f154"/>
                <a:gd name="f353" fmla="*/ f262 1 f153"/>
                <a:gd name="f354" fmla="*/ f263 1 f154"/>
                <a:gd name="f355" fmla="*/ f264 1 f153"/>
                <a:gd name="f356" fmla="*/ f265 1 f154"/>
                <a:gd name="f357" fmla="*/ f266 1 f153"/>
                <a:gd name="f358" fmla="*/ f267 1 f154"/>
                <a:gd name="f359" fmla="*/ f268 1 f153"/>
                <a:gd name="f360" fmla="*/ f269 1 f154"/>
                <a:gd name="f361" fmla="*/ f270 1 f153"/>
                <a:gd name="f362" fmla="*/ f271 1 f154"/>
                <a:gd name="f363" fmla="*/ f272 1 f153"/>
                <a:gd name="f364" fmla="*/ f273 1 f154"/>
                <a:gd name="f365" fmla="*/ f274 1 f153"/>
                <a:gd name="f366" fmla="*/ f275 1 f154"/>
                <a:gd name="f367" fmla="*/ f276 1 f154"/>
                <a:gd name="f368" fmla="*/ f277 1 f153"/>
                <a:gd name="f369" fmla="*/ f278 1 f154"/>
                <a:gd name="f370" fmla="*/ f279 1 f154"/>
                <a:gd name="f371" fmla="*/ f280 1 f153"/>
                <a:gd name="f372" fmla="*/ f281 1 f154"/>
                <a:gd name="f373" fmla="*/ f282 1 f153"/>
                <a:gd name="f374" fmla="*/ f283 1 f154"/>
                <a:gd name="f375" fmla="*/ f284 1 f153"/>
                <a:gd name="f376" fmla="*/ f285 1 f154"/>
                <a:gd name="f377" fmla="*/ f286 1 f153"/>
                <a:gd name="f378" fmla="*/ f287 1 f154"/>
                <a:gd name="f379" fmla="*/ f288 1 f153"/>
                <a:gd name="f380" fmla="*/ f289 1 f154"/>
                <a:gd name="f381" fmla="*/ f290 1 f153"/>
                <a:gd name="f382" fmla="*/ f291 1 f154"/>
                <a:gd name="f383" fmla="*/ f292 1 f153"/>
                <a:gd name="f384" fmla="*/ f293 1 f154"/>
                <a:gd name="f385" fmla="*/ f294 1 f153"/>
                <a:gd name="f386" fmla="*/ f295 1 f154"/>
                <a:gd name="f387" fmla="*/ f296 1 f153"/>
                <a:gd name="f388" fmla="*/ f297 1 f154"/>
                <a:gd name="f389" fmla="*/ f298 1 f153"/>
                <a:gd name="f390" fmla="*/ f299 1 f154"/>
                <a:gd name="f391" fmla="*/ f300 1 f154"/>
                <a:gd name="f392" fmla="*/ f301 1 f153"/>
                <a:gd name="f393" fmla="*/ f302 1 f154"/>
                <a:gd name="f394" fmla="*/ f303 1 f154"/>
                <a:gd name="f395" fmla="*/ f304 1 f153"/>
                <a:gd name="f396" fmla="*/ f305 1 f154"/>
                <a:gd name="f397" fmla="*/ f306 1 f153"/>
                <a:gd name="f398" fmla="*/ f307 1 f154"/>
                <a:gd name="f399" fmla="*/ f308 1 f153"/>
                <a:gd name="f400" fmla="*/ f309 1 f153"/>
                <a:gd name="f401" fmla="*/ f310 1 f154"/>
                <a:gd name="f402" fmla="*/ f311 1 f154"/>
                <a:gd name="f403" fmla="*/ f312 1 f153"/>
                <a:gd name="f404" fmla="*/ f313 1 f154"/>
                <a:gd name="f405" fmla="*/ f314 1 f153"/>
                <a:gd name="f406" fmla="*/ f315 1 f154"/>
                <a:gd name="f407" fmla="*/ f316 1 f154"/>
                <a:gd name="f408" fmla="*/ f317 1 f154"/>
                <a:gd name="f409" fmla="*/ f318 1 f153"/>
                <a:gd name="f410" fmla="*/ f319 1 f154"/>
                <a:gd name="f411" fmla="*/ f320 1 f153"/>
                <a:gd name="f412" fmla="*/ f321 1 f154"/>
                <a:gd name="f413" fmla="*/ f322 1 f153"/>
                <a:gd name="f414" fmla="*/ f323 1 f154"/>
                <a:gd name="f415" fmla="*/ f324 1 f153"/>
                <a:gd name="f416" fmla="*/ f325 1 f154"/>
                <a:gd name="f417" fmla="*/ f326 1 f153"/>
                <a:gd name="f418" fmla="*/ f327 1 f154"/>
                <a:gd name="f419" fmla="*/ f328 f148 1"/>
                <a:gd name="f420" fmla="*/ f329 f148 1"/>
                <a:gd name="f421" fmla="*/ f331 f149 1"/>
                <a:gd name="f422" fmla="*/ f330 f149 1"/>
                <a:gd name="f423" fmla="*/ f333 f148 1"/>
                <a:gd name="f424" fmla="*/ f334 f149 1"/>
                <a:gd name="f425" fmla="*/ f335 f148 1"/>
                <a:gd name="f426" fmla="*/ f336 f149 1"/>
                <a:gd name="f427" fmla="*/ f337 f148 1"/>
                <a:gd name="f428" fmla="*/ f338 f149 1"/>
                <a:gd name="f429" fmla="*/ f339 f148 1"/>
                <a:gd name="f430" fmla="*/ f340 f149 1"/>
                <a:gd name="f431" fmla="*/ f341 f148 1"/>
                <a:gd name="f432" fmla="*/ f342 f149 1"/>
                <a:gd name="f433" fmla="*/ f343 f148 1"/>
                <a:gd name="f434" fmla="*/ f344 f149 1"/>
                <a:gd name="f435" fmla="*/ f345 f148 1"/>
                <a:gd name="f436" fmla="*/ f346 f149 1"/>
                <a:gd name="f437" fmla="*/ f347 f148 1"/>
                <a:gd name="f438" fmla="*/ f348 f149 1"/>
                <a:gd name="f439" fmla="*/ f349 f148 1"/>
                <a:gd name="f440" fmla="*/ f350 f149 1"/>
                <a:gd name="f441" fmla="*/ f351 f148 1"/>
                <a:gd name="f442" fmla="*/ f352 f149 1"/>
                <a:gd name="f443" fmla="*/ f353 f148 1"/>
                <a:gd name="f444" fmla="*/ f354 f149 1"/>
                <a:gd name="f445" fmla="*/ f355 f148 1"/>
                <a:gd name="f446" fmla="*/ f356 f149 1"/>
                <a:gd name="f447" fmla="*/ f357 f148 1"/>
                <a:gd name="f448" fmla="*/ f358 f149 1"/>
                <a:gd name="f449" fmla="*/ f359 f148 1"/>
                <a:gd name="f450" fmla="*/ f360 f149 1"/>
                <a:gd name="f451" fmla="*/ f361 f148 1"/>
                <a:gd name="f452" fmla="*/ f362 f149 1"/>
                <a:gd name="f453" fmla="*/ f363 f148 1"/>
                <a:gd name="f454" fmla="*/ f364 f149 1"/>
                <a:gd name="f455" fmla="*/ f365 f148 1"/>
                <a:gd name="f456" fmla="*/ f366 f149 1"/>
                <a:gd name="f457" fmla="*/ f367 f149 1"/>
                <a:gd name="f458" fmla="*/ f368 f148 1"/>
                <a:gd name="f459" fmla="*/ f369 f149 1"/>
                <a:gd name="f460" fmla="*/ f370 f149 1"/>
                <a:gd name="f461" fmla="*/ f371 f148 1"/>
                <a:gd name="f462" fmla="*/ f372 f149 1"/>
                <a:gd name="f463" fmla="*/ f373 f148 1"/>
                <a:gd name="f464" fmla="*/ f374 f149 1"/>
                <a:gd name="f465" fmla="*/ f375 f148 1"/>
                <a:gd name="f466" fmla="*/ f376 f149 1"/>
                <a:gd name="f467" fmla="*/ f377 f148 1"/>
                <a:gd name="f468" fmla="*/ f378 f149 1"/>
                <a:gd name="f469" fmla="*/ f379 f148 1"/>
                <a:gd name="f470" fmla="*/ f380 f149 1"/>
                <a:gd name="f471" fmla="*/ f381 f148 1"/>
                <a:gd name="f472" fmla="*/ f382 f149 1"/>
                <a:gd name="f473" fmla="*/ f383 f148 1"/>
                <a:gd name="f474" fmla="*/ f384 f149 1"/>
                <a:gd name="f475" fmla="*/ f385 f148 1"/>
                <a:gd name="f476" fmla="*/ f386 f149 1"/>
                <a:gd name="f477" fmla="*/ f387 f148 1"/>
                <a:gd name="f478" fmla="*/ f388 f149 1"/>
                <a:gd name="f479" fmla="*/ f389 f148 1"/>
                <a:gd name="f480" fmla="*/ f390 f149 1"/>
                <a:gd name="f481" fmla="*/ f391 f149 1"/>
                <a:gd name="f482" fmla="*/ f392 f148 1"/>
                <a:gd name="f483" fmla="*/ f393 f149 1"/>
                <a:gd name="f484" fmla="*/ f394 f149 1"/>
                <a:gd name="f485" fmla="*/ f395 f148 1"/>
                <a:gd name="f486" fmla="*/ f396 f149 1"/>
                <a:gd name="f487" fmla="*/ f397 f148 1"/>
                <a:gd name="f488" fmla="*/ f398 f149 1"/>
                <a:gd name="f489" fmla="*/ f399 f148 1"/>
                <a:gd name="f490" fmla="*/ f400 f148 1"/>
                <a:gd name="f491" fmla="*/ f401 f149 1"/>
                <a:gd name="f492" fmla="*/ f402 f149 1"/>
                <a:gd name="f493" fmla="*/ f403 f148 1"/>
                <a:gd name="f494" fmla="*/ f404 f149 1"/>
                <a:gd name="f495" fmla="*/ f405 f148 1"/>
                <a:gd name="f496" fmla="*/ f406 f149 1"/>
                <a:gd name="f497" fmla="*/ f407 f149 1"/>
                <a:gd name="f498" fmla="*/ f408 f149 1"/>
                <a:gd name="f499" fmla="*/ f409 f148 1"/>
                <a:gd name="f500" fmla="*/ f410 f149 1"/>
                <a:gd name="f501" fmla="*/ f411 f148 1"/>
                <a:gd name="f502" fmla="*/ f412 f149 1"/>
                <a:gd name="f503" fmla="*/ f413 f148 1"/>
                <a:gd name="f504" fmla="*/ f414 f149 1"/>
                <a:gd name="f505" fmla="*/ f415 f148 1"/>
                <a:gd name="f506" fmla="*/ f416 f149 1"/>
                <a:gd name="f507" fmla="*/ f417 f148 1"/>
                <a:gd name="f508" fmla="*/ f418 f149 1"/>
              </a:gdLst>
              <a:ahLst/>
              <a:cxnLst>
                <a:cxn ang="3cd4">
                  <a:pos x="hc" y="t"/>
                </a:cxn>
                <a:cxn ang="0">
                  <a:pos x="r" y="vc"/>
                </a:cxn>
                <a:cxn ang="cd4">
                  <a:pos x="hc" y="b"/>
                </a:cxn>
                <a:cxn ang="cd2">
                  <a:pos x="l" y="vc"/>
                </a:cxn>
                <a:cxn ang="f332">
                  <a:pos x="f423" y="f424"/>
                </a:cxn>
                <a:cxn ang="f332">
                  <a:pos x="f425" y="f426"/>
                </a:cxn>
                <a:cxn ang="f332">
                  <a:pos x="f427" y="f428"/>
                </a:cxn>
                <a:cxn ang="f332">
                  <a:pos x="f429" y="f430"/>
                </a:cxn>
                <a:cxn ang="f332">
                  <a:pos x="f431" y="f432"/>
                </a:cxn>
                <a:cxn ang="f332">
                  <a:pos x="f433" y="f434"/>
                </a:cxn>
                <a:cxn ang="f332">
                  <a:pos x="f435" y="f436"/>
                </a:cxn>
                <a:cxn ang="f332">
                  <a:pos x="f437" y="f438"/>
                </a:cxn>
                <a:cxn ang="f332">
                  <a:pos x="f439" y="f440"/>
                </a:cxn>
                <a:cxn ang="f332">
                  <a:pos x="f441" y="f442"/>
                </a:cxn>
                <a:cxn ang="f332">
                  <a:pos x="f443" y="f444"/>
                </a:cxn>
                <a:cxn ang="f332">
                  <a:pos x="f445" y="f446"/>
                </a:cxn>
                <a:cxn ang="f332">
                  <a:pos x="f447" y="f448"/>
                </a:cxn>
                <a:cxn ang="f332">
                  <a:pos x="f449" y="f450"/>
                </a:cxn>
                <a:cxn ang="f332">
                  <a:pos x="f451" y="f452"/>
                </a:cxn>
                <a:cxn ang="f332">
                  <a:pos x="f453" y="f454"/>
                </a:cxn>
                <a:cxn ang="f332">
                  <a:pos x="f455" y="f456"/>
                </a:cxn>
                <a:cxn ang="f332">
                  <a:pos x="f455" y="f457"/>
                </a:cxn>
                <a:cxn ang="f332">
                  <a:pos x="f458" y="f459"/>
                </a:cxn>
                <a:cxn ang="f332">
                  <a:pos x="f458" y="f460"/>
                </a:cxn>
                <a:cxn ang="f332">
                  <a:pos x="f461" y="f462"/>
                </a:cxn>
                <a:cxn ang="f332">
                  <a:pos x="f463" y="f464"/>
                </a:cxn>
                <a:cxn ang="f332">
                  <a:pos x="f465" y="f466"/>
                </a:cxn>
                <a:cxn ang="f332">
                  <a:pos x="f467" y="f468"/>
                </a:cxn>
                <a:cxn ang="f332">
                  <a:pos x="f469" y="f470"/>
                </a:cxn>
                <a:cxn ang="f332">
                  <a:pos x="f471" y="f472"/>
                </a:cxn>
                <a:cxn ang="f332">
                  <a:pos x="f473" y="f474"/>
                </a:cxn>
                <a:cxn ang="f332">
                  <a:pos x="f475" y="f476"/>
                </a:cxn>
                <a:cxn ang="f332">
                  <a:pos x="f477" y="f478"/>
                </a:cxn>
                <a:cxn ang="f332">
                  <a:pos x="f479" y="f478"/>
                </a:cxn>
                <a:cxn ang="f332">
                  <a:pos x="f479" y="f480"/>
                </a:cxn>
                <a:cxn ang="f332">
                  <a:pos x="f479" y="f481"/>
                </a:cxn>
                <a:cxn ang="f332">
                  <a:pos x="f482" y="f483"/>
                </a:cxn>
                <a:cxn ang="f332">
                  <a:pos x="f482" y="f484"/>
                </a:cxn>
                <a:cxn ang="f332">
                  <a:pos x="f485" y="f486"/>
                </a:cxn>
                <a:cxn ang="f332">
                  <a:pos x="f487" y="f488"/>
                </a:cxn>
                <a:cxn ang="f332">
                  <a:pos x="f489" y="f488"/>
                </a:cxn>
                <a:cxn ang="f332">
                  <a:pos x="f490" y="f491"/>
                </a:cxn>
                <a:cxn ang="f332">
                  <a:pos x="f490" y="f492"/>
                </a:cxn>
                <a:cxn ang="f332">
                  <a:pos x="f493" y="f494"/>
                </a:cxn>
                <a:cxn ang="f332">
                  <a:pos x="f495" y="f496"/>
                </a:cxn>
                <a:cxn ang="f332">
                  <a:pos x="f493" y="f497"/>
                </a:cxn>
                <a:cxn ang="f332">
                  <a:pos x="f490" y="f498"/>
                </a:cxn>
                <a:cxn ang="f332">
                  <a:pos x="f499" y="f500"/>
                </a:cxn>
                <a:cxn ang="f332">
                  <a:pos x="f473" y="f484"/>
                </a:cxn>
                <a:cxn ang="f332">
                  <a:pos x="f463" y="f476"/>
                </a:cxn>
                <a:cxn ang="f332">
                  <a:pos x="f501" y="f502"/>
                </a:cxn>
                <a:cxn ang="f332">
                  <a:pos x="f455" y="f464"/>
                </a:cxn>
                <a:cxn ang="f332">
                  <a:pos x="f449" y="f456"/>
                </a:cxn>
                <a:cxn ang="f332">
                  <a:pos x="f503" y="f452"/>
                </a:cxn>
                <a:cxn ang="f332">
                  <a:pos x="f441" y="f504"/>
                </a:cxn>
                <a:cxn ang="f332">
                  <a:pos x="f505" y="f506"/>
                </a:cxn>
                <a:cxn ang="f332">
                  <a:pos x="f425" y="f428"/>
                </a:cxn>
                <a:cxn ang="f332">
                  <a:pos x="f507" y="f508"/>
                </a:cxn>
              </a:cxnLst>
              <a:rect l="f419" t="f422" r="f420" b="f421"/>
              <a:pathLst>
                <a:path w="113" h="188">
                  <a:moveTo>
                    <a:pt x="f8" y="f9"/>
                  </a:moveTo>
                  <a:cubicBezTo>
                    <a:pt x="f10" y="f11"/>
                    <a:pt x="f12" y="f2"/>
                    <a:pt x="f13" y="f14"/>
                  </a:cubicBezTo>
                  <a:cubicBezTo>
                    <a:pt x="f13" y="f14"/>
                    <a:pt x="f10" y="f14"/>
                    <a:pt x="f13" y="f14"/>
                  </a:cubicBezTo>
                  <a:cubicBezTo>
                    <a:pt x="f15" y="f16"/>
                    <a:pt x="f17" y="f18"/>
                    <a:pt x="f17" y="f19"/>
                  </a:cubicBezTo>
                  <a:cubicBezTo>
                    <a:pt x="f17" y="f19"/>
                    <a:pt x="f17" y="f19"/>
                    <a:pt x="f17" y="f19"/>
                  </a:cubicBezTo>
                  <a:cubicBezTo>
                    <a:pt x="f17" y="f19"/>
                    <a:pt x="f20" y="f19"/>
                    <a:pt x="f20" y="f21"/>
                  </a:cubicBezTo>
                  <a:cubicBezTo>
                    <a:pt x="f20" y="f21"/>
                    <a:pt x="f20" y="f21"/>
                    <a:pt x="f17" y="f21"/>
                  </a:cubicBezTo>
                  <a:cubicBezTo>
                    <a:pt x="f20" y="f21"/>
                    <a:pt x="f20" y="f22"/>
                    <a:pt x="f23" y="f22"/>
                  </a:cubicBezTo>
                  <a:cubicBezTo>
                    <a:pt x="f20" y="f22"/>
                    <a:pt x="f20" y="f22"/>
                    <a:pt x="f20" y="f24"/>
                  </a:cubicBezTo>
                  <a:cubicBezTo>
                    <a:pt x="f23" y="f22"/>
                    <a:pt x="f23" y="f22"/>
                    <a:pt x="f23" y="f22"/>
                  </a:cubicBezTo>
                  <a:cubicBezTo>
                    <a:pt x="f25" y="f22"/>
                    <a:pt x="f25" y="f26"/>
                    <a:pt x="f27" y="f28"/>
                  </a:cubicBezTo>
                  <a:cubicBezTo>
                    <a:pt x="f25" y="f28"/>
                    <a:pt x="f25" y="f28"/>
                    <a:pt x="f25" y="f28"/>
                  </a:cubicBezTo>
                  <a:cubicBezTo>
                    <a:pt x="f29" y="f30"/>
                    <a:pt x="f31" y="f32"/>
                    <a:pt x="f33" y="f34"/>
                  </a:cubicBezTo>
                  <a:cubicBezTo>
                    <a:pt x="f31" y="f34"/>
                    <a:pt x="f31" y="f34"/>
                    <a:pt x="f31" y="f34"/>
                  </a:cubicBezTo>
                  <a:cubicBezTo>
                    <a:pt x="f33" y="f34"/>
                    <a:pt x="f33" y="f34"/>
                    <a:pt x="f35" y="f36"/>
                  </a:cubicBezTo>
                  <a:cubicBezTo>
                    <a:pt x="f33" y="f36"/>
                    <a:pt x="f37" y="f36"/>
                    <a:pt x="f37" y="f38"/>
                  </a:cubicBezTo>
                  <a:cubicBezTo>
                    <a:pt x="f35" y="f38"/>
                    <a:pt x="f35" y="f38"/>
                    <a:pt x="f35" y="f38"/>
                  </a:cubicBezTo>
                  <a:cubicBezTo>
                    <a:pt x="f37" y="f38"/>
                    <a:pt x="f35" y="f39"/>
                    <a:pt x="f37" y="f39"/>
                  </a:cubicBezTo>
                  <a:cubicBezTo>
                    <a:pt x="f37" y="f39"/>
                    <a:pt x="f37" y="f39"/>
                    <a:pt x="f37" y="f39"/>
                  </a:cubicBezTo>
                  <a:cubicBezTo>
                    <a:pt x="f40" y="f39"/>
                    <a:pt x="f37" y="f41"/>
                    <a:pt x="f37" y="f41"/>
                  </a:cubicBezTo>
                  <a:cubicBezTo>
                    <a:pt x="f40" y="f41"/>
                    <a:pt x="f40" y="f41"/>
                    <a:pt x="f40" y="f41"/>
                  </a:cubicBezTo>
                  <a:cubicBezTo>
                    <a:pt x="f40" y="f41"/>
                    <a:pt x="f40" y="f41"/>
                    <a:pt x="f40" y="f42"/>
                  </a:cubicBezTo>
                  <a:cubicBezTo>
                    <a:pt x="f40" y="f42"/>
                    <a:pt x="f40" y="f42"/>
                    <a:pt x="f40" y="f42"/>
                  </a:cubicBezTo>
                  <a:cubicBezTo>
                    <a:pt x="f40" y="f42"/>
                    <a:pt x="f40" y="f43"/>
                    <a:pt x="f44" y="f42"/>
                  </a:cubicBezTo>
                  <a:cubicBezTo>
                    <a:pt x="f40" y="f43"/>
                    <a:pt x="f40" y="f42"/>
                    <a:pt x="f40" y="f43"/>
                  </a:cubicBezTo>
                  <a:cubicBezTo>
                    <a:pt x="f45" y="f46"/>
                    <a:pt x="f47" y="f48"/>
                    <a:pt x="f49" y="f50"/>
                  </a:cubicBezTo>
                  <a:cubicBezTo>
                    <a:pt x="f49" y="f50"/>
                    <a:pt x="f49" y="f50"/>
                    <a:pt x="f47" y="f50"/>
                  </a:cubicBezTo>
                  <a:cubicBezTo>
                    <a:pt x="f49" y="f51"/>
                    <a:pt x="f49" y="f51"/>
                    <a:pt x="f49" y="f51"/>
                  </a:cubicBezTo>
                  <a:cubicBezTo>
                    <a:pt x="f49" y="f51"/>
                    <a:pt x="f49" y="f51"/>
                    <a:pt x="f49" y="f52"/>
                  </a:cubicBezTo>
                  <a:cubicBezTo>
                    <a:pt x="f53" y="f52"/>
                    <a:pt x="f53" y="f52"/>
                    <a:pt x="f53" y="f52"/>
                  </a:cubicBezTo>
                  <a:cubicBezTo>
                    <a:pt x="f53" y="f52"/>
                    <a:pt x="f53" y="f52"/>
                    <a:pt x="f49" y="f52"/>
                  </a:cubicBezTo>
                  <a:cubicBezTo>
                    <a:pt x="f53" y="f52"/>
                    <a:pt x="f53" y="f54"/>
                    <a:pt x="f55" y="f54"/>
                  </a:cubicBezTo>
                  <a:cubicBezTo>
                    <a:pt x="f53" y="f54"/>
                    <a:pt x="f53" y="f54"/>
                    <a:pt x="f53" y="f54"/>
                  </a:cubicBezTo>
                  <a:cubicBezTo>
                    <a:pt x="f55" y="f54"/>
                    <a:pt x="f55" y="f56"/>
                    <a:pt x="f55" y="f56"/>
                  </a:cubicBezTo>
                  <a:cubicBezTo>
                    <a:pt x="f55" y="f56"/>
                    <a:pt x="f55" y="f56"/>
                    <a:pt x="f55" y="f56"/>
                  </a:cubicBezTo>
                  <a:cubicBezTo>
                    <a:pt x="f55" y="f57"/>
                    <a:pt x="f58" y="f56"/>
                    <a:pt x="f58" y="f57"/>
                  </a:cubicBezTo>
                  <a:cubicBezTo>
                    <a:pt x="f55" y="f57"/>
                    <a:pt x="f55" y="f57"/>
                    <a:pt x="f55" y="f57"/>
                  </a:cubicBezTo>
                  <a:cubicBezTo>
                    <a:pt x="f58" y="f57"/>
                    <a:pt x="f58" y="f59"/>
                    <a:pt x="f60" y="f59"/>
                  </a:cubicBezTo>
                  <a:cubicBezTo>
                    <a:pt x="f60" y="f61"/>
                    <a:pt x="f60" y="f61"/>
                    <a:pt x="f60" y="f61"/>
                  </a:cubicBezTo>
                  <a:cubicBezTo>
                    <a:pt x="f60" y="f61"/>
                    <a:pt x="f60" y="f62"/>
                    <a:pt x="f63" y="f62"/>
                  </a:cubicBezTo>
                  <a:cubicBezTo>
                    <a:pt x="f63" y="f64"/>
                    <a:pt x="f60" y="f64"/>
                    <a:pt x="f63" y="f64"/>
                  </a:cubicBezTo>
                  <a:cubicBezTo>
                    <a:pt x="f63" y="f64"/>
                    <a:pt x="f63" y="f65"/>
                    <a:pt x="f66" y="f64"/>
                  </a:cubicBezTo>
                  <a:cubicBezTo>
                    <a:pt x="f66" y="f65"/>
                    <a:pt x="f66" y="f67"/>
                    <a:pt x="f68" y="f67"/>
                  </a:cubicBezTo>
                  <a:cubicBezTo>
                    <a:pt x="f66" y="f67"/>
                    <a:pt x="f66" y="f69"/>
                    <a:pt x="f66" y="f67"/>
                  </a:cubicBezTo>
                  <a:cubicBezTo>
                    <a:pt x="f63" y="f69"/>
                    <a:pt x="f63" y="f69"/>
                    <a:pt x="f63" y="f69"/>
                  </a:cubicBezTo>
                  <a:cubicBezTo>
                    <a:pt x="f63" y="f69"/>
                    <a:pt x="f63" y="f67"/>
                    <a:pt x="f63" y="f69"/>
                  </a:cubicBezTo>
                  <a:cubicBezTo>
                    <a:pt x="f63" y="f69"/>
                    <a:pt x="f66" y="f69"/>
                    <a:pt x="f66" y="f70"/>
                  </a:cubicBezTo>
                  <a:cubicBezTo>
                    <a:pt x="f68" y="f70"/>
                    <a:pt x="f71" y="f70"/>
                    <a:pt x="f71" y="f70"/>
                  </a:cubicBezTo>
                  <a:cubicBezTo>
                    <a:pt x="f68" y="f72"/>
                    <a:pt x="f68" y="f72"/>
                    <a:pt x="f68" y="f72"/>
                  </a:cubicBezTo>
                  <a:cubicBezTo>
                    <a:pt x="f73" y="f72"/>
                    <a:pt x="f73" y="f72"/>
                    <a:pt x="f73" y="f72"/>
                  </a:cubicBezTo>
                  <a:cubicBezTo>
                    <a:pt x="f73" y="f72"/>
                    <a:pt x="f73" y="f72"/>
                    <a:pt x="f73" y="f72"/>
                  </a:cubicBezTo>
                  <a:cubicBezTo>
                    <a:pt x="f73" y="f72"/>
                    <a:pt x="f73" y="f72"/>
                    <a:pt x="f74" y="f72"/>
                  </a:cubicBezTo>
                  <a:cubicBezTo>
                    <a:pt x="f73" y="f72"/>
                    <a:pt x="f74" y="f75"/>
                    <a:pt x="f73" y="f76"/>
                  </a:cubicBezTo>
                  <a:cubicBezTo>
                    <a:pt x="f73" y="f76"/>
                    <a:pt x="f73" y="f75"/>
                    <a:pt x="f73" y="f76"/>
                  </a:cubicBezTo>
                  <a:cubicBezTo>
                    <a:pt x="f74" y="f76"/>
                    <a:pt x="f74" y="f76"/>
                    <a:pt x="f74" y="f76"/>
                  </a:cubicBezTo>
                  <a:cubicBezTo>
                    <a:pt x="f74" y="f76"/>
                    <a:pt x="f74" y="f76"/>
                    <a:pt x="f74" y="f76"/>
                  </a:cubicBezTo>
                  <a:cubicBezTo>
                    <a:pt x="f74" y="f6"/>
                    <a:pt x="f74" y="f6"/>
                    <a:pt x="f77" y="f6"/>
                  </a:cubicBezTo>
                  <a:cubicBezTo>
                    <a:pt x="f77" y="f76"/>
                    <a:pt x="f74" y="f6"/>
                    <a:pt x="f74" y="f76"/>
                  </a:cubicBezTo>
                  <a:cubicBezTo>
                    <a:pt x="f77" y="f76"/>
                    <a:pt x="f77" y="f6"/>
                    <a:pt x="f77" y="f6"/>
                  </a:cubicBezTo>
                  <a:cubicBezTo>
                    <a:pt x="f77" y="f6"/>
                    <a:pt x="f77" y="f6"/>
                    <a:pt x="f77" y="f6"/>
                  </a:cubicBezTo>
                  <a:cubicBezTo>
                    <a:pt x="f78" y="f6"/>
                    <a:pt x="f78" y="f79"/>
                    <a:pt x="f80" y="f79"/>
                  </a:cubicBezTo>
                  <a:cubicBezTo>
                    <a:pt x="f80" y="f79"/>
                    <a:pt x="f78" y="f81"/>
                    <a:pt x="f78" y="f79"/>
                  </a:cubicBezTo>
                  <a:cubicBezTo>
                    <a:pt x="f78" y="f81"/>
                    <a:pt x="f82" y="f81"/>
                    <a:pt x="f80" y="f83"/>
                  </a:cubicBezTo>
                  <a:cubicBezTo>
                    <a:pt x="f80" y="f84"/>
                    <a:pt x="f82" y="f84"/>
                    <a:pt x="f82" y="f84"/>
                  </a:cubicBezTo>
                  <a:cubicBezTo>
                    <a:pt x="f82" y="f83"/>
                    <a:pt x="f80" y="f83"/>
                    <a:pt x="f82" y="f83"/>
                  </a:cubicBezTo>
                  <a:cubicBezTo>
                    <a:pt x="f80" y="f83"/>
                    <a:pt x="f82" y="f83"/>
                    <a:pt x="f82" y="f83"/>
                  </a:cubicBezTo>
                  <a:cubicBezTo>
                    <a:pt x="f85" y="f83"/>
                    <a:pt x="f82" y="f86"/>
                    <a:pt x="f82" y="f83"/>
                  </a:cubicBezTo>
                  <a:cubicBezTo>
                    <a:pt x="f82" y="f86"/>
                    <a:pt x="f87" y="f88"/>
                    <a:pt x="f87" y="f89"/>
                  </a:cubicBezTo>
                  <a:cubicBezTo>
                    <a:pt x="f90" y="f89"/>
                    <a:pt x="f90" y="f89"/>
                    <a:pt x="f90" y="f89"/>
                  </a:cubicBezTo>
                  <a:cubicBezTo>
                    <a:pt x="f87" y="f89"/>
                    <a:pt x="f87" y="f89"/>
                    <a:pt x="f87" y="f89"/>
                  </a:cubicBezTo>
                  <a:cubicBezTo>
                    <a:pt x="f87" y="f89"/>
                    <a:pt x="f90" y="f91"/>
                    <a:pt x="f87" y="f91"/>
                  </a:cubicBezTo>
                  <a:cubicBezTo>
                    <a:pt x="f90" y="f91"/>
                    <a:pt x="f85" y="f89"/>
                    <a:pt x="f87" y="f89"/>
                  </a:cubicBezTo>
                  <a:cubicBezTo>
                    <a:pt x="f85" y="f89"/>
                    <a:pt x="f90" y="f89"/>
                    <a:pt x="f87" y="f91"/>
                  </a:cubicBezTo>
                  <a:cubicBezTo>
                    <a:pt x="f87" y="f91"/>
                    <a:pt x="f90" y="f91"/>
                    <a:pt x="f90" y="f92"/>
                  </a:cubicBezTo>
                  <a:cubicBezTo>
                    <a:pt x="f90" y="f91"/>
                    <a:pt x="f87" y="f92"/>
                    <a:pt x="f87" y="f92"/>
                  </a:cubicBezTo>
                  <a:cubicBezTo>
                    <a:pt x="f90" y="f92"/>
                    <a:pt x="f90" y="f92"/>
                    <a:pt x="f90" y="f92"/>
                  </a:cubicBezTo>
                  <a:cubicBezTo>
                    <a:pt x="f90" y="f92"/>
                    <a:pt x="f90" y="f92"/>
                    <a:pt x="f90" y="f92"/>
                  </a:cubicBezTo>
                  <a:cubicBezTo>
                    <a:pt x="f93" y="f92"/>
                    <a:pt x="f93" y="f94"/>
                    <a:pt x="f93" y="f92"/>
                  </a:cubicBezTo>
                  <a:cubicBezTo>
                    <a:pt x="f93" y="f94"/>
                    <a:pt x="f95" y="f94"/>
                    <a:pt x="f93" y="f94"/>
                  </a:cubicBezTo>
                  <a:cubicBezTo>
                    <a:pt x="f90" y="f96"/>
                    <a:pt x="f90" y="f96"/>
                    <a:pt x="f90" y="f96"/>
                  </a:cubicBezTo>
                  <a:cubicBezTo>
                    <a:pt x="f93" y="f96"/>
                    <a:pt x="f93" y="f96"/>
                    <a:pt x="f93" y="f96"/>
                  </a:cubicBezTo>
                  <a:cubicBezTo>
                    <a:pt x="f93" y="f96"/>
                    <a:pt x="f93" y="f96"/>
                    <a:pt x="f93" y="f96"/>
                  </a:cubicBezTo>
                  <a:cubicBezTo>
                    <a:pt x="f95" y="f96"/>
                    <a:pt x="f93" y="f97"/>
                    <a:pt x="f95" y="f96"/>
                  </a:cubicBezTo>
                  <a:cubicBezTo>
                    <a:pt x="f95" y="f97"/>
                    <a:pt x="f98" y="f99"/>
                    <a:pt x="f95" y="f99"/>
                  </a:cubicBezTo>
                  <a:cubicBezTo>
                    <a:pt x="f98" y="f99"/>
                    <a:pt x="f98" y="f100"/>
                    <a:pt x="f98" y="f100"/>
                  </a:cubicBezTo>
                  <a:cubicBezTo>
                    <a:pt x="f98" y="f100"/>
                    <a:pt x="f98" y="f100"/>
                    <a:pt x="f98" y="f100"/>
                  </a:cubicBezTo>
                  <a:cubicBezTo>
                    <a:pt x="f98" y="f100"/>
                    <a:pt x="f98" y="f100"/>
                    <a:pt x="f98" y="f100"/>
                  </a:cubicBezTo>
                  <a:cubicBezTo>
                    <a:pt x="f98" y="f100"/>
                    <a:pt x="f98" y="f101"/>
                    <a:pt x="f98" y="f102"/>
                  </a:cubicBezTo>
                  <a:cubicBezTo>
                    <a:pt x="f103" y="f102"/>
                    <a:pt x="f103" y="f102"/>
                    <a:pt x="f103" y="f101"/>
                  </a:cubicBezTo>
                  <a:cubicBezTo>
                    <a:pt x="f103" y="f102"/>
                    <a:pt x="f104" y="f102"/>
                    <a:pt x="f104" y="f105"/>
                  </a:cubicBezTo>
                  <a:cubicBezTo>
                    <a:pt x="f103" y="f105"/>
                    <a:pt x="f103" y="f105"/>
                    <a:pt x="f103" y="f105"/>
                  </a:cubicBezTo>
                  <a:cubicBezTo>
                    <a:pt x="f98" y="f106"/>
                    <a:pt x="f104" y="f105"/>
                    <a:pt x="f104" y="f106"/>
                  </a:cubicBezTo>
                  <a:cubicBezTo>
                    <a:pt x="f107" y="f106"/>
                    <a:pt x="f107" y="f106"/>
                    <a:pt x="f107" y="f106"/>
                  </a:cubicBezTo>
                  <a:cubicBezTo>
                    <a:pt x="f104" y="f106"/>
                    <a:pt x="f108" y="f106"/>
                    <a:pt x="f107" y="f109"/>
                  </a:cubicBezTo>
                  <a:cubicBezTo>
                    <a:pt x="f107" y="f109"/>
                    <a:pt x="f107" y="f109"/>
                    <a:pt x="f108" y="f109"/>
                  </a:cubicBezTo>
                  <a:cubicBezTo>
                    <a:pt x="f107" y="f110"/>
                    <a:pt x="f111" y="f112"/>
                    <a:pt x="f108" y="f113"/>
                  </a:cubicBezTo>
                  <a:cubicBezTo>
                    <a:pt x="f108" y="f113"/>
                    <a:pt x="f108" y="f113"/>
                    <a:pt x="f111" y="f113"/>
                  </a:cubicBezTo>
                  <a:cubicBezTo>
                    <a:pt x="f108" y="f113"/>
                    <a:pt x="f108" y="f113"/>
                    <a:pt x="f108" y="f113"/>
                  </a:cubicBezTo>
                  <a:cubicBezTo>
                    <a:pt x="f111" y="f113"/>
                    <a:pt x="f111" y="f113"/>
                    <a:pt x="f111" y="f113"/>
                  </a:cubicBezTo>
                  <a:cubicBezTo>
                    <a:pt x="f111" y="f113"/>
                    <a:pt x="f111" y="f113"/>
                    <a:pt x="f108" y="f113"/>
                  </a:cubicBezTo>
                  <a:cubicBezTo>
                    <a:pt x="f108" y="f114"/>
                    <a:pt x="f115" y="f113"/>
                    <a:pt x="f115" y="f114"/>
                  </a:cubicBezTo>
                  <a:cubicBezTo>
                    <a:pt x="f115" y="f114"/>
                    <a:pt x="f115" y="f114"/>
                    <a:pt x="f115" y="f116"/>
                  </a:cubicBezTo>
                  <a:cubicBezTo>
                    <a:pt x="f115" y="f116"/>
                    <a:pt x="f115" y="f116"/>
                    <a:pt x="f115" y="f116"/>
                  </a:cubicBezTo>
                  <a:cubicBezTo>
                    <a:pt x="f117" y="f116"/>
                    <a:pt x="f115" y="f116"/>
                    <a:pt x="f111" y="f118"/>
                  </a:cubicBezTo>
                  <a:cubicBezTo>
                    <a:pt x="f115" y="f118"/>
                    <a:pt x="f115" y="f118"/>
                    <a:pt x="f115" y="f118"/>
                  </a:cubicBezTo>
                  <a:cubicBezTo>
                    <a:pt x="f115" y="f119"/>
                    <a:pt x="f115" y="f119"/>
                    <a:pt x="f115" y="f119"/>
                  </a:cubicBezTo>
                  <a:cubicBezTo>
                    <a:pt x="f115" y="f118"/>
                    <a:pt x="f115" y="f119"/>
                    <a:pt x="f115" y="f119"/>
                  </a:cubicBezTo>
                  <a:cubicBezTo>
                    <a:pt x="f115" y="f119"/>
                    <a:pt x="f115" y="f119"/>
                    <a:pt x="f115" y="f119"/>
                  </a:cubicBezTo>
                  <a:cubicBezTo>
                    <a:pt x="f115" y="f119"/>
                    <a:pt x="f115" y="f119"/>
                    <a:pt x="f117" y="f119"/>
                  </a:cubicBezTo>
                  <a:cubicBezTo>
                    <a:pt x="f117" y="f119"/>
                    <a:pt x="f117" y="f119"/>
                    <a:pt x="f117" y="f119"/>
                  </a:cubicBezTo>
                  <a:cubicBezTo>
                    <a:pt x="f117" y="f119"/>
                    <a:pt x="f117" y="f119"/>
                    <a:pt x="f120" y="f119"/>
                  </a:cubicBezTo>
                  <a:cubicBezTo>
                    <a:pt x="f117" y="f119"/>
                    <a:pt x="f117" y="f120"/>
                    <a:pt x="f117" y="f120"/>
                  </a:cubicBezTo>
                  <a:cubicBezTo>
                    <a:pt x="f120" y="f120"/>
                    <a:pt x="f120" y="f120"/>
                    <a:pt x="f120" y="f120"/>
                  </a:cubicBezTo>
                  <a:cubicBezTo>
                    <a:pt x="f120" y="f120"/>
                    <a:pt x="f120" y="f120"/>
                    <a:pt x="f120" y="f120"/>
                  </a:cubicBezTo>
                  <a:cubicBezTo>
                    <a:pt x="f120" y="f120"/>
                    <a:pt x="f120" y="f120"/>
                    <a:pt x="f120" y="f120"/>
                  </a:cubicBezTo>
                  <a:cubicBezTo>
                    <a:pt x="f120" y="f120"/>
                    <a:pt x="f117" y="f120"/>
                    <a:pt x="f120" y="f117"/>
                  </a:cubicBezTo>
                  <a:cubicBezTo>
                    <a:pt x="f120" y="f117"/>
                    <a:pt x="f119" y="f120"/>
                    <a:pt x="f120" y="f117"/>
                  </a:cubicBezTo>
                  <a:cubicBezTo>
                    <a:pt x="f120" y="f117"/>
                    <a:pt x="f120" y="f117"/>
                    <a:pt x="f120" y="f117"/>
                  </a:cubicBezTo>
                  <a:cubicBezTo>
                    <a:pt x="f120" y="f117"/>
                    <a:pt x="f120" y="f117"/>
                    <a:pt x="f120" y="f117"/>
                  </a:cubicBezTo>
                  <a:cubicBezTo>
                    <a:pt x="f120" y="f117"/>
                    <a:pt x="f120" y="f117"/>
                    <a:pt x="f120" y="f117"/>
                  </a:cubicBezTo>
                  <a:cubicBezTo>
                    <a:pt x="f120" y="f117"/>
                    <a:pt x="f120" y="f117"/>
                    <a:pt x="f120" y="f117"/>
                  </a:cubicBezTo>
                  <a:cubicBezTo>
                    <a:pt x="f119" y="f117"/>
                    <a:pt x="f119" y="f121"/>
                    <a:pt x="f119" y="f121"/>
                  </a:cubicBezTo>
                  <a:cubicBezTo>
                    <a:pt x="f119" y="f121"/>
                    <a:pt x="f119" y="f121"/>
                    <a:pt x="f119" y="f121"/>
                  </a:cubicBezTo>
                  <a:cubicBezTo>
                    <a:pt x="f119" y="f121"/>
                    <a:pt x="f119" y="f121"/>
                    <a:pt x="f119" y="f121"/>
                  </a:cubicBezTo>
                  <a:cubicBezTo>
                    <a:pt x="f119" y="f111"/>
                    <a:pt x="f119" y="f111"/>
                    <a:pt x="f118" y="f111"/>
                  </a:cubicBezTo>
                  <a:cubicBezTo>
                    <a:pt x="f118" y="f111"/>
                    <a:pt x="f118" y="f111"/>
                    <a:pt x="f118" y="f111"/>
                  </a:cubicBezTo>
                  <a:cubicBezTo>
                    <a:pt x="f118" y="f108"/>
                    <a:pt x="f118" y="f108"/>
                    <a:pt x="f118" y="f108"/>
                  </a:cubicBezTo>
                  <a:cubicBezTo>
                    <a:pt x="f118" y="f108"/>
                    <a:pt x="f119" y="f122"/>
                    <a:pt x="f118" y="f122"/>
                  </a:cubicBezTo>
                  <a:cubicBezTo>
                    <a:pt x="f116" y="f122"/>
                    <a:pt x="f116" y="f122"/>
                    <a:pt x="f116" y="f122"/>
                  </a:cubicBezTo>
                  <a:cubicBezTo>
                    <a:pt x="f116" y="f122"/>
                    <a:pt x="f114" y="f104"/>
                    <a:pt x="f114" y="f103"/>
                  </a:cubicBezTo>
                  <a:cubicBezTo>
                    <a:pt x="f114" y="f103"/>
                    <a:pt x="f114" y="f103"/>
                    <a:pt x="f114" y="f103"/>
                  </a:cubicBezTo>
                  <a:cubicBezTo>
                    <a:pt x="f113" y="f98"/>
                    <a:pt x="f112" y="f98"/>
                    <a:pt x="f112" y="f93"/>
                  </a:cubicBezTo>
                  <a:cubicBezTo>
                    <a:pt x="f113" y="f93"/>
                    <a:pt x="f113" y="f93"/>
                    <a:pt x="f113" y="f93"/>
                  </a:cubicBezTo>
                  <a:cubicBezTo>
                    <a:pt x="f113" y="f93"/>
                    <a:pt x="f113" y="f123"/>
                    <a:pt x="f113" y="f93"/>
                  </a:cubicBezTo>
                  <a:cubicBezTo>
                    <a:pt x="f112" y="f93"/>
                    <a:pt x="f112" y="f93"/>
                    <a:pt x="f112" y="f93"/>
                  </a:cubicBezTo>
                  <a:cubicBezTo>
                    <a:pt x="f124" y="f93"/>
                    <a:pt x="f124" y="f123"/>
                    <a:pt x="f124" y="f123"/>
                  </a:cubicBezTo>
                  <a:cubicBezTo>
                    <a:pt x="f124" y="f123"/>
                    <a:pt x="f124" y="f123"/>
                    <a:pt x="f124" y="f123"/>
                  </a:cubicBezTo>
                  <a:cubicBezTo>
                    <a:pt x="f124" y="f87"/>
                    <a:pt x="f124" y="f87"/>
                    <a:pt x="f124" y="f87"/>
                  </a:cubicBezTo>
                  <a:cubicBezTo>
                    <a:pt x="f109" y="f87"/>
                    <a:pt x="f109" y="f87"/>
                    <a:pt x="f109" y="f87"/>
                  </a:cubicBezTo>
                  <a:cubicBezTo>
                    <a:pt x="f124" y="f87"/>
                    <a:pt x="f124" y="f87"/>
                    <a:pt x="f124" y="f87"/>
                  </a:cubicBezTo>
                  <a:cubicBezTo>
                    <a:pt x="f109" y="f85"/>
                    <a:pt x="f109" y="f87"/>
                    <a:pt x="f109" y="f85"/>
                  </a:cubicBezTo>
                  <a:cubicBezTo>
                    <a:pt x="f109" y="f85"/>
                    <a:pt x="f109" y="f85"/>
                    <a:pt x="f109" y="f85"/>
                  </a:cubicBezTo>
                  <a:cubicBezTo>
                    <a:pt x="f109" y="f85"/>
                    <a:pt x="f106" y="f85"/>
                    <a:pt x="f106" y="f125"/>
                  </a:cubicBezTo>
                  <a:cubicBezTo>
                    <a:pt x="f109" y="f125"/>
                    <a:pt x="f109" y="f125"/>
                    <a:pt x="f109" y="f125"/>
                  </a:cubicBezTo>
                  <a:cubicBezTo>
                    <a:pt x="f106" y="f80"/>
                    <a:pt x="f106" y="f80"/>
                    <a:pt x="f106" y="f125"/>
                  </a:cubicBezTo>
                  <a:cubicBezTo>
                    <a:pt x="f106" y="f80"/>
                    <a:pt x="f106" y="f80"/>
                    <a:pt x="f106" y="f78"/>
                  </a:cubicBezTo>
                  <a:cubicBezTo>
                    <a:pt x="f102" y="f78"/>
                    <a:pt x="f101" y="f74"/>
                    <a:pt x="f101" y="f73"/>
                  </a:cubicBezTo>
                  <a:cubicBezTo>
                    <a:pt x="f101" y="f73"/>
                    <a:pt x="f101" y="f73"/>
                    <a:pt x="f101" y="f73"/>
                  </a:cubicBezTo>
                  <a:cubicBezTo>
                    <a:pt x="f101" y="f71"/>
                    <a:pt x="f100" y="f73"/>
                    <a:pt x="f100" y="f73"/>
                  </a:cubicBezTo>
                  <a:cubicBezTo>
                    <a:pt x="f101" y="f73"/>
                    <a:pt x="f101" y="f71"/>
                    <a:pt x="f101" y="f71"/>
                  </a:cubicBezTo>
                  <a:cubicBezTo>
                    <a:pt x="f102" y="f68"/>
                    <a:pt x="f101" y="f71"/>
                    <a:pt x="f100" y="f71"/>
                  </a:cubicBezTo>
                  <a:cubicBezTo>
                    <a:pt x="f100" y="f71"/>
                    <a:pt x="f101" y="f71"/>
                    <a:pt x="f100" y="f71"/>
                  </a:cubicBezTo>
                  <a:cubicBezTo>
                    <a:pt x="f100" y="f71"/>
                    <a:pt x="f100" y="f68"/>
                    <a:pt x="f99" y="f68"/>
                  </a:cubicBezTo>
                  <a:cubicBezTo>
                    <a:pt x="f100" y="f68"/>
                    <a:pt x="f100" y="f68"/>
                    <a:pt x="f100" y="f68"/>
                  </a:cubicBezTo>
                  <a:cubicBezTo>
                    <a:pt x="f100" y="f68"/>
                    <a:pt x="f100" y="f68"/>
                    <a:pt x="f100" y="f68"/>
                  </a:cubicBezTo>
                  <a:cubicBezTo>
                    <a:pt x="f100" y="f66"/>
                    <a:pt x="f102" y="f68"/>
                    <a:pt x="f102" y="f66"/>
                  </a:cubicBezTo>
                  <a:cubicBezTo>
                    <a:pt x="f102" y="f66"/>
                    <a:pt x="f102" y="f66"/>
                    <a:pt x="f102" y="f66"/>
                  </a:cubicBezTo>
                  <a:cubicBezTo>
                    <a:pt x="f105" y="f126"/>
                    <a:pt x="f105" y="f66"/>
                    <a:pt x="f105" y="f126"/>
                  </a:cubicBezTo>
                  <a:cubicBezTo>
                    <a:pt x="f105" y="f126"/>
                    <a:pt x="f102" y="f126"/>
                    <a:pt x="f101" y="f66"/>
                  </a:cubicBezTo>
                  <a:cubicBezTo>
                    <a:pt x="f101" y="f126"/>
                    <a:pt x="f100" y="f66"/>
                    <a:pt x="f99" y="f66"/>
                  </a:cubicBezTo>
                  <a:cubicBezTo>
                    <a:pt x="f100" y="f126"/>
                    <a:pt x="f100" y="f66"/>
                    <a:pt x="f100" y="f66"/>
                  </a:cubicBezTo>
                  <a:cubicBezTo>
                    <a:pt x="f101" y="f126"/>
                    <a:pt x="f100" y="f126"/>
                    <a:pt x="f100" y="f126"/>
                  </a:cubicBezTo>
                  <a:cubicBezTo>
                    <a:pt x="f99" y="f126"/>
                    <a:pt x="f99" y="f126"/>
                    <a:pt x="f99" y="f126"/>
                  </a:cubicBezTo>
                  <a:cubicBezTo>
                    <a:pt x="f99" y="f126"/>
                    <a:pt x="f99" y="f126"/>
                    <a:pt x="f99" y="f126"/>
                  </a:cubicBezTo>
                  <a:cubicBezTo>
                    <a:pt x="f97" y="f126"/>
                    <a:pt x="f97" y="f126"/>
                    <a:pt x="f97" y="f126"/>
                  </a:cubicBezTo>
                  <a:cubicBezTo>
                    <a:pt x="f127" y="f126"/>
                    <a:pt x="f97" y="f128"/>
                    <a:pt x="f127" y="f126"/>
                  </a:cubicBezTo>
                  <a:cubicBezTo>
                    <a:pt x="f97" y="f128"/>
                    <a:pt x="f99" y="f128"/>
                    <a:pt x="f99" y="f128"/>
                  </a:cubicBezTo>
                  <a:cubicBezTo>
                    <a:pt x="f97" y="f128"/>
                    <a:pt x="f97" y="f129"/>
                    <a:pt x="f127" y="f128"/>
                  </a:cubicBezTo>
                  <a:cubicBezTo>
                    <a:pt x="f97" y="f128"/>
                    <a:pt x="f97" y="f128"/>
                    <a:pt x="f97" y="f128"/>
                  </a:cubicBezTo>
                  <a:cubicBezTo>
                    <a:pt x="f97" y="f129"/>
                    <a:pt x="f127" y="f129"/>
                    <a:pt x="f97" y="f129"/>
                  </a:cubicBezTo>
                  <a:cubicBezTo>
                    <a:pt x="f127" y="f129"/>
                    <a:pt x="f127" y="f129"/>
                    <a:pt x="f127" y="f129"/>
                  </a:cubicBezTo>
                  <a:cubicBezTo>
                    <a:pt x="f127" y="f129"/>
                    <a:pt x="f127" y="f129"/>
                    <a:pt x="f97" y="f55"/>
                  </a:cubicBezTo>
                  <a:cubicBezTo>
                    <a:pt x="f127" y="f55"/>
                    <a:pt x="f94" y="f55"/>
                    <a:pt x="f127" y="f53"/>
                  </a:cubicBezTo>
                  <a:cubicBezTo>
                    <a:pt x="f127" y="f53"/>
                    <a:pt x="f127" y="f53"/>
                    <a:pt x="f94" y="f53"/>
                  </a:cubicBezTo>
                  <a:cubicBezTo>
                    <a:pt x="f94" y="f55"/>
                    <a:pt x="f127" y="f53"/>
                    <a:pt x="f94" y="f55"/>
                  </a:cubicBezTo>
                  <a:cubicBezTo>
                    <a:pt x="f127" y="f53"/>
                    <a:pt x="f94" y="f55"/>
                    <a:pt x="f94" y="f55"/>
                  </a:cubicBezTo>
                  <a:cubicBezTo>
                    <a:pt x="f94" y="f53"/>
                    <a:pt x="f94" y="f53"/>
                    <a:pt x="f94" y="f53"/>
                  </a:cubicBezTo>
                  <a:cubicBezTo>
                    <a:pt x="f94" y="f53"/>
                    <a:pt x="f94" y="f53"/>
                    <a:pt x="f92" y="f53"/>
                  </a:cubicBezTo>
                  <a:cubicBezTo>
                    <a:pt x="f94" y="f53"/>
                    <a:pt x="f94" y="f53"/>
                    <a:pt x="f94" y="f53"/>
                  </a:cubicBezTo>
                  <a:cubicBezTo>
                    <a:pt x="f92" y="f53"/>
                    <a:pt x="f92" y="f53"/>
                    <a:pt x="f92" y="f53"/>
                  </a:cubicBezTo>
                  <a:cubicBezTo>
                    <a:pt x="f92" y="f53"/>
                    <a:pt x="f94" y="f49"/>
                    <a:pt x="f92" y="f49"/>
                  </a:cubicBezTo>
                  <a:cubicBezTo>
                    <a:pt x="f94" y="f49"/>
                    <a:pt x="f94" y="f49"/>
                    <a:pt x="f94" y="f49"/>
                  </a:cubicBezTo>
                  <a:cubicBezTo>
                    <a:pt x="f94" y="f49"/>
                    <a:pt x="f94" y="f49"/>
                    <a:pt x="f94" y="f47"/>
                  </a:cubicBezTo>
                  <a:cubicBezTo>
                    <a:pt x="f130" y="f49"/>
                    <a:pt x="f130" y="f49"/>
                    <a:pt x="f130" y="f49"/>
                  </a:cubicBezTo>
                  <a:cubicBezTo>
                    <a:pt x="f130" y="f49"/>
                    <a:pt x="f92" y="f47"/>
                    <a:pt x="f130" y="f47"/>
                  </a:cubicBezTo>
                  <a:cubicBezTo>
                    <a:pt x="f92" y="f49"/>
                    <a:pt x="f92" y="f49"/>
                    <a:pt x="f92" y="f49"/>
                  </a:cubicBezTo>
                  <a:cubicBezTo>
                    <a:pt x="f92" y="f47"/>
                    <a:pt x="f94" y="f47"/>
                    <a:pt x="f92" y="f45"/>
                  </a:cubicBezTo>
                  <a:cubicBezTo>
                    <a:pt x="f92" y="f45"/>
                    <a:pt x="f130" y="f45"/>
                    <a:pt x="f130" y="f47"/>
                  </a:cubicBezTo>
                  <a:cubicBezTo>
                    <a:pt x="f130" y="f47"/>
                    <a:pt x="f130" y="f45"/>
                    <a:pt x="f92" y="f45"/>
                  </a:cubicBezTo>
                  <a:cubicBezTo>
                    <a:pt x="f130" y="f45"/>
                    <a:pt x="f130" y="f47"/>
                    <a:pt x="f130" y="f45"/>
                  </a:cubicBezTo>
                  <a:cubicBezTo>
                    <a:pt x="f130" y="f44"/>
                    <a:pt x="f130" y="f44"/>
                    <a:pt x="f130" y="f44"/>
                  </a:cubicBezTo>
                  <a:cubicBezTo>
                    <a:pt x="f92" y="f44"/>
                    <a:pt x="f92" y="f44"/>
                    <a:pt x="f92" y="f44"/>
                  </a:cubicBezTo>
                  <a:cubicBezTo>
                    <a:pt x="f92" y="f44"/>
                    <a:pt x="f92" y="f44"/>
                    <a:pt x="f92" y="f44"/>
                  </a:cubicBezTo>
                  <a:cubicBezTo>
                    <a:pt x="f94" y="f131"/>
                    <a:pt x="f94" y="f131"/>
                    <a:pt x="f94" y="f131"/>
                  </a:cubicBezTo>
                  <a:cubicBezTo>
                    <a:pt x="f94" y="f131"/>
                    <a:pt x="f94" y="f131"/>
                    <a:pt x="f94" y="f131"/>
                  </a:cubicBezTo>
                  <a:cubicBezTo>
                    <a:pt x="f92" y="f44"/>
                    <a:pt x="f130" y="f131"/>
                    <a:pt x="f89" y="f131"/>
                  </a:cubicBezTo>
                  <a:cubicBezTo>
                    <a:pt x="f89" y="f131"/>
                    <a:pt x="f92" y="f132"/>
                    <a:pt x="f89" y="f132"/>
                  </a:cubicBezTo>
                  <a:cubicBezTo>
                    <a:pt x="f89" y="f132"/>
                    <a:pt x="f88" y="f132"/>
                    <a:pt x="f89" y="f132"/>
                  </a:cubicBezTo>
                  <a:cubicBezTo>
                    <a:pt x="f89" y="f132"/>
                    <a:pt x="f88" y="f131"/>
                    <a:pt x="f88" y="f132"/>
                  </a:cubicBezTo>
                  <a:cubicBezTo>
                    <a:pt x="f88" y="f132"/>
                    <a:pt x="f88" y="f133"/>
                    <a:pt x="f89" y="f133"/>
                  </a:cubicBezTo>
                  <a:cubicBezTo>
                    <a:pt x="f89" y="f132"/>
                    <a:pt x="f89" y="f132"/>
                    <a:pt x="f89" y="f132"/>
                  </a:cubicBezTo>
                  <a:cubicBezTo>
                    <a:pt x="f130" y="f133"/>
                    <a:pt x="f130" y="f133"/>
                    <a:pt x="f130" y="f133"/>
                  </a:cubicBezTo>
                  <a:cubicBezTo>
                    <a:pt x="f130" y="f133"/>
                    <a:pt x="f130" y="f33"/>
                    <a:pt x="f89" y="f133"/>
                  </a:cubicBezTo>
                  <a:cubicBezTo>
                    <a:pt x="f89" y="f133"/>
                    <a:pt x="f89" y="f133"/>
                    <a:pt x="f89" y="f133"/>
                  </a:cubicBezTo>
                  <a:cubicBezTo>
                    <a:pt x="f88" y="f133"/>
                    <a:pt x="f89" y="f33"/>
                    <a:pt x="f88" y="f33"/>
                  </a:cubicBezTo>
                  <a:cubicBezTo>
                    <a:pt x="f88" y="f133"/>
                    <a:pt x="f88" y="f133"/>
                    <a:pt x="f86" y="f133"/>
                  </a:cubicBezTo>
                  <a:cubicBezTo>
                    <a:pt x="f86" y="f133"/>
                    <a:pt x="f86" y="f133"/>
                    <a:pt x="f86" y="f133"/>
                  </a:cubicBezTo>
                  <a:cubicBezTo>
                    <a:pt x="f86" y="f133"/>
                    <a:pt x="f86" y="f133"/>
                    <a:pt x="f86" y="f133"/>
                  </a:cubicBezTo>
                  <a:cubicBezTo>
                    <a:pt x="f86" y="f33"/>
                    <a:pt x="f86" y="f133"/>
                    <a:pt x="f134" y="f33"/>
                  </a:cubicBezTo>
                  <a:cubicBezTo>
                    <a:pt x="f86" y="f33"/>
                    <a:pt x="f86" y="f33"/>
                    <a:pt x="f86" y="f33"/>
                  </a:cubicBezTo>
                  <a:cubicBezTo>
                    <a:pt x="f88" y="f33"/>
                    <a:pt x="f86" y="f133"/>
                    <a:pt x="f88" y="f33"/>
                  </a:cubicBezTo>
                  <a:cubicBezTo>
                    <a:pt x="f88" y="f33"/>
                    <a:pt x="f86" y="f33"/>
                    <a:pt x="f86" y="f31"/>
                  </a:cubicBezTo>
                  <a:cubicBezTo>
                    <a:pt x="f88" y="f31"/>
                    <a:pt x="f88" y="f33"/>
                    <a:pt x="f88" y="f33"/>
                  </a:cubicBezTo>
                  <a:cubicBezTo>
                    <a:pt x="f88" y="f31"/>
                    <a:pt x="f89" y="f31"/>
                    <a:pt x="f88" y="f29"/>
                  </a:cubicBezTo>
                  <a:cubicBezTo>
                    <a:pt x="f86" y="f29"/>
                    <a:pt x="f86" y="f31"/>
                    <a:pt x="f86" y="f31"/>
                  </a:cubicBezTo>
                  <a:cubicBezTo>
                    <a:pt x="f86" y="f29"/>
                    <a:pt x="f134" y="f29"/>
                    <a:pt x="f134" y="f29"/>
                  </a:cubicBezTo>
                  <a:cubicBezTo>
                    <a:pt x="f86" y="f27"/>
                    <a:pt x="f84" y="f27"/>
                    <a:pt x="f134" y="f27"/>
                  </a:cubicBezTo>
                  <a:cubicBezTo>
                    <a:pt x="f134" y="f29"/>
                    <a:pt x="f86" y="f29"/>
                    <a:pt x="f88" y="f29"/>
                  </a:cubicBezTo>
                  <a:cubicBezTo>
                    <a:pt x="f88" y="f29"/>
                    <a:pt x="f88" y="f31"/>
                    <a:pt x="f89" y="f29"/>
                  </a:cubicBezTo>
                  <a:cubicBezTo>
                    <a:pt x="f88" y="f29"/>
                    <a:pt x="f89" y="f27"/>
                    <a:pt x="f130" y="f27"/>
                  </a:cubicBezTo>
                  <a:cubicBezTo>
                    <a:pt x="f89" y="f27"/>
                    <a:pt x="f89" y="f27"/>
                    <a:pt x="f89" y="f27"/>
                  </a:cubicBezTo>
                  <a:cubicBezTo>
                    <a:pt x="f89" y="f27"/>
                    <a:pt x="f89" y="f27"/>
                    <a:pt x="f88" y="f29"/>
                  </a:cubicBezTo>
                  <a:cubicBezTo>
                    <a:pt x="f88" y="f27"/>
                    <a:pt x="f86" y="f27"/>
                    <a:pt x="f86" y="f27"/>
                  </a:cubicBezTo>
                  <a:cubicBezTo>
                    <a:pt x="f86" y="f25"/>
                    <a:pt x="f86" y="f25"/>
                    <a:pt x="f88" y="f25"/>
                  </a:cubicBezTo>
                  <a:cubicBezTo>
                    <a:pt x="f86" y="f25"/>
                    <a:pt x="f86" y="f23"/>
                    <a:pt x="f86" y="f135"/>
                  </a:cubicBezTo>
                  <a:cubicBezTo>
                    <a:pt x="f134" y="f23"/>
                    <a:pt x="f134" y="f135"/>
                    <a:pt x="f84" y="f135"/>
                  </a:cubicBezTo>
                  <a:cubicBezTo>
                    <a:pt x="f84" y="f23"/>
                    <a:pt x="f84" y="f23"/>
                    <a:pt x="f84" y="f23"/>
                  </a:cubicBezTo>
                  <a:cubicBezTo>
                    <a:pt x="f136" y="f23"/>
                    <a:pt x="f84" y="f23"/>
                    <a:pt x="f84" y="f23"/>
                  </a:cubicBezTo>
                  <a:cubicBezTo>
                    <a:pt x="f136" y="f23"/>
                    <a:pt x="f134" y="f135"/>
                    <a:pt x="f84" y="f135"/>
                  </a:cubicBezTo>
                  <a:cubicBezTo>
                    <a:pt x="f84" y="f23"/>
                    <a:pt x="f134" y="f135"/>
                    <a:pt x="f134" y="f135"/>
                  </a:cubicBezTo>
                  <a:cubicBezTo>
                    <a:pt x="f134" y="f15"/>
                    <a:pt x="f86" y="f15"/>
                    <a:pt x="f86" y="f15"/>
                  </a:cubicBezTo>
                  <a:cubicBezTo>
                    <a:pt x="f134" y="f15"/>
                    <a:pt x="f84" y="f137"/>
                    <a:pt x="f84" y="f137"/>
                  </a:cubicBezTo>
                  <a:cubicBezTo>
                    <a:pt x="f84" y="f138"/>
                    <a:pt x="f136" y="f13"/>
                    <a:pt x="f136" y="f13"/>
                  </a:cubicBezTo>
                  <a:cubicBezTo>
                    <a:pt x="f136" y="f10"/>
                    <a:pt x="f84" y="f10"/>
                    <a:pt x="f84" y="f10"/>
                  </a:cubicBezTo>
                  <a:cubicBezTo>
                    <a:pt x="f84" y="f12"/>
                    <a:pt x="f136" y="f10"/>
                    <a:pt x="f136" y="f10"/>
                  </a:cubicBezTo>
                  <a:cubicBezTo>
                    <a:pt x="f136" y="f10"/>
                    <a:pt x="f136" y="f10"/>
                    <a:pt x="f136" y="f10"/>
                  </a:cubicBezTo>
                  <a:cubicBezTo>
                    <a:pt x="f136" y="f10"/>
                    <a:pt x="f136" y="f139"/>
                    <a:pt x="f79" y="f12"/>
                  </a:cubicBezTo>
                  <a:cubicBezTo>
                    <a:pt x="f136" y="f12"/>
                    <a:pt x="f136" y="f12"/>
                    <a:pt x="f136" y="f12"/>
                  </a:cubicBezTo>
                  <a:cubicBezTo>
                    <a:pt x="f136" y="f139"/>
                    <a:pt x="f136" y="f139"/>
                    <a:pt x="f136" y="f139"/>
                  </a:cubicBezTo>
                  <a:cubicBezTo>
                    <a:pt x="f136" y="f139"/>
                    <a:pt x="f136" y="f139"/>
                    <a:pt x="f136" y="f139"/>
                  </a:cubicBezTo>
                  <a:cubicBezTo>
                    <a:pt x="f84" y="f8"/>
                    <a:pt x="f136" y="f8"/>
                    <a:pt x="f136" y="f8"/>
                  </a:cubicBezTo>
                  <a:cubicBezTo>
                    <a:pt x="f79" y="f139"/>
                    <a:pt x="f79" y="f139"/>
                    <a:pt x="f79" y="f139"/>
                  </a:cubicBezTo>
                  <a:cubicBezTo>
                    <a:pt x="f79" y="f8"/>
                    <a:pt x="f79" y="f140"/>
                    <a:pt x="f6" y="f140"/>
                  </a:cubicBezTo>
                  <a:cubicBezTo>
                    <a:pt x="f79" y="f140"/>
                    <a:pt x="f79" y="f140"/>
                    <a:pt x="f79" y="f140"/>
                  </a:cubicBezTo>
                  <a:cubicBezTo>
                    <a:pt x="f6" y="f140"/>
                    <a:pt x="f6" y="f140"/>
                    <a:pt x="f6" y="f140"/>
                  </a:cubicBezTo>
                  <a:cubicBezTo>
                    <a:pt x="f79" y="f5"/>
                    <a:pt x="f79" y="f5"/>
                    <a:pt x="f6" y="f5"/>
                  </a:cubicBezTo>
                  <a:cubicBezTo>
                    <a:pt x="f136" y="f5"/>
                    <a:pt x="f136" y="f5"/>
                    <a:pt x="f136" y="f5"/>
                  </a:cubicBezTo>
                  <a:cubicBezTo>
                    <a:pt x="f136" y="f140"/>
                    <a:pt x="f79" y="f5"/>
                    <a:pt x="f79" y="f140"/>
                  </a:cubicBezTo>
                  <a:cubicBezTo>
                    <a:pt x="f79" y="f140"/>
                    <a:pt x="f79" y="f140"/>
                    <a:pt x="f136" y="f140"/>
                  </a:cubicBezTo>
                  <a:cubicBezTo>
                    <a:pt x="f79" y="f140"/>
                    <a:pt x="f79" y="f140"/>
                    <a:pt x="f79" y="f140"/>
                  </a:cubicBezTo>
                  <a:cubicBezTo>
                    <a:pt x="f136" y="f140"/>
                    <a:pt x="f136" y="f140"/>
                    <a:pt x="f136" y="f140"/>
                  </a:cubicBezTo>
                  <a:cubicBezTo>
                    <a:pt x="f136" y="f140"/>
                    <a:pt x="f84" y="f140"/>
                    <a:pt x="f136" y="f140"/>
                  </a:cubicBezTo>
                  <a:cubicBezTo>
                    <a:pt x="f84" y="f140"/>
                    <a:pt x="f84" y="f140"/>
                    <a:pt x="f84" y="f140"/>
                  </a:cubicBezTo>
                  <a:cubicBezTo>
                    <a:pt x="f84" y="f8"/>
                    <a:pt x="f84" y="f8"/>
                    <a:pt x="f84" y="f8"/>
                  </a:cubicBezTo>
                  <a:cubicBezTo>
                    <a:pt x="f84" y="f140"/>
                    <a:pt x="f134" y="f140"/>
                    <a:pt x="f134" y="f8"/>
                  </a:cubicBezTo>
                  <a:cubicBezTo>
                    <a:pt x="f84" y="f139"/>
                    <a:pt x="f86" y="f139"/>
                    <a:pt x="f86" y="f139"/>
                  </a:cubicBezTo>
                  <a:cubicBezTo>
                    <a:pt x="f134" y="f139"/>
                    <a:pt x="f84" y="f139"/>
                    <a:pt x="f84" y="f139"/>
                  </a:cubicBezTo>
                  <a:cubicBezTo>
                    <a:pt x="f84" y="f12"/>
                    <a:pt x="f84" y="f12"/>
                    <a:pt x="f84" y="f12"/>
                  </a:cubicBezTo>
                  <a:cubicBezTo>
                    <a:pt x="f134" y="f12"/>
                    <a:pt x="f134" y="f12"/>
                    <a:pt x="f86" y="f12"/>
                  </a:cubicBezTo>
                  <a:cubicBezTo>
                    <a:pt x="f134" y="f12"/>
                    <a:pt x="f134" y="f12"/>
                    <a:pt x="f134" y="f12"/>
                  </a:cubicBezTo>
                  <a:cubicBezTo>
                    <a:pt x="f86" y="f12"/>
                    <a:pt x="f86" y="f12"/>
                    <a:pt x="f88" y="f10"/>
                  </a:cubicBezTo>
                  <a:cubicBezTo>
                    <a:pt x="f88" y="f13"/>
                    <a:pt x="f88" y="f13"/>
                    <a:pt x="f89" y="f138"/>
                  </a:cubicBezTo>
                  <a:cubicBezTo>
                    <a:pt x="f88" y="f138"/>
                    <a:pt x="f88" y="f138"/>
                    <a:pt x="f88" y="f138"/>
                  </a:cubicBezTo>
                  <a:cubicBezTo>
                    <a:pt x="f89" y="f138"/>
                    <a:pt x="f89" y="f137"/>
                    <a:pt x="f130" y="f15"/>
                  </a:cubicBezTo>
                  <a:cubicBezTo>
                    <a:pt x="f130" y="f135"/>
                    <a:pt x="f92" y="f135"/>
                    <a:pt x="f92" y="f23"/>
                  </a:cubicBezTo>
                  <a:cubicBezTo>
                    <a:pt x="f94" y="f25"/>
                    <a:pt x="f127" y="f27"/>
                    <a:pt x="f97" y="f31"/>
                  </a:cubicBezTo>
                  <a:cubicBezTo>
                    <a:pt x="f127" y="f31"/>
                    <a:pt x="f127" y="f31"/>
                    <a:pt x="f127" y="f31"/>
                  </a:cubicBezTo>
                  <a:cubicBezTo>
                    <a:pt x="f97" y="f31"/>
                    <a:pt x="f127" y="f31"/>
                    <a:pt x="f127" y="f33"/>
                  </a:cubicBezTo>
                  <a:cubicBezTo>
                    <a:pt x="f127" y="f31"/>
                    <a:pt x="f97" y="f33"/>
                    <a:pt x="f97" y="f33"/>
                  </a:cubicBezTo>
                  <a:cubicBezTo>
                    <a:pt x="f97" y="f133"/>
                    <a:pt x="f99" y="f133"/>
                    <a:pt x="f100" y="f133"/>
                  </a:cubicBezTo>
                  <a:cubicBezTo>
                    <a:pt x="f100" y="f132"/>
                    <a:pt x="f100" y="f132"/>
                    <a:pt x="f100" y="f132"/>
                  </a:cubicBezTo>
                  <a:cubicBezTo>
                    <a:pt x="f101" y="f132"/>
                    <a:pt x="f100" y="f131"/>
                    <a:pt x="f101" y="f44"/>
                  </a:cubicBezTo>
                  <a:cubicBezTo>
                    <a:pt x="f101" y="f44"/>
                    <a:pt x="f100" y="f44"/>
                    <a:pt x="f101" y="f44"/>
                  </a:cubicBezTo>
                  <a:cubicBezTo>
                    <a:pt x="f101" y="f45"/>
                    <a:pt x="f102" y="f45"/>
                    <a:pt x="f102" y="f45"/>
                  </a:cubicBezTo>
                  <a:cubicBezTo>
                    <a:pt x="f105" y="f47"/>
                    <a:pt x="f105" y="f47"/>
                    <a:pt x="f105" y="f49"/>
                  </a:cubicBezTo>
                  <a:cubicBezTo>
                    <a:pt x="f109" y="f53"/>
                    <a:pt x="f109" y="f129"/>
                    <a:pt x="f112" y="f128"/>
                  </a:cubicBezTo>
                  <a:cubicBezTo>
                    <a:pt x="f124" y="f126"/>
                    <a:pt x="f124" y="f126"/>
                    <a:pt x="f124" y="f126"/>
                  </a:cubicBezTo>
                  <a:cubicBezTo>
                    <a:pt x="f113" y="f66"/>
                    <a:pt x="f113" y="f71"/>
                    <a:pt x="f116" y="f73"/>
                  </a:cubicBezTo>
                  <a:cubicBezTo>
                    <a:pt x="f114" y="f74"/>
                    <a:pt x="f114" y="f74"/>
                    <a:pt x="f114" y="f74"/>
                  </a:cubicBezTo>
                  <a:cubicBezTo>
                    <a:pt x="f114" y="f74"/>
                    <a:pt x="f116" y="f77"/>
                    <a:pt x="f116" y="f74"/>
                  </a:cubicBezTo>
                  <a:cubicBezTo>
                    <a:pt x="f116" y="f77"/>
                    <a:pt x="f118" y="f77"/>
                    <a:pt x="f118" y="f78"/>
                  </a:cubicBezTo>
                  <a:cubicBezTo>
                    <a:pt x="f118" y="f78"/>
                    <a:pt x="f118" y="f78"/>
                    <a:pt x="f119" y="f78"/>
                  </a:cubicBezTo>
                  <a:cubicBezTo>
                    <a:pt x="f119" y="f80"/>
                    <a:pt x="f119" y="f125"/>
                    <a:pt x="f120" y="f125"/>
                  </a:cubicBezTo>
                  <a:cubicBezTo>
                    <a:pt x="f120" y="f125"/>
                    <a:pt x="f120" y="f125"/>
                    <a:pt x="f120" y="f125"/>
                  </a:cubicBezTo>
                  <a:cubicBezTo>
                    <a:pt x="f119" y="f125"/>
                    <a:pt x="f119" y="f125"/>
                    <a:pt x="f119" y="f85"/>
                  </a:cubicBezTo>
                  <a:cubicBezTo>
                    <a:pt x="f120" y="f85"/>
                    <a:pt x="f120" y="f87"/>
                    <a:pt x="f120" y="f85"/>
                  </a:cubicBezTo>
                  <a:cubicBezTo>
                    <a:pt x="f120" y="f87"/>
                    <a:pt x="f115" y="f123"/>
                    <a:pt x="f115" y="f93"/>
                  </a:cubicBezTo>
                  <a:cubicBezTo>
                    <a:pt x="f115" y="f93"/>
                    <a:pt x="f115" y="f93"/>
                    <a:pt x="f115" y="f93"/>
                  </a:cubicBezTo>
                  <a:cubicBezTo>
                    <a:pt x="f111" y="f95"/>
                    <a:pt x="f111" y="f98"/>
                    <a:pt x="f108" y="f98"/>
                  </a:cubicBezTo>
                  <a:cubicBezTo>
                    <a:pt x="f108" y="f103"/>
                    <a:pt x="f111" y="f103"/>
                    <a:pt x="f111" y="f103"/>
                  </a:cubicBezTo>
                  <a:cubicBezTo>
                    <a:pt x="f108" y="f103"/>
                    <a:pt x="f108" y="f103"/>
                    <a:pt x="f108" y="f103"/>
                  </a:cubicBezTo>
                  <a:cubicBezTo>
                    <a:pt x="f107" y="f104"/>
                    <a:pt x="f107" y="f108"/>
                    <a:pt x="f104" y="f111"/>
                  </a:cubicBezTo>
                  <a:cubicBezTo>
                    <a:pt x="f103" y="f117"/>
                    <a:pt x="f98" y="f119"/>
                    <a:pt x="f93" y="f116"/>
                  </a:cubicBezTo>
                  <a:cubicBezTo>
                    <a:pt x="f95" y="f116"/>
                    <a:pt x="f95" y="f116"/>
                    <a:pt x="f95" y="f116"/>
                  </a:cubicBezTo>
                  <a:cubicBezTo>
                    <a:pt x="f93" y="f116"/>
                    <a:pt x="f95" y="f113"/>
                    <a:pt x="f90" y="f113"/>
                  </a:cubicBezTo>
                  <a:cubicBezTo>
                    <a:pt x="f90" y="f113"/>
                    <a:pt x="f90" y="f113"/>
                    <a:pt x="f90" y="f112"/>
                  </a:cubicBezTo>
                  <a:cubicBezTo>
                    <a:pt x="f87" y="f112"/>
                    <a:pt x="f90" y="f110"/>
                    <a:pt x="f87" y="f109"/>
                  </a:cubicBezTo>
                  <a:cubicBezTo>
                    <a:pt x="f87" y="f109"/>
                    <a:pt x="f87" y="f109"/>
                    <a:pt x="f87" y="f109"/>
                  </a:cubicBezTo>
                  <a:cubicBezTo>
                    <a:pt x="f87" y="f106"/>
                    <a:pt x="f85" y="f106"/>
                    <a:pt x="f85" y="f105"/>
                  </a:cubicBezTo>
                  <a:cubicBezTo>
                    <a:pt x="f85" y="f105"/>
                    <a:pt x="f85" y="f105"/>
                    <a:pt x="f85" y="f105"/>
                  </a:cubicBezTo>
                  <a:cubicBezTo>
                    <a:pt x="f87" y="f105"/>
                    <a:pt x="f82" y="f105"/>
                    <a:pt x="f85" y="f102"/>
                  </a:cubicBezTo>
                  <a:cubicBezTo>
                    <a:pt x="f85" y="f102"/>
                    <a:pt x="f82" y="f102"/>
                    <a:pt x="f85" y="f102"/>
                  </a:cubicBezTo>
                  <a:cubicBezTo>
                    <a:pt x="f82" y="f100"/>
                    <a:pt x="f78" y="f99"/>
                    <a:pt x="f77" y="f96"/>
                  </a:cubicBezTo>
                  <a:cubicBezTo>
                    <a:pt x="f77" y="f92"/>
                    <a:pt x="f80" y="f94"/>
                    <a:pt x="f77" y="f92"/>
                  </a:cubicBezTo>
                  <a:cubicBezTo>
                    <a:pt x="f77" y="f92"/>
                    <a:pt x="f77" y="f94"/>
                    <a:pt x="f77" y="f92"/>
                  </a:cubicBezTo>
                  <a:cubicBezTo>
                    <a:pt x="f74" y="f92"/>
                    <a:pt x="f78" y="f91"/>
                    <a:pt x="f77" y="f91"/>
                  </a:cubicBezTo>
                  <a:cubicBezTo>
                    <a:pt x="f74" y="f92"/>
                    <a:pt x="f77" y="f91"/>
                    <a:pt x="f74" y="f91"/>
                  </a:cubicBezTo>
                  <a:cubicBezTo>
                    <a:pt x="f74" y="f89"/>
                    <a:pt x="f77" y="f89"/>
                    <a:pt x="f74" y="f89"/>
                  </a:cubicBezTo>
                  <a:cubicBezTo>
                    <a:pt x="f74" y="f88"/>
                    <a:pt x="f74" y="f88"/>
                    <a:pt x="f74" y="f88"/>
                  </a:cubicBezTo>
                  <a:cubicBezTo>
                    <a:pt x="f73" y="f88"/>
                    <a:pt x="f73" y="f86"/>
                    <a:pt x="f68" y="f86"/>
                  </a:cubicBezTo>
                  <a:cubicBezTo>
                    <a:pt x="f63" y="f79"/>
                    <a:pt x="f55" y="f72"/>
                    <a:pt x="f47" y="f65"/>
                  </a:cubicBezTo>
                  <a:cubicBezTo>
                    <a:pt x="f44" y="f59"/>
                    <a:pt x="f37" y="f54"/>
                    <a:pt x="f33" y="f48"/>
                  </a:cubicBezTo>
                  <a:cubicBezTo>
                    <a:pt x="f33" y="f141"/>
                    <a:pt x="f33" y="f141"/>
                    <a:pt x="f31" y="f142"/>
                  </a:cubicBezTo>
                  <a:cubicBezTo>
                    <a:pt x="f31" y="f142"/>
                    <a:pt x="f31" y="f142"/>
                    <a:pt x="f31" y="f142"/>
                  </a:cubicBezTo>
                  <a:cubicBezTo>
                    <a:pt x="f31" y="f142"/>
                    <a:pt x="f31" y="f46"/>
                    <a:pt x="f29" y="f46"/>
                  </a:cubicBezTo>
                  <a:cubicBezTo>
                    <a:pt x="f27" y="f43"/>
                    <a:pt x="f25" y="f41"/>
                    <a:pt x="f25" y="f39"/>
                  </a:cubicBezTo>
                  <a:cubicBezTo>
                    <a:pt x="f25" y="f39"/>
                    <a:pt x="f25" y="f39"/>
                    <a:pt x="f25" y="f39"/>
                  </a:cubicBezTo>
                  <a:cubicBezTo>
                    <a:pt x="f25" y="f39"/>
                    <a:pt x="f25" y="f39"/>
                    <a:pt x="f25" y="f39"/>
                  </a:cubicBezTo>
                  <a:cubicBezTo>
                    <a:pt x="f25" y="f38"/>
                    <a:pt x="f25" y="f38"/>
                    <a:pt x="f25" y="f38"/>
                  </a:cubicBezTo>
                  <a:cubicBezTo>
                    <a:pt x="f25" y="f38"/>
                    <a:pt x="f23" y="f38"/>
                    <a:pt x="f23" y="f39"/>
                  </a:cubicBezTo>
                  <a:cubicBezTo>
                    <a:pt x="f15" y="f143"/>
                    <a:pt x="f138" y="f24"/>
                    <a:pt x="f10" y="f19"/>
                  </a:cubicBezTo>
                  <a:cubicBezTo>
                    <a:pt x="f10" y="f144"/>
                    <a:pt x="f12" y="f145"/>
                    <a:pt x="f139" y="f18"/>
                  </a:cubicBezTo>
                  <a:cubicBezTo>
                    <a:pt x="f8" y="f14"/>
                    <a:pt x="f140" y="f146"/>
                    <a:pt x="f5" y="f9"/>
                  </a:cubicBezTo>
                  <a:cubicBezTo>
                    <a:pt x="f5" y="f9"/>
                    <a:pt x="f140" y="f7"/>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52" name="Freeform 149">
              <a:extLst>
                <a:ext uri="{FF2B5EF4-FFF2-40B4-BE49-F238E27FC236}">
                  <a16:creationId xmlns:a16="http://schemas.microsoft.com/office/drawing/2014/main" id="{D60BE7CC-EE24-4C02-BDD3-8E89E0C070A2}"/>
                </a:ext>
              </a:extLst>
            </p:cNvPr>
            <p:cNvSpPr/>
            <p:nvPr/>
          </p:nvSpPr>
          <p:spPr>
            <a:xfrm>
              <a:off x="9806519" y="4862760"/>
              <a:ext cx="167673" cy="276953"/>
            </a:xfrm>
            <a:custGeom>
              <a:avLst/>
              <a:gdLst>
                <a:gd name="f0" fmla="val 10800000"/>
                <a:gd name="f1" fmla="val 5400000"/>
                <a:gd name="f2" fmla="val 180"/>
                <a:gd name="f3" fmla="val w"/>
                <a:gd name="f4" fmla="val h"/>
                <a:gd name="f5" fmla="val 0"/>
                <a:gd name="f6" fmla="val 113"/>
                <a:gd name="f7" fmla="val 187"/>
                <a:gd name="f8" fmla="val 5"/>
                <a:gd name="f9" fmla="val 186"/>
                <a:gd name="f10" fmla="val 7"/>
                <a:gd name="f11" fmla="val 184"/>
                <a:gd name="f12" fmla="val 179"/>
                <a:gd name="f13" fmla="val 10"/>
                <a:gd name="f14" fmla="val 178"/>
                <a:gd name="f15" fmla="val 9"/>
                <a:gd name="f16" fmla="val 176"/>
                <a:gd name="f17" fmla="val 11"/>
                <a:gd name="f18" fmla="val 175"/>
                <a:gd name="f19" fmla="val 13"/>
                <a:gd name="f20" fmla="val 171"/>
                <a:gd name="f21" fmla="val 169"/>
                <a:gd name="f22" fmla="val 166"/>
                <a:gd name="f23" fmla="val 14"/>
                <a:gd name="f24" fmla="val 15"/>
                <a:gd name="f25" fmla="val 165"/>
                <a:gd name="f26" fmla="val 163"/>
                <a:gd name="f27" fmla="val 19"/>
                <a:gd name="f28" fmla="val 17"/>
                <a:gd name="f29" fmla="val 162"/>
                <a:gd name="f30" fmla="val 161"/>
                <a:gd name="f31" fmla="val 20"/>
                <a:gd name="f32" fmla="val 159"/>
                <a:gd name="f33" fmla="val 22"/>
                <a:gd name="f34" fmla="val 157"/>
                <a:gd name="f35" fmla="val 23"/>
                <a:gd name="f36" fmla="val 156"/>
                <a:gd name="f37" fmla="val 153"/>
                <a:gd name="f38" fmla="val 24"/>
                <a:gd name="f39" fmla="val 152"/>
                <a:gd name="f40" fmla="val 26"/>
                <a:gd name="f41" fmla="val 27"/>
                <a:gd name="f42" fmla="val 150"/>
                <a:gd name="f43" fmla="val 149"/>
                <a:gd name="f44" fmla="val 148"/>
                <a:gd name="f45" fmla="val 28"/>
                <a:gd name="f46" fmla="val 146"/>
                <a:gd name="f47" fmla="val 30"/>
                <a:gd name="f48" fmla="val 144"/>
                <a:gd name="f49" fmla="val 32"/>
                <a:gd name="f50" fmla="val 140"/>
                <a:gd name="f51" fmla="val 33"/>
                <a:gd name="f52" fmla="val 137"/>
                <a:gd name="f53" fmla="val 136"/>
                <a:gd name="f54" fmla="val 35"/>
                <a:gd name="f55" fmla="val 135"/>
                <a:gd name="f56" fmla="val 36"/>
                <a:gd name="f57" fmla="val 133"/>
                <a:gd name="f58" fmla="val 132"/>
                <a:gd name="f59" fmla="val 37"/>
                <a:gd name="f60" fmla="val 131"/>
                <a:gd name="f61" fmla="val 129"/>
                <a:gd name="f62" fmla="val 39"/>
                <a:gd name="f63" fmla="val 127"/>
                <a:gd name="f64" fmla="val 40"/>
                <a:gd name="f65" fmla="val 126"/>
                <a:gd name="f66" fmla="val 124"/>
                <a:gd name="f67" fmla="val 41"/>
                <a:gd name="f68" fmla="val 123"/>
                <a:gd name="f69" fmla="val 43"/>
                <a:gd name="f70" fmla="val 122"/>
                <a:gd name="f71" fmla="val 120"/>
                <a:gd name="f72" fmla="val 119"/>
                <a:gd name="f73" fmla="val 45"/>
                <a:gd name="f74" fmla="val 46"/>
                <a:gd name="f75" fmla="val 118"/>
                <a:gd name="f76" fmla="val 48"/>
                <a:gd name="f77" fmla="val 116"/>
                <a:gd name="f78" fmla="val 49"/>
                <a:gd name="f79" fmla="val 114"/>
                <a:gd name="f80" fmla="val 112"/>
                <a:gd name="f81" fmla="val 50"/>
                <a:gd name="f82" fmla="val 111"/>
                <a:gd name="f83" fmla="val 52"/>
                <a:gd name="f84" fmla="val 110"/>
                <a:gd name="f85" fmla="val 53"/>
                <a:gd name="f86" fmla="val 109"/>
                <a:gd name="f87" fmla="val 107"/>
                <a:gd name="f88" fmla="val 106"/>
                <a:gd name="f89" fmla="val 54"/>
                <a:gd name="f90" fmla="val 56"/>
                <a:gd name="f91" fmla="val 105"/>
                <a:gd name="f92" fmla="val 103"/>
                <a:gd name="f93" fmla="val 57"/>
                <a:gd name="f94" fmla="val 102"/>
                <a:gd name="f95" fmla="val 60"/>
                <a:gd name="f96" fmla="val 99"/>
                <a:gd name="f97" fmla="val 98"/>
                <a:gd name="f98" fmla="val 61"/>
                <a:gd name="f99" fmla="val 97"/>
                <a:gd name="f100" fmla="val 96"/>
                <a:gd name="f101" fmla="val 62"/>
                <a:gd name="f102" fmla="val 94"/>
                <a:gd name="f103" fmla="val 93"/>
                <a:gd name="f104" fmla="val 63"/>
                <a:gd name="f105" fmla="val 92"/>
                <a:gd name="f106" fmla="val 90"/>
                <a:gd name="f107" fmla="val 65"/>
                <a:gd name="f108" fmla="val 89"/>
                <a:gd name="f109" fmla="val 66"/>
                <a:gd name="f110" fmla="val 86"/>
                <a:gd name="f111" fmla="val 67"/>
                <a:gd name="f112" fmla="val 85"/>
                <a:gd name="f113" fmla="val 84"/>
                <a:gd name="f114" fmla="val 70"/>
                <a:gd name="f115" fmla="val 82"/>
                <a:gd name="f116" fmla="val 69"/>
                <a:gd name="f117" fmla="val 81"/>
                <a:gd name="f118" fmla="val 80"/>
                <a:gd name="f119" fmla="val 79"/>
                <a:gd name="f120" fmla="val 73"/>
                <a:gd name="f121" fmla="val 77"/>
                <a:gd name="f122" fmla="val 76"/>
                <a:gd name="f123" fmla="val 74"/>
                <a:gd name="f124" fmla="val 75"/>
                <a:gd name="f125" fmla="val 72"/>
                <a:gd name="f126" fmla="val 71"/>
                <a:gd name="f127" fmla="val 68"/>
                <a:gd name="f128" fmla="val 78"/>
                <a:gd name="f129" fmla="val 64"/>
                <a:gd name="f130" fmla="val 83"/>
                <a:gd name="f131" fmla="val 59"/>
                <a:gd name="f132" fmla="val 58"/>
                <a:gd name="f133" fmla="val 55"/>
                <a:gd name="f134" fmla="val 87"/>
                <a:gd name="f135" fmla="val 88"/>
                <a:gd name="f136" fmla="val 51"/>
                <a:gd name="f137" fmla="val 91"/>
                <a:gd name="f138" fmla="val 47"/>
                <a:gd name="f139" fmla="val 42"/>
                <a:gd name="f140" fmla="val 95"/>
                <a:gd name="f141" fmla="val 38"/>
                <a:gd name="f142" fmla="val 100"/>
                <a:gd name="f143" fmla="val 101"/>
                <a:gd name="f144" fmla="val 29"/>
                <a:gd name="f145" fmla="val 104"/>
                <a:gd name="f146" fmla="val 25"/>
                <a:gd name="f147" fmla="val 108"/>
                <a:gd name="f148" fmla="val 18"/>
                <a:gd name="f149" fmla="val 16"/>
                <a:gd name="f150" fmla="val 12"/>
                <a:gd name="f151" fmla="val 4"/>
                <a:gd name="f152" fmla="val 3"/>
                <a:gd name="f153" fmla="val 1"/>
                <a:gd name="f154" fmla="val 143"/>
                <a:gd name="f155" fmla="val 145"/>
                <a:gd name="f156" fmla="val 170"/>
                <a:gd name="f157" fmla="val 6"/>
                <a:gd name="f158" fmla="val 173"/>
                <a:gd name="f159" fmla="val 2"/>
                <a:gd name="f160" fmla="val 183"/>
                <a:gd name="f161" fmla="+- 0 0 -90"/>
                <a:gd name="f162" fmla="*/ f3 1 113"/>
                <a:gd name="f163" fmla="*/ f4 1 187"/>
                <a:gd name="f164" fmla="+- f7 0 f5"/>
                <a:gd name="f165" fmla="+- f6 0 f5"/>
                <a:gd name="f166" fmla="*/ f161 f0 1"/>
                <a:gd name="f167" fmla="*/ f165 1 113"/>
                <a:gd name="f168" fmla="*/ f164 1 187"/>
                <a:gd name="f169" fmla="*/ 14 f165 1"/>
                <a:gd name="f170" fmla="*/ 166 f164 1"/>
                <a:gd name="f171" fmla="*/ 19 f165 1"/>
                <a:gd name="f172" fmla="*/ 161 f164 1"/>
                <a:gd name="f173" fmla="*/ 27 f165 1"/>
                <a:gd name="f174" fmla="*/ 150 f164 1"/>
                <a:gd name="f175" fmla="*/ 28 f165 1"/>
                <a:gd name="f176" fmla="*/ 146 f164 1"/>
                <a:gd name="f177" fmla="*/ 36 f165 1"/>
                <a:gd name="f178" fmla="*/ 135 f164 1"/>
                <a:gd name="f179" fmla="*/ 37 f165 1"/>
                <a:gd name="f180" fmla="*/ 131 f164 1"/>
                <a:gd name="f181" fmla="*/ 43 f165 1"/>
                <a:gd name="f182" fmla="*/ 124 f164 1"/>
                <a:gd name="f183" fmla="*/ 46 f165 1"/>
                <a:gd name="f184" fmla="*/ 118 f164 1"/>
                <a:gd name="f185" fmla="*/ 114 f164 1"/>
                <a:gd name="f186" fmla="*/ 49 f165 1"/>
                <a:gd name="f187" fmla="*/ 111 f164 1"/>
                <a:gd name="f188" fmla="*/ 54 f165 1"/>
                <a:gd name="f189" fmla="*/ 106 f164 1"/>
                <a:gd name="f190" fmla="*/ 56 f165 1"/>
                <a:gd name="f191" fmla="*/ 103 f164 1"/>
                <a:gd name="f192" fmla="*/ 60 f165 1"/>
                <a:gd name="f193" fmla="*/ 98 f164 1"/>
                <a:gd name="f194" fmla="*/ 62 f165 1"/>
                <a:gd name="f195" fmla="*/ 94 f164 1"/>
                <a:gd name="f196" fmla="*/ 65 f165 1"/>
                <a:gd name="f197" fmla="*/ 89 f164 1"/>
                <a:gd name="f198" fmla="*/ 69 f165 1"/>
                <a:gd name="f199" fmla="*/ 81 f164 1"/>
                <a:gd name="f200" fmla="*/ 70 f165 1"/>
                <a:gd name="f201" fmla="*/ 79 f164 1"/>
                <a:gd name="f202" fmla="*/ 73 f165 1"/>
                <a:gd name="f203" fmla="*/ 76 f164 1"/>
                <a:gd name="f204" fmla="*/ 74 f165 1"/>
                <a:gd name="f205" fmla="*/ 72 f164 1"/>
                <a:gd name="f206" fmla="*/ 75 f165 1"/>
                <a:gd name="f207" fmla="*/ 76 f165 1"/>
                <a:gd name="f208" fmla="*/ 69 f164 1"/>
                <a:gd name="f209" fmla="*/ 82 f165 1"/>
                <a:gd name="f210" fmla="*/ 59 f164 1"/>
                <a:gd name="f211" fmla="*/ 86 f165 1"/>
                <a:gd name="f212" fmla="*/ 56 f164 1"/>
                <a:gd name="f213" fmla="*/ 87 f165 1"/>
                <a:gd name="f214" fmla="*/ 52 f164 1"/>
                <a:gd name="f215" fmla="*/ 91 f165 1"/>
                <a:gd name="f216" fmla="*/ 45 f164 1"/>
                <a:gd name="f217" fmla="*/ 89 f165 1"/>
                <a:gd name="f218" fmla="*/ 42 f164 1"/>
                <a:gd name="f219" fmla="*/ 93 f165 1"/>
                <a:gd name="f220" fmla="*/ 41 f164 1"/>
                <a:gd name="f221" fmla="*/ 96 f165 1"/>
                <a:gd name="f222" fmla="*/ 39 f164 1"/>
                <a:gd name="f223" fmla="*/ 99 f165 1"/>
                <a:gd name="f224" fmla="*/ 35 f164 1"/>
                <a:gd name="f225" fmla="*/ 100 f165 1"/>
                <a:gd name="f226" fmla="*/ 32 f164 1"/>
                <a:gd name="f227" fmla="*/ 29 f164 1"/>
                <a:gd name="f228" fmla="*/ 104 f165 1"/>
                <a:gd name="f229" fmla="*/ 26 f164 1"/>
                <a:gd name="f230" fmla="*/ 25 f164 1"/>
                <a:gd name="f231" fmla="*/ 105 f165 1"/>
                <a:gd name="f232" fmla="*/ 24 f164 1"/>
                <a:gd name="f233" fmla="*/ 108 f165 1"/>
                <a:gd name="f234" fmla="*/ 20 f164 1"/>
                <a:gd name="f235" fmla="*/ 18 f164 1"/>
                <a:gd name="f236" fmla="*/ 16 f164 1"/>
                <a:gd name="f237" fmla="*/ 109 f165 1"/>
                <a:gd name="f238" fmla="*/ 5 f164 1"/>
                <a:gd name="f239" fmla="*/ 4 f164 1"/>
                <a:gd name="f240" fmla="*/ 113 f165 1"/>
                <a:gd name="f241" fmla="*/ 0 f164 1"/>
                <a:gd name="f242" fmla="*/ 101 f165 1"/>
                <a:gd name="f243" fmla="*/ 12 f164 1"/>
                <a:gd name="f244" fmla="*/ 92 f165 1"/>
                <a:gd name="f245" fmla="*/ 83 f165 1"/>
                <a:gd name="f246" fmla="*/ 51 f164 1"/>
                <a:gd name="f247" fmla="*/ 61 f165 1"/>
                <a:gd name="f248" fmla="*/ 102 f164 1"/>
                <a:gd name="f249" fmla="*/ 23 f165 1"/>
                <a:gd name="f250" fmla="*/ 140 f164 1"/>
                <a:gd name="f251" fmla="*/ 17 f165 1"/>
                <a:gd name="f252" fmla="*/ 5 f165 1"/>
                <a:gd name="f253" fmla="*/ 186 f164 1"/>
                <a:gd name="f254" fmla="*/ f166 1 f2"/>
                <a:gd name="f255" fmla="*/ f169 1 113"/>
                <a:gd name="f256" fmla="*/ f170 1 187"/>
                <a:gd name="f257" fmla="*/ f171 1 113"/>
                <a:gd name="f258" fmla="*/ f172 1 187"/>
                <a:gd name="f259" fmla="*/ f173 1 113"/>
                <a:gd name="f260" fmla="*/ f174 1 187"/>
                <a:gd name="f261" fmla="*/ f175 1 113"/>
                <a:gd name="f262" fmla="*/ f176 1 187"/>
                <a:gd name="f263" fmla="*/ f177 1 113"/>
                <a:gd name="f264" fmla="*/ f178 1 187"/>
                <a:gd name="f265" fmla="*/ f179 1 113"/>
                <a:gd name="f266" fmla="*/ f180 1 187"/>
                <a:gd name="f267" fmla="*/ f181 1 113"/>
                <a:gd name="f268" fmla="*/ f182 1 187"/>
                <a:gd name="f269" fmla="*/ f183 1 113"/>
                <a:gd name="f270" fmla="*/ f184 1 187"/>
                <a:gd name="f271" fmla="*/ f185 1 187"/>
                <a:gd name="f272" fmla="*/ f186 1 113"/>
                <a:gd name="f273" fmla="*/ f187 1 187"/>
                <a:gd name="f274" fmla="*/ f188 1 113"/>
                <a:gd name="f275" fmla="*/ f189 1 187"/>
                <a:gd name="f276" fmla="*/ f190 1 113"/>
                <a:gd name="f277" fmla="*/ f191 1 187"/>
                <a:gd name="f278" fmla="*/ f192 1 113"/>
                <a:gd name="f279" fmla="*/ f193 1 187"/>
                <a:gd name="f280" fmla="*/ f194 1 113"/>
                <a:gd name="f281" fmla="*/ f195 1 187"/>
                <a:gd name="f282" fmla="*/ f196 1 113"/>
                <a:gd name="f283" fmla="*/ f197 1 187"/>
                <a:gd name="f284" fmla="*/ f198 1 113"/>
                <a:gd name="f285" fmla="*/ f199 1 187"/>
                <a:gd name="f286" fmla="*/ f200 1 113"/>
                <a:gd name="f287" fmla="*/ f201 1 187"/>
                <a:gd name="f288" fmla="*/ f202 1 113"/>
                <a:gd name="f289" fmla="*/ f203 1 187"/>
                <a:gd name="f290" fmla="*/ f204 1 113"/>
                <a:gd name="f291" fmla="*/ f205 1 187"/>
                <a:gd name="f292" fmla="*/ f206 1 113"/>
                <a:gd name="f293" fmla="*/ f207 1 113"/>
                <a:gd name="f294" fmla="*/ f208 1 187"/>
                <a:gd name="f295" fmla="*/ f209 1 113"/>
                <a:gd name="f296" fmla="*/ f210 1 187"/>
                <a:gd name="f297" fmla="*/ f211 1 113"/>
                <a:gd name="f298" fmla="*/ f212 1 187"/>
                <a:gd name="f299" fmla="*/ f213 1 113"/>
                <a:gd name="f300" fmla="*/ f214 1 187"/>
                <a:gd name="f301" fmla="*/ f215 1 113"/>
                <a:gd name="f302" fmla="*/ f216 1 187"/>
                <a:gd name="f303" fmla="*/ f217 1 113"/>
                <a:gd name="f304" fmla="*/ f218 1 187"/>
                <a:gd name="f305" fmla="*/ f219 1 113"/>
                <a:gd name="f306" fmla="*/ f220 1 187"/>
                <a:gd name="f307" fmla="*/ f221 1 113"/>
                <a:gd name="f308" fmla="*/ f222 1 187"/>
                <a:gd name="f309" fmla="*/ f223 1 113"/>
                <a:gd name="f310" fmla="*/ f224 1 187"/>
                <a:gd name="f311" fmla="*/ f225 1 113"/>
                <a:gd name="f312" fmla="*/ f226 1 187"/>
                <a:gd name="f313" fmla="*/ f227 1 187"/>
                <a:gd name="f314" fmla="*/ f228 1 113"/>
                <a:gd name="f315" fmla="*/ f229 1 187"/>
                <a:gd name="f316" fmla="*/ f230 1 187"/>
                <a:gd name="f317" fmla="*/ f231 1 113"/>
                <a:gd name="f318" fmla="*/ f232 1 187"/>
                <a:gd name="f319" fmla="*/ f233 1 113"/>
                <a:gd name="f320" fmla="*/ f234 1 187"/>
                <a:gd name="f321" fmla="*/ f235 1 187"/>
                <a:gd name="f322" fmla="*/ f236 1 187"/>
                <a:gd name="f323" fmla="*/ f237 1 113"/>
                <a:gd name="f324" fmla="*/ f238 1 187"/>
                <a:gd name="f325" fmla="*/ f239 1 187"/>
                <a:gd name="f326" fmla="*/ f240 1 113"/>
                <a:gd name="f327" fmla="*/ f241 1 187"/>
                <a:gd name="f328" fmla="*/ f242 1 113"/>
                <a:gd name="f329" fmla="*/ f243 1 187"/>
                <a:gd name="f330" fmla="*/ f244 1 113"/>
                <a:gd name="f331" fmla="*/ f245 1 113"/>
                <a:gd name="f332" fmla="*/ f246 1 187"/>
                <a:gd name="f333" fmla="*/ f247 1 113"/>
                <a:gd name="f334" fmla="*/ f248 1 187"/>
                <a:gd name="f335" fmla="*/ f249 1 113"/>
                <a:gd name="f336" fmla="*/ f250 1 187"/>
                <a:gd name="f337" fmla="*/ f251 1 113"/>
                <a:gd name="f338" fmla="*/ f252 1 113"/>
                <a:gd name="f339" fmla="*/ f253 1 187"/>
                <a:gd name="f340" fmla="*/ 0 1 f167"/>
                <a:gd name="f341" fmla="*/ f6 1 f167"/>
                <a:gd name="f342" fmla="*/ 0 1 f168"/>
                <a:gd name="f343" fmla="*/ f7 1 f168"/>
                <a:gd name="f344" fmla="+- f254 0 f1"/>
                <a:gd name="f345" fmla="*/ f255 1 f167"/>
                <a:gd name="f346" fmla="*/ f256 1 f168"/>
                <a:gd name="f347" fmla="*/ f257 1 f167"/>
                <a:gd name="f348" fmla="*/ f258 1 f168"/>
                <a:gd name="f349" fmla="*/ f259 1 f167"/>
                <a:gd name="f350" fmla="*/ f260 1 f168"/>
                <a:gd name="f351" fmla="*/ f261 1 f167"/>
                <a:gd name="f352" fmla="*/ f262 1 f168"/>
                <a:gd name="f353" fmla="*/ f263 1 f167"/>
                <a:gd name="f354" fmla="*/ f264 1 f168"/>
                <a:gd name="f355" fmla="*/ f265 1 f167"/>
                <a:gd name="f356" fmla="*/ f266 1 f168"/>
                <a:gd name="f357" fmla="*/ f267 1 f167"/>
                <a:gd name="f358" fmla="*/ f268 1 f168"/>
                <a:gd name="f359" fmla="*/ f269 1 f167"/>
                <a:gd name="f360" fmla="*/ f270 1 f168"/>
                <a:gd name="f361" fmla="*/ f271 1 f168"/>
                <a:gd name="f362" fmla="*/ f272 1 f167"/>
                <a:gd name="f363" fmla="*/ f273 1 f168"/>
                <a:gd name="f364" fmla="*/ f274 1 f167"/>
                <a:gd name="f365" fmla="*/ f275 1 f168"/>
                <a:gd name="f366" fmla="*/ f276 1 f167"/>
                <a:gd name="f367" fmla="*/ f277 1 f168"/>
                <a:gd name="f368" fmla="*/ f278 1 f167"/>
                <a:gd name="f369" fmla="*/ f279 1 f168"/>
                <a:gd name="f370" fmla="*/ f280 1 f167"/>
                <a:gd name="f371" fmla="*/ f281 1 f168"/>
                <a:gd name="f372" fmla="*/ f282 1 f167"/>
                <a:gd name="f373" fmla="*/ f283 1 f168"/>
                <a:gd name="f374" fmla="*/ f284 1 f167"/>
                <a:gd name="f375" fmla="*/ f285 1 f168"/>
                <a:gd name="f376" fmla="*/ f286 1 f167"/>
                <a:gd name="f377" fmla="*/ f287 1 f168"/>
                <a:gd name="f378" fmla="*/ f288 1 f167"/>
                <a:gd name="f379" fmla="*/ f289 1 f168"/>
                <a:gd name="f380" fmla="*/ f290 1 f167"/>
                <a:gd name="f381" fmla="*/ f291 1 f168"/>
                <a:gd name="f382" fmla="*/ f292 1 f167"/>
                <a:gd name="f383" fmla="*/ f293 1 f167"/>
                <a:gd name="f384" fmla="*/ f294 1 f168"/>
                <a:gd name="f385" fmla="*/ f295 1 f167"/>
                <a:gd name="f386" fmla="*/ f296 1 f168"/>
                <a:gd name="f387" fmla="*/ f297 1 f167"/>
                <a:gd name="f388" fmla="*/ f298 1 f168"/>
                <a:gd name="f389" fmla="*/ f299 1 f167"/>
                <a:gd name="f390" fmla="*/ f300 1 f168"/>
                <a:gd name="f391" fmla="*/ f301 1 f167"/>
                <a:gd name="f392" fmla="*/ f302 1 f168"/>
                <a:gd name="f393" fmla="*/ f303 1 f167"/>
                <a:gd name="f394" fmla="*/ f304 1 f168"/>
                <a:gd name="f395" fmla="*/ f305 1 f167"/>
                <a:gd name="f396" fmla="*/ f306 1 f168"/>
                <a:gd name="f397" fmla="*/ f307 1 f167"/>
                <a:gd name="f398" fmla="*/ f308 1 f168"/>
                <a:gd name="f399" fmla="*/ f309 1 f167"/>
                <a:gd name="f400" fmla="*/ f310 1 f168"/>
                <a:gd name="f401" fmla="*/ f311 1 f167"/>
                <a:gd name="f402" fmla="*/ f312 1 f168"/>
                <a:gd name="f403" fmla="*/ f313 1 f168"/>
                <a:gd name="f404" fmla="*/ f314 1 f167"/>
                <a:gd name="f405" fmla="*/ f315 1 f168"/>
                <a:gd name="f406" fmla="*/ f316 1 f168"/>
                <a:gd name="f407" fmla="*/ f317 1 f167"/>
                <a:gd name="f408" fmla="*/ f318 1 f168"/>
                <a:gd name="f409" fmla="*/ f319 1 f167"/>
                <a:gd name="f410" fmla="*/ f320 1 f168"/>
                <a:gd name="f411" fmla="*/ f321 1 f168"/>
                <a:gd name="f412" fmla="*/ f322 1 f168"/>
                <a:gd name="f413" fmla="*/ f323 1 f167"/>
                <a:gd name="f414" fmla="*/ f324 1 f168"/>
                <a:gd name="f415" fmla="*/ f325 1 f168"/>
                <a:gd name="f416" fmla="*/ f326 1 f167"/>
                <a:gd name="f417" fmla="*/ f327 1 f168"/>
                <a:gd name="f418" fmla="*/ f328 1 f167"/>
                <a:gd name="f419" fmla="*/ f329 1 f168"/>
                <a:gd name="f420" fmla="*/ f330 1 f167"/>
                <a:gd name="f421" fmla="*/ f331 1 f167"/>
                <a:gd name="f422" fmla="*/ f332 1 f168"/>
                <a:gd name="f423" fmla="*/ f333 1 f167"/>
                <a:gd name="f424" fmla="*/ f334 1 f168"/>
                <a:gd name="f425" fmla="*/ f335 1 f167"/>
                <a:gd name="f426" fmla="*/ f336 1 f168"/>
                <a:gd name="f427" fmla="*/ f337 1 f167"/>
                <a:gd name="f428" fmla="*/ f338 1 f167"/>
                <a:gd name="f429" fmla="*/ f339 1 f168"/>
                <a:gd name="f430" fmla="*/ f340 f162 1"/>
                <a:gd name="f431" fmla="*/ f341 f162 1"/>
                <a:gd name="f432" fmla="*/ f343 f163 1"/>
                <a:gd name="f433" fmla="*/ f342 f163 1"/>
                <a:gd name="f434" fmla="*/ f345 f162 1"/>
                <a:gd name="f435" fmla="*/ f346 f163 1"/>
                <a:gd name="f436" fmla="*/ f347 f162 1"/>
                <a:gd name="f437" fmla="*/ f348 f163 1"/>
                <a:gd name="f438" fmla="*/ f349 f162 1"/>
                <a:gd name="f439" fmla="*/ f350 f163 1"/>
                <a:gd name="f440" fmla="*/ f351 f162 1"/>
                <a:gd name="f441" fmla="*/ f352 f163 1"/>
                <a:gd name="f442" fmla="*/ f353 f162 1"/>
                <a:gd name="f443" fmla="*/ f354 f163 1"/>
                <a:gd name="f444" fmla="*/ f355 f162 1"/>
                <a:gd name="f445" fmla="*/ f356 f163 1"/>
                <a:gd name="f446" fmla="*/ f357 f162 1"/>
                <a:gd name="f447" fmla="*/ f358 f163 1"/>
                <a:gd name="f448" fmla="*/ f359 f162 1"/>
                <a:gd name="f449" fmla="*/ f360 f163 1"/>
                <a:gd name="f450" fmla="*/ f361 f163 1"/>
                <a:gd name="f451" fmla="*/ f362 f162 1"/>
                <a:gd name="f452" fmla="*/ f363 f163 1"/>
                <a:gd name="f453" fmla="*/ f364 f162 1"/>
                <a:gd name="f454" fmla="*/ f365 f163 1"/>
                <a:gd name="f455" fmla="*/ f366 f162 1"/>
                <a:gd name="f456" fmla="*/ f367 f163 1"/>
                <a:gd name="f457" fmla="*/ f368 f162 1"/>
                <a:gd name="f458" fmla="*/ f369 f163 1"/>
                <a:gd name="f459" fmla="*/ f370 f162 1"/>
                <a:gd name="f460" fmla="*/ f371 f163 1"/>
                <a:gd name="f461" fmla="*/ f372 f162 1"/>
                <a:gd name="f462" fmla="*/ f373 f163 1"/>
                <a:gd name="f463" fmla="*/ f374 f162 1"/>
                <a:gd name="f464" fmla="*/ f375 f163 1"/>
                <a:gd name="f465" fmla="*/ f376 f162 1"/>
                <a:gd name="f466" fmla="*/ f377 f163 1"/>
                <a:gd name="f467" fmla="*/ f378 f162 1"/>
                <a:gd name="f468" fmla="*/ f379 f163 1"/>
                <a:gd name="f469" fmla="*/ f380 f162 1"/>
                <a:gd name="f470" fmla="*/ f381 f163 1"/>
                <a:gd name="f471" fmla="*/ f382 f162 1"/>
                <a:gd name="f472" fmla="*/ f383 f162 1"/>
                <a:gd name="f473" fmla="*/ f384 f163 1"/>
                <a:gd name="f474" fmla="*/ f385 f162 1"/>
                <a:gd name="f475" fmla="*/ f386 f163 1"/>
                <a:gd name="f476" fmla="*/ f387 f162 1"/>
                <a:gd name="f477" fmla="*/ f388 f163 1"/>
                <a:gd name="f478" fmla="*/ f389 f162 1"/>
                <a:gd name="f479" fmla="*/ f390 f163 1"/>
                <a:gd name="f480" fmla="*/ f391 f162 1"/>
                <a:gd name="f481" fmla="*/ f392 f163 1"/>
                <a:gd name="f482" fmla="*/ f393 f162 1"/>
                <a:gd name="f483" fmla="*/ f394 f163 1"/>
                <a:gd name="f484" fmla="*/ f395 f162 1"/>
                <a:gd name="f485" fmla="*/ f396 f163 1"/>
                <a:gd name="f486" fmla="*/ f397 f162 1"/>
                <a:gd name="f487" fmla="*/ f398 f163 1"/>
                <a:gd name="f488" fmla="*/ f399 f162 1"/>
                <a:gd name="f489" fmla="*/ f400 f163 1"/>
                <a:gd name="f490" fmla="*/ f401 f162 1"/>
                <a:gd name="f491" fmla="*/ f402 f163 1"/>
                <a:gd name="f492" fmla="*/ f403 f163 1"/>
                <a:gd name="f493" fmla="*/ f404 f162 1"/>
                <a:gd name="f494" fmla="*/ f405 f163 1"/>
                <a:gd name="f495" fmla="*/ f406 f163 1"/>
                <a:gd name="f496" fmla="*/ f407 f162 1"/>
                <a:gd name="f497" fmla="*/ f408 f163 1"/>
                <a:gd name="f498" fmla="*/ f409 f162 1"/>
                <a:gd name="f499" fmla="*/ f410 f163 1"/>
                <a:gd name="f500" fmla="*/ f411 f163 1"/>
                <a:gd name="f501" fmla="*/ f412 f163 1"/>
                <a:gd name="f502" fmla="*/ f413 f162 1"/>
                <a:gd name="f503" fmla="*/ f414 f163 1"/>
                <a:gd name="f504" fmla="*/ f415 f163 1"/>
                <a:gd name="f505" fmla="*/ f416 f162 1"/>
                <a:gd name="f506" fmla="*/ f417 f163 1"/>
                <a:gd name="f507" fmla="*/ f418 f162 1"/>
                <a:gd name="f508" fmla="*/ f419 f163 1"/>
                <a:gd name="f509" fmla="*/ f420 f162 1"/>
                <a:gd name="f510" fmla="*/ f421 f162 1"/>
                <a:gd name="f511" fmla="*/ f422 f163 1"/>
                <a:gd name="f512" fmla="*/ f423 f162 1"/>
                <a:gd name="f513" fmla="*/ f424 f163 1"/>
                <a:gd name="f514" fmla="*/ f425 f162 1"/>
                <a:gd name="f515" fmla="*/ f426 f163 1"/>
                <a:gd name="f516" fmla="*/ f427 f162 1"/>
                <a:gd name="f517" fmla="*/ f428 f162 1"/>
                <a:gd name="f518" fmla="*/ f429 f163 1"/>
              </a:gdLst>
              <a:ahLst/>
              <a:cxnLst>
                <a:cxn ang="3cd4">
                  <a:pos x="hc" y="t"/>
                </a:cxn>
                <a:cxn ang="0">
                  <a:pos x="r" y="vc"/>
                </a:cxn>
                <a:cxn ang="cd4">
                  <a:pos x="hc" y="b"/>
                </a:cxn>
                <a:cxn ang="cd2">
                  <a:pos x="l" y="vc"/>
                </a:cxn>
                <a:cxn ang="f344">
                  <a:pos x="f434" y="f435"/>
                </a:cxn>
                <a:cxn ang="f344">
                  <a:pos x="f436" y="f437"/>
                </a:cxn>
                <a:cxn ang="f344">
                  <a:pos x="f438" y="f439"/>
                </a:cxn>
                <a:cxn ang="f344">
                  <a:pos x="f440" y="f441"/>
                </a:cxn>
                <a:cxn ang="f344">
                  <a:pos x="f442" y="f443"/>
                </a:cxn>
                <a:cxn ang="f344">
                  <a:pos x="f444" y="f445"/>
                </a:cxn>
                <a:cxn ang="f344">
                  <a:pos x="f446" y="f447"/>
                </a:cxn>
                <a:cxn ang="f344">
                  <a:pos x="f448" y="f449"/>
                </a:cxn>
                <a:cxn ang="f344">
                  <a:pos x="f448" y="f450"/>
                </a:cxn>
                <a:cxn ang="f344">
                  <a:pos x="f451" y="f452"/>
                </a:cxn>
                <a:cxn ang="f344">
                  <a:pos x="f453" y="f454"/>
                </a:cxn>
                <a:cxn ang="f344">
                  <a:pos x="f455" y="f456"/>
                </a:cxn>
                <a:cxn ang="f344">
                  <a:pos x="f457" y="f458"/>
                </a:cxn>
                <a:cxn ang="f344">
                  <a:pos x="f459" y="f460"/>
                </a:cxn>
                <a:cxn ang="f344">
                  <a:pos x="f461" y="f462"/>
                </a:cxn>
                <a:cxn ang="f344">
                  <a:pos x="f463" y="f464"/>
                </a:cxn>
                <a:cxn ang="f344">
                  <a:pos x="f465" y="f466"/>
                </a:cxn>
                <a:cxn ang="f344">
                  <a:pos x="f467" y="f468"/>
                </a:cxn>
                <a:cxn ang="f344">
                  <a:pos x="f469" y="f470"/>
                </a:cxn>
                <a:cxn ang="f344">
                  <a:pos x="f471" y="f470"/>
                </a:cxn>
                <a:cxn ang="f344">
                  <a:pos x="f472" y="f473"/>
                </a:cxn>
                <a:cxn ang="f344">
                  <a:pos x="f474" y="f475"/>
                </a:cxn>
                <a:cxn ang="f344">
                  <a:pos x="f476" y="f477"/>
                </a:cxn>
                <a:cxn ang="f344">
                  <a:pos x="f478" y="f479"/>
                </a:cxn>
                <a:cxn ang="f344">
                  <a:pos x="f480" y="f481"/>
                </a:cxn>
                <a:cxn ang="f344">
                  <a:pos x="f482" y="f483"/>
                </a:cxn>
                <a:cxn ang="f344">
                  <a:pos x="f484" y="f485"/>
                </a:cxn>
                <a:cxn ang="f344">
                  <a:pos x="f486" y="f487"/>
                </a:cxn>
                <a:cxn ang="f344">
                  <a:pos x="f488" y="f489"/>
                </a:cxn>
                <a:cxn ang="f344">
                  <a:pos x="f490" y="f489"/>
                </a:cxn>
                <a:cxn ang="f344">
                  <a:pos x="f490" y="f491"/>
                </a:cxn>
                <a:cxn ang="f344">
                  <a:pos x="f490" y="f492"/>
                </a:cxn>
                <a:cxn ang="f344">
                  <a:pos x="f493" y="f494"/>
                </a:cxn>
                <a:cxn ang="f344">
                  <a:pos x="f493" y="f495"/>
                </a:cxn>
                <a:cxn ang="f344">
                  <a:pos x="f496" y="f497"/>
                </a:cxn>
                <a:cxn ang="f344">
                  <a:pos x="f498" y="f499"/>
                </a:cxn>
                <a:cxn ang="f344">
                  <a:pos x="f493" y="f500"/>
                </a:cxn>
                <a:cxn ang="f344">
                  <a:pos x="f498" y="f501"/>
                </a:cxn>
                <a:cxn ang="f344">
                  <a:pos x="f502" y="f503"/>
                </a:cxn>
                <a:cxn ang="f344">
                  <a:pos x="f502" y="f504"/>
                </a:cxn>
                <a:cxn ang="f344">
                  <a:pos x="f505" y="f506"/>
                </a:cxn>
                <a:cxn ang="f344">
                  <a:pos x="f502" y="f506"/>
                </a:cxn>
                <a:cxn ang="f344">
                  <a:pos x="f498" y="f503"/>
                </a:cxn>
                <a:cxn ang="f344">
                  <a:pos x="f507" y="f508"/>
                </a:cxn>
                <a:cxn ang="f344">
                  <a:pos x="f509" y="f495"/>
                </a:cxn>
                <a:cxn ang="f344">
                  <a:pos x="f510" y="f487"/>
                </a:cxn>
                <a:cxn ang="f344">
                  <a:pos x="f472" y="f511"/>
                </a:cxn>
                <a:cxn ang="f344">
                  <a:pos x="f465" y="f475"/>
                </a:cxn>
                <a:cxn ang="f344">
                  <a:pos x="f512" y="f466"/>
                </a:cxn>
                <a:cxn ang="f344">
                  <a:pos x="f455" y="f462"/>
                </a:cxn>
                <a:cxn ang="f344">
                  <a:pos x="f451" y="f513"/>
                </a:cxn>
                <a:cxn ang="f344">
                  <a:pos x="f514" y="f515"/>
                </a:cxn>
                <a:cxn ang="f344">
                  <a:pos x="f516" y="f439"/>
                </a:cxn>
                <a:cxn ang="f344">
                  <a:pos x="f517" y="f518"/>
                </a:cxn>
              </a:cxnLst>
              <a:rect l="f430" t="f433" r="f431" b="f432"/>
              <a:pathLst>
                <a:path w="113" h="187">
                  <a:moveTo>
                    <a:pt x="f8" y="f9"/>
                  </a:moveTo>
                  <a:cubicBezTo>
                    <a:pt x="f10" y="f11"/>
                    <a:pt x="f10" y="f12"/>
                    <a:pt x="f13" y="f14"/>
                  </a:cubicBezTo>
                  <a:cubicBezTo>
                    <a:pt x="f13" y="f14"/>
                    <a:pt x="f15" y="f14"/>
                    <a:pt x="f15" y="f16"/>
                  </a:cubicBezTo>
                  <a:cubicBezTo>
                    <a:pt x="f17" y="f18"/>
                    <a:pt x="f19" y="f20"/>
                    <a:pt x="f19" y="f21"/>
                  </a:cubicBezTo>
                  <a:cubicBezTo>
                    <a:pt x="f19" y="f21"/>
                    <a:pt x="f19" y="f21"/>
                    <a:pt x="f19" y="f21"/>
                  </a:cubicBezTo>
                  <a:cubicBezTo>
                    <a:pt x="f19" y="f22"/>
                    <a:pt x="f23" y="f22"/>
                    <a:pt x="f23" y="f22"/>
                  </a:cubicBezTo>
                  <a:cubicBezTo>
                    <a:pt x="f23" y="f22"/>
                    <a:pt x="f23" y="f22"/>
                    <a:pt x="f23" y="f22"/>
                  </a:cubicBezTo>
                  <a:cubicBezTo>
                    <a:pt x="f24" y="f25"/>
                    <a:pt x="f24" y="f25"/>
                    <a:pt x="f24" y="f25"/>
                  </a:cubicBezTo>
                  <a:cubicBezTo>
                    <a:pt x="f24" y="f25"/>
                    <a:pt x="f24" y="f25"/>
                    <a:pt x="f23" y="f26"/>
                  </a:cubicBezTo>
                  <a:cubicBezTo>
                    <a:pt x="f24" y="f26"/>
                    <a:pt x="f24" y="f26"/>
                    <a:pt x="f24" y="f26"/>
                  </a:cubicBezTo>
                  <a:cubicBezTo>
                    <a:pt x="f27" y="f26"/>
                    <a:pt x="f28" y="f29"/>
                    <a:pt x="f27" y="f30"/>
                  </a:cubicBezTo>
                  <a:cubicBezTo>
                    <a:pt x="f27" y="f30"/>
                    <a:pt x="f27" y="f30"/>
                    <a:pt x="f27" y="f30"/>
                  </a:cubicBezTo>
                  <a:cubicBezTo>
                    <a:pt x="f31" y="f32"/>
                    <a:pt x="f33" y="f34"/>
                    <a:pt x="f35" y="f36"/>
                  </a:cubicBezTo>
                  <a:cubicBezTo>
                    <a:pt x="f35" y="f36"/>
                    <a:pt x="f35" y="f36"/>
                    <a:pt x="f35" y="f37"/>
                  </a:cubicBezTo>
                  <a:cubicBezTo>
                    <a:pt x="f35" y="f36"/>
                    <a:pt x="f38" y="f37"/>
                    <a:pt x="f38" y="f37"/>
                  </a:cubicBezTo>
                  <a:cubicBezTo>
                    <a:pt x="f38" y="f39"/>
                    <a:pt x="f40" y="f37"/>
                    <a:pt x="f40" y="f39"/>
                  </a:cubicBezTo>
                  <a:cubicBezTo>
                    <a:pt x="f40" y="f39"/>
                    <a:pt x="f40" y="f39"/>
                    <a:pt x="f40" y="f39"/>
                  </a:cubicBezTo>
                  <a:cubicBezTo>
                    <a:pt x="f41" y="f39"/>
                    <a:pt x="f40" y="f42"/>
                    <a:pt x="f41" y="f42"/>
                  </a:cubicBezTo>
                  <a:cubicBezTo>
                    <a:pt x="f40" y="f42"/>
                    <a:pt x="f40" y="f42"/>
                    <a:pt x="f40" y="f42"/>
                  </a:cubicBezTo>
                  <a:cubicBezTo>
                    <a:pt x="f41" y="f42"/>
                    <a:pt x="f40" y="f43"/>
                    <a:pt x="f41" y="f43"/>
                  </a:cubicBezTo>
                  <a:cubicBezTo>
                    <a:pt x="f41" y="f43"/>
                    <a:pt x="f41" y="f43"/>
                    <a:pt x="f41" y="f43"/>
                  </a:cubicBezTo>
                  <a:cubicBezTo>
                    <a:pt x="f41" y="f44"/>
                    <a:pt x="f41" y="f44"/>
                    <a:pt x="f41" y="f44"/>
                  </a:cubicBezTo>
                  <a:cubicBezTo>
                    <a:pt x="f41" y="f44"/>
                    <a:pt x="f41" y="f44"/>
                    <a:pt x="f41" y="f44"/>
                  </a:cubicBezTo>
                  <a:cubicBezTo>
                    <a:pt x="f45" y="f44"/>
                    <a:pt x="f45" y="f46"/>
                    <a:pt x="f45" y="f46"/>
                  </a:cubicBezTo>
                  <a:cubicBezTo>
                    <a:pt x="f45" y="f46"/>
                    <a:pt x="f45" y="f44"/>
                    <a:pt x="f41" y="f46"/>
                  </a:cubicBezTo>
                  <a:cubicBezTo>
                    <a:pt x="f47" y="f48"/>
                    <a:pt x="f49" y="f50"/>
                    <a:pt x="f51" y="f52"/>
                  </a:cubicBezTo>
                  <a:cubicBezTo>
                    <a:pt x="f51" y="f52"/>
                    <a:pt x="f51" y="f52"/>
                    <a:pt x="f51" y="f53"/>
                  </a:cubicBezTo>
                  <a:cubicBezTo>
                    <a:pt x="f51" y="f53"/>
                    <a:pt x="f51" y="f53"/>
                    <a:pt x="f54" y="f53"/>
                  </a:cubicBezTo>
                  <a:cubicBezTo>
                    <a:pt x="f54" y="f55"/>
                    <a:pt x="f54" y="f55"/>
                    <a:pt x="f54" y="f55"/>
                  </a:cubicBezTo>
                  <a:cubicBezTo>
                    <a:pt x="f56" y="f55"/>
                    <a:pt x="f56" y="f55"/>
                    <a:pt x="f56" y="f55"/>
                  </a:cubicBezTo>
                  <a:cubicBezTo>
                    <a:pt x="f54" y="f55"/>
                    <a:pt x="f54" y="f55"/>
                    <a:pt x="f54" y="f57"/>
                  </a:cubicBezTo>
                  <a:cubicBezTo>
                    <a:pt x="f56" y="f57"/>
                    <a:pt x="f56" y="f57"/>
                    <a:pt x="f56" y="f57"/>
                  </a:cubicBezTo>
                  <a:cubicBezTo>
                    <a:pt x="f56" y="f57"/>
                    <a:pt x="f56" y="f57"/>
                    <a:pt x="f56" y="f58"/>
                  </a:cubicBezTo>
                  <a:cubicBezTo>
                    <a:pt x="f59" y="f58"/>
                    <a:pt x="f56" y="f58"/>
                    <a:pt x="f59" y="f60"/>
                  </a:cubicBezTo>
                  <a:cubicBezTo>
                    <a:pt x="f56" y="f60"/>
                    <a:pt x="f56" y="f60"/>
                    <a:pt x="f56" y="f60"/>
                  </a:cubicBezTo>
                  <a:cubicBezTo>
                    <a:pt x="f56" y="f61"/>
                    <a:pt x="f59" y="f58"/>
                    <a:pt x="f59" y="f60"/>
                  </a:cubicBezTo>
                  <a:cubicBezTo>
                    <a:pt x="f59" y="f60"/>
                    <a:pt x="f59" y="f60"/>
                    <a:pt x="f59" y="f60"/>
                  </a:cubicBezTo>
                  <a:cubicBezTo>
                    <a:pt x="f62" y="f60"/>
                    <a:pt x="f62" y="f61"/>
                    <a:pt x="f62" y="f63"/>
                  </a:cubicBezTo>
                  <a:cubicBezTo>
                    <a:pt x="f62" y="f63"/>
                    <a:pt x="f62" y="f63"/>
                    <a:pt x="f62" y="f63"/>
                  </a:cubicBezTo>
                  <a:cubicBezTo>
                    <a:pt x="f64" y="f63"/>
                    <a:pt x="f64" y="f65"/>
                    <a:pt x="f64" y="f65"/>
                  </a:cubicBezTo>
                  <a:cubicBezTo>
                    <a:pt x="f64" y="f66"/>
                    <a:pt x="f62" y="f66"/>
                    <a:pt x="f64" y="f66"/>
                  </a:cubicBezTo>
                  <a:cubicBezTo>
                    <a:pt x="f67" y="f66"/>
                    <a:pt x="f67" y="f68"/>
                    <a:pt x="f69" y="f66"/>
                  </a:cubicBezTo>
                  <a:cubicBezTo>
                    <a:pt x="f69" y="f68"/>
                    <a:pt x="f69" y="f70"/>
                    <a:pt x="f69" y="f70"/>
                  </a:cubicBezTo>
                  <a:cubicBezTo>
                    <a:pt x="f67" y="f71"/>
                    <a:pt x="f67" y="f71"/>
                    <a:pt x="f67" y="f71"/>
                  </a:cubicBezTo>
                  <a:cubicBezTo>
                    <a:pt x="f67" y="f71"/>
                    <a:pt x="f67" y="f71"/>
                    <a:pt x="f67" y="f71"/>
                  </a:cubicBezTo>
                  <a:cubicBezTo>
                    <a:pt x="f67" y="f71"/>
                    <a:pt x="f67" y="f71"/>
                    <a:pt x="f64" y="f71"/>
                  </a:cubicBezTo>
                  <a:cubicBezTo>
                    <a:pt x="f67" y="f71"/>
                    <a:pt x="f67" y="f72"/>
                    <a:pt x="f67" y="f72"/>
                  </a:cubicBezTo>
                  <a:cubicBezTo>
                    <a:pt x="f69" y="f72"/>
                    <a:pt x="f73" y="f72"/>
                    <a:pt x="f74" y="f75"/>
                  </a:cubicBezTo>
                  <a:cubicBezTo>
                    <a:pt x="f73" y="f72"/>
                    <a:pt x="f73" y="f75"/>
                    <a:pt x="f73" y="f75"/>
                  </a:cubicBezTo>
                  <a:cubicBezTo>
                    <a:pt x="f76" y="f75"/>
                    <a:pt x="f76" y="f75"/>
                    <a:pt x="f76" y="f75"/>
                  </a:cubicBezTo>
                  <a:cubicBezTo>
                    <a:pt x="f76" y="f75"/>
                    <a:pt x="f74" y="f75"/>
                    <a:pt x="f74" y="f77"/>
                  </a:cubicBezTo>
                  <a:cubicBezTo>
                    <a:pt x="f76" y="f77"/>
                    <a:pt x="f76" y="f77"/>
                    <a:pt x="f76" y="f77"/>
                  </a:cubicBezTo>
                  <a:cubicBezTo>
                    <a:pt x="f76" y="f77"/>
                    <a:pt x="f78" y="f77"/>
                    <a:pt x="f76" y="f79"/>
                  </a:cubicBezTo>
                  <a:cubicBezTo>
                    <a:pt x="f76" y="f79"/>
                    <a:pt x="f76" y="f79"/>
                    <a:pt x="f74" y="f79"/>
                  </a:cubicBezTo>
                  <a:cubicBezTo>
                    <a:pt x="f76" y="f79"/>
                    <a:pt x="f76" y="f79"/>
                    <a:pt x="f76" y="f80"/>
                  </a:cubicBezTo>
                  <a:cubicBezTo>
                    <a:pt x="f76" y="f80"/>
                    <a:pt x="f76" y="f80"/>
                    <a:pt x="f76" y="f80"/>
                  </a:cubicBezTo>
                  <a:cubicBezTo>
                    <a:pt x="f78" y="f80"/>
                    <a:pt x="f78" y="f80"/>
                    <a:pt x="f78" y="f80"/>
                  </a:cubicBezTo>
                  <a:cubicBezTo>
                    <a:pt x="f78" y="f80"/>
                    <a:pt x="f78" y="f80"/>
                    <a:pt x="f78" y="f80"/>
                  </a:cubicBezTo>
                  <a:cubicBezTo>
                    <a:pt x="f81" y="f80"/>
                    <a:pt x="f81" y="f80"/>
                    <a:pt x="f81" y="f80"/>
                  </a:cubicBezTo>
                  <a:cubicBezTo>
                    <a:pt x="f81" y="f80"/>
                    <a:pt x="f81" y="f80"/>
                    <a:pt x="f78" y="f82"/>
                  </a:cubicBezTo>
                  <a:cubicBezTo>
                    <a:pt x="f81" y="f82"/>
                    <a:pt x="f83" y="f82"/>
                    <a:pt x="f83" y="f84"/>
                  </a:cubicBezTo>
                  <a:cubicBezTo>
                    <a:pt x="f85" y="f82"/>
                    <a:pt x="f81" y="f84"/>
                    <a:pt x="f83" y="f84"/>
                  </a:cubicBezTo>
                  <a:cubicBezTo>
                    <a:pt x="f83" y="f86"/>
                    <a:pt x="f85" y="f86"/>
                    <a:pt x="f85" y="f87"/>
                  </a:cubicBezTo>
                  <a:cubicBezTo>
                    <a:pt x="f85" y="f86"/>
                    <a:pt x="f85" y="f86"/>
                    <a:pt x="f85" y="f86"/>
                  </a:cubicBezTo>
                  <a:cubicBezTo>
                    <a:pt x="f85" y="f87"/>
                    <a:pt x="f85" y="f87"/>
                    <a:pt x="f85" y="f87"/>
                  </a:cubicBezTo>
                  <a:cubicBezTo>
                    <a:pt x="f85" y="f87"/>
                    <a:pt x="f85" y="f88"/>
                    <a:pt x="f89" y="f88"/>
                  </a:cubicBezTo>
                  <a:cubicBezTo>
                    <a:pt x="f89" y="f88"/>
                    <a:pt x="f89" y="f88"/>
                    <a:pt x="f85" y="f88"/>
                  </a:cubicBezTo>
                  <a:cubicBezTo>
                    <a:pt x="f89" y="f88"/>
                    <a:pt x="f90" y="f91"/>
                    <a:pt x="f90" y="f92"/>
                  </a:cubicBezTo>
                  <a:cubicBezTo>
                    <a:pt x="f93" y="f92"/>
                    <a:pt x="f93" y="f92"/>
                    <a:pt x="f93" y="f92"/>
                  </a:cubicBezTo>
                  <a:cubicBezTo>
                    <a:pt x="f93" y="f92"/>
                    <a:pt x="f93" y="f92"/>
                    <a:pt x="f93" y="f92"/>
                  </a:cubicBezTo>
                  <a:cubicBezTo>
                    <a:pt x="f93" y="f94"/>
                    <a:pt x="f93" y="f94"/>
                    <a:pt x="f93" y="f94"/>
                  </a:cubicBezTo>
                  <a:cubicBezTo>
                    <a:pt x="f95" y="f94"/>
                    <a:pt x="f89" y="f92"/>
                    <a:pt x="f90" y="f92"/>
                  </a:cubicBezTo>
                  <a:cubicBezTo>
                    <a:pt x="f90" y="f94"/>
                    <a:pt x="f93" y="f94"/>
                    <a:pt x="f93" y="f94"/>
                  </a:cubicBezTo>
                  <a:cubicBezTo>
                    <a:pt x="f93" y="f94"/>
                    <a:pt x="f95" y="f94"/>
                    <a:pt x="f93" y="f96"/>
                  </a:cubicBezTo>
                  <a:cubicBezTo>
                    <a:pt x="f93" y="f96"/>
                    <a:pt x="f90" y="f96"/>
                    <a:pt x="f93" y="f96"/>
                  </a:cubicBezTo>
                  <a:cubicBezTo>
                    <a:pt x="f93" y="f97"/>
                    <a:pt x="f93" y="f96"/>
                    <a:pt x="f93" y="f97"/>
                  </a:cubicBezTo>
                  <a:cubicBezTo>
                    <a:pt x="f95" y="f97"/>
                    <a:pt x="f95" y="f97"/>
                    <a:pt x="f95" y="f97"/>
                  </a:cubicBezTo>
                  <a:cubicBezTo>
                    <a:pt x="f95" y="f96"/>
                    <a:pt x="f95" y="f97"/>
                    <a:pt x="f95" y="f97"/>
                  </a:cubicBezTo>
                  <a:cubicBezTo>
                    <a:pt x="f95" y="f97"/>
                    <a:pt x="f98" y="f97"/>
                    <a:pt x="f95" y="f99"/>
                  </a:cubicBezTo>
                  <a:cubicBezTo>
                    <a:pt x="f95" y="f99"/>
                    <a:pt x="f95" y="f99"/>
                    <a:pt x="f95" y="f99"/>
                  </a:cubicBezTo>
                  <a:cubicBezTo>
                    <a:pt x="f95" y="f99"/>
                    <a:pt x="f95" y="f99"/>
                    <a:pt x="f98" y="f99"/>
                  </a:cubicBezTo>
                  <a:cubicBezTo>
                    <a:pt x="f98" y="f99"/>
                    <a:pt x="f98" y="f99"/>
                    <a:pt x="f98" y="f99"/>
                  </a:cubicBezTo>
                  <a:cubicBezTo>
                    <a:pt x="f98" y="f99"/>
                    <a:pt x="f98" y="f100"/>
                    <a:pt x="f101" y="f100"/>
                  </a:cubicBezTo>
                  <a:cubicBezTo>
                    <a:pt x="f101" y="f102"/>
                    <a:pt x="f101" y="f102"/>
                    <a:pt x="f101" y="f102"/>
                  </a:cubicBezTo>
                  <a:cubicBezTo>
                    <a:pt x="f101" y="f103"/>
                    <a:pt x="f104" y="f103"/>
                    <a:pt x="f104" y="f103"/>
                  </a:cubicBezTo>
                  <a:cubicBezTo>
                    <a:pt x="f104" y="f103"/>
                    <a:pt x="f104" y="f103"/>
                    <a:pt x="f101" y="f103"/>
                  </a:cubicBezTo>
                  <a:cubicBezTo>
                    <a:pt x="f101" y="f105"/>
                    <a:pt x="f104" y="f105"/>
                    <a:pt x="f104" y="f105"/>
                  </a:cubicBezTo>
                  <a:cubicBezTo>
                    <a:pt x="f104" y="f105"/>
                    <a:pt x="f104" y="f106"/>
                    <a:pt x="f101" y="f106"/>
                  </a:cubicBezTo>
                  <a:cubicBezTo>
                    <a:pt x="f104" y="f106"/>
                    <a:pt x="f104" y="f106"/>
                    <a:pt x="f107" y="f106"/>
                  </a:cubicBezTo>
                  <a:cubicBezTo>
                    <a:pt x="f104" y="f108"/>
                    <a:pt x="f109" y="f106"/>
                    <a:pt x="f107" y="f108"/>
                  </a:cubicBezTo>
                  <a:cubicBezTo>
                    <a:pt x="f107" y="f108"/>
                    <a:pt x="f107" y="f108"/>
                    <a:pt x="f104" y="f108"/>
                  </a:cubicBezTo>
                  <a:cubicBezTo>
                    <a:pt x="f104" y="f110"/>
                    <a:pt x="f109" y="f110"/>
                    <a:pt x="f107" y="f110"/>
                  </a:cubicBezTo>
                  <a:cubicBezTo>
                    <a:pt x="f109" y="f110"/>
                    <a:pt x="f109" y="f110"/>
                    <a:pt x="f109" y="f110"/>
                  </a:cubicBezTo>
                  <a:cubicBezTo>
                    <a:pt x="f109" y="f110"/>
                    <a:pt x="f111" y="f110"/>
                    <a:pt x="f109" y="f112"/>
                  </a:cubicBezTo>
                  <a:cubicBezTo>
                    <a:pt x="f111" y="f112"/>
                    <a:pt x="f109" y="f113"/>
                    <a:pt x="f111" y="f112"/>
                  </a:cubicBezTo>
                  <a:cubicBezTo>
                    <a:pt x="f111" y="f113"/>
                    <a:pt x="f114" y="f115"/>
                    <a:pt x="f116" y="f117"/>
                  </a:cubicBezTo>
                  <a:cubicBezTo>
                    <a:pt x="f116" y="f117"/>
                    <a:pt x="f116" y="f118"/>
                    <a:pt x="f116" y="f117"/>
                  </a:cubicBezTo>
                  <a:cubicBezTo>
                    <a:pt x="f116" y="f117"/>
                    <a:pt x="f116" y="f117"/>
                    <a:pt x="f116" y="f117"/>
                  </a:cubicBezTo>
                  <a:cubicBezTo>
                    <a:pt x="f116" y="f117"/>
                    <a:pt x="f116" y="f117"/>
                    <a:pt x="f116" y="f117"/>
                  </a:cubicBezTo>
                  <a:cubicBezTo>
                    <a:pt x="f116" y="f118"/>
                    <a:pt x="f116" y="f118"/>
                    <a:pt x="f116" y="f118"/>
                  </a:cubicBezTo>
                  <a:cubicBezTo>
                    <a:pt x="f111" y="f119"/>
                    <a:pt x="f114" y="f118"/>
                    <a:pt x="f114" y="f118"/>
                  </a:cubicBezTo>
                  <a:cubicBezTo>
                    <a:pt x="f114" y="f119"/>
                    <a:pt x="f114" y="f119"/>
                    <a:pt x="f114" y="f119"/>
                  </a:cubicBezTo>
                  <a:cubicBezTo>
                    <a:pt x="f120" y="f119"/>
                    <a:pt x="f120" y="f119"/>
                    <a:pt x="f120" y="f119"/>
                  </a:cubicBezTo>
                  <a:cubicBezTo>
                    <a:pt x="f120" y="f121"/>
                    <a:pt x="f114" y="f121"/>
                    <a:pt x="f114" y="f121"/>
                  </a:cubicBezTo>
                  <a:cubicBezTo>
                    <a:pt x="f114" y="f121"/>
                    <a:pt x="f114" y="f122"/>
                    <a:pt x="f120" y="f121"/>
                  </a:cubicBezTo>
                  <a:cubicBezTo>
                    <a:pt x="f114" y="f122"/>
                    <a:pt x="f114" y="f122"/>
                    <a:pt x="f114" y="f122"/>
                  </a:cubicBezTo>
                  <a:cubicBezTo>
                    <a:pt x="f120" y="f122"/>
                    <a:pt x="f120" y="f122"/>
                    <a:pt x="f120" y="f122"/>
                  </a:cubicBezTo>
                  <a:cubicBezTo>
                    <a:pt x="f120" y="f122"/>
                    <a:pt x="f120" y="f122"/>
                    <a:pt x="f120" y="f122"/>
                  </a:cubicBezTo>
                  <a:cubicBezTo>
                    <a:pt x="f114" y="f122"/>
                    <a:pt x="f120" y="f120"/>
                    <a:pt x="f120" y="f120"/>
                  </a:cubicBezTo>
                  <a:cubicBezTo>
                    <a:pt x="f120" y="f122"/>
                    <a:pt x="f120" y="f122"/>
                    <a:pt x="f120" y="f122"/>
                  </a:cubicBezTo>
                  <a:cubicBezTo>
                    <a:pt x="f123" y="f122"/>
                    <a:pt x="f123" y="f122"/>
                    <a:pt x="f123" y="f122"/>
                  </a:cubicBezTo>
                  <a:cubicBezTo>
                    <a:pt x="f120" y="f122"/>
                    <a:pt x="f123" y="f120"/>
                    <a:pt x="f123" y="f120"/>
                  </a:cubicBezTo>
                  <a:cubicBezTo>
                    <a:pt x="f123" y="f120"/>
                    <a:pt x="f123" y="f120"/>
                    <a:pt x="f124" y="f120"/>
                  </a:cubicBezTo>
                  <a:cubicBezTo>
                    <a:pt x="f123" y="f120"/>
                    <a:pt x="f124" y="f125"/>
                    <a:pt x="f123" y="f125"/>
                  </a:cubicBezTo>
                  <a:cubicBezTo>
                    <a:pt x="f123" y="f120"/>
                    <a:pt x="f123" y="f120"/>
                    <a:pt x="f123" y="f120"/>
                  </a:cubicBezTo>
                  <a:cubicBezTo>
                    <a:pt x="f123" y="f125"/>
                    <a:pt x="f120" y="f125"/>
                    <a:pt x="f123" y="f125"/>
                  </a:cubicBezTo>
                  <a:cubicBezTo>
                    <a:pt x="f123" y="f125"/>
                    <a:pt x="f124" y="f120"/>
                    <a:pt x="f124" y="f125"/>
                  </a:cubicBezTo>
                  <a:cubicBezTo>
                    <a:pt x="f124" y="f125"/>
                    <a:pt x="f124" y="f125"/>
                    <a:pt x="f123" y="f125"/>
                  </a:cubicBezTo>
                  <a:cubicBezTo>
                    <a:pt x="f123" y="f126"/>
                    <a:pt x="f123" y="f126"/>
                    <a:pt x="f123" y="f126"/>
                  </a:cubicBezTo>
                  <a:cubicBezTo>
                    <a:pt x="f124" y="f125"/>
                    <a:pt x="f124" y="f125"/>
                    <a:pt x="f124" y="f125"/>
                  </a:cubicBezTo>
                  <a:cubicBezTo>
                    <a:pt x="f124" y="f125"/>
                    <a:pt x="f124" y="f125"/>
                    <a:pt x="f124" y="f125"/>
                  </a:cubicBezTo>
                  <a:cubicBezTo>
                    <a:pt x="f124" y="f125"/>
                    <a:pt x="f124" y="f126"/>
                    <a:pt x="f122" y="f126"/>
                  </a:cubicBezTo>
                  <a:cubicBezTo>
                    <a:pt x="f122" y="f126"/>
                    <a:pt x="f122" y="f126"/>
                    <a:pt x="f122" y="f116"/>
                  </a:cubicBezTo>
                  <a:cubicBezTo>
                    <a:pt x="f122" y="f116"/>
                    <a:pt x="f122" y="f116"/>
                    <a:pt x="f122" y="f116"/>
                  </a:cubicBezTo>
                  <a:cubicBezTo>
                    <a:pt x="f122" y="f116"/>
                    <a:pt x="f122" y="f116"/>
                    <a:pt x="f122" y="f116"/>
                  </a:cubicBezTo>
                  <a:cubicBezTo>
                    <a:pt x="f122" y="f116"/>
                    <a:pt x="f122" y="f116"/>
                    <a:pt x="f122" y="f116"/>
                  </a:cubicBezTo>
                  <a:cubicBezTo>
                    <a:pt x="f122" y="f127"/>
                    <a:pt x="f128" y="f127"/>
                    <a:pt x="f128" y="f127"/>
                  </a:cubicBezTo>
                  <a:cubicBezTo>
                    <a:pt x="f128" y="f127"/>
                    <a:pt x="f124" y="f111"/>
                    <a:pt x="f122" y="f111"/>
                  </a:cubicBezTo>
                  <a:cubicBezTo>
                    <a:pt x="f128" y="f111"/>
                    <a:pt x="f128" y="f111"/>
                    <a:pt x="f128" y="f111"/>
                  </a:cubicBezTo>
                  <a:cubicBezTo>
                    <a:pt x="f128" y="f107"/>
                    <a:pt x="f118" y="f107"/>
                    <a:pt x="f119" y="f129"/>
                  </a:cubicBezTo>
                  <a:cubicBezTo>
                    <a:pt x="f118" y="f129"/>
                    <a:pt x="f118" y="f129"/>
                    <a:pt x="f118" y="f129"/>
                  </a:cubicBezTo>
                  <a:cubicBezTo>
                    <a:pt x="f118" y="f104"/>
                    <a:pt x="f130" y="f95"/>
                    <a:pt x="f115" y="f131"/>
                  </a:cubicBezTo>
                  <a:cubicBezTo>
                    <a:pt x="f115" y="f131"/>
                    <a:pt x="f115" y="f131"/>
                    <a:pt x="f118" y="f131"/>
                  </a:cubicBezTo>
                  <a:cubicBezTo>
                    <a:pt x="f115" y="f131"/>
                    <a:pt x="f118" y="f132"/>
                    <a:pt x="f115" y="f132"/>
                  </a:cubicBezTo>
                  <a:cubicBezTo>
                    <a:pt x="f115" y="f131"/>
                    <a:pt x="f115" y="f131"/>
                    <a:pt x="f115" y="f131"/>
                  </a:cubicBezTo>
                  <a:cubicBezTo>
                    <a:pt x="f130" y="f131"/>
                    <a:pt x="f130" y="f132"/>
                    <a:pt x="f130" y="f90"/>
                  </a:cubicBezTo>
                  <a:cubicBezTo>
                    <a:pt x="f130" y="f132"/>
                    <a:pt x="f110" y="f132"/>
                    <a:pt x="f110" y="f132"/>
                  </a:cubicBezTo>
                  <a:cubicBezTo>
                    <a:pt x="f130" y="f90"/>
                    <a:pt x="f130" y="f90"/>
                    <a:pt x="f110" y="f90"/>
                  </a:cubicBezTo>
                  <a:cubicBezTo>
                    <a:pt x="f110" y="f90"/>
                    <a:pt x="f110" y="f90"/>
                    <a:pt x="f110" y="f90"/>
                  </a:cubicBezTo>
                  <a:cubicBezTo>
                    <a:pt x="f110" y="f133"/>
                    <a:pt x="f110" y="f133"/>
                    <a:pt x="f110" y="f133"/>
                  </a:cubicBezTo>
                  <a:cubicBezTo>
                    <a:pt x="f110" y="f133"/>
                    <a:pt x="f134" y="f90"/>
                    <a:pt x="f110" y="f133"/>
                  </a:cubicBezTo>
                  <a:cubicBezTo>
                    <a:pt x="f110" y="f133"/>
                    <a:pt x="f110" y="f133"/>
                    <a:pt x="f110" y="f133"/>
                  </a:cubicBezTo>
                  <a:cubicBezTo>
                    <a:pt x="f134" y="f133"/>
                    <a:pt x="f134" y="f89"/>
                    <a:pt x="f134" y="f89"/>
                  </a:cubicBezTo>
                  <a:cubicBezTo>
                    <a:pt x="f134" y="f83"/>
                    <a:pt x="f134" y="f83"/>
                    <a:pt x="f134" y="f83"/>
                  </a:cubicBezTo>
                  <a:cubicBezTo>
                    <a:pt x="f135" y="f83"/>
                    <a:pt x="f135" y="f83"/>
                    <a:pt x="f135" y="f83"/>
                  </a:cubicBezTo>
                  <a:cubicBezTo>
                    <a:pt x="f135" y="f83"/>
                    <a:pt x="f135" y="f136"/>
                    <a:pt x="f134" y="f136"/>
                  </a:cubicBezTo>
                  <a:cubicBezTo>
                    <a:pt x="f108" y="f81"/>
                    <a:pt x="f137" y="f138"/>
                    <a:pt x="f105" y="f74"/>
                  </a:cubicBezTo>
                  <a:cubicBezTo>
                    <a:pt x="f137" y="f74"/>
                    <a:pt x="f137" y="f74"/>
                    <a:pt x="f137" y="f74"/>
                  </a:cubicBezTo>
                  <a:cubicBezTo>
                    <a:pt x="f137" y="f73"/>
                    <a:pt x="f105" y="f74"/>
                    <a:pt x="f105" y="f73"/>
                  </a:cubicBezTo>
                  <a:cubicBezTo>
                    <a:pt x="f137" y="f73"/>
                    <a:pt x="f137" y="f73"/>
                    <a:pt x="f137" y="f73"/>
                  </a:cubicBezTo>
                  <a:cubicBezTo>
                    <a:pt x="f137" y="f69"/>
                    <a:pt x="f105" y="f73"/>
                    <a:pt x="f105" y="f69"/>
                  </a:cubicBezTo>
                  <a:cubicBezTo>
                    <a:pt x="f103" y="f69"/>
                    <a:pt x="f105" y="f69"/>
                    <a:pt x="f105" y="f73"/>
                  </a:cubicBezTo>
                  <a:cubicBezTo>
                    <a:pt x="f105" y="f73"/>
                    <a:pt x="f105" y="f69"/>
                    <a:pt x="f103" y="f69"/>
                  </a:cubicBezTo>
                  <a:cubicBezTo>
                    <a:pt x="f105" y="f69"/>
                    <a:pt x="f105" y="f69"/>
                    <a:pt x="f105" y="f69"/>
                  </a:cubicBezTo>
                  <a:cubicBezTo>
                    <a:pt x="f105" y="f139"/>
                    <a:pt x="f105" y="f139"/>
                    <a:pt x="f105" y="f139"/>
                  </a:cubicBezTo>
                  <a:cubicBezTo>
                    <a:pt x="f105" y="f139"/>
                    <a:pt x="f137" y="f69"/>
                    <a:pt x="f108" y="f139"/>
                  </a:cubicBezTo>
                  <a:cubicBezTo>
                    <a:pt x="f108" y="f67"/>
                    <a:pt x="f108" y="f67"/>
                    <a:pt x="f108" y="f67"/>
                  </a:cubicBezTo>
                  <a:cubicBezTo>
                    <a:pt x="f108" y="f67"/>
                    <a:pt x="f135" y="f139"/>
                    <a:pt x="f135" y="f67"/>
                  </a:cubicBezTo>
                  <a:cubicBezTo>
                    <a:pt x="f108" y="f67"/>
                    <a:pt x="f137" y="f67"/>
                    <a:pt x="f137" y="f67"/>
                  </a:cubicBezTo>
                  <a:cubicBezTo>
                    <a:pt x="f105" y="f67"/>
                    <a:pt x="f103" y="f139"/>
                    <a:pt x="f103" y="f67"/>
                  </a:cubicBezTo>
                  <a:cubicBezTo>
                    <a:pt x="f103" y="f67"/>
                    <a:pt x="f103" y="f139"/>
                    <a:pt x="f105" y="f67"/>
                  </a:cubicBezTo>
                  <a:cubicBezTo>
                    <a:pt x="f103" y="f67"/>
                    <a:pt x="f103" y="f67"/>
                    <a:pt x="f103" y="f67"/>
                  </a:cubicBezTo>
                  <a:cubicBezTo>
                    <a:pt x="f140" y="f67"/>
                    <a:pt x="f140" y="f67"/>
                    <a:pt x="f140" y="f67"/>
                  </a:cubicBezTo>
                  <a:cubicBezTo>
                    <a:pt x="f140" y="f67"/>
                    <a:pt x="f103" y="f67"/>
                    <a:pt x="f103" y="f62"/>
                  </a:cubicBezTo>
                  <a:cubicBezTo>
                    <a:pt x="f140" y="f67"/>
                    <a:pt x="f140" y="f62"/>
                    <a:pt x="f140" y="f67"/>
                  </a:cubicBezTo>
                  <a:cubicBezTo>
                    <a:pt x="f100" y="f67"/>
                    <a:pt x="f140" y="f62"/>
                    <a:pt x="f100" y="f62"/>
                  </a:cubicBezTo>
                  <a:cubicBezTo>
                    <a:pt x="f100" y="f62"/>
                    <a:pt x="f103" y="f62"/>
                    <a:pt x="f103" y="f141"/>
                  </a:cubicBezTo>
                  <a:cubicBezTo>
                    <a:pt x="f140" y="f62"/>
                    <a:pt x="f100" y="f141"/>
                    <a:pt x="f100" y="f62"/>
                  </a:cubicBezTo>
                  <a:cubicBezTo>
                    <a:pt x="f100" y="f62"/>
                    <a:pt x="f100" y="f141"/>
                    <a:pt x="f140" y="f141"/>
                  </a:cubicBezTo>
                  <a:cubicBezTo>
                    <a:pt x="f140" y="f141"/>
                    <a:pt x="f96" y="f141"/>
                    <a:pt x="f100" y="f59"/>
                  </a:cubicBezTo>
                  <a:cubicBezTo>
                    <a:pt x="f100" y="f141"/>
                    <a:pt x="f100" y="f141"/>
                    <a:pt x="f100" y="f141"/>
                  </a:cubicBezTo>
                  <a:cubicBezTo>
                    <a:pt x="f100" y="f59"/>
                    <a:pt x="f100" y="f59"/>
                    <a:pt x="f100" y="f59"/>
                  </a:cubicBezTo>
                  <a:cubicBezTo>
                    <a:pt x="f100" y="f59"/>
                    <a:pt x="f96" y="f59"/>
                    <a:pt x="f100" y="f54"/>
                  </a:cubicBezTo>
                  <a:cubicBezTo>
                    <a:pt x="f100" y="f54"/>
                    <a:pt x="f96" y="f51"/>
                    <a:pt x="f96" y="f54"/>
                  </a:cubicBezTo>
                  <a:cubicBezTo>
                    <a:pt x="f96" y="f59"/>
                    <a:pt x="f100" y="f54"/>
                    <a:pt x="f96" y="f59"/>
                  </a:cubicBezTo>
                  <a:cubicBezTo>
                    <a:pt x="f96" y="f54"/>
                    <a:pt x="f142" y="f54"/>
                    <a:pt x="f142" y="f54"/>
                  </a:cubicBezTo>
                  <a:cubicBezTo>
                    <a:pt x="f142" y="f54"/>
                    <a:pt x="f142" y="f54"/>
                    <a:pt x="f142" y="f54"/>
                  </a:cubicBezTo>
                  <a:cubicBezTo>
                    <a:pt x="f142" y="f54"/>
                    <a:pt x="f142" y="f54"/>
                    <a:pt x="f142" y="f54"/>
                  </a:cubicBezTo>
                  <a:cubicBezTo>
                    <a:pt x="f142" y="f54"/>
                    <a:pt x="f142" y="f54"/>
                    <a:pt x="f142" y="f54"/>
                  </a:cubicBezTo>
                  <a:cubicBezTo>
                    <a:pt x="f142" y="f54"/>
                    <a:pt x="f142" y="f54"/>
                    <a:pt x="f142" y="f54"/>
                  </a:cubicBezTo>
                  <a:cubicBezTo>
                    <a:pt x="f143" y="f51"/>
                    <a:pt x="f142" y="f51"/>
                    <a:pt x="f142" y="f51"/>
                  </a:cubicBezTo>
                  <a:cubicBezTo>
                    <a:pt x="f96" y="f51"/>
                    <a:pt x="f96" y="f51"/>
                    <a:pt x="f96" y="f51"/>
                  </a:cubicBezTo>
                  <a:cubicBezTo>
                    <a:pt x="f142" y="f51"/>
                    <a:pt x="f96" y="f49"/>
                    <a:pt x="f96" y="f49"/>
                  </a:cubicBezTo>
                  <a:cubicBezTo>
                    <a:pt x="f143" y="f51"/>
                    <a:pt x="f143" y="f51"/>
                    <a:pt x="f143" y="f51"/>
                  </a:cubicBezTo>
                  <a:cubicBezTo>
                    <a:pt x="f143" y="f49"/>
                    <a:pt x="f143" y="f49"/>
                    <a:pt x="f143" y="f49"/>
                  </a:cubicBezTo>
                  <a:cubicBezTo>
                    <a:pt x="f142" y="f49"/>
                    <a:pt x="f142" y="f49"/>
                    <a:pt x="f142" y="f49"/>
                  </a:cubicBezTo>
                  <a:cubicBezTo>
                    <a:pt x="f142" y="f49"/>
                    <a:pt x="f142" y="f49"/>
                    <a:pt x="f142" y="f47"/>
                  </a:cubicBezTo>
                  <a:cubicBezTo>
                    <a:pt x="f142" y="f47"/>
                    <a:pt x="f143" y="f47"/>
                    <a:pt x="f143" y="f49"/>
                  </a:cubicBezTo>
                  <a:cubicBezTo>
                    <a:pt x="f143" y="f47"/>
                    <a:pt x="f143" y="f47"/>
                    <a:pt x="f143" y="f47"/>
                  </a:cubicBezTo>
                  <a:cubicBezTo>
                    <a:pt x="f143" y="f47"/>
                    <a:pt x="f143" y="f47"/>
                    <a:pt x="f94" y="f47"/>
                  </a:cubicBezTo>
                  <a:cubicBezTo>
                    <a:pt x="f143" y="f47"/>
                    <a:pt x="f143" y="f144"/>
                    <a:pt x="f143" y="f144"/>
                  </a:cubicBezTo>
                  <a:cubicBezTo>
                    <a:pt x="f142" y="f144"/>
                    <a:pt x="f142" y="f144"/>
                    <a:pt x="f142" y="f144"/>
                  </a:cubicBezTo>
                  <a:cubicBezTo>
                    <a:pt x="f142" y="f45"/>
                    <a:pt x="f142" y="f45"/>
                    <a:pt x="f142" y="f45"/>
                  </a:cubicBezTo>
                  <a:cubicBezTo>
                    <a:pt x="f96" y="f45"/>
                    <a:pt x="f142" y="f45"/>
                    <a:pt x="f96" y="f45"/>
                  </a:cubicBezTo>
                  <a:cubicBezTo>
                    <a:pt x="f96" y="f40"/>
                    <a:pt x="f96" y="f40"/>
                    <a:pt x="f142" y="f40"/>
                  </a:cubicBezTo>
                  <a:cubicBezTo>
                    <a:pt x="f142" y="f45"/>
                    <a:pt x="f143" y="f45"/>
                    <a:pt x="f94" y="f45"/>
                  </a:cubicBezTo>
                  <a:cubicBezTo>
                    <a:pt x="f145" y="f45"/>
                    <a:pt x="f142" y="f146"/>
                    <a:pt x="f94" y="f40"/>
                  </a:cubicBezTo>
                  <a:cubicBezTo>
                    <a:pt x="f145" y="f40"/>
                    <a:pt x="f145" y="f40"/>
                    <a:pt x="f145" y="f40"/>
                  </a:cubicBezTo>
                  <a:cubicBezTo>
                    <a:pt x="f91" y="f40"/>
                    <a:pt x="f91" y="f40"/>
                    <a:pt x="f91" y="f40"/>
                  </a:cubicBezTo>
                  <a:cubicBezTo>
                    <a:pt x="f145" y="f40"/>
                    <a:pt x="f145" y="f146"/>
                    <a:pt x="f94" y="f146"/>
                  </a:cubicBezTo>
                  <a:cubicBezTo>
                    <a:pt x="f94" y="f146"/>
                    <a:pt x="f94" y="f146"/>
                    <a:pt x="f94" y="f146"/>
                  </a:cubicBezTo>
                  <a:cubicBezTo>
                    <a:pt x="f143" y="f146"/>
                    <a:pt x="f143" y="f146"/>
                    <a:pt x="f143" y="f146"/>
                  </a:cubicBezTo>
                  <a:cubicBezTo>
                    <a:pt x="f94" y="f38"/>
                    <a:pt x="f94" y="f38"/>
                    <a:pt x="f94" y="f38"/>
                  </a:cubicBezTo>
                  <a:cubicBezTo>
                    <a:pt x="f145" y="f146"/>
                    <a:pt x="f94" y="f146"/>
                    <a:pt x="f145" y="f146"/>
                  </a:cubicBezTo>
                  <a:cubicBezTo>
                    <a:pt x="f145" y="f38"/>
                    <a:pt x="f94" y="f38"/>
                    <a:pt x="f145" y="f38"/>
                  </a:cubicBezTo>
                  <a:cubicBezTo>
                    <a:pt x="f91" y="f146"/>
                    <a:pt x="f91" y="f146"/>
                    <a:pt x="f91" y="f146"/>
                  </a:cubicBezTo>
                  <a:cubicBezTo>
                    <a:pt x="f91" y="f146"/>
                    <a:pt x="f91" y="f146"/>
                    <a:pt x="f91" y="f146"/>
                  </a:cubicBezTo>
                  <a:cubicBezTo>
                    <a:pt x="f91" y="f146"/>
                    <a:pt x="f91" y="f146"/>
                    <a:pt x="f91" y="f146"/>
                  </a:cubicBezTo>
                  <a:cubicBezTo>
                    <a:pt x="f91" y="f38"/>
                    <a:pt x="f88" y="f146"/>
                    <a:pt x="f88" y="f38"/>
                  </a:cubicBezTo>
                  <a:cubicBezTo>
                    <a:pt x="f91" y="f38"/>
                    <a:pt x="f91" y="f38"/>
                    <a:pt x="f91" y="f38"/>
                  </a:cubicBezTo>
                  <a:cubicBezTo>
                    <a:pt x="f91" y="f33"/>
                    <a:pt x="f91" y="f146"/>
                    <a:pt x="f145" y="f38"/>
                  </a:cubicBezTo>
                  <a:cubicBezTo>
                    <a:pt x="f91" y="f33"/>
                    <a:pt x="f91" y="f38"/>
                    <a:pt x="f91" y="f33"/>
                  </a:cubicBezTo>
                  <a:cubicBezTo>
                    <a:pt x="f91" y="f33"/>
                    <a:pt x="f91" y="f33"/>
                    <a:pt x="f91" y="f33"/>
                  </a:cubicBezTo>
                  <a:cubicBezTo>
                    <a:pt x="f91" y="f33"/>
                    <a:pt x="f145" y="f31"/>
                    <a:pt x="f91" y="f31"/>
                  </a:cubicBezTo>
                  <a:cubicBezTo>
                    <a:pt x="f91" y="f31"/>
                    <a:pt x="f91" y="f31"/>
                    <a:pt x="f91" y="f31"/>
                  </a:cubicBezTo>
                  <a:cubicBezTo>
                    <a:pt x="f88" y="f31"/>
                    <a:pt x="f88" y="f31"/>
                    <a:pt x="f147" y="f31"/>
                  </a:cubicBezTo>
                  <a:cubicBezTo>
                    <a:pt x="f88" y="f148"/>
                    <a:pt x="f147" y="f148"/>
                    <a:pt x="f88" y="f148"/>
                  </a:cubicBezTo>
                  <a:cubicBezTo>
                    <a:pt x="f88" y="f148"/>
                    <a:pt x="f88" y="f31"/>
                    <a:pt x="f91" y="f31"/>
                  </a:cubicBezTo>
                  <a:cubicBezTo>
                    <a:pt x="f145" y="f148"/>
                    <a:pt x="f91" y="f33"/>
                    <a:pt x="f145" y="f31"/>
                  </a:cubicBezTo>
                  <a:cubicBezTo>
                    <a:pt x="f94" y="f148"/>
                    <a:pt x="f94" y="f148"/>
                    <a:pt x="f94" y="f148"/>
                  </a:cubicBezTo>
                  <a:cubicBezTo>
                    <a:pt x="f94" y="f148"/>
                    <a:pt x="f94" y="f148"/>
                    <a:pt x="f94" y="f148"/>
                  </a:cubicBezTo>
                  <a:cubicBezTo>
                    <a:pt x="f145" y="f148"/>
                    <a:pt x="f145" y="f148"/>
                    <a:pt x="f145" y="f148"/>
                  </a:cubicBezTo>
                  <a:cubicBezTo>
                    <a:pt x="f145" y="f148"/>
                    <a:pt x="f91" y="f28"/>
                    <a:pt x="f88" y="f28"/>
                  </a:cubicBezTo>
                  <a:cubicBezTo>
                    <a:pt x="f91" y="f28"/>
                    <a:pt x="f91" y="f28"/>
                    <a:pt x="f91" y="f28"/>
                  </a:cubicBezTo>
                  <a:cubicBezTo>
                    <a:pt x="f91" y="f149"/>
                    <a:pt x="f88" y="f149"/>
                    <a:pt x="f88" y="f24"/>
                  </a:cubicBezTo>
                  <a:cubicBezTo>
                    <a:pt x="f88" y="f149"/>
                    <a:pt x="f88" y="f19"/>
                    <a:pt x="f147" y="f24"/>
                  </a:cubicBezTo>
                  <a:cubicBezTo>
                    <a:pt x="f147" y="f24"/>
                    <a:pt x="f147" y="f149"/>
                    <a:pt x="f86" y="f149"/>
                  </a:cubicBezTo>
                  <a:cubicBezTo>
                    <a:pt x="f147" y="f149"/>
                    <a:pt x="f147" y="f149"/>
                    <a:pt x="f147" y="f149"/>
                  </a:cubicBezTo>
                  <a:cubicBezTo>
                    <a:pt x="f86" y="f149"/>
                    <a:pt x="f147" y="f24"/>
                    <a:pt x="f86" y="f24"/>
                  </a:cubicBezTo>
                  <a:cubicBezTo>
                    <a:pt x="f147" y="f24"/>
                    <a:pt x="f147" y="f24"/>
                    <a:pt x="f88" y="f19"/>
                  </a:cubicBezTo>
                  <a:cubicBezTo>
                    <a:pt x="f147" y="f19"/>
                    <a:pt x="f91" y="f19"/>
                    <a:pt x="f88" y="f19"/>
                  </a:cubicBezTo>
                  <a:cubicBezTo>
                    <a:pt x="f88" y="f150"/>
                    <a:pt x="f147" y="f150"/>
                    <a:pt x="f147" y="f150"/>
                  </a:cubicBezTo>
                  <a:cubicBezTo>
                    <a:pt x="f147" y="f17"/>
                    <a:pt x="f86" y="f15"/>
                    <a:pt x="f84" y="f15"/>
                  </a:cubicBezTo>
                  <a:cubicBezTo>
                    <a:pt x="f86" y="f10"/>
                    <a:pt x="f86" y="f10"/>
                    <a:pt x="f86" y="f8"/>
                  </a:cubicBezTo>
                  <a:cubicBezTo>
                    <a:pt x="f86" y="f8"/>
                    <a:pt x="f86" y="f10"/>
                    <a:pt x="f86" y="f8"/>
                  </a:cubicBezTo>
                  <a:cubicBezTo>
                    <a:pt x="f86" y="f8"/>
                    <a:pt x="f86" y="f8"/>
                    <a:pt x="f86" y="f8"/>
                  </a:cubicBezTo>
                  <a:cubicBezTo>
                    <a:pt x="f86" y="f8"/>
                    <a:pt x="f86" y="f151"/>
                    <a:pt x="f84" y="f8"/>
                  </a:cubicBezTo>
                  <a:cubicBezTo>
                    <a:pt x="f86" y="f151"/>
                    <a:pt x="f86" y="f151"/>
                    <a:pt x="f86" y="f151"/>
                  </a:cubicBezTo>
                  <a:cubicBezTo>
                    <a:pt x="f84" y="f151"/>
                    <a:pt x="f84" y="f151"/>
                    <a:pt x="f84" y="f151"/>
                  </a:cubicBezTo>
                  <a:cubicBezTo>
                    <a:pt x="f86" y="f151"/>
                    <a:pt x="f86" y="f151"/>
                    <a:pt x="f86" y="f151"/>
                  </a:cubicBezTo>
                  <a:cubicBezTo>
                    <a:pt x="f86" y="f152"/>
                    <a:pt x="f84" y="f152"/>
                    <a:pt x="f84" y="f152"/>
                  </a:cubicBezTo>
                  <a:cubicBezTo>
                    <a:pt x="f84" y="f152"/>
                    <a:pt x="f84" y="f152"/>
                    <a:pt x="f84" y="f152"/>
                  </a:cubicBezTo>
                  <a:cubicBezTo>
                    <a:pt x="f6" y="f152"/>
                    <a:pt x="f6" y="f153"/>
                    <a:pt x="f6" y="f153"/>
                  </a:cubicBezTo>
                  <a:cubicBezTo>
                    <a:pt x="f6" y="f5"/>
                    <a:pt x="f6" y="f5"/>
                    <a:pt x="f6" y="f5"/>
                  </a:cubicBezTo>
                  <a:cubicBezTo>
                    <a:pt x="f6" y="f5"/>
                    <a:pt x="f6" y="f5"/>
                    <a:pt x="f6" y="f5"/>
                  </a:cubicBezTo>
                  <a:cubicBezTo>
                    <a:pt x="f6" y="f5"/>
                    <a:pt x="f84" y="f5"/>
                    <a:pt x="f6" y="f5"/>
                  </a:cubicBezTo>
                  <a:cubicBezTo>
                    <a:pt x="f86" y="f5"/>
                    <a:pt x="f86" y="f5"/>
                    <a:pt x="f86" y="f5"/>
                  </a:cubicBezTo>
                  <a:cubicBezTo>
                    <a:pt x="f84" y="f5"/>
                    <a:pt x="f84" y="f5"/>
                    <a:pt x="f84" y="f5"/>
                  </a:cubicBezTo>
                  <a:cubicBezTo>
                    <a:pt x="f6" y="f153"/>
                    <a:pt x="f84" y="f153"/>
                    <a:pt x="f84" y="f153"/>
                  </a:cubicBezTo>
                  <a:cubicBezTo>
                    <a:pt x="f84" y="f153"/>
                    <a:pt x="f84" y="f153"/>
                    <a:pt x="f84" y="f153"/>
                  </a:cubicBezTo>
                  <a:cubicBezTo>
                    <a:pt x="f84" y="f5"/>
                    <a:pt x="f86" y="f153"/>
                    <a:pt x="f86" y="f153"/>
                  </a:cubicBezTo>
                  <a:cubicBezTo>
                    <a:pt x="f86" y="f5"/>
                    <a:pt x="f86" y="f5"/>
                    <a:pt x="f86" y="f5"/>
                  </a:cubicBezTo>
                  <a:cubicBezTo>
                    <a:pt x="f86" y="f5"/>
                    <a:pt x="f86" y="f153"/>
                    <a:pt x="f147" y="f153"/>
                  </a:cubicBezTo>
                  <a:cubicBezTo>
                    <a:pt x="f86" y="f153"/>
                    <a:pt x="f86" y="f153"/>
                    <a:pt x="f86" y="f153"/>
                  </a:cubicBezTo>
                  <a:cubicBezTo>
                    <a:pt x="f147" y="f153"/>
                    <a:pt x="f147" y="f153"/>
                    <a:pt x="f147" y="f152"/>
                  </a:cubicBezTo>
                  <a:cubicBezTo>
                    <a:pt x="f147" y="f152"/>
                    <a:pt x="f88" y="f152"/>
                    <a:pt x="f88" y="f151"/>
                  </a:cubicBezTo>
                  <a:cubicBezTo>
                    <a:pt x="f88" y="f151"/>
                    <a:pt x="f147" y="f151"/>
                    <a:pt x="f86" y="f151"/>
                  </a:cubicBezTo>
                  <a:cubicBezTo>
                    <a:pt x="f86" y="f151"/>
                    <a:pt x="f147" y="f151"/>
                    <a:pt x="f147" y="f8"/>
                  </a:cubicBezTo>
                  <a:cubicBezTo>
                    <a:pt x="f147" y="f8"/>
                    <a:pt x="f88" y="f151"/>
                    <a:pt x="f88" y="f8"/>
                  </a:cubicBezTo>
                  <a:cubicBezTo>
                    <a:pt x="f88" y="f8"/>
                    <a:pt x="f88" y="f8"/>
                    <a:pt x="f88" y="f8"/>
                  </a:cubicBezTo>
                  <a:cubicBezTo>
                    <a:pt x="f91" y="f8"/>
                    <a:pt x="f91" y="f8"/>
                    <a:pt x="f91" y="f8"/>
                  </a:cubicBezTo>
                  <a:cubicBezTo>
                    <a:pt x="f91" y="f10"/>
                    <a:pt x="f145" y="f15"/>
                    <a:pt x="f145" y="f17"/>
                  </a:cubicBezTo>
                  <a:cubicBezTo>
                    <a:pt x="f145" y="f17"/>
                    <a:pt x="f145" y="f17"/>
                    <a:pt x="f145" y="f17"/>
                  </a:cubicBezTo>
                  <a:cubicBezTo>
                    <a:pt x="f94" y="f17"/>
                    <a:pt x="f94" y="f150"/>
                    <a:pt x="f143" y="f150"/>
                  </a:cubicBezTo>
                  <a:cubicBezTo>
                    <a:pt x="f143" y="f19"/>
                    <a:pt x="f142" y="f24"/>
                    <a:pt x="f143" y="f149"/>
                  </a:cubicBezTo>
                  <a:cubicBezTo>
                    <a:pt x="f96" y="f28"/>
                    <a:pt x="f100" y="f148"/>
                    <a:pt x="f100" y="f33"/>
                  </a:cubicBezTo>
                  <a:cubicBezTo>
                    <a:pt x="f100" y="f33"/>
                    <a:pt x="f100" y="f33"/>
                    <a:pt x="f100" y="f33"/>
                  </a:cubicBezTo>
                  <a:cubicBezTo>
                    <a:pt x="f100" y="f33"/>
                    <a:pt x="f96" y="f33"/>
                    <a:pt x="f100" y="f33"/>
                  </a:cubicBezTo>
                  <a:cubicBezTo>
                    <a:pt x="f100" y="f33"/>
                    <a:pt x="f100" y="f33"/>
                    <a:pt x="f140" y="f33"/>
                  </a:cubicBezTo>
                  <a:cubicBezTo>
                    <a:pt x="f140" y="f38"/>
                    <a:pt x="f103" y="f146"/>
                    <a:pt x="f105" y="f146"/>
                  </a:cubicBezTo>
                  <a:cubicBezTo>
                    <a:pt x="f103" y="f146"/>
                    <a:pt x="f103" y="f146"/>
                    <a:pt x="f103" y="f146"/>
                  </a:cubicBezTo>
                  <a:cubicBezTo>
                    <a:pt x="f105" y="f40"/>
                    <a:pt x="f105" y="f45"/>
                    <a:pt x="f105" y="f45"/>
                  </a:cubicBezTo>
                  <a:cubicBezTo>
                    <a:pt x="f105" y="f144"/>
                    <a:pt x="f105" y="f144"/>
                    <a:pt x="f105" y="f144"/>
                  </a:cubicBezTo>
                  <a:cubicBezTo>
                    <a:pt x="f137" y="f144"/>
                    <a:pt x="f137" y="f144"/>
                    <a:pt x="f108" y="f47"/>
                  </a:cubicBezTo>
                  <a:cubicBezTo>
                    <a:pt x="f108" y="f47"/>
                    <a:pt x="f108" y="f49"/>
                    <a:pt x="f108" y="f51"/>
                  </a:cubicBezTo>
                  <a:cubicBezTo>
                    <a:pt x="f134" y="f54"/>
                    <a:pt x="f110" y="f141"/>
                    <a:pt x="f130" y="f62"/>
                  </a:cubicBezTo>
                  <a:cubicBezTo>
                    <a:pt x="f130" y="f62"/>
                    <a:pt x="f130" y="f62"/>
                    <a:pt x="f130" y="f62"/>
                  </a:cubicBezTo>
                  <a:cubicBezTo>
                    <a:pt x="f118" y="f67"/>
                    <a:pt x="f118" y="f73"/>
                    <a:pt x="f119" y="f74"/>
                  </a:cubicBezTo>
                  <a:cubicBezTo>
                    <a:pt x="f118" y="f74"/>
                    <a:pt x="f118" y="f74"/>
                    <a:pt x="f118" y="f74"/>
                  </a:cubicBezTo>
                  <a:cubicBezTo>
                    <a:pt x="f118" y="f138"/>
                    <a:pt x="f119" y="f138"/>
                    <a:pt x="f128" y="f138"/>
                  </a:cubicBezTo>
                  <a:cubicBezTo>
                    <a:pt x="f128" y="f138"/>
                    <a:pt x="f122" y="f81"/>
                    <a:pt x="f128" y="f81"/>
                  </a:cubicBezTo>
                  <a:cubicBezTo>
                    <a:pt x="f128" y="f136"/>
                    <a:pt x="f122" y="f136"/>
                    <a:pt x="f122" y="f136"/>
                  </a:cubicBezTo>
                  <a:cubicBezTo>
                    <a:pt x="f122" y="f83"/>
                    <a:pt x="f124" y="f83"/>
                    <a:pt x="f124" y="f89"/>
                  </a:cubicBezTo>
                  <a:cubicBezTo>
                    <a:pt x="f124" y="f89"/>
                    <a:pt x="f124" y="f89"/>
                    <a:pt x="f124" y="f89"/>
                  </a:cubicBezTo>
                  <a:cubicBezTo>
                    <a:pt x="f124" y="f89"/>
                    <a:pt x="f124" y="f89"/>
                    <a:pt x="f124" y="f89"/>
                  </a:cubicBezTo>
                  <a:cubicBezTo>
                    <a:pt x="f124" y="f133"/>
                    <a:pt x="f124" y="f90"/>
                    <a:pt x="f123" y="f133"/>
                  </a:cubicBezTo>
                  <a:cubicBezTo>
                    <a:pt x="f123" y="f90"/>
                    <a:pt x="f114" y="f132"/>
                    <a:pt x="f120" y="f131"/>
                  </a:cubicBezTo>
                  <a:cubicBezTo>
                    <a:pt x="f114" y="f131"/>
                    <a:pt x="f114" y="f131"/>
                    <a:pt x="f114" y="f131"/>
                  </a:cubicBezTo>
                  <a:cubicBezTo>
                    <a:pt x="f114" y="f95"/>
                    <a:pt x="f114" y="f104"/>
                    <a:pt x="f116" y="f104"/>
                  </a:cubicBezTo>
                  <a:cubicBezTo>
                    <a:pt x="f116" y="f104"/>
                    <a:pt x="f116" y="f104"/>
                    <a:pt x="f116" y="f129"/>
                  </a:cubicBezTo>
                  <a:cubicBezTo>
                    <a:pt x="f116" y="f129"/>
                    <a:pt x="f116" y="f104"/>
                    <a:pt x="f116" y="f129"/>
                  </a:cubicBezTo>
                  <a:cubicBezTo>
                    <a:pt x="f109" y="f107"/>
                    <a:pt x="f111" y="f111"/>
                    <a:pt x="f109" y="f116"/>
                  </a:cubicBezTo>
                  <a:cubicBezTo>
                    <a:pt x="f104" y="f126"/>
                    <a:pt x="f101" y="f122"/>
                    <a:pt x="f98" y="f119"/>
                  </a:cubicBezTo>
                  <a:cubicBezTo>
                    <a:pt x="f98" y="f119"/>
                    <a:pt x="f98" y="f119"/>
                    <a:pt x="f98" y="f119"/>
                  </a:cubicBezTo>
                  <a:cubicBezTo>
                    <a:pt x="f95" y="f119"/>
                    <a:pt x="f98" y="f117"/>
                    <a:pt x="f95" y="f118"/>
                  </a:cubicBezTo>
                  <a:cubicBezTo>
                    <a:pt x="f95" y="f117"/>
                    <a:pt x="f93" y="f117"/>
                    <a:pt x="f95" y="f117"/>
                  </a:cubicBezTo>
                  <a:cubicBezTo>
                    <a:pt x="f93" y="f117"/>
                    <a:pt x="f93" y="f113"/>
                    <a:pt x="f90" y="f113"/>
                  </a:cubicBezTo>
                  <a:cubicBezTo>
                    <a:pt x="f90" y="f113"/>
                    <a:pt x="f90" y="f113"/>
                    <a:pt x="f90" y="f113"/>
                  </a:cubicBezTo>
                  <a:cubicBezTo>
                    <a:pt x="f90" y="f112"/>
                    <a:pt x="f89" y="f110"/>
                    <a:pt x="f89" y="f108"/>
                  </a:cubicBezTo>
                  <a:cubicBezTo>
                    <a:pt x="f90" y="f108"/>
                    <a:pt x="f90" y="f108"/>
                    <a:pt x="f90" y="f108"/>
                  </a:cubicBezTo>
                  <a:cubicBezTo>
                    <a:pt x="f90" y="f108"/>
                    <a:pt x="f89" y="f108"/>
                    <a:pt x="f89" y="f106"/>
                  </a:cubicBezTo>
                  <a:cubicBezTo>
                    <a:pt x="f89" y="f108"/>
                    <a:pt x="f89" y="f108"/>
                    <a:pt x="f89" y="f108"/>
                  </a:cubicBezTo>
                  <a:cubicBezTo>
                    <a:pt x="f85" y="f105"/>
                    <a:pt x="f83" y="f102"/>
                    <a:pt x="f78" y="f99"/>
                  </a:cubicBezTo>
                  <a:cubicBezTo>
                    <a:pt x="f78" y="f97"/>
                    <a:pt x="f83" y="f97"/>
                    <a:pt x="f81" y="f97"/>
                  </a:cubicBezTo>
                  <a:cubicBezTo>
                    <a:pt x="f78" y="f97"/>
                    <a:pt x="f78" y="f97"/>
                    <a:pt x="f78" y="f97"/>
                  </a:cubicBezTo>
                  <a:cubicBezTo>
                    <a:pt x="f78" y="f96"/>
                    <a:pt x="f81" y="f94"/>
                    <a:pt x="f78" y="f94"/>
                  </a:cubicBezTo>
                  <a:cubicBezTo>
                    <a:pt x="f78" y="f96"/>
                    <a:pt x="f78" y="f94"/>
                    <a:pt x="f78" y="f96"/>
                  </a:cubicBezTo>
                  <a:cubicBezTo>
                    <a:pt x="f78" y="f94"/>
                    <a:pt x="f78" y="f92"/>
                    <a:pt x="f76" y="f92"/>
                  </a:cubicBezTo>
                  <a:cubicBezTo>
                    <a:pt x="f78" y="f92"/>
                    <a:pt x="f78" y="f92"/>
                    <a:pt x="f78" y="f92"/>
                  </a:cubicBezTo>
                  <a:cubicBezTo>
                    <a:pt x="f74" y="f91"/>
                    <a:pt x="f74" y="f88"/>
                    <a:pt x="f73" y="f88"/>
                  </a:cubicBezTo>
                  <a:cubicBezTo>
                    <a:pt x="f64" y="f82"/>
                    <a:pt x="f56" y="f77"/>
                    <a:pt x="f51" y="f70"/>
                  </a:cubicBezTo>
                  <a:cubicBezTo>
                    <a:pt x="f47" y="f61"/>
                    <a:pt x="f40" y="f57"/>
                    <a:pt x="f35" y="f50"/>
                  </a:cubicBezTo>
                  <a:cubicBezTo>
                    <a:pt x="f38" y="f154"/>
                    <a:pt x="f35" y="f154"/>
                    <a:pt x="f35" y="f48"/>
                  </a:cubicBezTo>
                  <a:cubicBezTo>
                    <a:pt x="f35" y="f48"/>
                    <a:pt x="f35" y="f48"/>
                    <a:pt x="f35" y="f48"/>
                  </a:cubicBezTo>
                  <a:cubicBezTo>
                    <a:pt x="f33" y="f48"/>
                    <a:pt x="f33" y="f155"/>
                    <a:pt x="f33" y="f48"/>
                  </a:cubicBezTo>
                  <a:cubicBezTo>
                    <a:pt x="f31" y="f46"/>
                    <a:pt x="f27" y="f44"/>
                    <a:pt x="f28" y="f42"/>
                  </a:cubicBezTo>
                  <a:cubicBezTo>
                    <a:pt x="f27" y="f42"/>
                    <a:pt x="f27" y="f42"/>
                    <a:pt x="f27" y="f42"/>
                  </a:cubicBezTo>
                  <a:cubicBezTo>
                    <a:pt x="f28" y="f42"/>
                    <a:pt x="f28" y="f42"/>
                    <a:pt x="f28" y="f42"/>
                  </a:cubicBezTo>
                  <a:cubicBezTo>
                    <a:pt x="f28" y="f42"/>
                    <a:pt x="f28" y="f42"/>
                    <a:pt x="f28" y="f42"/>
                  </a:cubicBezTo>
                  <a:cubicBezTo>
                    <a:pt x="f28" y="f42"/>
                    <a:pt x="f28" y="f39"/>
                    <a:pt x="f24" y="f42"/>
                  </a:cubicBezTo>
                  <a:cubicBezTo>
                    <a:pt x="f19" y="f34"/>
                    <a:pt x="f17" y="f29"/>
                    <a:pt x="f10" y="f21"/>
                  </a:cubicBezTo>
                  <a:cubicBezTo>
                    <a:pt x="f10" y="f156"/>
                    <a:pt x="f157" y="f20"/>
                    <a:pt x="f8" y="f158"/>
                  </a:cubicBezTo>
                  <a:cubicBezTo>
                    <a:pt x="f8" y="f14"/>
                    <a:pt x="f159" y="f160"/>
                    <a:pt x="f5" y="f9"/>
                  </a:cubicBezTo>
                  <a:cubicBezTo>
                    <a:pt x="f5" y="f9"/>
                    <a:pt x="f159" y="f7"/>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53" name="Freeform 150">
              <a:extLst>
                <a:ext uri="{FF2B5EF4-FFF2-40B4-BE49-F238E27FC236}">
                  <a16:creationId xmlns:a16="http://schemas.microsoft.com/office/drawing/2014/main" id="{26BF0AEB-B9E0-401E-9D68-31ED4311E901}"/>
                </a:ext>
              </a:extLst>
            </p:cNvPr>
            <p:cNvSpPr/>
            <p:nvPr/>
          </p:nvSpPr>
          <p:spPr>
            <a:xfrm>
              <a:off x="9638836" y="4534948"/>
              <a:ext cx="163284" cy="296421"/>
            </a:xfrm>
            <a:custGeom>
              <a:avLst/>
              <a:gdLst>
                <a:gd name="f0" fmla="val 10800000"/>
                <a:gd name="f1" fmla="val 5400000"/>
                <a:gd name="f2" fmla="val 180"/>
                <a:gd name="f3" fmla="val w"/>
                <a:gd name="f4" fmla="val h"/>
                <a:gd name="f5" fmla="val 0"/>
                <a:gd name="f6" fmla="val 110"/>
                <a:gd name="f7" fmla="val 200"/>
                <a:gd name="f8" fmla="val 107"/>
                <a:gd name="f9" fmla="val 195"/>
                <a:gd name="f10" fmla="val 191"/>
                <a:gd name="f11" fmla="val 105"/>
                <a:gd name="f12" fmla="val 190"/>
                <a:gd name="f13" fmla="val 187"/>
                <a:gd name="f14" fmla="val 103"/>
                <a:gd name="f15" fmla="val 182"/>
                <a:gd name="f16" fmla="val 101"/>
                <a:gd name="f17" fmla="val 179"/>
                <a:gd name="f18" fmla="val 98"/>
                <a:gd name="f19" fmla="val 177"/>
                <a:gd name="f20" fmla="val 178"/>
                <a:gd name="f21" fmla="val 97"/>
                <a:gd name="f22" fmla="val 175"/>
                <a:gd name="f23" fmla="val 174"/>
                <a:gd name="f24" fmla="val 95"/>
                <a:gd name="f25" fmla="val 171"/>
                <a:gd name="f26" fmla="val 169"/>
                <a:gd name="f27" fmla="val 93"/>
                <a:gd name="f28" fmla="val 166"/>
                <a:gd name="f29" fmla="val 91"/>
                <a:gd name="f30" fmla="val 164"/>
                <a:gd name="f31" fmla="val 161"/>
                <a:gd name="f32" fmla="val 162"/>
                <a:gd name="f33" fmla="val 90"/>
                <a:gd name="f34" fmla="val 160"/>
                <a:gd name="f35" fmla="val 89"/>
                <a:gd name="f36" fmla="val 158"/>
                <a:gd name="f37" fmla="val 156"/>
                <a:gd name="f38" fmla="val 155"/>
                <a:gd name="f39" fmla="val 88"/>
                <a:gd name="f40" fmla="val 153"/>
                <a:gd name="f41" fmla="val 86"/>
                <a:gd name="f42" fmla="val 152"/>
                <a:gd name="f43" fmla="val 85"/>
                <a:gd name="f44" fmla="val 149"/>
                <a:gd name="f45" fmla="val 84"/>
                <a:gd name="f46" fmla="val 147"/>
                <a:gd name="f47" fmla="val 82"/>
                <a:gd name="f48" fmla="val 144"/>
                <a:gd name="f49" fmla="val 80"/>
                <a:gd name="f50" fmla="val 142"/>
                <a:gd name="f51" fmla="val 78"/>
                <a:gd name="f52" fmla="val 140"/>
                <a:gd name="f53" fmla="val 139"/>
                <a:gd name="f54" fmla="val 138"/>
                <a:gd name="f55" fmla="val 77"/>
                <a:gd name="f56" fmla="val 136"/>
                <a:gd name="f57" fmla="val 76"/>
                <a:gd name="f58" fmla="val 135"/>
                <a:gd name="f59" fmla="val 134"/>
                <a:gd name="f60" fmla="val 132"/>
                <a:gd name="f61" fmla="val 75"/>
                <a:gd name="f62" fmla="val 131"/>
                <a:gd name="f63" fmla="val 73"/>
                <a:gd name="f64" fmla="val 129"/>
                <a:gd name="f65" fmla="val 127"/>
                <a:gd name="f66" fmla="val 72"/>
                <a:gd name="f67" fmla="val 126"/>
                <a:gd name="f68" fmla="val 71"/>
                <a:gd name="f69" fmla="val 69"/>
                <a:gd name="f70" fmla="val 125"/>
                <a:gd name="f71" fmla="val 123"/>
                <a:gd name="f72" fmla="val 122"/>
                <a:gd name="f73" fmla="val 121"/>
                <a:gd name="f74" fmla="val 119"/>
                <a:gd name="f75" fmla="val 68"/>
                <a:gd name="f76" fmla="val 118"/>
                <a:gd name="f77" fmla="val 116"/>
                <a:gd name="f78" fmla="val 114"/>
                <a:gd name="f79" fmla="val 113"/>
                <a:gd name="f80" fmla="val 112"/>
                <a:gd name="f81" fmla="val 65"/>
                <a:gd name="f82" fmla="val 64"/>
                <a:gd name="f83" fmla="val 109"/>
                <a:gd name="f84" fmla="val 108"/>
                <a:gd name="f85" fmla="val 106"/>
                <a:gd name="f86" fmla="val 63"/>
                <a:gd name="f87" fmla="val 62"/>
                <a:gd name="f88" fmla="val 60"/>
                <a:gd name="f89" fmla="val 100"/>
                <a:gd name="f90" fmla="val 99"/>
                <a:gd name="f91" fmla="val 59"/>
                <a:gd name="f92" fmla="val 96"/>
                <a:gd name="f93" fmla="val 58"/>
                <a:gd name="f94" fmla="val 56"/>
                <a:gd name="f95" fmla="val 55"/>
                <a:gd name="f96" fmla="val 92"/>
                <a:gd name="f97" fmla="val 52"/>
                <a:gd name="f98" fmla="val 51"/>
                <a:gd name="f99" fmla="val 87"/>
                <a:gd name="f100" fmla="val 50"/>
                <a:gd name="f101" fmla="val 49"/>
                <a:gd name="f102" fmla="val 47"/>
                <a:gd name="f103" fmla="val 79"/>
                <a:gd name="f104" fmla="val 46"/>
                <a:gd name="f105" fmla="val 74"/>
                <a:gd name="f106" fmla="val 45"/>
                <a:gd name="f107" fmla="val 70"/>
                <a:gd name="f108" fmla="val 43"/>
                <a:gd name="f109" fmla="val 67"/>
                <a:gd name="f110" fmla="val 41"/>
                <a:gd name="f111" fmla="val 42"/>
                <a:gd name="f112" fmla="val 66"/>
                <a:gd name="f113" fmla="val 61"/>
                <a:gd name="f114" fmla="val 37"/>
                <a:gd name="f115" fmla="val 35"/>
                <a:gd name="f116" fmla="val 38"/>
                <a:gd name="f117" fmla="val 57"/>
                <a:gd name="f118" fmla="val 54"/>
                <a:gd name="f119" fmla="val 53"/>
                <a:gd name="f120" fmla="val 34"/>
                <a:gd name="f121" fmla="val 33"/>
                <a:gd name="f122" fmla="val 32"/>
                <a:gd name="f123" fmla="val 44"/>
                <a:gd name="f124" fmla="val 30"/>
                <a:gd name="f125" fmla="val 29"/>
                <a:gd name="f126" fmla="val 40"/>
                <a:gd name="f127" fmla="val 28"/>
                <a:gd name="f128" fmla="val 25"/>
                <a:gd name="f129" fmla="val 24"/>
                <a:gd name="f130" fmla="val 39"/>
                <a:gd name="f131" fmla="val 36"/>
                <a:gd name="f132" fmla="val 31"/>
                <a:gd name="f133" fmla="val 22"/>
                <a:gd name="f134" fmla="val 27"/>
                <a:gd name="f135" fmla="val 21"/>
                <a:gd name="f136" fmla="val 26"/>
                <a:gd name="f137" fmla="val 20"/>
                <a:gd name="f138" fmla="val 19"/>
                <a:gd name="f139" fmla="val 17"/>
                <a:gd name="f140" fmla="val 23"/>
                <a:gd name="f141" fmla="val 16"/>
                <a:gd name="f142" fmla="val 18"/>
                <a:gd name="f143" fmla="val 15"/>
                <a:gd name="f144" fmla="val 14"/>
                <a:gd name="f145" fmla="val 13"/>
                <a:gd name="f146" fmla="val 11"/>
                <a:gd name="f147" fmla="val 9"/>
                <a:gd name="f148" fmla="val 12"/>
                <a:gd name="f149" fmla="val 8"/>
                <a:gd name="f150" fmla="val 7"/>
                <a:gd name="f151" fmla="val 6"/>
                <a:gd name="f152" fmla="val 5"/>
                <a:gd name="f153" fmla="val 4"/>
                <a:gd name="f154" fmla="val 3"/>
                <a:gd name="f155" fmla="val 1"/>
                <a:gd name="f156" fmla="val 2"/>
                <a:gd name="f157" fmla="val 148"/>
                <a:gd name="f158" fmla="val 165"/>
                <a:gd name="f159" fmla="val 173"/>
                <a:gd name="f160" fmla="val 184"/>
                <a:gd name="f161" fmla="val 186"/>
                <a:gd name="f162" fmla="val 188"/>
                <a:gd name="f163" fmla="val 102"/>
                <a:gd name="f164" fmla="val 194"/>
                <a:gd name="f165" fmla="val 199"/>
                <a:gd name="f166" fmla="+- 0 0 -90"/>
                <a:gd name="f167" fmla="*/ f3 1 110"/>
                <a:gd name="f168" fmla="*/ f4 1 200"/>
                <a:gd name="f169" fmla="+- f7 0 f5"/>
                <a:gd name="f170" fmla="+- f6 0 f5"/>
                <a:gd name="f171" fmla="*/ f166 f0 1"/>
                <a:gd name="f172" fmla="*/ f170 1 110"/>
                <a:gd name="f173" fmla="*/ f169 1 200"/>
                <a:gd name="f174" fmla="*/ 98 f170 1"/>
                <a:gd name="f175" fmla="*/ 175 f169 1"/>
                <a:gd name="f176" fmla="*/ 95 f170 1"/>
                <a:gd name="f177" fmla="*/ 169 f169 1"/>
                <a:gd name="f178" fmla="*/ 89 f170 1"/>
                <a:gd name="f179" fmla="*/ 156 f169 1"/>
                <a:gd name="f180" fmla="*/ 88 f170 1"/>
                <a:gd name="f181" fmla="*/ 152 f169 1"/>
                <a:gd name="f182" fmla="*/ 78 f170 1"/>
                <a:gd name="f183" fmla="*/ 140 f169 1"/>
                <a:gd name="f184" fmla="*/ 77 f170 1"/>
                <a:gd name="f185" fmla="*/ 136 f169 1"/>
                <a:gd name="f186" fmla="*/ 75 f170 1"/>
                <a:gd name="f187" fmla="*/ 127 f169 1"/>
                <a:gd name="f188" fmla="*/ 71 f170 1"/>
                <a:gd name="f189" fmla="*/ 122 f169 1"/>
                <a:gd name="f190" fmla="*/ 68 f170 1"/>
                <a:gd name="f191" fmla="*/ 119 f169 1"/>
                <a:gd name="f192" fmla="*/ 116 f169 1"/>
                <a:gd name="f193" fmla="*/ 64 f170 1"/>
                <a:gd name="f194" fmla="*/ 109 f169 1"/>
                <a:gd name="f195" fmla="*/ 62 f170 1"/>
                <a:gd name="f196" fmla="*/ 105 f169 1"/>
                <a:gd name="f197" fmla="*/ 60 f170 1"/>
                <a:gd name="f198" fmla="*/ 100 f169 1"/>
                <a:gd name="f199" fmla="*/ 58 f170 1"/>
                <a:gd name="f200" fmla="*/ 95 f169 1"/>
                <a:gd name="f201" fmla="*/ 55 f170 1"/>
                <a:gd name="f202" fmla="*/ 88 f169 1"/>
                <a:gd name="f203" fmla="*/ 50 f170 1"/>
                <a:gd name="f204" fmla="*/ 82 f169 1"/>
                <a:gd name="f205" fmla="*/ 49 f170 1"/>
                <a:gd name="f206" fmla="*/ 79 f169 1"/>
                <a:gd name="f207" fmla="*/ 46 f170 1"/>
                <a:gd name="f208" fmla="*/ 75 f169 1"/>
                <a:gd name="f209" fmla="*/ 73 f169 1"/>
                <a:gd name="f210" fmla="*/ 45 f170 1"/>
                <a:gd name="f211" fmla="*/ 71 f169 1"/>
                <a:gd name="f212" fmla="*/ 43 f170 1"/>
                <a:gd name="f213" fmla="*/ 69 f169 1"/>
                <a:gd name="f214" fmla="*/ 37 f170 1"/>
                <a:gd name="f215" fmla="*/ 58 f169 1"/>
                <a:gd name="f216" fmla="*/ 35 f170 1"/>
                <a:gd name="f217" fmla="*/ 54 f169 1"/>
                <a:gd name="f218" fmla="*/ 34 f170 1"/>
                <a:gd name="f219" fmla="*/ 52 f169 1"/>
                <a:gd name="f220" fmla="*/ 29 f170 1"/>
                <a:gd name="f221" fmla="*/ 43 f169 1"/>
                <a:gd name="f222" fmla="*/ 25 f170 1"/>
                <a:gd name="f223" fmla="*/ 28 f170 1"/>
                <a:gd name="f224" fmla="*/ 39 f169 1"/>
                <a:gd name="f225" fmla="*/ 34 f169 1"/>
                <a:gd name="f226" fmla="*/ 24 f170 1"/>
                <a:gd name="f227" fmla="*/ 31 f169 1"/>
                <a:gd name="f228" fmla="*/ 30 f169 1"/>
                <a:gd name="f229" fmla="*/ 22 f170 1"/>
                <a:gd name="f230" fmla="*/ 28 f169 1"/>
                <a:gd name="f231" fmla="*/ 20 f170 1"/>
                <a:gd name="f232" fmla="*/ 27 f169 1"/>
                <a:gd name="f233" fmla="*/ 22 f169 1"/>
                <a:gd name="f234" fmla="*/ 17 f170 1"/>
                <a:gd name="f235" fmla="*/ 21 f169 1"/>
                <a:gd name="f236" fmla="*/ 18 f169 1"/>
                <a:gd name="f237" fmla="*/ 16 f170 1"/>
                <a:gd name="f238" fmla="*/ 16 f169 1"/>
                <a:gd name="f239" fmla="*/ 15 f170 1"/>
                <a:gd name="f240" fmla="*/ 13 f170 1"/>
                <a:gd name="f241" fmla="*/ 12 f169 1"/>
                <a:gd name="f242" fmla="*/ 6 f170 1"/>
                <a:gd name="f243" fmla="*/ 6 f169 1"/>
                <a:gd name="f244" fmla="*/ 3 f170 1"/>
                <a:gd name="f245" fmla="*/ 4 f169 1"/>
                <a:gd name="f246" fmla="*/ 2 f170 1"/>
                <a:gd name="f247" fmla="*/ 0 f169 1"/>
                <a:gd name="f248" fmla="*/ 0 f170 1"/>
                <a:gd name="f249" fmla="*/ 3 f169 1"/>
                <a:gd name="f250" fmla="*/ 4 f170 1"/>
                <a:gd name="f251" fmla="*/ 7 f170 1"/>
                <a:gd name="f252" fmla="*/ 21 f170 1"/>
                <a:gd name="f253" fmla="*/ 47 f169 1"/>
                <a:gd name="f254" fmla="*/ 32 f170 1"/>
                <a:gd name="f255" fmla="*/ 87 f169 1"/>
                <a:gd name="f256" fmla="*/ 97 f169 1"/>
                <a:gd name="f257" fmla="*/ 153 f169 1"/>
                <a:gd name="f258" fmla="*/ 85 f170 1"/>
                <a:gd name="f259" fmla="*/ 165 f169 1"/>
                <a:gd name="f260" fmla="*/ 107 f170 1"/>
                <a:gd name="f261" fmla="*/ 195 f169 1"/>
                <a:gd name="f262" fmla="*/ f171 1 f2"/>
                <a:gd name="f263" fmla="*/ f174 1 110"/>
                <a:gd name="f264" fmla="*/ f175 1 200"/>
                <a:gd name="f265" fmla="*/ f176 1 110"/>
                <a:gd name="f266" fmla="*/ f177 1 200"/>
                <a:gd name="f267" fmla="*/ f178 1 110"/>
                <a:gd name="f268" fmla="*/ f179 1 200"/>
                <a:gd name="f269" fmla="*/ f180 1 110"/>
                <a:gd name="f270" fmla="*/ f181 1 200"/>
                <a:gd name="f271" fmla="*/ f182 1 110"/>
                <a:gd name="f272" fmla="*/ f183 1 200"/>
                <a:gd name="f273" fmla="*/ f184 1 110"/>
                <a:gd name="f274" fmla="*/ f185 1 200"/>
                <a:gd name="f275" fmla="*/ f186 1 110"/>
                <a:gd name="f276" fmla="*/ f187 1 200"/>
                <a:gd name="f277" fmla="*/ f188 1 110"/>
                <a:gd name="f278" fmla="*/ f189 1 200"/>
                <a:gd name="f279" fmla="*/ f190 1 110"/>
                <a:gd name="f280" fmla="*/ f191 1 200"/>
                <a:gd name="f281" fmla="*/ f192 1 200"/>
                <a:gd name="f282" fmla="*/ f193 1 110"/>
                <a:gd name="f283" fmla="*/ f194 1 200"/>
                <a:gd name="f284" fmla="*/ f195 1 110"/>
                <a:gd name="f285" fmla="*/ f196 1 200"/>
                <a:gd name="f286" fmla="*/ f197 1 110"/>
                <a:gd name="f287" fmla="*/ f198 1 200"/>
                <a:gd name="f288" fmla="*/ f199 1 110"/>
                <a:gd name="f289" fmla="*/ f200 1 200"/>
                <a:gd name="f290" fmla="*/ f201 1 110"/>
                <a:gd name="f291" fmla="*/ f202 1 200"/>
                <a:gd name="f292" fmla="*/ f203 1 110"/>
                <a:gd name="f293" fmla="*/ f204 1 200"/>
                <a:gd name="f294" fmla="*/ f205 1 110"/>
                <a:gd name="f295" fmla="*/ f206 1 200"/>
                <a:gd name="f296" fmla="*/ f207 1 110"/>
                <a:gd name="f297" fmla="*/ f208 1 200"/>
                <a:gd name="f298" fmla="*/ f209 1 200"/>
                <a:gd name="f299" fmla="*/ f210 1 110"/>
                <a:gd name="f300" fmla="*/ f211 1 200"/>
                <a:gd name="f301" fmla="*/ f212 1 110"/>
                <a:gd name="f302" fmla="*/ f213 1 200"/>
                <a:gd name="f303" fmla="*/ f214 1 110"/>
                <a:gd name="f304" fmla="*/ f215 1 200"/>
                <a:gd name="f305" fmla="*/ f216 1 110"/>
                <a:gd name="f306" fmla="*/ f217 1 200"/>
                <a:gd name="f307" fmla="*/ f218 1 110"/>
                <a:gd name="f308" fmla="*/ f219 1 200"/>
                <a:gd name="f309" fmla="*/ f220 1 110"/>
                <a:gd name="f310" fmla="*/ f221 1 200"/>
                <a:gd name="f311" fmla="*/ f222 1 110"/>
                <a:gd name="f312" fmla="*/ f223 1 110"/>
                <a:gd name="f313" fmla="*/ f224 1 200"/>
                <a:gd name="f314" fmla="*/ f225 1 200"/>
                <a:gd name="f315" fmla="*/ f226 1 110"/>
                <a:gd name="f316" fmla="*/ f227 1 200"/>
                <a:gd name="f317" fmla="*/ f228 1 200"/>
                <a:gd name="f318" fmla="*/ f229 1 110"/>
                <a:gd name="f319" fmla="*/ f230 1 200"/>
                <a:gd name="f320" fmla="*/ f231 1 110"/>
                <a:gd name="f321" fmla="*/ f232 1 200"/>
                <a:gd name="f322" fmla="*/ f233 1 200"/>
                <a:gd name="f323" fmla="*/ f234 1 110"/>
                <a:gd name="f324" fmla="*/ f235 1 200"/>
                <a:gd name="f325" fmla="*/ f236 1 200"/>
                <a:gd name="f326" fmla="*/ f237 1 110"/>
                <a:gd name="f327" fmla="*/ f238 1 200"/>
                <a:gd name="f328" fmla="*/ f239 1 110"/>
                <a:gd name="f329" fmla="*/ f240 1 110"/>
                <a:gd name="f330" fmla="*/ f241 1 200"/>
                <a:gd name="f331" fmla="*/ f242 1 110"/>
                <a:gd name="f332" fmla="*/ f243 1 200"/>
                <a:gd name="f333" fmla="*/ f244 1 110"/>
                <a:gd name="f334" fmla="*/ f245 1 200"/>
                <a:gd name="f335" fmla="*/ f246 1 110"/>
                <a:gd name="f336" fmla="*/ f247 1 200"/>
                <a:gd name="f337" fmla="*/ f248 1 110"/>
                <a:gd name="f338" fmla="*/ f249 1 200"/>
                <a:gd name="f339" fmla="*/ f250 1 110"/>
                <a:gd name="f340" fmla="*/ f251 1 110"/>
                <a:gd name="f341" fmla="*/ f252 1 110"/>
                <a:gd name="f342" fmla="*/ f253 1 200"/>
                <a:gd name="f343" fmla="*/ f254 1 110"/>
                <a:gd name="f344" fmla="*/ f255 1 200"/>
                <a:gd name="f345" fmla="*/ f256 1 200"/>
                <a:gd name="f346" fmla="*/ f257 1 200"/>
                <a:gd name="f347" fmla="*/ f258 1 110"/>
                <a:gd name="f348" fmla="*/ f259 1 200"/>
                <a:gd name="f349" fmla="*/ f260 1 110"/>
                <a:gd name="f350" fmla="*/ f261 1 200"/>
                <a:gd name="f351" fmla="*/ 0 1 f172"/>
                <a:gd name="f352" fmla="*/ f6 1 f172"/>
                <a:gd name="f353" fmla="*/ 0 1 f173"/>
                <a:gd name="f354" fmla="*/ f7 1 f173"/>
                <a:gd name="f355" fmla="+- f262 0 f1"/>
                <a:gd name="f356" fmla="*/ f263 1 f172"/>
                <a:gd name="f357" fmla="*/ f264 1 f173"/>
                <a:gd name="f358" fmla="*/ f265 1 f172"/>
                <a:gd name="f359" fmla="*/ f266 1 f173"/>
                <a:gd name="f360" fmla="*/ f267 1 f172"/>
                <a:gd name="f361" fmla="*/ f268 1 f173"/>
                <a:gd name="f362" fmla="*/ f269 1 f172"/>
                <a:gd name="f363" fmla="*/ f270 1 f173"/>
                <a:gd name="f364" fmla="*/ f271 1 f172"/>
                <a:gd name="f365" fmla="*/ f272 1 f173"/>
                <a:gd name="f366" fmla="*/ f273 1 f172"/>
                <a:gd name="f367" fmla="*/ f274 1 f173"/>
                <a:gd name="f368" fmla="*/ f275 1 f172"/>
                <a:gd name="f369" fmla="*/ f276 1 f173"/>
                <a:gd name="f370" fmla="*/ f277 1 f172"/>
                <a:gd name="f371" fmla="*/ f278 1 f173"/>
                <a:gd name="f372" fmla="*/ f279 1 f172"/>
                <a:gd name="f373" fmla="*/ f280 1 f173"/>
                <a:gd name="f374" fmla="*/ f281 1 f173"/>
                <a:gd name="f375" fmla="*/ f282 1 f172"/>
                <a:gd name="f376" fmla="*/ f283 1 f173"/>
                <a:gd name="f377" fmla="*/ f284 1 f172"/>
                <a:gd name="f378" fmla="*/ f285 1 f173"/>
                <a:gd name="f379" fmla="*/ f286 1 f172"/>
                <a:gd name="f380" fmla="*/ f287 1 f173"/>
                <a:gd name="f381" fmla="*/ f288 1 f172"/>
                <a:gd name="f382" fmla="*/ f289 1 f173"/>
                <a:gd name="f383" fmla="*/ f290 1 f172"/>
                <a:gd name="f384" fmla="*/ f291 1 f173"/>
                <a:gd name="f385" fmla="*/ f292 1 f172"/>
                <a:gd name="f386" fmla="*/ f293 1 f173"/>
                <a:gd name="f387" fmla="*/ f294 1 f172"/>
                <a:gd name="f388" fmla="*/ f295 1 f173"/>
                <a:gd name="f389" fmla="*/ f296 1 f172"/>
                <a:gd name="f390" fmla="*/ f297 1 f173"/>
                <a:gd name="f391" fmla="*/ f298 1 f173"/>
                <a:gd name="f392" fmla="*/ f299 1 f172"/>
                <a:gd name="f393" fmla="*/ f300 1 f173"/>
                <a:gd name="f394" fmla="*/ f301 1 f172"/>
                <a:gd name="f395" fmla="*/ f302 1 f173"/>
                <a:gd name="f396" fmla="*/ f303 1 f172"/>
                <a:gd name="f397" fmla="*/ f304 1 f173"/>
                <a:gd name="f398" fmla="*/ f305 1 f172"/>
                <a:gd name="f399" fmla="*/ f306 1 f173"/>
                <a:gd name="f400" fmla="*/ f307 1 f172"/>
                <a:gd name="f401" fmla="*/ f308 1 f173"/>
                <a:gd name="f402" fmla="*/ f309 1 f172"/>
                <a:gd name="f403" fmla="*/ f310 1 f173"/>
                <a:gd name="f404" fmla="*/ f311 1 f172"/>
                <a:gd name="f405" fmla="*/ f312 1 f172"/>
                <a:gd name="f406" fmla="*/ f313 1 f173"/>
                <a:gd name="f407" fmla="*/ f314 1 f173"/>
                <a:gd name="f408" fmla="*/ f315 1 f172"/>
                <a:gd name="f409" fmla="*/ f316 1 f173"/>
                <a:gd name="f410" fmla="*/ f317 1 f173"/>
                <a:gd name="f411" fmla="*/ f318 1 f172"/>
                <a:gd name="f412" fmla="*/ f319 1 f173"/>
                <a:gd name="f413" fmla="*/ f320 1 f172"/>
                <a:gd name="f414" fmla="*/ f321 1 f173"/>
                <a:gd name="f415" fmla="*/ f322 1 f173"/>
                <a:gd name="f416" fmla="*/ f323 1 f172"/>
                <a:gd name="f417" fmla="*/ f324 1 f173"/>
                <a:gd name="f418" fmla="*/ f325 1 f173"/>
                <a:gd name="f419" fmla="*/ f326 1 f172"/>
                <a:gd name="f420" fmla="*/ f327 1 f173"/>
                <a:gd name="f421" fmla="*/ f328 1 f172"/>
                <a:gd name="f422" fmla="*/ f329 1 f172"/>
                <a:gd name="f423" fmla="*/ f330 1 f173"/>
                <a:gd name="f424" fmla="*/ f331 1 f172"/>
                <a:gd name="f425" fmla="*/ f332 1 f173"/>
                <a:gd name="f426" fmla="*/ f333 1 f172"/>
                <a:gd name="f427" fmla="*/ f334 1 f173"/>
                <a:gd name="f428" fmla="*/ f335 1 f172"/>
                <a:gd name="f429" fmla="*/ f336 1 f173"/>
                <a:gd name="f430" fmla="*/ f337 1 f172"/>
                <a:gd name="f431" fmla="*/ f338 1 f173"/>
                <a:gd name="f432" fmla="*/ f339 1 f172"/>
                <a:gd name="f433" fmla="*/ f340 1 f172"/>
                <a:gd name="f434" fmla="*/ f341 1 f172"/>
                <a:gd name="f435" fmla="*/ f342 1 f173"/>
                <a:gd name="f436" fmla="*/ f343 1 f172"/>
                <a:gd name="f437" fmla="*/ f344 1 f173"/>
                <a:gd name="f438" fmla="*/ f345 1 f173"/>
                <a:gd name="f439" fmla="*/ f346 1 f173"/>
                <a:gd name="f440" fmla="*/ f347 1 f172"/>
                <a:gd name="f441" fmla="*/ f348 1 f173"/>
                <a:gd name="f442" fmla="*/ f349 1 f172"/>
                <a:gd name="f443" fmla="*/ f350 1 f173"/>
                <a:gd name="f444" fmla="*/ f351 f167 1"/>
                <a:gd name="f445" fmla="*/ f352 f167 1"/>
                <a:gd name="f446" fmla="*/ f354 f168 1"/>
                <a:gd name="f447" fmla="*/ f353 f168 1"/>
                <a:gd name="f448" fmla="*/ f356 f167 1"/>
                <a:gd name="f449" fmla="*/ f357 f168 1"/>
                <a:gd name="f450" fmla="*/ f358 f167 1"/>
                <a:gd name="f451" fmla="*/ f359 f168 1"/>
                <a:gd name="f452" fmla="*/ f360 f167 1"/>
                <a:gd name="f453" fmla="*/ f361 f168 1"/>
                <a:gd name="f454" fmla="*/ f362 f167 1"/>
                <a:gd name="f455" fmla="*/ f363 f168 1"/>
                <a:gd name="f456" fmla="*/ f364 f167 1"/>
                <a:gd name="f457" fmla="*/ f365 f168 1"/>
                <a:gd name="f458" fmla="*/ f366 f167 1"/>
                <a:gd name="f459" fmla="*/ f367 f168 1"/>
                <a:gd name="f460" fmla="*/ f368 f167 1"/>
                <a:gd name="f461" fmla="*/ f369 f168 1"/>
                <a:gd name="f462" fmla="*/ f370 f167 1"/>
                <a:gd name="f463" fmla="*/ f371 f168 1"/>
                <a:gd name="f464" fmla="*/ f372 f167 1"/>
                <a:gd name="f465" fmla="*/ f373 f168 1"/>
                <a:gd name="f466" fmla="*/ f374 f168 1"/>
                <a:gd name="f467" fmla="*/ f375 f167 1"/>
                <a:gd name="f468" fmla="*/ f376 f168 1"/>
                <a:gd name="f469" fmla="*/ f377 f167 1"/>
                <a:gd name="f470" fmla="*/ f378 f168 1"/>
                <a:gd name="f471" fmla="*/ f379 f167 1"/>
                <a:gd name="f472" fmla="*/ f380 f168 1"/>
                <a:gd name="f473" fmla="*/ f381 f167 1"/>
                <a:gd name="f474" fmla="*/ f382 f168 1"/>
                <a:gd name="f475" fmla="*/ f383 f167 1"/>
                <a:gd name="f476" fmla="*/ f384 f168 1"/>
                <a:gd name="f477" fmla="*/ f385 f167 1"/>
                <a:gd name="f478" fmla="*/ f386 f168 1"/>
                <a:gd name="f479" fmla="*/ f387 f167 1"/>
                <a:gd name="f480" fmla="*/ f388 f168 1"/>
                <a:gd name="f481" fmla="*/ f389 f167 1"/>
                <a:gd name="f482" fmla="*/ f390 f168 1"/>
                <a:gd name="f483" fmla="*/ f391 f168 1"/>
                <a:gd name="f484" fmla="*/ f392 f167 1"/>
                <a:gd name="f485" fmla="*/ f393 f168 1"/>
                <a:gd name="f486" fmla="*/ f394 f167 1"/>
                <a:gd name="f487" fmla="*/ f395 f168 1"/>
                <a:gd name="f488" fmla="*/ f396 f167 1"/>
                <a:gd name="f489" fmla="*/ f397 f168 1"/>
                <a:gd name="f490" fmla="*/ f398 f167 1"/>
                <a:gd name="f491" fmla="*/ f399 f168 1"/>
                <a:gd name="f492" fmla="*/ f400 f167 1"/>
                <a:gd name="f493" fmla="*/ f401 f168 1"/>
                <a:gd name="f494" fmla="*/ f402 f167 1"/>
                <a:gd name="f495" fmla="*/ f403 f168 1"/>
                <a:gd name="f496" fmla="*/ f404 f167 1"/>
                <a:gd name="f497" fmla="*/ f405 f167 1"/>
                <a:gd name="f498" fmla="*/ f406 f168 1"/>
                <a:gd name="f499" fmla="*/ f407 f168 1"/>
                <a:gd name="f500" fmla="*/ f408 f167 1"/>
                <a:gd name="f501" fmla="*/ f409 f168 1"/>
                <a:gd name="f502" fmla="*/ f410 f168 1"/>
                <a:gd name="f503" fmla="*/ f411 f167 1"/>
                <a:gd name="f504" fmla="*/ f412 f168 1"/>
                <a:gd name="f505" fmla="*/ f413 f167 1"/>
                <a:gd name="f506" fmla="*/ f414 f168 1"/>
                <a:gd name="f507" fmla="*/ f415 f168 1"/>
                <a:gd name="f508" fmla="*/ f416 f167 1"/>
                <a:gd name="f509" fmla="*/ f417 f168 1"/>
                <a:gd name="f510" fmla="*/ f418 f168 1"/>
                <a:gd name="f511" fmla="*/ f419 f167 1"/>
                <a:gd name="f512" fmla="*/ f420 f168 1"/>
                <a:gd name="f513" fmla="*/ f421 f167 1"/>
                <a:gd name="f514" fmla="*/ f422 f167 1"/>
                <a:gd name="f515" fmla="*/ f423 f168 1"/>
                <a:gd name="f516" fmla="*/ f424 f167 1"/>
                <a:gd name="f517" fmla="*/ f425 f168 1"/>
                <a:gd name="f518" fmla="*/ f426 f167 1"/>
                <a:gd name="f519" fmla="*/ f427 f168 1"/>
                <a:gd name="f520" fmla="*/ f428 f167 1"/>
                <a:gd name="f521" fmla="*/ f429 f168 1"/>
                <a:gd name="f522" fmla="*/ f430 f167 1"/>
                <a:gd name="f523" fmla="*/ f431 f168 1"/>
                <a:gd name="f524" fmla="*/ f432 f167 1"/>
                <a:gd name="f525" fmla="*/ f433 f167 1"/>
                <a:gd name="f526" fmla="*/ f434 f167 1"/>
                <a:gd name="f527" fmla="*/ f435 f168 1"/>
                <a:gd name="f528" fmla="*/ f436 f167 1"/>
                <a:gd name="f529" fmla="*/ f437 f168 1"/>
                <a:gd name="f530" fmla="*/ f438 f168 1"/>
                <a:gd name="f531" fmla="*/ f439 f168 1"/>
                <a:gd name="f532" fmla="*/ f440 f167 1"/>
                <a:gd name="f533" fmla="*/ f441 f168 1"/>
                <a:gd name="f534" fmla="*/ f442 f167 1"/>
                <a:gd name="f535" fmla="*/ f443 f168 1"/>
              </a:gdLst>
              <a:ahLst/>
              <a:cxnLst>
                <a:cxn ang="3cd4">
                  <a:pos x="hc" y="t"/>
                </a:cxn>
                <a:cxn ang="0">
                  <a:pos x="r" y="vc"/>
                </a:cxn>
                <a:cxn ang="cd4">
                  <a:pos x="hc" y="b"/>
                </a:cxn>
                <a:cxn ang="cd2">
                  <a:pos x="l" y="vc"/>
                </a:cxn>
                <a:cxn ang="f355">
                  <a:pos x="f448" y="f449"/>
                </a:cxn>
                <a:cxn ang="f355">
                  <a:pos x="f450" y="f451"/>
                </a:cxn>
                <a:cxn ang="f355">
                  <a:pos x="f452" y="f453"/>
                </a:cxn>
                <a:cxn ang="f355">
                  <a:pos x="f454" y="f455"/>
                </a:cxn>
                <a:cxn ang="f355">
                  <a:pos x="f456" y="f457"/>
                </a:cxn>
                <a:cxn ang="f355">
                  <a:pos x="f458" y="f459"/>
                </a:cxn>
                <a:cxn ang="f355">
                  <a:pos x="f460" y="f461"/>
                </a:cxn>
                <a:cxn ang="f355">
                  <a:pos x="f462" y="f463"/>
                </a:cxn>
                <a:cxn ang="f355">
                  <a:pos x="f464" y="f465"/>
                </a:cxn>
                <a:cxn ang="f355">
                  <a:pos x="f464" y="f466"/>
                </a:cxn>
                <a:cxn ang="f355">
                  <a:pos x="f467" y="f468"/>
                </a:cxn>
                <a:cxn ang="f355">
                  <a:pos x="f469" y="f470"/>
                </a:cxn>
                <a:cxn ang="f355">
                  <a:pos x="f471" y="f472"/>
                </a:cxn>
                <a:cxn ang="f355">
                  <a:pos x="f473" y="f474"/>
                </a:cxn>
                <a:cxn ang="f355">
                  <a:pos x="f475" y="f476"/>
                </a:cxn>
                <a:cxn ang="f355">
                  <a:pos x="f477" y="f478"/>
                </a:cxn>
                <a:cxn ang="f355">
                  <a:pos x="f479" y="f480"/>
                </a:cxn>
                <a:cxn ang="f355">
                  <a:pos x="f481" y="f482"/>
                </a:cxn>
                <a:cxn ang="f355">
                  <a:pos x="f481" y="f483"/>
                </a:cxn>
                <a:cxn ang="f355">
                  <a:pos x="f484" y="f485"/>
                </a:cxn>
                <a:cxn ang="f355">
                  <a:pos x="f486" y="f487"/>
                </a:cxn>
                <a:cxn ang="f355">
                  <a:pos x="f488" y="f489"/>
                </a:cxn>
                <a:cxn ang="f355">
                  <a:pos x="f490" y="f491"/>
                </a:cxn>
                <a:cxn ang="f355">
                  <a:pos x="f492" y="f493"/>
                </a:cxn>
                <a:cxn ang="f355">
                  <a:pos x="f494" y="f495"/>
                </a:cxn>
                <a:cxn ang="f355">
                  <a:pos x="f496" y="f495"/>
                </a:cxn>
                <a:cxn ang="f355">
                  <a:pos x="f497" y="f498"/>
                </a:cxn>
                <a:cxn ang="f355">
                  <a:pos x="f497" y="f499"/>
                </a:cxn>
                <a:cxn ang="f355">
                  <a:pos x="f500" y="f501"/>
                </a:cxn>
                <a:cxn ang="f355">
                  <a:pos x="f500" y="f502"/>
                </a:cxn>
                <a:cxn ang="f355">
                  <a:pos x="f503" y="f504"/>
                </a:cxn>
                <a:cxn ang="f355">
                  <a:pos x="f505" y="f506"/>
                </a:cxn>
                <a:cxn ang="f355">
                  <a:pos x="f505" y="f507"/>
                </a:cxn>
                <a:cxn ang="f355">
                  <a:pos x="f508" y="f509"/>
                </a:cxn>
                <a:cxn ang="f355">
                  <a:pos x="f508" y="f510"/>
                </a:cxn>
                <a:cxn ang="f355">
                  <a:pos x="f511" y="f512"/>
                </a:cxn>
                <a:cxn ang="f355">
                  <a:pos x="f513" y="f510"/>
                </a:cxn>
                <a:cxn ang="f355">
                  <a:pos x="f514" y="f515"/>
                </a:cxn>
                <a:cxn ang="f355">
                  <a:pos x="f516" y="f517"/>
                </a:cxn>
                <a:cxn ang="f355">
                  <a:pos x="f518" y="f519"/>
                </a:cxn>
                <a:cxn ang="f355">
                  <a:pos x="f520" y="f521"/>
                </a:cxn>
                <a:cxn ang="f355">
                  <a:pos x="f522" y="f523"/>
                </a:cxn>
                <a:cxn ang="f355">
                  <a:pos x="f524" y="f517"/>
                </a:cxn>
                <a:cxn ang="f355">
                  <a:pos x="f525" y="f512"/>
                </a:cxn>
                <a:cxn ang="f355">
                  <a:pos x="f514" y="f501"/>
                </a:cxn>
                <a:cxn ang="f355">
                  <a:pos x="f526" y="f527"/>
                </a:cxn>
                <a:cxn ang="f355">
                  <a:pos x="f497" y="f489"/>
                </a:cxn>
                <a:cxn ang="f355">
                  <a:pos x="f528" y="f487"/>
                </a:cxn>
                <a:cxn ang="f355">
                  <a:pos x="f486" y="f529"/>
                </a:cxn>
                <a:cxn ang="f355">
                  <a:pos x="f479" y="f530"/>
                </a:cxn>
                <a:cxn ang="f355">
                  <a:pos x="f473" y="f468"/>
                </a:cxn>
                <a:cxn ang="f355">
                  <a:pos x="f456" y="f531"/>
                </a:cxn>
                <a:cxn ang="f355">
                  <a:pos x="f532" y="f533"/>
                </a:cxn>
                <a:cxn ang="f355">
                  <a:pos x="f534" y="f535"/>
                </a:cxn>
              </a:cxnLst>
              <a:rect l="f444" t="f447" r="f445" b="f446"/>
              <a:pathLst>
                <a:path w="110" h="200">
                  <a:moveTo>
                    <a:pt x="f8" y="f9"/>
                  </a:moveTo>
                  <a:cubicBezTo>
                    <a:pt x="f6" y="f10"/>
                    <a:pt x="f11" y="f12"/>
                    <a:pt x="f11" y="f13"/>
                  </a:cubicBezTo>
                  <a:cubicBezTo>
                    <a:pt x="f14" y="f13"/>
                    <a:pt x="f14" y="f13"/>
                    <a:pt x="f14" y="f13"/>
                  </a:cubicBezTo>
                  <a:cubicBezTo>
                    <a:pt x="f14" y="f15"/>
                    <a:pt x="f16" y="f17"/>
                    <a:pt x="f18" y="f19"/>
                  </a:cubicBezTo>
                  <a:cubicBezTo>
                    <a:pt x="f18" y="f20"/>
                    <a:pt x="f18" y="f20"/>
                    <a:pt x="f18" y="f20"/>
                  </a:cubicBezTo>
                  <a:cubicBezTo>
                    <a:pt x="f21" y="f19"/>
                    <a:pt x="f18" y="f22"/>
                    <a:pt x="f18" y="f22"/>
                  </a:cubicBezTo>
                  <a:cubicBezTo>
                    <a:pt x="f21" y="f22"/>
                    <a:pt x="f21" y="f22"/>
                    <a:pt x="f21" y="f22"/>
                  </a:cubicBezTo>
                  <a:cubicBezTo>
                    <a:pt x="f18" y="f22"/>
                    <a:pt x="f21" y="f22"/>
                    <a:pt x="f21" y="f23"/>
                  </a:cubicBezTo>
                  <a:cubicBezTo>
                    <a:pt x="f21" y="f23"/>
                    <a:pt x="f21" y="f23"/>
                    <a:pt x="f24" y="f23"/>
                  </a:cubicBezTo>
                  <a:cubicBezTo>
                    <a:pt x="f21" y="f23"/>
                    <a:pt x="f21" y="f23"/>
                    <a:pt x="f21" y="f23"/>
                  </a:cubicBezTo>
                  <a:cubicBezTo>
                    <a:pt x="f18" y="f25"/>
                    <a:pt x="f24" y="f25"/>
                    <a:pt x="f24" y="f26"/>
                  </a:cubicBezTo>
                  <a:cubicBezTo>
                    <a:pt x="f24" y="f26"/>
                    <a:pt x="f24" y="f26"/>
                    <a:pt x="f24" y="f26"/>
                  </a:cubicBezTo>
                  <a:cubicBezTo>
                    <a:pt x="f27" y="f28"/>
                    <a:pt x="f29" y="f30"/>
                    <a:pt x="f29" y="f31"/>
                  </a:cubicBezTo>
                  <a:cubicBezTo>
                    <a:pt x="f29" y="f32"/>
                    <a:pt x="f33" y="f32"/>
                    <a:pt x="f33" y="f32"/>
                  </a:cubicBezTo>
                  <a:cubicBezTo>
                    <a:pt x="f33" y="f32"/>
                    <a:pt x="f33" y="f31"/>
                    <a:pt x="f33" y="f34"/>
                  </a:cubicBezTo>
                  <a:cubicBezTo>
                    <a:pt x="f35" y="f31"/>
                    <a:pt x="f33" y="f36"/>
                    <a:pt x="f33" y="f36"/>
                  </a:cubicBezTo>
                  <a:cubicBezTo>
                    <a:pt x="f33" y="f36"/>
                    <a:pt x="f33" y="f36"/>
                    <a:pt x="f33" y="f36"/>
                  </a:cubicBezTo>
                  <a:cubicBezTo>
                    <a:pt x="f33" y="f37"/>
                    <a:pt x="f35" y="f36"/>
                    <a:pt x="f35" y="f37"/>
                  </a:cubicBezTo>
                  <a:cubicBezTo>
                    <a:pt x="f35" y="f37"/>
                    <a:pt x="f35" y="f37"/>
                    <a:pt x="f35" y="f37"/>
                  </a:cubicBezTo>
                  <a:cubicBezTo>
                    <a:pt x="f33" y="f38"/>
                    <a:pt x="f39" y="f37"/>
                    <a:pt x="f39" y="f38"/>
                  </a:cubicBezTo>
                  <a:cubicBezTo>
                    <a:pt x="f35" y="f38"/>
                    <a:pt x="f35" y="f38"/>
                    <a:pt x="f35" y="f38"/>
                  </a:cubicBezTo>
                  <a:cubicBezTo>
                    <a:pt x="f35" y="f38"/>
                    <a:pt x="f39" y="f38"/>
                    <a:pt x="f39" y="f40"/>
                  </a:cubicBezTo>
                  <a:cubicBezTo>
                    <a:pt x="f39" y="f40"/>
                    <a:pt x="f39" y="f40"/>
                    <a:pt x="f39" y="f40"/>
                  </a:cubicBezTo>
                  <a:cubicBezTo>
                    <a:pt x="f39" y="f40"/>
                    <a:pt x="f41" y="f40"/>
                    <a:pt x="f39" y="f42"/>
                  </a:cubicBezTo>
                  <a:cubicBezTo>
                    <a:pt x="f41" y="f42"/>
                    <a:pt x="f39" y="f40"/>
                    <a:pt x="f41" y="f40"/>
                  </a:cubicBezTo>
                  <a:cubicBezTo>
                    <a:pt x="f43" y="f44"/>
                    <a:pt x="f45" y="f46"/>
                    <a:pt x="f47" y="f48"/>
                  </a:cubicBezTo>
                  <a:cubicBezTo>
                    <a:pt x="f49" y="f48"/>
                    <a:pt x="f49" y="f48"/>
                    <a:pt x="f49" y="f48"/>
                  </a:cubicBezTo>
                  <a:cubicBezTo>
                    <a:pt x="f49" y="f50"/>
                    <a:pt x="f49" y="f50"/>
                    <a:pt x="f49" y="f50"/>
                  </a:cubicBezTo>
                  <a:cubicBezTo>
                    <a:pt x="f51" y="f50"/>
                    <a:pt x="f51" y="f50"/>
                    <a:pt x="f51" y="f50"/>
                  </a:cubicBezTo>
                  <a:cubicBezTo>
                    <a:pt x="f51" y="f52"/>
                    <a:pt x="f49" y="f52"/>
                    <a:pt x="f51" y="f52"/>
                  </a:cubicBezTo>
                  <a:cubicBezTo>
                    <a:pt x="f51" y="f52"/>
                    <a:pt x="f51" y="f52"/>
                    <a:pt x="f51" y="f52"/>
                  </a:cubicBezTo>
                  <a:cubicBezTo>
                    <a:pt x="f51" y="f53"/>
                    <a:pt x="f51" y="f53"/>
                    <a:pt x="f51" y="f54"/>
                  </a:cubicBezTo>
                  <a:cubicBezTo>
                    <a:pt x="f51" y="f53"/>
                    <a:pt x="f51" y="f53"/>
                    <a:pt x="f55" y="f53"/>
                  </a:cubicBezTo>
                  <a:cubicBezTo>
                    <a:pt x="f51" y="f54"/>
                    <a:pt x="f55" y="f54"/>
                    <a:pt x="f55" y="f56"/>
                  </a:cubicBezTo>
                  <a:cubicBezTo>
                    <a:pt x="f55" y="f54"/>
                    <a:pt x="f55" y="f54"/>
                    <a:pt x="f55" y="f54"/>
                  </a:cubicBezTo>
                  <a:cubicBezTo>
                    <a:pt x="f57" y="f56"/>
                    <a:pt x="f55" y="f56"/>
                    <a:pt x="f55" y="f56"/>
                  </a:cubicBezTo>
                  <a:cubicBezTo>
                    <a:pt x="f57" y="f56"/>
                    <a:pt x="f57" y="f56"/>
                    <a:pt x="f57" y="f56"/>
                  </a:cubicBezTo>
                  <a:cubicBezTo>
                    <a:pt x="f55" y="f58"/>
                    <a:pt x="f57" y="f59"/>
                    <a:pt x="f57" y="f59"/>
                  </a:cubicBezTo>
                  <a:cubicBezTo>
                    <a:pt x="f57" y="f59"/>
                    <a:pt x="f57" y="f59"/>
                    <a:pt x="f57" y="f59"/>
                  </a:cubicBezTo>
                  <a:cubicBezTo>
                    <a:pt x="f57" y="f60"/>
                    <a:pt x="f61" y="f60"/>
                    <a:pt x="f61" y="f62"/>
                  </a:cubicBezTo>
                  <a:cubicBezTo>
                    <a:pt x="f63" y="f62"/>
                    <a:pt x="f63" y="f62"/>
                    <a:pt x="f63" y="f62"/>
                  </a:cubicBezTo>
                  <a:cubicBezTo>
                    <a:pt x="f61" y="f64"/>
                    <a:pt x="f63" y="f64"/>
                    <a:pt x="f61" y="f65"/>
                  </a:cubicBezTo>
                  <a:cubicBezTo>
                    <a:pt x="f63" y="f65"/>
                    <a:pt x="f66" y="f67"/>
                    <a:pt x="f66" y="f67"/>
                  </a:cubicBezTo>
                  <a:cubicBezTo>
                    <a:pt x="f66" y="f67"/>
                    <a:pt x="f68" y="f67"/>
                    <a:pt x="f66" y="f65"/>
                  </a:cubicBezTo>
                  <a:cubicBezTo>
                    <a:pt x="f68" y="f67"/>
                    <a:pt x="f68" y="f67"/>
                    <a:pt x="f68" y="f67"/>
                  </a:cubicBezTo>
                  <a:cubicBezTo>
                    <a:pt x="f68" y="f65"/>
                    <a:pt x="f68" y="f65"/>
                    <a:pt x="f68" y="f65"/>
                  </a:cubicBezTo>
                  <a:cubicBezTo>
                    <a:pt x="f68" y="f65"/>
                    <a:pt x="f68" y="f67"/>
                    <a:pt x="f69" y="f67"/>
                  </a:cubicBezTo>
                  <a:cubicBezTo>
                    <a:pt x="f68" y="f70"/>
                    <a:pt x="f68" y="f71"/>
                    <a:pt x="f68" y="f72"/>
                  </a:cubicBezTo>
                  <a:cubicBezTo>
                    <a:pt x="f68" y="f71"/>
                    <a:pt x="f69" y="f71"/>
                    <a:pt x="f69" y="f71"/>
                  </a:cubicBezTo>
                  <a:cubicBezTo>
                    <a:pt x="f68" y="f73"/>
                    <a:pt x="f68" y="f73"/>
                    <a:pt x="f68" y="f73"/>
                  </a:cubicBezTo>
                  <a:cubicBezTo>
                    <a:pt x="f68" y="f73"/>
                    <a:pt x="f69" y="f72"/>
                    <a:pt x="f69" y="f73"/>
                  </a:cubicBezTo>
                  <a:cubicBezTo>
                    <a:pt x="f68" y="f73"/>
                    <a:pt x="f68" y="f73"/>
                    <a:pt x="f68" y="f73"/>
                  </a:cubicBezTo>
                  <a:cubicBezTo>
                    <a:pt x="f69" y="f74"/>
                    <a:pt x="f69" y="f74"/>
                    <a:pt x="f69" y="f74"/>
                  </a:cubicBezTo>
                  <a:cubicBezTo>
                    <a:pt x="f75" y="f74"/>
                    <a:pt x="f69" y="f74"/>
                    <a:pt x="f75" y="f74"/>
                  </a:cubicBezTo>
                  <a:cubicBezTo>
                    <a:pt x="f75" y="f74"/>
                    <a:pt x="f75" y="f74"/>
                    <a:pt x="f75" y="f76"/>
                  </a:cubicBezTo>
                  <a:cubicBezTo>
                    <a:pt x="f75" y="f76"/>
                    <a:pt x="f75" y="f76"/>
                    <a:pt x="f75" y="f76"/>
                  </a:cubicBezTo>
                  <a:cubicBezTo>
                    <a:pt x="f75" y="f77"/>
                    <a:pt x="f75" y="f77"/>
                    <a:pt x="f75" y="f77"/>
                  </a:cubicBezTo>
                  <a:cubicBezTo>
                    <a:pt x="f69" y="f76"/>
                    <a:pt x="f75" y="f76"/>
                    <a:pt x="f75" y="f76"/>
                  </a:cubicBezTo>
                  <a:cubicBezTo>
                    <a:pt x="f69" y="f77"/>
                    <a:pt x="f69" y="f77"/>
                    <a:pt x="f75" y="f78"/>
                  </a:cubicBezTo>
                  <a:cubicBezTo>
                    <a:pt x="f75" y="f77"/>
                    <a:pt x="f75" y="f77"/>
                    <a:pt x="f75" y="f77"/>
                  </a:cubicBezTo>
                  <a:cubicBezTo>
                    <a:pt x="f75" y="f78"/>
                    <a:pt x="f75" y="f79"/>
                    <a:pt x="f75" y="f80"/>
                  </a:cubicBezTo>
                  <a:cubicBezTo>
                    <a:pt x="f75" y="f80"/>
                    <a:pt x="f81" y="f79"/>
                    <a:pt x="f75" y="f79"/>
                  </a:cubicBezTo>
                  <a:cubicBezTo>
                    <a:pt x="f81" y="f79"/>
                    <a:pt x="f81" y="f6"/>
                    <a:pt x="f82" y="f6"/>
                  </a:cubicBezTo>
                  <a:cubicBezTo>
                    <a:pt x="f81" y="f6"/>
                    <a:pt x="f81" y="f6"/>
                    <a:pt x="f81" y="f6"/>
                  </a:cubicBezTo>
                  <a:cubicBezTo>
                    <a:pt x="f81" y="f83"/>
                    <a:pt x="f82" y="f6"/>
                    <a:pt x="f82" y="f83"/>
                  </a:cubicBezTo>
                  <a:cubicBezTo>
                    <a:pt x="f82" y="f83"/>
                    <a:pt x="f82" y="f83"/>
                    <a:pt x="f82" y="f83"/>
                  </a:cubicBezTo>
                  <a:cubicBezTo>
                    <a:pt x="f82" y="f84"/>
                    <a:pt x="f82" y="f83"/>
                    <a:pt x="f82" y="f83"/>
                  </a:cubicBezTo>
                  <a:cubicBezTo>
                    <a:pt x="f82" y="f84"/>
                    <a:pt x="f82" y="f85"/>
                    <a:pt x="f86" y="f11"/>
                  </a:cubicBezTo>
                  <a:cubicBezTo>
                    <a:pt x="f86" y="f14"/>
                    <a:pt x="f86" y="f14"/>
                    <a:pt x="f86" y="f14"/>
                  </a:cubicBezTo>
                  <a:cubicBezTo>
                    <a:pt x="f86" y="f14"/>
                    <a:pt x="f86" y="f14"/>
                    <a:pt x="f86" y="f14"/>
                  </a:cubicBezTo>
                  <a:cubicBezTo>
                    <a:pt x="f87" y="f14"/>
                    <a:pt x="f87" y="f14"/>
                    <a:pt x="f87" y="f14"/>
                  </a:cubicBezTo>
                  <a:cubicBezTo>
                    <a:pt x="f87" y="f16"/>
                    <a:pt x="f87" y="f85"/>
                    <a:pt x="f87" y="f11"/>
                  </a:cubicBezTo>
                  <a:cubicBezTo>
                    <a:pt x="f87" y="f11"/>
                    <a:pt x="f86" y="f14"/>
                    <a:pt x="f87" y="f14"/>
                  </a:cubicBezTo>
                  <a:cubicBezTo>
                    <a:pt x="f87" y="f16"/>
                    <a:pt x="f87" y="f16"/>
                    <a:pt x="f87" y="f16"/>
                  </a:cubicBezTo>
                  <a:cubicBezTo>
                    <a:pt x="f87" y="f16"/>
                    <a:pt x="f88" y="f14"/>
                    <a:pt x="f88" y="f16"/>
                  </a:cubicBezTo>
                  <a:cubicBezTo>
                    <a:pt x="f88" y="f16"/>
                    <a:pt x="f88" y="f16"/>
                    <a:pt x="f88" y="f16"/>
                  </a:cubicBezTo>
                  <a:cubicBezTo>
                    <a:pt x="f88" y="f89"/>
                    <a:pt x="f88" y="f89"/>
                    <a:pt x="f88" y="f89"/>
                  </a:cubicBezTo>
                  <a:cubicBezTo>
                    <a:pt x="f87" y="f89"/>
                    <a:pt x="f88" y="f89"/>
                    <a:pt x="f88" y="f89"/>
                  </a:cubicBezTo>
                  <a:cubicBezTo>
                    <a:pt x="f88" y="f89"/>
                    <a:pt x="f88" y="f90"/>
                    <a:pt x="f91" y="f90"/>
                  </a:cubicBezTo>
                  <a:cubicBezTo>
                    <a:pt x="f91" y="f89"/>
                    <a:pt x="f91" y="f89"/>
                    <a:pt x="f91" y="f89"/>
                  </a:cubicBezTo>
                  <a:cubicBezTo>
                    <a:pt x="f91" y="f90"/>
                    <a:pt x="f91" y="f90"/>
                    <a:pt x="f91" y="f90"/>
                  </a:cubicBezTo>
                  <a:cubicBezTo>
                    <a:pt x="f91" y="f90"/>
                    <a:pt x="f91" y="f90"/>
                    <a:pt x="f91" y="f90"/>
                  </a:cubicBezTo>
                  <a:cubicBezTo>
                    <a:pt x="f88" y="f21"/>
                    <a:pt x="f91" y="f21"/>
                    <a:pt x="f91" y="f92"/>
                  </a:cubicBezTo>
                  <a:cubicBezTo>
                    <a:pt x="f91" y="f92"/>
                    <a:pt x="f91" y="f24"/>
                    <a:pt x="f93" y="f24"/>
                  </a:cubicBezTo>
                  <a:cubicBezTo>
                    <a:pt x="f93" y="f27"/>
                    <a:pt x="f93" y="f27"/>
                    <a:pt x="f93" y="f27"/>
                  </a:cubicBezTo>
                  <a:cubicBezTo>
                    <a:pt x="f93" y="f27"/>
                    <a:pt x="f93" y="f27"/>
                    <a:pt x="f94" y="f27"/>
                  </a:cubicBezTo>
                  <a:cubicBezTo>
                    <a:pt x="f94" y="f27"/>
                    <a:pt x="f94" y="f27"/>
                    <a:pt x="f94" y="f27"/>
                  </a:cubicBezTo>
                  <a:cubicBezTo>
                    <a:pt x="f95" y="f96"/>
                    <a:pt x="f95" y="f96"/>
                    <a:pt x="f95" y="f96"/>
                  </a:cubicBezTo>
                  <a:cubicBezTo>
                    <a:pt x="f95" y="f96"/>
                    <a:pt x="f94" y="f96"/>
                    <a:pt x="f94" y="f33"/>
                  </a:cubicBezTo>
                  <a:cubicBezTo>
                    <a:pt x="f95" y="f96"/>
                    <a:pt x="f94" y="f39"/>
                    <a:pt x="f95" y="f39"/>
                  </a:cubicBezTo>
                  <a:cubicBezTo>
                    <a:pt x="f95" y="f39"/>
                    <a:pt x="f95" y="f33"/>
                    <a:pt x="f97" y="f33"/>
                  </a:cubicBezTo>
                  <a:cubicBezTo>
                    <a:pt x="f98" y="f33"/>
                    <a:pt x="f95" y="f39"/>
                    <a:pt x="f97" y="f99"/>
                  </a:cubicBezTo>
                  <a:cubicBezTo>
                    <a:pt x="f95" y="f99"/>
                    <a:pt x="f95" y="f99"/>
                    <a:pt x="f95" y="f99"/>
                  </a:cubicBezTo>
                  <a:cubicBezTo>
                    <a:pt x="f97" y="f99"/>
                    <a:pt x="f95" y="f41"/>
                    <a:pt x="f97" y="f41"/>
                  </a:cubicBezTo>
                  <a:cubicBezTo>
                    <a:pt x="f97" y="f41"/>
                    <a:pt x="f98" y="f41"/>
                    <a:pt x="f97" y="f41"/>
                  </a:cubicBezTo>
                  <a:cubicBezTo>
                    <a:pt x="f98" y="f45"/>
                    <a:pt x="f98" y="f47"/>
                    <a:pt x="f100" y="f47"/>
                  </a:cubicBezTo>
                  <a:cubicBezTo>
                    <a:pt x="f100" y="f47"/>
                    <a:pt x="f101" y="f47"/>
                    <a:pt x="f100" y="f47"/>
                  </a:cubicBezTo>
                  <a:cubicBezTo>
                    <a:pt x="f100" y="f47"/>
                    <a:pt x="f100" y="f47"/>
                    <a:pt x="f100" y="f47"/>
                  </a:cubicBezTo>
                  <a:cubicBezTo>
                    <a:pt x="f100" y="f47"/>
                    <a:pt x="f100" y="f47"/>
                    <a:pt x="f100" y="f47"/>
                  </a:cubicBezTo>
                  <a:cubicBezTo>
                    <a:pt x="f100" y="f47"/>
                    <a:pt x="f100" y="f49"/>
                    <a:pt x="f101" y="f47"/>
                  </a:cubicBezTo>
                  <a:cubicBezTo>
                    <a:pt x="f102" y="f47"/>
                    <a:pt x="f100" y="f49"/>
                    <a:pt x="f101" y="f103"/>
                  </a:cubicBezTo>
                  <a:cubicBezTo>
                    <a:pt x="f101" y="f103"/>
                    <a:pt x="f101" y="f103"/>
                    <a:pt x="f101" y="f103"/>
                  </a:cubicBezTo>
                  <a:cubicBezTo>
                    <a:pt x="f101" y="f51"/>
                    <a:pt x="f101" y="f51"/>
                    <a:pt x="f101" y="f51"/>
                  </a:cubicBezTo>
                  <a:cubicBezTo>
                    <a:pt x="f101" y="f51"/>
                    <a:pt x="f102" y="f51"/>
                    <a:pt x="f102" y="f103"/>
                  </a:cubicBezTo>
                  <a:cubicBezTo>
                    <a:pt x="f102" y="f51"/>
                    <a:pt x="f104" y="f51"/>
                    <a:pt x="f102" y="f51"/>
                  </a:cubicBezTo>
                  <a:cubicBezTo>
                    <a:pt x="f104" y="f51"/>
                    <a:pt x="f104" y="f51"/>
                    <a:pt x="f104" y="f51"/>
                  </a:cubicBezTo>
                  <a:cubicBezTo>
                    <a:pt x="f102" y="f51"/>
                    <a:pt x="f104" y="f61"/>
                    <a:pt x="f104" y="f61"/>
                  </a:cubicBezTo>
                  <a:cubicBezTo>
                    <a:pt x="f104" y="f61"/>
                    <a:pt x="f104" y="f61"/>
                    <a:pt x="f104" y="f61"/>
                  </a:cubicBezTo>
                  <a:cubicBezTo>
                    <a:pt x="f104" y="f61"/>
                    <a:pt x="f104" y="f61"/>
                    <a:pt x="f104" y="f61"/>
                  </a:cubicBezTo>
                  <a:cubicBezTo>
                    <a:pt x="f104" y="f61"/>
                    <a:pt x="f104" y="f61"/>
                    <a:pt x="f102" y="f61"/>
                  </a:cubicBezTo>
                  <a:cubicBezTo>
                    <a:pt x="f102" y="f61"/>
                    <a:pt x="f102" y="f61"/>
                    <a:pt x="f102" y="f105"/>
                  </a:cubicBezTo>
                  <a:cubicBezTo>
                    <a:pt x="f104" y="f61"/>
                    <a:pt x="f104" y="f105"/>
                    <a:pt x="f104" y="f105"/>
                  </a:cubicBezTo>
                  <a:cubicBezTo>
                    <a:pt x="f104" y="f63"/>
                    <a:pt x="f104" y="f63"/>
                    <a:pt x="f104" y="f63"/>
                  </a:cubicBezTo>
                  <a:cubicBezTo>
                    <a:pt x="f104" y="f63"/>
                    <a:pt x="f104" y="f63"/>
                    <a:pt x="f104" y="f63"/>
                  </a:cubicBezTo>
                  <a:cubicBezTo>
                    <a:pt x="f104" y="f63"/>
                    <a:pt x="f104" y="f63"/>
                    <a:pt x="f104" y="f105"/>
                  </a:cubicBezTo>
                  <a:cubicBezTo>
                    <a:pt x="f104" y="f63"/>
                    <a:pt x="f106" y="f105"/>
                    <a:pt x="f106" y="f63"/>
                  </a:cubicBezTo>
                  <a:cubicBezTo>
                    <a:pt x="f106" y="f63"/>
                    <a:pt x="f104" y="f63"/>
                    <a:pt x="f104" y="f68"/>
                  </a:cubicBezTo>
                  <a:cubicBezTo>
                    <a:pt x="f104" y="f63"/>
                    <a:pt x="f104" y="f63"/>
                    <a:pt x="f106" y="f63"/>
                  </a:cubicBezTo>
                  <a:cubicBezTo>
                    <a:pt x="f106" y="f63"/>
                    <a:pt x="f106" y="f63"/>
                    <a:pt x="f106" y="f63"/>
                  </a:cubicBezTo>
                  <a:cubicBezTo>
                    <a:pt x="f106" y="f68"/>
                    <a:pt x="f106" y="f68"/>
                    <a:pt x="f106" y="f68"/>
                  </a:cubicBezTo>
                  <a:cubicBezTo>
                    <a:pt x="f106" y="f68"/>
                    <a:pt x="f106" y="f68"/>
                    <a:pt x="f106" y="f68"/>
                  </a:cubicBezTo>
                  <a:cubicBezTo>
                    <a:pt x="f106" y="f68"/>
                    <a:pt x="f106" y="f68"/>
                    <a:pt x="f106" y="f107"/>
                  </a:cubicBezTo>
                  <a:cubicBezTo>
                    <a:pt x="f106" y="f107"/>
                    <a:pt x="f106" y="f107"/>
                    <a:pt x="f106" y="f107"/>
                  </a:cubicBezTo>
                  <a:cubicBezTo>
                    <a:pt x="f106" y="f107"/>
                    <a:pt x="f106" y="f107"/>
                    <a:pt x="f106" y="f107"/>
                  </a:cubicBezTo>
                  <a:cubicBezTo>
                    <a:pt x="f108" y="f107"/>
                    <a:pt x="f108" y="f69"/>
                    <a:pt x="f108" y="f69"/>
                  </a:cubicBezTo>
                  <a:cubicBezTo>
                    <a:pt x="f108" y="f69"/>
                    <a:pt x="f108" y="f69"/>
                    <a:pt x="f108" y="f69"/>
                  </a:cubicBezTo>
                  <a:cubicBezTo>
                    <a:pt x="f108" y="f109"/>
                    <a:pt x="f108" y="f109"/>
                    <a:pt x="f108" y="f109"/>
                  </a:cubicBezTo>
                  <a:cubicBezTo>
                    <a:pt x="f108" y="f109"/>
                    <a:pt x="f110" y="f69"/>
                    <a:pt x="f111" y="f109"/>
                  </a:cubicBezTo>
                  <a:cubicBezTo>
                    <a:pt x="f110" y="f109"/>
                    <a:pt x="f111" y="f112"/>
                    <a:pt x="f108" y="f112"/>
                  </a:cubicBezTo>
                  <a:cubicBezTo>
                    <a:pt x="f111" y="f112"/>
                    <a:pt x="f111" y="f87"/>
                    <a:pt x="f110" y="f87"/>
                  </a:cubicBezTo>
                  <a:cubicBezTo>
                    <a:pt x="f110" y="f87"/>
                    <a:pt x="f110" y="f87"/>
                    <a:pt x="f110" y="f87"/>
                  </a:cubicBezTo>
                  <a:cubicBezTo>
                    <a:pt x="f110" y="f113"/>
                    <a:pt x="f110" y="f93"/>
                    <a:pt x="f114" y="f93"/>
                  </a:cubicBezTo>
                  <a:cubicBezTo>
                    <a:pt x="f114" y="f93"/>
                    <a:pt x="f114" y="f93"/>
                    <a:pt x="f114" y="f93"/>
                  </a:cubicBezTo>
                  <a:cubicBezTo>
                    <a:pt x="f114" y="f93"/>
                    <a:pt x="f115" y="f93"/>
                    <a:pt x="f114" y="f93"/>
                  </a:cubicBezTo>
                  <a:cubicBezTo>
                    <a:pt x="f114" y="f93"/>
                    <a:pt x="f114" y="f93"/>
                    <a:pt x="f116" y="f93"/>
                  </a:cubicBezTo>
                  <a:cubicBezTo>
                    <a:pt x="f116" y="f117"/>
                    <a:pt x="f114" y="f94"/>
                    <a:pt x="f114" y="f94"/>
                  </a:cubicBezTo>
                  <a:cubicBezTo>
                    <a:pt x="f114" y="f94"/>
                    <a:pt x="f114" y="f94"/>
                    <a:pt x="f114" y="f94"/>
                  </a:cubicBezTo>
                  <a:cubicBezTo>
                    <a:pt x="f115" y="f94"/>
                    <a:pt x="f115" y="f94"/>
                    <a:pt x="f115" y="f118"/>
                  </a:cubicBezTo>
                  <a:cubicBezTo>
                    <a:pt x="f115" y="f118"/>
                    <a:pt x="f115" y="f118"/>
                    <a:pt x="f115" y="f118"/>
                  </a:cubicBezTo>
                  <a:cubicBezTo>
                    <a:pt x="f115" y="f118"/>
                    <a:pt x="f115" y="f118"/>
                    <a:pt x="f115" y="f118"/>
                  </a:cubicBezTo>
                  <a:cubicBezTo>
                    <a:pt x="f115" y="f118"/>
                    <a:pt x="f114" y="f119"/>
                    <a:pt x="f115" y="f119"/>
                  </a:cubicBezTo>
                  <a:cubicBezTo>
                    <a:pt x="f115" y="f119"/>
                    <a:pt x="f115" y="f119"/>
                    <a:pt x="f115" y="f119"/>
                  </a:cubicBezTo>
                  <a:cubicBezTo>
                    <a:pt x="f115" y="f119"/>
                    <a:pt x="f115" y="f97"/>
                    <a:pt x="f120" y="f97"/>
                  </a:cubicBezTo>
                  <a:cubicBezTo>
                    <a:pt x="f120" y="f97"/>
                    <a:pt x="f120" y="f97"/>
                    <a:pt x="f120" y="f97"/>
                  </a:cubicBezTo>
                  <a:cubicBezTo>
                    <a:pt x="f120" y="f101"/>
                    <a:pt x="f120" y="f101"/>
                    <a:pt x="f120" y="f101"/>
                  </a:cubicBezTo>
                  <a:cubicBezTo>
                    <a:pt x="f121" y="f101"/>
                    <a:pt x="f121" y="f101"/>
                    <a:pt x="f121" y="f101"/>
                  </a:cubicBezTo>
                  <a:cubicBezTo>
                    <a:pt x="f121" y="f102"/>
                    <a:pt x="f122" y="f123"/>
                    <a:pt x="f122" y="f108"/>
                  </a:cubicBezTo>
                  <a:cubicBezTo>
                    <a:pt x="f124" y="f108"/>
                    <a:pt x="f124" y="f108"/>
                    <a:pt x="f124" y="f108"/>
                  </a:cubicBezTo>
                  <a:cubicBezTo>
                    <a:pt x="f124" y="f108"/>
                    <a:pt x="f122" y="f108"/>
                    <a:pt x="f124" y="f108"/>
                  </a:cubicBezTo>
                  <a:cubicBezTo>
                    <a:pt x="f124" y="f108"/>
                    <a:pt x="f124" y="f108"/>
                    <a:pt x="f125" y="f108"/>
                  </a:cubicBezTo>
                  <a:cubicBezTo>
                    <a:pt x="f124" y="f110"/>
                    <a:pt x="f124" y="f110"/>
                    <a:pt x="f124" y="f110"/>
                  </a:cubicBezTo>
                  <a:cubicBezTo>
                    <a:pt x="f124" y="f110"/>
                    <a:pt x="f125" y="f110"/>
                    <a:pt x="f124" y="f110"/>
                  </a:cubicBezTo>
                  <a:cubicBezTo>
                    <a:pt x="f124" y="f110"/>
                    <a:pt x="f125" y="f126"/>
                    <a:pt x="f124" y="f126"/>
                  </a:cubicBezTo>
                  <a:cubicBezTo>
                    <a:pt x="f125" y="f126"/>
                    <a:pt x="f125" y="f126"/>
                    <a:pt x="f125" y="f110"/>
                  </a:cubicBezTo>
                  <a:cubicBezTo>
                    <a:pt x="f125" y="f126"/>
                    <a:pt x="f125" y="f126"/>
                    <a:pt x="f125" y="f126"/>
                  </a:cubicBezTo>
                  <a:cubicBezTo>
                    <a:pt x="f127" y="f126"/>
                    <a:pt x="f127" y="f108"/>
                    <a:pt x="f128" y="f108"/>
                  </a:cubicBezTo>
                  <a:cubicBezTo>
                    <a:pt x="f128" y="f110"/>
                    <a:pt x="f128" y="f110"/>
                    <a:pt x="f128" y="f110"/>
                  </a:cubicBezTo>
                  <a:cubicBezTo>
                    <a:pt x="f129" y="f108"/>
                    <a:pt x="f128" y="f123"/>
                    <a:pt x="f129" y="f108"/>
                  </a:cubicBezTo>
                  <a:cubicBezTo>
                    <a:pt x="f128" y="f110"/>
                    <a:pt x="f128" y="f110"/>
                    <a:pt x="f128" y="f110"/>
                  </a:cubicBezTo>
                  <a:cubicBezTo>
                    <a:pt x="f128" y="f126"/>
                    <a:pt x="f125" y="f126"/>
                    <a:pt x="f127" y="f130"/>
                  </a:cubicBezTo>
                  <a:cubicBezTo>
                    <a:pt x="f127" y="f126"/>
                    <a:pt x="f127" y="f126"/>
                    <a:pt x="f127" y="f126"/>
                  </a:cubicBezTo>
                  <a:cubicBezTo>
                    <a:pt x="f128" y="f126"/>
                    <a:pt x="f127" y="f130"/>
                    <a:pt x="f127" y="f130"/>
                  </a:cubicBezTo>
                  <a:cubicBezTo>
                    <a:pt x="f127" y="f130"/>
                    <a:pt x="f127" y="f130"/>
                    <a:pt x="f127" y="f131"/>
                  </a:cubicBezTo>
                  <a:cubicBezTo>
                    <a:pt x="f127" y="f131"/>
                    <a:pt x="f127" y="f130"/>
                    <a:pt x="f127" y="f131"/>
                  </a:cubicBezTo>
                  <a:cubicBezTo>
                    <a:pt x="f127" y="f131"/>
                    <a:pt x="f127" y="f115"/>
                    <a:pt x="f127" y="f131"/>
                  </a:cubicBezTo>
                  <a:cubicBezTo>
                    <a:pt x="f125" y="f115"/>
                    <a:pt x="f127" y="f115"/>
                    <a:pt x="f127" y="f115"/>
                  </a:cubicBezTo>
                  <a:cubicBezTo>
                    <a:pt x="f128" y="f131"/>
                    <a:pt x="f128" y="f131"/>
                    <a:pt x="f128" y="f131"/>
                  </a:cubicBezTo>
                  <a:cubicBezTo>
                    <a:pt x="f128" y="f115"/>
                    <a:pt x="f128" y="f115"/>
                    <a:pt x="f127" y="f120"/>
                  </a:cubicBezTo>
                  <a:cubicBezTo>
                    <a:pt x="f127" y="f120"/>
                    <a:pt x="f128" y="f120"/>
                    <a:pt x="f128" y="f115"/>
                  </a:cubicBezTo>
                  <a:cubicBezTo>
                    <a:pt x="f128" y="f115"/>
                    <a:pt x="f127" y="f120"/>
                    <a:pt x="f128" y="f120"/>
                  </a:cubicBezTo>
                  <a:cubicBezTo>
                    <a:pt x="f128" y="f120"/>
                    <a:pt x="f128" y="f120"/>
                    <a:pt x="f128" y="f120"/>
                  </a:cubicBezTo>
                  <a:cubicBezTo>
                    <a:pt x="f128" y="f120"/>
                    <a:pt x="f128" y="f120"/>
                    <a:pt x="f129" y="f120"/>
                  </a:cubicBezTo>
                  <a:cubicBezTo>
                    <a:pt x="f129" y="f122"/>
                    <a:pt x="f128" y="f132"/>
                    <a:pt x="f129" y="f122"/>
                  </a:cubicBezTo>
                  <a:cubicBezTo>
                    <a:pt x="f129" y="f122"/>
                    <a:pt x="f133" y="f132"/>
                    <a:pt x="f129" y="f132"/>
                  </a:cubicBezTo>
                  <a:cubicBezTo>
                    <a:pt x="f128" y="f132"/>
                    <a:pt x="f129" y="f122"/>
                    <a:pt x="f128" y="f132"/>
                  </a:cubicBezTo>
                  <a:cubicBezTo>
                    <a:pt x="f129" y="f122"/>
                    <a:pt x="f128" y="f132"/>
                    <a:pt x="f128" y="f124"/>
                  </a:cubicBezTo>
                  <a:cubicBezTo>
                    <a:pt x="f129" y="f132"/>
                    <a:pt x="f129" y="f132"/>
                    <a:pt x="f129" y="f132"/>
                  </a:cubicBezTo>
                  <a:cubicBezTo>
                    <a:pt x="f129" y="f124"/>
                    <a:pt x="f129" y="f124"/>
                    <a:pt x="f129" y="f124"/>
                  </a:cubicBezTo>
                  <a:cubicBezTo>
                    <a:pt x="f129" y="f124"/>
                    <a:pt x="f129" y="f124"/>
                    <a:pt x="f129" y="f124"/>
                  </a:cubicBezTo>
                  <a:cubicBezTo>
                    <a:pt x="f129" y="f124"/>
                    <a:pt x="f129" y="f124"/>
                    <a:pt x="f129" y="f124"/>
                  </a:cubicBezTo>
                  <a:cubicBezTo>
                    <a:pt x="f129" y="f127"/>
                    <a:pt x="f133" y="f124"/>
                    <a:pt x="f133" y="f127"/>
                  </a:cubicBezTo>
                  <a:cubicBezTo>
                    <a:pt x="f133" y="f124"/>
                    <a:pt x="f133" y="f124"/>
                    <a:pt x="f133" y="f124"/>
                  </a:cubicBezTo>
                  <a:cubicBezTo>
                    <a:pt x="f133" y="f124"/>
                    <a:pt x="f133" y="f124"/>
                    <a:pt x="f133" y="f124"/>
                  </a:cubicBezTo>
                  <a:cubicBezTo>
                    <a:pt x="f129" y="f127"/>
                    <a:pt x="f129" y="f127"/>
                    <a:pt x="f129" y="f127"/>
                  </a:cubicBezTo>
                  <a:cubicBezTo>
                    <a:pt x="f129" y="f134"/>
                    <a:pt x="f133" y="f127"/>
                    <a:pt x="f133" y="f134"/>
                  </a:cubicBezTo>
                  <a:cubicBezTo>
                    <a:pt x="f133" y="f127"/>
                    <a:pt x="f133" y="f127"/>
                    <a:pt x="f133" y="f127"/>
                  </a:cubicBezTo>
                  <a:cubicBezTo>
                    <a:pt x="f135" y="f127"/>
                    <a:pt x="f135" y="f127"/>
                    <a:pt x="f135" y="f127"/>
                  </a:cubicBezTo>
                  <a:cubicBezTo>
                    <a:pt x="f135" y="f134"/>
                    <a:pt x="f133" y="f134"/>
                    <a:pt x="f133" y="f134"/>
                  </a:cubicBezTo>
                  <a:cubicBezTo>
                    <a:pt x="f135" y="f134"/>
                    <a:pt x="f135" y="f134"/>
                    <a:pt x="f135" y="f134"/>
                  </a:cubicBezTo>
                  <a:cubicBezTo>
                    <a:pt x="f135" y="f136"/>
                    <a:pt x="f133" y="f134"/>
                    <a:pt x="f133" y="f136"/>
                  </a:cubicBezTo>
                  <a:cubicBezTo>
                    <a:pt x="f135" y="f136"/>
                    <a:pt x="f135" y="f136"/>
                    <a:pt x="f137" y="f136"/>
                  </a:cubicBezTo>
                  <a:cubicBezTo>
                    <a:pt x="f137" y="f134"/>
                    <a:pt x="f137" y="f134"/>
                    <a:pt x="f137" y="f134"/>
                  </a:cubicBezTo>
                  <a:cubicBezTo>
                    <a:pt x="f138" y="f136"/>
                    <a:pt x="f138" y="f136"/>
                    <a:pt x="f138" y="f136"/>
                  </a:cubicBezTo>
                  <a:cubicBezTo>
                    <a:pt x="f138" y="f134"/>
                    <a:pt x="f138" y="f134"/>
                    <a:pt x="f139" y="f134"/>
                  </a:cubicBezTo>
                  <a:cubicBezTo>
                    <a:pt x="f139" y="f134"/>
                    <a:pt x="f139" y="f134"/>
                    <a:pt x="f139" y="f136"/>
                  </a:cubicBezTo>
                  <a:cubicBezTo>
                    <a:pt x="f137" y="f136"/>
                    <a:pt x="f138" y="f140"/>
                    <a:pt x="f137" y="f140"/>
                  </a:cubicBezTo>
                  <a:cubicBezTo>
                    <a:pt x="f137" y="f133"/>
                    <a:pt x="f139" y="f140"/>
                    <a:pt x="f138" y="f133"/>
                  </a:cubicBezTo>
                  <a:cubicBezTo>
                    <a:pt x="f138" y="f133"/>
                    <a:pt x="f137" y="f135"/>
                    <a:pt x="f137" y="f133"/>
                  </a:cubicBezTo>
                  <a:cubicBezTo>
                    <a:pt x="f138" y="f135"/>
                    <a:pt x="f137" y="f135"/>
                    <a:pt x="f137" y="f135"/>
                  </a:cubicBezTo>
                  <a:cubicBezTo>
                    <a:pt x="f137" y="f135"/>
                    <a:pt x="f138" y="f135"/>
                    <a:pt x="f139" y="f133"/>
                  </a:cubicBezTo>
                  <a:cubicBezTo>
                    <a:pt x="f138" y="f135"/>
                    <a:pt x="f138" y="f133"/>
                    <a:pt x="f138" y="f133"/>
                  </a:cubicBezTo>
                  <a:cubicBezTo>
                    <a:pt x="f139" y="f133"/>
                    <a:pt x="f139" y="f133"/>
                    <a:pt x="f139" y="f133"/>
                  </a:cubicBezTo>
                  <a:cubicBezTo>
                    <a:pt x="f139" y="f133"/>
                    <a:pt x="f141" y="f135"/>
                    <a:pt x="f139" y="f135"/>
                  </a:cubicBezTo>
                  <a:cubicBezTo>
                    <a:pt x="f139" y="f135"/>
                    <a:pt x="f139" y="f133"/>
                    <a:pt x="f139" y="f135"/>
                  </a:cubicBezTo>
                  <a:cubicBezTo>
                    <a:pt x="f139" y="f138"/>
                    <a:pt x="f141" y="f135"/>
                    <a:pt x="f139" y="f138"/>
                  </a:cubicBezTo>
                  <a:cubicBezTo>
                    <a:pt x="f138" y="f138"/>
                    <a:pt x="f138" y="f138"/>
                    <a:pt x="f138" y="f138"/>
                  </a:cubicBezTo>
                  <a:cubicBezTo>
                    <a:pt x="f138" y="f142"/>
                    <a:pt x="f138" y="f142"/>
                    <a:pt x="f138" y="f142"/>
                  </a:cubicBezTo>
                  <a:cubicBezTo>
                    <a:pt x="f138" y="f138"/>
                    <a:pt x="f138" y="f138"/>
                    <a:pt x="f138" y="f138"/>
                  </a:cubicBezTo>
                  <a:cubicBezTo>
                    <a:pt x="f139" y="f142"/>
                    <a:pt x="f137" y="f142"/>
                    <a:pt x="f138" y="f142"/>
                  </a:cubicBezTo>
                  <a:cubicBezTo>
                    <a:pt x="f139" y="f142"/>
                    <a:pt x="f139" y="f142"/>
                    <a:pt x="f139" y="f142"/>
                  </a:cubicBezTo>
                  <a:cubicBezTo>
                    <a:pt x="f139" y="f142"/>
                    <a:pt x="f138" y="f142"/>
                    <a:pt x="f139" y="f138"/>
                  </a:cubicBezTo>
                  <a:cubicBezTo>
                    <a:pt x="f139" y="f142"/>
                    <a:pt x="f139" y="f142"/>
                    <a:pt x="f139" y="f142"/>
                  </a:cubicBezTo>
                  <a:cubicBezTo>
                    <a:pt x="f139" y="f142"/>
                    <a:pt x="f139" y="f142"/>
                    <a:pt x="f139" y="f142"/>
                  </a:cubicBezTo>
                  <a:cubicBezTo>
                    <a:pt x="f139" y="f142"/>
                    <a:pt x="f143" y="f138"/>
                    <a:pt x="f141" y="f142"/>
                  </a:cubicBezTo>
                  <a:cubicBezTo>
                    <a:pt x="f141" y="f139"/>
                    <a:pt x="f141" y="f139"/>
                    <a:pt x="f141" y="f139"/>
                  </a:cubicBezTo>
                  <a:cubicBezTo>
                    <a:pt x="f141" y="f141"/>
                    <a:pt x="f141" y="f141"/>
                    <a:pt x="f141" y="f141"/>
                  </a:cubicBezTo>
                  <a:cubicBezTo>
                    <a:pt x="f143" y="f141"/>
                    <a:pt x="f141" y="f144"/>
                    <a:pt x="f143" y="f141"/>
                  </a:cubicBezTo>
                  <a:cubicBezTo>
                    <a:pt x="f141" y="f141"/>
                    <a:pt x="f141" y="f139"/>
                    <a:pt x="f141" y="f139"/>
                  </a:cubicBezTo>
                  <a:cubicBezTo>
                    <a:pt x="f143" y="f142"/>
                    <a:pt x="f141" y="f142"/>
                    <a:pt x="f143" y="f142"/>
                  </a:cubicBezTo>
                  <a:cubicBezTo>
                    <a:pt x="f143" y="f142"/>
                    <a:pt x="f145" y="f142"/>
                    <a:pt x="f145" y="f138"/>
                  </a:cubicBezTo>
                  <a:cubicBezTo>
                    <a:pt x="f146" y="f142"/>
                    <a:pt x="f145" y="f142"/>
                    <a:pt x="f145" y="f142"/>
                  </a:cubicBezTo>
                  <a:cubicBezTo>
                    <a:pt x="f145" y="f142"/>
                    <a:pt x="f145" y="f142"/>
                    <a:pt x="f143" y="f142"/>
                  </a:cubicBezTo>
                  <a:cubicBezTo>
                    <a:pt x="f145" y="f139"/>
                    <a:pt x="f145" y="f141"/>
                    <a:pt x="f143" y="f141"/>
                  </a:cubicBezTo>
                  <a:cubicBezTo>
                    <a:pt x="f145" y="f141"/>
                    <a:pt x="f145" y="f141"/>
                    <a:pt x="f145" y="f141"/>
                  </a:cubicBezTo>
                  <a:cubicBezTo>
                    <a:pt x="f145" y="f141"/>
                    <a:pt x="f146" y="f144"/>
                    <a:pt x="f146" y="f145"/>
                  </a:cubicBezTo>
                  <a:cubicBezTo>
                    <a:pt x="f145" y="f145"/>
                    <a:pt x="f147" y="f148"/>
                    <a:pt x="f146" y="f148"/>
                  </a:cubicBezTo>
                  <a:cubicBezTo>
                    <a:pt x="f145" y="f145"/>
                    <a:pt x="f145" y="f145"/>
                    <a:pt x="f143" y="f148"/>
                  </a:cubicBezTo>
                  <a:cubicBezTo>
                    <a:pt x="f145" y="f148"/>
                    <a:pt x="f145" y="f148"/>
                    <a:pt x="f145" y="f148"/>
                  </a:cubicBezTo>
                  <a:cubicBezTo>
                    <a:pt x="f145" y="f148"/>
                    <a:pt x="f146" y="f148"/>
                    <a:pt x="f145" y="f148"/>
                  </a:cubicBezTo>
                  <a:cubicBezTo>
                    <a:pt x="f145" y="f148"/>
                    <a:pt x="f146" y="f148"/>
                    <a:pt x="f147" y="f145"/>
                  </a:cubicBezTo>
                  <a:cubicBezTo>
                    <a:pt x="f147" y="f148"/>
                    <a:pt x="f147" y="f145"/>
                    <a:pt x="f149" y="f145"/>
                  </a:cubicBezTo>
                  <a:cubicBezTo>
                    <a:pt x="f149" y="f148"/>
                    <a:pt x="f149" y="f147"/>
                    <a:pt x="f149" y="f147"/>
                  </a:cubicBezTo>
                  <a:cubicBezTo>
                    <a:pt x="f150" y="f149"/>
                    <a:pt x="f150" y="f151"/>
                    <a:pt x="f150" y="f151"/>
                  </a:cubicBezTo>
                  <a:cubicBezTo>
                    <a:pt x="f150" y="f152"/>
                    <a:pt x="f151" y="f151"/>
                    <a:pt x="f151" y="f151"/>
                  </a:cubicBezTo>
                  <a:cubicBezTo>
                    <a:pt x="f153" y="f152"/>
                    <a:pt x="f150" y="f151"/>
                    <a:pt x="f151" y="f152"/>
                  </a:cubicBezTo>
                  <a:cubicBezTo>
                    <a:pt x="f151" y="f152"/>
                    <a:pt x="f151" y="f152"/>
                    <a:pt x="f151" y="f152"/>
                  </a:cubicBezTo>
                  <a:cubicBezTo>
                    <a:pt x="f151" y="f152"/>
                    <a:pt x="f153" y="f152"/>
                    <a:pt x="f151" y="f153"/>
                  </a:cubicBezTo>
                  <a:cubicBezTo>
                    <a:pt x="f153" y="f153"/>
                    <a:pt x="f153" y="f153"/>
                    <a:pt x="f153" y="f153"/>
                  </a:cubicBezTo>
                  <a:cubicBezTo>
                    <a:pt x="f153" y="f153"/>
                    <a:pt x="f153" y="f153"/>
                    <a:pt x="f153" y="f153"/>
                  </a:cubicBezTo>
                  <a:cubicBezTo>
                    <a:pt x="f154" y="f153"/>
                    <a:pt x="f154" y="f153"/>
                    <a:pt x="f154" y="f153"/>
                  </a:cubicBezTo>
                  <a:cubicBezTo>
                    <a:pt x="f154" y="f153"/>
                    <a:pt x="f154" y="f153"/>
                    <a:pt x="f154" y="f154"/>
                  </a:cubicBezTo>
                  <a:cubicBezTo>
                    <a:pt x="f153" y="f154"/>
                    <a:pt x="f153" y="f154"/>
                    <a:pt x="f153" y="f154"/>
                  </a:cubicBezTo>
                  <a:cubicBezTo>
                    <a:pt x="f153" y="f155"/>
                    <a:pt x="f154" y="f155"/>
                    <a:pt x="f154" y="f155"/>
                  </a:cubicBezTo>
                  <a:cubicBezTo>
                    <a:pt x="f156" y="f155"/>
                    <a:pt x="f156" y="f155"/>
                    <a:pt x="f156" y="f155"/>
                  </a:cubicBezTo>
                  <a:cubicBezTo>
                    <a:pt x="f156" y="f5"/>
                    <a:pt x="f156" y="f5"/>
                    <a:pt x="f156" y="f5"/>
                  </a:cubicBezTo>
                  <a:cubicBezTo>
                    <a:pt x="f156" y="f155"/>
                    <a:pt x="f5" y="f5"/>
                    <a:pt x="f156" y="f5"/>
                  </a:cubicBezTo>
                  <a:cubicBezTo>
                    <a:pt x="f5" y="f154"/>
                    <a:pt x="f5" y="f154"/>
                    <a:pt x="f5" y="f154"/>
                  </a:cubicBezTo>
                  <a:cubicBezTo>
                    <a:pt x="f5" y="f154"/>
                    <a:pt x="f5" y="f155"/>
                    <a:pt x="f156" y="f155"/>
                  </a:cubicBezTo>
                  <a:cubicBezTo>
                    <a:pt x="f156" y="f155"/>
                    <a:pt x="f154" y="f154"/>
                    <a:pt x="f156" y="f154"/>
                  </a:cubicBezTo>
                  <a:cubicBezTo>
                    <a:pt x="f156" y="f154"/>
                    <a:pt x="f156" y="f154"/>
                    <a:pt x="f156" y="f155"/>
                  </a:cubicBezTo>
                  <a:cubicBezTo>
                    <a:pt x="f156" y="f154"/>
                    <a:pt x="f156" y="f154"/>
                    <a:pt x="f5" y="f154"/>
                  </a:cubicBezTo>
                  <a:cubicBezTo>
                    <a:pt x="f5" y="f154"/>
                    <a:pt x="f5" y="f154"/>
                    <a:pt x="f5" y="f154"/>
                  </a:cubicBezTo>
                  <a:cubicBezTo>
                    <a:pt x="f5" y="f153"/>
                    <a:pt x="f5" y="f153"/>
                    <a:pt x="f5" y="f153"/>
                  </a:cubicBezTo>
                  <a:cubicBezTo>
                    <a:pt x="f156" y="f153"/>
                    <a:pt x="f156" y="f153"/>
                    <a:pt x="f156" y="f153"/>
                  </a:cubicBezTo>
                  <a:cubicBezTo>
                    <a:pt x="f5" y="f153"/>
                    <a:pt x="f5" y="f152"/>
                    <a:pt x="f156" y="f152"/>
                  </a:cubicBezTo>
                  <a:cubicBezTo>
                    <a:pt x="f154" y="f152"/>
                    <a:pt x="f156" y="f151"/>
                    <a:pt x="f156" y="f149"/>
                  </a:cubicBezTo>
                  <a:cubicBezTo>
                    <a:pt x="f154" y="f151"/>
                    <a:pt x="f154" y="f152"/>
                    <a:pt x="f154" y="f152"/>
                  </a:cubicBezTo>
                  <a:cubicBezTo>
                    <a:pt x="f153" y="f152"/>
                    <a:pt x="f154" y="f152"/>
                    <a:pt x="f153" y="f151"/>
                  </a:cubicBezTo>
                  <a:cubicBezTo>
                    <a:pt x="f153" y="f151"/>
                    <a:pt x="f154" y="f151"/>
                    <a:pt x="f154" y="f149"/>
                  </a:cubicBezTo>
                  <a:cubicBezTo>
                    <a:pt x="f154" y="f149"/>
                    <a:pt x="f154" y="f149"/>
                    <a:pt x="f154" y="f149"/>
                  </a:cubicBezTo>
                  <a:cubicBezTo>
                    <a:pt x="f154" y="f147"/>
                    <a:pt x="f154" y="f147"/>
                    <a:pt x="f154" y="f147"/>
                  </a:cubicBezTo>
                  <a:cubicBezTo>
                    <a:pt x="f153" y="f148"/>
                    <a:pt x="f153" y="f145"/>
                    <a:pt x="f151" y="f145"/>
                  </a:cubicBezTo>
                  <a:cubicBezTo>
                    <a:pt x="f151" y="f145"/>
                    <a:pt x="f151" y="f145"/>
                    <a:pt x="f151" y="f145"/>
                  </a:cubicBezTo>
                  <a:cubicBezTo>
                    <a:pt x="f151" y="f144"/>
                    <a:pt x="f150" y="f141"/>
                    <a:pt x="f150" y="f141"/>
                  </a:cubicBezTo>
                  <a:cubicBezTo>
                    <a:pt x="f150" y="f139"/>
                    <a:pt x="f150" y="f138"/>
                    <a:pt x="f149" y="f138"/>
                  </a:cubicBezTo>
                  <a:cubicBezTo>
                    <a:pt x="f147" y="f135"/>
                    <a:pt x="f147" y="f140"/>
                    <a:pt x="f146" y="f136"/>
                  </a:cubicBezTo>
                  <a:cubicBezTo>
                    <a:pt x="f145" y="f136"/>
                    <a:pt x="f145" y="f136"/>
                    <a:pt x="f145" y="f136"/>
                  </a:cubicBezTo>
                  <a:cubicBezTo>
                    <a:pt x="f146" y="f136"/>
                    <a:pt x="f145" y="f136"/>
                    <a:pt x="f145" y="f136"/>
                  </a:cubicBezTo>
                  <a:cubicBezTo>
                    <a:pt x="f146" y="f136"/>
                    <a:pt x="f145" y="f134"/>
                    <a:pt x="f146" y="f134"/>
                  </a:cubicBezTo>
                  <a:cubicBezTo>
                    <a:pt x="f145" y="f134"/>
                    <a:pt x="f145" y="f124"/>
                    <a:pt x="f145" y="f132"/>
                  </a:cubicBezTo>
                  <a:cubicBezTo>
                    <a:pt x="f143" y="f124"/>
                    <a:pt x="f143" y="f124"/>
                    <a:pt x="f143" y="f124"/>
                  </a:cubicBezTo>
                  <a:cubicBezTo>
                    <a:pt x="f145" y="f132"/>
                    <a:pt x="f143" y="f122"/>
                    <a:pt x="f141" y="f122"/>
                  </a:cubicBezTo>
                  <a:cubicBezTo>
                    <a:pt x="f141" y="f122"/>
                    <a:pt x="f139" y="f122"/>
                    <a:pt x="f139" y="f120"/>
                  </a:cubicBezTo>
                  <a:cubicBezTo>
                    <a:pt x="f141" y="f120"/>
                    <a:pt x="f141" y="f115"/>
                    <a:pt x="f141" y="f115"/>
                  </a:cubicBezTo>
                  <a:cubicBezTo>
                    <a:pt x="f141" y="f131"/>
                    <a:pt x="f139" y="f130"/>
                    <a:pt x="f138" y="f130"/>
                  </a:cubicBezTo>
                  <a:cubicBezTo>
                    <a:pt x="f138" y="f110"/>
                    <a:pt x="f137" y="f123"/>
                    <a:pt x="f135" y="f102"/>
                  </a:cubicBezTo>
                  <a:cubicBezTo>
                    <a:pt x="f135" y="f106"/>
                    <a:pt x="f135" y="f106"/>
                    <a:pt x="f135" y="f106"/>
                  </a:cubicBezTo>
                  <a:cubicBezTo>
                    <a:pt x="f135" y="f101"/>
                    <a:pt x="f129" y="f97"/>
                    <a:pt x="f129" y="f118"/>
                  </a:cubicBezTo>
                  <a:cubicBezTo>
                    <a:pt x="f128" y="f119"/>
                    <a:pt x="f128" y="f119"/>
                    <a:pt x="f128" y="f119"/>
                  </a:cubicBezTo>
                  <a:cubicBezTo>
                    <a:pt x="f127" y="f118"/>
                    <a:pt x="f127" y="f94"/>
                    <a:pt x="f128" y="f94"/>
                  </a:cubicBezTo>
                  <a:cubicBezTo>
                    <a:pt x="f128" y="f94"/>
                    <a:pt x="f128" y="f117"/>
                    <a:pt x="f127" y="f117"/>
                  </a:cubicBezTo>
                  <a:cubicBezTo>
                    <a:pt x="f127" y="f93"/>
                    <a:pt x="f127" y="f93"/>
                    <a:pt x="f127" y="f93"/>
                  </a:cubicBezTo>
                  <a:cubicBezTo>
                    <a:pt x="f125" y="f88"/>
                    <a:pt x="f125" y="f113"/>
                    <a:pt x="f125" y="f87"/>
                  </a:cubicBezTo>
                  <a:cubicBezTo>
                    <a:pt x="f125" y="f113"/>
                    <a:pt x="f125" y="f113"/>
                    <a:pt x="f125" y="f113"/>
                  </a:cubicBezTo>
                  <a:cubicBezTo>
                    <a:pt x="f124" y="f113"/>
                    <a:pt x="f124" y="f113"/>
                    <a:pt x="f124" y="f113"/>
                  </a:cubicBezTo>
                  <a:cubicBezTo>
                    <a:pt x="f124" y="f87"/>
                    <a:pt x="f122" y="f87"/>
                    <a:pt x="f124" y="f87"/>
                  </a:cubicBezTo>
                  <a:cubicBezTo>
                    <a:pt x="f122" y="f81"/>
                    <a:pt x="f124" y="f109"/>
                    <a:pt x="f121" y="f109"/>
                  </a:cubicBezTo>
                  <a:cubicBezTo>
                    <a:pt x="f122" y="f109"/>
                    <a:pt x="f122" y="f69"/>
                    <a:pt x="f122" y="f69"/>
                  </a:cubicBezTo>
                  <a:cubicBezTo>
                    <a:pt x="f121" y="f107"/>
                    <a:pt x="f120" y="f107"/>
                    <a:pt x="f120" y="f68"/>
                  </a:cubicBezTo>
                  <a:cubicBezTo>
                    <a:pt x="f120" y="f68"/>
                    <a:pt x="f120" y="f68"/>
                    <a:pt x="f120" y="f68"/>
                  </a:cubicBezTo>
                  <a:cubicBezTo>
                    <a:pt x="f120" y="f68"/>
                    <a:pt x="f120" y="f68"/>
                    <a:pt x="f120" y="f63"/>
                  </a:cubicBezTo>
                  <a:cubicBezTo>
                    <a:pt x="f120" y="f105"/>
                    <a:pt x="f114" y="f61"/>
                    <a:pt x="f114" y="f51"/>
                  </a:cubicBezTo>
                  <a:cubicBezTo>
                    <a:pt x="f116" y="f47"/>
                    <a:pt x="f111" y="f45"/>
                    <a:pt x="f108" y="f99"/>
                  </a:cubicBezTo>
                  <a:cubicBezTo>
                    <a:pt x="f108" y="f99"/>
                    <a:pt x="f108" y="f99"/>
                    <a:pt x="f108" y="f99"/>
                  </a:cubicBezTo>
                  <a:cubicBezTo>
                    <a:pt x="f108" y="f39"/>
                    <a:pt x="f104" y="f39"/>
                    <a:pt x="f106" y="f33"/>
                  </a:cubicBezTo>
                  <a:cubicBezTo>
                    <a:pt x="f106" y="f33"/>
                    <a:pt x="f106" y="f96"/>
                    <a:pt x="f104" y="f96"/>
                  </a:cubicBezTo>
                  <a:cubicBezTo>
                    <a:pt x="f106" y="f96"/>
                    <a:pt x="f102" y="f27"/>
                    <a:pt x="f102" y="f24"/>
                  </a:cubicBezTo>
                  <a:cubicBezTo>
                    <a:pt x="f102" y="f24"/>
                    <a:pt x="f102" y="f24"/>
                    <a:pt x="f102" y="f24"/>
                  </a:cubicBezTo>
                  <a:cubicBezTo>
                    <a:pt x="f101" y="f24"/>
                    <a:pt x="f102" y="f92"/>
                    <a:pt x="f101" y="f21"/>
                  </a:cubicBezTo>
                  <a:cubicBezTo>
                    <a:pt x="f101" y="f21"/>
                    <a:pt x="f101" y="f21"/>
                    <a:pt x="f101" y="f21"/>
                  </a:cubicBezTo>
                  <a:cubicBezTo>
                    <a:pt x="f100" y="f21"/>
                    <a:pt x="f101" y="f90"/>
                    <a:pt x="f100" y="f21"/>
                  </a:cubicBezTo>
                  <a:cubicBezTo>
                    <a:pt x="f100" y="f90"/>
                    <a:pt x="f100" y="f90"/>
                    <a:pt x="f100" y="f90"/>
                  </a:cubicBezTo>
                  <a:cubicBezTo>
                    <a:pt x="f98" y="f89"/>
                    <a:pt x="f97" y="f11"/>
                    <a:pt x="f97" y="f84"/>
                  </a:cubicBezTo>
                  <a:cubicBezTo>
                    <a:pt x="f94" y="f83"/>
                    <a:pt x="f94" y="f85"/>
                    <a:pt x="f94" y="f83"/>
                  </a:cubicBezTo>
                  <a:cubicBezTo>
                    <a:pt x="f94" y="f83"/>
                    <a:pt x="f94" y="f83"/>
                    <a:pt x="f94" y="f83"/>
                  </a:cubicBezTo>
                  <a:cubicBezTo>
                    <a:pt x="f93" y="f83"/>
                    <a:pt x="f93" y="f83"/>
                    <a:pt x="f93" y="f83"/>
                  </a:cubicBezTo>
                  <a:cubicBezTo>
                    <a:pt x="f94" y="f6"/>
                    <a:pt x="f93" y="f6"/>
                    <a:pt x="f94" y="f6"/>
                  </a:cubicBezTo>
                  <a:cubicBezTo>
                    <a:pt x="f93" y="f80"/>
                    <a:pt x="f91" y="f6"/>
                    <a:pt x="f91" y="f80"/>
                  </a:cubicBezTo>
                  <a:cubicBezTo>
                    <a:pt x="f91" y="f80"/>
                    <a:pt x="f91" y="f80"/>
                    <a:pt x="f91" y="f80"/>
                  </a:cubicBezTo>
                  <a:cubicBezTo>
                    <a:pt x="f91" y="f79"/>
                    <a:pt x="f88" y="f78"/>
                    <a:pt x="f91" y="f77"/>
                  </a:cubicBezTo>
                  <a:cubicBezTo>
                    <a:pt x="f87" y="f71"/>
                    <a:pt x="f82" y="f64"/>
                    <a:pt x="f75" y="f56"/>
                  </a:cubicBezTo>
                  <a:cubicBezTo>
                    <a:pt x="f66" y="f50"/>
                    <a:pt x="f61" y="f157"/>
                    <a:pt x="f51" y="f40"/>
                  </a:cubicBezTo>
                  <a:cubicBezTo>
                    <a:pt x="f49" y="f38"/>
                    <a:pt x="f49" y="f38"/>
                    <a:pt x="f49" y="f37"/>
                  </a:cubicBezTo>
                  <a:cubicBezTo>
                    <a:pt x="f49" y="f37"/>
                    <a:pt x="f49" y="f37"/>
                    <a:pt x="f47" y="f37"/>
                  </a:cubicBezTo>
                  <a:cubicBezTo>
                    <a:pt x="f49" y="f37"/>
                    <a:pt x="f47" y="f36"/>
                    <a:pt x="f49" y="f36"/>
                  </a:cubicBezTo>
                  <a:cubicBezTo>
                    <a:pt x="f47" y="f31"/>
                    <a:pt x="f45" y="f32"/>
                    <a:pt x="f43" y="f158"/>
                  </a:cubicBezTo>
                  <a:cubicBezTo>
                    <a:pt x="f43" y="f30"/>
                    <a:pt x="f43" y="f30"/>
                    <a:pt x="f43" y="f30"/>
                  </a:cubicBezTo>
                  <a:cubicBezTo>
                    <a:pt x="f43" y="f158"/>
                    <a:pt x="f43" y="f158"/>
                    <a:pt x="f43" y="f158"/>
                  </a:cubicBezTo>
                  <a:cubicBezTo>
                    <a:pt x="f43" y="f158"/>
                    <a:pt x="f43" y="f158"/>
                    <a:pt x="f43" y="f158"/>
                  </a:cubicBezTo>
                  <a:cubicBezTo>
                    <a:pt x="f43" y="f158"/>
                    <a:pt x="f43" y="f28"/>
                    <a:pt x="f43" y="f158"/>
                  </a:cubicBezTo>
                  <a:cubicBezTo>
                    <a:pt x="f41" y="f159"/>
                    <a:pt x="f29" y="f19"/>
                    <a:pt x="f24" y="f15"/>
                  </a:cubicBezTo>
                  <a:cubicBezTo>
                    <a:pt x="f21" y="f160"/>
                    <a:pt x="f21" y="f161"/>
                    <a:pt x="f18" y="f162"/>
                  </a:cubicBezTo>
                  <a:cubicBezTo>
                    <a:pt x="f163" y="f10"/>
                    <a:pt x="f11" y="f164"/>
                    <a:pt x="f85" y="f7"/>
                  </a:cubicBezTo>
                  <a:cubicBezTo>
                    <a:pt x="f85" y="f7"/>
                    <a:pt x="f8" y="f165"/>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54" name="Freeform 151">
              <a:extLst>
                <a:ext uri="{FF2B5EF4-FFF2-40B4-BE49-F238E27FC236}">
                  <a16:creationId xmlns:a16="http://schemas.microsoft.com/office/drawing/2014/main" id="{82811A21-C954-453D-A92B-17B93BB09B62}"/>
                </a:ext>
              </a:extLst>
            </p:cNvPr>
            <p:cNvSpPr/>
            <p:nvPr/>
          </p:nvSpPr>
          <p:spPr>
            <a:xfrm>
              <a:off x="9643234" y="4855226"/>
              <a:ext cx="163284" cy="298304"/>
            </a:xfrm>
            <a:custGeom>
              <a:avLst/>
              <a:gdLst>
                <a:gd name="f0" fmla="val 10800000"/>
                <a:gd name="f1" fmla="val 5400000"/>
                <a:gd name="f2" fmla="val 180"/>
                <a:gd name="f3" fmla="val w"/>
                <a:gd name="f4" fmla="val h"/>
                <a:gd name="f5" fmla="val 0"/>
                <a:gd name="f6" fmla="val 110"/>
                <a:gd name="f7" fmla="val 201"/>
                <a:gd name="f8" fmla="val 108"/>
                <a:gd name="f9" fmla="val 197"/>
                <a:gd name="f10" fmla="val 193"/>
                <a:gd name="f11" fmla="val 106"/>
                <a:gd name="f12" fmla="val 191"/>
                <a:gd name="f13" fmla="val 188"/>
                <a:gd name="f14" fmla="val 186"/>
                <a:gd name="f15" fmla="val 104"/>
                <a:gd name="f16" fmla="val 184"/>
                <a:gd name="f17" fmla="val 102"/>
                <a:gd name="f18" fmla="val 181"/>
                <a:gd name="f19" fmla="val 99"/>
                <a:gd name="f20" fmla="val 178"/>
                <a:gd name="f21" fmla="val 97"/>
                <a:gd name="f22" fmla="val 177"/>
                <a:gd name="f23" fmla="val 176"/>
                <a:gd name="f24" fmla="val 95"/>
                <a:gd name="f25" fmla="val 173"/>
                <a:gd name="f26" fmla="val 172"/>
                <a:gd name="f27" fmla="val 94"/>
                <a:gd name="f28" fmla="val 169"/>
                <a:gd name="f29" fmla="val 171"/>
                <a:gd name="f30" fmla="val 168"/>
                <a:gd name="f31" fmla="val 93"/>
                <a:gd name="f32" fmla="val 165"/>
                <a:gd name="f33" fmla="val 91"/>
                <a:gd name="f34" fmla="val 163"/>
                <a:gd name="f35" fmla="val 164"/>
                <a:gd name="f36" fmla="val 160"/>
                <a:gd name="f37" fmla="val 90"/>
                <a:gd name="f38" fmla="val 159"/>
                <a:gd name="f39" fmla="val 158"/>
                <a:gd name="f40" fmla="val 156"/>
                <a:gd name="f41" fmla="val 89"/>
                <a:gd name="f42" fmla="val 155"/>
                <a:gd name="f43" fmla="val 154"/>
                <a:gd name="f44" fmla="val 87"/>
                <a:gd name="f45" fmla="val 86"/>
                <a:gd name="f46" fmla="val 151"/>
                <a:gd name="f47" fmla="val 83"/>
                <a:gd name="f48" fmla="val 147"/>
                <a:gd name="f49" fmla="val 82"/>
                <a:gd name="f50" fmla="val 145"/>
                <a:gd name="f51" fmla="val 81"/>
                <a:gd name="f52" fmla="val 143"/>
                <a:gd name="f53" fmla="val 80"/>
                <a:gd name="f54" fmla="val 142"/>
                <a:gd name="f55" fmla="val 141"/>
                <a:gd name="f56" fmla="val 78"/>
                <a:gd name="f57" fmla="val 139"/>
                <a:gd name="f58" fmla="val 77"/>
                <a:gd name="f59" fmla="val 138"/>
                <a:gd name="f60" fmla="val 76"/>
                <a:gd name="f61" fmla="val 137"/>
                <a:gd name="f62" fmla="val 134"/>
                <a:gd name="f63" fmla="val 133"/>
                <a:gd name="f64" fmla="val 132"/>
                <a:gd name="f65" fmla="val 74"/>
                <a:gd name="f66" fmla="val 130"/>
                <a:gd name="f67" fmla="val 73"/>
                <a:gd name="f68" fmla="val 129"/>
                <a:gd name="f69" fmla="val 128"/>
                <a:gd name="f70" fmla="val 126"/>
                <a:gd name="f71" fmla="val 70"/>
                <a:gd name="f72" fmla="val 69"/>
                <a:gd name="f73" fmla="val 125"/>
                <a:gd name="f74" fmla="val 124"/>
                <a:gd name="f75" fmla="val 121"/>
                <a:gd name="f76" fmla="val 120"/>
                <a:gd name="f77" fmla="val 119"/>
                <a:gd name="f78" fmla="val 68"/>
                <a:gd name="f79" fmla="val 66"/>
                <a:gd name="f80" fmla="val 117"/>
                <a:gd name="f81" fmla="val 116"/>
                <a:gd name="f82" fmla="val 115"/>
                <a:gd name="f83" fmla="val 113"/>
                <a:gd name="f84" fmla="val 65"/>
                <a:gd name="f85" fmla="val 112"/>
                <a:gd name="f86" fmla="val 111"/>
                <a:gd name="f87" fmla="val 64"/>
                <a:gd name="f88" fmla="val 63"/>
                <a:gd name="f89" fmla="val 103"/>
                <a:gd name="f90" fmla="val 61"/>
                <a:gd name="f91" fmla="val 60"/>
                <a:gd name="f92" fmla="val 100"/>
                <a:gd name="f93" fmla="val 57"/>
                <a:gd name="f94" fmla="val 98"/>
                <a:gd name="f95" fmla="val 56"/>
                <a:gd name="f96" fmla="val 55"/>
                <a:gd name="f97" fmla="val 53"/>
                <a:gd name="f98" fmla="val 52"/>
                <a:gd name="f99" fmla="val 84"/>
                <a:gd name="f100" fmla="val 49"/>
                <a:gd name="f101" fmla="val 51"/>
                <a:gd name="f102" fmla="val 48"/>
                <a:gd name="f103" fmla="val 47"/>
                <a:gd name="f104" fmla="val 44"/>
                <a:gd name="f105" fmla="val 72"/>
                <a:gd name="f106" fmla="val 43"/>
                <a:gd name="f107" fmla="val 71"/>
                <a:gd name="f108" fmla="val 42"/>
                <a:gd name="f109" fmla="val 40"/>
                <a:gd name="f110" fmla="val 67"/>
                <a:gd name="f111" fmla="val 39"/>
                <a:gd name="f112" fmla="val 38"/>
                <a:gd name="f113" fmla="val 36"/>
                <a:gd name="f114" fmla="val 59"/>
                <a:gd name="f115" fmla="val 58"/>
                <a:gd name="f116" fmla="val 54"/>
                <a:gd name="f117" fmla="val 35"/>
                <a:gd name="f118" fmla="val 34"/>
                <a:gd name="f119" fmla="val 50"/>
                <a:gd name="f120" fmla="val 31"/>
                <a:gd name="f121" fmla="val 46"/>
                <a:gd name="f122" fmla="val 30"/>
                <a:gd name="f123" fmla="val 45"/>
                <a:gd name="f124" fmla="val 28"/>
                <a:gd name="f125" fmla="val 41"/>
                <a:gd name="f126" fmla="val 27"/>
                <a:gd name="f127" fmla="val 26"/>
                <a:gd name="f128" fmla="val 25"/>
                <a:gd name="f129" fmla="val 37"/>
                <a:gd name="f130" fmla="val 33"/>
                <a:gd name="f131" fmla="val 23"/>
                <a:gd name="f132" fmla="val 32"/>
                <a:gd name="f133" fmla="val 22"/>
                <a:gd name="f134" fmla="val 21"/>
                <a:gd name="f135" fmla="val 18"/>
                <a:gd name="f136" fmla="val 17"/>
                <a:gd name="f137" fmla="val 24"/>
                <a:gd name="f138" fmla="val 15"/>
                <a:gd name="f139" fmla="val 20"/>
                <a:gd name="f140" fmla="val 19"/>
                <a:gd name="f141" fmla="val 14"/>
                <a:gd name="f142" fmla="val 13"/>
                <a:gd name="f143" fmla="val 11"/>
                <a:gd name="f144" fmla="val 10"/>
                <a:gd name="f145" fmla="val 12"/>
                <a:gd name="f146" fmla="val 9"/>
                <a:gd name="f147" fmla="val 8"/>
                <a:gd name="f148" fmla="val 7"/>
                <a:gd name="f149" fmla="val 5"/>
                <a:gd name="f150" fmla="val 4"/>
                <a:gd name="f151" fmla="val 6"/>
                <a:gd name="f152" fmla="val 2"/>
                <a:gd name="f153" fmla="val 1"/>
                <a:gd name="f154" fmla="val 107"/>
                <a:gd name="f155" fmla="val 150"/>
                <a:gd name="f156" fmla="val 167"/>
                <a:gd name="f157" fmla="val 185"/>
                <a:gd name="f158" fmla="val 195"/>
                <a:gd name="f159" fmla="val 198"/>
                <a:gd name="f160" fmla="+- 0 0 -90"/>
                <a:gd name="f161" fmla="*/ f3 1 110"/>
                <a:gd name="f162" fmla="*/ f4 1 201"/>
                <a:gd name="f163" fmla="+- f7 0 f5"/>
                <a:gd name="f164" fmla="+- f6 0 f5"/>
                <a:gd name="f165" fmla="*/ f160 f0 1"/>
                <a:gd name="f166" fmla="*/ f164 1 110"/>
                <a:gd name="f167" fmla="*/ f163 1 201"/>
                <a:gd name="f168" fmla="*/ 97 f164 1"/>
                <a:gd name="f169" fmla="*/ 177 f163 1"/>
                <a:gd name="f170" fmla="*/ 94 f164 1"/>
                <a:gd name="f171" fmla="*/ 171 f163 1"/>
                <a:gd name="f172" fmla="*/ 90 f164 1"/>
                <a:gd name="f173" fmla="*/ 158 f163 1"/>
                <a:gd name="f174" fmla="*/ 89 f164 1"/>
                <a:gd name="f175" fmla="*/ 154 f163 1"/>
                <a:gd name="f176" fmla="*/ 80 f164 1"/>
                <a:gd name="f177" fmla="*/ 141 f163 1"/>
                <a:gd name="f178" fmla="*/ 77 f164 1"/>
                <a:gd name="f179" fmla="*/ 137 f163 1"/>
                <a:gd name="f180" fmla="*/ 74 f164 1"/>
                <a:gd name="f181" fmla="*/ 129 f163 1"/>
                <a:gd name="f182" fmla="*/ 70 f164 1"/>
                <a:gd name="f183" fmla="*/ 124 f163 1"/>
                <a:gd name="f184" fmla="*/ 68 f164 1"/>
                <a:gd name="f185" fmla="*/ 120 f163 1"/>
                <a:gd name="f186" fmla="*/ 116 f163 1"/>
                <a:gd name="f187" fmla="*/ 65 f164 1"/>
                <a:gd name="f188" fmla="*/ 110 f163 1"/>
                <a:gd name="f189" fmla="*/ 63 f164 1"/>
                <a:gd name="f190" fmla="*/ 106 f163 1"/>
                <a:gd name="f191" fmla="*/ 61 f164 1"/>
                <a:gd name="f192" fmla="*/ 100 f163 1"/>
                <a:gd name="f193" fmla="*/ 57 f164 1"/>
                <a:gd name="f194" fmla="*/ 97 f163 1"/>
                <a:gd name="f195" fmla="*/ 55 f164 1"/>
                <a:gd name="f196" fmla="*/ 90 f163 1"/>
                <a:gd name="f197" fmla="*/ 49 f164 1"/>
                <a:gd name="f198" fmla="*/ 84 f163 1"/>
                <a:gd name="f199" fmla="*/ 80 f163 1"/>
                <a:gd name="f200" fmla="*/ 47 f164 1"/>
                <a:gd name="f201" fmla="*/ 77 f163 1"/>
                <a:gd name="f202" fmla="*/ 44 f164 1"/>
                <a:gd name="f203" fmla="*/ 74 f163 1"/>
                <a:gd name="f204" fmla="*/ 73 f163 1"/>
                <a:gd name="f205" fmla="*/ 43 f164 1"/>
                <a:gd name="f206" fmla="*/ 71 f163 1"/>
                <a:gd name="f207" fmla="*/ 38 f164 1"/>
                <a:gd name="f208" fmla="*/ 60 f163 1"/>
                <a:gd name="f209" fmla="*/ 36 f164 1"/>
                <a:gd name="f210" fmla="*/ 55 f163 1"/>
                <a:gd name="f211" fmla="*/ 34 f164 1"/>
                <a:gd name="f212" fmla="*/ 52 f163 1"/>
                <a:gd name="f213" fmla="*/ 28 f164 1"/>
                <a:gd name="f214" fmla="*/ 45 f163 1"/>
                <a:gd name="f215" fmla="*/ 26 f164 1"/>
                <a:gd name="f216" fmla="*/ 43 f163 1"/>
                <a:gd name="f217" fmla="*/ 39 f163 1"/>
                <a:gd name="f218" fmla="*/ 27 f164 1"/>
                <a:gd name="f219" fmla="*/ 35 f163 1"/>
                <a:gd name="f220" fmla="*/ 25 f164 1"/>
                <a:gd name="f221" fmla="*/ 33 f163 1"/>
                <a:gd name="f222" fmla="*/ 30 f163 1"/>
                <a:gd name="f223" fmla="*/ 23 f164 1"/>
                <a:gd name="f224" fmla="*/ 18 f164 1"/>
                <a:gd name="f225" fmla="*/ 26 f163 1"/>
                <a:gd name="f226" fmla="*/ 22 f163 1"/>
                <a:gd name="f227" fmla="*/ 17 f164 1"/>
                <a:gd name="f228" fmla="*/ 19 f163 1"/>
                <a:gd name="f229" fmla="*/ 15 f164 1"/>
                <a:gd name="f230" fmla="*/ 15 f163 1"/>
                <a:gd name="f231" fmla="*/ 13 f164 1"/>
                <a:gd name="f232" fmla="*/ 12 f163 1"/>
                <a:gd name="f233" fmla="*/ 4 f164 1"/>
                <a:gd name="f234" fmla="*/ 7 f163 1"/>
                <a:gd name="f235" fmla="*/ 2 f164 1"/>
                <a:gd name="f236" fmla="*/ 6 f163 1"/>
                <a:gd name="f237" fmla="*/ 0 f164 1"/>
                <a:gd name="f238" fmla="*/ 0 f163 1"/>
                <a:gd name="f239" fmla="*/ 4 f163 1"/>
                <a:gd name="f240" fmla="*/ 5 f164 1"/>
                <a:gd name="f241" fmla="*/ 17 f163 1"/>
                <a:gd name="f242" fmla="*/ 32 f163 1"/>
                <a:gd name="f243" fmla="*/ 21 f164 1"/>
                <a:gd name="f244" fmla="*/ 47 f163 1"/>
                <a:gd name="f245" fmla="*/ 31 f164 1"/>
                <a:gd name="f246" fmla="*/ 89 f163 1"/>
                <a:gd name="f247" fmla="*/ 98 f163 1"/>
                <a:gd name="f248" fmla="*/ 111 f163 1"/>
                <a:gd name="f249" fmla="*/ 78 f164 1"/>
                <a:gd name="f250" fmla="*/ 155 f163 1"/>
                <a:gd name="f251" fmla="*/ 86 f164 1"/>
                <a:gd name="f252" fmla="*/ 167 f163 1"/>
                <a:gd name="f253" fmla="*/ 108 f164 1"/>
                <a:gd name="f254" fmla="*/ 197 f163 1"/>
                <a:gd name="f255" fmla="*/ f165 1 f2"/>
                <a:gd name="f256" fmla="*/ f168 1 110"/>
                <a:gd name="f257" fmla="*/ f169 1 201"/>
                <a:gd name="f258" fmla="*/ f170 1 110"/>
                <a:gd name="f259" fmla="*/ f171 1 201"/>
                <a:gd name="f260" fmla="*/ f172 1 110"/>
                <a:gd name="f261" fmla="*/ f173 1 201"/>
                <a:gd name="f262" fmla="*/ f174 1 110"/>
                <a:gd name="f263" fmla="*/ f175 1 201"/>
                <a:gd name="f264" fmla="*/ f176 1 110"/>
                <a:gd name="f265" fmla="*/ f177 1 201"/>
                <a:gd name="f266" fmla="*/ f178 1 110"/>
                <a:gd name="f267" fmla="*/ f179 1 201"/>
                <a:gd name="f268" fmla="*/ f180 1 110"/>
                <a:gd name="f269" fmla="*/ f181 1 201"/>
                <a:gd name="f270" fmla="*/ f182 1 110"/>
                <a:gd name="f271" fmla="*/ f183 1 201"/>
                <a:gd name="f272" fmla="*/ f184 1 110"/>
                <a:gd name="f273" fmla="*/ f185 1 201"/>
                <a:gd name="f274" fmla="*/ f186 1 201"/>
                <a:gd name="f275" fmla="*/ f187 1 110"/>
                <a:gd name="f276" fmla="*/ f188 1 201"/>
                <a:gd name="f277" fmla="*/ f189 1 110"/>
                <a:gd name="f278" fmla="*/ f190 1 201"/>
                <a:gd name="f279" fmla="*/ f191 1 110"/>
                <a:gd name="f280" fmla="*/ f192 1 201"/>
                <a:gd name="f281" fmla="*/ f193 1 110"/>
                <a:gd name="f282" fmla="*/ f194 1 201"/>
                <a:gd name="f283" fmla="*/ f195 1 110"/>
                <a:gd name="f284" fmla="*/ f196 1 201"/>
                <a:gd name="f285" fmla="*/ f197 1 110"/>
                <a:gd name="f286" fmla="*/ f198 1 201"/>
                <a:gd name="f287" fmla="*/ f199 1 201"/>
                <a:gd name="f288" fmla="*/ f200 1 110"/>
                <a:gd name="f289" fmla="*/ f201 1 201"/>
                <a:gd name="f290" fmla="*/ f202 1 110"/>
                <a:gd name="f291" fmla="*/ f203 1 201"/>
                <a:gd name="f292" fmla="*/ f204 1 201"/>
                <a:gd name="f293" fmla="*/ f205 1 110"/>
                <a:gd name="f294" fmla="*/ f206 1 201"/>
                <a:gd name="f295" fmla="*/ f207 1 110"/>
                <a:gd name="f296" fmla="*/ f208 1 201"/>
                <a:gd name="f297" fmla="*/ f209 1 110"/>
                <a:gd name="f298" fmla="*/ f210 1 201"/>
                <a:gd name="f299" fmla="*/ f211 1 110"/>
                <a:gd name="f300" fmla="*/ f212 1 201"/>
                <a:gd name="f301" fmla="*/ f213 1 110"/>
                <a:gd name="f302" fmla="*/ f214 1 201"/>
                <a:gd name="f303" fmla="*/ f215 1 110"/>
                <a:gd name="f304" fmla="*/ f216 1 201"/>
                <a:gd name="f305" fmla="*/ f217 1 201"/>
                <a:gd name="f306" fmla="*/ f218 1 110"/>
                <a:gd name="f307" fmla="*/ f219 1 201"/>
                <a:gd name="f308" fmla="*/ f220 1 110"/>
                <a:gd name="f309" fmla="*/ f221 1 201"/>
                <a:gd name="f310" fmla="*/ f222 1 201"/>
                <a:gd name="f311" fmla="*/ f223 1 110"/>
                <a:gd name="f312" fmla="*/ f224 1 110"/>
                <a:gd name="f313" fmla="*/ f225 1 201"/>
                <a:gd name="f314" fmla="*/ f226 1 201"/>
                <a:gd name="f315" fmla="*/ f227 1 110"/>
                <a:gd name="f316" fmla="*/ f228 1 201"/>
                <a:gd name="f317" fmla="*/ f229 1 110"/>
                <a:gd name="f318" fmla="*/ f230 1 201"/>
                <a:gd name="f319" fmla="*/ f231 1 110"/>
                <a:gd name="f320" fmla="*/ f232 1 201"/>
                <a:gd name="f321" fmla="*/ f233 1 110"/>
                <a:gd name="f322" fmla="*/ f234 1 201"/>
                <a:gd name="f323" fmla="*/ f235 1 110"/>
                <a:gd name="f324" fmla="*/ f236 1 201"/>
                <a:gd name="f325" fmla="*/ f237 1 110"/>
                <a:gd name="f326" fmla="*/ f238 1 201"/>
                <a:gd name="f327" fmla="*/ f239 1 201"/>
                <a:gd name="f328" fmla="*/ f240 1 110"/>
                <a:gd name="f329" fmla="*/ f241 1 201"/>
                <a:gd name="f330" fmla="*/ f242 1 201"/>
                <a:gd name="f331" fmla="*/ f243 1 110"/>
                <a:gd name="f332" fmla="*/ f244 1 201"/>
                <a:gd name="f333" fmla="*/ f245 1 110"/>
                <a:gd name="f334" fmla="*/ f246 1 201"/>
                <a:gd name="f335" fmla="*/ f247 1 201"/>
                <a:gd name="f336" fmla="*/ f248 1 201"/>
                <a:gd name="f337" fmla="*/ f249 1 110"/>
                <a:gd name="f338" fmla="*/ f250 1 201"/>
                <a:gd name="f339" fmla="*/ f251 1 110"/>
                <a:gd name="f340" fmla="*/ f252 1 201"/>
                <a:gd name="f341" fmla="*/ f253 1 110"/>
                <a:gd name="f342" fmla="*/ f254 1 201"/>
                <a:gd name="f343" fmla="*/ 0 1 f166"/>
                <a:gd name="f344" fmla="*/ f6 1 f166"/>
                <a:gd name="f345" fmla="*/ 0 1 f167"/>
                <a:gd name="f346" fmla="*/ f7 1 f167"/>
                <a:gd name="f347" fmla="+- f255 0 f1"/>
                <a:gd name="f348" fmla="*/ f256 1 f166"/>
                <a:gd name="f349" fmla="*/ f257 1 f167"/>
                <a:gd name="f350" fmla="*/ f258 1 f166"/>
                <a:gd name="f351" fmla="*/ f259 1 f167"/>
                <a:gd name="f352" fmla="*/ f260 1 f166"/>
                <a:gd name="f353" fmla="*/ f261 1 f167"/>
                <a:gd name="f354" fmla="*/ f262 1 f166"/>
                <a:gd name="f355" fmla="*/ f263 1 f167"/>
                <a:gd name="f356" fmla="*/ f264 1 f166"/>
                <a:gd name="f357" fmla="*/ f265 1 f167"/>
                <a:gd name="f358" fmla="*/ f266 1 f166"/>
                <a:gd name="f359" fmla="*/ f267 1 f167"/>
                <a:gd name="f360" fmla="*/ f268 1 f166"/>
                <a:gd name="f361" fmla="*/ f269 1 f167"/>
                <a:gd name="f362" fmla="*/ f270 1 f166"/>
                <a:gd name="f363" fmla="*/ f271 1 f167"/>
                <a:gd name="f364" fmla="*/ f272 1 f166"/>
                <a:gd name="f365" fmla="*/ f273 1 f167"/>
                <a:gd name="f366" fmla="*/ f274 1 f167"/>
                <a:gd name="f367" fmla="*/ f275 1 f166"/>
                <a:gd name="f368" fmla="*/ f276 1 f167"/>
                <a:gd name="f369" fmla="*/ f277 1 f166"/>
                <a:gd name="f370" fmla="*/ f278 1 f167"/>
                <a:gd name="f371" fmla="*/ f279 1 f166"/>
                <a:gd name="f372" fmla="*/ f280 1 f167"/>
                <a:gd name="f373" fmla="*/ f281 1 f166"/>
                <a:gd name="f374" fmla="*/ f282 1 f167"/>
                <a:gd name="f375" fmla="*/ f283 1 f166"/>
                <a:gd name="f376" fmla="*/ f284 1 f167"/>
                <a:gd name="f377" fmla="*/ f285 1 f166"/>
                <a:gd name="f378" fmla="*/ f286 1 f167"/>
                <a:gd name="f379" fmla="*/ f287 1 f167"/>
                <a:gd name="f380" fmla="*/ f288 1 f166"/>
                <a:gd name="f381" fmla="*/ f289 1 f167"/>
                <a:gd name="f382" fmla="*/ f290 1 f166"/>
                <a:gd name="f383" fmla="*/ f291 1 f167"/>
                <a:gd name="f384" fmla="*/ f292 1 f167"/>
                <a:gd name="f385" fmla="*/ f293 1 f166"/>
                <a:gd name="f386" fmla="*/ f294 1 f167"/>
                <a:gd name="f387" fmla="*/ f295 1 f166"/>
                <a:gd name="f388" fmla="*/ f296 1 f167"/>
                <a:gd name="f389" fmla="*/ f297 1 f166"/>
                <a:gd name="f390" fmla="*/ f298 1 f167"/>
                <a:gd name="f391" fmla="*/ f299 1 f166"/>
                <a:gd name="f392" fmla="*/ f300 1 f167"/>
                <a:gd name="f393" fmla="*/ f301 1 f166"/>
                <a:gd name="f394" fmla="*/ f302 1 f167"/>
                <a:gd name="f395" fmla="*/ f303 1 f166"/>
                <a:gd name="f396" fmla="*/ f304 1 f167"/>
                <a:gd name="f397" fmla="*/ f305 1 f167"/>
                <a:gd name="f398" fmla="*/ f306 1 f166"/>
                <a:gd name="f399" fmla="*/ f307 1 f167"/>
                <a:gd name="f400" fmla="*/ f308 1 f166"/>
                <a:gd name="f401" fmla="*/ f309 1 f167"/>
                <a:gd name="f402" fmla="*/ f310 1 f167"/>
                <a:gd name="f403" fmla="*/ f311 1 f166"/>
                <a:gd name="f404" fmla="*/ f312 1 f166"/>
                <a:gd name="f405" fmla="*/ f313 1 f167"/>
                <a:gd name="f406" fmla="*/ f314 1 f167"/>
                <a:gd name="f407" fmla="*/ f315 1 f166"/>
                <a:gd name="f408" fmla="*/ f316 1 f167"/>
                <a:gd name="f409" fmla="*/ f317 1 f166"/>
                <a:gd name="f410" fmla="*/ f318 1 f167"/>
                <a:gd name="f411" fmla="*/ f319 1 f166"/>
                <a:gd name="f412" fmla="*/ f320 1 f167"/>
                <a:gd name="f413" fmla="*/ f321 1 f166"/>
                <a:gd name="f414" fmla="*/ f322 1 f167"/>
                <a:gd name="f415" fmla="*/ f323 1 f166"/>
                <a:gd name="f416" fmla="*/ f324 1 f167"/>
                <a:gd name="f417" fmla="*/ f325 1 f166"/>
                <a:gd name="f418" fmla="*/ f326 1 f167"/>
                <a:gd name="f419" fmla="*/ f327 1 f167"/>
                <a:gd name="f420" fmla="*/ f328 1 f166"/>
                <a:gd name="f421" fmla="*/ f329 1 f167"/>
                <a:gd name="f422" fmla="*/ f330 1 f167"/>
                <a:gd name="f423" fmla="*/ f331 1 f166"/>
                <a:gd name="f424" fmla="*/ f332 1 f167"/>
                <a:gd name="f425" fmla="*/ f333 1 f166"/>
                <a:gd name="f426" fmla="*/ f334 1 f167"/>
                <a:gd name="f427" fmla="*/ f335 1 f167"/>
                <a:gd name="f428" fmla="*/ f336 1 f167"/>
                <a:gd name="f429" fmla="*/ f337 1 f166"/>
                <a:gd name="f430" fmla="*/ f338 1 f167"/>
                <a:gd name="f431" fmla="*/ f339 1 f166"/>
                <a:gd name="f432" fmla="*/ f340 1 f167"/>
                <a:gd name="f433" fmla="*/ f341 1 f166"/>
                <a:gd name="f434" fmla="*/ f342 1 f167"/>
                <a:gd name="f435" fmla="*/ f343 f161 1"/>
                <a:gd name="f436" fmla="*/ f344 f161 1"/>
                <a:gd name="f437" fmla="*/ f346 f162 1"/>
                <a:gd name="f438" fmla="*/ f345 f162 1"/>
                <a:gd name="f439" fmla="*/ f348 f161 1"/>
                <a:gd name="f440" fmla="*/ f349 f162 1"/>
                <a:gd name="f441" fmla="*/ f350 f161 1"/>
                <a:gd name="f442" fmla="*/ f351 f162 1"/>
                <a:gd name="f443" fmla="*/ f352 f161 1"/>
                <a:gd name="f444" fmla="*/ f353 f162 1"/>
                <a:gd name="f445" fmla="*/ f354 f161 1"/>
                <a:gd name="f446" fmla="*/ f355 f162 1"/>
                <a:gd name="f447" fmla="*/ f356 f161 1"/>
                <a:gd name="f448" fmla="*/ f357 f162 1"/>
                <a:gd name="f449" fmla="*/ f358 f161 1"/>
                <a:gd name="f450" fmla="*/ f359 f162 1"/>
                <a:gd name="f451" fmla="*/ f360 f161 1"/>
                <a:gd name="f452" fmla="*/ f361 f162 1"/>
                <a:gd name="f453" fmla="*/ f362 f161 1"/>
                <a:gd name="f454" fmla="*/ f363 f162 1"/>
                <a:gd name="f455" fmla="*/ f364 f161 1"/>
                <a:gd name="f456" fmla="*/ f365 f162 1"/>
                <a:gd name="f457" fmla="*/ f366 f162 1"/>
                <a:gd name="f458" fmla="*/ f367 f161 1"/>
                <a:gd name="f459" fmla="*/ f368 f162 1"/>
                <a:gd name="f460" fmla="*/ f369 f161 1"/>
                <a:gd name="f461" fmla="*/ f370 f162 1"/>
                <a:gd name="f462" fmla="*/ f371 f161 1"/>
                <a:gd name="f463" fmla="*/ f372 f162 1"/>
                <a:gd name="f464" fmla="*/ f373 f161 1"/>
                <a:gd name="f465" fmla="*/ f374 f162 1"/>
                <a:gd name="f466" fmla="*/ f375 f161 1"/>
                <a:gd name="f467" fmla="*/ f376 f162 1"/>
                <a:gd name="f468" fmla="*/ f377 f161 1"/>
                <a:gd name="f469" fmla="*/ f378 f162 1"/>
                <a:gd name="f470" fmla="*/ f379 f162 1"/>
                <a:gd name="f471" fmla="*/ f380 f161 1"/>
                <a:gd name="f472" fmla="*/ f381 f162 1"/>
                <a:gd name="f473" fmla="*/ f382 f161 1"/>
                <a:gd name="f474" fmla="*/ f383 f162 1"/>
                <a:gd name="f475" fmla="*/ f384 f162 1"/>
                <a:gd name="f476" fmla="*/ f385 f161 1"/>
                <a:gd name="f477" fmla="*/ f386 f162 1"/>
                <a:gd name="f478" fmla="*/ f387 f161 1"/>
                <a:gd name="f479" fmla="*/ f388 f162 1"/>
                <a:gd name="f480" fmla="*/ f389 f161 1"/>
                <a:gd name="f481" fmla="*/ f390 f162 1"/>
                <a:gd name="f482" fmla="*/ f391 f161 1"/>
                <a:gd name="f483" fmla="*/ f392 f162 1"/>
                <a:gd name="f484" fmla="*/ f393 f161 1"/>
                <a:gd name="f485" fmla="*/ f394 f162 1"/>
                <a:gd name="f486" fmla="*/ f395 f161 1"/>
                <a:gd name="f487" fmla="*/ f396 f162 1"/>
                <a:gd name="f488" fmla="*/ f397 f162 1"/>
                <a:gd name="f489" fmla="*/ f398 f161 1"/>
                <a:gd name="f490" fmla="*/ f399 f162 1"/>
                <a:gd name="f491" fmla="*/ f400 f161 1"/>
                <a:gd name="f492" fmla="*/ f401 f162 1"/>
                <a:gd name="f493" fmla="*/ f402 f162 1"/>
                <a:gd name="f494" fmla="*/ f403 f161 1"/>
                <a:gd name="f495" fmla="*/ f404 f161 1"/>
                <a:gd name="f496" fmla="*/ f405 f162 1"/>
                <a:gd name="f497" fmla="*/ f406 f162 1"/>
                <a:gd name="f498" fmla="*/ f407 f161 1"/>
                <a:gd name="f499" fmla="*/ f408 f162 1"/>
                <a:gd name="f500" fmla="*/ f409 f161 1"/>
                <a:gd name="f501" fmla="*/ f410 f162 1"/>
                <a:gd name="f502" fmla="*/ f411 f161 1"/>
                <a:gd name="f503" fmla="*/ f412 f162 1"/>
                <a:gd name="f504" fmla="*/ f413 f161 1"/>
                <a:gd name="f505" fmla="*/ f414 f162 1"/>
                <a:gd name="f506" fmla="*/ f415 f161 1"/>
                <a:gd name="f507" fmla="*/ f416 f162 1"/>
                <a:gd name="f508" fmla="*/ f417 f161 1"/>
                <a:gd name="f509" fmla="*/ f418 f162 1"/>
                <a:gd name="f510" fmla="*/ f419 f162 1"/>
                <a:gd name="f511" fmla="*/ f420 f161 1"/>
                <a:gd name="f512" fmla="*/ f421 f162 1"/>
                <a:gd name="f513" fmla="*/ f422 f162 1"/>
                <a:gd name="f514" fmla="*/ f423 f161 1"/>
                <a:gd name="f515" fmla="*/ f424 f162 1"/>
                <a:gd name="f516" fmla="*/ f425 f161 1"/>
                <a:gd name="f517" fmla="*/ f426 f162 1"/>
                <a:gd name="f518" fmla="*/ f427 f162 1"/>
                <a:gd name="f519" fmla="*/ f428 f162 1"/>
                <a:gd name="f520" fmla="*/ f429 f161 1"/>
                <a:gd name="f521" fmla="*/ f430 f162 1"/>
                <a:gd name="f522" fmla="*/ f431 f161 1"/>
                <a:gd name="f523" fmla="*/ f432 f162 1"/>
                <a:gd name="f524" fmla="*/ f433 f161 1"/>
                <a:gd name="f525" fmla="*/ f434 f162 1"/>
              </a:gdLst>
              <a:ahLst/>
              <a:cxnLst>
                <a:cxn ang="3cd4">
                  <a:pos x="hc" y="t"/>
                </a:cxn>
                <a:cxn ang="0">
                  <a:pos x="r" y="vc"/>
                </a:cxn>
                <a:cxn ang="cd4">
                  <a:pos x="hc" y="b"/>
                </a:cxn>
                <a:cxn ang="cd2">
                  <a:pos x="l" y="vc"/>
                </a:cxn>
                <a:cxn ang="f347">
                  <a:pos x="f439" y="f440"/>
                </a:cxn>
                <a:cxn ang="f347">
                  <a:pos x="f441" y="f442"/>
                </a:cxn>
                <a:cxn ang="f347">
                  <a:pos x="f443" y="f444"/>
                </a:cxn>
                <a:cxn ang="f347">
                  <a:pos x="f445" y="f446"/>
                </a:cxn>
                <a:cxn ang="f347">
                  <a:pos x="f447" y="f448"/>
                </a:cxn>
                <a:cxn ang="f347">
                  <a:pos x="f449" y="f450"/>
                </a:cxn>
                <a:cxn ang="f347">
                  <a:pos x="f451" y="f452"/>
                </a:cxn>
                <a:cxn ang="f347">
                  <a:pos x="f453" y="f454"/>
                </a:cxn>
                <a:cxn ang="f347">
                  <a:pos x="f455" y="f456"/>
                </a:cxn>
                <a:cxn ang="f347">
                  <a:pos x="f455" y="f457"/>
                </a:cxn>
                <a:cxn ang="f347">
                  <a:pos x="f458" y="f459"/>
                </a:cxn>
                <a:cxn ang="f347">
                  <a:pos x="f460" y="f461"/>
                </a:cxn>
                <a:cxn ang="f347">
                  <a:pos x="f462" y="f463"/>
                </a:cxn>
                <a:cxn ang="f347">
                  <a:pos x="f464" y="f465"/>
                </a:cxn>
                <a:cxn ang="f347">
                  <a:pos x="f466" y="f467"/>
                </a:cxn>
                <a:cxn ang="f347">
                  <a:pos x="f468" y="f469"/>
                </a:cxn>
                <a:cxn ang="f347">
                  <a:pos x="f468" y="f470"/>
                </a:cxn>
                <a:cxn ang="f347">
                  <a:pos x="f471" y="f472"/>
                </a:cxn>
                <a:cxn ang="f347">
                  <a:pos x="f473" y="f474"/>
                </a:cxn>
                <a:cxn ang="f347">
                  <a:pos x="f473" y="f475"/>
                </a:cxn>
                <a:cxn ang="f347">
                  <a:pos x="f476" y="f477"/>
                </a:cxn>
                <a:cxn ang="f347">
                  <a:pos x="f478" y="f479"/>
                </a:cxn>
                <a:cxn ang="f347">
                  <a:pos x="f480" y="f481"/>
                </a:cxn>
                <a:cxn ang="f347">
                  <a:pos x="f482" y="f483"/>
                </a:cxn>
                <a:cxn ang="f347">
                  <a:pos x="f484" y="f485"/>
                </a:cxn>
                <a:cxn ang="f347">
                  <a:pos x="f486" y="f487"/>
                </a:cxn>
                <a:cxn ang="f347">
                  <a:pos x="f486" y="f488"/>
                </a:cxn>
                <a:cxn ang="f347">
                  <a:pos x="f489" y="f490"/>
                </a:cxn>
                <a:cxn ang="f347">
                  <a:pos x="f491" y="f492"/>
                </a:cxn>
                <a:cxn ang="f347">
                  <a:pos x="f491" y="f493"/>
                </a:cxn>
                <a:cxn ang="f347">
                  <a:pos x="f494" y="f493"/>
                </a:cxn>
                <a:cxn ang="f347">
                  <a:pos x="f495" y="f496"/>
                </a:cxn>
                <a:cxn ang="f347">
                  <a:pos x="f495" y="f497"/>
                </a:cxn>
                <a:cxn ang="f347">
                  <a:pos x="f498" y="f497"/>
                </a:cxn>
                <a:cxn ang="f347">
                  <a:pos x="f498" y="f499"/>
                </a:cxn>
                <a:cxn ang="f347">
                  <a:pos x="f500" y="f501"/>
                </a:cxn>
                <a:cxn ang="f347">
                  <a:pos x="f502" y="f499"/>
                </a:cxn>
                <a:cxn ang="f347">
                  <a:pos x="f502" y="f503"/>
                </a:cxn>
                <a:cxn ang="f347">
                  <a:pos x="f504" y="f505"/>
                </a:cxn>
                <a:cxn ang="f347">
                  <a:pos x="f506" y="f507"/>
                </a:cxn>
                <a:cxn ang="f347">
                  <a:pos x="f508" y="f509"/>
                </a:cxn>
                <a:cxn ang="f347">
                  <a:pos x="f508" y="f510"/>
                </a:cxn>
                <a:cxn ang="f347">
                  <a:pos x="f504" y="f505"/>
                </a:cxn>
                <a:cxn ang="f347">
                  <a:pos x="f511" y="f512"/>
                </a:cxn>
                <a:cxn ang="f347">
                  <a:pos x="f502" y="f513"/>
                </a:cxn>
                <a:cxn ang="f347">
                  <a:pos x="f514" y="f515"/>
                </a:cxn>
                <a:cxn ang="f347">
                  <a:pos x="f489" y="f479"/>
                </a:cxn>
                <a:cxn ang="f347">
                  <a:pos x="f516" y="f477"/>
                </a:cxn>
                <a:cxn ang="f347">
                  <a:pos x="f476" y="f517"/>
                </a:cxn>
                <a:cxn ang="f347">
                  <a:pos x="f468" y="f518"/>
                </a:cxn>
                <a:cxn ang="f347">
                  <a:pos x="f464" y="f519"/>
                </a:cxn>
                <a:cxn ang="f347">
                  <a:pos x="f520" y="f521"/>
                </a:cxn>
                <a:cxn ang="f347">
                  <a:pos x="f522" y="f523"/>
                </a:cxn>
                <a:cxn ang="f347">
                  <a:pos x="f524" y="f525"/>
                </a:cxn>
              </a:cxnLst>
              <a:rect l="f435" t="f438" r="f436" b="f437"/>
              <a:pathLst>
                <a:path w="110" h="201">
                  <a:moveTo>
                    <a:pt x="f8" y="f9"/>
                  </a:moveTo>
                  <a:cubicBezTo>
                    <a:pt x="f6" y="f10"/>
                    <a:pt x="f11" y="f12"/>
                    <a:pt x="f11" y="f13"/>
                  </a:cubicBezTo>
                  <a:cubicBezTo>
                    <a:pt x="f11" y="f14"/>
                    <a:pt x="f15" y="f13"/>
                    <a:pt x="f15" y="f14"/>
                  </a:cubicBezTo>
                  <a:cubicBezTo>
                    <a:pt x="f15" y="f16"/>
                    <a:pt x="f17" y="f18"/>
                    <a:pt x="f19" y="f20"/>
                  </a:cubicBezTo>
                  <a:cubicBezTo>
                    <a:pt x="f19" y="f20"/>
                    <a:pt x="f19" y="f20"/>
                    <a:pt x="f19" y="f20"/>
                  </a:cubicBezTo>
                  <a:cubicBezTo>
                    <a:pt x="f21" y="f20"/>
                    <a:pt x="f19" y="f22"/>
                    <a:pt x="f21" y="f22"/>
                  </a:cubicBezTo>
                  <a:cubicBezTo>
                    <a:pt x="f21" y="f22"/>
                    <a:pt x="f21" y="f22"/>
                    <a:pt x="f21" y="f22"/>
                  </a:cubicBezTo>
                  <a:cubicBezTo>
                    <a:pt x="f21" y="f23"/>
                    <a:pt x="f21" y="f23"/>
                    <a:pt x="f21" y="f23"/>
                  </a:cubicBezTo>
                  <a:cubicBezTo>
                    <a:pt x="f24" y="f23"/>
                    <a:pt x="f24" y="f23"/>
                    <a:pt x="f24" y="f23"/>
                  </a:cubicBezTo>
                  <a:cubicBezTo>
                    <a:pt x="f24" y="f25"/>
                    <a:pt x="f24" y="f25"/>
                    <a:pt x="f24" y="f25"/>
                  </a:cubicBezTo>
                  <a:cubicBezTo>
                    <a:pt x="f21" y="f26"/>
                    <a:pt x="f27" y="f26"/>
                    <a:pt x="f24" y="f28"/>
                  </a:cubicBezTo>
                  <a:cubicBezTo>
                    <a:pt x="f27" y="f29"/>
                    <a:pt x="f27" y="f29"/>
                    <a:pt x="f27" y="f29"/>
                  </a:cubicBezTo>
                  <a:cubicBezTo>
                    <a:pt x="f27" y="f30"/>
                    <a:pt x="f31" y="f32"/>
                    <a:pt x="f33" y="f34"/>
                  </a:cubicBezTo>
                  <a:cubicBezTo>
                    <a:pt x="f33" y="f35"/>
                    <a:pt x="f33" y="f35"/>
                    <a:pt x="f33" y="f35"/>
                  </a:cubicBezTo>
                  <a:cubicBezTo>
                    <a:pt x="f33" y="f34"/>
                    <a:pt x="f33" y="f34"/>
                    <a:pt x="f33" y="f36"/>
                  </a:cubicBezTo>
                  <a:cubicBezTo>
                    <a:pt x="f37" y="f36"/>
                    <a:pt x="f33" y="f38"/>
                    <a:pt x="f37" y="f38"/>
                  </a:cubicBezTo>
                  <a:cubicBezTo>
                    <a:pt x="f37" y="f38"/>
                    <a:pt x="f37" y="f38"/>
                    <a:pt x="f37" y="f38"/>
                  </a:cubicBezTo>
                  <a:cubicBezTo>
                    <a:pt x="f33" y="f39"/>
                    <a:pt x="f37" y="f39"/>
                    <a:pt x="f37" y="f39"/>
                  </a:cubicBezTo>
                  <a:cubicBezTo>
                    <a:pt x="f37" y="f39"/>
                    <a:pt x="f37" y="f39"/>
                    <a:pt x="f37" y="f39"/>
                  </a:cubicBezTo>
                  <a:cubicBezTo>
                    <a:pt x="f37" y="f40"/>
                    <a:pt x="f41" y="f40"/>
                    <a:pt x="f41" y="f40"/>
                  </a:cubicBezTo>
                  <a:cubicBezTo>
                    <a:pt x="f41" y="f40"/>
                    <a:pt x="f41" y="f40"/>
                    <a:pt x="f41" y="f40"/>
                  </a:cubicBezTo>
                  <a:cubicBezTo>
                    <a:pt x="f41" y="f42"/>
                    <a:pt x="f41" y="f42"/>
                    <a:pt x="f41" y="f42"/>
                  </a:cubicBezTo>
                  <a:cubicBezTo>
                    <a:pt x="f41" y="f42"/>
                    <a:pt x="f41" y="f42"/>
                    <a:pt x="f41" y="f42"/>
                  </a:cubicBezTo>
                  <a:cubicBezTo>
                    <a:pt x="f41" y="f43"/>
                    <a:pt x="f44" y="f43"/>
                    <a:pt x="f41" y="f43"/>
                  </a:cubicBezTo>
                  <a:cubicBezTo>
                    <a:pt x="f44" y="f43"/>
                    <a:pt x="f41" y="f42"/>
                    <a:pt x="f44" y="f42"/>
                  </a:cubicBezTo>
                  <a:cubicBezTo>
                    <a:pt x="f45" y="f46"/>
                    <a:pt x="f47" y="f48"/>
                    <a:pt x="f49" y="f50"/>
                  </a:cubicBezTo>
                  <a:cubicBezTo>
                    <a:pt x="f51" y="f50"/>
                    <a:pt x="f51" y="f50"/>
                    <a:pt x="f51" y="f50"/>
                  </a:cubicBezTo>
                  <a:cubicBezTo>
                    <a:pt x="f51" y="f52"/>
                    <a:pt x="f53" y="f52"/>
                    <a:pt x="f51" y="f54"/>
                  </a:cubicBezTo>
                  <a:cubicBezTo>
                    <a:pt x="f53" y="f54"/>
                    <a:pt x="f53" y="f54"/>
                    <a:pt x="f53" y="f54"/>
                  </a:cubicBezTo>
                  <a:cubicBezTo>
                    <a:pt x="f53" y="f54"/>
                    <a:pt x="f51" y="f54"/>
                    <a:pt x="f53" y="f55"/>
                  </a:cubicBezTo>
                  <a:cubicBezTo>
                    <a:pt x="f53" y="f54"/>
                    <a:pt x="f53" y="f54"/>
                    <a:pt x="f56" y="f54"/>
                  </a:cubicBezTo>
                  <a:cubicBezTo>
                    <a:pt x="f53" y="f55"/>
                    <a:pt x="f56" y="f55"/>
                    <a:pt x="f56" y="f57"/>
                  </a:cubicBezTo>
                  <a:cubicBezTo>
                    <a:pt x="f56" y="f57"/>
                    <a:pt x="f56" y="f57"/>
                    <a:pt x="f56" y="f55"/>
                  </a:cubicBezTo>
                  <a:cubicBezTo>
                    <a:pt x="f56" y="f57"/>
                    <a:pt x="f58" y="f57"/>
                    <a:pt x="f56" y="f59"/>
                  </a:cubicBezTo>
                  <a:cubicBezTo>
                    <a:pt x="f58" y="f59"/>
                    <a:pt x="f58" y="f59"/>
                    <a:pt x="f58" y="f59"/>
                  </a:cubicBezTo>
                  <a:cubicBezTo>
                    <a:pt x="f60" y="f59"/>
                    <a:pt x="f56" y="f59"/>
                    <a:pt x="f58" y="f61"/>
                  </a:cubicBezTo>
                  <a:cubicBezTo>
                    <a:pt x="f58" y="f59"/>
                    <a:pt x="f58" y="f59"/>
                    <a:pt x="f58" y="f59"/>
                  </a:cubicBezTo>
                  <a:cubicBezTo>
                    <a:pt x="f58" y="f61"/>
                    <a:pt x="f58" y="f62"/>
                    <a:pt x="f58" y="f63"/>
                  </a:cubicBezTo>
                  <a:cubicBezTo>
                    <a:pt x="f60" y="f62"/>
                    <a:pt x="f60" y="f62"/>
                    <a:pt x="f60" y="f62"/>
                  </a:cubicBezTo>
                  <a:cubicBezTo>
                    <a:pt x="f60" y="f63"/>
                    <a:pt x="f60" y="f64"/>
                    <a:pt x="f60" y="f64"/>
                  </a:cubicBezTo>
                  <a:cubicBezTo>
                    <a:pt x="f65" y="f66"/>
                    <a:pt x="f65" y="f64"/>
                    <a:pt x="f65" y="f66"/>
                  </a:cubicBezTo>
                  <a:cubicBezTo>
                    <a:pt x="f65" y="f66"/>
                    <a:pt x="f67" y="f68"/>
                    <a:pt x="f65" y="f68"/>
                  </a:cubicBezTo>
                  <a:cubicBezTo>
                    <a:pt x="f65" y="f68"/>
                    <a:pt x="f67" y="f69"/>
                    <a:pt x="f67" y="f70"/>
                  </a:cubicBezTo>
                  <a:cubicBezTo>
                    <a:pt x="f67" y="f69"/>
                    <a:pt x="f71" y="f69"/>
                    <a:pt x="f71" y="f69"/>
                  </a:cubicBezTo>
                  <a:cubicBezTo>
                    <a:pt x="f71" y="f69"/>
                    <a:pt x="f71" y="f69"/>
                    <a:pt x="f71" y="f69"/>
                  </a:cubicBezTo>
                  <a:cubicBezTo>
                    <a:pt x="f72" y="f69"/>
                    <a:pt x="f71" y="f69"/>
                    <a:pt x="f72" y="f68"/>
                  </a:cubicBezTo>
                  <a:cubicBezTo>
                    <a:pt x="f72" y="f69"/>
                    <a:pt x="f72" y="f70"/>
                    <a:pt x="f72" y="f70"/>
                  </a:cubicBezTo>
                  <a:cubicBezTo>
                    <a:pt x="f72" y="f70"/>
                    <a:pt x="f71" y="f73"/>
                    <a:pt x="f71" y="f74"/>
                  </a:cubicBezTo>
                  <a:cubicBezTo>
                    <a:pt x="f71" y="f73"/>
                    <a:pt x="f72" y="f74"/>
                    <a:pt x="f72" y="f73"/>
                  </a:cubicBezTo>
                  <a:cubicBezTo>
                    <a:pt x="f71" y="f75"/>
                    <a:pt x="f71" y="f75"/>
                    <a:pt x="f71" y="f75"/>
                  </a:cubicBezTo>
                  <a:cubicBezTo>
                    <a:pt x="f72" y="f75"/>
                    <a:pt x="f72" y="f75"/>
                    <a:pt x="f72" y="f75"/>
                  </a:cubicBezTo>
                  <a:cubicBezTo>
                    <a:pt x="f72" y="f75"/>
                    <a:pt x="f72" y="f76"/>
                    <a:pt x="f71" y="f76"/>
                  </a:cubicBezTo>
                  <a:cubicBezTo>
                    <a:pt x="f72" y="f76"/>
                    <a:pt x="f72" y="f77"/>
                    <a:pt x="f78" y="f76"/>
                  </a:cubicBezTo>
                  <a:cubicBezTo>
                    <a:pt x="f78" y="f76"/>
                    <a:pt x="f78" y="f76"/>
                    <a:pt x="f78" y="f76"/>
                  </a:cubicBezTo>
                  <a:cubicBezTo>
                    <a:pt x="f78" y="f77"/>
                    <a:pt x="f78" y="f77"/>
                    <a:pt x="f78" y="f77"/>
                  </a:cubicBezTo>
                  <a:cubicBezTo>
                    <a:pt x="f78" y="f77"/>
                    <a:pt x="f78" y="f77"/>
                    <a:pt x="f78" y="f77"/>
                  </a:cubicBezTo>
                  <a:cubicBezTo>
                    <a:pt x="f79" y="f77"/>
                    <a:pt x="f78" y="f80"/>
                    <a:pt x="f78" y="f80"/>
                  </a:cubicBezTo>
                  <a:cubicBezTo>
                    <a:pt x="f78" y="f80"/>
                    <a:pt x="f78" y="f80"/>
                    <a:pt x="f78" y="f80"/>
                  </a:cubicBezTo>
                  <a:cubicBezTo>
                    <a:pt x="f78" y="f81"/>
                    <a:pt x="f78" y="f81"/>
                    <a:pt x="f78" y="f81"/>
                  </a:cubicBezTo>
                  <a:cubicBezTo>
                    <a:pt x="f78" y="f81"/>
                    <a:pt x="f78" y="f81"/>
                    <a:pt x="f78" y="f81"/>
                  </a:cubicBezTo>
                  <a:cubicBezTo>
                    <a:pt x="f78" y="f81"/>
                    <a:pt x="f78" y="f82"/>
                    <a:pt x="f78" y="f83"/>
                  </a:cubicBezTo>
                  <a:cubicBezTo>
                    <a:pt x="f79" y="f82"/>
                    <a:pt x="f79" y="f82"/>
                    <a:pt x="f79" y="f82"/>
                  </a:cubicBezTo>
                  <a:cubicBezTo>
                    <a:pt x="f84" y="f83"/>
                    <a:pt x="f79" y="f85"/>
                    <a:pt x="f84" y="f86"/>
                  </a:cubicBezTo>
                  <a:cubicBezTo>
                    <a:pt x="f84" y="f85"/>
                    <a:pt x="f79" y="f86"/>
                    <a:pt x="f79" y="f86"/>
                  </a:cubicBezTo>
                  <a:cubicBezTo>
                    <a:pt x="f84" y="f86"/>
                    <a:pt x="f84" y="f86"/>
                    <a:pt x="f84" y="f86"/>
                  </a:cubicBezTo>
                  <a:cubicBezTo>
                    <a:pt x="f87" y="f86"/>
                    <a:pt x="f84" y="f6"/>
                    <a:pt x="f84" y="f6"/>
                  </a:cubicBezTo>
                  <a:cubicBezTo>
                    <a:pt x="f84" y="f6"/>
                    <a:pt x="f87" y="f6"/>
                    <a:pt x="f84" y="f6"/>
                  </a:cubicBezTo>
                  <a:cubicBezTo>
                    <a:pt x="f84" y="f6"/>
                    <a:pt x="f87" y="f11"/>
                    <a:pt x="f88" y="f11"/>
                  </a:cubicBezTo>
                  <a:cubicBezTo>
                    <a:pt x="f87" y="f11"/>
                    <a:pt x="f87" y="f15"/>
                    <a:pt x="f87" y="f15"/>
                  </a:cubicBezTo>
                  <a:cubicBezTo>
                    <a:pt x="f88" y="f15"/>
                    <a:pt x="f88" y="f15"/>
                    <a:pt x="f88" y="f15"/>
                  </a:cubicBezTo>
                  <a:cubicBezTo>
                    <a:pt x="f88" y="f89"/>
                    <a:pt x="f88" y="f89"/>
                    <a:pt x="f88" y="f89"/>
                  </a:cubicBezTo>
                  <a:cubicBezTo>
                    <a:pt x="f88" y="f11"/>
                    <a:pt x="f88" y="f11"/>
                    <a:pt x="f88" y="f11"/>
                  </a:cubicBezTo>
                  <a:cubicBezTo>
                    <a:pt x="f88" y="f11"/>
                    <a:pt x="f88" y="f89"/>
                    <a:pt x="f88" y="f15"/>
                  </a:cubicBezTo>
                  <a:cubicBezTo>
                    <a:pt x="f88" y="f89"/>
                    <a:pt x="f88" y="f89"/>
                    <a:pt x="f90" y="f89"/>
                  </a:cubicBezTo>
                  <a:cubicBezTo>
                    <a:pt x="f90" y="f89"/>
                    <a:pt x="f90" y="f89"/>
                    <a:pt x="f90" y="f89"/>
                  </a:cubicBezTo>
                  <a:cubicBezTo>
                    <a:pt x="f91" y="f17"/>
                    <a:pt x="f90" y="f89"/>
                    <a:pt x="f90" y="f17"/>
                  </a:cubicBezTo>
                  <a:cubicBezTo>
                    <a:pt x="f90" y="f17"/>
                    <a:pt x="f90" y="f17"/>
                    <a:pt x="f90" y="f17"/>
                  </a:cubicBezTo>
                  <a:cubicBezTo>
                    <a:pt x="f90" y="f17"/>
                    <a:pt x="f91" y="f92"/>
                    <a:pt x="f90" y="f92"/>
                  </a:cubicBezTo>
                  <a:cubicBezTo>
                    <a:pt x="f90" y="f92"/>
                    <a:pt x="f90" y="f19"/>
                    <a:pt x="f91" y="f92"/>
                  </a:cubicBezTo>
                  <a:cubicBezTo>
                    <a:pt x="f91" y="f92"/>
                    <a:pt x="f91" y="f92"/>
                    <a:pt x="f91" y="f92"/>
                  </a:cubicBezTo>
                  <a:cubicBezTo>
                    <a:pt x="f91" y="f92"/>
                    <a:pt x="f91" y="f92"/>
                    <a:pt x="f91" y="f19"/>
                  </a:cubicBezTo>
                  <a:cubicBezTo>
                    <a:pt x="f91" y="f19"/>
                    <a:pt x="f91" y="f19"/>
                    <a:pt x="f91" y="f19"/>
                  </a:cubicBezTo>
                  <a:cubicBezTo>
                    <a:pt x="f90" y="f19"/>
                    <a:pt x="f93" y="f19"/>
                    <a:pt x="f91" y="f94"/>
                  </a:cubicBezTo>
                  <a:cubicBezTo>
                    <a:pt x="f93" y="f94"/>
                    <a:pt x="f93" y="f21"/>
                    <a:pt x="f93" y="f21"/>
                  </a:cubicBezTo>
                  <a:cubicBezTo>
                    <a:pt x="f93" y="f27"/>
                    <a:pt x="f93" y="f27"/>
                    <a:pt x="f95" y="f27"/>
                  </a:cubicBezTo>
                  <a:cubicBezTo>
                    <a:pt x="f95" y="f27"/>
                    <a:pt x="f95" y="f27"/>
                    <a:pt x="f95" y="f27"/>
                  </a:cubicBezTo>
                  <a:cubicBezTo>
                    <a:pt x="f95" y="f27"/>
                    <a:pt x="f95" y="f27"/>
                    <a:pt x="f95" y="f31"/>
                  </a:cubicBezTo>
                  <a:cubicBezTo>
                    <a:pt x="f96" y="f31"/>
                    <a:pt x="f96" y="f31"/>
                    <a:pt x="f96" y="f31"/>
                  </a:cubicBezTo>
                  <a:cubicBezTo>
                    <a:pt x="f96" y="f33"/>
                    <a:pt x="f96" y="f33"/>
                    <a:pt x="f95" y="f33"/>
                  </a:cubicBezTo>
                  <a:cubicBezTo>
                    <a:pt x="f97" y="f33"/>
                    <a:pt x="f95" y="f37"/>
                    <a:pt x="f96" y="f37"/>
                  </a:cubicBezTo>
                  <a:cubicBezTo>
                    <a:pt x="f97" y="f37"/>
                    <a:pt x="f97" y="f33"/>
                    <a:pt x="f97" y="f37"/>
                  </a:cubicBezTo>
                  <a:cubicBezTo>
                    <a:pt x="f98" y="f33"/>
                    <a:pt x="f97" y="f41"/>
                    <a:pt x="f97" y="f41"/>
                  </a:cubicBezTo>
                  <a:cubicBezTo>
                    <a:pt x="f97" y="f41"/>
                    <a:pt x="f97" y="f41"/>
                    <a:pt x="f97" y="f41"/>
                  </a:cubicBezTo>
                  <a:cubicBezTo>
                    <a:pt x="f97" y="f44"/>
                    <a:pt x="f97" y="f44"/>
                    <a:pt x="f97" y="f44"/>
                  </a:cubicBezTo>
                  <a:cubicBezTo>
                    <a:pt x="f97" y="f44"/>
                    <a:pt x="f98" y="f44"/>
                    <a:pt x="f97" y="f45"/>
                  </a:cubicBezTo>
                  <a:cubicBezTo>
                    <a:pt x="f98" y="f45"/>
                    <a:pt x="f98" y="f99"/>
                    <a:pt x="f100" y="f99"/>
                  </a:cubicBezTo>
                  <a:cubicBezTo>
                    <a:pt x="f100" y="f99"/>
                    <a:pt x="f100" y="f99"/>
                    <a:pt x="f100" y="f51"/>
                  </a:cubicBezTo>
                  <a:cubicBezTo>
                    <a:pt x="f101" y="f51"/>
                    <a:pt x="f100" y="f99"/>
                    <a:pt x="f101" y="f99"/>
                  </a:cubicBezTo>
                  <a:cubicBezTo>
                    <a:pt x="f101" y="f99"/>
                    <a:pt x="f101" y="f99"/>
                    <a:pt x="f101" y="f51"/>
                  </a:cubicBezTo>
                  <a:cubicBezTo>
                    <a:pt x="f101" y="f51"/>
                    <a:pt x="f100" y="f51"/>
                    <a:pt x="f100" y="f99"/>
                  </a:cubicBezTo>
                  <a:cubicBezTo>
                    <a:pt x="f102" y="f51"/>
                    <a:pt x="f101" y="f53"/>
                    <a:pt x="f100" y="f53"/>
                  </a:cubicBezTo>
                  <a:cubicBezTo>
                    <a:pt x="f100" y="f53"/>
                    <a:pt x="f100" y="f53"/>
                    <a:pt x="f100" y="f53"/>
                  </a:cubicBezTo>
                  <a:cubicBezTo>
                    <a:pt x="f100" y="f56"/>
                    <a:pt x="f100" y="f56"/>
                    <a:pt x="f100" y="f56"/>
                  </a:cubicBezTo>
                  <a:cubicBezTo>
                    <a:pt x="f102" y="f56"/>
                    <a:pt x="f102" y="f56"/>
                    <a:pt x="f103" y="f56"/>
                  </a:cubicBezTo>
                  <a:cubicBezTo>
                    <a:pt x="f103" y="f56"/>
                    <a:pt x="f103" y="f56"/>
                    <a:pt x="f103" y="f58"/>
                  </a:cubicBezTo>
                  <a:cubicBezTo>
                    <a:pt x="f103" y="f58"/>
                    <a:pt x="f103" y="f58"/>
                    <a:pt x="f103" y="f58"/>
                  </a:cubicBezTo>
                  <a:cubicBezTo>
                    <a:pt x="f103" y="f58"/>
                    <a:pt x="f103" y="f58"/>
                    <a:pt x="f103" y="f58"/>
                  </a:cubicBezTo>
                  <a:cubicBezTo>
                    <a:pt x="f103" y="f58"/>
                    <a:pt x="f103" y="f58"/>
                    <a:pt x="f103" y="f58"/>
                  </a:cubicBezTo>
                  <a:cubicBezTo>
                    <a:pt x="f103" y="f58"/>
                    <a:pt x="f103" y="f58"/>
                    <a:pt x="f103" y="f60"/>
                  </a:cubicBezTo>
                  <a:cubicBezTo>
                    <a:pt x="f103" y="f58"/>
                    <a:pt x="f103" y="f58"/>
                    <a:pt x="f103" y="f58"/>
                  </a:cubicBezTo>
                  <a:cubicBezTo>
                    <a:pt x="f102" y="f60"/>
                    <a:pt x="f103" y="f60"/>
                    <a:pt x="f102" y="f60"/>
                  </a:cubicBezTo>
                  <a:cubicBezTo>
                    <a:pt x="f103" y="f60"/>
                    <a:pt x="f103" y="f60"/>
                    <a:pt x="f103" y="f65"/>
                  </a:cubicBezTo>
                  <a:cubicBezTo>
                    <a:pt x="f104" y="f65"/>
                    <a:pt x="f103" y="f65"/>
                    <a:pt x="f103" y="f65"/>
                  </a:cubicBezTo>
                  <a:cubicBezTo>
                    <a:pt x="f103" y="f65"/>
                    <a:pt x="f103" y="f67"/>
                    <a:pt x="f104" y="f65"/>
                  </a:cubicBezTo>
                  <a:cubicBezTo>
                    <a:pt x="f103" y="f65"/>
                    <a:pt x="f103" y="f65"/>
                    <a:pt x="f103" y="f65"/>
                  </a:cubicBezTo>
                  <a:cubicBezTo>
                    <a:pt x="f104" y="f65"/>
                    <a:pt x="f104" y="f65"/>
                    <a:pt x="f104" y="f65"/>
                  </a:cubicBezTo>
                  <a:cubicBezTo>
                    <a:pt x="f104" y="f67"/>
                    <a:pt x="f103" y="f67"/>
                    <a:pt x="f103" y="f67"/>
                  </a:cubicBezTo>
                  <a:cubicBezTo>
                    <a:pt x="f104" y="f67"/>
                    <a:pt x="f104" y="f67"/>
                    <a:pt x="f104" y="f65"/>
                  </a:cubicBezTo>
                  <a:cubicBezTo>
                    <a:pt x="f104" y="f67"/>
                    <a:pt x="f104" y="f67"/>
                    <a:pt x="f104" y="f67"/>
                  </a:cubicBezTo>
                  <a:cubicBezTo>
                    <a:pt x="f104" y="f67"/>
                    <a:pt x="f104" y="f67"/>
                    <a:pt x="f104" y="f67"/>
                  </a:cubicBezTo>
                  <a:cubicBezTo>
                    <a:pt x="f104" y="f67"/>
                    <a:pt x="f104" y="f67"/>
                    <a:pt x="f104" y="f67"/>
                  </a:cubicBezTo>
                  <a:cubicBezTo>
                    <a:pt x="f104" y="f105"/>
                    <a:pt x="f104" y="f105"/>
                    <a:pt x="f104" y="f105"/>
                  </a:cubicBezTo>
                  <a:cubicBezTo>
                    <a:pt x="f104" y="f105"/>
                    <a:pt x="f106" y="f105"/>
                    <a:pt x="f106" y="f107"/>
                  </a:cubicBezTo>
                  <a:cubicBezTo>
                    <a:pt x="f106" y="f107"/>
                    <a:pt x="f106" y="f107"/>
                    <a:pt x="f106" y="f107"/>
                  </a:cubicBezTo>
                  <a:cubicBezTo>
                    <a:pt x="f106" y="f107"/>
                    <a:pt x="f106" y="f107"/>
                    <a:pt x="f106" y="f107"/>
                  </a:cubicBezTo>
                  <a:cubicBezTo>
                    <a:pt x="f106" y="f107"/>
                    <a:pt x="f106" y="f107"/>
                    <a:pt x="f106" y="f107"/>
                  </a:cubicBezTo>
                  <a:cubicBezTo>
                    <a:pt x="f106" y="f78"/>
                    <a:pt x="f106" y="f78"/>
                    <a:pt x="f106" y="f78"/>
                  </a:cubicBezTo>
                  <a:cubicBezTo>
                    <a:pt x="f108" y="f78"/>
                    <a:pt x="f109" y="f107"/>
                    <a:pt x="f109" y="f78"/>
                  </a:cubicBezTo>
                  <a:cubicBezTo>
                    <a:pt x="f109" y="f110"/>
                    <a:pt x="f108" y="f110"/>
                    <a:pt x="f108" y="f110"/>
                  </a:cubicBezTo>
                  <a:cubicBezTo>
                    <a:pt x="f108" y="f84"/>
                    <a:pt x="f108" y="f87"/>
                    <a:pt x="f109" y="f87"/>
                  </a:cubicBezTo>
                  <a:cubicBezTo>
                    <a:pt x="f109" y="f87"/>
                    <a:pt x="f109" y="f87"/>
                    <a:pt x="f109" y="f88"/>
                  </a:cubicBezTo>
                  <a:cubicBezTo>
                    <a:pt x="f111" y="f90"/>
                    <a:pt x="f109" y="f91"/>
                    <a:pt x="f112" y="f91"/>
                  </a:cubicBezTo>
                  <a:cubicBezTo>
                    <a:pt x="f112" y="f91"/>
                    <a:pt x="f112" y="f91"/>
                    <a:pt x="f113" y="f91"/>
                  </a:cubicBezTo>
                  <a:cubicBezTo>
                    <a:pt x="f112" y="f91"/>
                    <a:pt x="f113" y="f91"/>
                    <a:pt x="f112" y="f91"/>
                  </a:cubicBezTo>
                  <a:cubicBezTo>
                    <a:pt x="f112" y="f114"/>
                    <a:pt x="f112" y="f114"/>
                    <a:pt x="f112" y="f114"/>
                  </a:cubicBezTo>
                  <a:cubicBezTo>
                    <a:pt x="f112" y="f114"/>
                    <a:pt x="f112" y="f115"/>
                    <a:pt x="f113" y="f115"/>
                  </a:cubicBezTo>
                  <a:cubicBezTo>
                    <a:pt x="f112" y="f115"/>
                    <a:pt x="f112" y="f115"/>
                    <a:pt x="f112" y="f96"/>
                  </a:cubicBezTo>
                  <a:cubicBezTo>
                    <a:pt x="f113" y="f115"/>
                    <a:pt x="f113" y="f96"/>
                    <a:pt x="f113" y="f96"/>
                  </a:cubicBezTo>
                  <a:cubicBezTo>
                    <a:pt x="f113" y="f96"/>
                    <a:pt x="f113" y="f96"/>
                    <a:pt x="f113" y="f96"/>
                  </a:cubicBezTo>
                  <a:cubicBezTo>
                    <a:pt x="f113" y="f96"/>
                    <a:pt x="f113" y="f96"/>
                    <a:pt x="f113" y="f96"/>
                  </a:cubicBezTo>
                  <a:cubicBezTo>
                    <a:pt x="f113" y="f116"/>
                    <a:pt x="f113" y="f116"/>
                    <a:pt x="f113" y="f116"/>
                  </a:cubicBezTo>
                  <a:cubicBezTo>
                    <a:pt x="f117" y="f116"/>
                    <a:pt x="f117" y="f116"/>
                    <a:pt x="f117" y="f116"/>
                  </a:cubicBezTo>
                  <a:cubicBezTo>
                    <a:pt x="f117" y="f116"/>
                    <a:pt x="f113" y="f98"/>
                    <a:pt x="f117" y="f98"/>
                  </a:cubicBezTo>
                  <a:cubicBezTo>
                    <a:pt x="f118" y="f98"/>
                    <a:pt x="f118" y="f98"/>
                    <a:pt x="f118" y="f98"/>
                  </a:cubicBezTo>
                  <a:cubicBezTo>
                    <a:pt x="f118" y="f101"/>
                    <a:pt x="f117" y="f101"/>
                    <a:pt x="f117" y="f101"/>
                  </a:cubicBezTo>
                  <a:cubicBezTo>
                    <a:pt x="f118" y="f101"/>
                    <a:pt x="f118" y="f119"/>
                    <a:pt x="f120" y="f119"/>
                  </a:cubicBezTo>
                  <a:cubicBezTo>
                    <a:pt x="f118" y="f102"/>
                    <a:pt x="f120" y="f121"/>
                    <a:pt x="f122" y="f123"/>
                  </a:cubicBezTo>
                  <a:cubicBezTo>
                    <a:pt x="f122" y="f123"/>
                    <a:pt x="f122" y="f123"/>
                    <a:pt x="f122" y="f123"/>
                  </a:cubicBezTo>
                  <a:cubicBezTo>
                    <a:pt x="f122" y="f106"/>
                    <a:pt x="f122" y="f106"/>
                    <a:pt x="f122" y="f106"/>
                  </a:cubicBezTo>
                  <a:cubicBezTo>
                    <a:pt x="f122" y="f123"/>
                    <a:pt x="f124" y="f106"/>
                    <a:pt x="f124" y="f123"/>
                  </a:cubicBezTo>
                  <a:cubicBezTo>
                    <a:pt x="f124" y="f106"/>
                    <a:pt x="f124" y="f106"/>
                    <a:pt x="f124" y="f106"/>
                  </a:cubicBezTo>
                  <a:cubicBezTo>
                    <a:pt x="f122" y="f125"/>
                    <a:pt x="f124" y="f106"/>
                    <a:pt x="f122" y="f106"/>
                  </a:cubicBezTo>
                  <a:cubicBezTo>
                    <a:pt x="f122" y="f125"/>
                    <a:pt x="f124" y="f125"/>
                    <a:pt x="f122" y="f125"/>
                  </a:cubicBezTo>
                  <a:cubicBezTo>
                    <a:pt x="f124" y="f125"/>
                    <a:pt x="f124" y="f125"/>
                    <a:pt x="f124" y="f125"/>
                  </a:cubicBezTo>
                  <a:cubicBezTo>
                    <a:pt x="f124" y="f125"/>
                    <a:pt x="f124" y="f125"/>
                    <a:pt x="f124" y="f125"/>
                  </a:cubicBezTo>
                  <a:cubicBezTo>
                    <a:pt x="f126" y="f125"/>
                    <a:pt x="f126" y="f106"/>
                    <a:pt x="f127" y="f106"/>
                  </a:cubicBezTo>
                  <a:cubicBezTo>
                    <a:pt x="f127" y="f106"/>
                    <a:pt x="f127" y="f106"/>
                    <a:pt x="f127" y="f106"/>
                  </a:cubicBezTo>
                  <a:cubicBezTo>
                    <a:pt x="f128" y="f106"/>
                    <a:pt x="f128" y="f123"/>
                    <a:pt x="f128" y="f123"/>
                  </a:cubicBezTo>
                  <a:cubicBezTo>
                    <a:pt x="f128" y="f106"/>
                    <a:pt x="f127" y="f125"/>
                    <a:pt x="f127" y="f106"/>
                  </a:cubicBezTo>
                  <a:cubicBezTo>
                    <a:pt x="f127" y="f125"/>
                    <a:pt x="f126" y="f111"/>
                    <a:pt x="f126" y="f111"/>
                  </a:cubicBezTo>
                  <a:cubicBezTo>
                    <a:pt x="f126" y="f111"/>
                    <a:pt x="f126" y="f111"/>
                    <a:pt x="f126" y="f125"/>
                  </a:cubicBezTo>
                  <a:cubicBezTo>
                    <a:pt x="f127" y="f125"/>
                    <a:pt x="f126" y="f111"/>
                    <a:pt x="f127" y="f111"/>
                  </a:cubicBezTo>
                  <a:cubicBezTo>
                    <a:pt x="f126" y="f111"/>
                    <a:pt x="f126" y="f112"/>
                    <a:pt x="f126" y="f112"/>
                  </a:cubicBezTo>
                  <a:cubicBezTo>
                    <a:pt x="f126" y="f112"/>
                    <a:pt x="f126" y="f112"/>
                    <a:pt x="f127" y="f112"/>
                  </a:cubicBezTo>
                  <a:cubicBezTo>
                    <a:pt x="f126" y="f112"/>
                    <a:pt x="f126" y="f129"/>
                    <a:pt x="f126" y="f129"/>
                  </a:cubicBezTo>
                  <a:cubicBezTo>
                    <a:pt x="f124" y="f129"/>
                    <a:pt x="f126" y="f129"/>
                    <a:pt x="f126" y="f117"/>
                  </a:cubicBezTo>
                  <a:cubicBezTo>
                    <a:pt x="f127" y="f129"/>
                    <a:pt x="f127" y="f112"/>
                    <a:pt x="f128" y="f129"/>
                  </a:cubicBezTo>
                  <a:cubicBezTo>
                    <a:pt x="f127" y="f129"/>
                    <a:pt x="f127" y="f117"/>
                    <a:pt x="f126" y="f117"/>
                  </a:cubicBezTo>
                  <a:cubicBezTo>
                    <a:pt x="f127" y="f117"/>
                    <a:pt x="f127" y="f117"/>
                    <a:pt x="f127" y="f117"/>
                  </a:cubicBezTo>
                  <a:cubicBezTo>
                    <a:pt x="f128" y="f117"/>
                    <a:pt x="f127" y="f118"/>
                    <a:pt x="f128" y="f117"/>
                  </a:cubicBezTo>
                  <a:cubicBezTo>
                    <a:pt x="f127" y="f118"/>
                    <a:pt x="f127" y="f118"/>
                    <a:pt x="f127" y="f118"/>
                  </a:cubicBezTo>
                  <a:cubicBezTo>
                    <a:pt x="f128" y="f118"/>
                    <a:pt x="f128" y="f118"/>
                    <a:pt x="f128" y="f118"/>
                  </a:cubicBezTo>
                  <a:cubicBezTo>
                    <a:pt x="f128" y="f118"/>
                    <a:pt x="f128" y="f130"/>
                    <a:pt x="f131" y="f130"/>
                  </a:cubicBezTo>
                  <a:cubicBezTo>
                    <a:pt x="f131" y="f130"/>
                    <a:pt x="f131" y="f130"/>
                    <a:pt x="f128" y="f130"/>
                  </a:cubicBezTo>
                  <a:cubicBezTo>
                    <a:pt x="f128" y="f130"/>
                    <a:pt x="f128" y="f130"/>
                    <a:pt x="f127" y="f130"/>
                  </a:cubicBezTo>
                  <a:cubicBezTo>
                    <a:pt x="f128" y="f130"/>
                    <a:pt x="f128" y="f130"/>
                    <a:pt x="f128" y="f132"/>
                  </a:cubicBezTo>
                  <a:cubicBezTo>
                    <a:pt x="f128" y="f132"/>
                    <a:pt x="f128" y="f132"/>
                    <a:pt x="f128" y="f132"/>
                  </a:cubicBezTo>
                  <a:cubicBezTo>
                    <a:pt x="f128" y="f132"/>
                    <a:pt x="f128" y="f132"/>
                    <a:pt x="f128" y="f132"/>
                  </a:cubicBezTo>
                  <a:cubicBezTo>
                    <a:pt x="f128" y="f132"/>
                    <a:pt x="f128" y="f132"/>
                    <a:pt x="f128" y="f132"/>
                  </a:cubicBezTo>
                  <a:cubicBezTo>
                    <a:pt x="f128" y="f122"/>
                    <a:pt x="f128" y="f122"/>
                    <a:pt x="f128" y="f122"/>
                  </a:cubicBezTo>
                  <a:cubicBezTo>
                    <a:pt x="f128" y="f122"/>
                    <a:pt x="f131" y="f132"/>
                    <a:pt x="f131" y="f122"/>
                  </a:cubicBezTo>
                  <a:cubicBezTo>
                    <a:pt x="f131" y="f132"/>
                    <a:pt x="f131" y="f132"/>
                    <a:pt x="f131" y="f132"/>
                  </a:cubicBezTo>
                  <a:cubicBezTo>
                    <a:pt x="f131" y="f132"/>
                    <a:pt x="f133" y="f132"/>
                    <a:pt x="f133" y="f122"/>
                  </a:cubicBezTo>
                  <a:cubicBezTo>
                    <a:pt x="f131" y="f124"/>
                    <a:pt x="f131" y="f124"/>
                    <a:pt x="f131" y="f124"/>
                  </a:cubicBezTo>
                  <a:cubicBezTo>
                    <a:pt x="f128" y="f124"/>
                    <a:pt x="f131" y="f124"/>
                    <a:pt x="f131" y="f124"/>
                  </a:cubicBezTo>
                  <a:cubicBezTo>
                    <a:pt x="f131" y="f122"/>
                    <a:pt x="f131" y="f122"/>
                    <a:pt x="f131" y="f122"/>
                  </a:cubicBezTo>
                  <a:cubicBezTo>
                    <a:pt x="f131" y="f122"/>
                    <a:pt x="f133" y="f122"/>
                    <a:pt x="f133" y="f124"/>
                  </a:cubicBezTo>
                  <a:cubicBezTo>
                    <a:pt x="f133" y="f124"/>
                    <a:pt x="f133" y="f127"/>
                    <a:pt x="f131" y="f124"/>
                  </a:cubicBezTo>
                  <a:cubicBezTo>
                    <a:pt x="f131" y="f127"/>
                    <a:pt x="f133" y="f127"/>
                    <a:pt x="f133" y="f124"/>
                  </a:cubicBezTo>
                  <a:cubicBezTo>
                    <a:pt x="f133" y="f127"/>
                    <a:pt x="f133" y="f127"/>
                    <a:pt x="f131" y="f127"/>
                  </a:cubicBezTo>
                  <a:cubicBezTo>
                    <a:pt x="f133" y="f127"/>
                    <a:pt x="f134" y="f127"/>
                    <a:pt x="f134" y="f127"/>
                  </a:cubicBezTo>
                  <a:cubicBezTo>
                    <a:pt x="f135" y="f127"/>
                    <a:pt x="f135" y="f127"/>
                    <a:pt x="f135" y="f127"/>
                  </a:cubicBezTo>
                  <a:cubicBezTo>
                    <a:pt x="f135" y="f127"/>
                    <a:pt x="f135" y="f127"/>
                    <a:pt x="f135" y="f127"/>
                  </a:cubicBezTo>
                  <a:cubicBezTo>
                    <a:pt x="f135" y="f124"/>
                    <a:pt x="f135" y="f127"/>
                    <a:pt x="f136" y="f124"/>
                  </a:cubicBezTo>
                  <a:cubicBezTo>
                    <a:pt x="f136" y="f127"/>
                    <a:pt x="f136" y="f127"/>
                    <a:pt x="f136" y="f127"/>
                  </a:cubicBezTo>
                  <a:cubicBezTo>
                    <a:pt x="f135" y="f127"/>
                    <a:pt x="f135" y="f128"/>
                    <a:pt x="f134" y="f137"/>
                  </a:cubicBezTo>
                  <a:cubicBezTo>
                    <a:pt x="f134" y="f133"/>
                    <a:pt x="f136" y="f128"/>
                    <a:pt x="f135" y="f137"/>
                  </a:cubicBezTo>
                  <a:cubicBezTo>
                    <a:pt x="f135" y="f133"/>
                    <a:pt x="f135" y="f133"/>
                    <a:pt x="f135" y="f133"/>
                  </a:cubicBezTo>
                  <a:cubicBezTo>
                    <a:pt x="f135" y="f133"/>
                    <a:pt x="f134" y="f133"/>
                    <a:pt x="f134" y="f134"/>
                  </a:cubicBezTo>
                  <a:cubicBezTo>
                    <a:pt x="f135" y="f133"/>
                    <a:pt x="f136" y="f134"/>
                    <a:pt x="f136" y="f133"/>
                  </a:cubicBezTo>
                  <a:cubicBezTo>
                    <a:pt x="f136" y="f133"/>
                    <a:pt x="f135" y="f133"/>
                    <a:pt x="f135" y="f137"/>
                  </a:cubicBezTo>
                  <a:cubicBezTo>
                    <a:pt x="f136" y="f137"/>
                    <a:pt x="f136" y="f137"/>
                    <a:pt x="f138" y="f137"/>
                  </a:cubicBezTo>
                  <a:cubicBezTo>
                    <a:pt x="f138" y="f133"/>
                    <a:pt x="f138" y="f133"/>
                    <a:pt x="f136" y="f133"/>
                  </a:cubicBezTo>
                  <a:cubicBezTo>
                    <a:pt x="f136" y="f134"/>
                    <a:pt x="f136" y="f133"/>
                    <a:pt x="f136" y="f133"/>
                  </a:cubicBezTo>
                  <a:cubicBezTo>
                    <a:pt x="f136" y="f134"/>
                    <a:pt x="f138" y="f134"/>
                    <a:pt x="f136" y="f134"/>
                  </a:cubicBezTo>
                  <a:cubicBezTo>
                    <a:pt x="f135" y="f134"/>
                    <a:pt x="f135" y="f134"/>
                    <a:pt x="f135" y="f134"/>
                  </a:cubicBezTo>
                  <a:cubicBezTo>
                    <a:pt x="f135" y="f139"/>
                    <a:pt x="f135" y="f139"/>
                    <a:pt x="f135" y="f139"/>
                  </a:cubicBezTo>
                  <a:cubicBezTo>
                    <a:pt x="f135" y="f139"/>
                    <a:pt x="f135" y="f139"/>
                    <a:pt x="f135" y="f139"/>
                  </a:cubicBezTo>
                  <a:cubicBezTo>
                    <a:pt x="f136" y="f139"/>
                    <a:pt x="f135" y="f139"/>
                    <a:pt x="f135" y="f140"/>
                  </a:cubicBezTo>
                  <a:cubicBezTo>
                    <a:pt x="f136" y="f140"/>
                    <a:pt x="f136" y="f140"/>
                    <a:pt x="f136" y="f140"/>
                  </a:cubicBezTo>
                  <a:cubicBezTo>
                    <a:pt x="f136" y="f139"/>
                    <a:pt x="f135" y="f139"/>
                    <a:pt x="f136" y="f134"/>
                  </a:cubicBezTo>
                  <a:cubicBezTo>
                    <a:pt x="f136" y="f139"/>
                    <a:pt x="f136" y="f139"/>
                    <a:pt x="f138" y="f140"/>
                  </a:cubicBezTo>
                  <a:cubicBezTo>
                    <a:pt x="f138" y="f139"/>
                    <a:pt x="f138" y="f139"/>
                    <a:pt x="f138" y="f139"/>
                  </a:cubicBezTo>
                  <a:cubicBezTo>
                    <a:pt x="f138" y="f139"/>
                    <a:pt x="f141" y="f139"/>
                    <a:pt x="f141" y="f140"/>
                  </a:cubicBezTo>
                  <a:cubicBezTo>
                    <a:pt x="f138" y="f140"/>
                    <a:pt x="f138" y="f140"/>
                    <a:pt x="f138" y="f140"/>
                  </a:cubicBezTo>
                  <a:cubicBezTo>
                    <a:pt x="f138" y="f136"/>
                    <a:pt x="f138" y="f136"/>
                    <a:pt x="f138" y="f138"/>
                  </a:cubicBezTo>
                  <a:cubicBezTo>
                    <a:pt x="f141" y="f136"/>
                    <a:pt x="f141" y="f138"/>
                    <a:pt x="f141" y="f138"/>
                  </a:cubicBezTo>
                  <a:cubicBezTo>
                    <a:pt x="f141" y="f138"/>
                    <a:pt x="f138" y="f136"/>
                    <a:pt x="f141" y="f140"/>
                  </a:cubicBezTo>
                  <a:cubicBezTo>
                    <a:pt x="f142" y="f140"/>
                    <a:pt x="f138" y="f140"/>
                    <a:pt x="f141" y="f139"/>
                  </a:cubicBezTo>
                  <a:cubicBezTo>
                    <a:pt x="f141" y="f139"/>
                    <a:pt x="f142" y="f139"/>
                    <a:pt x="f143" y="f139"/>
                  </a:cubicBezTo>
                  <a:cubicBezTo>
                    <a:pt x="f143" y="f139"/>
                    <a:pt x="f143" y="f139"/>
                    <a:pt x="f143" y="f139"/>
                  </a:cubicBezTo>
                  <a:cubicBezTo>
                    <a:pt x="f142" y="f140"/>
                    <a:pt x="f142" y="f139"/>
                    <a:pt x="f142" y="f140"/>
                  </a:cubicBezTo>
                  <a:cubicBezTo>
                    <a:pt x="f142" y="f140"/>
                    <a:pt x="f142" y="f136"/>
                    <a:pt x="f142" y="f138"/>
                  </a:cubicBezTo>
                  <a:cubicBezTo>
                    <a:pt x="f142" y="f138"/>
                    <a:pt x="f143" y="f136"/>
                    <a:pt x="f142" y="f136"/>
                  </a:cubicBezTo>
                  <a:cubicBezTo>
                    <a:pt x="f143" y="f138"/>
                    <a:pt x="f143" y="f138"/>
                    <a:pt x="f144" y="f142"/>
                  </a:cubicBezTo>
                  <a:cubicBezTo>
                    <a:pt x="f143" y="f142"/>
                    <a:pt x="f144" y="f145"/>
                    <a:pt x="f143" y="f145"/>
                  </a:cubicBezTo>
                  <a:cubicBezTo>
                    <a:pt x="f142" y="f145"/>
                    <a:pt x="f142" y="f145"/>
                    <a:pt x="f142" y="f145"/>
                  </a:cubicBezTo>
                  <a:cubicBezTo>
                    <a:pt x="f142" y="f145"/>
                    <a:pt x="f142" y="f145"/>
                    <a:pt x="f142" y="f145"/>
                  </a:cubicBezTo>
                  <a:cubicBezTo>
                    <a:pt x="f142" y="f145"/>
                    <a:pt x="f143" y="f145"/>
                    <a:pt x="f143" y="f143"/>
                  </a:cubicBezTo>
                  <a:cubicBezTo>
                    <a:pt x="f143" y="f145"/>
                    <a:pt x="f144" y="f145"/>
                    <a:pt x="f144" y="f142"/>
                  </a:cubicBezTo>
                  <a:cubicBezTo>
                    <a:pt x="f144" y="f145"/>
                    <a:pt x="f146" y="f142"/>
                    <a:pt x="f146" y="f145"/>
                  </a:cubicBezTo>
                  <a:cubicBezTo>
                    <a:pt x="f146" y="f145"/>
                    <a:pt x="f146" y="f143"/>
                    <a:pt x="f146" y="f146"/>
                  </a:cubicBezTo>
                  <a:cubicBezTo>
                    <a:pt x="f147" y="f146"/>
                    <a:pt x="f147" y="f147"/>
                    <a:pt x="f147" y="f148"/>
                  </a:cubicBezTo>
                  <a:cubicBezTo>
                    <a:pt x="f149" y="f148"/>
                    <a:pt x="f149" y="f147"/>
                    <a:pt x="f150" y="f148"/>
                  </a:cubicBezTo>
                  <a:cubicBezTo>
                    <a:pt x="f149" y="f148"/>
                    <a:pt x="f149" y="f148"/>
                    <a:pt x="f149" y="f148"/>
                  </a:cubicBezTo>
                  <a:cubicBezTo>
                    <a:pt x="f149" y="f148"/>
                    <a:pt x="f149" y="f148"/>
                    <a:pt x="f149" y="f148"/>
                  </a:cubicBezTo>
                  <a:cubicBezTo>
                    <a:pt x="f150" y="f151"/>
                    <a:pt x="f150" y="f151"/>
                    <a:pt x="f150" y="f151"/>
                  </a:cubicBezTo>
                  <a:cubicBezTo>
                    <a:pt x="f150" y="f151"/>
                    <a:pt x="f150" y="f151"/>
                    <a:pt x="f150" y="f151"/>
                  </a:cubicBezTo>
                  <a:cubicBezTo>
                    <a:pt x="f150" y="f151"/>
                    <a:pt x="f150" y="f151"/>
                    <a:pt x="f150" y="f151"/>
                  </a:cubicBezTo>
                  <a:cubicBezTo>
                    <a:pt x="f152" y="f151"/>
                    <a:pt x="f152" y="f151"/>
                    <a:pt x="f152" y="f151"/>
                  </a:cubicBezTo>
                  <a:cubicBezTo>
                    <a:pt x="f153" y="f151"/>
                    <a:pt x="f152" y="f150"/>
                    <a:pt x="f152" y="f150"/>
                  </a:cubicBezTo>
                  <a:cubicBezTo>
                    <a:pt x="f152" y="f150"/>
                    <a:pt x="f152" y="f150"/>
                    <a:pt x="f152" y="f150"/>
                  </a:cubicBezTo>
                  <a:cubicBezTo>
                    <a:pt x="f152" y="f152"/>
                    <a:pt x="f152" y="f152"/>
                    <a:pt x="f153" y="f5"/>
                  </a:cubicBezTo>
                  <a:cubicBezTo>
                    <a:pt x="f153" y="f5"/>
                    <a:pt x="f153" y="f5"/>
                    <a:pt x="f153" y="f5"/>
                  </a:cubicBezTo>
                  <a:cubicBezTo>
                    <a:pt x="f153" y="f5"/>
                    <a:pt x="f153" y="f5"/>
                    <a:pt x="f153" y="f5"/>
                  </a:cubicBezTo>
                  <a:cubicBezTo>
                    <a:pt x="f5" y="f5"/>
                    <a:pt x="f5" y="f5"/>
                    <a:pt x="f5" y="f5"/>
                  </a:cubicBezTo>
                  <a:cubicBezTo>
                    <a:pt x="f5" y="f152"/>
                    <a:pt x="f5" y="f152"/>
                    <a:pt x="f5" y="f152"/>
                  </a:cubicBezTo>
                  <a:cubicBezTo>
                    <a:pt x="f5" y="f152"/>
                    <a:pt x="f5" y="f152"/>
                    <a:pt x="f153" y="f152"/>
                  </a:cubicBezTo>
                  <a:cubicBezTo>
                    <a:pt x="f153" y="f152"/>
                    <a:pt x="f153" y="f152"/>
                    <a:pt x="f153" y="f150"/>
                  </a:cubicBezTo>
                  <a:cubicBezTo>
                    <a:pt x="f153" y="f152"/>
                    <a:pt x="f153" y="f152"/>
                    <a:pt x="f153" y="f152"/>
                  </a:cubicBezTo>
                  <a:cubicBezTo>
                    <a:pt x="f5" y="f152"/>
                    <a:pt x="f153" y="f150"/>
                    <a:pt x="f5" y="f150"/>
                  </a:cubicBezTo>
                  <a:cubicBezTo>
                    <a:pt x="f5" y="f150"/>
                    <a:pt x="f5" y="f150"/>
                    <a:pt x="f5" y="f150"/>
                  </a:cubicBezTo>
                  <a:cubicBezTo>
                    <a:pt x="f5" y="f150"/>
                    <a:pt x="f5" y="f150"/>
                    <a:pt x="f5" y="f151"/>
                  </a:cubicBezTo>
                  <a:cubicBezTo>
                    <a:pt x="f5" y="f150"/>
                    <a:pt x="f153" y="f151"/>
                    <a:pt x="f153" y="f150"/>
                  </a:cubicBezTo>
                  <a:cubicBezTo>
                    <a:pt x="f5" y="f151"/>
                    <a:pt x="f5" y="f151"/>
                    <a:pt x="f153" y="f148"/>
                  </a:cubicBezTo>
                  <a:cubicBezTo>
                    <a:pt x="f153" y="f147"/>
                    <a:pt x="f153" y="f147"/>
                    <a:pt x="f153" y="f147"/>
                  </a:cubicBezTo>
                  <a:cubicBezTo>
                    <a:pt x="f152" y="f147"/>
                    <a:pt x="f152" y="f148"/>
                    <a:pt x="f152" y="f148"/>
                  </a:cubicBezTo>
                  <a:cubicBezTo>
                    <a:pt x="f152" y="f148"/>
                    <a:pt x="f152" y="f148"/>
                    <a:pt x="f150" y="f148"/>
                  </a:cubicBezTo>
                  <a:cubicBezTo>
                    <a:pt x="f152" y="f147"/>
                    <a:pt x="f152" y="f147"/>
                    <a:pt x="f152" y="f146"/>
                  </a:cubicBezTo>
                  <a:cubicBezTo>
                    <a:pt x="f152" y="f146"/>
                    <a:pt x="f152" y="f146"/>
                    <a:pt x="f152" y="f146"/>
                  </a:cubicBezTo>
                  <a:cubicBezTo>
                    <a:pt x="f152" y="f146"/>
                    <a:pt x="f152" y="f146"/>
                    <a:pt x="f152" y="f143"/>
                  </a:cubicBezTo>
                  <a:cubicBezTo>
                    <a:pt x="f150" y="f145"/>
                    <a:pt x="f150" y="f142"/>
                    <a:pt x="f149" y="f142"/>
                  </a:cubicBezTo>
                  <a:cubicBezTo>
                    <a:pt x="f149" y="f142"/>
                    <a:pt x="f149" y="f142"/>
                    <a:pt x="f149" y="f142"/>
                  </a:cubicBezTo>
                  <a:cubicBezTo>
                    <a:pt x="f150" y="f138"/>
                    <a:pt x="f149" y="f138"/>
                    <a:pt x="f149" y="f136"/>
                  </a:cubicBezTo>
                  <a:cubicBezTo>
                    <a:pt x="f147" y="f140"/>
                    <a:pt x="f147" y="f139"/>
                    <a:pt x="f146" y="f139"/>
                  </a:cubicBezTo>
                  <a:cubicBezTo>
                    <a:pt x="f146" y="f133"/>
                    <a:pt x="f144" y="f137"/>
                    <a:pt x="f143" y="f127"/>
                  </a:cubicBezTo>
                  <a:cubicBezTo>
                    <a:pt x="f143" y="f128"/>
                    <a:pt x="f143" y="f128"/>
                    <a:pt x="f143" y="f128"/>
                  </a:cubicBezTo>
                  <a:cubicBezTo>
                    <a:pt x="f143" y="f127"/>
                    <a:pt x="f142" y="f128"/>
                    <a:pt x="f142" y="f127"/>
                  </a:cubicBezTo>
                  <a:cubicBezTo>
                    <a:pt x="f143" y="f127"/>
                    <a:pt x="f143" y="f127"/>
                    <a:pt x="f143" y="f124"/>
                  </a:cubicBezTo>
                  <a:cubicBezTo>
                    <a:pt x="f142" y="f124"/>
                    <a:pt x="f142" y="f122"/>
                    <a:pt x="f142" y="f132"/>
                  </a:cubicBezTo>
                  <a:cubicBezTo>
                    <a:pt x="f142" y="f132"/>
                    <a:pt x="f142" y="f132"/>
                    <a:pt x="f142" y="f132"/>
                  </a:cubicBezTo>
                  <a:cubicBezTo>
                    <a:pt x="f142" y="f130"/>
                    <a:pt x="f141" y="f130"/>
                    <a:pt x="f138" y="f118"/>
                  </a:cubicBezTo>
                  <a:cubicBezTo>
                    <a:pt x="f138" y="f118"/>
                    <a:pt x="f138" y="f118"/>
                    <a:pt x="f138" y="f118"/>
                  </a:cubicBezTo>
                  <a:cubicBezTo>
                    <a:pt x="f138" y="f117"/>
                    <a:pt x="f138" y="f117"/>
                    <a:pt x="f138" y="f129"/>
                  </a:cubicBezTo>
                  <a:cubicBezTo>
                    <a:pt x="f138" y="f112"/>
                    <a:pt x="f136" y="f112"/>
                    <a:pt x="f136" y="f111"/>
                  </a:cubicBezTo>
                  <a:cubicBezTo>
                    <a:pt x="f136" y="f106"/>
                    <a:pt x="f134" y="f123"/>
                    <a:pt x="f134" y="f103"/>
                  </a:cubicBezTo>
                  <a:cubicBezTo>
                    <a:pt x="f133" y="f103"/>
                    <a:pt x="f133" y="f103"/>
                    <a:pt x="f133" y="f103"/>
                  </a:cubicBezTo>
                  <a:cubicBezTo>
                    <a:pt x="f133" y="f119"/>
                    <a:pt x="f128" y="f98"/>
                    <a:pt x="f128" y="f96"/>
                  </a:cubicBezTo>
                  <a:cubicBezTo>
                    <a:pt x="f127" y="f116"/>
                    <a:pt x="f127" y="f116"/>
                    <a:pt x="f127" y="f116"/>
                  </a:cubicBezTo>
                  <a:cubicBezTo>
                    <a:pt x="f127" y="f116"/>
                    <a:pt x="f127" y="f96"/>
                    <a:pt x="f127" y="f115"/>
                  </a:cubicBezTo>
                  <a:cubicBezTo>
                    <a:pt x="f127" y="f115"/>
                    <a:pt x="f127" y="f114"/>
                    <a:pt x="f126" y="f114"/>
                  </a:cubicBezTo>
                  <a:cubicBezTo>
                    <a:pt x="f126" y="f91"/>
                    <a:pt x="f126" y="f91"/>
                    <a:pt x="f126" y="f91"/>
                  </a:cubicBezTo>
                  <a:cubicBezTo>
                    <a:pt x="f124" y="f90"/>
                    <a:pt x="f124" y="f90"/>
                    <a:pt x="f124" y="f88"/>
                  </a:cubicBezTo>
                  <a:cubicBezTo>
                    <a:pt x="f124" y="f88"/>
                    <a:pt x="f124" y="f88"/>
                    <a:pt x="f124" y="f88"/>
                  </a:cubicBezTo>
                  <a:cubicBezTo>
                    <a:pt x="f124" y="f88"/>
                    <a:pt x="f124" y="f88"/>
                    <a:pt x="f122" y="f88"/>
                  </a:cubicBezTo>
                  <a:cubicBezTo>
                    <a:pt x="f122" y="f88"/>
                    <a:pt x="f122" y="f87"/>
                    <a:pt x="f124" y="f87"/>
                  </a:cubicBezTo>
                  <a:cubicBezTo>
                    <a:pt x="f122" y="f84"/>
                    <a:pt x="f122" y="f78"/>
                    <a:pt x="f120" y="f78"/>
                  </a:cubicBezTo>
                  <a:cubicBezTo>
                    <a:pt x="f120" y="f78"/>
                    <a:pt x="f120" y="f78"/>
                    <a:pt x="f120" y="f107"/>
                  </a:cubicBezTo>
                  <a:cubicBezTo>
                    <a:pt x="f120" y="f107"/>
                    <a:pt x="f118" y="f105"/>
                    <a:pt x="f118" y="f67"/>
                  </a:cubicBezTo>
                  <a:cubicBezTo>
                    <a:pt x="f117" y="f67"/>
                    <a:pt x="f117" y="f105"/>
                    <a:pt x="f117" y="f67"/>
                  </a:cubicBezTo>
                  <a:cubicBezTo>
                    <a:pt x="f117" y="f67"/>
                    <a:pt x="f117" y="f67"/>
                    <a:pt x="f117" y="f67"/>
                  </a:cubicBezTo>
                  <a:cubicBezTo>
                    <a:pt x="f117" y="f60"/>
                    <a:pt x="f112" y="f58"/>
                    <a:pt x="f112" y="f56"/>
                  </a:cubicBezTo>
                  <a:cubicBezTo>
                    <a:pt x="f111" y="f99"/>
                    <a:pt x="f109" y="f45"/>
                    <a:pt x="f108" y="f41"/>
                  </a:cubicBezTo>
                  <a:cubicBezTo>
                    <a:pt x="f106" y="f41"/>
                    <a:pt x="f106" y="f41"/>
                    <a:pt x="f106" y="f41"/>
                  </a:cubicBezTo>
                  <a:cubicBezTo>
                    <a:pt x="f108" y="f37"/>
                    <a:pt x="f104" y="f37"/>
                    <a:pt x="f106" y="f33"/>
                  </a:cubicBezTo>
                  <a:cubicBezTo>
                    <a:pt x="f104" y="f33"/>
                    <a:pt x="f104" y="f31"/>
                    <a:pt x="f104" y="f33"/>
                  </a:cubicBezTo>
                  <a:cubicBezTo>
                    <a:pt x="f104" y="f31"/>
                    <a:pt x="f102" y="f27"/>
                    <a:pt x="f103" y="f21"/>
                  </a:cubicBezTo>
                  <a:cubicBezTo>
                    <a:pt x="f103" y="f21"/>
                    <a:pt x="f103" y="f21"/>
                    <a:pt x="f103" y="f27"/>
                  </a:cubicBezTo>
                  <a:cubicBezTo>
                    <a:pt x="f102" y="f21"/>
                    <a:pt x="f102" y="f94"/>
                    <a:pt x="f100" y="f19"/>
                  </a:cubicBezTo>
                  <a:cubicBezTo>
                    <a:pt x="f100" y="f94"/>
                    <a:pt x="f100" y="f94"/>
                    <a:pt x="f100" y="f94"/>
                  </a:cubicBezTo>
                  <a:cubicBezTo>
                    <a:pt x="f101" y="f94"/>
                    <a:pt x="f100" y="f92"/>
                    <a:pt x="f101" y="f19"/>
                  </a:cubicBezTo>
                  <a:cubicBezTo>
                    <a:pt x="f101" y="f19"/>
                    <a:pt x="f100" y="f92"/>
                    <a:pt x="f100" y="f19"/>
                  </a:cubicBezTo>
                  <a:cubicBezTo>
                    <a:pt x="f98" y="f17"/>
                    <a:pt x="f98" y="f15"/>
                    <a:pt x="f97" y="f6"/>
                  </a:cubicBezTo>
                  <a:cubicBezTo>
                    <a:pt x="f95" y="f86"/>
                    <a:pt x="f95" y="f154"/>
                    <a:pt x="f95" y="f6"/>
                  </a:cubicBezTo>
                  <a:cubicBezTo>
                    <a:pt x="f95" y="f6"/>
                    <a:pt x="f96" y="f6"/>
                    <a:pt x="f95" y="f6"/>
                  </a:cubicBezTo>
                  <a:cubicBezTo>
                    <a:pt x="f95" y="f86"/>
                    <a:pt x="f93" y="f6"/>
                    <a:pt x="f93" y="f86"/>
                  </a:cubicBezTo>
                  <a:cubicBezTo>
                    <a:pt x="f95" y="f86"/>
                    <a:pt x="f93" y="f86"/>
                    <a:pt x="f95" y="f85"/>
                  </a:cubicBezTo>
                  <a:cubicBezTo>
                    <a:pt x="f93" y="f85"/>
                    <a:pt x="f91" y="f85"/>
                    <a:pt x="f91" y="f83"/>
                  </a:cubicBezTo>
                  <a:cubicBezTo>
                    <a:pt x="f91" y="f83"/>
                    <a:pt x="f91" y="f83"/>
                    <a:pt x="f91" y="f83"/>
                  </a:cubicBezTo>
                  <a:cubicBezTo>
                    <a:pt x="f93" y="f82"/>
                    <a:pt x="f91" y="f81"/>
                    <a:pt x="f91" y="f80"/>
                  </a:cubicBezTo>
                  <a:cubicBezTo>
                    <a:pt x="f88" y="f74"/>
                    <a:pt x="f84" y="f66"/>
                    <a:pt x="f78" y="f61"/>
                  </a:cubicBezTo>
                  <a:cubicBezTo>
                    <a:pt x="f67" y="f54"/>
                    <a:pt x="f65" y="f155"/>
                    <a:pt x="f56" y="f42"/>
                  </a:cubicBezTo>
                  <a:cubicBezTo>
                    <a:pt x="f51" y="f42"/>
                    <a:pt x="f51" y="f42"/>
                    <a:pt x="f51" y="f39"/>
                  </a:cubicBezTo>
                  <a:cubicBezTo>
                    <a:pt x="f51" y="f40"/>
                    <a:pt x="f51" y="f40"/>
                    <a:pt x="f51" y="f40"/>
                  </a:cubicBezTo>
                  <a:cubicBezTo>
                    <a:pt x="f51" y="f39"/>
                    <a:pt x="f49" y="f39"/>
                    <a:pt x="f51" y="f38"/>
                  </a:cubicBezTo>
                  <a:cubicBezTo>
                    <a:pt x="f49" y="f36"/>
                    <a:pt x="f47" y="f35"/>
                    <a:pt x="f45" y="f32"/>
                  </a:cubicBezTo>
                  <a:cubicBezTo>
                    <a:pt x="f45" y="f32"/>
                    <a:pt x="f45" y="f32"/>
                    <a:pt x="f45" y="f32"/>
                  </a:cubicBezTo>
                  <a:cubicBezTo>
                    <a:pt x="f45" y="f156"/>
                    <a:pt x="f45" y="f156"/>
                    <a:pt x="f45" y="f156"/>
                  </a:cubicBezTo>
                  <a:cubicBezTo>
                    <a:pt x="f45" y="f32"/>
                    <a:pt x="f45" y="f32"/>
                    <a:pt x="f45" y="f32"/>
                  </a:cubicBezTo>
                  <a:cubicBezTo>
                    <a:pt x="f45" y="f156"/>
                    <a:pt x="f45" y="f156"/>
                    <a:pt x="f45" y="f156"/>
                  </a:cubicBezTo>
                  <a:cubicBezTo>
                    <a:pt x="f44" y="f26"/>
                    <a:pt x="f31" y="f20"/>
                    <a:pt x="f24" y="f16"/>
                  </a:cubicBezTo>
                  <a:cubicBezTo>
                    <a:pt x="f21" y="f157"/>
                    <a:pt x="f21" y="f14"/>
                    <a:pt x="f19" y="f13"/>
                  </a:cubicBezTo>
                  <a:cubicBezTo>
                    <a:pt x="f17" y="f10"/>
                    <a:pt x="f11" y="f158"/>
                    <a:pt x="f154" y="f7"/>
                  </a:cubicBezTo>
                  <a:cubicBezTo>
                    <a:pt x="f154" y="f7"/>
                    <a:pt x="f8" y="f159"/>
                    <a:pt x="f8" y="f9"/>
                  </a:cubicBezTo>
                  <a:close/>
                </a:path>
              </a:pathLst>
            </a:custGeom>
            <a:solidFill>
              <a:srgbClr val="AFAA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55" name="Freeform 152">
              <a:extLst>
                <a:ext uri="{FF2B5EF4-FFF2-40B4-BE49-F238E27FC236}">
                  <a16:creationId xmlns:a16="http://schemas.microsoft.com/office/drawing/2014/main" id="{4DE967EF-2927-4C63-85E2-7E40E73EF011}"/>
                </a:ext>
              </a:extLst>
            </p:cNvPr>
            <p:cNvSpPr/>
            <p:nvPr/>
          </p:nvSpPr>
          <p:spPr>
            <a:xfrm>
              <a:off x="9780138" y="3597341"/>
              <a:ext cx="37051" cy="1551791"/>
            </a:xfrm>
            <a:custGeom>
              <a:avLst/>
              <a:gdLst>
                <a:gd name="f0" fmla="val 10800000"/>
                <a:gd name="f1" fmla="val 5400000"/>
                <a:gd name="f2" fmla="val 180"/>
                <a:gd name="f3" fmla="val w"/>
                <a:gd name="f4" fmla="val h"/>
                <a:gd name="f5" fmla="val 0"/>
                <a:gd name="f6" fmla="val 25"/>
                <a:gd name="f7" fmla="val 1046"/>
                <a:gd name="f8" fmla="val 23"/>
                <a:gd name="f9" fmla="val 17"/>
                <a:gd name="f10" fmla="val 518"/>
                <a:gd name="f11" fmla="val 4"/>
                <a:gd name="f12" fmla="val 11"/>
                <a:gd name="f13" fmla="val 758"/>
                <a:gd name="f14" fmla="val 239"/>
                <a:gd name="f15" fmla="val 8"/>
                <a:gd name="f16" fmla="+- 0 0 -90"/>
                <a:gd name="f17" fmla="*/ f3 1 25"/>
                <a:gd name="f18" fmla="*/ f4 1 1046"/>
                <a:gd name="f19" fmla="+- f7 0 f5"/>
                <a:gd name="f20" fmla="+- f6 0 f5"/>
                <a:gd name="f21" fmla="*/ f16 f0 1"/>
                <a:gd name="f22" fmla="*/ f20 1 25"/>
                <a:gd name="f23" fmla="*/ f19 1 1046"/>
                <a:gd name="f24" fmla="*/ 23 f20 1"/>
                <a:gd name="f25" fmla="*/ 0 f19 1"/>
                <a:gd name="f26" fmla="*/ 17 f20 1"/>
                <a:gd name="f27" fmla="*/ 518 f19 1"/>
                <a:gd name="f28" fmla="*/ 25 f20 1"/>
                <a:gd name="f29" fmla="*/ 1046 f19 1"/>
                <a:gd name="f30" fmla="*/ 4 f20 1"/>
                <a:gd name="f31" fmla="*/ 11 f20 1"/>
                <a:gd name="f32" fmla="*/ 758 f19 1"/>
                <a:gd name="f33" fmla="*/ 0 f20 1"/>
                <a:gd name="f34" fmla="*/ 239 f19 1"/>
                <a:gd name="f35" fmla="*/ 8 f20 1"/>
                <a:gd name="f36" fmla="*/ f21 1 f2"/>
                <a:gd name="f37" fmla="*/ f24 1 25"/>
                <a:gd name="f38" fmla="*/ f25 1 1046"/>
                <a:gd name="f39" fmla="*/ f26 1 25"/>
                <a:gd name="f40" fmla="*/ f27 1 1046"/>
                <a:gd name="f41" fmla="*/ f28 1 25"/>
                <a:gd name="f42" fmla="*/ f29 1 1046"/>
                <a:gd name="f43" fmla="*/ f30 1 25"/>
                <a:gd name="f44" fmla="*/ f31 1 25"/>
                <a:gd name="f45" fmla="*/ f32 1 1046"/>
                <a:gd name="f46" fmla="*/ f33 1 25"/>
                <a:gd name="f47" fmla="*/ f34 1 1046"/>
                <a:gd name="f48" fmla="*/ f35 1 25"/>
                <a:gd name="f49" fmla="*/ 0 1 f22"/>
                <a:gd name="f50" fmla="*/ f6 1 f22"/>
                <a:gd name="f51" fmla="*/ 0 1 f23"/>
                <a:gd name="f52" fmla="*/ f7 1 f23"/>
                <a:gd name="f53" fmla="+- f36 0 f1"/>
                <a:gd name="f54" fmla="*/ f37 1 f22"/>
                <a:gd name="f55" fmla="*/ f38 1 f23"/>
                <a:gd name="f56" fmla="*/ f39 1 f22"/>
                <a:gd name="f57" fmla="*/ f40 1 f23"/>
                <a:gd name="f58" fmla="*/ f41 1 f22"/>
                <a:gd name="f59" fmla="*/ f42 1 f23"/>
                <a:gd name="f60" fmla="*/ f43 1 f22"/>
                <a:gd name="f61" fmla="*/ f44 1 f22"/>
                <a:gd name="f62" fmla="*/ f45 1 f23"/>
                <a:gd name="f63" fmla="*/ f46 1 f22"/>
                <a:gd name="f64" fmla="*/ f47 1 f23"/>
                <a:gd name="f65" fmla="*/ f48 1 f22"/>
                <a:gd name="f66" fmla="*/ f49 f17 1"/>
                <a:gd name="f67" fmla="*/ f50 f17 1"/>
                <a:gd name="f68" fmla="*/ f52 f18 1"/>
                <a:gd name="f69" fmla="*/ f51 f18 1"/>
                <a:gd name="f70" fmla="*/ f54 f17 1"/>
                <a:gd name="f71" fmla="*/ f55 f18 1"/>
                <a:gd name="f72" fmla="*/ f56 f17 1"/>
                <a:gd name="f73" fmla="*/ f57 f18 1"/>
                <a:gd name="f74" fmla="*/ f58 f17 1"/>
                <a:gd name="f75" fmla="*/ f59 f18 1"/>
                <a:gd name="f76" fmla="*/ f60 f17 1"/>
                <a:gd name="f77" fmla="*/ f61 f17 1"/>
                <a:gd name="f78" fmla="*/ f62 f18 1"/>
                <a:gd name="f79" fmla="*/ f63 f17 1"/>
                <a:gd name="f80" fmla="*/ f64 f18 1"/>
                <a:gd name="f81" fmla="*/ f65 f17 1"/>
              </a:gdLst>
              <a:ahLst/>
              <a:cxnLst>
                <a:cxn ang="3cd4">
                  <a:pos x="hc" y="t"/>
                </a:cxn>
                <a:cxn ang="0">
                  <a:pos x="r" y="vc"/>
                </a:cxn>
                <a:cxn ang="cd4">
                  <a:pos x="hc" y="b"/>
                </a:cxn>
                <a:cxn ang="cd2">
                  <a:pos x="l" y="vc"/>
                </a:cxn>
                <a:cxn ang="f53">
                  <a:pos x="f70" y="f71"/>
                </a:cxn>
                <a:cxn ang="f53">
                  <a:pos x="f72" y="f73"/>
                </a:cxn>
                <a:cxn ang="f53">
                  <a:pos x="f74" y="f75"/>
                </a:cxn>
                <a:cxn ang="f53">
                  <a:pos x="f76" y="f75"/>
                </a:cxn>
                <a:cxn ang="f53">
                  <a:pos x="f77" y="f78"/>
                </a:cxn>
                <a:cxn ang="f53">
                  <a:pos x="f79" y="f80"/>
                </a:cxn>
                <a:cxn ang="f53">
                  <a:pos x="f81" y="f71"/>
                </a:cxn>
                <a:cxn ang="f53">
                  <a:pos x="f70" y="f71"/>
                </a:cxn>
                <a:cxn ang="f53">
                  <a:pos x="f70" y="f71"/>
                </a:cxn>
              </a:cxnLst>
              <a:rect l="f66" t="f69" r="f67" b="f68"/>
              <a:pathLst>
                <a:path w="25" h="1046">
                  <a:moveTo>
                    <a:pt x="f8" y="f5"/>
                  </a:moveTo>
                  <a:cubicBezTo>
                    <a:pt x="f9" y="f10"/>
                    <a:pt x="f9" y="f10"/>
                    <a:pt x="f9" y="f10"/>
                  </a:cubicBezTo>
                  <a:cubicBezTo>
                    <a:pt x="f6" y="f7"/>
                    <a:pt x="f6" y="f7"/>
                    <a:pt x="f6" y="f7"/>
                  </a:cubicBezTo>
                  <a:cubicBezTo>
                    <a:pt x="f11" y="f7"/>
                    <a:pt x="f11" y="f7"/>
                    <a:pt x="f11" y="f7"/>
                  </a:cubicBezTo>
                  <a:cubicBezTo>
                    <a:pt x="f12" y="f13"/>
                    <a:pt x="f12" y="f13"/>
                    <a:pt x="f12" y="f13"/>
                  </a:cubicBezTo>
                  <a:cubicBezTo>
                    <a:pt x="f5" y="f14"/>
                    <a:pt x="f5" y="f14"/>
                    <a:pt x="f5" y="f14"/>
                  </a:cubicBezTo>
                  <a:cubicBezTo>
                    <a:pt x="f15" y="f5"/>
                    <a:pt x="f15" y="f5"/>
                    <a:pt x="f15" y="f5"/>
                  </a:cubicBezTo>
                  <a:cubicBezTo>
                    <a:pt x="f8" y="f5"/>
                    <a:pt x="f8" y="f5"/>
                    <a:pt x="f8" y="f5"/>
                  </a:cubicBezTo>
                  <a:cubicBezTo>
                    <a:pt x="f8" y="f5"/>
                    <a:pt x="f8" y="f5"/>
                    <a:pt x="f8" y="f5"/>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grpSp>
      <p:grpSp>
        <p:nvGrpSpPr>
          <p:cNvPr id="256" name="Group 50">
            <a:extLst>
              <a:ext uri="{FF2B5EF4-FFF2-40B4-BE49-F238E27FC236}">
                <a16:creationId xmlns:a16="http://schemas.microsoft.com/office/drawing/2014/main" id="{F5CF7397-6738-47E2-B31D-161BE07E6D43}"/>
              </a:ext>
            </a:extLst>
          </p:cNvPr>
          <p:cNvGrpSpPr/>
          <p:nvPr/>
        </p:nvGrpSpPr>
        <p:grpSpPr>
          <a:xfrm>
            <a:off x="10514008" y="2438403"/>
            <a:ext cx="1485013" cy="2195930"/>
            <a:chOff x="10514008" y="2438403"/>
            <a:chExt cx="1485013" cy="2195930"/>
          </a:xfrm>
        </p:grpSpPr>
        <p:sp>
          <p:nvSpPr>
            <p:cNvPr id="257" name="Freeform 51">
              <a:extLst>
                <a:ext uri="{FF2B5EF4-FFF2-40B4-BE49-F238E27FC236}">
                  <a16:creationId xmlns:a16="http://schemas.microsoft.com/office/drawing/2014/main" id="{D5E4BC96-666A-431B-B854-462361ACA624}"/>
                </a:ext>
              </a:extLst>
            </p:cNvPr>
            <p:cNvSpPr/>
            <p:nvPr/>
          </p:nvSpPr>
          <p:spPr>
            <a:xfrm>
              <a:off x="10782577" y="2980276"/>
              <a:ext cx="303324" cy="334917"/>
            </a:xfrm>
            <a:custGeom>
              <a:avLst/>
              <a:gdLst>
                <a:gd name="f0" fmla="val 10800000"/>
                <a:gd name="f1" fmla="val 5400000"/>
                <a:gd name="f2" fmla="val 180"/>
                <a:gd name="f3" fmla="val w"/>
                <a:gd name="f4" fmla="val h"/>
                <a:gd name="f5" fmla="val 0"/>
                <a:gd name="f6" fmla="val 81"/>
                <a:gd name="f7" fmla="val 90"/>
                <a:gd name="f8" fmla="val 73"/>
                <a:gd name="f9" fmla="val 74"/>
                <a:gd name="f10" fmla="val 21"/>
                <a:gd name="f11" fmla="val 44"/>
                <a:gd name="f12" fmla="val 7"/>
                <a:gd name="f13" fmla="val 29"/>
                <a:gd name="f14" fmla="val 14"/>
                <a:gd name="f15" fmla="val 8"/>
                <a:gd name="f16" fmla="val 19"/>
                <a:gd name="f17" fmla="val 26"/>
                <a:gd name="f18" fmla="val 58"/>
                <a:gd name="f19" fmla="val 53"/>
                <a:gd name="f20" fmla="val 76"/>
                <a:gd name="f21" fmla="+- 0 0 -90"/>
                <a:gd name="f22" fmla="*/ f3 1 81"/>
                <a:gd name="f23" fmla="*/ f4 1 90"/>
                <a:gd name="f24" fmla="+- f7 0 f5"/>
                <a:gd name="f25" fmla="+- f6 0 f5"/>
                <a:gd name="f26" fmla="*/ f21 f0 1"/>
                <a:gd name="f27" fmla="*/ f25 1 81"/>
                <a:gd name="f28" fmla="*/ f24 1 90"/>
                <a:gd name="f29" fmla="*/ 81 f25 1"/>
                <a:gd name="f30" fmla="*/ 73 f24 1"/>
                <a:gd name="f31" fmla="*/ 44 f25 1"/>
                <a:gd name="f32" fmla="*/ 7 f24 1"/>
                <a:gd name="f33" fmla="*/ 0 f25 1"/>
                <a:gd name="f34" fmla="*/ 21 f24 1"/>
                <a:gd name="f35" fmla="*/ 21 f25 1"/>
                <a:gd name="f36" fmla="*/ 19 f24 1"/>
                <a:gd name="f37" fmla="*/ 53 f25 1"/>
                <a:gd name="f38" fmla="*/ 76 f24 1"/>
                <a:gd name="f39" fmla="*/ f26 1 f2"/>
                <a:gd name="f40" fmla="*/ f29 1 81"/>
                <a:gd name="f41" fmla="*/ f30 1 90"/>
                <a:gd name="f42" fmla="*/ f31 1 81"/>
                <a:gd name="f43" fmla="*/ f32 1 90"/>
                <a:gd name="f44" fmla="*/ f33 1 81"/>
                <a:gd name="f45" fmla="*/ f34 1 90"/>
                <a:gd name="f46" fmla="*/ f35 1 81"/>
                <a:gd name="f47" fmla="*/ f36 1 90"/>
                <a:gd name="f48" fmla="*/ f37 1 81"/>
                <a:gd name="f49" fmla="*/ f38 1 90"/>
                <a:gd name="f50" fmla="*/ 0 1 f27"/>
                <a:gd name="f51" fmla="*/ f6 1 f27"/>
                <a:gd name="f52" fmla="*/ 0 1 f28"/>
                <a:gd name="f53" fmla="*/ f7 1 f28"/>
                <a:gd name="f54" fmla="+- f39 0 f1"/>
                <a:gd name="f55" fmla="*/ f40 1 f27"/>
                <a:gd name="f56" fmla="*/ f41 1 f28"/>
                <a:gd name="f57" fmla="*/ f42 1 f27"/>
                <a:gd name="f58" fmla="*/ f43 1 f28"/>
                <a:gd name="f59" fmla="*/ f44 1 f27"/>
                <a:gd name="f60" fmla="*/ f45 1 f28"/>
                <a:gd name="f61" fmla="*/ f46 1 f27"/>
                <a:gd name="f62" fmla="*/ f47 1 f28"/>
                <a:gd name="f63" fmla="*/ f48 1 f27"/>
                <a:gd name="f64" fmla="*/ f49 1 f28"/>
                <a:gd name="f65" fmla="*/ f50 f22 1"/>
                <a:gd name="f66" fmla="*/ f51 f22 1"/>
                <a:gd name="f67" fmla="*/ f53 f23 1"/>
                <a:gd name="f68" fmla="*/ f52 f23 1"/>
                <a:gd name="f69" fmla="*/ f55 f22 1"/>
                <a:gd name="f70" fmla="*/ f56 f23 1"/>
                <a:gd name="f71" fmla="*/ f57 f22 1"/>
                <a:gd name="f72" fmla="*/ f58 f23 1"/>
                <a:gd name="f73" fmla="*/ f59 f22 1"/>
                <a:gd name="f74" fmla="*/ f60 f23 1"/>
                <a:gd name="f75" fmla="*/ f61 f22 1"/>
                <a:gd name="f76" fmla="*/ f62 f23 1"/>
                <a:gd name="f77" fmla="*/ f63 f22 1"/>
                <a:gd name="f78" fmla="*/ f64 f23 1"/>
              </a:gdLst>
              <a:ahLst/>
              <a:cxnLst>
                <a:cxn ang="3cd4">
                  <a:pos x="hc" y="t"/>
                </a:cxn>
                <a:cxn ang="0">
                  <a:pos x="r" y="vc"/>
                </a:cxn>
                <a:cxn ang="cd4">
                  <a:pos x="hc" y="b"/>
                </a:cxn>
                <a:cxn ang="cd2">
                  <a:pos x="l" y="vc"/>
                </a:cxn>
                <a:cxn ang="f54">
                  <a:pos x="f69" y="f70"/>
                </a:cxn>
                <a:cxn ang="f54">
                  <a:pos x="f71" y="f72"/>
                </a:cxn>
                <a:cxn ang="f54">
                  <a:pos x="f73" y="f74"/>
                </a:cxn>
                <a:cxn ang="f54">
                  <a:pos x="f75" y="f76"/>
                </a:cxn>
                <a:cxn ang="f54">
                  <a:pos x="f77" y="f78"/>
                </a:cxn>
                <a:cxn ang="f54">
                  <a:pos x="f69" y="f70"/>
                </a:cxn>
              </a:cxnLst>
              <a:rect l="f65" t="f68" r="f66" b="f67"/>
              <a:pathLst>
                <a:path w="81" h="90">
                  <a:moveTo>
                    <a:pt x="f6" y="f8"/>
                  </a:moveTo>
                  <a:cubicBezTo>
                    <a:pt x="f6" y="f8"/>
                    <a:pt x="f9" y="f10"/>
                    <a:pt x="f11" y="f12"/>
                  </a:cubicBezTo>
                  <a:cubicBezTo>
                    <a:pt x="f13" y="f5"/>
                    <a:pt x="f5" y="f14"/>
                    <a:pt x="f5" y="f10"/>
                  </a:cubicBezTo>
                  <a:cubicBezTo>
                    <a:pt x="f15" y="f10"/>
                    <a:pt x="f10" y="f16"/>
                    <a:pt x="f10" y="f16"/>
                  </a:cubicBezTo>
                  <a:cubicBezTo>
                    <a:pt x="f10" y="f16"/>
                    <a:pt x="f17" y="f18"/>
                    <a:pt x="f19" y="f20"/>
                  </a:cubicBezTo>
                  <a:cubicBezTo>
                    <a:pt x="f9" y="f7"/>
                    <a:pt x="f6" y="f8"/>
                    <a:pt x="f6" y="f8"/>
                  </a:cubicBezTo>
                  <a:close/>
                </a:path>
              </a:pathLst>
            </a:custGeom>
            <a:solidFill>
              <a:srgbClr val="3B3B3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58" name="Freeform 52">
              <a:extLst>
                <a:ext uri="{FF2B5EF4-FFF2-40B4-BE49-F238E27FC236}">
                  <a16:creationId xmlns:a16="http://schemas.microsoft.com/office/drawing/2014/main" id="{B08AA3A7-6F5D-4905-9EA0-8844B6CEEC02}"/>
                </a:ext>
              </a:extLst>
            </p:cNvPr>
            <p:cNvSpPr/>
            <p:nvPr/>
          </p:nvSpPr>
          <p:spPr>
            <a:xfrm>
              <a:off x="10883682" y="3010287"/>
              <a:ext cx="26855" cy="25274"/>
            </a:xfrm>
            <a:custGeom>
              <a:avLst/>
              <a:gdLst>
                <a:gd name="f0" fmla="val 10800000"/>
                <a:gd name="f1" fmla="val 5400000"/>
                <a:gd name="f2" fmla="val 180"/>
                <a:gd name="f3" fmla="val w"/>
                <a:gd name="f4" fmla="val h"/>
                <a:gd name="f5" fmla="val 0"/>
                <a:gd name="f6" fmla="val 7"/>
                <a:gd name="f7" fmla="val 3"/>
                <a:gd name="f8" fmla="val 5"/>
                <a:gd name="f9" fmla="val 6"/>
                <a:gd name="f10" fmla="val 4"/>
                <a:gd name="f11" fmla="val 2"/>
                <a:gd name="f12" fmla="val 1"/>
                <a:gd name="f13" fmla="+- 0 0 -90"/>
                <a:gd name="f14" fmla="*/ f3 1 7"/>
                <a:gd name="f15" fmla="*/ f4 1 7"/>
                <a:gd name="f16" fmla="+- f6 0 f5"/>
                <a:gd name="f17" fmla="*/ f13 f0 1"/>
                <a:gd name="f18" fmla="*/ f16 1 7"/>
                <a:gd name="f19" fmla="*/ 7 f16 1"/>
                <a:gd name="f20" fmla="*/ 3 f16 1"/>
                <a:gd name="f21" fmla="*/ 4 f16 1"/>
                <a:gd name="f22" fmla="*/ 0 f16 1"/>
                <a:gd name="f23" fmla="*/ f17 1 f2"/>
                <a:gd name="f24" fmla="*/ f19 1 7"/>
                <a:gd name="f25" fmla="*/ f20 1 7"/>
                <a:gd name="f26" fmla="*/ f21 1 7"/>
                <a:gd name="f27" fmla="*/ f22 1 7"/>
                <a:gd name="f28" fmla="*/ 0 1 f18"/>
                <a:gd name="f29" fmla="*/ f6 1 f18"/>
                <a:gd name="f30" fmla="+- f23 0 f1"/>
                <a:gd name="f31" fmla="*/ f24 1 f18"/>
                <a:gd name="f32" fmla="*/ f25 1 f18"/>
                <a:gd name="f33" fmla="*/ f26 1 f18"/>
                <a:gd name="f34" fmla="*/ f27 1 f18"/>
                <a:gd name="f35" fmla="*/ f28 f14 1"/>
                <a:gd name="f36" fmla="*/ f29 f14 1"/>
                <a:gd name="f37" fmla="*/ f29 f15 1"/>
                <a:gd name="f38" fmla="*/ f28 f15 1"/>
                <a:gd name="f39" fmla="*/ f31 f14 1"/>
                <a:gd name="f40" fmla="*/ f32 f15 1"/>
                <a:gd name="f41" fmla="*/ f33 f14 1"/>
                <a:gd name="f42" fmla="*/ f31 f15 1"/>
                <a:gd name="f43" fmla="*/ f34 f14 1"/>
                <a:gd name="f44" fmla="*/ f34 f15 1"/>
              </a:gdLst>
              <a:ahLst/>
              <a:cxnLst>
                <a:cxn ang="3cd4">
                  <a:pos x="hc" y="t"/>
                </a:cxn>
                <a:cxn ang="0">
                  <a:pos x="r" y="vc"/>
                </a:cxn>
                <a:cxn ang="cd4">
                  <a:pos x="hc" y="b"/>
                </a:cxn>
                <a:cxn ang="cd2">
                  <a:pos x="l" y="vc"/>
                </a:cxn>
                <a:cxn ang="f30">
                  <a:pos x="f39" y="f40"/>
                </a:cxn>
                <a:cxn ang="f30">
                  <a:pos x="f41" y="f42"/>
                </a:cxn>
                <a:cxn ang="f30">
                  <a:pos x="f43" y="f40"/>
                </a:cxn>
                <a:cxn ang="f30">
                  <a:pos x="f41" y="f44"/>
                </a:cxn>
                <a:cxn ang="f30">
                  <a:pos x="f39" y="f40"/>
                </a:cxn>
              </a:cxnLst>
              <a:rect l="f35" t="f38" r="f36" b="f37"/>
              <a:pathLst>
                <a:path w="7" h="7">
                  <a:moveTo>
                    <a:pt x="f6" y="f7"/>
                  </a:moveTo>
                  <a:cubicBezTo>
                    <a:pt x="f6" y="f8"/>
                    <a:pt x="f9" y="f6"/>
                    <a:pt x="f10" y="f6"/>
                  </a:cubicBezTo>
                  <a:cubicBezTo>
                    <a:pt x="f11" y="f6"/>
                    <a:pt x="f5" y="f8"/>
                    <a:pt x="f5" y="f7"/>
                  </a:cubicBezTo>
                  <a:cubicBezTo>
                    <a:pt x="f5" y="f11"/>
                    <a:pt x="f11" y="f5"/>
                    <a:pt x="f10" y="f5"/>
                  </a:cubicBezTo>
                  <a:cubicBezTo>
                    <a:pt x="f8" y="f5"/>
                    <a:pt x="f6" y="f12"/>
                    <a:pt x="f6" y="f7"/>
                  </a:cubicBezTo>
                  <a:close/>
                </a:path>
              </a:pathLst>
            </a:custGeom>
            <a:solidFill>
              <a:srgbClr val="FFF7D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59" name="Freeform 53">
              <a:extLst>
                <a:ext uri="{FF2B5EF4-FFF2-40B4-BE49-F238E27FC236}">
                  <a16:creationId xmlns:a16="http://schemas.microsoft.com/office/drawing/2014/main" id="{5F19DB96-2E0C-40BB-8B0A-FCFCF1EC4E63}"/>
                </a:ext>
              </a:extLst>
            </p:cNvPr>
            <p:cNvSpPr/>
            <p:nvPr/>
          </p:nvSpPr>
          <p:spPr>
            <a:xfrm>
              <a:off x="10935821" y="2953420"/>
              <a:ext cx="41074" cy="48975"/>
            </a:xfrm>
            <a:custGeom>
              <a:avLst/>
              <a:gdLst>
                <a:gd name="f0" fmla="val 10800000"/>
                <a:gd name="f1" fmla="val 5400000"/>
                <a:gd name="f2" fmla="val 180"/>
                <a:gd name="f3" fmla="val w"/>
                <a:gd name="f4" fmla="val h"/>
                <a:gd name="f5" fmla="val 0"/>
                <a:gd name="f6" fmla="val 11"/>
                <a:gd name="f7" fmla="val 13"/>
                <a:gd name="f8" fmla="val 8"/>
                <a:gd name="f9" fmla="val 5"/>
                <a:gd name="f10" fmla="val 10"/>
                <a:gd name="f11" fmla="+- 0 0 -90"/>
                <a:gd name="f12" fmla="*/ f3 1 11"/>
                <a:gd name="f13" fmla="*/ f4 1 13"/>
                <a:gd name="f14" fmla="+- f7 0 f5"/>
                <a:gd name="f15" fmla="+- f6 0 f5"/>
                <a:gd name="f16" fmla="*/ f11 f0 1"/>
                <a:gd name="f17" fmla="*/ f15 1 11"/>
                <a:gd name="f18" fmla="*/ f14 1 13"/>
                <a:gd name="f19" fmla="*/ 0 f15 1"/>
                <a:gd name="f20" fmla="*/ 13 f14 1"/>
                <a:gd name="f21" fmla="*/ 8 f15 1"/>
                <a:gd name="f22" fmla="*/ 0 f14 1"/>
                <a:gd name="f23" fmla="*/ f16 1 f2"/>
                <a:gd name="f24" fmla="*/ f19 1 11"/>
                <a:gd name="f25" fmla="*/ f20 1 13"/>
                <a:gd name="f26" fmla="*/ f21 1 11"/>
                <a:gd name="f27" fmla="*/ f22 1 13"/>
                <a:gd name="f28" fmla="*/ 0 1 f17"/>
                <a:gd name="f29" fmla="*/ f6 1 f17"/>
                <a:gd name="f30" fmla="*/ 0 1 f18"/>
                <a:gd name="f31" fmla="*/ f7 1 f18"/>
                <a:gd name="f32" fmla="+- f23 0 f1"/>
                <a:gd name="f33" fmla="*/ f24 1 f17"/>
                <a:gd name="f34" fmla="*/ f25 1 f18"/>
                <a:gd name="f35" fmla="*/ f26 1 f17"/>
                <a:gd name="f36" fmla="*/ f27 1 f18"/>
                <a:gd name="f37" fmla="*/ f28 f12 1"/>
                <a:gd name="f38" fmla="*/ f29 f12 1"/>
                <a:gd name="f39" fmla="*/ f31 f13 1"/>
                <a:gd name="f40" fmla="*/ f30 f13 1"/>
                <a:gd name="f41" fmla="*/ f33 f12 1"/>
                <a:gd name="f42" fmla="*/ f34 f13 1"/>
                <a:gd name="f43" fmla="*/ f35 f12 1"/>
                <a:gd name="f44" fmla="*/ f36 f13 1"/>
              </a:gdLst>
              <a:ahLst/>
              <a:cxnLst>
                <a:cxn ang="3cd4">
                  <a:pos x="hc" y="t"/>
                </a:cxn>
                <a:cxn ang="0">
                  <a:pos x="r" y="vc"/>
                </a:cxn>
                <a:cxn ang="cd4">
                  <a:pos x="hc" y="b"/>
                </a:cxn>
                <a:cxn ang="cd2">
                  <a:pos x="l" y="vc"/>
                </a:cxn>
                <a:cxn ang="f32">
                  <a:pos x="f41" y="f42"/>
                </a:cxn>
                <a:cxn ang="f32">
                  <a:pos x="f43" y="f44"/>
                </a:cxn>
                <a:cxn ang="f32">
                  <a:pos x="f41" y="f42"/>
                </a:cxn>
              </a:cxnLst>
              <a:rect l="f37" t="f40" r="f38" b="f39"/>
              <a:pathLst>
                <a:path w="11" h="13">
                  <a:moveTo>
                    <a:pt x="f5" y="f7"/>
                  </a:moveTo>
                  <a:cubicBezTo>
                    <a:pt x="f5" y="f7"/>
                    <a:pt x="f8" y="f9"/>
                    <a:pt x="f8" y="f5"/>
                  </a:cubicBezTo>
                  <a:cubicBezTo>
                    <a:pt x="f6" y="f9"/>
                    <a:pt x="f10" y="f7"/>
                    <a:pt x="f5" y="f7"/>
                  </a:cubicBezTo>
                  <a:close/>
                </a:path>
              </a:pathLst>
            </a:custGeom>
            <a:solidFill>
              <a:srgbClr val="3B3B3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60" name="Freeform 54">
              <a:extLst>
                <a:ext uri="{FF2B5EF4-FFF2-40B4-BE49-F238E27FC236}">
                  <a16:creationId xmlns:a16="http://schemas.microsoft.com/office/drawing/2014/main" id="{72A724BF-F288-40C2-9979-117F0A5652E0}"/>
                </a:ext>
              </a:extLst>
            </p:cNvPr>
            <p:cNvSpPr/>
            <p:nvPr/>
          </p:nvSpPr>
          <p:spPr>
            <a:xfrm>
              <a:off x="10913702" y="2953420"/>
              <a:ext cx="44238" cy="56875"/>
            </a:xfrm>
            <a:custGeom>
              <a:avLst/>
              <a:gdLst>
                <a:gd name="f0" fmla="val 10800000"/>
                <a:gd name="f1" fmla="val 5400000"/>
                <a:gd name="f2" fmla="val 180"/>
                <a:gd name="f3" fmla="val w"/>
                <a:gd name="f4" fmla="val h"/>
                <a:gd name="f5" fmla="val 0"/>
                <a:gd name="f6" fmla="val 12"/>
                <a:gd name="f7" fmla="val 15"/>
                <a:gd name="f8" fmla="val 5"/>
                <a:gd name="f9" fmla="val 4"/>
                <a:gd name="f10" fmla="val 3"/>
                <a:gd name="f11" fmla="val 7"/>
                <a:gd name="f12" fmla="val 1"/>
                <a:gd name="f13" fmla="+- 0 0 -90"/>
                <a:gd name="f14" fmla="*/ f3 1 12"/>
                <a:gd name="f15" fmla="*/ f4 1 15"/>
                <a:gd name="f16" fmla="+- f7 0 f5"/>
                <a:gd name="f17" fmla="+- f6 0 f5"/>
                <a:gd name="f18" fmla="*/ f13 f0 1"/>
                <a:gd name="f19" fmla="*/ f17 1 12"/>
                <a:gd name="f20" fmla="*/ f16 1 15"/>
                <a:gd name="f21" fmla="*/ 5 f17 1"/>
                <a:gd name="f22" fmla="*/ 15 f16 1"/>
                <a:gd name="f23" fmla="*/ 0 f17 1"/>
                <a:gd name="f24" fmla="*/ 0 f16 1"/>
                <a:gd name="f25" fmla="*/ f18 1 f2"/>
                <a:gd name="f26" fmla="*/ f21 1 12"/>
                <a:gd name="f27" fmla="*/ f22 1 15"/>
                <a:gd name="f28" fmla="*/ f23 1 12"/>
                <a:gd name="f29" fmla="*/ f24 1 15"/>
                <a:gd name="f30" fmla="*/ 0 1 f19"/>
                <a:gd name="f31" fmla="*/ f6 1 f19"/>
                <a:gd name="f32" fmla="*/ 0 1 f20"/>
                <a:gd name="f33" fmla="*/ f7 1 f20"/>
                <a:gd name="f34" fmla="+- f25 0 f1"/>
                <a:gd name="f35" fmla="*/ f26 1 f19"/>
                <a:gd name="f36" fmla="*/ f27 1 f20"/>
                <a:gd name="f37" fmla="*/ f28 1 f19"/>
                <a:gd name="f38" fmla="*/ f29 1 f20"/>
                <a:gd name="f39" fmla="*/ f30 f14 1"/>
                <a:gd name="f40" fmla="*/ f31 f14 1"/>
                <a:gd name="f41" fmla="*/ f33 f15 1"/>
                <a:gd name="f42" fmla="*/ f32 f15 1"/>
                <a:gd name="f43" fmla="*/ f35 f14 1"/>
                <a:gd name="f44" fmla="*/ f36 f15 1"/>
                <a:gd name="f45" fmla="*/ f37 f14 1"/>
                <a:gd name="f46" fmla="*/ f38 f15 1"/>
              </a:gdLst>
              <a:ahLst/>
              <a:cxnLst>
                <a:cxn ang="3cd4">
                  <a:pos x="hc" y="t"/>
                </a:cxn>
                <a:cxn ang="0">
                  <a:pos x="r" y="vc"/>
                </a:cxn>
                <a:cxn ang="cd4">
                  <a:pos x="hc" y="b"/>
                </a:cxn>
                <a:cxn ang="cd2">
                  <a:pos x="l" y="vc"/>
                </a:cxn>
                <a:cxn ang="f34">
                  <a:pos x="f43" y="f44"/>
                </a:cxn>
                <a:cxn ang="f34">
                  <a:pos x="f45" y="f46"/>
                </a:cxn>
                <a:cxn ang="f34">
                  <a:pos x="f43" y="f44"/>
                </a:cxn>
              </a:cxnLst>
              <a:rect l="f39" t="f42" r="f40" b="f41"/>
              <a:pathLst>
                <a:path w="12" h="15">
                  <a:moveTo>
                    <a:pt x="f8" y="f7"/>
                  </a:moveTo>
                  <a:cubicBezTo>
                    <a:pt x="f8" y="f7"/>
                    <a:pt x="f9" y="f10"/>
                    <a:pt x="f5" y="f5"/>
                  </a:cubicBezTo>
                  <a:cubicBezTo>
                    <a:pt x="f11" y="f12"/>
                    <a:pt x="f6" y="f11"/>
                    <a:pt x="f8" y="f7"/>
                  </a:cubicBezTo>
                  <a:close/>
                </a:path>
              </a:pathLst>
            </a:custGeom>
            <a:solidFill>
              <a:srgbClr val="3B3B3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61" name="Freeform 55">
              <a:extLst>
                <a:ext uri="{FF2B5EF4-FFF2-40B4-BE49-F238E27FC236}">
                  <a16:creationId xmlns:a16="http://schemas.microsoft.com/office/drawing/2014/main" id="{93FD8786-CD55-4E35-88CF-2423252BB9AA}"/>
                </a:ext>
              </a:extLst>
            </p:cNvPr>
            <p:cNvSpPr/>
            <p:nvPr/>
          </p:nvSpPr>
          <p:spPr>
            <a:xfrm>
              <a:off x="11607238" y="2994495"/>
              <a:ext cx="301742" cy="331762"/>
            </a:xfrm>
            <a:custGeom>
              <a:avLst/>
              <a:gdLst>
                <a:gd name="f0" fmla="val 10800000"/>
                <a:gd name="f1" fmla="val 5400000"/>
                <a:gd name="f2" fmla="val 180"/>
                <a:gd name="f3" fmla="val w"/>
                <a:gd name="f4" fmla="val h"/>
                <a:gd name="f5" fmla="val 0"/>
                <a:gd name="f6" fmla="val 81"/>
                <a:gd name="f7" fmla="val 89"/>
                <a:gd name="f8" fmla="val 72"/>
                <a:gd name="f9" fmla="val 7"/>
                <a:gd name="f10" fmla="val 21"/>
                <a:gd name="f11" fmla="val 37"/>
                <a:gd name="f12" fmla="val 52"/>
                <a:gd name="f13" fmla="val 13"/>
                <a:gd name="f14" fmla="val 20"/>
                <a:gd name="f15" fmla="val 73"/>
                <a:gd name="f16" fmla="val 60"/>
                <a:gd name="f17" fmla="val 18"/>
                <a:gd name="f18" fmla="val 56"/>
                <a:gd name="f19" fmla="val 57"/>
                <a:gd name="f20" fmla="val 28"/>
                <a:gd name="f21" fmla="val 76"/>
                <a:gd name="f22" fmla="val 8"/>
                <a:gd name="f23" fmla="+- 0 0 -90"/>
                <a:gd name="f24" fmla="*/ f3 1 81"/>
                <a:gd name="f25" fmla="*/ f4 1 89"/>
                <a:gd name="f26" fmla="+- f7 0 f5"/>
                <a:gd name="f27" fmla="+- f6 0 f5"/>
                <a:gd name="f28" fmla="*/ f23 f0 1"/>
                <a:gd name="f29" fmla="*/ f27 1 81"/>
                <a:gd name="f30" fmla="*/ f26 1 89"/>
                <a:gd name="f31" fmla="*/ 0 f27 1"/>
                <a:gd name="f32" fmla="*/ 72 f26 1"/>
                <a:gd name="f33" fmla="*/ 37 f27 1"/>
                <a:gd name="f34" fmla="*/ 7 f26 1"/>
                <a:gd name="f35" fmla="*/ 81 f27 1"/>
                <a:gd name="f36" fmla="*/ 20 f26 1"/>
                <a:gd name="f37" fmla="*/ 60 f27 1"/>
                <a:gd name="f38" fmla="*/ 18 f26 1"/>
                <a:gd name="f39" fmla="*/ 28 f27 1"/>
                <a:gd name="f40" fmla="*/ 76 f26 1"/>
                <a:gd name="f41" fmla="*/ f28 1 f2"/>
                <a:gd name="f42" fmla="*/ f31 1 81"/>
                <a:gd name="f43" fmla="*/ f32 1 89"/>
                <a:gd name="f44" fmla="*/ f33 1 81"/>
                <a:gd name="f45" fmla="*/ f34 1 89"/>
                <a:gd name="f46" fmla="*/ f35 1 81"/>
                <a:gd name="f47" fmla="*/ f36 1 89"/>
                <a:gd name="f48" fmla="*/ f37 1 81"/>
                <a:gd name="f49" fmla="*/ f38 1 89"/>
                <a:gd name="f50" fmla="*/ f39 1 81"/>
                <a:gd name="f51" fmla="*/ f40 1 89"/>
                <a:gd name="f52" fmla="*/ 0 1 f29"/>
                <a:gd name="f53" fmla="*/ f6 1 f29"/>
                <a:gd name="f54" fmla="*/ 0 1 f30"/>
                <a:gd name="f55" fmla="*/ f7 1 f30"/>
                <a:gd name="f56" fmla="+- f41 0 f1"/>
                <a:gd name="f57" fmla="*/ f42 1 f29"/>
                <a:gd name="f58" fmla="*/ f43 1 f30"/>
                <a:gd name="f59" fmla="*/ f44 1 f29"/>
                <a:gd name="f60" fmla="*/ f45 1 f30"/>
                <a:gd name="f61" fmla="*/ f46 1 f29"/>
                <a:gd name="f62" fmla="*/ f47 1 f30"/>
                <a:gd name="f63" fmla="*/ f48 1 f29"/>
                <a:gd name="f64" fmla="*/ f49 1 f30"/>
                <a:gd name="f65" fmla="*/ f50 1 f29"/>
                <a:gd name="f66" fmla="*/ f51 1 f30"/>
                <a:gd name="f67" fmla="*/ f52 f24 1"/>
                <a:gd name="f68" fmla="*/ f53 f24 1"/>
                <a:gd name="f69" fmla="*/ f55 f25 1"/>
                <a:gd name="f70" fmla="*/ f54 f25 1"/>
                <a:gd name="f71" fmla="*/ f57 f24 1"/>
                <a:gd name="f72" fmla="*/ f58 f25 1"/>
                <a:gd name="f73" fmla="*/ f59 f24 1"/>
                <a:gd name="f74" fmla="*/ f60 f25 1"/>
                <a:gd name="f75" fmla="*/ f61 f24 1"/>
                <a:gd name="f76" fmla="*/ f62 f25 1"/>
                <a:gd name="f77" fmla="*/ f63 f24 1"/>
                <a:gd name="f78" fmla="*/ f64 f25 1"/>
                <a:gd name="f79" fmla="*/ f65 f24 1"/>
                <a:gd name="f80" fmla="*/ f66 f25 1"/>
              </a:gdLst>
              <a:ahLst/>
              <a:cxnLst>
                <a:cxn ang="3cd4">
                  <a:pos x="hc" y="t"/>
                </a:cxn>
                <a:cxn ang="0">
                  <a:pos x="r" y="vc"/>
                </a:cxn>
                <a:cxn ang="cd4">
                  <a:pos x="hc" y="b"/>
                </a:cxn>
                <a:cxn ang="cd2">
                  <a:pos x="l" y="vc"/>
                </a:cxn>
                <a:cxn ang="f56">
                  <a:pos x="f71" y="f72"/>
                </a:cxn>
                <a:cxn ang="f56">
                  <a:pos x="f73" y="f74"/>
                </a:cxn>
                <a:cxn ang="f56">
                  <a:pos x="f75" y="f76"/>
                </a:cxn>
                <a:cxn ang="f56">
                  <a:pos x="f77" y="f78"/>
                </a:cxn>
                <a:cxn ang="f56">
                  <a:pos x="f79" y="f80"/>
                </a:cxn>
                <a:cxn ang="f56">
                  <a:pos x="f71" y="f72"/>
                </a:cxn>
              </a:cxnLst>
              <a:rect l="f67" t="f70" r="f68" b="f69"/>
              <a:pathLst>
                <a:path w="81" h="89">
                  <a:moveTo>
                    <a:pt x="f5" y="f8"/>
                  </a:moveTo>
                  <a:cubicBezTo>
                    <a:pt x="f5" y="f8"/>
                    <a:pt x="f9" y="f10"/>
                    <a:pt x="f11" y="f9"/>
                  </a:cubicBezTo>
                  <a:cubicBezTo>
                    <a:pt x="f12" y="f5"/>
                    <a:pt x="f6" y="f13"/>
                    <a:pt x="f6" y="f14"/>
                  </a:cubicBezTo>
                  <a:cubicBezTo>
                    <a:pt x="f15" y="f10"/>
                    <a:pt x="f16" y="f17"/>
                    <a:pt x="f16" y="f17"/>
                  </a:cubicBezTo>
                  <a:cubicBezTo>
                    <a:pt x="f16" y="f17"/>
                    <a:pt x="f18" y="f19"/>
                    <a:pt x="f20" y="f21"/>
                  </a:cubicBezTo>
                  <a:cubicBezTo>
                    <a:pt x="f22" y="f7"/>
                    <a:pt x="f5" y="f8"/>
                    <a:pt x="f5" y="f8"/>
                  </a:cubicBezTo>
                  <a:close/>
                </a:path>
              </a:pathLst>
            </a:custGeom>
            <a:solidFill>
              <a:srgbClr val="3B3B3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62" name="Freeform 56">
              <a:extLst>
                <a:ext uri="{FF2B5EF4-FFF2-40B4-BE49-F238E27FC236}">
                  <a16:creationId xmlns:a16="http://schemas.microsoft.com/office/drawing/2014/main" id="{810E3E1B-8A02-45E1-BD70-4B310253A7D2}"/>
                </a:ext>
              </a:extLst>
            </p:cNvPr>
            <p:cNvSpPr/>
            <p:nvPr/>
          </p:nvSpPr>
          <p:spPr>
            <a:xfrm>
              <a:off x="11768373" y="3427354"/>
              <a:ext cx="30019" cy="30019"/>
            </a:xfrm>
            <a:custGeom>
              <a:avLst/>
              <a:gdLst>
                <a:gd name="f0" fmla="val 10800000"/>
                <a:gd name="f1" fmla="val 5400000"/>
                <a:gd name="f2" fmla="val 180"/>
                <a:gd name="f3" fmla="val w"/>
                <a:gd name="f4" fmla="val h"/>
                <a:gd name="f5" fmla="val 0"/>
                <a:gd name="f6" fmla="val 8"/>
                <a:gd name="f7" fmla="val 4"/>
                <a:gd name="f8" fmla="val 6"/>
                <a:gd name="f9" fmla="val 2"/>
                <a:gd name="f10" fmla="val 5"/>
                <a:gd name="f11" fmla="+- 0 0 -90"/>
                <a:gd name="f12" fmla="*/ f3 1 8"/>
                <a:gd name="f13" fmla="*/ f4 1 8"/>
                <a:gd name="f14" fmla="+- f6 0 f5"/>
                <a:gd name="f15" fmla="*/ f11 f0 1"/>
                <a:gd name="f16" fmla="*/ f14 1 8"/>
                <a:gd name="f17" fmla="*/ 0 f14 1"/>
                <a:gd name="f18" fmla="*/ 4 f14 1"/>
                <a:gd name="f19" fmla="*/ 8 f14 1"/>
                <a:gd name="f20" fmla="*/ 5 f14 1"/>
                <a:gd name="f21" fmla="*/ f15 1 f2"/>
                <a:gd name="f22" fmla="*/ f17 1 8"/>
                <a:gd name="f23" fmla="*/ f18 1 8"/>
                <a:gd name="f24" fmla="*/ f19 1 8"/>
                <a:gd name="f25" fmla="*/ f20 1 8"/>
                <a:gd name="f26" fmla="*/ 0 1 f16"/>
                <a:gd name="f27" fmla="*/ f6 1 f16"/>
                <a:gd name="f28" fmla="+- f21 0 f1"/>
                <a:gd name="f29" fmla="*/ f22 1 f16"/>
                <a:gd name="f30" fmla="*/ f23 1 f16"/>
                <a:gd name="f31" fmla="*/ f24 1 f16"/>
                <a:gd name="f32" fmla="*/ f25 1 f16"/>
                <a:gd name="f33" fmla="*/ f26 f12 1"/>
                <a:gd name="f34" fmla="*/ f27 f12 1"/>
                <a:gd name="f35" fmla="*/ f27 f13 1"/>
                <a:gd name="f36" fmla="*/ f26 f13 1"/>
                <a:gd name="f37" fmla="*/ f29 f12 1"/>
                <a:gd name="f38" fmla="*/ f30 f13 1"/>
                <a:gd name="f39" fmla="*/ f30 f12 1"/>
                <a:gd name="f40" fmla="*/ f31 f13 1"/>
                <a:gd name="f41" fmla="*/ f31 f12 1"/>
                <a:gd name="f42" fmla="*/ f32 f13 1"/>
                <a:gd name="f43" fmla="*/ f32 f12 1"/>
                <a:gd name="f44" fmla="*/ f29 f13 1"/>
              </a:gdLst>
              <a:ahLst/>
              <a:cxnLst>
                <a:cxn ang="3cd4">
                  <a:pos x="hc" y="t"/>
                </a:cxn>
                <a:cxn ang="0">
                  <a:pos x="r" y="vc"/>
                </a:cxn>
                <a:cxn ang="cd4">
                  <a:pos x="hc" y="b"/>
                </a:cxn>
                <a:cxn ang="cd2">
                  <a:pos x="l" y="vc"/>
                </a:cxn>
                <a:cxn ang="f28">
                  <a:pos x="f37" y="f38"/>
                </a:cxn>
                <a:cxn ang="f28">
                  <a:pos x="f39" y="f40"/>
                </a:cxn>
                <a:cxn ang="f28">
                  <a:pos x="f41" y="f42"/>
                </a:cxn>
                <a:cxn ang="f28">
                  <a:pos x="f43" y="f44"/>
                </a:cxn>
                <a:cxn ang="f28">
                  <a:pos x="f37" y="f38"/>
                </a:cxn>
              </a:cxnLst>
              <a:rect l="f33" t="f36" r="f34" b="f35"/>
              <a:pathLst>
                <a:path w="8" h="8">
                  <a:moveTo>
                    <a:pt x="f5" y="f7"/>
                  </a:moveTo>
                  <a:cubicBezTo>
                    <a:pt x="f5" y="f8"/>
                    <a:pt x="f9" y="f6"/>
                    <a:pt x="f7" y="f6"/>
                  </a:cubicBezTo>
                  <a:cubicBezTo>
                    <a:pt x="f8" y="f6"/>
                    <a:pt x="f6" y="f8"/>
                    <a:pt x="f6" y="f10"/>
                  </a:cubicBezTo>
                  <a:cubicBezTo>
                    <a:pt x="f6" y="f9"/>
                    <a:pt x="f8" y="f5"/>
                    <a:pt x="f10" y="f5"/>
                  </a:cubicBezTo>
                  <a:cubicBezTo>
                    <a:pt x="f9" y="f5"/>
                    <a:pt x="f5" y="f9"/>
                    <a:pt x="f5" y="f7"/>
                  </a:cubicBezTo>
                  <a:close/>
                </a:path>
              </a:pathLst>
            </a:custGeom>
            <a:solidFill>
              <a:srgbClr val="FFF7D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63" name="Freeform 57">
              <a:extLst>
                <a:ext uri="{FF2B5EF4-FFF2-40B4-BE49-F238E27FC236}">
                  <a16:creationId xmlns:a16="http://schemas.microsoft.com/office/drawing/2014/main" id="{F1E310E8-0D1C-4787-BEF9-AEB3F76CFF6C}"/>
                </a:ext>
              </a:extLst>
            </p:cNvPr>
            <p:cNvSpPr/>
            <p:nvPr/>
          </p:nvSpPr>
          <p:spPr>
            <a:xfrm>
              <a:off x="11719398" y="2969212"/>
              <a:ext cx="41074" cy="52129"/>
            </a:xfrm>
            <a:custGeom>
              <a:avLst/>
              <a:gdLst>
                <a:gd name="f0" fmla="val 10800000"/>
                <a:gd name="f1" fmla="val 5400000"/>
                <a:gd name="f2" fmla="val 180"/>
                <a:gd name="f3" fmla="val w"/>
                <a:gd name="f4" fmla="val h"/>
                <a:gd name="f5" fmla="val 0"/>
                <a:gd name="f6" fmla="val 11"/>
                <a:gd name="f7" fmla="val 14"/>
                <a:gd name="f8" fmla="val 3"/>
                <a:gd name="f9" fmla="val 4"/>
                <a:gd name="f10" fmla="val 1"/>
                <a:gd name="f11" fmla="val 13"/>
                <a:gd name="f12" fmla="+- 0 0 -90"/>
                <a:gd name="f13" fmla="*/ f3 1 11"/>
                <a:gd name="f14" fmla="*/ f4 1 14"/>
                <a:gd name="f15" fmla="+- f7 0 f5"/>
                <a:gd name="f16" fmla="+- f6 0 f5"/>
                <a:gd name="f17" fmla="*/ f12 f0 1"/>
                <a:gd name="f18" fmla="*/ f16 1 11"/>
                <a:gd name="f19" fmla="*/ f15 1 14"/>
                <a:gd name="f20" fmla="*/ 11 f16 1"/>
                <a:gd name="f21" fmla="*/ 14 f15 1"/>
                <a:gd name="f22" fmla="*/ 3 f16 1"/>
                <a:gd name="f23" fmla="*/ 0 f15 1"/>
                <a:gd name="f24" fmla="*/ f17 1 f2"/>
                <a:gd name="f25" fmla="*/ f20 1 11"/>
                <a:gd name="f26" fmla="*/ f21 1 14"/>
                <a:gd name="f27" fmla="*/ f22 1 11"/>
                <a:gd name="f28" fmla="*/ f23 1 14"/>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1" h="14">
                  <a:moveTo>
                    <a:pt x="f6" y="f7"/>
                  </a:moveTo>
                  <a:cubicBezTo>
                    <a:pt x="f6" y="f7"/>
                    <a:pt x="f8" y="f9"/>
                    <a:pt x="f8" y="f5"/>
                  </a:cubicBezTo>
                  <a:cubicBezTo>
                    <a:pt x="f5" y="f9"/>
                    <a:pt x="f10" y="f11"/>
                    <a:pt x="f6" y="f7"/>
                  </a:cubicBezTo>
                  <a:close/>
                </a:path>
              </a:pathLst>
            </a:custGeom>
            <a:solidFill>
              <a:srgbClr val="3B3B3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64" name="Freeform 58">
              <a:extLst>
                <a:ext uri="{FF2B5EF4-FFF2-40B4-BE49-F238E27FC236}">
                  <a16:creationId xmlns:a16="http://schemas.microsoft.com/office/drawing/2014/main" id="{F47BE3DA-5827-4995-8B92-24E24BA18FD0}"/>
                </a:ext>
              </a:extLst>
            </p:cNvPr>
            <p:cNvSpPr/>
            <p:nvPr/>
          </p:nvSpPr>
          <p:spPr>
            <a:xfrm>
              <a:off x="11738363" y="2964475"/>
              <a:ext cx="41074" cy="56875"/>
            </a:xfrm>
            <a:custGeom>
              <a:avLst/>
              <a:gdLst>
                <a:gd name="f0" fmla="val 10800000"/>
                <a:gd name="f1" fmla="val 5400000"/>
                <a:gd name="f2" fmla="val 180"/>
                <a:gd name="f3" fmla="val w"/>
                <a:gd name="f4" fmla="val h"/>
                <a:gd name="f5" fmla="val 0"/>
                <a:gd name="f6" fmla="val 11"/>
                <a:gd name="f7" fmla="val 15"/>
                <a:gd name="f8" fmla="val 7"/>
                <a:gd name="f9" fmla="val 8"/>
                <a:gd name="f10" fmla="val 4"/>
                <a:gd name="f11" fmla="val 5"/>
                <a:gd name="f12" fmla="val 1"/>
                <a:gd name="f13" fmla="+- 0 0 -90"/>
                <a:gd name="f14" fmla="*/ f3 1 11"/>
                <a:gd name="f15" fmla="*/ f4 1 15"/>
                <a:gd name="f16" fmla="+- f7 0 f5"/>
                <a:gd name="f17" fmla="+- f6 0 f5"/>
                <a:gd name="f18" fmla="*/ f13 f0 1"/>
                <a:gd name="f19" fmla="*/ f17 1 11"/>
                <a:gd name="f20" fmla="*/ f16 1 15"/>
                <a:gd name="f21" fmla="*/ 7 f17 1"/>
                <a:gd name="f22" fmla="*/ 15 f16 1"/>
                <a:gd name="f23" fmla="*/ 11 f17 1"/>
                <a:gd name="f24" fmla="*/ 0 f16 1"/>
                <a:gd name="f25" fmla="*/ f18 1 f2"/>
                <a:gd name="f26" fmla="*/ f21 1 11"/>
                <a:gd name="f27" fmla="*/ f22 1 15"/>
                <a:gd name="f28" fmla="*/ f23 1 11"/>
                <a:gd name="f29" fmla="*/ f24 1 15"/>
                <a:gd name="f30" fmla="*/ 0 1 f19"/>
                <a:gd name="f31" fmla="*/ f6 1 f19"/>
                <a:gd name="f32" fmla="*/ 0 1 f20"/>
                <a:gd name="f33" fmla="*/ f7 1 f20"/>
                <a:gd name="f34" fmla="+- f25 0 f1"/>
                <a:gd name="f35" fmla="*/ f26 1 f19"/>
                <a:gd name="f36" fmla="*/ f27 1 f20"/>
                <a:gd name="f37" fmla="*/ f28 1 f19"/>
                <a:gd name="f38" fmla="*/ f29 1 f20"/>
                <a:gd name="f39" fmla="*/ f30 f14 1"/>
                <a:gd name="f40" fmla="*/ f31 f14 1"/>
                <a:gd name="f41" fmla="*/ f33 f15 1"/>
                <a:gd name="f42" fmla="*/ f32 f15 1"/>
                <a:gd name="f43" fmla="*/ f35 f14 1"/>
                <a:gd name="f44" fmla="*/ f36 f15 1"/>
                <a:gd name="f45" fmla="*/ f37 f14 1"/>
                <a:gd name="f46" fmla="*/ f38 f15 1"/>
              </a:gdLst>
              <a:ahLst/>
              <a:cxnLst>
                <a:cxn ang="3cd4">
                  <a:pos x="hc" y="t"/>
                </a:cxn>
                <a:cxn ang="0">
                  <a:pos x="r" y="vc"/>
                </a:cxn>
                <a:cxn ang="cd4">
                  <a:pos x="hc" y="b"/>
                </a:cxn>
                <a:cxn ang="cd2">
                  <a:pos x="l" y="vc"/>
                </a:cxn>
                <a:cxn ang="f34">
                  <a:pos x="f43" y="f44"/>
                </a:cxn>
                <a:cxn ang="f34">
                  <a:pos x="f45" y="f46"/>
                </a:cxn>
                <a:cxn ang="f34">
                  <a:pos x="f43" y="f44"/>
                </a:cxn>
              </a:cxnLst>
              <a:rect l="f39" t="f42" r="f40" b="f41"/>
              <a:pathLst>
                <a:path w="11" h="15">
                  <a:moveTo>
                    <a:pt x="f8" y="f7"/>
                  </a:moveTo>
                  <a:cubicBezTo>
                    <a:pt x="f8" y="f7"/>
                    <a:pt x="f9" y="f10"/>
                    <a:pt x="f6" y="f5"/>
                  </a:cubicBezTo>
                  <a:cubicBezTo>
                    <a:pt x="f11" y="f12"/>
                    <a:pt x="f5" y="f9"/>
                    <a:pt x="f8" y="f7"/>
                  </a:cubicBezTo>
                  <a:close/>
                </a:path>
              </a:pathLst>
            </a:custGeom>
            <a:solidFill>
              <a:srgbClr val="3B3B3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65" name="Freeform 59">
              <a:extLst>
                <a:ext uri="{FF2B5EF4-FFF2-40B4-BE49-F238E27FC236}">
                  <a16:creationId xmlns:a16="http://schemas.microsoft.com/office/drawing/2014/main" id="{0582D744-8D32-4F1E-8E61-AED0B7666329}"/>
                </a:ext>
              </a:extLst>
            </p:cNvPr>
            <p:cNvSpPr/>
            <p:nvPr/>
          </p:nvSpPr>
          <p:spPr>
            <a:xfrm>
              <a:off x="10514008" y="3267800"/>
              <a:ext cx="221175" cy="148498"/>
            </a:xfrm>
            <a:custGeom>
              <a:avLst/>
              <a:gdLst>
                <a:gd name="f0" fmla="val 10800000"/>
                <a:gd name="f1" fmla="val 5400000"/>
                <a:gd name="f2" fmla="val 180"/>
                <a:gd name="f3" fmla="val w"/>
                <a:gd name="f4" fmla="val h"/>
                <a:gd name="f5" fmla="val 0"/>
                <a:gd name="f6" fmla="val 59"/>
                <a:gd name="f7" fmla="val 40"/>
                <a:gd name="f8" fmla="val 49"/>
                <a:gd name="f9" fmla="val 1"/>
                <a:gd name="f10" fmla="val 21"/>
                <a:gd name="f11" fmla="val 6"/>
                <a:gd name="f12" fmla="val 9"/>
                <a:gd name="f13" fmla="val 16"/>
                <a:gd name="f14" fmla="val 22"/>
                <a:gd name="f15" fmla="val 12"/>
                <a:gd name="f16" fmla="val 18"/>
                <a:gd name="f17" fmla="val 28"/>
                <a:gd name="f18" fmla="val 13"/>
                <a:gd name="f19" fmla="val 29"/>
                <a:gd name="f20" fmla="val 31"/>
                <a:gd name="f21" fmla="val 15"/>
                <a:gd name="f22" fmla="val 27"/>
                <a:gd name="f23" fmla="val 34"/>
                <a:gd name="f24" fmla="val 41"/>
                <a:gd name="f25" fmla="val 26"/>
                <a:gd name="f26" fmla="val 25"/>
                <a:gd name="f27" fmla="val 24"/>
                <a:gd name="f28" fmla="val 48"/>
                <a:gd name="f29" fmla="val 5"/>
                <a:gd name="f30" fmla="+- 0 0 -90"/>
                <a:gd name="f31" fmla="*/ f3 1 59"/>
                <a:gd name="f32" fmla="*/ f4 1 40"/>
                <a:gd name="f33" fmla="+- f7 0 f5"/>
                <a:gd name="f34" fmla="+- f6 0 f5"/>
                <a:gd name="f35" fmla="*/ f30 f0 1"/>
                <a:gd name="f36" fmla="*/ f34 1 59"/>
                <a:gd name="f37" fmla="*/ f33 1 40"/>
                <a:gd name="f38" fmla="*/ 49 f34 1"/>
                <a:gd name="f39" fmla="*/ 1 f33 1"/>
                <a:gd name="f40" fmla="*/ 6 f34 1"/>
                <a:gd name="f41" fmla="*/ 9 f33 1"/>
                <a:gd name="f42" fmla="*/ 22 f34 1"/>
                <a:gd name="f43" fmla="*/ 12 f33 1"/>
                <a:gd name="f44" fmla="*/ 0 f34 1"/>
                <a:gd name="f45" fmla="*/ 28 f33 1"/>
                <a:gd name="f46" fmla="*/ 29 f34 1"/>
                <a:gd name="f47" fmla="*/ 21 f33 1"/>
                <a:gd name="f48" fmla="*/ 15 f34 1"/>
                <a:gd name="f49" fmla="*/ 40 f33 1"/>
                <a:gd name="f50" fmla="*/ 25 f33 1"/>
                <a:gd name="f51" fmla="*/ 48 f34 1"/>
                <a:gd name="f52" fmla="*/ 5 f33 1"/>
                <a:gd name="f53" fmla="*/ f35 1 f2"/>
                <a:gd name="f54" fmla="*/ f38 1 59"/>
                <a:gd name="f55" fmla="*/ f39 1 40"/>
                <a:gd name="f56" fmla="*/ f40 1 59"/>
                <a:gd name="f57" fmla="*/ f41 1 40"/>
                <a:gd name="f58" fmla="*/ f42 1 59"/>
                <a:gd name="f59" fmla="*/ f43 1 40"/>
                <a:gd name="f60" fmla="*/ f44 1 59"/>
                <a:gd name="f61" fmla="*/ f45 1 40"/>
                <a:gd name="f62" fmla="*/ f46 1 59"/>
                <a:gd name="f63" fmla="*/ f47 1 40"/>
                <a:gd name="f64" fmla="*/ f48 1 59"/>
                <a:gd name="f65" fmla="*/ f49 1 40"/>
                <a:gd name="f66" fmla="*/ f50 1 40"/>
                <a:gd name="f67" fmla="*/ f51 1 59"/>
                <a:gd name="f68" fmla="*/ f52 1 40"/>
                <a:gd name="f69" fmla="*/ 0 1 f36"/>
                <a:gd name="f70" fmla="*/ f6 1 f36"/>
                <a:gd name="f71" fmla="*/ 0 1 f37"/>
                <a:gd name="f72" fmla="*/ f7 1 f37"/>
                <a:gd name="f73" fmla="+- f53 0 f1"/>
                <a:gd name="f74" fmla="*/ f54 1 f36"/>
                <a:gd name="f75" fmla="*/ f55 1 f37"/>
                <a:gd name="f76" fmla="*/ f56 1 f36"/>
                <a:gd name="f77" fmla="*/ f57 1 f37"/>
                <a:gd name="f78" fmla="*/ f58 1 f36"/>
                <a:gd name="f79" fmla="*/ f59 1 f37"/>
                <a:gd name="f80" fmla="*/ f60 1 f36"/>
                <a:gd name="f81" fmla="*/ f61 1 f37"/>
                <a:gd name="f82" fmla="*/ f62 1 f36"/>
                <a:gd name="f83" fmla="*/ f63 1 f37"/>
                <a:gd name="f84" fmla="*/ f64 1 f36"/>
                <a:gd name="f85" fmla="*/ f65 1 f37"/>
                <a:gd name="f86" fmla="*/ f66 1 f37"/>
                <a:gd name="f87" fmla="*/ f67 1 f36"/>
                <a:gd name="f88" fmla="*/ f68 1 f37"/>
                <a:gd name="f89" fmla="*/ f69 f31 1"/>
                <a:gd name="f90" fmla="*/ f70 f31 1"/>
                <a:gd name="f91" fmla="*/ f72 f32 1"/>
                <a:gd name="f92" fmla="*/ f71 f32 1"/>
                <a:gd name="f93" fmla="*/ f74 f31 1"/>
                <a:gd name="f94" fmla="*/ f75 f32 1"/>
                <a:gd name="f95" fmla="*/ f76 f31 1"/>
                <a:gd name="f96" fmla="*/ f77 f32 1"/>
                <a:gd name="f97" fmla="*/ f78 f31 1"/>
                <a:gd name="f98" fmla="*/ f79 f32 1"/>
                <a:gd name="f99" fmla="*/ f80 f31 1"/>
                <a:gd name="f100" fmla="*/ f81 f32 1"/>
                <a:gd name="f101" fmla="*/ f82 f31 1"/>
                <a:gd name="f102" fmla="*/ f83 f32 1"/>
                <a:gd name="f103" fmla="*/ f84 f31 1"/>
                <a:gd name="f104" fmla="*/ f85 f32 1"/>
                <a:gd name="f105" fmla="*/ f86 f32 1"/>
                <a:gd name="f106" fmla="*/ f87 f31 1"/>
                <a:gd name="f107" fmla="*/ f88 f32 1"/>
              </a:gdLst>
              <a:ahLst/>
              <a:cxnLst>
                <a:cxn ang="3cd4">
                  <a:pos x="hc" y="t"/>
                </a:cxn>
                <a:cxn ang="0">
                  <a:pos x="r" y="vc"/>
                </a:cxn>
                <a:cxn ang="cd4">
                  <a:pos x="hc" y="b"/>
                </a:cxn>
                <a:cxn ang="cd2">
                  <a:pos x="l" y="vc"/>
                </a:cxn>
                <a:cxn ang="f73">
                  <a:pos x="f93" y="f94"/>
                </a:cxn>
                <a:cxn ang="f73">
                  <a:pos x="f95" y="f96"/>
                </a:cxn>
                <a:cxn ang="f73">
                  <a:pos x="f97" y="f98"/>
                </a:cxn>
                <a:cxn ang="f73">
                  <a:pos x="f99" y="f100"/>
                </a:cxn>
                <a:cxn ang="f73">
                  <a:pos x="f101" y="f102"/>
                </a:cxn>
                <a:cxn ang="f73">
                  <a:pos x="f103" y="f104"/>
                </a:cxn>
                <a:cxn ang="f73">
                  <a:pos x="f93" y="f105"/>
                </a:cxn>
                <a:cxn ang="f73">
                  <a:pos x="f106" y="f107"/>
                </a:cxn>
              </a:cxnLst>
              <a:rect l="f89" t="f92" r="f90" b="f91"/>
              <a:pathLst>
                <a:path w="59" h="40">
                  <a:moveTo>
                    <a:pt x="f8" y="f9"/>
                  </a:moveTo>
                  <a:cubicBezTo>
                    <a:pt x="f8" y="f9"/>
                    <a:pt x="f10" y="f5"/>
                    <a:pt x="f11" y="f12"/>
                  </a:cubicBezTo>
                  <a:cubicBezTo>
                    <a:pt x="f13" y="f12"/>
                    <a:pt x="f14" y="f15"/>
                    <a:pt x="f14" y="f15"/>
                  </a:cubicBezTo>
                  <a:cubicBezTo>
                    <a:pt x="f14" y="f15"/>
                    <a:pt x="f9" y="f16"/>
                    <a:pt x="f5" y="f17"/>
                  </a:cubicBezTo>
                  <a:cubicBezTo>
                    <a:pt x="f18" y="f14"/>
                    <a:pt x="f19" y="f10"/>
                    <a:pt x="f19" y="f10"/>
                  </a:cubicBezTo>
                  <a:cubicBezTo>
                    <a:pt x="f19" y="f10"/>
                    <a:pt x="f13" y="f20"/>
                    <a:pt x="f21" y="f7"/>
                  </a:cubicBezTo>
                  <a:cubicBezTo>
                    <a:pt x="f22" y="f23"/>
                    <a:pt x="f24" y="f25"/>
                    <a:pt x="f8" y="f26"/>
                  </a:cubicBezTo>
                  <a:cubicBezTo>
                    <a:pt x="f6" y="f27"/>
                    <a:pt x="f28" y="f29"/>
                    <a:pt x="f28" y="f29"/>
                  </a:cubicBez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66" name="Freeform 60">
              <a:extLst>
                <a:ext uri="{FF2B5EF4-FFF2-40B4-BE49-F238E27FC236}">
                  <a16:creationId xmlns:a16="http://schemas.microsoft.com/office/drawing/2014/main" id="{74BC92A3-C288-431A-8B84-5663E4628561}"/>
                </a:ext>
              </a:extLst>
            </p:cNvPr>
            <p:cNvSpPr/>
            <p:nvPr/>
          </p:nvSpPr>
          <p:spPr>
            <a:xfrm>
              <a:off x="11782592" y="3289910"/>
              <a:ext cx="216429" cy="148498"/>
            </a:xfrm>
            <a:custGeom>
              <a:avLst/>
              <a:gdLst>
                <a:gd name="f0" fmla="val 10800000"/>
                <a:gd name="f1" fmla="val 5400000"/>
                <a:gd name="f2" fmla="val 180"/>
                <a:gd name="f3" fmla="val w"/>
                <a:gd name="f4" fmla="val h"/>
                <a:gd name="f5" fmla="val 0"/>
                <a:gd name="f6" fmla="val 58"/>
                <a:gd name="f7" fmla="val 40"/>
                <a:gd name="f8" fmla="val 8"/>
                <a:gd name="f9" fmla="val 2"/>
                <a:gd name="f10" fmla="val 38"/>
                <a:gd name="f11" fmla="val 52"/>
                <a:gd name="f12" fmla="val 9"/>
                <a:gd name="f13" fmla="val 41"/>
                <a:gd name="f14" fmla="val 35"/>
                <a:gd name="f15" fmla="val 12"/>
                <a:gd name="f16" fmla="val 57"/>
                <a:gd name="f17" fmla="val 18"/>
                <a:gd name="f18" fmla="val 28"/>
                <a:gd name="f19" fmla="val 45"/>
                <a:gd name="f20" fmla="val 22"/>
                <a:gd name="f21" fmla="val 21"/>
                <a:gd name="f22" fmla="val 42"/>
                <a:gd name="f23" fmla="val 31"/>
                <a:gd name="f24" fmla="val 43"/>
                <a:gd name="f25" fmla="val 34"/>
                <a:gd name="f26" fmla="val 17"/>
                <a:gd name="f27" fmla="val 26"/>
                <a:gd name="f28" fmla="val 25"/>
                <a:gd name="f29" fmla="val 24"/>
                <a:gd name="f30" fmla="val 5"/>
                <a:gd name="f31" fmla="+- 0 0 -90"/>
                <a:gd name="f32" fmla="*/ f3 1 58"/>
                <a:gd name="f33" fmla="*/ f4 1 40"/>
                <a:gd name="f34" fmla="+- f7 0 f5"/>
                <a:gd name="f35" fmla="+- f6 0 f5"/>
                <a:gd name="f36" fmla="*/ f31 f0 1"/>
                <a:gd name="f37" fmla="*/ f35 1 58"/>
                <a:gd name="f38" fmla="*/ f34 1 40"/>
                <a:gd name="f39" fmla="*/ 8 f35 1"/>
                <a:gd name="f40" fmla="*/ 2 f34 1"/>
                <a:gd name="f41" fmla="*/ 52 f35 1"/>
                <a:gd name="f42" fmla="*/ 9 f34 1"/>
                <a:gd name="f43" fmla="*/ 35 f35 1"/>
                <a:gd name="f44" fmla="*/ 12 f34 1"/>
                <a:gd name="f45" fmla="*/ 58 f35 1"/>
                <a:gd name="f46" fmla="*/ 28 f34 1"/>
                <a:gd name="f47" fmla="*/ 28 f35 1"/>
                <a:gd name="f48" fmla="*/ 21 f34 1"/>
                <a:gd name="f49" fmla="*/ 43 f35 1"/>
                <a:gd name="f50" fmla="*/ 40 f34 1"/>
                <a:gd name="f51" fmla="*/ 25 f34 1"/>
                <a:gd name="f52" fmla="*/ 9 f35 1"/>
                <a:gd name="f53" fmla="*/ 5 f34 1"/>
                <a:gd name="f54" fmla="*/ f36 1 f2"/>
                <a:gd name="f55" fmla="*/ f39 1 58"/>
                <a:gd name="f56" fmla="*/ f40 1 40"/>
                <a:gd name="f57" fmla="*/ f41 1 58"/>
                <a:gd name="f58" fmla="*/ f42 1 40"/>
                <a:gd name="f59" fmla="*/ f43 1 58"/>
                <a:gd name="f60" fmla="*/ f44 1 40"/>
                <a:gd name="f61" fmla="*/ f45 1 58"/>
                <a:gd name="f62" fmla="*/ f46 1 40"/>
                <a:gd name="f63" fmla="*/ f47 1 58"/>
                <a:gd name="f64" fmla="*/ f48 1 40"/>
                <a:gd name="f65" fmla="*/ f49 1 58"/>
                <a:gd name="f66" fmla="*/ f50 1 40"/>
                <a:gd name="f67" fmla="*/ f51 1 40"/>
                <a:gd name="f68" fmla="*/ f52 1 58"/>
                <a:gd name="f69" fmla="*/ f53 1 40"/>
                <a:gd name="f70" fmla="*/ 0 1 f37"/>
                <a:gd name="f71" fmla="*/ f6 1 f37"/>
                <a:gd name="f72" fmla="*/ 0 1 f38"/>
                <a:gd name="f73" fmla="*/ f7 1 f38"/>
                <a:gd name="f74" fmla="+- f54 0 f1"/>
                <a:gd name="f75" fmla="*/ f55 1 f37"/>
                <a:gd name="f76" fmla="*/ f56 1 f38"/>
                <a:gd name="f77" fmla="*/ f57 1 f37"/>
                <a:gd name="f78" fmla="*/ f58 1 f38"/>
                <a:gd name="f79" fmla="*/ f59 1 f37"/>
                <a:gd name="f80" fmla="*/ f60 1 f38"/>
                <a:gd name="f81" fmla="*/ f61 1 f37"/>
                <a:gd name="f82" fmla="*/ f62 1 f38"/>
                <a:gd name="f83" fmla="*/ f63 1 f37"/>
                <a:gd name="f84" fmla="*/ f64 1 f38"/>
                <a:gd name="f85" fmla="*/ f65 1 f37"/>
                <a:gd name="f86" fmla="*/ f66 1 f38"/>
                <a:gd name="f87" fmla="*/ f67 1 f38"/>
                <a:gd name="f88" fmla="*/ f68 1 f37"/>
                <a:gd name="f89" fmla="*/ f69 1 f38"/>
                <a:gd name="f90" fmla="*/ f70 f32 1"/>
                <a:gd name="f91" fmla="*/ f71 f32 1"/>
                <a:gd name="f92" fmla="*/ f73 f33 1"/>
                <a:gd name="f93" fmla="*/ f72 f33 1"/>
                <a:gd name="f94" fmla="*/ f75 f32 1"/>
                <a:gd name="f95" fmla="*/ f76 f33 1"/>
                <a:gd name="f96" fmla="*/ f77 f32 1"/>
                <a:gd name="f97" fmla="*/ f78 f33 1"/>
                <a:gd name="f98" fmla="*/ f79 f32 1"/>
                <a:gd name="f99" fmla="*/ f80 f33 1"/>
                <a:gd name="f100" fmla="*/ f81 f32 1"/>
                <a:gd name="f101" fmla="*/ f82 f33 1"/>
                <a:gd name="f102" fmla="*/ f83 f32 1"/>
                <a:gd name="f103" fmla="*/ f84 f33 1"/>
                <a:gd name="f104" fmla="*/ f85 f32 1"/>
                <a:gd name="f105" fmla="*/ f86 f33 1"/>
                <a:gd name="f106" fmla="*/ f87 f33 1"/>
                <a:gd name="f107" fmla="*/ f88 f32 1"/>
                <a:gd name="f108" fmla="*/ f89 f33 1"/>
              </a:gdLst>
              <a:ahLst/>
              <a:cxnLst>
                <a:cxn ang="3cd4">
                  <a:pos x="hc" y="t"/>
                </a:cxn>
                <a:cxn ang="0">
                  <a:pos x="r" y="vc"/>
                </a:cxn>
                <a:cxn ang="cd4">
                  <a:pos x="hc" y="b"/>
                </a:cxn>
                <a:cxn ang="cd2">
                  <a:pos x="l" y="vc"/>
                </a:cxn>
                <a:cxn ang="f74">
                  <a:pos x="f94" y="f95"/>
                </a:cxn>
                <a:cxn ang="f74">
                  <a:pos x="f96" y="f97"/>
                </a:cxn>
                <a:cxn ang="f74">
                  <a:pos x="f98" y="f99"/>
                </a:cxn>
                <a:cxn ang="f74">
                  <a:pos x="f100" y="f101"/>
                </a:cxn>
                <a:cxn ang="f74">
                  <a:pos x="f102" y="f103"/>
                </a:cxn>
                <a:cxn ang="f74">
                  <a:pos x="f104" y="f105"/>
                </a:cxn>
                <a:cxn ang="f74">
                  <a:pos x="f94" y="f106"/>
                </a:cxn>
                <a:cxn ang="f74">
                  <a:pos x="f107" y="f108"/>
                </a:cxn>
              </a:cxnLst>
              <a:rect l="f90" t="f93" r="f91" b="f92"/>
              <a:pathLst>
                <a:path w="58" h="40">
                  <a:moveTo>
                    <a:pt x="f8" y="f9"/>
                  </a:moveTo>
                  <a:cubicBezTo>
                    <a:pt x="f8" y="f9"/>
                    <a:pt x="f10" y="f5"/>
                    <a:pt x="f11" y="f12"/>
                  </a:cubicBezTo>
                  <a:cubicBezTo>
                    <a:pt x="f13" y="f12"/>
                    <a:pt x="f14" y="f15"/>
                    <a:pt x="f14" y="f15"/>
                  </a:cubicBezTo>
                  <a:cubicBezTo>
                    <a:pt x="f14" y="f15"/>
                    <a:pt x="f16" y="f17"/>
                    <a:pt x="f6" y="f18"/>
                  </a:cubicBezTo>
                  <a:cubicBezTo>
                    <a:pt x="f19" y="f20"/>
                    <a:pt x="f18" y="f21"/>
                    <a:pt x="f18" y="f21"/>
                  </a:cubicBezTo>
                  <a:cubicBezTo>
                    <a:pt x="f18" y="f21"/>
                    <a:pt x="f22" y="f23"/>
                    <a:pt x="f24" y="f7"/>
                  </a:cubicBezTo>
                  <a:cubicBezTo>
                    <a:pt x="f23" y="f25"/>
                    <a:pt x="f26" y="f27"/>
                    <a:pt x="f8" y="f28"/>
                  </a:cubicBezTo>
                  <a:cubicBezTo>
                    <a:pt x="f5" y="f29"/>
                    <a:pt x="f12" y="f30"/>
                    <a:pt x="f12" y="f30"/>
                  </a:cubicBez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67" name="Freeform 61">
              <a:extLst>
                <a:ext uri="{FF2B5EF4-FFF2-40B4-BE49-F238E27FC236}">
                  <a16:creationId xmlns:a16="http://schemas.microsoft.com/office/drawing/2014/main" id="{274C78DB-7B63-423A-811F-B36156C07532}"/>
                </a:ext>
              </a:extLst>
            </p:cNvPr>
            <p:cNvSpPr/>
            <p:nvPr/>
          </p:nvSpPr>
          <p:spPr>
            <a:xfrm>
              <a:off x="11218609" y="3782817"/>
              <a:ext cx="101105" cy="851516"/>
            </a:xfrm>
            <a:custGeom>
              <a:avLst/>
              <a:gdLst>
                <a:gd name="f0" fmla="val 10800000"/>
                <a:gd name="f1" fmla="val 5400000"/>
                <a:gd name="f2" fmla="val 180"/>
                <a:gd name="f3" fmla="val w"/>
                <a:gd name="f4" fmla="val h"/>
                <a:gd name="f5" fmla="val 0"/>
                <a:gd name="f6" fmla="val 52"/>
                <a:gd name="f7" fmla="val 368"/>
                <a:gd name="f8" fmla="val 43"/>
                <a:gd name="f9" fmla="val 5"/>
                <a:gd name="f10" fmla="val 26"/>
                <a:gd name="f11" fmla="+- 0 0 -90"/>
                <a:gd name="f12" fmla="*/ f3 1 52"/>
                <a:gd name="f13" fmla="*/ f4 1 368"/>
                <a:gd name="f14" fmla="+- f7 0 f5"/>
                <a:gd name="f15" fmla="+- f6 0 f5"/>
                <a:gd name="f16" fmla="*/ f11 f0 1"/>
                <a:gd name="f17" fmla="*/ f15 1 52"/>
                <a:gd name="f18" fmla="*/ f14 1 368"/>
                <a:gd name="f19" fmla="*/ 52 f15 1"/>
                <a:gd name="f20" fmla="*/ 0 f14 1"/>
                <a:gd name="f21" fmla="*/ 43 f15 1"/>
                <a:gd name="f22" fmla="*/ 368 f14 1"/>
                <a:gd name="f23" fmla="*/ 0 f15 1"/>
                <a:gd name="f24" fmla="*/ 5 f15 1"/>
                <a:gd name="f25" fmla="*/ 26 f14 1"/>
                <a:gd name="f26" fmla="*/ f16 1 f2"/>
                <a:gd name="f27" fmla="*/ f19 1 52"/>
                <a:gd name="f28" fmla="*/ f20 1 368"/>
                <a:gd name="f29" fmla="*/ f21 1 52"/>
                <a:gd name="f30" fmla="*/ f22 1 368"/>
                <a:gd name="f31" fmla="*/ f23 1 52"/>
                <a:gd name="f32" fmla="*/ f24 1 52"/>
                <a:gd name="f33" fmla="*/ f25 1 368"/>
                <a:gd name="f34" fmla="*/ 0 1 f17"/>
                <a:gd name="f35" fmla="*/ f6 1 f17"/>
                <a:gd name="f36" fmla="*/ 0 1 f18"/>
                <a:gd name="f37" fmla="*/ f7 1 f18"/>
                <a:gd name="f38" fmla="+- f26 0 f1"/>
                <a:gd name="f39" fmla="*/ f27 1 f17"/>
                <a:gd name="f40" fmla="*/ f28 1 f18"/>
                <a:gd name="f41" fmla="*/ f29 1 f17"/>
                <a:gd name="f42" fmla="*/ f30 1 f18"/>
                <a:gd name="f43" fmla="*/ f31 1 f17"/>
                <a:gd name="f44" fmla="*/ f32 1 f17"/>
                <a:gd name="f45" fmla="*/ f33 1 f18"/>
                <a:gd name="f46" fmla="*/ f34 f12 1"/>
                <a:gd name="f47" fmla="*/ f35 f12 1"/>
                <a:gd name="f48" fmla="*/ f37 f13 1"/>
                <a:gd name="f49" fmla="*/ f36 f13 1"/>
                <a:gd name="f50" fmla="*/ f39 f12 1"/>
                <a:gd name="f51" fmla="*/ f40 f13 1"/>
                <a:gd name="f52" fmla="*/ f41 f12 1"/>
                <a:gd name="f53" fmla="*/ f42 f13 1"/>
                <a:gd name="f54" fmla="*/ f43 f12 1"/>
                <a:gd name="f55" fmla="*/ f44 f12 1"/>
                <a:gd name="f56" fmla="*/ f45 f13 1"/>
              </a:gdLst>
              <a:ahLst/>
              <a:cxnLst>
                <a:cxn ang="3cd4">
                  <a:pos x="hc" y="t"/>
                </a:cxn>
                <a:cxn ang="0">
                  <a:pos x="r" y="vc"/>
                </a:cxn>
                <a:cxn ang="cd4">
                  <a:pos x="hc" y="b"/>
                </a:cxn>
                <a:cxn ang="cd2">
                  <a:pos x="l" y="vc"/>
                </a:cxn>
                <a:cxn ang="f38">
                  <a:pos x="f50" y="f51"/>
                </a:cxn>
                <a:cxn ang="f38">
                  <a:pos x="f52" y="f53"/>
                </a:cxn>
                <a:cxn ang="f38">
                  <a:pos x="f54" y="f53"/>
                </a:cxn>
                <a:cxn ang="f38">
                  <a:pos x="f55" y="f56"/>
                </a:cxn>
                <a:cxn ang="f38">
                  <a:pos x="f50" y="f51"/>
                </a:cxn>
                <a:cxn ang="f38">
                  <a:pos x="f50" y="f51"/>
                </a:cxn>
                <a:cxn ang="f38">
                  <a:pos x="f50" y="f51"/>
                </a:cxn>
              </a:cxnLst>
              <a:rect l="f46" t="f49" r="f47" b="f48"/>
              <a:pathLst>
                <a:path w="52" h="368">
                  <a:moveTo>
                    <a:pt x="f6" y="f5"/>
                  </a:moveTo>
                  <a:lnTo>
                    <a:pt x="f8" y="f7"/>
                  </a:lnTo>
                  <a:lnTo>
                    <a:pt x="f5" y="f7"/>
                  </a:lnTo>
                  <a:lnTo>
                    <a:pt x="f9" y="f10"/>
                  </a:lnTo>
                  <a:lnTo>
                    <a:pt x="f6" y="f5"/>
                  </a:lnTo>
                  <a:lnTo>
                    <a:pt x="f6" y="f5"/>
                  </a:lnTo>
                  <a:lnTo>
                    <a:pt x="f6" y="f5"/>
                  </a:lnTo>
                  <a:close/>
                </a:path>
              </a:pathLst>
            </a:custGeom>
            <a:solidFill>
              <a:srgbClr val="6E401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68" name="Freeform 62">
              <a:extLst>
                <a:ext uri="{FF2B5EF4-FFF2-40B4-BE49-F238E27FC236}">
                  <a16:creationId xmlns:a16="http://schemas.microsoft.com/office/drawing/2014/main" id="{D8E9BEFF-6546-425E-A89F-27868FCD9146}"/>
                </a:ext>
              </a:extLst>
            </p:cNvPr>
            <p:cNvSpPr/>
            <p:nvPr/>
          </p:nvSpPr>
          <p:spPr>
            <a:xfrm>
              <a:off x="11003752" y="3741743"/>
              <a:ext cx="480261" cy="241712"/>
            </a:xfrm>
            <a:custGeom>
              <a:avLst/>
              <a:gdLst>
                <a:gd name="f0" fmla="val 10800000"/>
                <a:gd name="f1" fmla="val 5400000"/>
                <a:gd name="f2" fmla="val 180"/>
                <a:gd name="f3" fmla="val w"/>
                <a:gd name="f4" fmla="val h"/>
                <a:gd name="f5" fmla="val 0"/>
                <a:gd name="f6" fmla="val 129"/>
                <a:gd name="f7" fmla="val 65"/>
                <a:gd name="f8" fmla="val 110"/>
                <a:gd name="f9" fmla="val 9"/>
                <a:gd name="f10" fmla="val 112"/>
                <a:gd name="f11" fmla="val 12"/>
                <a:gd name="f12" fmla="val 28"/>
                <a:gd name="f13" fmla="val 127"/>
                <a:gd name="f14" fmla="val 43"/>
                <a:gd name="f15" fmla="val 122"/>
                <a:gd name="f16" fmla="val 36"/>
                <a:gd name="f17" fmla="val 114"/>
                <a:gd name="f18" fmla="val 33"/>
                <a:gd name="f19" fmla="val 118"/>
                <a:gd name="f20" fmla="val 113"/>
                <a:gd name="f21" fmla="val 58"/>
                <a:gd name="f22" fmla="val 48"/>
                <a:gd name="f23" fmla="val 100"/>
                <a:gd name="f24" fmla="val 44"/>
                <a:gd name="f25" fmla="val 95"/>
                <a:gd name="f26" fmla="val 63"/>
                <a:gd name="f27" fmla="val 85"/>
                <a:gd name="f28" fmla="val 51"/>
                <a:gd name="f29" fmla="val 90"/>
                <a:gd name="f30" fmla="val 37"/>
                <a:gd name="f31" fmla="val 77"/>
                <a:gd name="f32" fmla="val 64"/>
                <a:gd name="f33" fmla="val 68"/>
                <a:gd name="f34" fmla="val 56"/>
                <a:gd name="f35" fmla="val 74"/>
                <a:gd name="f36" fmla="val 42"/>
                <a:gd name="f37" fmla="val 55"/>
                <a:gd name="f38" fmla="val 61"/>
                <a:gd name="f39" fmla="val 46"/>
                <a:gd name="f40" fmla="val 57"/>
                <a:gd name="f41" fmla="val 53"/>
                <a:gd name="f42" fmla="val 39"/>
                <a:gd name="f43" fmla="val 54"/>
                <a:gd name="f44" fmla="val 30"/>
                <a:gd name="f45" fmla="val 34"/>
                <a:gd name="f46" fmla="val 18"/>
                <a:gd name="f47" fmla="val 16"/>
                <a:gd name="f48" fmla="val 4"/>
                <a:gd name="f49" fmla="val 2"/>
                <a:gd name="f50" fmla="val 1"/>
                <a:gd name="f51" fmla="val 8"/>
                <a:gd name="f52" fmla="val 26"/>
                <a:gd name="f53" fmla="val 21"/>
                <a:gd name="f54" fmla="val 23"/>
                <a:gd name="f55" fmla="val 15"/>
                <a:gd name="f56" fmla="val 70"/>
                <a:gd name="f57" fmla="+- 0 0 -90"/>
                <a:gd name="f58" fmla="*/ f3 1 129"/>
                <a:gd name="f59" fmla="*/ f4 1 65"/>
                <a:gd name="f60" fmla="+- f7 0 f5"/>
                <a:gd name="f61" fmla="+- f6 0 f5"/>
                <a:gd name="f62" fmla="*/ f57 f0 1"/>
                <a:gd name="f63" fmla="*/ f61 1 129"/>
                <a:gd name="f64" fmla="*/ f60 1 65"/>
                <a:gd name="f65" fmla="*/ 110 f61 1"/>
                <a:gd name="f66" fmla="*/ 9 f60 1"/>
                <a:gd name="f67" fmla="*/ 127 f61 1"/>
                <a:gd name="f68" fmla="*/ 43 f60 1"/>
                <a:gd name="f69" fmla="*/ 114 f61 1"/>
                <a:gd name="f70" fmla="*/ 33 f60 1"/>
                <a:gd name="f71" fmla="*/ 113 f61 1"/>
                <a:gd name="f72" fmla="*/ 58 f60 1"/>
                <a:gd name="f73" fmla="*/ 100 f61 1"/>
                <a:gd name="f74" fmla="*/ 44 f60 1"/>
                <a:gd name="f75" fmla="*/ 95 f61 1"/>
                <a:gd name="f76" fmla="*/ 63 f60 1"/>
                <a:gd name="f77" fmla="*/ 90 f61 1"/>
                <a:gd name="f78" fmla="*/ 37 f60 1"/>
                <a:gd name="f79" fmla="*/ 77 f61 1"/>
                <a:gd name="f80" fmla="*/ 64 f60 1"/>
                <a:gd name="f81" fmla="*/ 74 f61 1"/>
                <a:gd name="f82" fmla="*/ 42 f60 1"/>
                <a:gd name="f83" fmla="*/ 55 f61 1"/>
                <a:gd name="f84" fmla="*/ 65 f60 1"/>
                <a:gd name="f85" fmla="*/ 39 f60 1"/>
                <a:gd name="f86" fmla="*/ 42 f61 1"/>
                <a:gd name="f87" fmla="*/ 54 f60 1"/>
                <a:gd name="f88" fmla="*/ 36 f61 1"/>
                <a:gd name="f89" fmla="*/ 34 f60 1"/>
                <a:gd name="f90" fmla="*/ 16 f61 1"/>
                <a:gd name="f91" fmla="*/ 57 f60 1"/>
                <a:gd name="f92" fmla="*/ 18 f61 1"/>
                <a:gd name="f93" fmla="*/ 28 f60 1"/>
                <a:gd name="f94" fmla="*/ 1 f61 1"/>
                <a:gd name="f95" fmla="*/ 21 f60 1"/>
                <a:gd name="f96" fmla="*/ 70 f61 1"/>
                <a:gd name="f97" fmla="*/ 0 f60 1"/>
                <a:gd name="f98" fmla="*/ f62 1 f2"/>
                <a:gd name="f99" fmla="*/ f65 1 129"/>
                <a:gd name="f100" fmla="*/ f66 1 65"/>
                <a:gd name="f101" fmla="*/ f67 1 129"/>
                <a:gd name="f102" fmla="*/ f68 1 65"/>
                <a:gd name="f103" fmla="*/ f69 1 129"/>
                <a:gd name="f104" fmla="*/ f70 1 65"/>
                <a:gd name="f105" fmla="*/ f71 1 129"/>
                <a:gd name="f106" fmla="*/ f72 1 65"/>
                <a:gd name="f107" fmla="*/ f73 1 129"/>
                <a:gd name="f108" fmla="*/ f74 1 65"/>
                <a:gd name="f109" fmla="*/ f75 1 129"/>
                <a:gd name="f110" fmla="*/ f76 1 65"/>
                <a:gd name="f111" fmla="*/ f77 1 129"/>
                <a:gd name="f112" fmla="*/ f78 1 65"/>
                <a:gd name="f113" fmla="*/ f79 1 129"/>
                <a:gd name="f114" fmla="*/ f80 1 65"/>
                <a:gd name="f115" fmla="*/ f81 1 129"/>
                <a:gd name="f116" fmla="*/ f82 1 65"/>
                <a:gd name="f117" fmla="*/ f83 1 129"/>
                <a:gd name="f118" fmla="*/ f84 1 65"/>
                <a:gd name="f119" fmla="*/ f85 1 65"/>
                <a:gd name="f120" fmla="*/ f86 1 129"/>
                <a:gd name="f121" fmla="*/ f87 1 65"/>
                <a:gd name="f122" fmla="*/ f88 1 129"/>
                <a:gd name="f123" fmla="*/ f89 1 65"/>
                <a:gd name="f124" fmla="*/ f90 1 129"/>
                <a:gd name="f125" fmla="*/ f91 1 65"/>
                <a:gd name="f126" fmla="*/ f92 1 129"/>
                <a:gd name="f127" fmla="*/ f93 1 65"/>
                <a:gd name="f128" fmla="*/ f94 1 129"/>
                <a:gd name="f129" fmla="*/ f95 1 65"/>
                <a:gd name="f130" fmla="*/ f96 1 129"/>
                <a:gd name="f131" fmla="*/ f97 1 65"/>
                <a:gd name="f132" fmla="*/ 0 1 f63"/>
                <a:gd name="f133" fmla="*/ f6 1 f63"/>
                <a:gd name="f134" fmla="*/ 0 1 f64"/>
                <a:gd name="f135" fmla="*/ f7 1 f64"/>
                <a:gd name="f136" fmla="+- f98 0 f1"/>
                <a:gd name="f137" fmla="*/ f99 1 f63"/>
                <a:gd name="f138" fmla="*/ f100 1 f64"/>
                <a:gd name="f139" fmla="*/ f101 1 f63"/>
                <a:gd name="f140" fmla="*/ f102 1 f64"/>
                <a:gd name="f141" fmla="*/ f103 1 f63"/>
                <a:gd name="f142" fmla="*/ f104 1 f64"/>
                <a:gd name="f143" fmla="*/ f105 1 f63"/>
                <a:gd name="f144" fmla="*/ f106 1 f64"/>
                <a:gd name="f145" fmla="*/ f107 1 f63"/>
                <a:gd name="f146" fmla="*/ f108 1 f64"/>
                <a:gd name="f147" fmla="*/ f109 1 f63"/>
                <a:gd name="f148" fmla="*/ f110 1 f64"/>
                <a:gd name="f149" fmla="*/ f111 1 f63"/>
                <a:gd name="f150" fmla="*/ f112 1 f64"/>
                <a:gd name="f151" fmla="*/ f113 1 f63"/>
                <a:gd name="f152" fmla="*/ f114 1 f64"/>
                <a:gd name="f153" fmla="*/ f115 1 f63"/>
                <a:gd name="f154" fmla="*/ f116 1 f64"/>
                <a:gd name="f155" fmla="*/ f117 1 f63"/>
                <a:gd name="f156" fmla="*/ f118 1 f64"/>
                <a:gd name="f157" fmla="*/ f119 1 f64"/>
                <a:gd name="f158" fmla="*/ f120 1 f63"/>
                <a:gd name="f159" fmla="*/ f121 1 f64"/>
                <a:gd name="f160" fmla="*/ f122 1 f63"/>
                <a:gd name="f161" fmla="*/ f123 1 f64"/>
                <a:gd name="f162" fmla="*/ f124 1 f63"/>
                <a:gd name="f163" fmla="*/ f125 1 f64"/>
                <a:gd name="f164" fmla="*/ f126 1 f63"/>
                <a:gd name="f165" fmla="*/ f127 1 f64"/>
                <a:gd name="f166" fmla="*/ f128 1 f63"/>
                <a:gd name="f167" fmla="*/ f129 1 f64"/>
                <a:gd name="f168" fmla="*/ f130 1 f63"/>
                <a:gd name="f169" fmla="*/ f131 1 f64"/>
                <a:gd name="f170" fmla="*/ f132 f58 1"/>
                <a:gd name="f171" fmla="*/ f133 f58 1"/>
                <a:gd name="f172" fmla="*/ f135 f59 1"/>
                <a:gd name="f173" fmla="*/ f134 f59 1"/>
                <a:gd name="f174" fmla="*/ f137 f58 1"/>
                <a:gd name="f175" fmla="*/ f138 f59 1"/>
                <a:gd name="f176" fmla="*/ f139 f58 1"/>
                <a:gd name="f177" fmla="*/ f140 f59 1"/>
                <a:gd name="f178" fmla="*/ f141 f58 1"/>
                <a:gd name="f179" fmla="*/ f142 f59 1"/>
                <a:gd name="f180" fmla="*/ f143 f58 1"/>
                <a:gd name="f181" fmla="*/ f144 f59 1"/>
                <a:gd name="f182" fmla="*/ f145 f58 1"/>
                <a:gd name="f183" fmla="*/ f146 f59 1"/>
                <a:gd name="f184" fmla="*/ f147 f58 1"/>
                <a:gd name="f185" fmla="*/ f148 f59 1"/>
                <a:gd name="f186" fmla="*/ f149 f58 1"/>
                <a:gd name="f187" fmla="*/ f150 f59 1"/>
                <a:gd name="f188" fmla="*/ f151 f58 1"/>
                <a:gd name="f189" fmla="*/ f152 f59 1"/>
                <a:gd name="f190" fmla="*/ f153 f58 1"/>
                <a:gd name="f191" fmla="*/ f154 f59 1"/>
                <a:gd name="f192" fmla="*/ f155 f58 1"/>
                <a:gd name="f193" fmla="*/ f156 f59 1"/>
                <a:gd name="f194" fmla="*/ f157 f59 1"/>
                <a:gd name="f195" fmla="*/ f158 f58 1"/>
                <a:gd name="f196" fmla="*/ f159 f59 1"/>
                <a:gd name="f197" fmla="*/ f160 f58 1"/>
                <a:gd name="f198" fmla="*/ f161 f59 1"/>
                <a:gd name="f199" fmla="*/ f162 f58 1"/>
                <a:gd name="f200" fmla="*/ f163 f59 1"/>
                <a:gd name="f201" fmla="*/ f164 f58 1"/>
                <a:gd name="f202" fmla="*/ f165 f59 1"/>
                <a:gd name="f203" fmla="*/ f166 f58 1"/>
                <a:gd name="f204" fmla="*/ f167 f59 1"/>
                <a:gd name="f205" fmla="*/ f168 f58 1"/>
                <a:gd name="f206" fmla="*/ f169 f59 1"/>
              </a:gdLst>
              <a:ahLst/>
              <a:cxnLst>
                <a:cxn ang="3cd4">
                  <a:pos x="hc" y="t"/>
                </a:cxn>
                <a:cxn ang="0">
                  <a:pos x="r" y="vc"/>
                </a:cxn>
                <a:cxn ang="cd4">
                  <a:pos x="hc" y="b"/>
                </a:cxn>
                <a:cxn ang="cd2">
                  <a:pos x="l" y="vc"/>
                </a:cxn>
                <a:cxn ang="f136">
                  <a:pos x="f174" y="f175"/>
                </a:cxn>
                <a:cxn ang="f136">
                  <a:pos x="f176" y="f177"/>
                </a:cxn>
                <a:cxn ang="f136">
                  <a:pos x="f178" y="f179"/>
                </a:cxn>
                <a:cxn ang="f136">
                  <a:pos x="f180" y="f181"/>
                </a:cxn>
                <a:cxn ang="f136">
                  <a:pos x="f182" y="f183"/>
                </a:cxn>
                <a:cxn ang="f136">
                  <a:pos x="f184" y="f185"/>
                </a:cxn>
                <a:cxn ang="f136">
                  <a:pos x="f186" y="f187"/>
                </a:cxn>
                <a:cxn ang="f136">
                  <a:pos x="f188" y="f189"/>
                </a:cxn>
                <a:cxn ang="f136">
                  <a:pos x="f190" y="f191"/>
                </a:cxn>
                <a:cxn ang="f136">
                  <a:pos x="f192" y="f193"/>
                </a:cxn>
                <a:cxn ang="f136">
                  <a:pos x="f192" y="f194"/>
                </a:cxn>
                <a:cxn ang="f136">
                  <a:pos x="f195" y="f196"/>
                </a:cxn>
                <a:cxn ang="f136">
                  <a:pos x="f197" y="f198"/>
                </a:cxn>
                <a:cxn ang="f136">
                  <a:pos x="f199" y="f200"/>
                </a:cxn>
                <a:cxn ang="f136">
                  <a:pos x="f201" y="f202"/>
                </a:cxn>
                <a:cxn ang="f136">
                  <a:pos x="f203" y="f177"/>
                </a:cxn>
                <a:cxn ang="f136">
                  <a:pos x="f199" y="f204"/>
                </a:cxn>
                <a:cxn ang="f136">
                  <a:pos x="f205" y="f206"/>
                </a:cxn>
                <a:cxn ang="f136">
                  <a:pos x="f174" y="f175"/>
                </a:cxn>
                <a:cxn ang="f136">
                  <a:pos x="f174" y="f175"/>
                </a:cxn>
              </a:cxnLst>
              <a:rect l="f170" t="f173" r="f171" b="f172"/>
              <a:pathLst>
                <a:path w="129" h="65">
                  <a:moveTo>
                    <a:pt x="f8" y="f9"/>
                  </a:moveTo>
                  <a:cubicBezTo>
                    <a:pt x="f10" y="f11"/>
                    <a:pt x="f6" y="f12"/>
                    <a:pt x="f13" y="f14"/>
                  </a:cubicBezTo>
                  <a:cubicBezTo>
                    <a:pt x="f15" y="f16"/>
                    <a:pt x="f17" y="f18"/>
                    <a:pt x="f17" y="f18"/>
                  </a:cubicBezTo>
                  <a:cubicBezTo>
                    <a:pt x="f17" y="f18"/>
                    <a:pt x="f19" y="f14"/>
                    <a:pt x="f20" y="f21"/>
                  </a:cubicBezTo>
                  <a:cubicBezTo>
                    <a:pt x="f8" y="f22"/>
                    <a:pt x="f23" y="f24"/>
                    <a:pt x="f23" y="f24"/>
                  </a:cubicBezTo>
                  <a:cubicBezTo>
                    <a:pt x="f23" y="f24"/>
                    <a:pt x="f25" y="f21"/>
                    <a:pt x="f25" y="f26"/>
                  </a:cubicBezTo>
                  <a:cubicBezTo>
                    <a:pt x="f27" y="f28"/>
                    <a:pt x="f29" y="f30"/>
                    <a:pt x="f29" y="f30"/>
                  </a:cubicBezTo>
                  <a:cubicBezTo>
                    <a:pt x="f29" y="f30"/>
                    <a:pt x="f31" y="f21"/>
                    <a:pt x="f31" y="f32"/>
                  </a:cubicBezTo>
                  <a:cubicBezTo>
                    <a:pt x="f33" y="f34"/>
                    <a:pt x="f35" y="f36"/>
                    <a:pt x="f35" y="f36"/>
                  </a:cubicBezTo>
                  <a:cubicBezTo>
                    <a:pt x="f35" y="f36"/>
                    <a:pt x="f37" y="f38"/>
                    <a:pt x="f37" y="f7"/>
                  </a:cubicBezTo>
                  <a:cubicBezTo>
                    <a:pt x="f39" y="f40"/>
                    <a:pt x="f41" y="f14"/>
                    <a:pt x="f37" y="f42"/>
                  </a:cubicBezTo>
                  <a:cubicBezTo>
                    <a:pt x="f21" y="f16"/>
                    <a:pt x="f14" y="f14"/>
                    <a:pt x="f36" y="f43"/>
                  </a:cubicBezTo>
                  <a:cubicBezTo>
                    <a:pt x="f44" y="f28"/>
                    <a:pt x="f16" y="f45"/>
                    <a:pt x="f16" y="f45"/>
                  </a:cubicBezTo>
                  <a:cubicBezTo>
                    <a:pt x="f16" y="f45"/>
                    <a:pt x="f46" y="f14"/>
                    <a:pt x="f47" y="f40"/>
                  </a:cubicBezTo>
                  <a:cubicBezTo>
                    <a:pt x="f48" y="f28"/>
                    <a:pt x="f46" y="f12"/>
                    <a:pt x="f46" y="f12"/>
                  </a:cubicBezTo>
                  <a:cubicBezTo>
                    <a:pt x="f46" y="f12"/>
                    <a:pt x="f49" y="f42"/>
                    <a:pt x="f50" y="f14"/>
                  </a:cubicBezTo>
                  <a:cubicBezTo>
                    <a:pt x="f5" y="f12"/>
                    <a:pt x="f51" y="f52"/>
                    <a:pt x="f47" y="f53"/>
                  </a:cubicBezTo>
                  <a:cubicBezTo>
                    <a:pt x="f54" y="f55"/>
                    <a:pt x="f56" y="f5"/>
                    <a:pt x="f56" y="f5"/>
                  </a:cubicBezTo>
                  <a:cubicBezTo>
                    <a:pt x="f8" y="f9"/>
                    <a:pt x="f8" y="f9"/>
                    <a:pt x="f8" y="f9"/>
                  </a:cubicBezTo>
                  <a:cubicBezTo>
                    <a:pt x="f8" y="f9"/>
                    <a:pt x="f8" y="f9"/>
                    <a:pt x="f8" y="f9"/>
                  </a:cubicBezTo>
                  <a:close/>
                </a:path>
              </a:pathLst>
            </a:custGeom>
            <a:solidFill>
              <a:srgbClr val="F6E39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69" name="Freeform 63">
              <a:extLst>
                <a:ext uri="{FF2B5EF4-FFF2-40B4-BE49-F238E27FC236}">
                  <a16:creationId xmlns:a16="http://schemas.microsoft.com/office/drawing/2014/main" id="{9BEA871D-797A-441C-B5AC-1C3B17D36082}"/>
                </a:ext>
              </a:extLst>
            </p:cNvPr>
            <p:cNvSpPr/>
            <p:nvPr/>
          </p:nvSpPr>
          <p:spPr>
            <a:xfrm>
              <a:off x="10653034" y="3244099"/>
              <a:ext cx="1230663" cy="563992"/>
            </a:xfrm>
            <a:custGeom>
              <a:avLst/>
              <a:gdLst>
                <a:gd name="f0" fmla="val 10800000"/>
                <a:gd name="f1" fmla="val 5400000"/>
                <a:gd name="f2" fmla="val 180"/>
                <a:gd name="f3" fmla="val w"/>
                <a:gd name="f4" fmla="val h"/>
                <a:gd name="f5" fmla="val 0"/>
                <a:gd name="f6" fmla="val 330"/>
                <a:gd name="f7" fmla="val 151"/>
                <a:gd name="f8" fmla="val 193"/>
                <a:gd name="f9" fmla="val 260"/>
                <a:gd name="f10" fmla="val 3"/>
                <a:gd name="f11" fmla="val 308"/>
                <a:gd name="f12" fmla="val 1"/>
                <a:gd name="f13" fmla="val 320"/>
                <a:gd name="f14" fmla="val 7"/>
                <a:gd name="f15" fmla="val 328"/>
                <a:gd name="f16" fmla="val 11"/>
                <a:gd name="f17" fmla="val 29"/>
                <a:gd name="f18" fmla="val 322"/>
                <a:gd name="f19" fmla="val 42"/>
                <a:gd name="f20" fmla="val 312"/>
                <a:gd name="f21" fmla="val 59"/>
                <a:gd name="f22" fmla="val 222"/>
                <a:gd name="f23" fmla="val 34"/>
                <a:gd name="f24" fmla="val 218"/>
                <a:gd name="f25" fmla="val 40"/>
                <a:gd name="f26" fmla="val 212"/>
                <a:gd name="f27" fmla="val 52"/>
                <a:gd name="f28" fmla="val 240"/>
                <a:gd name="f29" fmla="val 125"/>
                <a:gd name="f30" fmla="val 224"/>
                <a:gd name="f31" fmla="val 137"/>
                <a:gd name="f32" fmla="val 208"/>
                <a:gd name="f33" fmla="val 149"/>
                <a:gd name="f34" fmla="val 109"/>
                <a:gd name="f35" fmla="val 101"/>
                <a:gd name="f36" fmla="val 143"/>
                <a:gd name="f37" fmla="val 86"/>
                <a:gd name="f38" fmla="val 128"/>
                <a:gd name="f39" fmla="val 108"/>
                <a:gd name="f40" fmla="val 60"/>
                <a:gd name="f41" fmla="val 39"/>
                <a:gd name="f42" fmla="val 97"/>
                <a:gd name="f43" fmla="val 27"/>
                <a:gd name="f44" fmla="val 17"/>
                <a:gd name="f45" fmla="val 71"/>
                <a:gd name="f46" fmla="val 9"/>
                <a:gd name="f47" fmla="val 8"/>
                <a:gd name="f48" fmla="val 4"/>
                <a:gd name="f49" fmla="val 13"/>
                <a:gd name="f50" fmla="val 26"/>
                <a:gd name="f51" fmla="+- 0 0 -90"/>
                <a:gd name="f52" fmla="*/ f3 1 330"/>
                <a:gd name="f53" fmla="*/ f4 1 151"/>
                <a:gd name="f54" fmla="+- f7 0 f5"/>
                <a:gd name="f55" fmla="+- f6 0 f5"/>
                <a:gd name="f56" fmla="*/ f51 f0 1"/>
                <a:gd name="f57" fmla="*/ f55 1 330"/>
                <a:gd name="f58" fmla="*/ f54 1 151"/>
                <a:gd name="f59" fmla="*/ 193 f55 1"/>
                <a:gd name="f60" fmla="*/ 0 f54 1"/>
                <a:gd name="f61" fmla="*/ 260 f55 1"/>
                <a:gd name="f62" fmla="*/ 3 f54 1"/>
                <a:gd name="f63" fmla="*/ 320 f55 1"/>
                <a:gd name="f64" fmla="*/ 7 f54 1"/>
                <a:gd name="f65" fmla="*/ 322 f55 1"/>
                <a:gd name="f66" fmla="*/ 42 f54 1"/>
                <a:gd name="f67" fmla="*/ 218 f55 1"/>
                <a:gd name="f68" fmla="*/ 40 f54 1"/>
                <a:gd name="f69" fmla="*/ 224 f55 1"/>
                <a:gd name="f70" fmla="*/ 137 f54 1"/>
                <a:gd name="f71" fmla="*/ 101 f55 1"/>
                <a:gd name="f72" fmla="*/ 143 f54 1"/>
                <a:gd name="f73" fmla="*/ 39 f54 1"/>
                <a:gd name="f74" fmla="*/ 9 f55 1"/>
                <a:gd name="f75" fmla="*/ 34 f54 1"/>
                <a:gd name="f76" fmla="*/ 13 f55 1"/>
                <a:gd name="f77" fmla="*/ 137 f55 1"/>
                <a:gd name="f78" fmla="*/ 1 f54 1"/>
                <a:gd name="f79" fmla="*/ f56 1 f2"/>
                <a:gd name="f80" fmla="*/ f59 1 330"/>
                <a:gd name="f81" fmla="*/ f60 1 151"/>
                <a:gd name="f82" fmla="*/ f61 1 330"/>
                <a:gd name="f83" fmla="*/ f62 1 151"/>
                <a:gd name="f84" fmla="*/ f63 1 330"/>
                <a:gd name="f85" fmla="*/ f64 1 151"/>
                <a:gd name="f86" fmla="*/ f65 1 330"/>
                <a:gd name="f87" fmla="*/ f66 1 151"/>
                <a:gd name="f88" fmla="*/ f67 1 330"/>
                <a:gd name="f89" fmla="*/ f68 1 151"/>
                <a:gd name="f90" fmla="*/ f69 1 330"/>
                <a:gd name="f91" fmla="*/ f70 1 151"/>
                <a:gd name="f92" fmla="*/ f71 1 330"/>
                <a:gd name="f93" fmla="*/ f72 1 151"/>
                <a:gd name="f94" fmla="*/ f73 1 151"/>
                <a:gd name="f95" fmla="*/ f74 1 330"/>
                <a:gd name="f96" fmla="*/ f75 1 151"/>
                <a:gd name="f97" fmla="*/ f76 1 330"/>
                <a:gd name="f98" fmla="*/ f77 1 330"/>
                <a:gd name="f99" fmla="*/ f78 1 151"/>
                <a:gd name="f100" fmla="*/ 0 1 f57"/>
                <a:gd name="f101" fmla="*/ f6 1 f57"/>
                <a:gd name="f102" fmla="*/ 0 1 f58"/>
                <a:gd name="f103" fmla="*/ f7 1 f58"/>
                <a:gd name="f104" fmla="+- f79 0 f1"/>
                <a:gd name="f105" fmla="*/ f80 1 f57"/>
                <a:gd name="f106" fmla="*/ f81 1 f58"/>
                <a:gd name="f107" fmla="*/ f82 1 f57"/>
                <a:gd name="f108" fmla="*/ f83 1 f58"/>
                <a:gd name="f109" fmla="*/ f84 1 f57"/>
                <a:gd name="f110" fmla="*/ f85 1 f58"/>
                <a:gd name="f111" fmla="*/ f86 1 f57"/>
                <a:gd name="f112" fmla="*/ f87 1 f58"/>
                <a:gd name="f113" fmla="*/ f88 1 f57"/>
                <a:gd name="f114" fmla="*/ f89 1 f58"/>
                <a:gd name="f115" fmla="*/ f90 1 f57"/>
                <a:gd name="f116" fmla="*/ f91 1 f58"/>
                <a:gd name="f117" fmla="*/ f92 1 f57"/>
                <a:gd name="f118" fmla="*/ f93 1 f58"/>
                <a:gd name="f119" fmla="*/ f94 1 f58"/>
                <a:gd name="f120" fmla="*/ f95 1 f57"/>
                <a:gd name="f121" fmla="*/ f96 1 f58"/>
                <a:gd name="f122" fmla="*/ f97 1 f57"/>
                <a:gd name="f123" fmla="*/ f98 1 f57"/>
                <a:gd name="f124" fmla="*/ f99 1 f58"/>
                <a:gd name="f125" fmla="*/ f100 f52 1"/>
                <a:gd name="f126" fmla="*/ f101 f52 1"/>
                <a:gd name="f127" fmla="*/ f103 f53 1"/>
                <a:gd name="f128" fmla="*/ f102 f53 1"/>
                <a:gd name="f129" fmla="*/ f105 f52 1"/>
                <a:gd name="f130" fmla="*/ f106 f53 1"/>
                <a:gd name="f131" fmla="*/ f107 f52 1"/>
                <a:gd name="f132" fmla="*/ f108 f53 1"/>
                <a:gd name="f133" fmla="*/ f109 f52 1"/>
                <a:gd name="f134" fmla="*/ f110 f53 1"/>
                <a:gd name="f135" fmla="*/ f111 f52 1"/>
                <a:gd name="f136" fmla="*/ f112 f53 1"/>
                <a:gd name="f137" fmla="*/ f113 f52 1"/>
                <a:gd name="f138" fmla="*/ f114 f53 1"/>
                <a:gd name="f139" fmla="*/ f115 f52 1"/>
                <a:gd name="f140" fmla="*/ f116 f53 1"/>
                <a:gd name="f141" fmla="*/ f117 f52 1"/>
                <a:gd name="f142" fmla="*/ f118 f53 1"/>
                <a:gd name="f143" fmla="*/ f119 f53 1"/>
                <a:gd name="f144" fmla="*/ f120 f52 1"/>
                <a:gd name="f145" fmla="*/ f121 f53 1"/>
                <a:gd name="f146" fmla="*/ f122 f52 1"/>
                <a:gd name="f147" fmla="*/ f123 f52 1"/>
                <a:gd name="f148" fmla="*/ f124 f53 1"/>
              </a:gdLst>
              <a:ahLst/>
              <a:cxnLst>
                <a:cxn ang="3cd4">
                  <a:pos x="hc" y="t"/>
                </a:cxn>
                <a:cxn ang="0">
                  <a:pos x="r" y="vc"/>
                </a:cxn>
                <a:cxn ang="cd4">
                  <a:pos x="hc" y="b"/>
                </a:cxn>
                <a:cxn ang="cd2">
                  <a:pos x="l" y="vc"/>
                </a:cxn>
                <a:cxn ang="f104">
                  <a:pos x="f129" y="f130"/>
                </a:cxn>
                <a:cxn ang="f104">
                  <a:pos x="f131" y="f132"/>
                </a:cxn>
                <a:cxn ang="f104">
                  <a:pos x="f133" y="f134"/>
                </a:cxn>
                <a:cxn ang="f104">
                  <a:pos x="f135" y="f136"/>
                </a:cxn>
                <a:cxn ang="f104">
                  <a:pos x="f137" y="f138"/>
                </a:cxn>
                <a:cxn ang="f104">
                  <a:pos x="f139" y="f140"/>
                </a:cxn>
                <a:cxn ang="f104">
                  <a:pos x="f141" y="f142"/>
                </a:cxn>
                <a:cxn ang="f104">
                  <a:pos x="f141" y="f143"/>
                </a:cxn>
                <a:cxn ang="f104">
                  <a:pos x="f144" y="f145"/>
                </a:cxn>
                <a:cxn ang="f104">
                  <a:pos x="f146" y="f132"/>
                </a:cxn>
                <a:cxn ang="f104">
                  <a:pos x="f147" y="f148"/>
                </a:cxn>
                <a:cxn ang="f104">
                  <a:pos x="f129" y="f130"/>
                </a:cxn>
                <a:cxn ang="f104">
                  <a:pos x="f129" y="f130"/>
                </a:cxn>
              </a:cxnLst>
              <a:rect l="f125" t="f128" r="f126" b="f127"/>
              <a:pathLst>
                <a:path w="330" h="151">
                  <a:moveTo>
                    <a:pt x="f8" y="f5"/>
                  </a:moveTo>
                  <a:cubicBezTo>
                    <a:pt x="f9" y="f10"/>
                    <a:pt x="f9" y="f10"/>
                    <a:pt x="f9" y="f10"/>
                  </a:cubicBezTo>
                  <a:cubicBezTo>
                    <a:pt x="f9" y="f10"/>
                    <a:pt x="f11" y="f12"/>
                    <a:pt x="f13" y="f14"/>
                  </a:cubicBezTo>
                  <a:cubicBezTo>
                    <a:pt x="f15" y="f16"/>
                    <a:pt x="f6" y="f17"/>
                    <a:pt x="f18" y="f19"/>
                  </a:cubicBezTo>
                  <a:cubicBezTo>
                    <a:pt x="f20" y="f21"/>
                    <a:pt x="f22" y="f23"/>
                    <a:pt x="f24" y="f25"/>
                  </a:cubicBezTo>
                  <a:cubicBezTo>
                    <a:pt x="f26" y="f27"/>
                    <a:pt x="f28" y="f29"/>
                    <a:pt x="f30" y="f31"/>
                  </a:cubicBezTo>
                  <a:cubicBezTo>
                    <a:pt x="f32" y="f33"/>
                    <a:pt x="f34" y="f7"/>
                    <a:pt x="f35" y="f36"/>
                  </a:cubicBezTo>
                  <a:cubicBezTo>
                    <a:pt x="f37" y="f38"/>
                    <a:pt x="f39" y="f40"/>
                    <a:pt x="f35" y="f41"/>
                  </a:cubicBezTo>
                  <a:cubicBezTo>
                    <a:pt x="f42" y="f43"/>
                    <a:pt x="f44" y="f45"/>
                    <a:pt x="f46" y="f23"/>
                  </a:cubicBezTo>
                  <a:cubicBezTo>
                    <a:pt x="f47" y="f43"/>
                    <a:pt x="f5" y="f48"/>
                    <a:pt x="f49" y="f10"/>
                  </a:cubicBezTo>
                  <a:cubicBezTo>
                    <a:pt x="f50" y="f12"/>
                    <a:pt x="f31" y="f12"/>
                    <a:pt x="f31" y="f12"/>
                  </a:cubicBezTo>
                  <a:cubicBezTo>
                    <a:pt x="f8" y="f5"/>
                    <a:pt x="f8" y="f5"/>
                    <a:pt x="f8" y="f5"/>
                  </a:cubicBezTo>
                  <a:cubicBezTo>
                    <a:pt x="f8" y="f5"/>
                    <a:pt x="f8" y="f5"/>
                    <a:pt x="f8" y="f5"/>
                  </a:cubicBezTo>
                  <a:close/>
                </a:path>
              </a:pathLst>
            </a:custGeom>
            <a:solidFill>
              <a:srgbClr val="3FC2F1"/>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9EE0F8"/>
                </a:solidFill>
                <a:uFillTx/>
                <a:latin typeface="Cambria"/>
              </a:endParaRPr>
            </a:p>
          </p:txBody>
        </p:sp>
        <p:sp>
          <p:nvSpPr>
            <p:cNvPr id="270" name="Freeform 64">
              <a:extLst>
                <a:ext uri="{FF2B5EF4-FFF2-40B4-BE49-F238E27FC236}">
                  <a16:creationId xmlns:a16="http://schemas.microsoft.com/office/drawing/2014/main" id="{549BB64C-4F5F-437E-863F-5CA5110C756F}"/>
                </a:ext>
              </a:extLst>
            </p:cNvPr>
            <p:cNvSpPr/>
            <p:nvPr/>
          </p:nvSpPr>
          <p:spPr>
            <a:xfrm>
              <a:off x="11040090" y="2857051"/>
              <a:ext cx="473942" cy="480261"/>
            </a:xfrm>
            <a:custGeom>
              <a:avLst/>
              <a:gdLst>
                <a:gd name="f0" fmla="val 10800000"/>
                <a:gd name="f1" fmla="val 5400000"/>
                <a:gd name="f2" fmla="val 180"/>
                <a:gd name="f3" fmla="val w"/>
                <a:gd name="f4" fmla="val h"/>
                <a:gd name="f5" fmla="val 0"/>
                <a:gd name="f6" fmla="val 127"/>
                <a:gd name="f7" fmla="val 129"/>
                <a:gd name="f8" fmla="val 63"/>
                <a:gd name="f9" fmla="val 3"/>
                <a:gd name="f10" fmla="val 89"/>
                <a:gd name="f11" fmla="val 4"/>
                <a:gd name="f12" fmla="val 1"/>
                <a:gd name="f13" fmla="val 120"/>
                <a:gd name="f14" fmla="val 65"/>
                <a:gd name="f15" fmla="val 113"/>
                <a:gd name="f16" fmla="val 109"/>
                <a:gd name="f17" fmla="val 61"/>
                <a:gd name="f18" fmla="val 5"/>
                <a:gd name="f19" fmla="val 12"/>
                <a:gd name="f20" fmla="val 19"/>
                <a:gd name="f21" fmla="+- 0 0 -90"/>
                <a:gd name="f22" fmla="*/ f3 1 127"/>
                <a:gd name="f23" fmla="*/ f4 1 129"/>
                <a:gd name="f24" fmla="+- f7 0 f5"/>
                <a:gd name="f25" fmla="+- f6 0 f5"/>
                <a:gd name="f26" fmla="*/ f21 f0 1"/>
                <a:gd name="f27" fmla="*/ f25 1 127"/>
                <a:gd name="f28" fmla="*/ f24 1 129"/>
                <a:gd name="f29" fmla="*/ 63 f25 1"/>
                <a:gd name="f30" fmla="*/ 3 f24 1"/>
                <a:gd name="f31" fmla="*/ 120 f25 1"/>
                <a:gd name="f32" fmla="*/ 65 f24 1"/>
                <a:gd name="f33" fmla="*/ 3 f25 1"/>
                <a:gd name="f34" fmla="*/ 61 f24 1"/>
                <a:gd name="f35" fmla="*/ f26 1 f2"/>
                <a:gd name="f36" fmla="*/ f29 1 127"/>
                <a:gd name="f37" fmla="*/ f30 1 129"/>
                <a:gd name="f38" fmla="*/ f31 1 127"/>
                <a:gd name="f39" fmla="*/ f32 1 129"/>
                <a:gd name="f40" fmla="*/ f33 1 127"/>
                <a:gd name="f41" fmla="*/ f34 1 129"/>
                <a:gd name="f42" fmla="*/ 0 1 f27"/>
                <a:gd name="f43" fmla="*/ f6 1 f27"/>
                <a:gd name="f44" fmla="*/ 0 1 f28"/>
                <a:gd name="f45" fmla="*/ f7 1 f28"/>
                <a:gd name="f46" fmla="+- f35 0 f1"/>
                <a:gd name="f47" fmla="*/ f36 1 f27"/>
                <a:gd name="f48" fmla="*/ f37 1 f28"/>
                <a:gd name="f49" fmla="*/ f38 1 f27"/>
                <a:gd name="f50" fmla="*/ f39 1 f28"/>
                <a:gd name="f51" fmla="*/ f40 1 f27"/>
                <a:gd name="f52" fmla="*/ f41 1 f28"/>
                <a:gd name="f53" fmla="*/ f42 f22 1"/>
                <a:gd name="f54" fmla="*/ f43 f22 1"/>
                <a:gd name="f55" fmla="*/ f45 f23 1"/>
                <a:gd name="f56" fmla="*/ f44 f23 1"/>
                <a:gd name="f57" fmla="*/ f47 f22 1"/>
                <a:gd name="f58" fmla="*/ f48 f23 1"/>
                <a:gd name="f59" fmla="*/ f49 f22 1"/>
                <a:gd name="f60" fmla="*/ f50 f23 1"/>
                <a:gd name="f61" fmla="*/ f51 f22 1"/>
                <a:gd name="f62" fmla="*/ f52 f23 1"/>
              </a:gdLst>
              <a:ahLst/>
              <a:cxnLst>
                <a:cxn ang="3cd4">
                  <a:pos x="hc" y="t"/>
                </a:cxn>
                <a:cxn ang="0">
                  <a:pos x="r" y="vc"/>
                </a:cxn>
                <a:cxn ang="cd4">
                  <a:pos x="hc" y="b"/>
                </a:cxn>
                <a:cxn ang="cd2">
                  <a:pos x="l" y="vc"/>
                </a:cxn>
                <a:cxn ang="f46">
                  <a:pos x="f57" y="f58"/>
                </a:cxn>
                <a:cxn ang="f46">
                  <a:pos x="f59" y="f60"/>
                </a:cxn>
                <a:cxn ang="f46">
                  <a:pos x="f61" y="f62"/>
                </a:cxn>
                <a:cxn ang="f46">
                  <a:pos x="f57" y="f58"/>
                </a:cxn>
              </a:cxnLst>
              <a:rect l="f53" t="f56" r="f54" b="f55"/>
              <a:pathLst>
                <a:path w="127" h="129">
                  <a:moveTo>
                    <a:pt x="f8" y="f9"/>
                  </a:moveTo>
                  <a:cubicBezTo>
                    <a:pt x="f10" y="f11"/>
                    <a:pt x="f6" y="f12"/>
                    <a:pt x="f13" y="f14"/>
                  </a:cubicBezTo>
                  <a:cubicBezTo>
                    <a:pt x="f15" y="f7"/>
                    <a:pt x="f5" y="f16"/>
                    <a:pt x="f9" y="f17"/>
                  </a:cubicBezTo>
                  <a:cubicBezTo>
                    <a:pt x="f18" y="f19"/>
                    <a:pt x="f20" y="f5"/>
                    <a:pt x="f8" y="f9"/>
                  </a:cubicBezTo>
                  <a:close/>
                </a:path>
              </a:pathLst>
            </a:custGeom>
            <a:solidFill>
              <a:srgbClr val="F6E39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71" name="Freeform 65">
              <a:extLst>
                <a:ext uri="{FF2B5EF4-FFF2-40B4-BE49-F238E27FC236}">
                  <a16:creationId xmlns:a16="http://schemas.microsoft.com/office/drawing/2014/main" id="{062B219F-13A0-47FA-AF19-81BFD0328801}"/>
                </a:ext>
              </a:extLst>
            </p:cNvPr>
            <p:cNvSpPr/>
            <p:nvPr/>
          </p:nvSpPr>
          <p:spPr>
            <a:xfrm>
              <a:off x="11003752" y="3196705"/>
              <a:ext cx="491316" cy="181682"/>
            </a:xfrm>
            <a:custGeom>
              <a:avLst/>
              <a:gdLst>
                <a:gd name="f0" fmla="val 10800000"/>
                <a:gd name="f1" fmla="val 5400000"/>
                <a:gd name="f2" fmla="val 180"/>
                <a:gd name="f3" fmla="val w"/>
                <a:gd name="f4" fmla="val h"/>
                <a:gd name="f5" fmla="val 0"/>
                <a:gd name="f6" fmla="val 132"/>
                <a:gd name="f7" fmla="val 49"/>
                <a:gd name="f8" fmla="val 83"/>
                <a:gd name="f9" fmla="val 13"/>
                <a:gd name="f10" fmla="val 127"/>
                <a:gd name="f11" fmla="val 27"/>
                <a:gd name="f12" fmla="val 115"/>
                <a:gd name="f13" fmla="val 22"/>
                <a:gd name="f14" fmla="val 109"/>
                <a:gd name="f15" fmla="val 15"/>
                <a:gd name="f16" fmla="val 94"/>
                <a:gd name="f17" fmla="val 19"/>
                <a:gd name="f18" fmla="val 99"/>
                <a:gd name="f19" fmla="val 25"/>
                <a:gd name="f20" fmla="val 97"/>
                <a:gd name="f21" fmla="val 41"/>
                <a:gd name="f22" fmla="val 93"/>
                <a:gd name="f23" fmla="val 86"/>
                <a:gd name="f24" fmla="val 36"/>
                <a:gd name="f25" fmla="val 78"/>
                <a:gd name="f26" fmla="val 26"/>
                <a:gd name="f27" fmla="val 69"/>
                <a:gd name="f28" fmla="val 21"/>
                <a:gd name="f29" fmla="val 61"/>
                <a:gd name="f30" fmla="val 52"/>
                <a:gd name="f31" fmla="val 47"/>
                <a:gd name="f32" fmla="val 42"/>
                <a:gd name="f33" fmla="val 38"/>
                <a:gd name="f34" fmla="val 28"/>
                <a:gd name="f35" fmla="val 18"/>
                <a:gd name="f36" fmla="val 24"/>
                <a:gd name="f37" fmla="val 7"/>
                <a:gd name="f38" fmla="val 23"/>
                <a:gd name="f39" fmla="val 3"/>
                <a:gd name="f40" fmla="+- 0 0 -90"/>
                <a:gd name="f41" fmla="*/ f3 1 132"/>
                <a:gd name="f42" fmla="*/ f4 1 49"/>
                <a:gd name="f43" fmla="+- f7 0 f5"/>
                <a:gd name="f44" fmla="+- f6 0 f5"/>
                <a:gd name="f45" fmla="*/ f40 f0 1"/>
                <a:gd name="f46" fmla="*/ f44 1 132"/>
                <a:gd name="f47" fmla="*/ f43 1 49"/>
                <a:gd name="f48" fmla="*/ 83 f44 1"/>
                <a:gd name="f49" fmla="*/ 0 f43 1"/>
                <a:gd name="f50" fmla="*/ 127 f44 1"/>
                <a:gd name="f51" fmla="*/ 27 f43 1"/>
                <a:gd name="f52" fmla="*/ 94 f44 1"/>
                <a:gd name="f53" fmla="*/ 19 f43 1"/>
                <a:gd name="f54" fmla="*/ 93 f44 1"/>
                <a:gd name="f55" fmla="*/ 49 f43 1"/>
                <a:gd name="f56" fmla="*/ 69 f44 1"/>
                <a:gd name="f57" fmla="*/ 21 f43 1"/>
                <a:gd name="f58" fmla="*/ 47 f44 1"/>
                <a:gd name="f59" fmla="*/ 47 f43 1"/>
                <a:gd name="f60" fmla="*/ 38 f44 1"/>
                <a:gd name="f61" fmla="*/ 18 f43 1"/>
                <a:gd name="f62" fmla="*/ 0 f44 1"/>
                <a:gd name="f63" fmla="*/ 26 f43 1"/>
                <a:gd name="f64" fmla="*/ 49 f44 1"/>
                <a:gd name="f65" fmla="*/ f45 1 f2"/>
                <a:gd name="f66" fmla="*/ f48 1 132"/>
                <a:gd name="f67" fmla="*/ f49 1 49"/>
                <a:gd name="f68" fmla="*/ f50 1 132"/>
                <a:gd name="f69" fmla="*/ f51 1 49"/>
                <a:gd name="f70" fmla="*/ f52 1 132"/>
                <a:gd name="f71" fmla="*/ f53 1 49"/>
                <a:gd name="f72" fmla="*/ f54 1 132"/>
                <a:gd name="f73" fmla="*/ f55 1 49"/>
                <a:gd name="f74" fmla="*/ f56 1 132"/>
                <a:gd name="f75" fmla="*/ f57 1 49"/>
                <a:gd name="f76" fmla="*/ f58 1 132"/>
                <a:gd name="f77" fmla="*/ f59 1 49"/>
                <a:gd name="f78" fmla="*/ f60 1 132"/>
                <a:gd name="f79" fmla="*/ f61 1 49"/>
                <a:gd name="f80" fmla="*/ f62 1 132"/>
                <a:gd name="f81" fmla="*/ f63 1 49"/>
                <a:gd name="f82" fmla="*/ f64 1 132"/>
                <a:gd name="f83" fmla="*/ 0 1 f46"/>
                <a:gd name="f84" fmla="*/ f6 1 f46"/>
                <a:gd name="f85" fmla="*/ 0 1 f47"/>
                <a:gd name="f86" fmla="*/ f7 1 f47"/>
                <a:gd name="f87" fmla="+- f65 0 f1"/>
                <a:gd name="f88" fmla="*/ f66 1 f46"/>
                <a:gd name="f89" fmla="*/ f67 1 f47"/>
                <a:gd name="f90" fmla="*/ f68 1 f46"/>
                <a:gd name="f91" fmla="*/ f69 1 f47"/>
                <a:gd name="f92" fmla="*/ f70 1 f46"/>
                <a:gd name="f93" fmla="*/ f71 1 f47"/>
                <a:gd name="f94" fmla="*/ f72 1 f46"/>
                <a:gd name="f95" fmla="*/ f73 1 f47"/>
                <a:gd name="f96" fmla="*/ f74 1 f46"/>
                <a:gd name="f97" fmla="*/ f75 1 f47"/>
                <a:gd name="f98" fmla="*/ f76 1 f46"/>
                <a:gd name="f99" fmla="*/ f77 1 f47"/>
                <a:gd name="f100" fmla="*/ f78 1 f46"/>
                <a:gd name="f101" fmla="*/ f79 1 f47"/>
                <a:gd name="f102" fmla="*/ f80 1 f46"/>
                <a:gd name="f103" fmla="*/ f81 1 f47"/>
                <a:gd name="f104" fmla="*/ f82 1 f46"/>
                <a:gd name="f105" fmla="*/ f83 f41 1"/>
                <a:gd name="f106" fmla="*/ f84 f41 1"/>
                <a:gd name="f107" fmla="*/ f86 f42 1"/>
                <a:gd name="f108" fmla="*/ f85 f42 1"/>
                <a:gd name="f109" fmla="*/ f88 f41 1"/>
                <a:gd name="f110" fmla="*/ f89 f42 1"/>
                <a:gd name="f111" fmla="*/ f90 f41 1"/>
                <a:gd name="f112" fmla="*/ f91 f42 1"/>
                <a:gd name="f113" fmla="*/ f92 f41 1"/>
                <a:gd name="f114" fmla="*/ f93 f42 1"/>
                <a:gd name="f115" fmla="*/ f94 f41 1"/>
                <a:gd name="f116" fmla="*/ f95 f42 1"/>
                <a:gd name="f117" fmla="*/ f96 f41 1"/>
                <a:gd name="f118" fmla="*/ f97 f42 1"/>
                <a:gd name="f119" fmla="*/ f98 f41 1"/>
                <a:gd name="f120" fmla="*/ f99 f42 1"/>
                <a:gd name="f121" fmla="*/ f100 f41 1"/>
                <a:gd name="f122" fmla="*/ f101 f42 1"/>
                <a:gd name="f123" fmla="*/ f102 f41 1"/>
                <a:gd name="f124" fmla="*/ f103 f42 1"/>
                <a:gd name="f125" fmla="*/ f104 f41 1"/>
              </a:gdLst>
              <a:ahLst/>
              <a:cxnLst>
                <a:cxn ang="3cd4">
                  <a:pos x="hc" y="t"/>
                </a:cxn>
                <a:cxn ang="0">
                  <a:pos x="r" y="vc"/>
                </a:cxn>
                <a:cxn ang="cd4">
                  <a:pos x="hc" y="b"/>
                </a:cxn>
                <a:cxn ang="cd2">
                  <a:pos x="l" y="vc"/>
                </a:cxn>
                <a:cxn ang="f87">
                  <a:pos x="f109" y="f110"/>
                </a:cxn>
                <a:cxn ang="f87">
                  <a:pos x="f111" y="f112"/>
                </a:cxn>
                <a:cxn ang="f87">
                  <a:pos x="f113" y="f114"/>
                </a:cxn>
                <a:cxn ang="f87">
                  <a:pos x="f115" y="f116"/>
                </a:cxn>
                <a:cxn ang="f87">
                  <a:pos x="f117" y="f118"/>
                </a:cxn>
                <a:cxn ang="f87">
                  <a:pos x="f119" y="f120"/>
                </a:cxn>
                <a:cxn ang="f87">
                  <a:pos x="f121" y="f122"/>
                </a:cxn>
                <a:cxn ang="f87">
                  <a:pos x="f123" y="f124"/>
                </a:cxn>
                <a:cxn ang="f87">
                  <a:pos x="f125" y="f110"/>
                </a:cxn>
                <a:cxn ang="f87">
                  <a:pos x="f109" y="f110"/>
                </a:cxn>
                <a:cxn ang="f87">
                  <a:pos x="f109" y="f110"/>
                </a:cxn>
              </a:cxnLst>
              <a:rect l="f105" t="f108" r="f106" b="f107"/>
              <a:pathLst>
                <a:path w="132" h="49">
                  <a:moveTo>
                    <a:pt x="f8" y="f5"/>
                  </a:moveTo>
                  <a:cubicBezTo>
                    <a:pt x="f8" y="f5"/>
                    <a:pt x="f6" y="f9"/>
                    <a:pt x="f10" y="f11"/>
                  </a:cubicBezTo>
                  <a:cubicBezTo>
                    <a:pt x="f12" y="f13"/>
                    <a:pt x="f14" y="f15"/>
                    <a:pt x="f16" y="f17"/>
                  </a:cubicBezTo>
                  <a:cubicBezTo>
                    <a:pt x="f18" y="f19"/>
                    <a:pt x="f20" y="f21"/>
                    <a:pt x="f22" y="f7"/>
                  </a:cubicBezTo>
                  <a:cubicBezTo>
                    <a:pt x="f23" y="f24"/>
                    <a:pt x="f25" y="f26"/>
                    <a:pt x="f27" y="f28"/>
                  </a:cubicBezTo>
                  <a:cubicBezTo>
                    <a:pt x="f29" y="f26"/>
                    <a:pt x="f30" y="f24"/>
                    <a:pt x="f31" y="f31"/>
                  </a:cubicBezTo>
                  <a:cubicBezTo>
                    <a:pt x="f32" y="f33"/>
                    <a:pt x="f21" y="f34"/>
                    <a:pt x="f33" y="f35"/>
                  </a:cubicBezTo>
                  <a:cubicBezTo>
                    <a:pt x="f36" y="f17"/>
                    <a:pt x="f37" y="f38"/>
                    <a:pt x="f5" y="f26"/>
                  </a:cubicBezTo>
                  <a:cubicBezTo>
                    <a:pt x="f28" y="f39"/>
                    <a:pt x="f7" y="f5"/>
                    <a:pt x="f7" y="f5"/>
                  </a:cubicBezTo>
                  <a:cubicBezTo>
                    <a:pt x="f8" y="f5"/>
                    <a:pt x="f8" y="f5"/>
                    <a:pt x="f8" y="f5"/>
                  </a:cubicBezTo>
                  <a:cubicBezTo>
                    <a:pt x="f8" y="f5"/>
                    <a:pt x="f8" y="f5"/>
                    <a:pt x="f8" y="f5"/>
                  </a:cubicBezTo>
                  <a:close/>
                </a:path>
              </a:pathLst>
            </a:custGeom>
            <a:solidFill>
              <a:srgbClr val="F6E39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72" name="Freeform 66">
              <a:extLst>
                <a:ext uri="{FF2B5EF4-FFF2-40B4-BE49-F238E27FC236}">
                  <a16:creationId xmlns:a16="http://schemas.microsoft.com/office/drawing/2014/main" id="{B82F3D05-4EA6-4573-B2E5-6529580CAE77}"/>
                </a:ext>
              </a:extLst>
            </p:cNvPr>
            <p:cNvSpPr/>
            <p:nvPr/>
          </p:nvSpPr>
          <p:spPr>
            <a:xfrm>
              <a:off x="10981633" y="3722778"/>
              <a:ext cx="513435" cy="178518"/>
            </a:xfrm>
            <a:custGeom>
              <a:avLst/>
              <a:gdLst>
                <a:gd name="f0" fmla="val 10800000"/>
                <a:gd name="f1" fmla="val 5400000"/>
                <a:gd name="f2" fmla="val 180"/>
                <a:gd name="f3" fmla="val w"/>
                <a:gd name="f4" fmla="val h"/>
                <a:gd name="f5" fmla="val 0"/>
                <a:gd name="f6" fmla="val 138"/>
                <a:gd name="f7" fmla="val 48"/>
                <a:gd name="f8" fmla="val 107"/>
                <a:gd name="f9" fmla="val 16"/>
                <a:gd name="f10" fmla="val 133"/>
                <a:gd name="f11" fmla="val 24"/>
                <a:gd name="f12" fmla="val 125"/>
                <a:gd name="f13" fmla="val 20"/>
                <a:gd name="f14" fmla="val 117"/>
                <a:gd name="f15" fmla="val 19"/>
                <a:gd name="f16" fmla="val 113"/>
                <a:gd name="f17" fmla="val 22"/>
                <a:gd name="f18" fmla="val 114"/>
                <a:gd name="f19" fmla="val 28"/>
                <a:gd name="f20" fmla="val 45"/>
                <a:gd name="f21" fmla="val 111"/>
                <a:gd name="f22" fmla="val 104"/>
                <a:gd name="f23" fmla="val 41"/>
                <a:gd name="f24" fmla="val 85"/>
                <a:gd name="f25" fmla="val 75"/>
                <a:gd name="f26" fmla="val 31"/>
                <a:gd name="f27" fmla="val 71"/>
                <a:gd name="f28" fmla="val 32"/>
                <a:gd name="f29" fmla="val 68"/>
                <a:gd name="f30" fmla="val 38"/>
                <a:gd name="f31" fmla="val 66"/>
                <a:gd name="f32" fmla="val 46"/>
                <a:gd name="f33" fmla="val 59"/>
                <a:gd name="f34" fmla="val 51"/>
                <a:gd name="f35" fmla="val 30"/>
                <a:gd name="f36" fmla="val 44"/>
                <a:gd name="f37" fmla="val 29"/>
                <a:gd name="f38" fmla="val 35"/>
                <a:gd name="f39" fmla="val 43"/>
                <a:gd name="f40" fmla="val 17"/>
                <a:gd name="f41" fmla="val 36"/>
                <a:gd name="f42" fmla="val 27"/>
                <a:gd name="f43" fmla="val 25"/>
                <a:gd name="f44" fmla="val 10"/>
                <a:gd name="f45" fmla="val 3"/>
                <a:gd name="f46" fmla="val 11"/>
                <a:gd name="f47" fmla="+- 0 0 -90"/>
                <a:gd name="f48" fmla="*/ f3 1 138"/>
                <a:gd name="f49" fmla="*/ f4 1 48"/>
                <a:gd name="f50" fmla="+- f7 0 f5"/>
                <a:gd name="f51" fmla="+- f6 0 f5"/>
                <a:gd name="f52" fmla="*/ f47 f0 1"/>
                <a:gd name="f53" fmla="*/ f51 1 138"/>
                <a:gd name="f54" fmla="*/ f50 1 48"/>
                <a:gd name="f55" fmla="*/ 107 f51 1"/>
                <a:gd name="f56" fmla="*/ 0 f50 1"/>
                <a:gd name="f57" fmla="*/ 133 f51 1"/>
                <a:gd name="f58" fmla="*/ 24 f50 1"/>
                <a:gd name="f59" fmla="*/ 113 f51 1"/>
                <a:gd name="f60" fmla="*/ 22 f50 1"/>
                <a:gd name="f61" fmla="*/ 111 f51 1"/>
                <a:gd name="f62" fmla="*/ 48 f50 1"/>
                <a:gd name="f63" fmla="*/ 75 f51 1"/>
                <a:gd name="f64" fmla="*/ 31 f50 1"/>
                <a:gd name="f65" fmla="*/ 66 f51 1"/>
                <a:gd name="f66" fmla="*/ 46 f50 1"/>
                <a:gd name="f67" fmla="*/ 44 f51 1"/>
                <a:gd name="f68" fmla="*/ 30 f50 1"/>
                <a:gd name="f69" fmla="*/ 24 f51 1"/>
                <a:gd name="f70" fmla="*/ 44 f50 1"/>
                <a:gd name="f71" fmla="*/ 20 f51 1"/>
                <a:gd name="f72" fmla="*/ 27 f50 1"/>
                <a:gd name="f73" fmla="*/ 3 f51 1"/>
                <a:gd name="f74" fmla="*/ 22 f51 1"/>
                <a:gd name="f75" fmla="*/ 11 f50 1"/>
                <a:gd name="f76" fmla="*/ f52 1 f2"/>
                <a:gd name="f77" fmla="*/ f55 1 138"/>
                <a:gd name="f78" fmla="*/ f56 1 48"/>
                <a:gd name="f79" fmla="*/ f57 1 138"/>
                <a:gd name="f80" fmla="*/ f58 1 48"/>
                <a:gd name="f81" fmla="*/ f59 1 138"/>
                <a:gd name="f82" fmla="*/ f60 1 48"/>
                <a:gd name="f83" fmla="*/ f61 1 138"/>
                <a:gd name="f84" fmla="*/ f62 1 48"/>
                <a:gd name="f85" fmla="*/ f63 1 138"/>
                <a:gd name="f86" fmla="*/ f64 1 48"/>
                <a:gd name="f87" fmla="*/ f65 1 138"/>
                <a:gd name="f88" fmla="*/ f66 1 48"/>
                <a:gd name="f89" fmla="*/ f67 1 138"/>
                <a:gd name="f90" fmla="*/ f68 1 48"/>
                <a:gd name="f91" fmla="*/ f69 1 138"/>
                <a:gd name="f92" fmla="*/ f70 1 48"/>
                <a:gd name="f93" fmla="*/ f71 1 138"/>
                <a:gd name="f94" fmla="*/ f72 1 48"/>
                <a:gd name="f95" fmla="*/ f73 1 138"/>
                <a:gd name="f96" fmla="*/ f74 1 138"/>
                <a:gd name="f97" fmla="*/ f75 1 48"/>
                <a:gd name="f98" fmla="*/ 0 1 f53"/>
                <a:gd name="f99" fmla="*/ f6 1 f53"/>
                <a:gd name="f100" fmla="*/ 0 1 f54"/>
                <a:gd name="f101" fmla="*/ f7 1 f54"/>
                <a:gd name="f102" fmla="+- f76 0 f1"/>
                <a:gd name="f103" fmla="*/ f77 1 f53"/>
                <a:gd name="f104" fmla="*/ f78 1 f54"/>
                <a:gd name="f105" fmla="*/ f79 1 f53"/>
                <a:gd name="f106" fmla="*/ f80 1 f54"/>
                <a:gd name="f107" fmla="*/ f81 1 f53"/>
                <a:gd name="f108" fmla="*/ f82 1 f54"/>
                <a:gd name="f109" fmla="*/ f83 1 f53"/>
                <a:gd name="f110" fmla="*/ f84 1 f54"/>
                <a:gd name="f111" fmla="*/ f85 1 f53"/>
                <a:gd name="f112" fmla="*/ f86 1 f54"/>
                <a:gd name="f113" fmla="*/ f87 1 f53"/>
                <a:gd name="f114" fmla="*/ f88 1 f54"/>
                <a:gd name="f115" fmla="*/ f89 1 f53"/>
                <a:gd name="f116" fmla="*/ f90 1 f54"/>
                <a:gd name="f117" fmla="*/ f91 1 f53"/>
                <a:gd name="f118" fmla="*/ f92 1 f54"/>
                <a:gd name="f119" fmla="*/ f93 1 f53"/>
                <a:gd name="f120" fmla="*/ f94 1 f54"/>
                <a:gd name="f121" fmla="*/ f95 1 f53"/>
                <a:gd name="f122" fmla="*/ f96 1 f53"/>
                <a:gd name="f123" fmla="*/ f97 1 f54"/>
                <a:gd name="f124" fmla="*/ f98 f48 1"/>
                <a:gd name="f125" fmla="*/ f99 f48 1"/>
                <a:gd name="f126" fmla="*/ f101 f49 1"/>
                <a:gd name="f127" fmla="*/ f100 f49 1"/>
                <a:gd name="f128" fmla="*/ f103 f48 1"/>
                <a:gd name="f129" fmla="*/ f104 f49 1"/>
                <a:gd name="f130" fmla="*/ f105 f48 1"/>
                <a:gd name="f131" fmla="*/ f106 f49 1"/>
                <a:gd name="f132" fmla="*/ f107 f48 1"/>
                <a:gd name="f133" fmla="*/ f108 f49 1"/>
                <a:gd name="f134" fmla="*/ f109 f48 1"/>
                <a:gd name="f135" fmla="*/ f110 f49 1"/>
                <a:gd name="f136" fmla="*/ f111 f48 1"/>
                <a:gd name="f137" fmla="*/ f112 f49 1"/>
                <a:gd name="f138" fmla="*/ f113 f48 1"/>
                <a:gd name="f139" fmla="*/ f114 f49 1"/>
                <a:gd name="f140" fmla="*/ f115 f48 1"/>
                <a:gd name="f141" fmla="*/ f116 f49 1"/>
                <a:gd name="f142" fmla="*/ f117 f48 1"/>
                <a:gd name="f143" fmla="*/ f118 f49 1"/>
                <a:gd name="f144" fmla="*/ f119 f48 1"/>
                <a:gd name="f145" fmla="*/ f120 f49 1"/>
                <a:gd name="f146" fmla="*/ f121 f48 1"/>
                <a:gd name="f147" fmla="*/ f122 f48 1"/>
                <a:gd name="f148" fmla="*/ f123 f49 1"/>
              </a:gdLst>
              <a:ahLst/>
              <a:cxnLst>
                <a:cxn ang="3cd4">
                  <a:pos x="hc" y="t"/>
                </a:cxn>
                <a:cxn ang="0">
                  <a:pos x="r" y="vc"/>
                </a:cxn>
                <a:cxn ang="cd4">
                  <a:pos x="hc" y="b"/>
                </a:cxn>
                <a:cxn ang="cd2">
                  <a:pos x="l" y="vc"/>
                </a:cxn>
                <a:cxn ang="f102">
                  <a:pos x="f128" y="f129"/>
                </a:cxn>
                <a:cxn ang="f102">
                  <a:pos x="f130" y="f131"/>
                </a:cxn>
                <a:cxn ang="f102">
                  <a:pos x="f132" y="f133"/>
                </a:cxn>
                <a:cxn ang="f102">
                  <a:pos x="f134" y="f135"/>
                </a:cxn>
                <a:cxn ang="f102">
                  <a:pos x="f136" y="f137"/>
                </a:cxn>
                <a:cxn ang="f102">
                  <a:pos x="f138" y="f139"/>
                </a:cxn>
                <a:cxn ang="f102">
                  <a:pos x="f140" y="f141"/>
                </a:cxn>
                <a:cxn ang="f102">
                  <a:pos x="f142" y="f143"/>
                </a:cxn>
                <a:cxn ang="f102">
                  <a:pos x="f144" y="f145"/>
                </a:cxn>
                <a:cxn ang="f102">
                  <a:pos x="f146" y="f137"/>
                </a:cxn>
                <a:cxn ang="f102">
                  <a:pos x="f147" y="f148"/>
                </a:cxn>
                <a:cxn ang="f102">
                  <a:pos x="f128" y="f129"/>
                </a:cxn>
                <a:cxn ang="f102">
                  <a:pos x="f128" y="f129"/>
                </a:cxn>
              </a:cxnLst>
              <a:rect l="f124" t="f127" r="f125" b="f126"/>
              <a:pathLst>
                <a:path w="138" h="48">
                  <a:moveTo>
                    <a:pt x="f8" y="f5"/>
                  </a:moveTo>
                  <a:cubicBezTo>
                    <a:pt x="f8" y="f5"/>
                    <a:pt x="f6" y="f9"/>
                    <a:pt x="f10" y="f11"/>
                  </a:cubicBezTo>
                  <a:cubicBezTo>
                    <a:pt x="f12" y="f13"/>
                    <a:pt x="f14" y="f15"/>
                    <a:pt x="f16" y="f17"/>
                  </a:cubicBezTo>
                  <a:cubicBezTo>
                    <a:pt x="f18" y="f19"/>
                    <a:pt x="f14" y="f20"/>
                    <a:pt x="f21" y="f7"/>
                  </a:cubicBezTo>
                  <a:cubicBezTo>
                    <a:pt x="f22" y="f23"/>
                    <a:pt x="f24" y="f19"/>
                    <a:pt x="f25" y="f26"/>
                  </a:cubicBezTo>
                  <a:cubicBezTo>
                    <a:pt x="f27" y="f28"/>
                    <a:pt x="f29" y="f30"/>
                    <a:pt x="f31" y="f32"/>
                  </a:cubicBezTo>
                  <a:cubicBezTo>
                    <a:pt x="f33" y="f32"/>
                    <a:pt x="f34" y="f35"/>
                    <a:pt x="f36" y="f35"/>
                  </a:cubicBezTo>
                  <a:cubicBezTo>
                    <a:pt x="f30" y="f35"/>
                    <a:pt x="f37" y="f38"/>
                    <a:pt x="f11" y="f36"/>
                  </a:cubicBezTo>
                  <a:cubicBezTo>
                    <a:pt x="f13" y="f39"/>
                    <a:pt x="f40" y="f41"/>
                    <a:pt x="f13" y="f42"/>
                  </a:cubicBezTo>
                  <a:cubicBezTo>
                    <a:pt x="f40" y="f43"/>
                    <a:pt x="f44" y="f42"/>
                    <a:pt x="f45" y="f26"/>
                  </a:cubicBezTo>
                  <a:cubicBezTo>
                    <a:pt x="f5" y="f43"/>
                    <a:pt x="f17" y="f46"/>
                    <a:pt x="f17" y="f46"/>
                  </a:cubicBezTo>
                  <a:cubicBezTo>
                    <a:pt x="f8" y="f5"/>
                    <a:pt x="f8" y="f5"/>
                    <a:pt x="f8" y="f5"/>
                  </a:cubicBezTo>
                  <a:cubicBezTo>
                    <a:pt x="f8" y="f5"/>
                    <a:pt x="f8" y="f5"/>
                    <a:pt x="f8" y="f5"/>
                  </a:cubicBezTo>
                  <a:close/>
                </a:path>
              </a:pathLst>
            </a:custGeom>
            <a:solidFill>
              <a:srgbClr val="3FC2F1"/>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73" name="Freeform 67">
              <a:extLst>
                <a:ext uri="{FF2B5EF4-FFF2-40B4-BE49-F238E27FC236}">
                  <a16:creationId xmlns:a16="http://schemas.microsoft.com/office/drawing/2014/main" id="{4DDFC30B-4CB7-4B17-966C-CB38D241AD1D}"/>
                </a:ext>
              </a:extLst>
            </p:cNvPr>
            <p:cNvSpPr/>
            <p:nvPr/>
          </p:nvSpPr>
          <p:spPr>
            <a:xfrm>
              <a:off x="10957941" y="2438403"/>
              <a:ext cx="630341" cy="582948"/>
            </a:xfrm>
            <a:custGeom>
              <a:avLst/>
              <a:gdLst>
                <a:gd name="f0" fmla="val 10800000"/>
                <a:gd name="f1" fmla="val 5400000"/>
                <a:gd name="f2" fmla="val 180"/>
                <a:gd name="f3" fmla="val w"/>
                <a:gd name="f4" fmla="val h"/>
                <a:gd name="f5" fmla="val 0"/>
                <a:gd name="f6" fmla="val 169"/>
                <a:gd name="f7" fmla="val 156"/>
                <a:gd name="f8" fmla="val 129"/>
                <a:gd name="f9" fmla="val 161"/>
                <a:gd name="f10" fmla="val 142"/>
                <a:gd name="f11" fmla="val 135"/>
                <a:gd name="f12" fmla="val 147"/>
                <a:gd name="f13" fmla="val 107"/>
                <a:gd name="f14" fmla="val 141"/>
                <a:gd name="f15" fmla="val 79"/>
                <a:gd name="f16" fmla="val 25"/>
                <a:gd name="f17" fmla="val 2"/>
                <a:gd name="f18" fmla="val 127"/>
                <a:gd name="f19" fmla="val 17"/>
                <a:gd name="f20" fmla="val 120"/>
                <a:gd name="f21" fmla="val 53"/>
                <a:gd name="f22" fmla="val 111"/>
                <a:gd name="f23" fmla="val 49"/>
                <a:gd name="f24" fmla="val 102"/>
                <a:gd name="f25" fmla="val 65"/>
                <a:gd name="f26" fmla="val 59"/>
                <a:gd name="f27" fmla="val 54"/>
                <a:gd name="f28" fmla="val 47"/>
                <a:gd name="f29" fmla="val 45"/>
                <a:gd name="f30" fmla="val 37"/>
                <a:gd name="f31" fmla="val 26"/>
                <a:gd name="f32" fmla="val 16"/>
                <a:gd name="f33" fmla="val 44"/>
                <a:gd name="f34" fmla="val 3"/>
                <a:gd name="f35" fmla="val 33"/>
                <a:gd name="f36" fmla="val 13"/>
                <a:gd name="f37" fmla="val 15"/>
                <a:gd name="f38" fmla="val 10"/>
                <a:gd name="f39" fmla="val 6"/>
                <a:gd name="f40" fmla="val 5"/>
                <a:gd name="f41" fmla="val 18"/>
                <a:gd name="f42" fmla="val 22"/>
                <a:gd name="f43" fmla="val 4"/>
                <a:gd name="f44" fmla="val 19"/>
                <a:gd name="f45" fmla="val 24"/>
                <a:gd name="f46" fmla="val 20"/>
                <a:gd name="f47" fmla="val 29"/>
                <a:gd name="f48" fmla="val 21"/>
                <a:gd name="f49" fmla="val 34"/>
                <a:gd name="f50" fmla="val 23"/>
                <a:gd name="f51" fmla="val 38"/>
                <a:gd name="f52" fmla="val 39"/>
                <a:gd name="f53" fmla="val 40"/>
                <a:gd name="f54" fmla="val 42"/>
                <a:gd name="f55" fmla="val 31"/>
                <a:gd name="f56" fmla="val 58"/>
                <a:gd name="f57" fmla="val 95"/>
                <a:gd name="f58" fmla="val 30"/>
                <a:gd name="f59" fmla="val 108"/>
                <a:gd name="f60" fmla="val 76"/>
                <a:gd name="f61" fmla="val 84"/>
                <a:gd name="f62" fmla="val 112"/>
                <a:gd name="f63" fmla="val 90"/>
                <a:gd name="f64" fmla="val 119"/>
                <a:gd name="f65" fmla="val 116"/>
                <a:gd name="f66" fmla="+- 0 0 -90"/>
                <a:gd name="f67" fmla="*/ f3 1 169"/>
                <a:gd name="f68" fmla="*/ f4 1 156"/>
                <a:gd name="f69" fmla="+- f7 0 f5"/>
                <a:gd name="f70" fmla="+- f6 0 f5"/>
                <a:gd name="f71" fmla="*/ f66 f0 1"/>
                <a:gd name="f72" fmla="*/ f70 1 169"/>
                <a:gd name="f73" fmla="*/ f69 1 156"/>
                <a:gd name="f74" fmla="*/ 169 f70 1"/>
                <a:gd name="f75" fmla="*/ 129 f69 1"/>
                <a:gd name="f76" fmla="*/ 107 f70 1"/>
                <a:gd name="f77" fmla="*/ 141 f69 1"/>
                <a:gd name="f78" fmla="*/ 2 f70 1"/>
                <a:gd name="f79" fmla="*/ 127 f69 1"/>
                <a:gd name="f80" fmla="*/ 53 f70 1"/>
                <a:gd name="f81" fmla="*/ 111 f69 1"/>
                <a:gd name="f82" fmla="*/ 54 f70 1"/>
                <a:gd name="f83" fmla="*/ 47 f69 1"/>
                <a:gd name="f84" fmla="*/ 16 f70 1"/>
                <a:gd name="f85" fmla="*/ 44 f69 1"/>
                <a:gd name="f86" fmla="*/ 15 f70 1"/>
                <a:gd name="f87" fmla="*/ 10 f69 1"/>
                <a:gd name="f88" fmla="*/ 0 f70 1"/>
                <a:gd name="f89" fmla="*/ 5 f69 1"/>
                <a:gd name="f90" fmla="*/ 22 f70 1"/>
                <a:gd name="f91" fmla="*/ 4 f69 1"/>
                <a:gd name="f92" fmla="*/ 20 f70 1"/>
                <a:gd name="f93" fmla="*/ 29 f69 1"/>
                <a:gd name="f94" fmla="*/ 26 f70 1"/>
                <a:gd name="f95" fmla="*/ 39 f69 1"/>
                <a:gd name="f96" fmla="*/ 58 f70 1"/>
                <a:gd name="f97" fmla="*/ 31 f69 1"/>
                <a:gd name="f98" fmla="*/ 111 f70 1"/>
                <a:gd name="f99" fmla="*/ 84 f69 1"/>
                <a:gd name="f100" fmla="*/ 116 f70 1"/>
                <a:gd name="f101" fmla="*/ f71 1 f2"/>
                <a:gd name="f102" fmla="*/ f74 1 169"/>
                <a:gd name="f103" fmla="*/ f75 1 156"/>
                <a:gd name="f104" fmla="*/ f76 1 169"/>
                <a:gd name="f105" fmla="*/ f77 1 156"/>
                <a:gd name="f106" fmla="*/ f78 1 169"/>
                <a:gd name="f107" fmla="*/ f79 1 156"/>
                <a:gd name="f108" fmla="*/ f80 1 169"/>
                <a:gd name="f109" fmla="*/ f81 1 156"/>
                <a:gd name="f110" fmla="*/ f82 1 169"/>
                <a:gd name="f111" fmla="*/ f83 1 156"/>
                <a:gd name="f112" fmla="*/ f84 1 169"/>
                <a:gd name="f113" fmla="*/ f85 1 156"/>
                <a:gd name="f114" fmla="*/ f86 1 169"/>
                <a:gd name="f115" fmla="*/ f87 1 156"/>
                <a:gd name="f116" fmla="*/ f88 1 169"/>
                <a:gd name="f117" fmla="*/ f89 1 156"/>
                <a:gd name="f118" fmla="*/ f90 1 169"/>
                <a:gd name="f119" fmla="*/ f91 1 156"/>
                <a:gd name="f120" fmla="*/ f92 1 169"/>
                <a:gd name="f121" fmla="*/ f93 1 156"/>
                <a:gd name="f122" fmla="*/ f94 1 169"/>
                <a:gd name="f123" fmla="*/ f95 1 156"/>
                <a:gd name="f124" fmla="*/ f96 1 169"/>
                <a:gd name="f125" fmla="*/ f97 1 156"/>
                <a:gd name="f126" fmla="*/ f98 1 169"/>
                <a:gd name="f127" fmla="*/ f99 1 156"/>
                <a:gd name="f128" fmla="*/ f100 1 169"/>
                <a:gd name="f129" fmla="*/ 0 1 f72"/>
                <a:gd name="f130" fmla="*/ f6 1 f72"/>
                <a:gd name="f131" fmla="*/ 0 1 f73"/>
                <a:gd name="f132" fmla="*/ f7 1 f73"/>
                <a:gd name="f133" fmla="+- f101 0 f1"/>
                <a:gd name="f134" fmla="*/ f102 1 f72"/>
                <a:gd name="f135" fmla="*/ f103 1 f73"/>
                <a:gd name="f136" fmla="*/ f104 1 f72"/>
                <a:gd name="f137" fmla="*/ f105 1 f73"/>
                <a:gd name="f138" fmla="*/ f106 1 f72"/>
                <a:gd name="f139" fmla="*/ f107 1 f73"/>
                <a:gd name="f140" fmla="*/ f108 1 f72"/>
                <a:gd name="f141" fmla="*/ f109 1 f73"/>
                <a:gd name="f142" fmla="*/ f110 1 f72"/>
                <a:gd name="f143" fmla="*/ f111 1 f73"/>
                <a:gd name="f144" fmla="*/ f112 1 f72"/>
                <a:gd name="f145" fmla="*/ f113 1 f73"/>
                <a:gd name="f146" fmla="*/ f114 1 f72"/>
                <a:gd name="f147" fmla="*/ f115 1 f73"/>
                <a:gd name="f148" fmla="*/ f116 1 f72"/>
                <a:gd name="f149" fmla="*/ f117 1 f73"/>
                <a:gd name="f150" fmla="*/ f118 1 f72"/>
                <a:gd name="f151" fmla="*/ f119 1 f73"/>
                <a:gd name="f152" fmla="*/ f120 1 f72"/>
                <a:gd name="f153" fmla="*/ f121 1 f73"/>
                <a:gd name="f154" fmla="*/ f122 1 f72"/>
                <a:gd name="f155" fmla="*/ f123 1 f73"/>
                <a:gd name="f156" fmla="*/ f124 1 f72"/>
                <a:gd name="f157" fmla="*/ f125 1 f73"/>
                <a:gd name="f158" fmla="*/ f126 1 f72"/>
                <a:gd name="f159" fmla="*/ f127 1 f73"/>
                <a:gd name="f160" fmla="*/ f128 1 f72"/>
                <a:gd name="f161" fmla="*/ f129 f67 1"/>
                <a:gd name="f162" fmla="*/ f130 f67 1"/>
                <a:gd name="f163" fmla="*/ f132 f68 1"/>
                <a:gd name="f164" fmla="*/ f131 f68 1"/>
                <a:gd name="f165" fmla="*/ f134 f67 1"/>
                <a:gd name="f166" fmla="*/ f135 f68 1"/>
                <a:gd name="f167" fmla="*/ f136 f67 1"/>
                <a:gd name="f168" fmla="*/ f137 f68 1"/>
                <a:gd name="f169" fmla="*/ f138 f67 1"/>
                <a:gd name="f170" fmla="*/ f139 f68 1"/>
                <a:gd name="f171" fmla="*/ f140 f67 1"/>
                <a:gd name="f172" fmla="*/ f141 f68 1"/>
                <a:gd name="f173" fmla="*/ f142 f67 1"/>
                <a:gd name="f174" fmla="*/ f143 f68 1"/>
                <a:gd name="f175" fmla="*/ f144 f67 1"/>
                <a:gd name="f176" fmla="*/ f145 f68 1"/>
                <a:gd name="f177" fmla="*/ f146 f67 1"/>
                <a:gd name="f178" fmla="*/ f147 f68 1"/>
                <a:gd name="f179" fmla="*/ f148 f67 1"/>
                <a:gd name="f180" fmla="*/ f149 f68 1"/>
                <a:gd name="f181" fmla="*/ f150 f67 1"/>
                <a:gd name="f182" fmla="*/ f151 f68 1"/>
                <a:gd name="f183" fmla="*/ f152 f67 1"/>
                <a:gd name="f184" fmla="*/ f153 f68 1"/>
                <a:gd name="f185" fmla="*/ f154 f67 1"/>
                <a:gd name="f186" fmla="*/ f155 f68 1"/>
                <a:gd name="f187" fmla="*/ f156 f67 1"/>
                <a:gd name="f188" fmla="*/ f157 f68 1"/>
                <a:gd name="f189" fmla="*/ f158 f67 1"/>
                <a:gd name="f190" fmla="*/ f159 f68 1"/>
                <a:gd name="f191" fmla="*/ f160 f67 1"/>
              </a:gdLst>
              <a:ahLst/>
              <a:cxnLst>
                <a:cxn ang="3cd4">
                  <a:pos x="hc" y="t"/>
                </a:cxn>
                <a:cxn ang="0">
                  <a:pos x="r" y="vc"/>
                </a:cxn>
                <a:cxn ang="cd4">
                  <a:pos x="hc" y="b"/>
                </a:cxn>
                <a:cxn ang="cd2">
                  <a:pos x="l" y="vc"/>
                </a:cxn>
                <a:cxn ang="f133">
                  <a:pos x="f165" y="f166"/>
                </a:cxn>
                <a:cxn ang="f133">
                  <a:pos x="f167" y="f168"/>
                </a:cxn>
                <a:cxn ang="f133">
                  <a:pos x="f169" y="f170"/>
                </a:cxn>
                <a:cxn ang="f133">
                  <a:pos x="f171" y="f172"/>
                </a:cxn>
                <a:cxn ang="f133">
                  <a:pos x="f173" y="f174"/>
                </a:cxn>
                <a:cxn ang="f133">
                  <a:pos x="f175" y="f176"/>
                </a:cxn>
                <a:cxn ang="f133">
                  <a:pos x="f177" y="f178"/>
                </a:cxn>
                <a:cxn ang="f133">
                  <a:pos x="f179" y="f180"/>
                </a:cxn>
                <a:cxn ang="f133">
                  <a:pos x="f181" y="f182"/>
                </a:cxn>
                <a:cxn ang="f133">
                  <a:pos x="f183" y="f184"/>
                </a:cxn>
                <a:cxn ang="f133">
                  <a:pos x="f185" y="f186"/>
                </a:cxn>
                <a:cxn ang="f133">
                  <a:pos x="f187" y="f188"/>
                </a:cxn>
                <a:cxn ang="f133">
                  <a:pos x="f189" y="f190"/>
                </a:cxn>
                <a:cxn ang="f133">
                  <a:pos x="f191" y="f172"/>
                </a:cxn>
              </a:cxnLst>
              <a:rect l="f161" t="f164" r="f162" b="f163"/>
              <a:pathLst>
                <a:path w="169" h="156">
                  <a:moveTo>
                    <a:pt x="f6" y="f8"/>
                  </a:moveTo>
                  <a:cubicBezTo>
                    <a:pt x="f9" y="f10"/>
                    <a:pt x="f11" y="f12"/>
                    <a:pt x="f13" y="f14"/>
                  </a:cubicBezTo>
                  <a:cubicBezTo>
                    <a:pt x="f15" y="f11"/>
                    <a:pt x="f16" y="f7"/>
                    <a:pt x="f17" y="f18"/>
                  </a:cubicBezTo>
                  <a:cubicBezTo>
                    <a:pt x="f19" y="f20"/>
                    <a:pt x="f21" y="f22"/>
                    <a:pt x="f21" y="f22"/>
                  </a:cubicBezTo>
                  <a:cubicBezTo>
                    <a:pt x="f23" y="f24"/>
                    <a:pt x="f25" y="f26"/>
                    <a:pt x="f27" y="f28"/>
                  </a:cubicBezTo>
                  <a:cubicBezTo>
                    <a:pt x="f29" y="f30"/>
                    <a:pt x="f31" y="f27"/>
                    <a:pt x="f32" y="f33"/>
                  </a:cubicBezTo>
                  <a:cubicBezTo>
                    <a:pt x="f34" y="f35"/>
                    <a:pt x="f19" y="f36"/>
                    <a:pt x="f37" y="f38"/>
                  </a:cubicBezTo>
                  <a:cubicBezTo>
                    <a:pt x="f36" y="f39"/>
                    <a:pt x="f5" y="f40"/>
                    <a:pt x="f5" y="f40"/>
                  </a:cubicBezTo>
                  <a:cubicBezTo>
                    <a:pt x="f5" y="f40"/>
                    <a:pt x="f41" y="f5"/>
                    <a:pt x="f42" y="f43"/>
                  </a:cubicBezTo>
                  <a:cubicBezTo>
                    <a:pt x="f31" y="f39"/>
                    <a:pt x="f44" y="f45"/>
                    <a:pt x="f46" y="f47"/>
                  </a:cubicBezTo>
                  <a:cubicBezTo>
                    <a:pt x="f48" y="f49"/>
                    <a:pt x="f50" y="f51"/>
                    <a:pt x="f31" y="f52"/>
                  </a:cubicBezTo>
                  <a:cubicBezTo>
                    <a:pt x="f47" y="f53"/>
                    <a:pt x="f54" y="f55"/>
                    <a:pt x="f56" y="f55"/>
                  </a:cubicBezTo>
                  <a:cubicBezTo>
                    <a:pt x="f57" y="f58"/>
                    <a:pt x="f59" y="f60"/>
                    <a:pt x="f22" y="f61"/>
                  </a:cubicBezTo>
                  <a:cubicBezTo>
                    <a:pt x="f62" y="f63"/>
                    <a:pt x="f64" y="f13"/>
                    <a:pt x="f65" y="f22"/>
                  </a:cubicBez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9EE0F8"/>
                </a:solidFill>
                <a:uFillTx/>
                <a:latin typeface="Cambria"/>
              </a:endParaRPr>
            </a:p>
          </p:txBody>
        </p:sp>
        <p:sp>
          <p:nvSpPr>
            <p:cNvPr id="274" name="Freeform 68">
              <a:extLst>
                <a:ext uri="{FF2B5EF4-FFF2-40B4-BE49-F238E27FC236}">
                  <a16:creationId xmlns:a16="http://schemas.microsoft.com/office/drawing/2014/main" id="{956F5CB4-CDB3-48D4-8E89-D04819016FB4}"/>
                </a:ext>
              </a:extLst>
            </p:cNvPr>
            <p:cNvSpPr/>
            <p:nvPr/>
          </p:nvSpPr>
          <p:spPr>
            <a:xfrm>
              <a:off x="11294431" y="3002386"/>
              <a:ext cx="104269" cy="63194"/>
            </a:xfrm>
            <a:custGeom>
              <a:avLst/>
              <a:gdLst>
                <a:gd name="f0" fmla="val 10800000"/>
                <a:gd name="f1" fmla="val 5400000"/>
                <a:gd name="f2" fmla="val 180"/>
                <a:gd name="f3" fmla="val w"/>
                <a:gd name="f4" fmla="val h"/>
                <a:gd name="f5" fmla="val 0"/>
                <a:gd name="f6" fmla="val 28"/>
                <a:gd name="f7" fmla="val 17"/>
                <a:gd name="f8" fmla="val 21"/>
                <a:gd name="f9" fmla="val 13"/>
                <a:gd name="f10" fmla="val 4"/>
                <a:gd name="f11" fmla="val 6"/>
                <a:gd name="f12" fmla="val 15"/>
                <a:gd name="f13" fmla="val 12"/>
                <a:gd name="f14" fmla="val 19"/>
                <a:gd name="f15" fmla="+- 0 0 -90"/>
                <a:gd name="f16" fmla="*/ f3 1 28"/>
                <a:gd name="f17" fmla="*/ f4 1 17"/>
                <a:gd name="f18" fmla="+- f7 0 f5"/>
                <a:gd name="f19" fmla="+- f6 0 f5"/>
                <a:gd name="f20" fmla="*/ f15 f0 1"/>
                <a:gd name="f21" fmla="*/ f19 1 28"/>
                <a:gd name="f22" fmla="*/ f18 1 17"/>
                <a:gd name="f23" fmla="*/ 21 f19 1"/>
                <a:gd name="f24" fmla="*/ 0 f18 1"/>
                <a:gd name="f25" fmla="*/ 13 f19 1"/>
                <a:gd name="f26" fmla="*/ 17 f18 1"/>
                <a:gd name="f27" fmla="*/ 4 f19 1"/>
                <a:gd name="f28" fmla="*/ 15 f19 1"/>
                <a:gd name="f29" fmla="*/ 12 f18 1"/>
                <a:gd name="f30" fmla="*/ f20 1 f2"/>
                <a:gd name="f31" fmla="*/ f23 1 28"/>
                <a:gd name="f32" fmla="*/ f24 1 17"/>
                <a:gd name="f33" fmla="*/ f25 1 28"/>
                <a:gd name="f34" fmla="*/ f26 1 17"/>
                <a:gd name="f35" fmla="*/ f27 1 28"/>
                <a:gd name="f36" fmla="*/ f28 1 28"/>
                <a:gd name="f37" fmla="*/ f29 1 17"/>
                <a:gd name="f38" fmla="*/ 0 1 f21"/>
                <a:gd name="f39" fmla="*/ f6 1 f21"/>
                <a:gd name="f40" fmla="*/ 0 1 f22"/>
                <a:gd name="f41" fmla="*/ f7 1 f22"/>
                <a:gd name="f42" fmla="+- f30 0 f1"/>
                <a:gd name="f43" fmla="*/ f31 1 f21"/>
                <a:gd name="f44" fmla="*/ f32 1 f22"/>
                <a:gd name="f45" fmla="*/ f33 1 f21"/>
                <a:gd name="f46" fmla="*/ f34 1 f22"/>
                <a:gd name="f47" fmla="*/ f35 1 f21"/>
                <a:gd name="f48" fmla="*/ f36 1 f21"/>
                <a:gd name="f49" fmla="*/ f37 1 f22"/>
                <a:gd name="f50" fmla="*/ f38 f16 1"/>
                <a:gd name="f51" fmla="*/ f39 f16 1"/>
                <a:gd name="f52" fmla="*/ f41 f17 1"/>
                <a:gd name="f53" fmla="*/ f40 f17 1"/>
                <a:gd name="f54" fmla="*/ f43 f16 1"/>
                <a:gd name="f55" fmla="*/ f44 f17 1"/>
                <a:gd name="f56" fmla="*/ f45 f16 1"/>
                <a:gd name="f57" fmla="*/ f46 f17 1"/>
                <a:gd name="f58" fmla="*/ f47 f16 1"/>
                <a:gd name="f59" fmla="*/ f48 f16 1"/>
                <a:gd name="f60" fmla="*/ f49 f17 1"/>
              </a:gdLst>
              <a:ahLst/>
              <a:cxnLst>
                <a:cxn ang="3cd4">
                  <a:pos x="hc" y="t"/>
                </a:cxn>
                <a:cxn ang="0">
                  <a:pos x="r" y="vc"/>
                </a:cxn>
                <a:cxn ang="cd4">
                  <a:pos x="hc" y="b"/>
                </a:cxn>
                <a:cxn ang="cd2">
                  <a:pos x="l" y="vc"/>
                </a:cxn>
                <a:cxn ang="f42">
                  <a:pos x="f54" y="f55"/>
                </a:cxn>
                <a:cxn ang="f42">
                  <a:pos x="f56" y="f57"/>
                </a:cxn>
                <a:cxn ang="f42">
                  <a:pos x="f58" y="f55"/>
                </a:cxn>
                <a:cxn ang="f42">
                  <a:pos x="f59" y="f60"/>
                </a:cxn>
                <a:cxn ang="f42">
                  <a:pos x="f54" y="f55"/>
                </a:cxn>
              </a:cxnLst>
              <a:rect l="f50" t="f53" r="f51" b="f52"/>
              <a:pathLst>
                <a:path w="28" h="17">
                  <a:moveTo>
                    <a:pt x="f8" y="f5"/>
                  </a:moveTo>
                  <a:cubicBezTo>
                    <a:pt x="f8" y="f5"/>
                    <a:pt x="f6" y="f7"/>
                    <a:pt x="f9" y="f7"/>
                  </a:cubicBezTo>
                  <a:cubicBezTo>
                    <a:pt x="f5" y="f7"/>
                    <a:pt x="f10" y="f5"/>
                    <a:pt x="f10" y="f5"/>
                  </a:cubicBezTo>
                  <a:cubicBezTo>
                    <a:pt x="f10" y="f5"/>
                    <a:pt x="f11" y="f9"/>
                    <a:pt x="f12" y="f13"/>
                  </a:cubicBezTo>
                  <a:cubicBezTo>
                    <a:pt x="f14" y="f13"/>
                    <a:pt x="f8" y="f5"/>
                    <a:pt x="f8" y="f5"/>
                  </a:cubicBezTo>
                  <a:close/>
                </a:path>
              </a:pathLst>
            </a:custGeom>
            <a:solidFill>
              <a:srgbClr val="B1A15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75" name="Freeform 69">
              <a:extLst>
                <a:ext uri="{FF2B5EF4-FFF2-40B4-BE49-F238E27FC236}">
                  <a16:creationId xmlns:a16="http://schemas.microsoft.com/office/drawing/2014/main" id="{DC084E82-6C67-40B5-8E59-41801DD10F29}"/>
                </a:ext>
              </a:extLst>
            </p:cNvPr>
            <p:cNvSpPr/>
            <p:nvPr/>
          </p:nvSpPr>
          <p:spPr>
            <a:xfrm>
              <a:off x="11163315" y="3002386"/>
              <a:ext cx="97950" cy="63194"/>
            </a:xfrm>
            <a:custGeom>
              <a:avLst/>
              <a:gdLst>
                <a:gd name="f0" fmla="val 10800000"/>
                <a:gd name="f1" fmla="val 5400000"/>
                <a:gd name="f2" fmla="val 180"/>
                <a:gd name="f3" fmla="val w"/>
                <a:gd name="f4" fmla="val h"/>
                <a:gd name="f5" fmla="val 0"/>
                <a:gd name="f6" fmla="val 26"/>
                <a:gd name="f7" fmla="val 17"/>
                <a:gd name="f8" fmla="val 20"/>
                <a:gd name="f9" fmla="val 12"/>
                <a:gd name="f10" fmla="val 3"/>
                <a:gd name="f11" fmla="val 6"/>
                <a:gd name="f12" fmla="val 13"/>
                <a:gd name="f13" fmla="val 18"/>
                <a:gd name="f14" fmla="+- 0 0 -90"/>
                <a:gd name="f15" fmla="*/ f3 1 26"/>
                <a:gd name="f16" fmla="*/ f4 1 17"/>
                <a:gd name="f17" fmla="+- f7 0 f5"/>
                <a:gd name="f18" fmla="+- f6 0 f5"/>
                <a:gd name="f19" fmla="*/ f14 f0 1"/>
                <a:gd name="f20" fmla="*/ f18 1 26"/>
                <a:gd name="f21" fmla="*/ f17 1 17"/>
                <a:gd name="f22" fmla="*/ 20 f18 1"/>
                <a:gd name="f23" fmla="*/ 0 f17 1"/>
                <a:gd name="f24" fmla="*/ 12 f18 1"/>
                <a:gd name="f25" fmla="*/ 17 f17 1"/>
                <a:gd name="f26" fmla="*/ 3 f18 1"/>
                <a:gd name="f27" fmla="*/ 13 f18 1"/>
                <a:gd name="f28" fmla="*/ 12 f17 1"/>
                <a:gd name="f29" fmla="*/ f19 1 f2"/>
                <a:gd name="f30" fmla="*/ f22 1 26"/>
                <a:gd name="f31" fmla="*/ f23 1 17"/>
                <a:gd name="f32" fmla="*/ f24 1 26"/>
                <a:gd name="f33" fmla="*/ f25 1 17"/>
                <a:gd name="f34" fmla="*/ f26 1 26"/>
                <a:gd name="f35" fmla="*/ f27 1 26"/>
                <a:gd name="f36" fmla="*/ f28 1 17"/>
                <a:gd name="f37" fmla="*/ 0 1 f20"/>
                <a:gd name="f38" fmla="*/ f6 1 f20"/>
                <a:gd name="f39" fmla="*/ 0 1 f21"/>
                <a:gd name="f40" fmla="*/ f7 1 f21"/>
                <a:gd name="f41" fmla="+- f29 0 f1"/>
                <a:gd name="f42" fmla="*/ f30 1 f20"/>
                <a:gd name="f43" fmla="*/ f31 1 f21"/>
                <a:gd name="f44" fmla="*/ f32 1 f20"/>
                <a:gd name="f45" fmla="*/ f33 1 f21"/>
                <a:gd name="f46" fmla="*/ f34 1 f20"/>
                <a:gd name="f47" fmla="*/ f35 1 f20"/>
                <a:gd name="f48" fmla="*/ f36 1 f21"/>
                <a:gd name="f49" fmla="*/ f37 f15 1"/>
                <a:gd name="f50" fmla="*/ f38 f15 1"/>
                <a:gd name="f51" fmla="*/ f40 f16 1"/>
                <a:gd name="f52" fmla="*/ f39 f16 1"/>
                <a:gd name="f53" fmla="*/ f42 f15 1"/>
                <a:gd name="f54" fmla="*/ f43 f16 1"/>
                <a:gd name="f55" fmla="*/ f44 f15 1"/>
                <a:gd name="f56" fmla="*/ f45 f16 1"/>
                <a:gd name="f57" fmla="*/ f46 f15 1"/>
                <a:gd name="f58" fmla="*/ f47 f15 1"/>
                <a:gd name="f59" fmla="*/ f48 f16 1"/>
              </a:gdLst>
              <a:ahLst/>
              <a:cxnLst>
                <a:cxn ang="3cd4">
                  <a:pos x="hc" y="t"/>
                </a:cxn>
                <a:cxn ang="0">
                  <a:pos x="r" y="vc"/>
                </a:cxn>
                <a:cxn ang="cd4">
                  <a:pos x="hc" y="b"/>
                </a:cxn>
                <a:cxn ang="cd2">
                  <a:pos x="l" y="vc"/>
                </a:cxn>
                <a:cxn ang="f41">
                  <a:pos x="f53" y="f54"/>
                </a:cxn>
                <a:cxn ang="f41">
                  <a:pos x="f55" y="f56"/>
                </a:cxn>
                <a:cxn ang="f41">
                  <a:pos x="f57" y="f54"/>
                </a:cxn>
                <a:cxn ang="f41">
                  <a:pos x="f58" y="f59"/>
                </a:cxn>
                <a:cxn ang="f41">
                  <a:pos x="f53" y="f54"/>
                </a:cxn>
              </a:cxnLst>
              <a:rect l="f49" t="f52" r="f50" b="f51"/>
              <a:pathLst>
                <a:path w="26" h="17">
                  <a:moveTo>
                    <a:pt x="f8" y="f5"/>
                  </a:moveTo>
                  <a:cubicBezTo>
                    <a:pt x="f8" y="f5"/>
                    <a:pt x="f6" y="f7"/>
                    <a:pt x="f9" y="f7"/>
                  </a:cubicBezTo>
                  <a:cubicBezTo>
                    <a:pt x="f5" y="f7"/>
                    <a:pt x="f10" y="f5"/>
                    <a:pt x="f10" y="f5"/>
                  </a:cubicBezTo>
                  <a:cubicBezTo>
                    <a:pt x="f10" y="f5"/>
                    <a:pt x="f11" y="f12"/>
                    <a:pt x="f12" y="f9"/>
                  </a:cubicBezTo>
                  <a:cubicBezTo>
                    <a:pt x="f13" y="f9"/>
                    <a:pt x="f8" y="f5"/>
                    <a:pt x="f8" y="f5"/>
                  </a:cubicBezTo>
                  <a:close/>
                </a:path>
              </a:pathLst>
            </a:custGeom>
            <a:solidFill>
              <a:srgbClr val="B1A15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76" name="Freeform 70">
              <a:extLst>
                <a:ext uri="{FF2B5EF4-FFF2-40B4-BE49-F238E27FC236}">
                  <a16:creationId xmlns:a16="http://schemas.microsoft.com/office/drawing/2014/main" id="{613C1DD9-196E-4F29-8FC2-9613827E4856}"/>
                </a:ext>
              </a:extLst>
            </p:cNvPr>
            <p:cNvSpPr/>
            <p:nvPr/>
          </p:nvSpPr>
          <p:spPr>
            <a:xfrm>
              <a:off x="11051145" y="3046625"/>
              <a:ext cx="459723" cy="205374"/>
            </a:xfrm>
            <a:custGeom>
              <a:avLst/>
              <a:gdLst>
                <a:gd name="f0" fmla="val 10800000"/>
                <a:gd name="f1" fmla="val 5400000"/>
                <a:gd name="f2" fmla="val 180"/>
                <a:gd name="f3" fmla="val w"/>
                <a:gd name="f4" fmla="val h"/>
                <a:gd name="f5" fmla="val 0"/>
                <a:gd name="f6" fmla="val 123"/>
                <a:gd name="f7" fmla="val 55"/>
                <a:gd name="f8" fmla="val 17"/>
                <a:gd name="f9" fmla="val 8"/>
                <a:gd name="f10" fmla="val 50"/>
                <a:gd name="f11" fmla="val 39"/>
                <a:gd name="f12" fmla="val 52"/>
                <a:gd name="f13" fmla="val 66"/>
                <a:gd name="f14" fmla="val 96"/>
                <a:gd name="f15" fmla="val 111"/>
                <a:gd name="f16" fmla="val 32"/>
                <a:gd name="f17" fmla="val 14"/>
                <a:gd name="f18" fmla="val 118"/>
                <a:gd name="f19" fmla="val 116"/>
                <a:gd name="f20" fmla="val 36"/>
                <a:gd name="f21" fmla="val 89"/>
                <a:gd name="f22" fmla="val 42"/>
                <a:gd name="f23" fmla="val 48"/>
                <a:gd name="f24" fmla="val 45"/>
                <a:gd name="f25" fmla="val 28"/>
                <a:gd name="f26" fmla="val 41"/>
                <a:gd name="f27" fmla="val 12"/>
                <a:gd name="f28" fmla="val 38"/>
                <a:gd name="f29" fmla="+- 0 0 -90"/>
                <a:gd name="f30" fmla="*/ f3 1 123"/>
                <a:gd name="f31" fmla="*/ f4 1 55"/>
                <a:gd name="f32" fmla="+- f7 0 f5"/>
                <a:gd name="f33" fmla="+- f6 0 f5"/>
                <a:gd name="f34" fmla="*/ f29 f0 1"/>
                <a:gd name="f35" fmla="*/ f33 1 123"/>
                <a:gd name="f36" fmla="*/ f32 1 55"/>
                <a:gd name="f37" fmla="*/ 0 f33 1"/>
                <a:gd name="f38" fmla="*/ 17 f32 1"/>
                <a:gd name="f39" fmla="*/ 39 f33 1"/>
                <a:gd name="f40" fmla="*/ 52 f32 1"/>
                <a:gd name="f41" fmla="*/ 111 f33 1"/>
                <a:gd name="f42" fmla="*/ 32 f32 1"/>
                <a:gd name="f43" fmla="*/ 118 f33 1"/>
                <a:gd name="f44" fmla="*/ 0 f32 1"/>
                <a:gd name="f45" fmla="*/ 89 f33 1"/>
                <a:gd name="f46" fmla="*/ 42 f32 1"/>
                <a:gd name="f47" fmla="*/ 28 f33 1"/>
                <a:gd name="f48" fmla="*/ 41 f32 1"/>
                <a:gd name="f49" fmla="*/ f34 1 f2"/>
                <a:gd name="f50" fmla="*/ f37 1 123"/>
                <a:gd name="f51" fmla="*/ f38 1 55"/>
                <a:gd name="f52" fmla="*/ f39 1 123"/>
                <a:gd name="f53" fmla="*/ f40 1 55"/>
                <a:gd name="f54" fmla="*/ f41 1 123"/>
                <a:gd name="f55" fmla="*/ f42 1 55"/>
                <a:gd name="f56" fmla="*/ f43 1 123"/>
                <a:gd name="f57" fmla="*/ f44 1 55"/>
                <a:gd name="f58" fmla="*/ f45 1 123"/>
                <a:gd name="f59" fmla="*/ f46 1 55"/>
                <a:gd name="f60" fmla="*/ f47 1 123"/>
                <a:gd name="f61" fmla="*/ f48 1 55"/>
                <a:gd name="f62" fmla="*/ 0 1 f35"/>
                <a:gd name="f63" fmla="*/ f6 1 f35"/>
                <a:gd name="f64" fmla="*/ 0 1 f36"/>
                <a:gd name="f65" fmla="*/ f7 1 f36"/>
                <a:gd name="f66" fmla="+- f49 0 f1"/>
                <a:gd name="f67" fmla="*/ f50 1 f35"/>
                <a:gd name="f68" fmla="*/ f51 1 f36"/>
                <a:gd name="f69" fmla="*/ f52 1 f35"/>
                <a:gd name="f70" fmla="*/ f53 1 f36"/>
                <a:gd name="f71" fmla="*/ f54 1 f35"/>
                <a:gd name="f72" fmla="*/ f55 1 f36"/>
                <a:gd name="f73" fmla="*/ f56 1 f35"/>
                <a:gd name="f74" fmla="*/ f57 1 f36"/>
                <a:gd name="f75" fmla="*/ f58 1 f35"/>
                <a:gd name="f76" fmla="*/ f59 1 f36"/>
                <a:gd name="f77" fmla="*/ f60 1 f35"/>
                <a:gd name="f78" fmla="*/ f61 1 f36"/>
                <a:gd name="f79" fmla="*/ f62 f30 1"/>
                <a:gd name="f80" fmla="*/ f63 f30 1"/>
                <a:gd name="f81" fmla="*/ f65 f31 1"/>
                <a:gd name="f82" fmla="*/ f64 f31 1"/>
                <a:gd name="f83" fmla="*/ f67 f30 1"/>
                <a:gd name="f84" fmla="*/ f68 f31 1"/>
                <a:gd name="f85" fmla="*/ f69 f30 1"/>
                <a:gd name="f86" fmla="*/ f70 f31 1"/>
                <a:gd name="f87" fmla="*/ f71 f30 1"/>
                <a:gd name="f88" fmla="*/ f72 f31 1"/>
                <a:gd name="f89" fmla="*/ f73 f30 1"/>
                <a:gd name="f90" fmla="*/ f74 f31 1"/>
                <a:gd name="f91" fmla="*/ f75 f30 1"/>
                <a:gd name="f92" fmla="*/ f76 f31 1"/>
                <a:gd name="f93" fmla="*/ f77 f30 1"/>
                <a:gd name="f94" fmla="*/ f78 f31 1"/>
              </a:gdLst>
              <a:ahLst/>
              <a:cxnLst>
                <a:cxn ang="3cd4">
                  <a:pos x="hc" y="t"/>
                </a:cxn>
                <a:cxn ang="0">
                  <a:pos x="r" y="vc"/>
                </a:cxn>
                <a:cxn ang="cd4">
                  <a:pos x="hc" y="b"/>
                </a:cxn>
                <a:cxn ang="cd2">
                  <a:pos x="l" y="vc"/>
                </a:cxn>
                <a:cxn ang="f66">
                  <a:pos x="f83" y="f84"/>
                </a:cxn>
                <a:cxn ang="f66">
                  <a:pos x="f85" y="f86"/>
                </a:cxn>
                <a:cxn ang="f66">
                  <a:pos x="f87" y="f88"/>
                </a:cxn>
                <a:cxn ang="f66">
                  <a:pos x="f89" y="f90"/>
                </a:cxn>
                <a:cxn ang="f66">
                  <a:pos x="f91" y="f92"/>
                </a:cxn>
                <a:cxn ang="f66">
                  <a:pos x="f93" y="f94"/>
                </a:cxn>
                <a:cxn ang="f66">
                  <a:pos x="f83" y="f84"/>
                </a:cxn>
              </a:cxnLst>
              <a:rect l="f79" t="f82" r="f80" b="f81"/>
              <a:pathLst>
                <a:path w="123" h="55">
                  <a:moveTo>
                    <a:pt x="f5" y="f8"/>
                  </a:moveTo>
                  <a:cubicBezTo>
                    <a:pt x="f5" y="f8"/>
                    <a:pt x="f9" y="f10"/>
                    <a:pt x="f11" y="f12"/>
                  </a:cubicBezTo>
                  <a:cubicBezTo>
                    <a:pt x="f13" y="f12"/>
                    <a:pt x="f14" y="f7"/>
                    <a:pt x="f15" y="f16"/>
                  </a:cubicBezTo>
                  <a:cubicBezTo>
                    <a:pt x="f6" y="f17"/>
                    <a:pt x="f18" y="f5"/>
                    <a:pt x="f18" y="f5"/>
                  </a:cubicBezTo>
                  <a:cubicBezTo>
                    <a:pt x="f18" y="f5"/>
                    <a:pt x="f19" y="f20"/>
                    <a:pt x="f21" y="f22"/>
                  </a:cubicBezTo>
                  <a:cubicBezTo>
                    <a:pt x="f13" y="f23"/>
                    <a:pt x="f22" y="f24"/>
                    <a:pt x="f25" y="f26"/>
                  </a:cubicBezTo>
                  <a:cubicBezTo>
                    <a:pt x="f27" y="f28"/>
                    <a:pt x="f5" y="f8"/>
                    <a:pt x="f5" y="f8"/>
                  </a:cubicBezTo>
                  <a:close/>
                </a:path>
              </a:pathLst>
            </a:custGeom>
            <a:solidFill>
              <a:srgbClr val="D3C071"/>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77" name="Freeform 71">
              <a:extLst>
                <a:ext uri="{FF2B5EF4-FFF2-40B4-BE49-F238E27FC236}">
                  <a16:creationId xmlns:a16="http://schemas.microsoft.com/office/drawing/2014/main" id="{70432F85-E50F-4A28-B7D8-4F16676ECA69}"/>
                </a:ext>
              </a:extLst>
            </p:cNvPr>
            <p:cNvSpPr/>
            <p:nvPr/>
          </p:nvSpPr>
          <p:spPr>
            <a:xfrm>
              <a:off x="11108021" y="3098755"/>
              <a:ext cx="309643" cy="45811"/>
            </a:xfrm>
            <a:custGeom>
              <a:avLst/>
              <a:gdLst>
                <a:gd name="f0" fmla="val 10800000"/>
                <a:gd name="f1" fmla="val 5400000"/>
                <a:gd name="f2" fmla="val 180"/>
                <a:gd name="f3" fmla="val w"/>
                <a:gd name="f4" fmla="val h"/>
                <a:gd name="f5" fmla="val 0"/>
                <a:gd name="f6" fmla="val 83"/>
                <a:gd name="f7" fmla="val 12"/>
                <a:gd name="f8" fmla="val 78"/>
                <a:gd name="f9" fmla="val 3"/>
                <a:gd name="f10" fmla="val 64"/>
                <a:gd name="f11" fmla="val 8"/>
                <a:gd name="f12" fmla="val 40"/>
                <a:gd name="f13" fmla="val 7"/>
                <a:gd name="f14" fmla="val 16"/>
                <a:gd name="f15" fmla="val 6"/>
                <a:gd name="f16" fmla="val 5"/>
                <a:gd name="f17" fmla="val 18"/>
                <a:gd name="f18" fmla="val 39"/>
                <a:gd name="f19" fmla="val 59"/>
                <a:gd name="f20" fmla="+- 0 0 -90"/>
                <a:gd name="f21" fmla="*/ f3 1 83"/>
                <a:gd name="f22" fmla="*/ f4 1 12"/>
                <a:gd name="f23" fmla="+- f7 0 f5"/>
                <a:gd name="f24" fmla="+- f6 0 f5"/>
                <a:gd name="f25" fmla="*/ f20 f0 1"/>
                <a:gd name="f26" fmla="*/ f24 1 83"/>
                <a:gd name="f27" fmla="*/ f23 1 12"/>
                <a:gd name="f28" fmla="*/ 78 f24 1"/>
                <a:gd name="f29" fmla="*/ 3 f23 1"/>
                <a:gd name="f30" fmla="*/ 40 f24 1"/>
                <a:gd name="f31" fmla="*/ 7 f23 1"/>
                <a:gd name="f32" fmla="*/ 5 f24 1"/>
                <a:gd name="f33" fmla="*/ 0 f23 1"/>
                <a:gd name="f34" fmla="*/ 0 f24 1"/>
                <a:gd name="f35" fmla="*/ 39 f24 1"/>
                <a:gd name="f36" fmla="*/ 12 f23 1"/>
                <a:gd name="f37" fmla="*/ 83 f24 1"/>
                <a:gd name="f38" fmla="*/ 5 f23 1"/>
                <a:gd name="f39" fmla="*/ f25 1 f2"/>
                <a:gd name="f40" fmla="*/ f28 1 83"/>
                <a:gd name="f41" fmla="*/ f29 1 12"/>
                <a:gd name="f42" fmla="*/ f30 1 83"/>
                <a:gd name="f43" fmla="*/ f31 1 12"/>
                <a:gd name="f44" fmla="*/ f32 1 83"/>
                <a:gd name="f45" fmla="*/ f33 1 12"/>
                <a:gd name="f46" fmla="*/ f34 1 83"/>
                <a:gd name="f47" fmla="*/ f35 1 83"/>
                <a:gd name="f48" fmla="*/ f36 1 12"/>
                <a:gd name="f49" fmla="*/ f37 1 83"/>
                <a:gd name="f50" fmla="*/ f38 1 12"/>
                <a:gd name="f51" fmla="*/ 0 1 f26"/>
                <a:gd name="f52" fmla="*/ f6 1 f26"/>
                <a:gd name="f53" fmla="*/ 0 1 f27"/>
                <a:gd name="f54" fmla="*/ f7 1 f27"/>
                <a:gd name="f55" fmla="+- f39 0 f1"/>
                <a:gd name="f56" fmla="*/ f40 1 f26"/>
                <a:gd name="f57" fmla="*/ f41 1 f27"/>
                <a:gd name="f58" fmla="*/ f42 1 f26"/>
                <a:gd name="f59" fmla="*/ f43 1 f27"/>
                <a:gd name="f60" fmla="*/ f44 1 f26"/>
                <a:gd name="f61" fmla="*/ f45 1 f27"/>
                <a:gd name="f62" fmla="*/ f46 1 f26"/>
                <a:gd name="f63" fmla="*/ f47 1 f26"/>
                <a:gd name="f64" fmla="*/ f48 1 f27"/>
                <a:gd name="f65" fmla="*/ f49 1 f26"/>
                <a:gd name="f66" fmla="*/ f50 1 f27"/>
                <a:gd name="f67" fmla="*/ f51 f21 1"/>
                <a:gd name="f68" fmla="*/ f52 f21 1"/>
                <a:gd name="f69" fmla="*/ f54 f22 1"/>
                <a:gd name="f70" fmla="*/ f53 f22 1"/>
                <a:gd name="f71" fmla="*/ f56 f21 1"/>
                <a:gd name="f72" fmla="*/ f57 f22 1"/>
                <a:gd name="f73" fmla="*/ f58 f21 1"/>
                <a:gd name="f74" fmla="*/ f59 f22 1"/>
                <a:gd name="f75" fmla="*/ f60 f21 1"/>
                <a:gd name="f76" fmla="*/ f61 f22 1"/>
                <a:gd name="f77" fmla="*/ f62 f21 1"/>
                <a:gd name="f78" fmla="*/ f63 f21 1"/>
                <a:gd name="f79" fmla="*/ f64 f22 1"/>
                <a:gd name="f80" fmla="*/ f65 f21 1"/>
                <a:gd name="f81" fmla="*/ f66 f22 1"/>
              </a:gdLst>
              <a:ahLst/>
              <a:cxnLst>
                <a:cxn ang="3cd4">
                  <a:pos x="hc" y="t"/>
                </a:cxn>
                <a:cxn ang="0">
                  <a:pos x="r" y="vc"/>
                </a:cxn>
                <a:cxn ang="cd4">
                  <a:pos x="hc" y="b"/>
                </a:cxn>
                <a:cxn ang="cd2">
                  <a:pos x="l" y="vc"/>
                </a:cxn>
                <a:cxn ang="f55">
                  <a:pos x="f71" y="f72"/>
                </a:cxn>
                <a:cxn ang="f55">
                  <a:pos x="f73" y="f74"/>
                </a:cxn>
                <a:cxn ang="f55">
                  <a:pos x="f75" y="f76"/>
                </a:cxn>
                <a:cxn ang="f55">
                  <a:pos x="f77" y="f76"/>
                </a:cxn>
                <a:cxn ang="f55">
                  <a:pos x="f78" y="f79"/>
                </a:cxn>
                <a:cxn ang="f55">
                  <a:pos x="f80" y="f81"/>
                </a:cxn>
                <a:cxn ang="f55">
                  <a:pos x="f71" y="f72"/>
                </a:cxn>
                <a:cxn ang="f55">
                  <a:pos x="f71" y="f72"/>
                </a:cxn>
              </a:cxnLst>
              <a:rect l="f67" t="f70" r="f68" b="f69"/>
              <a:pathLst>
                <a:path w="83" h="12">
                  <a:moveTo>
                    <a:pt x="f8" y="f9"/>
                  </a:moveTo>
                  <a:cubicBezTo>
                    <a:pt x="f8" y="f9"/>
                    <a:pt x="f10" y="f11"/>
                    <a:pt x="f12" y="f13"/>
                  </a:cubicBezTo>
                  <a:cubicBezTo>
                    <a:pt x="f14" y="f15"/>
                    <a:pt x="f16" y="f5"/>
                    <a:pt x="f16" y="f5"/>
                  </a:cubicBezTo>
                  <a:cubicBezTo>
                    <a:pt x="f5" y="f5"/>
                    <a:pt x="f5" y="f5"/>
                    <a:pt x="f5" y="f5"/>
                  </a:cubicBezTo>
                  <a:cubicBezTo>
                    <a:pt x="f5" y="f5"/>
                    <a:pt x="f17" y="f7"/>
                    <a:pt x="f18" y="f7"/>
                  </a:cubicBezTo>
                  <a:cubicBezTo>
                    <a:pt x="f19" y="f7"/>
                    <a:pt x="f6" y="f16"/>
                    <a:pt x="f6" y="f16"/>
                  </a:cubicBezTo>
                  <a:cubicBezTo>
                    <a:pt x="f8" y="f9"/>
                    <a:pt x="f8" y="f9"/>
                    <a:pt x="f8" y="f9"/>
                  </a:cubicBezTo>
                  <a:cubicBezTo>
                    <a:pt x="f8" y="f9"/>
                    <a:pt x="f8" y="f9"/>
                    <a:pt x="f8" y="f9"/>
                  </a:cubicBezTo>
                  <a:close/>
                </a:path>
              </a:pathLst>
            </a:custGeom>
            <a:solidFill>
              <a:srgbClr val="B1A15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78" name="Freeform 72">
              <a:extLst>
                <a:ext uri="{FF2B5EF4-FFF2-40B4-BE49-F238E27FC236}">
                  <a16:creationId xmlns:a16="http://schemas.microsoft.com/office/drawing/2014/main" id="{74B5246B-088F-408C-A3D7-3D7B16D1FCFB}"/>
                </a:ext>
              </a:extLst>
            </p:cNvPr>
            <p:cNvSpPr/>
            <p:nvPr/>
          </p:nvSpPr>
          <p:spPr>
            <a:xfrm>
              <a:off x="11070101" y="3038724"/>
              <a:ext cx="93204" cy="86886"/>
            </a:xfrm>
            <a:custGeom>
              <a:avLst/>
              <a:gdLst>
                <a:gd name="f0" fmla="val 10800000"/>
                <a:gd name="f1" fmla="val 5400000"/>
                <a:gd name="f2" fmla="val 180"/>
                <a:gd name="f3" fmla="val w"/>
                <a:gd name="f4" fmla="val h"/>
                <a:gd name="f5" fmla="val 0"/>
                <a:gd name="f6" fmla="val 25"/>
                <a:gd name="f7" fmla="val 23"/>
                <a:gd name="f8" fmla="val 10"/>
                <a:gd name="f9" fmla="val 4"/>
                <a:gd name="f10" fmla="val 16"/>
                <a:gd name="f11" fmla="val 20"/>
                <a:gd name="f12" fmla="val 8"/>
                <a:gd name="f13" fmla="val 15"/>
                <a:gd name="f14" fmla="val 21"/>
                <a:gd name="f15" fmla="val 14"/>
                <a:gd name="f16" fmla="val 22"/>
                <a:gd name="f17" fmla="val 5"/>
                <a:gd name="f18" fmla="val 9"/>
                <a:gd name="f19" fmla="+- 0 0 -90"/>
                <a:gd name="f20" fmla="*/ f3 1 25"/>
                <a:gd name="f21" fmla="*/ f4 1 23"/>
                <a:gd name="f22" fmla="+- f7 0 f5"/>
                <a:gd name="f23" fmla="+- f6 0 f5"/>
                <a:gd name="f24" fmla="*/ f19 f0 1"/>
                <a:gd name="f25" fmla="*/ f23 1 25"/>
                <a:gd name="f26" fmla="*/ f22 1 23"/>
                <a:gd name="f27" fmla="*/ 10 f23 1"/>
                <a:gd name="f28" fmla="*/ 4 f22 1"/>
                <a:gd name="f29" fmla="*/ 20 f23 1"/>
                <a:gd name="f30" fmla="*/ 8 f22 1"/>
                <a:gd name="f31" fmla="*/ 14 f23 1"/>
                <a:gd name="f32" fmla="*/ 22 f22 1"/>
                <a:gd name="f33" fmla="*/ f24 1 f2"/>
                <a:gd name="f34" fmla="*/ f27 1 25"/>
                <a:gd name="f35" fmla="*/ f28 1 23"/>
                <a:gd name="f36" fmla="*/ f29 1 25"/>
                <a:gd name="f37" fmla="*/ f30 1 23"/>
                <a:gd name="f38" fmla="*/ f31 1 25"/>
                <a:gd name="f39" fmla="*/ f32 1 23"/>
                <a:gd name="f40" fmla="*/ 0 1 f25"/>
                <a:gd name="f41" fmla="*/ f6 1 f25"/>
                <a:gd name="f42" fmla="*/ 0 1 f26"/>
                <a:gd name="f43" fmla="*/ f7 1 f26"/>
                <a:gd name="f44" fmla="+- f33 0 f1"/>
                <a:gd name="f45" fmla="*/ f34 1 f25"/>
                <a:gd name="f46" fmla="*/ f35 1 f26"/>
                <a:gd name="f47" fmla="*/ f36 1 f25"/>
                <a:gd name="f48" fmla="*/ f37 1 f26"/>
                <a:gd name="f49" fmla="*/ f38 1 f25"/>
                <a:gd name="f50" fmla="*/ f39 1 f26"/>
                <a:gd name="f51" fmla="*/ f40 f20 1"/>
                <a:gd name="f52" fmla="*/ f41 f20 1"/>
                <a:gd name="f53" fmla="*/ f43 f21 1"/>
                <a:gd name="f54" fmla="*/ f42 f21 1"/>
                <a:gd name="f55" fmla="*/ f45 f20 1"/>
                <a:gd name="f56" fmla="*/ f46 f21 1"/>
                <a:gd name="f57" fmla="*/ f47 f20 1"/>
                <a:gd name="f58" fmla="*/ f48 f21 1"/>
                <a:gd name="f59" fmla="*/ f49 f20 1"/>
                <a:gd name="f60" fmla="*/ f50 f21 1"/>
              </a:gdLst>
              <a:ahLst/>
              <a:cxnLst>
                <a:cxn ang="3cd4">
                  <a:pos x="hc" y="t"/>
                </a:cxn>
                <a:cxn ang="0">
                  <a:pos x="r" y="vc"/>
                </a:cxn>
                <a:cxn ang="cd4">
                  <a:pos x="hc" y="b"/>
                </a:cxn>
                <a:cxn ang="cd2">
                  <a:pos x="l" y="vc"/>
                </a:cxn>
                <a:cxn ang="f44">
                  <a:pos x="f55" y="f56"/>
                </a:cxn>
                <a:cxn ang="f44">
                  <a:pos x="f57" y="f58"/>
                </a:cxn>
                <a:cxn ang="f44">
                  <a:pos x="f59" y="f60"/>
                </a:cxn>
                <a:cxn ang="f44">
                  <a:pos x="f55" y="f56"/>
                </a:cxn>
              </a:cxnLst>
              <a:rect l="f51" t="f54" r="f52" b="f53"/>
              <a:pathLst>
                <a:path w="25" h="23">
                  <a:moveTo>
                    <a:pt x="f8" y="f9"/>
                  </a:moveTo>
                  <a:cubicBezTo>
                    <a:pt x="f8" y="f9"/>
                    <a:pt x="f10" y="f5"/>
                    <a:pt x="f11" y="f12"/>
                  </a:cubicBezTo>
                  <a:cubicBezTo>
                    <a:pt x="f6" y="f13"/>
                    <a:pt x="f14" y="f7"/>
                    <a:pt x="f15" y="f16"/>
                  </a:cubicBezTo>
                  <a:cubicBezTo>
                    <a:pt x="f17" y="f14"/>
                    <a:pt x="f5" y="f18"/>
                    <a:pt x="f8" y="f9"/>
                  </a:cubicBezTo>
                  <a:close/>
                </a:path>
              </a:pathLst>
            </a:custGeom>
            <a:solidFill>
              <a:srgbClr val="E28A7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79" name="Freeform 73">
              <a:extLst>
                <a:ext uri="{FF2B5EF4-FFF2-40B4-BE49-F238E27FC236}">
                  <a16:creationId xmlns:a16="http://schemas.microsoft.com/office/drawing/2014/main" id="{FCC1A0C3-B712-42B9-92AF-A5DE37562AAB}"/>
                </a:ext>
              </a:extLst>
            </p:cNvPr>
            <p:cNvSpPr/>
            <p:nvPr/>
          </p:nvSpPr>
          <p:spPr>
            <a:xfrm>
              <a:off x="11371844" y="3065580"/>
              <a:ext cx="78985" cy="82149"/>
            </a:xfrm>
            <a:custGeom>
              <a:avLst/>
              <a:gdLst>
                <a:gd name="f0" fmla="val 10800000"/>
                <a:gd name="f1" fmla="val 5400000"/>
                <a:gd name="f2" fmla="val 180"/>
                <a:gd name="f3" fmla="val w"/>
                <a:gd name="f4" fmla="val h"/>
                <a:gd name="f5" fmla="val 0"/>
                <a:gd name="f6" fmla="val 21"/>
                <a:gd name="f7" fmla="val 22"/>
                <a:gd name="f8" fmla="val 13"/>
                <a:gd name="f9" fmla="val 1"/>
                <a:gd name="f10" fmla="val 20"/>
                <a:gd name="f11" fmla="val 9"/>
                <a:gd name="f12" fmla="val 17"/>
                <a:gd name="f13" fmla="val 7"/>
                <a:gd name="f14" fmla="val 2"/>
                <a:gd name="f15" fmla="+- 0 0 -90"/>
                <a:gd name="f16" fmla="*/ f3 1 21"/>
                <a:gd name="f17" fmla="*/ f4 1 22"/>
                <a:gd name="f18" fmla="+- f7 0 f5"/>
                <a:gd name="f19" fmla="+- f6 0 f5"/>
                <a:gd name="f20" fmla="*/ f15 f0 1"/>
                <a:gd name="f21" fmla="*/ f19 1 21"/>
                <a:gd name="f22" fmla="*/ f18 1 22"/>
                <a:gd name="f23" fmla="*/ 13 f19 1"/>
                <a:gd name="f24" fmla="*/ 1 f18 1"/>
                <a:gd name="f25" fmla="*/ 21 f19 1"/>
                <a:gd name="f26" fmla="*/ 9 f18 1"/>
                <a:gd name="f27" fmla="*/ 7 f19 1"/>
                <a:gd name="f28" fmla="*/ 17 f18 1"/>
                <a:gd name="f29" fmla="*/ f20 1 f2"/>
                <a:gd name="f30" fmla="*/ f23 1 21"/>
                <a:gd name="f31" fmla="*/ f24 1 22"/>
                <a:gd name="f32" fmla="*/ f25 1 21"/>
                <a:gd name="f33" fmla="*/ f26 1 22"/>
                <a:gd name="f34" fmla="*/ f27 1 21"/>
                <a:gd name="f35" fmla="*/ f28 1 22"/>
                <a:gd name="f36" fmla="*/ 0 1 f21"/>
                <a:gd name="f37" fmla="*/ f6 1 f21"/>
                <a:gd name="f38" fmla="*/ 0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6"/>
                </a:cxn>
                <a:cxn ang="f40">
                  <a:pos x="f51" y="f52"/>
                </a:cxn>
              </a:cxnLst>
              <a:rect l="f47" t="f50" r="f48" b="f49"/>
              <a:pathLst>
                <a:path w="21" h="22">
                  <a:moveTo>
                    <a:pt x="f8" y="f9"/>
                  </a:moveTo>
                  <a:cubicBezTo>
                    <a:pt x="f8" y="f9"/>
                    <a:pt x="f10" y="f5"/>
                    <a:pt x="f6" y="f11"/>
                  </a:cubicBezTo>
                  <a:cubicBezTo>
                    <a:pt x="f6" y="f12"/>
                    <a:pt x="f8" y="f7"/>
                    <a:pt x="f13" y="f12"/>
                  </a:cubicBezTo>
                  <a:cubicBezTo>
                    <a:pt x="f5" y="f8"/>
                    <a:pt x="f14" y="f5"/>
                    <a:pt x="f8" y="f9"/>
                  </a:cubicBezTo>
                  <a:close/>
                </a:path>
              </a:pathLst>
            </a:custGeom>
            <a:solidFill>
              <a:srgbClr val="E28A7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80" name="Freeform 74">
              <a:extLst>
                <a:ext uri="{FF2B5EF4-FFF2-40B4-BE49-F238E27FC236}">
                  <a16:creationId xmlns:a16="http://schemas.microsoft.com/office/drawing/2014/main" id="{D44E99ED-4B96-4821-A0A2-0A9C0D72A499}"/>
                </a:ext>
              </a:extLst>
            </p:cNvPr>
            <p:cNvSpPr/>
            <p:nvPr/>
          </p:nvSpPr>
          <p:spPr>
            <a:xfrm>
              <a:off x="11074847" y="3424199"/>
              <a:ext cx="162717" cy="183254"/>
            </a:xfrm>
            <a:custGeom>
              <a:avLst/>
              <a:gdLst>
                <a:gd name="f0" fmla="val 10800000"/>
                <a:gd name="f1" fmla="val 5400000"/>
                <a:gd name="f2" fmla="val 180"/>
                <a:gd name="f3" fmla="val w"/>
                <a:gd name="f4" fmla="val h"/>
                <a:gd name="f5" fmla="val 0"/>
                <a:gd name="f6" fmla="val 44"/>
                <a:gd name="f7" fmla="val 49"/>
                <a:gd name="f8" fmla="val 3"/>
                <a:gd name="f9" fmla="val 37"/>
                <a:gd name="f10" fmla="val 38"/>
                <a:gd name="f11" fmla="val 4"/>
                <a:gd name="f12" fmla="val 39"/>
                <a:gd name="f13" fmla="val 6"/>
                <a:gd name="f14" fmla="val 43"/>
                <a:gd name="f15" fmla="val 45"/>
                <a:gd name="f16" fmla="val 30"/>
                <a:gd name="f17" fmla="val 1"/>
                <a:gd name="f18" fmla="val 41"/>
                <a:gd name="f19" fmla="val 32"/>
                <a:gd name="f20" fmla="+- 0 0 -90"/>
                <a:gd name="f21" fmla="*/ f3 1 44"/>
                <a:gd name="f22" fmla="*/ f4 1 49"/>
                <a:gd name="f23" fmla="+- f7 0 f5"/>
                <a:gd name="f24" fmla="+- f6 0 f5"/>
                <a:gd name="f25" fmla="*/ f20 f0 1"/>
                <a:gd name="f26" fmla="*/ f24 1 44"/>
                <a:gd name="f27" fmla="*/ f23 1 49"/>
                <a:gd name="f28" fmla="*/ 3 f24 1"/>
                <a:gd name="f29" fmla="*/ 3 f23 1"/>
                <a:gd name="f30" fmla="*/ 38 f24 1"/>
                <a:gd name="f31" fmla="*/ 4 f23 1"/>
                <a:gd name="f32" fmla="*/ 37 f24 1"/>
                <a:gd name="f33" fmla="*/ 45 f23 1"/>
                <a:gd name="f34" fmla="*/ 1 f24 1"/>
                <a:gd name="f35" fmla="*/ 41 f23 1"/>
                <a:gd name="f36" fmla="*/ f25 1 f2"/>
                <a:gd name="f37" fmla="*/ f28 1 44"/>
                <a:gd name="f38" fmla="*/ f29 1 49"/>
                <a:gd name="f39" fmla="*/ f30 1 44"/>
                <a:gd name="f40" fmla="*/ f31 1 49"/>
                <a:gd name="f41" fmla="*/ f32 1 44"/>
                <a:gd name="f42" fmla="*/ f33 1 49"/>
                <a:gd name="f43" fmla="*/ f34 1 44"/>
                <a:gd name="f44" fmla="*/ f35 1 49"/>
                <a:gd name="f45" fmla="*/ 0 1 f26"/>
                <a:gd name="f46" fmla="*/ f6 1 f26"/>
                <a:gd name="f47" fmla="*/ 0 1 f27"/>
                <a:gd name="f48" fmla="*/ f7 1 f27"/>
                <a:gd name="f49" fmla="+- f36 0 f1"/>
                <a:gd name="f50" fmla="*/ f37 1 f26"/>
                <a:gd name="f51" fmla="*/ f38 1 f27"/>
                <a:gd name="f52" fmla="*/ f39 1 f26"/>
                <a:gd name="f53" fmla="*/ f40 1 f27"/>
                <a:gd name="f54" fmla="*/ f41 1 f26"/>
                <a:gd name="f55" fmla="*/ f42 1 f27"/>
                <a:gd name="f56" fmla="*/ f43 1 f26"/>
                <a:gd name="f57" fmla="*/ f44 1 f27"/>
                <a:gd name="f58" fmla="*/ f45 f21 1"/>
                <a:gd name="f59" fmla="*/ f46 f21 1"/>
                <a:gd name="f60" fmla="*/ f48 f22 1"/>
                <a:gd name="f61" fmla="*/ f47 f22 1"/>
                <a:gd name="f62" fmla="*/ f50 f21 1"/>
                <a:gd name="f63" fmla="*/ f51 f22 1"/>
                <a:gd name="f64" fmla="*/ f52 f21 1"/>
                <a:gd name="f65" fmla="*/ f53 f22 1"/>
                <a:gd name="f66" fmla="*/ f54 f21 1"/>
                <a:gd name="f67" fmla="*/ f55 f22 1"/>
                <a:gd name="f68" fmla="*/ f56 f21 1"/>
                <a:gd name="f69" fmla="*/ f57 f22 1"/>
              </a:gdLst>
              <a:ahLst/>
              <a:cxnLst>
                <a:cxn ang="3cd4">
                  <a:pos x="hc" y="t"/>
                </a:cxn>
                <a:cxn ang="0">
                  <a:pos x="r" y="vc"/>
                </a:cxn>
                <a:cxn ang="cd4">
                  <a:pos x="hc" y="b"/>
                </a:cxn>
                <a:cxn ang="cd2">
                  <a:pos x="l" y="vc"/>
                </a:cxn>
                <a:cxn ang="f49">
                  <a:pos x="f62" y="f63"/>
                </a:cxn>
                <a:cxn ang="f49">
                  <a:pos x="f64" y="f65"/>
                </a:cxn>
                <a:cxn ang="f49">
                  <a:pos x="f66" y="f67"/>
                </a:cxn>
                <a:cxn ang="f49">
                  <a:pos x="f68" y="f69"/>
                </a:cxn>
                <a:cxn ang="f49">
                  <a:pos x="f62" y="f63"/>
                </a:cxn>
              </a:cxnLst>
              <a:rect l="f58" t="f61" r="f59" b="f60"/>
              <a:pathLst>
                <a:path w="44" h="49">
                  <a:moveTo>
                    <a:pt x="f8" y="f8"/>
                  </a:moveTo>
                  <a:cubicBezTo>
                    <a:pt x="f8" y="f8"/>
                    <a:pt x="f9" y="f5"/>
                    <a:pt x="f10" y="f11"/>
                  </a:cubicBezTo>
                  <a:cubicBezTo>
                    <a:pt x="f12" y="f13"/>
                    <a:pt x="f6" y="f14"/>
                    <a:pt x="f9" y="f15"/>
                  </a:cubicBezTo>
                  <a:cubicBezTo>
                    <a:pt x="f16" y="f7"/>
                    <a:pt x="f17" y="f7"/>
                    <a:pt x="f17" y="f18"/>
                  </a:cubicBezTo>
                  <a:cubicBezTo>
                    <a:pt x="f17" y="f19"/>
                    <a:pt x="f5" y="f13"/>
                    <a:pt x="f8" y="f8"/>
                  </a:cubicBezTo>
                  <a:close/>
                </a:path>
              </a:pathLst>
            </a:custGeom>
            <a:solidFill>
              <a:srgbClr val="0E8EB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3FC2F1"/>
                </a:solidFill>
                <a:uFillTx/>
                <a:latin typeface="Cambria"/>
              </a:endParaRPr>
            </a:p>
          </p:txBody>
        </p:sp>
        <p:sp>
          <p:nvSpPr>
            <p:cNvPr id="281" name="Freeform 75">
              <a:extLst>
                <a:ext uri="{FF2B5EF4-FFF2-40B4-BE49-F238E27FC236}">
                  <a16:creationId xmlns:a16="http://schemas.microsoft.com/office/drawing/2014/main" id="{B88C7A47-7CF9-4BB1-BA85-E8192FAD56BD}"/>
                </a:ext>
              </a:extLst>
            </p:cNvPr>
            <p:cNvSpPr/>
            <p:nvPr/>
          </p:nvSpPr>
          <p:spPr>
            <a:xfrm>
              <a:off x="11144350" y="2740145"/>
              <a:ext cx="257504" cy="139025"/>
            </a:xfrm>
            <a:custGeom>
              <a:avLst/>
              <a:gdLst>
                <a:gd name="f0" fmla="val 10800000"/>
                <a:gd name="f1" fmla="val 5400000"/>
                <a:gd name="f2" fmla="val 180"/>
                <a:gd name="f3" fmla="val w"/>
                <a:gd name="f4" fmla="val h"/>
                <a:gd name="f5" fmla="val 0"/>
                <a:gd name="f6" fmla="val 69"/>
                <a:gd name="f7" fmla="val 37"/>
                <a:gd name="f8" fmla="val 66"/>
                <a:gd name="f9" fmla="val 31"/>
                <a:gd name="f10" fmla="val 18"/>
                <a:gd name="f11" fmla="val 2"/>
                <a:gd name="f12" fmla="val 27"/>
                <a:gd name="f13" fmla="val 8"/>
                <a:gd name="f14" fmla="val 4"/>
                <a:gd name="f15" fmla="val 5"/>
                <a:gd name="f16" fmla="val 14"/>
                <a:gd name="f17" fmla="val 6"/>
                <a:gd name="f18" fmla="val 53"/>
                <a:gd name="f19" fmla="val 61"/>
                <a:gd name="f20" fmla="val 3"/>
                <a:gd name="f21" fmla="val 64"/>
                <a:gd name="f22" fmla="val 29"/>
                <a:gd name="f23" fmla="+- 0 0 -90"/>
                <a:gd name="f24" fmla="*/ f3 1 69"/>
                <a:gd name="f25" fmla="*/ f4 1 37"/>
                <a:gd name="f26" fmla="+- f7 0 f5"/>
                <a:gd name="f27" fmla="+- f6 0 f5"/>
                <a:gd name="f28" fmla="*/ f23 f0 1"/>
                <a:gd name="f29" fmla="*/ f27 1 69"/>
                <a:gd name="f30" fmla="*/ f26 1 37"/>
                <a:gd name="f31" fmla="*/ 66 f27 1"/>
                <a:gd name="f32" fmla="*/ 31 f26 1"/>
                <a:gd name="f33" fmla="*/ 2 f27 1"/>
                <a:gd name="f34" fmla="*/ 4 f27 1"/>
                <a:gd name="f35" fmla="*/ 5 f26 1"/>
                <a:gd name="f36" fmla="*/ 61 f27 1"/>
                <a:gd name="f37" fmla="*/ 3 f26 1"/>
                <a:gd name="f38" fmla="*/ f28 1 f2"/>
                <a:gd name="f39" fmla="*/ f31 1 69"/>
                <a:gd name="f40" fmla="*/ f32 1 37"/>
                <a:gd name="f41" fmla="*/ f33 1 69"/>
                <a:gd name="f42" fmla="*/ f34 1 69"/>
                <a:gd name="f43" fmla="*/ f35 1 37"/>
                <a:gd name="f44" fmla="*/ f36 1 69"/>
                <a:gd name="f45" fmla="*/ f37 1 37"/>
                <a:gd name="f46" fmla="*/ 0 1 f29"/>
                <a:gd name="f47" fmla="*/ f6 1 f29"/>
                <a:gd name="f48" fmla="*/ 0 1 f30"/>
                <a:gd name="f49" fmla="*/ f7 1 f30"/>
                <a:gd name="f50" fmla="+- f38 0 f1"/>
                <a:gd name="f51" fmla="*/ f39 1 f29"/>
                <a:gd name="f52" fmla="*/ f40 1 f30"/>
                <a:gd name="f53" fmla="*/ f41 1 f29"/>
                <a:gd name="f54" fmla="*/ f42 1 f29"/>
                <a:gd name="f55" fmla="*/ f43 1 f30"/>
                <a:gd name="f56" fmla="*/ f44 1 f29"/>
                <a:gd name="f57" fmla="*/ f45 1 f30"/>
                <a:gd name="f58" fmla="*/ f46 f24 1"/>
                <a:gd name="f59" fmla="*/ f47 f24 1"/>
                <a:gd name="f60" fmla="*/ f49 f25 1"/>
                <a:gd name="f61" fmla="*/ f48 f25 1"/>
                <a:gd name="f62" fmla="*/ f51 f24 1"/>
                <a:gd name="f63" fmla="*/ f52 f25 1"/>
                <a:gd name="f64" fmla="*/ f53 f24 1"/>
                <a:gd name="f65" fmla="*/ f54 f24 1"/>
                <a:gd name="f66" fmla="*/ f55 f25 1"/>
                <a:gd name="f67" fmla="*/ f56 f24 1"/>
                <a:gd name="f68" fmla="*/ f57 f25 1"/>
              </a:gdLst>
              <a:ahLst/>
              <a:cxnLst>
                <a:cxn ang="3cd4">
                  <a:pos x="hc" y="t"/>
                </a:cxn>
                <a:cxn ang="0">
                  <a:pos x="r" y="vc"/>
                </a:cxn>
                <a:cxn ang="cd4">
                  <a:pos x="hc" y="b"/>
                </a:cxn>
                <a:cxn ang="cd2">
                  <a:pos x="l" y="vc"/>
                </a:cxn>
                <a:cxn ang="f50">
                  <a:pos x="f62" y="f63"/>
                </a:cxn>
                <a:cxn ang="f50">
                  <a:pos x="f64" y="f63"/>
                </a:cxn>
                <a:cxn ang="f50">
                  <a:pos x="f65" y="f66"/>
                </a:cxn>
                <a:cxn ang="f50">
                  <a:pos x="f67" y="f68"/>
                </a:cxn>
                <a:cxn ang="f50">
                  <a:pos x="f62" y="f63"/>
                </a:cxn>
              </a:cxnLst>
              <a:rect l="f58" t="f61" r="f59" b="f60"/>
              <a:pathLst>
                <a:path w="69" h="37">
                  <a:moveTo>
                    <a:pt x="f8" y="f9"/>
                  </a:moveTo>
                  <a:cubicBezTo>
                    <a:pt x="f8" y="f9"/>
                    <a:pt x="f10" y="f7"/>
                    <a:pt x="f11" y="f9"/>
                  </a:cubicBezTo>
                  <a:cubicBezTo>
                    <a:pt x="f5" y="f12"/>
                    <a:pt x="f11" y="f13"/>
                    <a:pt x="f14" y="f15"/>
                  </a:cubicBezTo>
                  <a:cubicBezTo>
                    <a:pt x="f16" y="f17"/>
                    <a:pt x="f18" y="f5"/>
                    <a:pt x="f19" y="f20"/>
                  </a:cubicBezTo>
                  <a:cubicBezTo>
                    <a:pt x="f21" y="f14"/>
                    <a:pt x="f6" y="f22"/>
                    <a:pt x="f8" y="f9"/>
                  </a:cubicBezTo>
                  <a:close/>
                </a:path>
              </a:pathLst>
            </a:custGeom>
            <a:solidFill>
              <a:srgbClr val="0E8EB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3FC2F1"/>
                </a:solidFill>
                <a:uFillTx/>
                <a:latin typeface="Cambria"/>
              </a:endParaRPr>
            </a:p>
          </p:txBody>
        </p:sp>
        <p:sp>
          <p:nvSpPr>
            <p:cNvPr id="282" name="Freeform 76">
              <a:extLst>
                <a:ext uri="{FF2B5EF4-FFF2-40B4-BE49-F238E27FC236}">
                  <a16:creationId xmlns:a16="http://schemas.microsoft.com/office/drawing/2014/main" id="{5388A407-0C2E-422C-BD4D-17AAFD51B752}"/>
                </a:ext>
              </a:extLst>
            </p:cNvPr>
            <p:cNvSpPr/>
            <p:nvPr/>
          </p:nvSpPr>
          <p:spPr>
            <a:xfrm>
              <a:off x="11066946" y="3771753"/>
              <a:ext cx="383892" cy="55293"/>
            </a:xfrm>
            <a:custGeom>
              <a:avLst/>
              <a:gdLst>
                <a:gd name="f0" fmla="val 10800000"/>
                <a:gd name="f1" fmla="val 5400000"/>
                <a:gd name="f2" fmla="val 180"/>
                <a:gd name="f3" fmla="val w"/>
                <a:gd name="f4" fmla="val h"/>
                <a:gd name="f5" fmla="val 0"/>
                <a:gd name="f6" fmla="val 103"/>
                <a:gd name="f7" fmla="val 15"/>
                <a:gd name="f8" fmla="val 87"/>
                <a:gd name="f9" fmla="val 2"/>
                <a:gd name="f10" fmla="val 36"/>
                <a:gd name="f11" fmla="val 10"/>
                <a:gd name="f12" fmla="val 3"/>
                <a:gd name="f13" fmla="val 19"/>
                <a:gd name="f14" fmla="val 100"/>
                <a:gd name="f15" fmla="val 7"/>
                <a:gd name="f16" fmla="+- 0 0 -90"/>
                <a:gd name="f17" fmla="*/ f3 1 103"/>
                <a:gd name="f18" fmla="*/ f4 1 15"/>
                <a:gd name="f19" fmla="+- f7 0 f5"/>
                <a:gd name="f20" fmla="+- f6 0 f5"/>
                <a:gd name="f21" fmla="*/ f16 f0 1"/>
                <a:gd name="f22" fmla="*/ f20 1 103"/>
                <a:gd name="f23" fmla="*/ f19 1 15"/>
                <a:gd name="f24" fmla="*/ 103 f20 1"/>
                <a:gd name="f25" fmla="*/ 0 f19 1"/>
                <a:gd name="f26" fmla="*/ 0 f20 1"/>
                <a:gd name="f27" fmla="*/ 3 f19 1"/>
                <a:gd name="f28" fmla="*/ f21 1 f2"/>
                <a:gd name="f29" fmla="*/ f24 1 103"/>
                <a:gd name="f30" fmla="*/ f25 1 15"/>
                <a:gd name="f31" fmla="*/ f26 1 103"/>
                <a:gd name="f32" fmla="*/ f27 1 15"/>
                <a:gd name="f33" fmla="*/ 0 1 f22"/>
                <a:gd name="f34" fmla="*/ f6 1 f22"/>
                <a:gd name="f35" fmla="*/ 0 1 f23"/>
                <a:gd name="f36" fmla="*/ f7 1 f23"/>
                <a:gd name="f37" fmla="+- f28 0 f1"/>
                <a:gd name="f38" fmla="*/ f29 1 f22"/>
                <a:gd name="f39" fmla="*/ f30 1 f23"/>
                <a:gd name="f40" fmla="*/ f31 1 f22"/>
                <a:gd name="f41" fmla="*/ f32 1 f23"/>
                <a:gd name="f42" fmla="*/ f33 f17 1"/>
                <a:gd name="f43" fmla="*/ f34 f17 1"/>
                <a:gd name="f44" fmla="*/ f36 f18 1"/>
                <a:gd name="f45" fmla="*/ f35 f18 1"/>
                <a:gd name="f46" fmla="*/ f38 f17 1"/>
                <a:gd name="f47" fmla="*/ f39 f18 1"/>
                <a:gd name="f48" fmla="*/ f40 f17 1"/>
                <a:gd name="f49" fmla="*/ f41 f18 1"/>
              </a:gdLst>
              <a:ahLst/>
              <a:cxnLst>
                <a:cxn ang="3cd4">
                  <a:pos x="hc" y="t"/>
                </a:cxn>
                <a:cxn ang="0">
                  <a:pos x="r" y="vc"/>
                </a:cxn>
                <a:cxn ang="cd4">
                  <a:pos x="hc" y="b"/>
                </a:cxn>
                <a:cxn ang="cd2">
                  <a:pos x="l" y="vc"/>
                </a:cxn>
                <a:cxn ang="f37">
                  <a:pos x="f46" y="f47"/>
                </a:cxn>
                <a:cxn ang="f37">
                  <a:pos x="f48" y="f49"/>
                </a:cxn>
                <a:cxn ang="f37">
                  <a:pos x="f46" y="f47"/>
                </a:cxn>
              </a:cxnLst>
              <a:rect l="f42" t="f45" r="f43" b="f44"/>
              <a:pathLst>
                <a:path w="103" h="15">
                  <a:moveTo>
                    <a:pt x="f6" y="f5"/>
                  </a:moveTo>
                  <a:cubicBezTo>
                    <a:pt x="f8" y="f9"/>
                    <a:pt x="f10" y="f11"/>
                    <a:pt x="f5" y="f12"/>
                  </a:cubicBezTo>
                  <a:cubicBezTo>
                    <a:pt x="f13" y="f7"/>
                    <a:pt x="f14" y="f15"/>
                    <a:pt x="f6" y="f5"/>
                  </a:cubicBezTo>
                  <a:close/>
                </a:path>
              </a:pathLst>
            </a:custGeom>
            <a:solidFill>
              <a:srgbClr val="0E8EB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83" name="Freeform 77">
              <a:extLst>
                <a:ext uri="{FF2B5EF4-FFF2-40B4-BE49-F238E27FC236}">
                  <a16:creationId xmlns:a16="http://schemas.microsoft.com/office/drawing/2014/main" id="{4A61DD14-3ABD-4A37-A33F-4C5646695390}"/>
                </a:ext>
              </a:extLst>
            </p:cNvPr>
            <p:cNvSpPr/>
            <p:nvPr/>
          </p:nvSpPr>
          <p:spPr>
            <a:xfrm>
              <a:off x="11250201" y="3312029"/>
              <a:ext cx="22119" cy="448668"/>
            </a:xfrm>
            <a:custGeom>
              <a:avLst/>
              <a:gdLst>
                <a:gd name="f0" fmla="val 10800000"/>
                <a:gd name="f1" fmla="val 5400000"/>
                <a:gd name="f2" fmla="val 180"/>
                <a:gd name="f3" fmla="val w"/>
                <a:gd name="f4" fmla="val h"/>
                <a:gd name="f5" fmla="val 0"/>
                <a:gd name="f6" fmla="val 6"/>
                <a:gd name="f7" fmla="val 120"/>
                <a:gd name="f8" fmla="val 1"/>
                <a:gd name="f9" fmla="val 15"/>
                <a:gd name="f10" fmla="val 3"/>
                <a:gd name="f11" fmla="val 22"/>
                <a:gd name="f12" fmla="val 2"/>
                <a:gd name="f13" fmla="val 33"/>
                <a:gd name="f14" fmla="val 45"/>
                <a:gd name="f15" fmla="val 51"/>
                <a:gd name="f16" fmla="val 60"/>
                <a:gd name="f17" fmla="val 69"/>
                <a:gd name="f18" fmla="val 78"/>
                <a:gd name="f19" fmla="val 88"/>
                <a:gd name="f20" fmla="val 101"/>
                <a:gd name="f21" fmla="val 112"/>
                <a:gd name="f22" fmla="val 90"/>
                <a:gd name="f23" fmla="val 66"/>
                <a:gd name="f24" fmla="val 43"/>
                <a:gd name="f25" fmla="val 36"/>
                <a:gd name="f26" fmla="val 28"/>
                <a:gd name="f27" fmla="val 5"/>
                <a:gd name="f28" fmla="+- 0 0 -90"/>
                <a:gd name="f29" fmla="*/ f3 1 6"/>
                <a:gd name="f30" fmla="*/ f4 1 120"/>
                <a:gd name="f31" fmla="+- f7 0 f5"/>
                <a:gd name="f32" fmla="+- f6 0 f5"/>
                <a:gd name="f33" fmla="*/ f28 f0 1"/>
                <a:gd name="f34" fmla="*/ f32 1 6"/>
                <a:gd name="f35" fmla="*/ f31 1 120"/>
                <a:gd name="f36" fmla="*/ 1 f32 1"/>
                <a:gd name="f37" fmla="*/ 0 f31 1"/>
                <a:gd name="f38" fmla="*/ 15 f31 1"/>
                <a:gd name="f39" fmla="*/ 2 f32 1"/>
                <a:gd name="f40" fmla="*/ 33 f31 1"/>
                <a:gd name="f41" fmla="*/ 60 f31 1"/>
                <a:gd name="f42" fmla="*/ 88 f31 1"/>
                <a:gd name="f43" fmla="*/ 0 f32 1"/>
                <a:gd name="f44" fmla="*/ 120 f31 1"/>
                <a:gd name="f45" fmla="*/ 6 f32 1"/>
                <a:gd name="f46" fmla="*/ 90 f31 1"/>
                <a:gd name="f47" fmla="*/ 36 f31 1"/>
                <a:gd name="f48" fmla="*/ f33 1 f2"/>
                <a:gd name="f49" fmla="*/ f36 1 6"/>
                <a:gd name="f50" fmla="*/ f37 1 120"/>
                <a:gd name="f51" fmla="*/ f38 1 120"/>
                <a:gd name="f52" fmla="*/ f39 1 6"/>
                <a:gd name="f53" fmla="*/ f40 1 120"/>
                <a:gd name="f54" fmla="*/ f41 1 120"/>
                <a:gd name="f55" fmla="*/ f42 1 120"/>
                <a:gd name="f56" fmla="*/ f43 1 6"/>
                <a:gd name="f57" fmla="*/ f44 1 120"/>
                <a:gd name="f58" fmla="*/ f45 1 6"/>
                <a:gd name="f59" fmla="*/ f46 1 120"/>
                <a:gd name="f60" fmla="*/ f47 1 120"/>
                <a:gd name="f61" fmla="*/ 0 1 f34"/>
                <a:gd name="f62" fmla="*/ f6 1 f34"/>
                <a:gd name="f63" fmla="*/ 0 1 f35"/>
                <a:gd name="f64" fmla="*/ f7 1 f35"/>
                <a:gd name="f65" fmla="+- f48 0 f1"/>
                <a:gd name="f66" fmla="*/ f49 1 f34"/>
                <a:gd name="f67" fmla="*/ f50 1 f35"/>
                <a:gd name="f68" fmla="*/ f51 1 f35"/>
                <a:gd name="f69" fmla="*/ f52 1 f34"/>
                <a:gd name="f70" fmla="*/ f53 1 f35"/>
                <a:gd name="f71" fmla="*/ f54 1 f35"/>
                <a:gd name="f72" fmla="*/ f55 1 f35"/>
                <a:gd name="f73" fmla="*/ f56 1 f34"/>
                <a:gd name="f74" fmla="*/ f57 1 f35"/>
                <a:gd name="f75" fmla="*/ f58 1 f34"/>
                <a:gd name="f76" fmla="*/ f59 1 f35"/>
                <a:gd name="f77" fmla="*/ f60 1 f35"/>
                <a:gd name="f78" fmla="*/ f61 f29 1"/>
                <a:gd name="f79" fmla="*/ f62 f29 1"/>
                <a:gd name="f80" fmla="*/ f64 f30 1"/>
                <a:gd name="f81" fmla="*/ f63 f30 1"/>
                <a:gd name="f82" fmla="*/ f66 f29 1"/>
                <a:gd name="f83" fmla="*/ f67 f30 1"/>
                <a:gd name="f84" fmla="*/ f68 f30 1"/>
                <a:gd name="f85" fmla="*/ f69 f29 1"/>
                <a:gd name="f86" fmla="*/ f70 f30 1"/>
                <a:gd name="f87" fmla="*/ f71 f30 1"/>
                <a:gd name="f88" fmla="*/ f72 f30 1"/>
                <a:gd name="f89" fmla="*/ f73 f29 1"/>
                <a:gd name="f90" fmla="*/ f74 f30 1"/>
                <a:gd name="f91" fmla="*/ f75 f29 1"/>
                <a:gd name="f92" fmla="*/ f76 f30 1"/>
                <a:gd name="f93" fmla="*/ f77 f30 1"/>
              </a:gdLst>
              <a:ahLst/>
              <a:cxnLst>
                <a:cxn ang="3cd4">
                  <a:pos x="hc" y="t"/>
                </a:cxn>
                <a:cxn ang="0">
                  <a:pos x="r" y="vc"/>
                </a:cxn>
                <a:cxn ang="cd4">
                  <a:pos x="hc" y="b"/>
                </a:cxn>
                <a:cxn ang="cd2">
                  <a:pos x="l" y="vc"/>
                </a:cxn>
                <a:cxn ang="f65">
                  <a:pos x="f82" y="f83"/>
                </a:cxn>
                <a:cxn ang="f65">
                  <a:pos x="f82" y="f84"/>
                </a:cxn>
                <a:cxn ang="f65">
                  <a:pos x="f85" y="f86"/>
                </a:cxn>
                <a:cxn ang="f65">
                  <a:pos x="f85" y="f87"/>
                </a:cxn>
                <a:cxn ang="f65">
                  <a:pos x="f85" y="f88"/>
                </a:cxn>
                <a:cxn ang="f65">
                  <a:pos x="f89" y="f90"/>
                </a:cxn>
                <a:cxn ang="f65">
                  <a:pos x="f91" y="f92"/>
                </a:cxn>
                <a:cxn ang="f65">
                  <a:pos x="f91" y="f93"/>
                </a:cxn>
                <a:cxn ang="f65">
                  <a:pos x="f82" y="f83"/>
                </a:cxn>
              </a:cxnLst>
              <a:rect l="f78" t="f81" r="f79" b="f80"/>
              <a:pathLst>
                <a:path w="6" h="120">
                  <a:moveTo>
                    <a:pt x="f8" y="f5"/>
                  </a:moveTo>
                  <a:cubicBezTo>
                    <a:pt x="f8" y="f5"/>
                    <a:pt x="f8" y="f6"/>
                    <a:pt x="f8" y="f9"/>
                  </a:cubicBezTo>
                  <a:cubicBezTo>
                    <a:pt x="f10" y="f11"/>
                    <a:pt x="f12" y="f11"/>
                    <a:pt x="f12" y="f13"/>
                  </a:cubicBezTo>
                  <a:cubicBezTo>
                    <a:pt x="f12" y="f14"/>
                    <a:pt x="f12" y="f15"/>
                    <a:pt x="f12" y="f16"/>
                  </a:cubicBezTo>
                  <a:cubicBezTo>
                    <a:pt x="f12" y="f17"/>
                    <a:pt x="f12" y="f18"/>
                    <a:pt x="f12" y="f19"/>
                  </a:cubicBezTo>
                  <a:cubicBezTo>
                    <a:pt x="f12" y="f20"/>
                    <a:pt x="f5" y="f7"/>
                    <a:pt x="f5" y="f7"/>
                  </a:cubicBezTo>
                  <a:cubicBezTo>
                    <a:pt x="f5" y="f7"/>
                    <a:pt x="f6" y="f21"/>
                    <a:pt x="f6" y="f22"/>
                  </a:cubicBezTo>
                  <a:cubicBezTo>
                    <a:pt x="f6" y="f23"/>
                    <a:pt x="f6" y="f24"/>
                    <a:pt x="f6" y="f25"/>
                  </a:cubicBezTo>
                  <a:cubicBezTo>
                    <a:pt x="f6" y="f26"/>
                    <a:pt x="f27" y="f6"/>
                    <a:pt x="f8" y="f5"/>
                  </a:cubicBezTo>
                  <a:close/>
                </a:path>
              </a:pathLst>
            </a:custGeom>
            <a:solidFill>
              <a:srgbClr val="0E8EB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84" name="Freeform 78">
              <a:extLst>
                <a:ext uri="{FF2B5EF4-FFF2-40B4-BE49-F238E27FC236}">
                  <a16:creationId xmlns:a16="http://schemas.microsoft.com/office/drawing/2014/main" id="{951124A5-9E54-4D11-A74E-BB41FCBD51BB}"/>
                </a:ext>
              </a:extLst>
            </p:cNvPr>
            <p:cNvSpPr/>
            <p:nvPr/>
          </p:nvSpPr>
          <p:spPr>
            <a:xfrm>
              <a:off x="11779437" y="3035570"/>
              <a:ext cx="30019" cy="26855"/>
            </a:xfrm>
            <a:custGeom>
              <a:avLst/>
              <a:gdLst>
                <a:gd name="f0" fmla="val 10800000"/>
                <a:gd name="f1" fmla="val 5400000"/>
                <a:gd name="f2" fmla="val 180"/>
                <a:gd name="f3" fmla="val w"/>
                <a:gd name="f4" fmla="val h"/>
                <a:gd name="f5" fmla="val 0"/>
                <a:gd name="f6" fmla="val 8"/>
                <a:gd name="f7" fmla="val 7"/>
                <a:gd name="f8" fmla="val 3"/>
                <a:gd name="f9" fmla="val 5"/>
                <a:gd name="f10" fmla="val 6"/>
                <a:gd name="f11" fmla="val 4"/>
                <a:gd name="f12" fmla="val 2"/>
                <a:gd name="f13" fmla="val 1"/>
                <a:gd name="f14" fmla="+- 0 0 -90"/>
                <a:gd name="f15" fmla="*/ f3 1 8"/>
                <a:gd name="f16" fmla="*/ f4 1 7"/>
                <a:gd name="f17" fmla="+- f7 0 f5"/>
                <a:gd name="f18" fmla="+- f6 0 f5"/>
                <a:gd name="f19" fmla="*/ f14 f0 1"/>
                <a:gd name="f20" fmla="*/ f18 1 8"/>
                <a:gd name="f21" fmla="*/ f17 1 7"/>
                <a:gd name="f22" fmla="*/ 8 f18 1"/>
                <a:gd name="f23" fmla="*/ 3 f17 1"/>
                <a:gd name="f24" fmla="*/ 4 f18 1"/>
                <a:gd name="f25" fmla="*/ 7 f17 1"/>
                <a:gd name="f26" fmla="*/ 0 f18 1"/>
                <a:gd name="f27" fmla="*/ 3 f18 1"/>
                <a:gd name="f28" fmla="*/ 0 f17 1"/>
                <a:gd name="f29" fmla="*/ f19 1 f2"/>
                <a:gd name="f30" fmla="*/ f22 1 8"/>
                <a:gd name="f31" fmla="*/ f23 1 7"/>
                <a:gd name="f32" fmla="*/ f24 1 8"/>
                <a:gd name="f33" fmla="*/ f25 1 7"/>
                <a:gd name="f34" fmla="*/ f26 1 8"/>
                <a:gd name="f35" fmla="*/ f27 1 8"/>
                <a:gd name="f36" fmla="*/ f28 1 7"/>
                <a:gd name="f37" fmla="*/ 0 1 f20"/>
                <a:gd name="f38" fmla="*/ f6 1 f20"/>
                <a:gd name="f39" fmla="*/ 0 1 f21"/>
                <a:gd name="f40" fmla="*/ f7 1 f21"/>
                <a:gd name="f41" fmla="+- f29 0 f1"/>
                <a:gd name="f42" fmla="*/ f30 1 f20"/>
                <a:gd name="f43" fmla="*/ f31 1 f21"/>
                <a:gd name="f44" fmla="*/ f32 1 f20"/>
                <a:gd name="f45" fmla="*/ f33 1 f21"/>
                <a:gd name="f46" fmla="*/ f34 1 f20"/>
                <a:gd name="f47" fmla="*/ f35 1 f20"/>
                <a:gd name="f48" fmla="*/ f36 1 f21"/>
                <a:gd name="f49" fmla="*/ f37 f15 1"/>
                <a:gd name="f50" fmla="*/ f38 f15 1"/>
                <a:gd name="f51" fmla="*/ f40 f16 1"/>
                <a:gd name="f52" fmla="*/ f39 f16 1"/>
                <a:gd name="f53" fmla="*/ f42 f15 1"/>
                <a:gd name="f54" fmla="*/ f43 f16 1"/>
                <a:gd name="f55" fmla="*/ f44 f15 1"/>
                <a:gd name="f56" fmla="*/ f45 f16 1"/>
                <a:gd name="f57" fmla="*/ f46 f15 1"/>
                <a:gd name="f58" fmla="*/ f47 f15 1"/>
                <a:gd name="f59" fmla="*/ f48 f16 1"/>
              </a:gdLst>
              <a:ahLst/>
              <a:cxnLst>
                <a:cxn ang="3cd4">
                  <a:pos x="hc" y="t"/>
                </a:cxn>
                <a:cxn ang="0">
                  <a:pos x="r" y="vc"/>
                </a:cxn>
                <a:cxn ang="cd4">
                  <a:pos x="hc" y="b"/>
                </a:cxn>
                <a:cxn ang="cd2">
                  <a:pos x="l" y="vc"/>
                </a:cxn>
                <a:cxn ang="f41">
                  <a:pos x="f53" y="f54"/>
                </a:cxn>
                <a:cxn ang="f41">
                  <a:pos x="f55" y="f56"/>
                </a:cxn>
                <a:cxn ang="f41">
                  <a:pos x="f57" y="f54"/>
                </a:cxn>
                <a:cxn ang="f41">
                  <a:pos x="f58" y="f59"/>
                </a:cxn>
                <a:cxn ang="f41">
                  <a:pos x="f53" y="f54"/>
                </a:cxn>
              </a:cxnLst>
              <a:rect l="f49" t="f52" r="f50" b="f51"/>
              <a:pathLst>
                <a:path w="8" h="7">
                  <a:moveTo>
                    <a:pt x="f6" y="f8"/>
                  </a:moveTo>
                  <a:cubicBezTo>
                    <a:pt x="f6" y="f9"/>
                    <a:pt x="f10" y="f7"/>
                    <a:pt x="f11" y="f7"/>
                  </a:cubicBezTo>
                  <a:cubicBezTo>
                    <a:pt x="f12" y="f7"/>
                    <a:pt x="f5" y="f10"/>
                    <a:pt x="f5" y="f8"/>
                  </a:cubicBezTo>
                  <a:cubicBezTo>
                    <a:pt x="f5" y="f12"/>
                    <a:pt x="f12" y="f5"/>
                    <a:pt x="f8" y="f5"/>
                  </a:cubicBezTo>
                  <a:cubicBezTo>
                    <a:pt x="f9" y="f5"/>
                    <a:pt x="f7" y="f13"/>
                    <a:pt x="f6" y="f8"/>
                  </a:cubicBezTo>
                  <a:close/>
                </a:path>
              </a:pathLst>
            </a:custGeom>
            <a:solidFill>
              <a:srgbClr val="FFF7D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grpSp>
      <p:grpSp>
        <p:nvGrpSpPr>
          <p:cNvPr id="285" name="Group 5">
            <a:extLst>
              <a:ext uri="{FF2B5EF4-FFF2-40B4-BE49-F238E27FC236}">
                <a16:creationId xmlns:a16="http://schemas.microsoft.com/office/drawing/2014/main" id="{05942242-B457-40AF-BDD7-AF4A740C9983}"/>
              </a:ext>
            </a:extLst>
          </p:cNvPr>
          <p:cNvGrpSpPr/>
          <p:nvPr/>
        </p:nvGrpSpPr>
        <p:grpSpPr>
          <a:xfrm>
            <a:off x="7988061" y="2988643"/>
            <a:ext cx="2439572" cy="3074770"/>
            <a:chOff x="7988061" y="2988643"/>
            <a:chExt cx="2439572" cy="3074770"/>
          </a:xfrm>
        </p:grpSpPr>
        <p:sp>
          <p:nvSpPr>
            <p:cNvPr id="286" name="Freeform 6">
              <a:extLst>
                <a:ext uri="{FF2B5EF4-FFF2-40B4-BE49-F238E27FC236}">
                  <a16:creationId xmlns:a16="http://schemas.microsoft.com/office/drawing/2014/main" id="{D5817E9C-DF1E-4CE2-B32D-85078C82CCB1}"/>
                </a:ext>
              </a:extLst>
            </p:cNvPr>
            <p:cNvSpPr/>
            <p:nvPr/>
          </p:nvSpPr>
          <p:spPr>
            <a:xfrm>
              <a:off x="8093454" y="3477682"/>
              <a:ext cx="727935" cy="912031"/>
            </a:xfrm>
            <a:custGeom>
              <a:avLst/>
              <a:gdLst>
                <a:gd name="f0" fmla="val 10800000"/>
                <a:gd name="f1" fmla="val 5400000"/>
                <a:gd name="f2" fmla="val 180"/>
                <a:gd name="f3" fmla="val w"/>
                <a:gd name="f4" fmla="val h"/>
                <a:gd name="f5" fmla="val 0"/>
                <a:gd name="f6" fmla="val 219"/>
                <a:gd name="f7" fmla="val 275"/>
                <a:gd name="f8" fmla="val 124"/>
                <a:gd name="f9" fmla="val 41"/>
                <a:gd name="f10" fmla="val 122"/>
                <a:gd name="f11" fmla="val 40"/>
                <a:gd name="f12" fmla="val 121"/>
                <a:gd name="f13" fmla="val 119"/>
                <a:gd name="f14" fmla="val 39"/>
                <a:gd name="f15" fmla="val 143"/>
                <a:gd name="f16" fmla="val 37"/>
                <a:gd name="f17" fmla="val 146"/>
                <a:gd name="f18" fmla="val 16"/>
                <a:gd name="f19" fmla="val 137"/>
                <a:gd name="f20" fmla="val 2"/>
                <a:gd name="f21" fmla="val 12"/>
                <a:gd name="f22" fmla="val 123"/>
                <a:gd name="f23" fmla="val 29"/>
                <a:gd name="f24" fmla="val 117"/>
                <a:gd name="f25" fmla="val 36"/>
                <a:gd name="f26" fmla="val 129"/>
                <a:gd name="f27" fmla="val 18"/>
                <a:gd name="f28" fmla="val 116"/>
                <a:gd name="f29" fmla="val 3"/>
                <a:gd name="f30" fmla="val 101"/>
                <a:gd name="f31" fmla="val 108"/>
                <a:gd name="f32" fmla="val 7"/>
                <a:gd name="f33" fmla="val 111"/>
                <a:gd name="f34" fmla="val 27"/>
                <a:gd name="f35" fmla="val 112"/>
                <a:gd name="f36" fmla="val 70"/>
                <a:gd name="f37" fmla="val 26"/>
                <a:gd name="f38" fmla="val 1"/>
                <a:gd name="f39" fmla="val 57"/>
                <a:gd name="f40" fmla="val 73"/>
                <a:gd name="f41" fmla="val 23"/>
                <a:gd name="f42" fmla="val 76"/>
                <a:gd name="f43" fmla="val 59"/>
                <a:gd name="f44" fmla="val 67"/>
                <a:gd name="f45" fmla="val 140"/>
                <a:gd name="f46" fmla="val 235"/>
                <a:gd name="f47" fmla="val 195"/>
                <a:gd name="f48" fmla="val 230"/>
                <a:gd name="f49" fmla="val 206"/>
                <a:gd name="f50" fmla="val 84"/>
                <a:gd name="f51" fmla="+- 0 0 -90"/>
                <a:gd name="f52" fmla="*/ f3 1 219"/>
                <a:gd name="f53" fmla="*/ f4 1 275"/>
                <a:gd name="f54" fmla="+- f7 0 f5"/>
                <a:gd name="f55" fmla="+- f6 0 f5"/>
                <a:gd name="f56" fmla="*/ f51 f0 1"/>
                <a:gd name="f57" fmla="*/ f55 1 219"/>
                <a:gd name="f58" fmla="*/ f54 1 275"/>
                <a:gd name="f59" fmla="*/ 124 f55 1"/>
                <a:gd name="f60" fmla="*/ 41 f54 1"/>
                <a:gd name="f61" fmla="*/ 119 f55 1"/>
                <a:gd name="f62" fmla="*/ 39 f54 1"/>
                <a:gd name="f63" fmla="*/ 137 f55 1"/>
                <a:gd name="f64" fmla="*/ 2 f54 1"/>
                <a:gd name="f65" fmla="*/ 117 f55 1"/>
                <a:gd name="f66" fmla="*/ 36 f54 1"/>
                <a:gd name="f67" fmla="*/ 101 f55 1"/>
                <a:gd name="f68" fmla="*/ 0 f54 1"/>
                <a:gd name="f69" fmla="*/ 112 f55 1"/>
                <a:gd name="f70" fmla="*/ 37 f54 1"/>
                <a:gd name="f71" fmla="*/ 0 f55 1"/>
                <a:gd name="f72" fmla="*/ 73 f54 1"/>
                <a:gd name="f73" fmla="*/ 59 f55 1"/>
                <a:gd name="f74" fmla="*/ 70 f54 1"/>
                <a:gd name="f75" fmla="*/ 140 f55 1"/>
                <a:gd name="f76" fmla="*/ 235 f54 1"/>
                <a:gd name="f77" fmla="*/ 219 f55 1"/>
                <a:gd name="f78" fmla="*/ 230 f54 1"/>
                <a:gd name="f79" fmla="*/ f56 1 f2"/>
                <a:gd name="f80" fmla="*/ f59 1 219"/>
                <a:gd name="f81" fmla="*/ f60 1 275"/>
                <a:gd name="f82" fmla="*/ f61 1 219"/>
                <a:gd name="f83" fmla="*/ f62 1 275"/>
                <a:gd name="f84" fmla="*/ f63 1 219"/>
                <a:gd name="f85" fmla="*/ f64 1 275"/>
                <a:gd name="f86" fmla="*/ f65 1 219"/>
                <a:gd name="f87" fmla="*/ f66 1 275"/>
                <a:gd name="f88" fmla="*/ f67 1 219"/>
                <a:gd name="f89" fmla="*/ f68 1 275"/>
                <a:gd name="f90" fmla="*/ f69 1 219"/>
                <a:gd name="f91" fmla="*/ f70 1 275"/>
                <a:gd name="f92" fmla="*/ f71 1 219"/>
                <a:gd name="f93" fmla="*/ f72 1 275"/>
                <a:gd name="f94" fmla="*/ f73 1 219"/>
                <a:gd name="f95" fmla="*/ f74 1 275"/>
                <a:gd name="f96" fmla="*/ f75 1 219"/>
                <a:gd name="f97" fmla="*/ f76 1 275"/>
                <a:gd name="f98" fmla="*/ f77 1 219"/>
                <a:gd name="f99" fmla="*/ f78 1 275"/>
                <a:gd name="f100" fmla="*/ 0 1 f57"/>
                <a:gd name="f101" fmla="*/ f6 1 f57"/>
                <a:gd name="f102" fmla="*/ 0 1 f58"/>
                <a:gd name="f103" fmla="*/ f7 1 f58"/>
                <a:gd name="f104" fmla="+- f79 0 f1"/>
                <a:gd name="f105" fmla="*/ f80 1 f57"/>
                <a:gd name="f106" fmla="*/ f81 1 f58"/>
                <a:gd name="f107" fmla="*/ f82 1 f57"/>
                <a:gd name="f108" fmla="*/ f83 1 f58"/>
                <a:gd name="f109" fmla="*/ f84 1 f57"/>
                <a:gd name="f110" fmla="*/ f85 1 f58"/>
                <a:gd name="f111" fmla="*/ f86 1 f57"/>
                <a:gd name="f112" fmla="*/ f87 1 f58"/>
                <a:gd name="f113" fmla="*/ f88 1 f57"/>
                <a:gd name="f114" fmla="*/ f89 1 f58"/>
                <a:gd name="f115" fmla="*/ f90 1 f57"/>
                <a:gd name="f116" fmla="*/ f91 1 f58"/>
                <a:gd name="f117" fmla="*/ f92 1 f57"/>
                <a:gd name="f118" fmla="*/ f93 1 f58"/>
                <a:gd name="f119" fmla="*/ f94 1 f57"/>
                <a:gd name="f120" fmla="*/ f95 1 f58"/>
                <a:gd name="f121" fmla="*/ f96 1 f57"/>
                <a:gd name="f122" fmla="*/ f97 1 f58"/>
                <a:gd name="f123" fmla="*/ f98 1 f57"/>
                <a:gd name="f124" fmla="*/ f99 1 f58"/>
                <a:gd name="f125" fmla="*/ f100 f52 1"/>
                <a:gd name="f126" fmla="*/ f101 f52 1"/>
                <a:gd name="f127" fmla="*/ f103 f53 1"/>
                <a:gd name="f128" fmla="*/ f102 f53 1"/>
                <a:gd name="f129" fmla="*/ f105 f52 1"/>
                <a:gd name="f130" fmla="*/ f106 f53 1"/>
                <a:gd name="f131" fmla="*/ f107 f52 1"/>
                <a:gd name="f132" fmla="*/ f108 f53 1"/>
                <a:gd name="f133" fmla="*/ f109 f52 1"/>
                <a:gd name="f134" fmla="*/ f110 f53 1"/>
                <a:gd name="f135" fmla="*/ f111 f52 1"/>
                <a:gd name="f136" fmla="*/ f112 f53 1"/>
                <a:gd name="f137" fmla="*/ f113 f52 1"/>
                <a:gd name="f138" fmla="*/ f114 f53 1"/>
                <a:gd name="f139" fmla="*/ f115 f52 1"/>
                <a:gd name="f140" fmla="*/ f116 f53 1"/>
                <a:gd name="f141" fmla="*/ f117 f52 1"/>
                <a:gd name="f142" fmla="*/ f118 f53 1"/>
                <a:gd name="f143" fmla="*/ f119 f52 1"/>
                <a:gd name="f144" fmla="*/ f120 f53 1"/>
                <a:gd name="f145" fmla="*/ f121 f52 1"/>
                <a:gd name="f146" fmla="*/ f122 f53 1"/>
                <a:gd name="f147" fmla="*/ f123 f52 1"/>
                <a:gd name="f148" fmla="*/ f124 f53 1"/>
              </a:gdLst>
              <a:ahLst/>
              <a:cxnLst>
                <a:cxn ang="3cd4">
                  <a:pos x="hc" y="t"/>
                </a:cxn>
                <a:cxn ang="0">
                  <a:pos x="r" y="vc"/>
                </a:cxn>
                <a:cxn ang="cd4">
                  <a:pos x="hc" y="b"/>
                </a:cxn>
                <a:cxn ang="cd2">
                  <a:pos x="l" y="vc"/>
                </a:cxn>
                <a:cxn ang="f104">
                  <a:pos x="f129" y="f130"/>
                </a:cxn>
                <a:cxn ang="f104">
                  <a:pos x="f131" y="f132"/>
                </a:cxn>
                <a:cxn ang="f104">
                  <a:pos x="f133" y="f134"/>
                </a:cxn>
                <a:cxn ang="f104">
                  <a:pos x="f135" y="f136"/>
                </a:cxn>
                <a:cxn ang="f104">
                  <a:pos x="f137" y="f138"/>
                </a:cxn>
                <a:cxn ang="f104">
                  <a:pos x="f139" y="f140"/>
                </a:cxn>
                <a:cxn ang="f104">
                  <a:pos x="f141" y="f142"/>
                </a:cxn>
                <a:cxn ang="f104">
                  <a:pos x="f143" y="f144"/>
                </a:cxn>
                <a:cxn ang="f104">
                  <a:pos x="f145" y="f146"/>
                </a:cxn>
                <a:cxn ang="f104">
                  <a:pos x="f147" y="f148"/>
                </a:cxn>
                <a:cxn ang="f104">
                  <a:pos x="f129" y="f130"/>
                </a:cxn>
              </a:cxnLst>
              <a:rect l="f125" t="f128" r="f126" b="f127"/>
              <a:pathLst>
                <a:path w="219" h="275">
                  <a:moveTo>
                    <a:pt x="f8" y="f9"/>
                  </a:moveTo>
                  <a:cubicBezTo>
                    <a:pt x="f10" y="f11"/>
                    <a:pt x="f12" y="f11"/>
                    <a:pt x="f13" y="f14"/>
                  </a:cubicBezTo>
                  <a:cubicBezTo>
                    <a:pt x="f15" y="f16"/>
                    <a:pt x="f17" y="f18"/>
                    <a:pt x="f19" y="f20"/>
                  </a:cubicBezTo>
                  <a:cubicBezTo>
                    <a:pt x="f19" y="f21"/>
                    <a:pt x="f22" y="f23"/>
                    <a:pt x="f24" y="f25"/>
                  </a:cubicBezTo>
                  <a:cubicBezTo>
                    <a:pt x="f26" y="f27"/>
                    <a:pt x="f28" y="f29"/>
                    <a:pt x="f30" y="f5"/>
                  </a:cubicBezTo>
                  <a:cubicBezTo>
                    <a:pt x="f31" y="f32"/>
                    <a:pt x="f33" y="f34"/>
                    <a:pt x="f35" y="f16"/>
                  </a:cubicBezTo>
                  <a:cubicBezTo>
                    <a:pt x="f36" y="f37"/>
                    <a:pt x="f38" y="f39"/>
                    <a:pt x="f5" y="f40"/>
                  </a:cubicBezTo>
                  <a:cubicBezTo>
                    <a:pt x="f41" y="f42"/>
                    <a:pt x="f43" y="f36"/>
                    <a:pt x="f43" y="f36"/>
                  </a:cubicBezTo>
                  <a:cubicBezTo>
                    <a:pt x="f43" y="f36"/>
                    <a:pt x="f44" y="f2"/>
                    <a:pt x="f45" y="f46"/>
                  </a:cubicBezTo>
                  <a:cubicBezTo>
                    <a:pt x="f47" y="f7"/>
                    <a:pt x="f6" y="f48"/>
                    <a:pt x="f6" y="f48"/>
                  </a:cubicBezTo>
                  <a:cubicBezTo>
                    <a:pt x="f6" y="f48"/>
                    <a:pt x="f49" y="f50"/>
                    <a:pt x="f8" y="f9"/>
                  </a:cubicBezTo>
                  <a:close/>
                </a:path>
              </a:pathLst>
            </a:custGeom>
            <a:solidFill>
              <a:srgbClr val="3B3B3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87" name="Oval 7">
              <a:extLst>
                <a:ext uri="{FF2B5EF4-FFF2-40B4-BE49-F238E27FC236}">
                  <a16:creationId xmlns:a16="http://schemas.microsoft.com/office/drawing/2014/main" id="{259BCC8F-BA8C-44D5-9B80-5D5554516A3A}"/>
                </a:ext>
              </a:extLst>
            </p:cNvPr>
            <p:cNvSpPr/>
            <p:nvPr/>
          </p:nvSpPr>
          <p:spPr>
            <a:xfrm>
              <a:off x="8349212" y="3612593"/>
              <a:ext cx="66047" cy="6323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7D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88" name="Freeform 8">
              <a:extLst>
                <a:ext uri="{FF2B5EF4-FFF2-40B4-BE49-F238E27FC236}">
                  <a16:creationId xmlns:a16="http://schemas.microsoft.com/office/drawing/2014/main" id="{EFA59F7C-A2C7-4499-8ADA-06B7F22DFA7E}"/>
                </a:ext>
              </a:extLst>
            </p:cNvPr>
            <p:cNvSpPr/>
            <p:nvPr/>
          </p:nvSpPr>
          <p:spPr>
            <a:xfrm>
              <a:off x="9158657" y="4929347"/>
              <a:ext cx="120856" cy="1134066"/>
            </a:xfrm>
            <a:custGeom>
              <a:avLst/>
              <a:gdLst>
                <a:gd name="f0" fmla="val 10800000"/>
                <a:gd name="f1" fmla="val 5400000"/>
                <a:gd name="f2" fmla="val 180"/>
                <a:gd name="f3" fmla="val w"/>
                <a:gd name="f4" fmla="val h"/>
                <a:gd name="f5" fmla="val 0"/>
                <a:gd name="f6" fmla="val 97"/>
                <a:gd name="f7" fmla="val 673"/>
                <a:gd name="f8" fmla="val 19"/>
                <a:gd name="f9" fmla="val 85"/>
                <a:gd name="f10" fmla="val 47"/>
                <a:gd name="f11" fmla="+- 0 0 -90"/>
                <a:gd name="f12" fmla="*/ f3 1 97"/>
                <a:gd name="f13" fmla="*/ f4 1 673"/>
                <a:gd name="f14" fmla="+- f7 0 f5"/>
                <a:gd name="f15" fmla="+- f6 0 f5"/>
                <a:gd name="f16" fmla="*/ f11 f0 1"/>
                <a:gd name="f17" fmla="*/ f15 1 97"/>
                <a:gd name="f18" fmla="*/ f14 1 673"/>
                <a:gd name="f19" fmla="*/ 0 f15 1"/>
                <a:gd name="f20" fmla="*/ 0 f14 1"/>
                <a:gd name="f21" fmla="*/ 19 f15 1"/>
                <a:gd name="f22" fmla="*/ 673 f14 1"/>
                <a:gd name="f23" fmla="*/ 97 f15 1"/>
                <a:gd name="f24" fmla="*/ 85 f15 1"/>
                <a:gd name="f25" fmla="*/ 47 f14 1"/>
                <a:gd name="f26" fmla="*/ f16 1 f2"/>
                <a:gd name="f27" fmla="*/ f19 1 97"/>
                <a:gd name="f28" fmla="*/ f20 1 673"/>
                <a:gd name="f29" fmla="*/ f21 1 97"/>
                <a:gd name="f30" fmla="*/ f22 1 673"/>
                <a:gd name="f31" fmla="*/ f23 1 97"/>
                <a:gd name="f32" fmla="*/ f24 1 97"/>
                <a:gd name="f33" fmla="*/ f25 1 673"/>
                <a:gd name="f34" fmla="*/ 0 1 f17"/>
                <a:gd name="f35" fmla="*/ f6 1 f17"/>
                <a:gd name="f36" fmla="*/ 0 1 f18"/>
                <a:gd name="f37" fmla="*/ f7 1 f18"/>
                <a:gd name="f38" fmla="+- f26 0 f1"/>
                <a:gd name="f39" fmla="*/ f27 1 f17"/>
                <a:gd name="f40" fmla="*/ f28 1 f18"/>
                <a:gd name="f41" fmla="*/ f29 1 f17"/>
                <a:gd name="f42" fmla="*/ f30 1 f18"/>
                <a:gd name="f43" fmla="*/ f31 1 f17"/>
                <a:gd name="f44" fmla="*/ f32 1 f17"/>
                <a:gd name="f45" fmla="*/ f33 1 f18"/>
                <a:gd name="f46" fmla="*/ f34 f12 1"/>
                <a:gd name="f47" fmla="*/ f35 f12 1"/>
                <a:gd name="f48" fmla="*/ f37 f13 1"/>
                <a:gd name="f49" fmla="*/ f36 f13 1"/>
                <a:gd name="f50" fmla="*/ f39 f12 1"/>
                <a:gd name="f51" fmla="*/ f40 f13 1"/>
                <a:gd name="f52" fmla="*/ f41 f12 1"/>
                <a:gd name="f53" fmla="*/ f42 f13 1"/>
                <a:gd name="f54" fmla="*/ f43 f12 1"/>
                <a:gd name="f55" fmla="*/ f44 f12 1"/>
                <a:gd name="f56" fmla="*/ f45 f13 1"/>
              </a:gdLst>
              <a:ahLst/>
              <a:cxnLst>
                <a:cxn ang="3cd4">
                  <a:pos x="hc" y="t"/>
                </a:cxn>
                <a:cxn ang="0">
                  <a:pos x="r" y="vc"/>
                </a:cxn>
                <a:cxn ang="cd4">
                  <a:pos x="hc" y="b"/>
                </a:cxn>
                <a:cxn ang="cd2">
                  <a:pos x="l" y="vc"/>
                </a:cxn>
                <a:cxn ang="f38">
                  <a:pos x="f50" y="f51"/>
                </a:cxn>
                <a:cxn ang="f38">
                  <a:pos x="f52" y="f53"/>
                </a:cxn>
                <a:cxn ang="f38">
                  <a:pos x="f54" y="f53"/>
                </a:cxn>
                <a:cxn ang="f38">
                  <a:pos x="f55" y="f56"/>
                </a:cxn>
                <a:cxn ang="f38">
                  <a:pos x="f50" y="f51"/>
                </a:cxn>
                <a:cxn ang="f38">
                  <a:pos x="f50" y="f51"/>
                </a:cxn>
                <a:cxn ang="f38">
                  <a:pos x="f50" y="f51"/>
                </a:cxn>
              </a:cxnLst>
              <a:rect l="f46" t="f49" r="f47" b="f48"/>
              <a:pathLst>
                <a:path w="97" h="673">
                  <a:moveTo>
                    <a:pt x="f5" y="f5"/>
                  </a:moveTo>
                  <a:lnTo>
                    <a:pt x="f8" y="f7"/>
                  </a:lnTo>
                  <a:lnTo>
                    <a:pt x="f6" y="f7"/>
                  </a:lnTo>
                  <a:lnTo>
                    <a:pt x="f9" y="f10"/>
                  </a:lnTo>
                  <a:lnTo>
                    <a:pt x="f5" y="f5"/>
                  </a:lnTo>
                  <a:lnTo>
                    <a:pt x="f5" y="f5"/>
                  </a:lnTo>
                  <a:lnTo>
                    <a:pt x="f5" y="f5"/>
                  </a:lnTo>
                  <a:close/>
                </a:path>
              </a:pathLst>
            </a:custGeom>
            <a:solidFill>
              <a:srgbClr val="6E401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89" name="Freeform 9">
              <a:extLst>
                <a:ext uri="{FF2B5EF4-FFF2-40B4-BE49-F238E27FC236}">
                  <a16:creationId xmlns:a16="http://schemas.microsoft.com/office/drawing/2014/main" id="{DD54E52F-DE6D-4834-9D00-F2D20BF10A75}"/>
                </a:ext>
              </a:extLst>
            </p:cNvPr>
            <p:cNvSpPr/>
            <p:nvPr/>
          </p:nvSpPr>
          <p:spPr>
            <a:xfrm>
              <a:off x="8856521" y="4964478"/>
              <a:ext cx="777121" cy="401915"/>
            </a:xfrm>
            <a:custGeom>
              <a:avLst/>
              <a:gdLst>
                <a:gd name="f0" fmla="val 10800000"/>
                <a:gd name="f1" fmla="val 5400000"/>
                <a:gd name="f2" fmla="val 180"/>
                <a:gd name="f3" fmla="val w"/>
                <a:gd name="f4" fmla="val h"/>
                <a:gd name="f5" fmla="val 0"/>
                <a:gd name="f6" fmla="val 234"/>
                <a:gd name="f7" fmla="val 121"/>
                <a:gd name="f8" fmla="val 35"/>
                <a:gd name="f9" fmla="val 17"/>
                <a:gd name="f10" fmla="val 30"/>
                <a:gd name="f11" fmla="val 22"/>
                <a:gd name="f12" fmla="val 52"/>
                <a:gd name="f13" fmla="val 2"/>
                <a:gd name="f14" fmla="val 78"/>
                <a:gd name="f15" fmla="val 12"/>
                <a:gd name="f16" fmla="val 65"/>
                <a:gd name="f17" fmla="val 26"/>
                <a:gd name="f18" fmla="val 60"/>
                <a:gd name="f19" fmla="val 19"/>
                <a:gd name="f20" fmla="val 79"/>
                <a:gd name="f21" fmla="val 28"/>
                <a:gd name="f22" fmla="val 107"/>
                <a:gd name="f23" fmla="val 89"/>
                <a:gd name="f24" fmla="val 53"/>
                <a:gd name="f25" fmla="val 81"/>
                <a:gd name="f26" fmla="val 61"/>
                <a:gd name="f27" fmla="val 115"/>
                <a:gd name="f28" fmla="val 94"/>
                <a:gd name="f29" fmla="val 72"/>
                <a:gd name="f30" fmla="val 67"/>
                <a:gd name="f31" fmla="val 117"/>
                <a:gd name="f32" fmla="val 111"/>
                <a:gd name="f33" fmla="val 103"/>
                <a:gd name="f34" fmla="val 101"/>
                <a:gd name="f35" fmla="val 76"/>
                <a:gd name="f36" fmla="val 134"/>
                <a:gd name="f37" fmla="val 112"/>
                <a:gd name="f38" fmla="val 151"/>
                <a:gd name="f39" fmla="val 105"/>
                <a:gd name="f40" fmla="val 137"/>
                <a:gd name="f41" fmla="val 130"/>
                <a:gd name="f42" fmla="val 157"/>
                <a:gd name="f43" fmla="val 158"/>
                <a:gd name="f44" fmla="val 98"/>
                <a:gd name="f45" fmla="val 179"/>
                <a:gd name="f46" fmla="val 169"/>
                <a:gd name="f47" fmla="val 62"/>
                <a:gd name="f48" fmla="val 202"/>
                <a:gd name="f49" fmla="val 205"/>
                <a:gd name="f50" fmla="val 226"/>
                <a:gd name="f51" fmla="val 231"/>
                <a:gd name="f52" fmla="val 233"/>
                <a:gd name="f53" fmla="val 219"/>
                <a:gd name="f54" fmla="val 48"/>
                <a:gd name="f55" fmla="val 38"/>
                <a:gd name="f56" fmla="val 191"/>
                <a:gd name="f57" fmla="val 27"/>
                <a:gd name="f58" fmla="+- 0 0 -90"/>
                <a:gd name="f59" fmla="*/ f3 1 234"/>
                <a:gd name="f60" fmla="*/ f4 1 121"/>
                <a:gd name="f61" fmla="+- f7 0 f5"/>
                <a:gd name="f62" fmla="+- f6 0 f5"/>
                <a:gd name="f63" fmla="*/ f58 f0 1"/>
                <a:gd name="f64" fmla="*/ f62 1 234"/>
                <a:gd name="f65" fmla="*/ f61 1 121"/>
                <a:gd name="f66" fmla="*/ 35 f62 1"/>
                <a:gd name="f67" fmla="*/ 17 f61 1"/>
                <a:gd name="f68" fmla="*/ 2 f62 1"/>
                <a:gd name="f69" fmla="*/ 78 f61 1"/>
                <a:gd name="f70" fmla="*/ 26 f62 1"/>
                <a:gd name="f71" fmla="*/ 60 f61 1"/>
                <a:gd name="f72" fmla="*/ 28 f62 1"/>
                <a:gd name="f73" fmla="*/ 107 f61 1"/>
                <a:gd name="f74" fmla="*/ 53 f62 1"/>
                <a:gd name="f75" fmla="*/ 81 f61 1"/>
                <a:gd name="f76" fmla="*/ 61 f62 1"/>
                <a:gd name="f77" fmla="*/ 115 f61 1"/>
                <a:gd name="f78" fmla="*/ 72 f62 1"/>
                <a:gd name="f79" fmla="*/ 67 f61 1"/>
                <a:gd name="f80" fmla="*/ 94 f62 1"/>
                <a:gd name="f81" fmla="*/ 117 f61 1"/>
                <a:gd name="f82" fmla="*/ 101 f62 1"/>
                <a:gd name="f83" fmla="*/ 76 f61 1"/>
                <a:gd name="f84" fmla="*/ 134 f62 1"/>
                <a:gd name="f85" fmla="*/ 121 f61 1"/>
                <a:gd name="f86" fmla="*/ 72 f61 1"/>
                <a:gd name="f87" fmla="*/ 158 f62 1"/>
                <a:gd name="f88" fmla="*/ 98 f61 1"/>
                <a:gd name="f89" fmla="*/ 169 f62 1"/>
                <a:gd name="f90" fmla="*/ 62 f61 1"/>
                <a:gd name="f91" fmla="*/ 205 f62 1"/>
                <a:gd name="f92" fmla="*/ 105 f61 1"/>
                <a:gd name="f93" fmla="*/ 202 f62 1"/>
                <a:gd name="f94" fmla="*/ 52 f61 1"/>
                <a:gd name="f95" fmla="*/ 233 f62 1"/>
                <a:gd name="f96" fmla="*/ 79 f61 1"/>
                <a:gd name="f97" fmla="*/ 38 f61 1"/>
                <a:gd name="f98" fmla="*/ 107 f62 1"/>
                <a:gd name="f99" fmla="*/ 0 f61 1"/>
                <a:gd name="f100" fmla="*/ f63 1 f2"/>
                <a:gd name="f101" fmla="*/ f66 1 234"/>
                <a:gd name="f102" fmla="*/ f67 1 121"/>
                <a:gd name="f103" fmla="*/ f68 1 234"/>
                <a:gd name="f104" fmla="*/ f69 1 121"/>
                <a:gd name="f105" fmla="*/ f70 1 234"/>
                <a:gd name="f106" fmla="*/ f71 1 121"/>
                <a:gd name="f107" fmla="*/ f72 1 234"/>
                <a:gd name="f108" fmla="*/ f73 1 121"/>
                <a:gd name="f109" fmla="*/ f74 1 234"/>
                <a:gd name="f110" fmla="*/ f75 1 121"/>
                <a:gd name="f111" fmla="*/ f76 1 234"/>
                <a:gd name="f112" fmla="*/ f77 1 121"/>
                <a:gd name="f113" fmla="*/ f78 1 234"/>
                <a:gd name="f114" fmla="*/ f79 1 121"/>
                <a:gd name="f115" fmla="*/ f80 1 234"/>
                <a:gd name="f116" fmla="*/ f81 1 121"/>
                <a:gd name="f117" fmla="*/ f82 1 234"/>
                <a:gd name="f118" fmla="*/ f83 1 121"/>
                <a:gd name="f119" fmla="*/ f84 1 234"/>
                <a:gd name="f120" fmla="*/ f85 1 121"/>
                <a:gd name="f121" fmla="*/ f86 1 121"/>
                <a:gd name="f122" fmla="*/ f87 1 234"/>
                <a:gd name="f123" fmla="*/ f88 1 121"/>
                <a:gd name="f124" fmla="*/ f89 1 234"/>
                <a:gd name="f125" fmla="*/ f90 1 121"/>
                <a:gd name="f126" fmla="*/ f91 1 234"/>
                <a:gd name="f127" fmla="*/ f92 1 121"/>
                <a:gd name="f128" fmla="*/ f93 1 234"/>
                <a:gd name="f129" fmla="*/ f94 1 121"/>
                <a:gd name="f130" fmla="*/ f95 1 234"/>
                <a:gd name="f131" fmla="*/ f96 1 121"/>
                <a:gd name="f132" fmla="*/ f97 1 121"/>
                <a:gd name="f133" fmla="*/ f98 1 234"/>
                <a:gd name="f134" fmla="*/ f99 1 121"/>
                <a:gd name="f135" fmla="*/ 0 1 f64"/>
                <a:gd name="f136" fmla="*/ f6 1 f64"/>
                <a:gd name="f137" fmla="*/ 0 1 f65"/>
                <a:gd name="f138" fmla="*/ f7 1 f65"/>
                <a:gd name="f139" fmla="+- f100 0 f1"/>
                <a:gd name="f140" fmla="*/ f101 1 f64"/>
                <a:gd name="f141" fmla="*/ f102 1 f65"/>
                <a:gd name="f142" fmla="*/ f103 1 f64"/>
                <a:gd name="f143" fmla="*/ f104 1 f65"/>
                <a:gd name="f144" fmla="*/ f105 1 f64"/>
                <a:gd name="f145" fmla="*/ f106 1 f65"/>
                <a:gd name="f146" fmla="*/ f107 1 f64"/>
                <a:gd name="f147" fmla="*/ f108 1 f65"/>
                <a:gd name="f148" fmla="*/ f109 1 f64"/>
                <a:gd name="f149" fmla="*/ f110 1 f65"/>
                <a:gd name="f150" fmla="*/ f111 1 f64"/>
                <a:gd name="f151" fmla="*/ f112 1 f65"/>
                <a:gd name="f152" fmla="*/ f113 1 f64"/>
                <a:gd name="f153" fmla="*/ f114 1 f65"/>
                <a:gd name="f154" fmla="*/ f115 1 f64"/>
                <a:gd name="f155" fmla="*/ f116 1 f65"/>
                <a:gd name="f156" fmla="*/ f117 1 f64"/>
                <a:gd name="f157" fmla="*/ f118 1 f65"/>
                <a:gd name="f158" fmla="*/ f119 1 f64"/>
                <a:gd name="f159" fmla="*/ f120 1 f65"/>
                <a:gd name="f160" fmla="*/ f121 1 f65"/>
                <a:gd name="f161" fmla="*/ f122 1 f64"/>
                <a:gd name="f162" fmla="*/ f123 1 f65"/>
                <a:gd name="f163" fmla="*/ f124 1 f64"/>
                <a:gd name="f164" fmla="*/ f125 1 f65"/>
                <a:gd name="f165" fmla="*/ f126 1 f64"/>
                <a:gd name="f166" fmla="*/ f127 1 f65"/>
                <a:gd name="f167" fmla="*/ f128 1 f64"/>
                <a:gd name="f168" fmla="*/ f129 1 f65"/>
                <a:gd name="f169" fmla="*/ f130 1 f64"/>
                <a:gd name="f170" fmla="*/ f131 1 f65"/>
                <a:gd name="f171" fmla="*/ f132 1 f65"/>
                <a:gd name="f172" fmla="*/ f133 1 f64"/>
                <a:gd name="f173" fmla="*/ f134 1 f65"/>
                <a:gd name="f174" fmla="*/ f135 f59 1"/>
                <a:gd name="f175" fmla="*/ f136 f59 1"/>
                <a:gd name="f176" fmla="*/ f138 f60 1"/>
                <a:gd name="f177" fmla="*/ f137 f60 1"/>
                <a:gd name="f178" fmla="*/ f140 f59 1"/>
                <a:gd name="f179" fmla="*/ f141 f60 1"/>
                <a:gd name="f180" fmla="*/ f142 f59 1"/>
                <a:gd name="f181" fmla="*/ f143 f60 1"/>
                <a:gd name="f182" fmla="*/ f144 f59 1"/>
                <a:gd name="f183" fmla="*/ f145 f60 1"/>
                <a:gd name="f184" fmla="*/ f146 f59 1"/>
                <a:gd name="f185" fmla="*/ f147 f60 1"/>
                <a:gd name="f186" fmla="*/ f148 f59 1"/>
                <a:gd name="f187" fmla="*/ f149 f60 1"/>
                <a:gd name="f188" fmla="*/ f150 f59 1"/>
                <a:gd name="f189" fmla="*/ f151 f60 1"/>
                <a:gd name="f190" fmla="*/ f152 f59 1"/>
                <a:gd name="f191" fmla="*/ f153 f60 1"/>
                <a:gd name="f192" fmla="*/ f154 f59 1"/>
                <a:gd name="f193" fmla="*/ f155 f60 1"/>
                <a:gd name="f194" fmla="*/ f156 f59 1"/>
                <a:gd name="f195" fmla="*/ f157 f60 1"/>
                <a:gd name="f196" fmla="*/ f158 f59 1"/>
                <a:gd name="f197" fmla="*/ f159 f60 1"/>
                <a:gd name="f198" fmla="*/ f160 f60 1"/>
                <a:gd name="f199" fmla="*/ f161 f59 1"/>
                <a:gd name="f200" fmla="*/ f162 f60 1"/>
                <a:gd name="f201" fmla="*/ f163 f59 1"/>
                <a:gd name="f202" fmla="*/ f164 f60 1"/>
                <a:gd name="f203" fmla="*/ f165 f59 1"/>
                <a:gd name="f204" fmla="*/ f166 f60 1"/>
                <a:gd name="f205" fmla="*/ f167 f59 1"/>
                <a:gd name="f206" fmla="*/ f168 f60 1"/>
                <a:gd name="f207" fmla="*/ f169 f59 1"/>
                <a:gd name="f208" fmla="*/ f170 f60 1"/>
                <a:gd name="f209" fmla="*/ f171 f60 1"/>
                <a:gd name="f210" fmla="*/ f172 f59 1"/>
                <a:gd name="f211" fmla="*/ f173 f60 1"/>
              </a:gdLst>
              <a:ahLst/>
              <a:cxnLst>
                <a:cxn ang="3cd4">
                  <a:pos x="hc" y="t"/>
                </a:cxn>
                <a:cxn ang="0">
                  <a:pos x="r" y="vc"/>
                </a:cxn>
                <a:cxn ang="cd4">
                  <a:pos x="hc" y="b"/>
                </a:cxn>
                <a:cxn ang="cd2">
                  <a:pos x="l" y="vc"/>
                </a:cxn>
                <a:cxn ang="f139">
                  <a:pos x="f178" y="f179"/>
                </a:cxn>
                <a:cxn ang="f139">
                  <a:pos x="f180" y="f181"/>
                </a:cxn>
                <a:cxn ang="f139">
                  <a:pos x="f182" y="f183"/>
                </a:cxn>
                <a:cxn ang="f139">
                  <a:pos x="f184" y="f185"/>
                </a:cxn>
                <a:cxn ang="f139">
                  <a:pos x="f186" y="f187"/>
                </a:cxn>
                <a:cxn ang="f139">
                  <a:pos x="f188" y="f189"/>
                </a:cxn>
                <a:cxn ang="f139">
                  <a:pos x="f190" y="f191"/>
                </a:cxn>
                <a:cxn ang="f139">
                  <a:pos x="f192" y="f193"/>
                </a:cxn>
                <a:cxn ang="f139">
                  <a:pos x="f194" y="f195"/>
                </a:cxn>
                <a:cxn ang="f139">
                  <a:pos x="f196" y="f197"/>
                </a:cxn>
                <a:cxn ang="f139">
                  <a:pos x="f196" y="f198"/>
                </a:cxn>
                <a:cxn ang="f139">
                  <a:pos x="f199" y="f200"/>
                </a:cxn>
                <a:cxn ang="f139">
                  <a:pos x="f201" y="f202"/>
                </a:cxn>
                <a:cxn ang="f139">
                  <a:pos x="f203" y="f204"/>
                </a:cxn>
                <a:cxn ang="f139">
                  <a:pos x="f205" y="f206"/>
                </a:cxn>
                <a:cxn ang="f139">
                  <a:pos x="f207" y="f208"/>
                </a:cxn>
                <a:cxn ang="f139">
                  <a:pos x="f203" y="f209"/>
                </a:cxn>
                <a:cxn ang="f139">
                  <a:pos x="f210" y="f211"/>
                </a:cxn>
                <a:cxn ang="f139">
                  <a:pos x="f178" y="f179"/>
                </a:cxn>
                <a:cxn ang="f139">
                  <a:pos x="f178" y="f179"/>
                </a:cxn>
              </a:cxnLst>
              <a:rect l="f174" t="f177" r="f175" b="f176"/>
              <a:pathLst>
                <a:path w="234" h="121">
                  <a:moveTo>
                    <a:pt x="f8" y="f9"/>
                  </a:moveTo>
                  <a:cubicBezTo>
                    <a:pt x="f10" y="f11"/>
                    <a:pt x="f5" y="f12"/>
                    <a:pt x="f13" y="f14"/>
                  </a:cubicBezTo>
                  <a:cubicBezTo>
                    <a:pt x="f15" y="f16"/>
                    <a:pt x="f17" y="f18"/>
                    <a:pt x="f17" y="f18"/>
                  </a:cubicBezTo>
                  <a:cubicBezTo>
                    <a:pt x="f17" y="f18"/>
                    <a:pt x="f19" y="f20"/>
                    <a:pt x="f21" y="f22"/>
                  </a:cubicBezTo>
                  <a:cubicBezTo>
                    <a:pt x="f8" y="f23"/>
                    <a:pt x="f24" y="f25"/>
                    <a:pt x="f24" y="f25"/>
                  </a:cubicBezTo>
                  <a:cubicBezTo>
                    <a:pt x="f24" y="f25"/>
                    <a:pt x="f26" y="f22"/>
                    <a:pt x="f26" y="f27"/>
                  </a:cubicBezTo>
                  <a:cubicBezTo>
                    <a:pt x="f20" y="f28"/>
                    <a:pt x="f29" y="f30"/>
                    <a:pt x="f29" y="f30"/>
                  </a:cubicBezTo>
                  <a:cubicBezTo>
                    <a:pt x="f29" y="f30"/>
                    <a:pt x="f28" y="f22"/>
                    <a:pt x="f28" y="f31"/>
                  </a:cubicBezTo>
                  <a:cubicBezTo>
                    <a:pt x="f32" y="f33"/>
                    <a:pt x="f34" y="f35"/>
                    <a:pt x="f34" y="f35"/>
                  </a:cubicBezTo>
                  <a:cubicBezTo>
                    <a:pt x="f34" y="f35"/>
                    <a:pt x="f36" y="f37"/>
                    <a:pt x="f36" y="f7"/>
                  </a:cubicBezTo>
                  <a:cubicBezTo>
                    <a:pt x="f38" y="f39"/>
                    <a:pt x="f40" y="f20"/>
                    <a:pt x="f36" y="f29"/>
                  </a:cubicBezTo>
                  <a:cubicBezTo>
                    <a:pt x="f41" y="f16"/>
                    <a:pt x="f42" y="f20"/>
                    <a:pt x="f43" y="f44"/>
                  </a:cubicBezTo>
                  <a:cubicBezTo>
                    <a:pt x="f45" y="f28"/>
                    <a:pt x="f46" y="f47"/>
                    <a:pt x="f46" y="f47"/>
                  </a:cubicBezTo>
                  <a:cubicBezTo>
                    <a:pt x="f46" y="f47"/>
                    <a:pt x="f48" y="f20"/>
                    <a:pt x="f49" y="f39"/>
                  </a:cubicBezTo>
                  <a:cubicBezTo>
                    <a:pt x="f50" y="f28"/>
                    <a:pt x="f48" y="f12"/>
                    <a:pt x="f48" y="f12"/>
                  </a:cubicBezTo>
                  <a:cubicBezTo>
                    <a:pt x="f48" y="f12"/>
                    <a:pt x="f51" y="f29"/>
                    <a:pt x="f52" y="f20"/>
                  </a:cubicBezTo>
                  <a:cubicBezTo>
                    <a:pt x="f6" y="f12"/>
                    <a:pt x="f53" y="f54"/>
                    <a:pt x="f49" y="f55"/>
                  </a:cubicBezTo>
                  <a:cubicBezTo>
                    <a:pt x="f56" y="f57"/>
                    <a:pt x="f22" y="f5"/>
                    <a:pt x="f22" y="f5"/>
                  </a:cubicBezTo>
                  <a:cubicBezTo>
                    <a:pt x="f8" y="f9"/>
                    <a:pt x="f8" y="f9"/>
                    <a:pt x="f8" y="f9"/>
                  </a:cubicBezTo>
                  <a:cubicBezTo>
                    <a:pt x="f8" y="f9"/>
                    <a:pt x="f8" y="f9"/>
                    <a:pt x="f8" y="f9"/>
                  </a:cubicBezTo>
                  <a:close/>
                </a:path>
              </a:pathLst>
            </a:custGeom>
            <a:solidFill>
              <a:srgbClr val="F6E39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90" name="Freeform 10">
              <a:extLst>
                <a:ext uri="{FF2B5EF4-FFF2-40B4-BE49-F238E27FC236}">
                  <a16:creationId xmlns:a16="http://schemas.microsoft.com/office/drawing/2014/main" id="{34D8F715-7800-4BC5-975D-FF7C0050957F}"/>
                </a:ext>
              </a:extLst>
            </p:cNvPr>
            <p:cNvSpPr/>
            <p:nvPr/>
          </p:nvSpPr>
          <p:spPr>
            <a:xfrm>
              <a:off x="8207279" y="4157840"/>
              <a:ext cx="1991288" cy="1072234"/>
            </a:xfrm>
            <a:custGeom>
              <a:avLst/>
              <a:gdLst>
                <a:gd name="f0" fmla="val 10800000"/>
                <a:gd name="f1" fmla="val 5400000"/>
                <a:gd name="f2" fmla="val 180"/>
                <a:gd name="f3" fmla="val w"/>
                <a:gd name="f4" fmla="val h"/>
                <a:gd name="f5" fmla="val 0"/>
                <a:gd name="f6" fmla="val 600"/>
                <a:gd name="f7" fmla="val 323"/>
                <a:gd name="f8" fmla="val 576"/>
                <a:gd name="f9" fmla="val 6"/>
                <a:gd name="f10" fmla="val 553"/>
                <a:gd name="f11" fmla="val 3"/>
                <a:gd name="f12" fmla="val 351"/>
                <a:gd name="f13" fmla="val 2"/>
                <a:gd name="f14" fmla="val 249"/>
                <a:gd name="f15" fmla="val 128"/>
                <a:gd name="f16" fmla="val 8"/>
                <a:gd name="f17" fmla="val 40"/>
                <a:gd name="f18" fmla="val 19"/>
                <a:gd name="f19" fmla="val 13"/>
                <a:gd name="f20" fmla="val 21"/>
                <a:gd name="f21" fmla="val 54"/>
                <a:gd name="f22" fmla="val 15"/>
                <a:gd name="f23" fmla="val 79"/>
                <a:gd name="f24" fmla="val 33"/>
                <a:gd name="f25" fmla="val 108"/>
                <a:gd name="f26" fmla="val 196"/>
                <a:gd name="f27" fmla="val 62"/>
                <a:gd name="f28" fmla="val 204"/>
                <a:gd name="f29" fmla="val 76"/>
                <a:gd name="f30" fmla="val 216"/>
                <a:gd name="f31" fmla="val 97"/>
                <a:gd name="f32" fmla="val 166"/>
                <a:gd name="f33" fmla="val 229"/>
                <a:gd name="f34" fmla="val 194"/>
                <a:gd name="f35" fmla="val 251"/>
                <a:gd name="f36" fmla="val 197"/>
                <a:gd name="f37" fmla="val 254"/>
                <a:gd name="f38" fmla="val 203"/>
                <a:gd name="f39" fmla="val 256"/>
                <a:gd name="f40" fmla="val 210"/>
                <a:gd name="f41" fmla="val 258"/>
                <a:gd name="f42" fmla="val 201"/>
                <a:gd name="f43" fmla="val 266"/>
                <a:gd name="f44" fmla="val 195"/>
                <a:gd name="f45" fmla="val 274"/>
                <a:gd name="f46" fmla="val 198"/>
                <a:gd name="f47" fmla="val 279"/>
                <a:gd name="f48" fmla="val 213"/>
                <a:gd name="f49" fmla="val 271"/>
                <a:gd name="f50" fmla="val 228"/>
                <a:gd name="f51" fmla="val 269"/>
                <a:gd name="f52" fmla="val 235"/>
                <a:gd name="f53" fmla="val 275"/>
                <a:gd name="f54" fmla="val 233"/>
                <a:gd name="f55" fmla="val 287"/>
                <a:gd name="f56" fmla="val 318"/>
                <a:gd name="f57" fmla="val 238"/>
                <a:gd name="f58" fmla="val 252"/>
                <a:gd name="f59" fmla="val 311"/>
                <a:gd name="f60" fmla="val 288"/>
                <a:gd name="f61" fmla="val 305"/>
                <a:gd name="f62" fmla="val 292"/>
                <a:gd name="f63" fmla="val 313"/>
                <a:gd name="f64" fmla="val 294"/>
                <a:gd name="f65" fmla="val 306"/>
                <a:gd name="f66" fmla="val 321"/>
                <a:gd name="f67" fmla="val 333"/>
                <a:gd name="f68" fmla="val 349"/>
                <a:gd name="f69" fmla="val 290"/>
                <a:gd name="f70" fmla="val 361"/>
                <a:gd name="f71" fmla="val 373"/>
                <a:gd name="f72" fmla="val 388"/>
                <a:gd name="f73" fmla="val 299"/>
                <a:gd name="f74" fmla="val 398"/>
                <a:gd name="f75" fmla="val 316"/>
                <a:gd name="f76" fmla="val 405"/>
                <a:gd name="f77" fmla="val 314"/>
                <a:gd name="f78" fmla="val 411"/>
                <a:gd name="f79" fmla="val 300"/>
                <a:gd name="f80" fmla="val 285"/>
                <a:gd name="f81" fmla="val 280"/>
                <a:gd name="f82" fmla="val 422"/>
                <a:gd name="f83" fmla="val 286"/>
                <a:gd name="f84" fmla="val 435"/>
                <a:gd name="f85" fmla="val 439"/>
                <a:gd name="f86" fmla="val 284"/>
                <a:gd name="f87" fmla="val 424"/>
                <a:gd name="f88" fmla="val 272"/>
                <a:gd name="f89" fmla="val 412"/>
                <a:gd name="f90" fmla="val 264"/>
                <a:gd name="f91" fmla="val 414"/>
                <a:gd name="f92" fmla="val 263"/>
                <a:gd name="f93" fmla="val 416"/>
                <a:gd name="f94" fmla="val 262"/>
                <a:gd name="f95" fmla="val 417"/>
                <a:gd name="f96" fmla="val 261"/>
                <a:gd name="f97" fmla="val 445"/>
                <a:gd name="f98" fmla="val 234"/>
                <a:gd name="f99" fmla="val 112"/>
                <a:gd name="f100" fmla="val 74"/>
                <a:gd name="f101" fmla="val 425"/>
                <a:gd name="f102" fmla="val 50"/>
                <a:gd name="f103" fmla="val 570"/>
                <a:gd name="f104" fmla="val 132"/>
                <a:gd name="f105" fmla="val 584"/>
                <a:gd name="f106" fmla="val 65"/>
                <a:gd name="f107" fmla="val 587"/>
                <a:gd name="f108" fmla="val 51"/>
                <a:gd name="f109" fmla="+- 0 0 -90"/>
                <a:gd name="f110" fmla="*/ f3 1 600"/>
                <a:gd name="f111" fmla="*/ f4 1 323"/>
                <a:gd name="f112" fmla="+- f7 0 f5"/>
                <a:gd name="f113" fmla="+- f6 0 f5"/>
                <a:gd name="f114" fmla="*/ f109 f0 1"/>
                <a:gd name="f115" fmla="*/ f113 1 600"/>
                <a:gd name="f116" fmla="*/ f112 1 323"/>
                <a:gd name="f117" fmla="*/ 576 f113 1"/>
                <a:gd name="f118" fmla="*/ 6 f112 1"/>
                <a:gd name="f119" fmla="*/ 351 f113 1"/>
                <a:gd name="f120" fmla="*/ 2 f112 1"/>
                <a:gd name="f121" fmla="*/ 249 f113 1"/>
                <a:gd name="f122" fmla="*/ 0 f112 1"/>
                <a:gd name="f123" fmla="*/ 128 f113 1"/>
                <a:gd name="f124" fmla="*/ 8 f112 1"/>
                <a:gd name="f125" fmla="*/ 19 f113 1"/>
                <a:gd name="f126" fmla="*/ 13 f112 1"/>
                <a:gd name="f127" fmla="*/ 15 f113 1"/>
                <a:gd name="f128" fmla="*/ 79 f112 1"/>
                <a:gd name="f129" fmla="*/ 204 f113 1"/>
                <a:gd name="f130" fmla="*/ 76 f112 1"/>
                <a:gd name="f131" fmla="*/ 194 f113 1"/>
                <a:gd name="f132" fmla="*/ 251 f112 1"/>
                <a:gd name="f133" fmla="*/ 210 f113 1"/>
                <a:gd name="f134" fmla="*/ 258 f112 1"/>
                <a:gd name="f135" fmla="*/ 198 f113 1"/>
                <a:gd name="f136" fmla="*/ 279 f112 1"/>
                <a:gd name="f137" fmla="*/ 235 f113 1"/>
                <a:gd name="f138" fmla="*/ 275 f112 1"/>
                <a:gd name="f139" fmla="*/ 238 f113 1"/>
                <a:gd name="f140" fmla="*/ 323 f112 1"/>
                <a:gd name="f141" fmla="*/ 305 f113 1"/>
                <a:gd name="f142" fmla="*/ 292 f112 1"/>
                <a:gd name="f143" fmla="*/ 321 f113 1"/>
                <a:gd name="f144" fmla="*/ 318 f112 1"/>
                <a:gd name="f145" fmla="*/ 361 f113 1"/>
                <a:gd name="f146" fmla="*/ 290 f112 1"/>
                <a:gd name="f147" fmla="*/ 398 f113 1"/>
                <a:gd name="f148" fmla="*/ 316 f112 1"/>
                <a:gd name="f149" fmla="*/ 405 f113 1"/>
                <a:gd name="f150" fmla="*/ 285 f112 1"/>
                <a:gd name="f151" fmla="*/ 435 f113 1"/>
                <a:gd name="f152" fmla="*/ 412 f113 1"/>
                <a:gd name="f153" fmla="*/ 264 f112 1"/>
                <a:gd name="f154" fmla="*/ 417 f113 1"/>
                <a:gd name="f155" fmla="*/ 261 f112 1"/>
                <a:gd name="f156" fmla="*/ 74 f112 1"/>
                <a:gd name="f157" fmla="*/ 584 f113 1"/>
                <a:gd name="f158" fmla="*/ 65 f112 1"/>
                <a:gd name="f159" fmla="*/ f114 1 f2"/>
                <a:gd name="f160" fmla="*/ f117 1 600"/>
                <a:gd name="f161" fmla="*/ f118 1 323"/>
                <a:gd name="f162" fmla="*/ f119 1 600"/>
                <a:gd name="f163" fmla="*/ f120 1 323"/>
                <a:gd name="f164" fmla="*/ f121 1 600"/>
                <a:gd name="f165" fmla="*/ f122 1 323"/>
                <a:gd name="f166" fmla="*/ f123 1 600"/>
                <a:gd name="f167" fmla="*/ f124 1 323"/>
                <a:gd name="f168" fmla="*/ f125 1 600"/>
                <a:gd name="f169" fmla="*/ f126 1 323"/>
                <a:gd name="f170" fmla="*/ f127 1 600"/>
                <a:gd name="f171" fmla="*/ f128 1 323"/>
                <a:gd name="f172" fmla="*/ f129 1 600"/>
                <a:gd name="f173" fmla="*/ f130 1 323"/>
                <a:gd name="f174" fmla="*/ f131 1 600"/>
                <a:gd name="f175" fmla="*/ f132 1 323"/>
                <a:gd name="f176" fmla="*/ f133 1 600"/>
                <a:gd name="f177" fmla="*/ f134 1 323"/>
                <a:gd name="f178" fmla="*/ f135 1 600"/>
                <a:gd name="f179" fmla="*/ f136 1 323"/>
                <a:gd name="f180" fmla="*/ f137 1 600"/>
                <a:gd name="f181" fmla="*/ f138 1 323"/>
                <a:gd name="f182" fmla="*/ f139 1 600"/>
                <a:gd name="f183" fmla="*/ f140 1 323"/>
                <a:gd name="f184" fmla="*/ f141 1 600"/>
                <a:gd name="f185" fmla="*/ f142 1 323"/>
                <a:gd name="f186" fmla="*/ f143 1 600"/>
                <a:gd name="f187" fmla="*/ f144 1 323"/>
                <a:gd name="f188" fmla="*/ f145 1 600"/>
                <a:gd name="f189" fmla="*/ f146 1 323"/>
                <a:gd name="f190" fmla="*/ f147 1 600"/>
                <a:gd name="f191" fmla="*/ f148 1 323"/>
                <a:gd name="f192" fmla="*/ f149 1 600"/>
                <a:gd name="f193" fmla="*/ f150 1 323"/>
                <a:gd name="f194" fmla="*/ f151 1 600"/>
                <a:gd name="f195" fmla="*/ f152 1 600"/>
                <a:gd name="f196" fmla="*/ f153 1 323"/>
                <a:gd name="f197" fmla="*/ f154 1 600"/>
                <a:gd name="f198" fmla="*/ f155 1 323"/>
                <a:gd name="f199" fmla="*/ f156 1 323"/>
                <a:gd name="f200" fmla="*/ f157 1 600"/>
                <a:gd name="f201" fmla="*/ f158 1 323"/>
                <a:gd name="f202" fmla="*/ 0 1 f115"/>
                <a:gd name="f203" fmla="*/ f6 1 f115"/>
                <a:gd name="f204" fmla="*/ 0 1 f116"/>
                <a:gd name="f205" fmla="*/ f7 1 f116"/>
                <a:gd name="f206" fmla="+- f159 0 f1"/>
                <a:gd name="f207" fmla="*/ f160 1 f115"/>
                <a:gd name="f208" fmla="*/ f161 1 f116"/>
                <a:gd name="f209" fmla="*/ f162 1 f115"/>
                <a:gd name="f210" fmla="*/ f163 1 f116"/>
                <a:gd name="f211" fmla="*/ f164 1 f115"/>
                <a:gd name="f212" fmla="*/ f165 1 f116"/>
                <a:gd name="f213" fmla="*/ f166 1 f115"/>
                <a:gd name="f214" fmla="*/ f167 1 f116"/>
                <a:gd name="f215" fmla="*/ f168 1 f115"/>
                <a:gd name="f216" fmla="*/ f169 1 f116"/>
                <a:gd name="f217" fmla="*/ f170 1 f115"/>
                <a:gd name="f218" fmla="*/ f171 1 f116"/>
                <a:gd name="f219" fmla="*/ f172 1 f115"/>
                <a:gd name="f220" fmla="*/ f173 1 f116"/>
                <a:gd name="f221" fmla="*/ f174 1 f115"/>
                <a:gd name="f222" fmla="*/ f175 1 f116"/>
                <a:gd name="f223" fmla="*/ f176 1 f115"/>
                <a:gd name="f224" fmla="*/ f177 1 f116"/>
                <a:gd name="f225" fmla="*/ f178 1 f115"/>
                <a:gd name="f226" fmla="*/ f179 1 f116"/>
                <a:gd name="f227" fmla="*/ f180 1 f115"/>
                <a:gd name="f228" fmla="*/ f181 1 f116"/>
                <a:gd name="f229" fmla="*/ f182 1 f115"/>
                <a:gd name="f230" fmla="*/ f183 1 f116"/>
                <a:gd name="f231" fmla="*/ f184 1 f115"/>
                <a:gd name="f232" fmla="*/ f185 1 f116"/>
                <a:gd name="f233" fmla="*/ f186 1 f115"/>
                <a:gd name="f234" fmla="*/ f187 1 f116"/>
                <a:gd name="f235" fmla="*/ f188 1 f115"/>
                <a:gd name="f236" fmla="*/ f189 1 f116"/>
                <a:gd name="f237" fmla="*/ f190 1 f115"/>
                <a:gd name="f238" fmla="*/ f191 1 f116"/>
                <a:gd name="f239" fmla="*/ f192 1 f115"/>
                <a:gd name="f240" fmla="*/ f193 1 f116"/>
                <a:gd name="f241" fmla="*/ f194 1 f115"/>
                <a:gd name="f242" fmla="*/ f195 1 f115"/>
                <a:gd name="f243" fmla="*/ f196 1 f116"/>
                <a:gd name="f244" fmla="*/ f197 1 f115"/>
                <a:gd name="f245" fmla="*/ f198 1 f116"/>
                <a:gd name="f246" fmla="*/ f199 1 f116"/>
                <a:gd name="f247" fmla="*/ f200 1 f115"/>
                <a:gd name="f248" fmla="*/ f201 1 f116"/>
                <a:gd name="f249" fmla="*/ f202 f110 1"/>
                <a:gd name="f250" fmla="*/ f203 f110 1"/>
                <a:gd name="f251" fmla="*/ f205 f111 1"/>
                <a:gd name="f252" fmla="*/ f204 f111 1"/>
                <a:gd name="f253" fmla="*/ f207 f110 1"/>
                <a:gd name="f254" fmla="*/ f208 f111 1"/>
                <a:gd name="f255" fmla="*/ f209 f110 1"/>
                <a:gd name="f256" fmla="*/ f210 f111 1"/>
                <a:gd name="f257" fmla="*/ f211 f110 1"/>
                <a:gd name="f258" fmla="*/ f212 f111 1"/>
                <a:gd name="f259" fmla="*/ f213 f110 1"/>
                <a:gd name="f260" fmla="*/ f214 f111 1"/>
                <a:gd name="f261" fmla="*/ f215 f110 1"/>
                <a:gd name="f262" fmla="*/ f216 f111 1"/>
                <a:gd name="f263" fmla="*/ f217 f110 1"/>
                <a:gd name="f264" fmla="*/ f218 f111 1"/>
                <a:gd name="f265" fmla="*/ f219 f110 1"/>
                <a:gd name="f266" fmla="*/ f220 f111 1"/>
                <a:gd name="f267" fmla="*/ f221 f110 1"/>
                <a:gd name="f268" fmla="*/ f222 f111 1"/>
                <a:gd name="f269" fmla="*/ f223 f110 1"/>
                <a:gd name="f270" fmla="*/ f224 f111 1"/>
                <a:gd name="f271" fmla="*/ f225 f110 1"/>
                <a:gd name="f272" fmla="*/ f226 f111 1"/>
                <a:gd name="f273" fmla="*/ f227 f110 1"/>
                <a:gd name="f274" fmla="*/ f228 f111 1"/>
                <a:gd name="f275" fmla="*/ f229 f110 1"/>
                <a:gd name="f276" fmla="*/ f230 f111 1"/>
                <a:gd name="f277" fmla="*/ f231 f110 1"/>
                <a:gd name="f278" fmla="*/ f232 f111 1"/>
                <a:gd name="f279" fmla="*/ f233 f110 1"/>
                <a:gd name="f280" fmla="*/ f234 f111 1"/>
                <a:gd name="f281" fmla="*/ f235 f110 1"/>
                <a:gd name="f282" fmla="*/ f236 f111 1"/>
                <a:gd name="f283" fmla="*/ f237 f110 1"/>
                <a:gd name="f284" fmla="*/ f238 f111 1"/>
                <a:gd name="f285" fmla="*/ f239 f110 1"/>
                <a:gd name="f286" fmla="*/ f240 f111 1"/>
                <a:gd name="f287" fmla="*/ f241 f110 1"/>
                <a:gd name="f288" fmla="*/ f242 f110 1"/>
                <a:gd name="f289" fmla="*/ f243 f111 1"/>
                <a:gd name="f290" fmla="*/ f244 f110 1"/>
                <a:gd name="f291" fmla="*/ f245 f111 1"/>
                <a:gd name="f292" fmla="*/ f246 f111 1"/>
                <a:gd name="f293" fmla="*/ f247 f110 1"/>
                <a:gd name="f294" fmla="*/ f248 f111 1"/>
              </a:gdLst>
              <a:ahLst/>
              <a:cxnLst>
                <a:cxn ang="3cd4">
                  <a:pos x="hc" y="t"/>
                </a:cxn>
                <a:cxn ang="0">
                  <a:pos x="r" y="vc"/>
                </a:cxn>
                <a:cxn ang="cd4">
                  <a:pos x="hc" y="b"/>
                </a:cxn>
                <a:cxn ang="cd2">
                  <a:pos x="l" y="vc"/>
                </a:cxn>
                <a:cxn ang="f206">
                  <a:pos x="f253" y="f254"/>
                </a:cxn>
                <a:cxn ang="f206">
                  <a:pos x="f255" y="f256"/>
                </a:cxn>
                <a:cxn ang="f206">
                  <a:pos x="f257" y="f258"/>
                </a:cxn>
                <a:cxn ang="f206">
                  <a:pos x="f259" y="f260"/>
                </a:cxn>
                <a:cxn ang="f206">
                  <a:pos x="f261" y="f262"/>
                </a:cxn>
                <a:cxn ang="f206">
                  <a:pos x="f263" y="f264"/>
                </a:cxn>
                <a:cxn ang="f206">
                  <a:pos x="f265" y="f266"/>
                </a:cxn>
                <a:cxn ang="f206">
                  <a:pos x="f267" y="f268"/>
                </a:cxn>
                <a:cxn ang="f206">
                  <a:pos x="f269" y="f270"/>
                </a:cxn>
                <a:cxn ang="f206">
                  <a:pos x="f271" y="f272"/>
                </a:cxn>
                <a:cxn ang="f206">
                  <a:pos x="f273" y="f274"/>
                </a:cxn>
                <a:cxn ang="f206">
                  <a:pos x="f275" y="f276"/>
                </a:cxn>
                <a:cxn ang="f206">
                  <a:pos x="f277" y="f278"/>
                </a:cxn>
                <a:cxn ang="f206">
                  <a:pos x="f279" y="f280"/>
                </a:cxn>
                <a:cxn ang="f206">
                  <a:pos x="f281" y="f282"/>
                </a:cxn>
                <a:cxn ang="f206">
                  <a:pos x="f283" y="f284"/>
                </a:cxn>
                <a:cxn ang="f206">
                  <a:pos x="f285" y="f286"/>
                </a:cxn>
                <a:cxn ang="f206">
                  <a:pos x="f287" y="f278"/>
                </a:cxn>
                <a:cxn ang="f206">
                  <a:pos x="f288" y="f289"/>
                </a:cxn>
                <a:cxn ang="f206">
                  <a:pos x="f290" y="f291"/>
                </a:cxn>
                <a:cxn ang="f206">
                  <a:pos x="f290" y="f292"/>
                </a:cxn>
                <a:cxn ang="f206">
                  <a:pos x="f293" y="f294"/>
                </a:cxn>
                <a:cxn ang="f206">
                  <a:pos x="f253" y="f254"/>
                </a:cxn>
              </a:cxnLst>
              <a:rect l="f249" t="f252" r="f250" b="f251"/>
              <a:pathLst>
                <a:path w="600" h="323">
                  <a:moveTo>
                    <a:pt x="f8" y="f9"/>
                  </a:moveTo>
                  <a:cubicBezTo>
                    <a:pt x="f10" y="f11"/>
                    <a:pt x="f12" y="f13"/>
                    <a:pt x="f12" y="f13"/>
                  </a:cubicBezTo>
                  <a:cubicBezTo>
                    <a:pt x="f14" y="f5"/>
                    <a:pt x="f14" y="f5"/>
                    <a:pt x="f14" y="f5"/>
                  </a:cubicBezTo>
                  <a:cubicBezTo>
                    <a:pt x="f15" y="f16"/>
                    <a:pt x="f15" y="f16"/>
                    <a:pt x="f15" y="f16"/>
                  </a:cubicBezTo>
                  <a:cubicBezTo>
                    <a:pt x="f15" y="f16"/>
                    <a:pt x="f17" y="f13"/>
                    <a:pt x="f18" y="f19"/>
                  </a:cubicBezTo>
                  <a:cubicBezTo>
                    <a:pt x="f11" y="f20"/>
                    <a:pt x="f5"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0" y="f56"/>
                    <a:pt x="f57" y="f7"/>
                  </a:cubicBezTo>
                  <a:cubicBezTo>
                    <a:pt x="f58" y="f59"/>
                    <a:pt x="f60" y="f55"/>
                    <a:pt x="f61" y="f62"/>
                  </a:cubicBezTo>
                  <a:cubicBezTo>
                    <a:pt x="f63" y="f64"/>
                    <a:pt x="f56" y="f65"/>
                    <a:pt x="f66" y="f56"/>
                  </a:cubicBezTo>
                  <a:cubicBezTo>
                    <a:pt x="f67" y="f66"/>
                    <a:pt x="f68" y="f69"/>
                    <a:pt x="f70" y="f69"/>
                  </a:cubicBezTo>
                  <a:cubicBezTo>
                    <a:pt x="f71" y="f69"/>
                    <a:pt x="f72" y="f73"/>
                    <a:pt x="f74" y="f75"/>
                  </a:cubicBezTo>
                  <a:cubicBezTo>
                    <a:pt x="f76" y="f77"/>
                    <a:pt x="f78" y="f79"/>
                    <a:pt x="f76" y="f80"/>
                  </a:cubicBezTo>
                  <a:cubicBezTo>
                    <a:pt x="f78" y="f81"/>
                    <a:pt x="f82" y="f83"/>
                    <a:pt x="f84" y="f62"/>
                  </a:cubicBezTo>
                  <a:cubicBezTo>
                    <a:pt x="f85" y="f86"/>
                    <a:pt x="f87" y="f88"/>
                    <a:pt x="f89" y="f90"/>
                  </a:cubicBezTo>
                  <a:cubicBezTo>
                    <a:pt x="f91" y="f92"/>
                    <a:pt x="f93" y="f94"/>
                    <a:pt x="f95" y="f96"/>
                  </a:cubicBezTo>
                  <a:cubicBezTo>
                    <a:pt x="f97" y="f98"/>
                    <a:pt x="f76" y="f99"/>
                    <a:pt x="f95" y="f100"/>
                  </a:cubicBezTo>
                  <a:cubicBezTo>
                    <a:pt x="f101" y="f102"/>
                    <a:pt x="f103" y="f104"/>
                    <a:pt x="f105" y="f106"/>
                  </a:cubicBezTo>
                  <a:cubicBezTo>
                    <a:pt x="f107" y="f108"/>
                    <a:pt x="f6" y="f16"/>
                    <a:pt x="f8" y="f9"/>
                  </a:cubicBezTo>
                  <a:close/>
                </a:path>
              </a:pathLst>
            </a:custGeom>
            <a:solidFill>
              <a:srgbClr val="EB7F2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91" name="Freeform 11">
              <a:extLst>
                <a:ext uri="{FF2B5EF4-FFF2-40B4-BE49-F238E27FC236}">
                  <a16:creationId xmlns:a16="http://schemas.microsoft.com/office/drawing/2014/main" id="{9712AD9C-9E15-41A8-A7E4-3E7AD597FA59}"/>
                </a:ext>
              </a:extLst>
            </p:cNvPr>
            <p:cNvSpPr/>
            <p:nvPr/>
          </p:nvSpPr>
          <p:spPr>
            <a:xfrm>
              <a:off x="10074904" y="4197187"/>
              <a:ext cx="352729" cy="245927"/>
            </a:xfrm>
            <a:custGeom>
              <a:avLst/>
              <a:gdLst>
                <a:gd name="f0" fmla="val 10800000"/>
                <a:gd name="f1" fmla="val 5400000"/>
                <a:gd name="f2" fmla="val 180"/>
                <a:gd name="f3" fmla="val w"/>
                <a:gd name="f4" fmla="val h"/>
                <a:gd name="f5" fmla="val 0"/>
                <a:gd name="f6" fmla="val 106"/>
                <a:gd name="f7" fmla="val 74"/>
                <a:gd name="f8" fmla="val 16"/>
                <a:gd name="f9" fmla="val 4"/>
                <a:gd name="f10" fmla="val 69"/>
                <a:gd name="f11" fmla="val 95"/>
                <a:gd name="f12" fmla="val 18"/>
                <a:gd name="f13" fmla="val 76"/>
                <a:gd name="f14" fmla="val 66"/>
                <a:gd name="f15" fmla="val 21"/>
                <a:gd name="f16" fmla="val 104"/>
                <a:gd name="f17" fmla="val 34"/>
                <a:gd name="f18" fmla="val 53"/>
                <a:gd name="f19" fmla="val 83"/>
                <a:gd name="f20" fmla="val 42"/>
                <a:gd name="f21" fmla="val 39"/>
                <a:gd name="f22" fmla="val 78"/>
                <a:gd name="f23" fmla="val 56"/>
                <a:gd name="f24" fmla="val 80"/>
                <a:gd name="f25" fmla="val 57"/>
                <a:gd name="f26" fmla="val 63"/>
                <a:gd name="f27" fmla="val 31"/>
                <a:gd name="f28" fmla="val 48"/>
                <a:gd name="f29" fmla="val 46"/>
                <a:gd name="f30" fmla="val 44"/>
                <a:gd name="f31" fmla="val 9"/>
                <a:gd name="f32" fmla="+- 0 0 -90"/>
                <a:gd name="f33" fmla="*/ f3 1 106"/>
                <a:gd name="f34" fmla="*/ f4 1 74"/>
                <a:gd name="f35" fmla="+- f7 0 f5"/>
                <a:gd name="f36" fmla="+- f6 0 f5"/>
                <a:gd name="f37" fmla="*/ f32 f0 1"/>
                <a:gd name="f38" fmla="*/ f36 1 106"/>
                <a:gd name="f39" fmla="*/ f35 1 74"/>
                <a:gd name="f40" fmla="*/ 16 f36 1"/>
                <a:gd name="f41" fmla="*/ 4 f35 1"/>
                <a:gd name="f42" fmla="*/ 95 f36 1"/>
                <a:gd name="f43" fmla="*/ 18 f35 1"/>
                <a:gd name="f44" fmla="*/ 66 f36 1"/>
                <a:gd name="f45" fmla="*/ 21 f35 1"/>
                <a:gd name="f46" fmla="*/ 106 f36 1"/>
                <a:gd name="f47" fmla="*/ 53 f35 1"/>
                <a:gd name="f48" fmla="*/ 53 f36 1"/>
                <a:gd name="f49" fmla="*/ 39 f35 1"/>
                <a:gd name="f50" fmla="*/ 80 f36 1"/>
                <a:gd name="f51" fmla="*/ 74 f35 1"/>
                <a:gd name="f52" fmla="*/ 46 f35 1"/>
                <a:gd name="f53" fmla="*/ 18 f36 1"/>
                <a:gd name="f54" fmla="*/ 9 f35 1"/>
                <a:gd name="f55" fmla="*/ f37 1 f2"/>
                <a:gd name="f56" fmla="*/ f40 1 106"/>
                <a:gd name="f57" fmla="*/ f41 1 74"/>
                <a:gd name="f58" fmla="*/ f42 1 106"/>
                <a:gd name="f59" fmla="*/ f43 1 74"/>
                <a:gd name="f60" fmla="*/ f44 1 106"/>
                <a:gd name="f61" fmla="*/ f45 1 74"/>
                <a:gd name="f62" fmla="*/ f46 1 106"/>
                <a:gd name="f63" fmla="*/ f47 1 74"/>
                <a:gd name="f64" fmla="*/ f48 1 106"/>
                <a:gd name="f65" fmla="*/ f49 1 74"/>
                <a:gd name="f66" fmla="*/ f50 1 106"/>
                <a:gd name="f67" fmla="*/ f51 1 74"/>
                <a:gd name="f68" fmla="*/ f52 1 74"/>
                <a:gd name="f69" fmla="*/ f53 1 106"/>
                <a:gd name="f70" fmla="*/ f54 1 74"/>
                <a:gd name="f71" fmla="*/ 0 1 f38"/>
                <a:gd name="f72" fmla="*/ f6 1 f38"/>
                <a:gd name="f73" fmla="*/ 0 1 f39"/>
                <a:gd name="f74" fmla="*/ f7 1 f39"/>
                <a:gd name="f75" fmla="+- f55 0 f1"/>
                <a:gd name="f76" fmla="*/ f56 1 f38"/>
                <a:gd name="f77" fmla="*/ f57 1 f39"/>
                <a:gd name="f78" fmla="*/ f58 1 f38"/>
                <a:gd name="f79" fmla="*/ f59 1 f39"/>
                <a:gd name="f80" fmla="*/ f60 1 f38"/>
                <a:gd name="f81" fmla="*/ f61 1 f39"/>
                <a:gd name="f82" fmla="*/ f62 1 f38"/>
                <a:gd name="f83" fmla="*/ f63 1 f39"/>
                <a:gd name="f84" fmla="*/ f64 1 f38"/>
                <a:gd name="f85" fmla="*/ f65 1 f39"/>
                <a:gd name="f86" fmla="*/ f66 1 f38"/>
                <a:gd name="f87" fmla="*/ f67 1 f39"/>
                <a:gd name="f88" fmla="*/ f68 1 f39"/>
                <a:gd name="f89" fmla="*/ f69 1 f38"/>
                <a:gd name="f90" fmla="*/ f70 1 f39"/>
                <a:gd name="f91" fmla="*/ f71 f33 1"/>
                <a:gd name="f92" fmla="*/ f72 f33 1"/>
                <a:gd name="f93" fmla="*/ f74 f34 1"/>
                <a:gd name="f94" fmla="*/ f73 f34 1"/>
                <a:gd name="f95" fmla="*/ f76 f33 1"/>
                <a:gd name="f96" fmla="*/ f77 f34 1"/>
                <a:gd name="f97" fmla="*/ f78 f33 1"/>
                <a:gd name="f98" fmla="*/ f79 f34 1"/>
                <a:gd name="f99" fmla="*/ f80 f33 1"/>
                <a:gd name="f100" fmla="*/ f81 f34 1"/>
                <a:gd name="f101" fmla="*/ f82 f33 1"/>
                <a:gd name="f102" fmla="*/ f83 f34 1"/>
                <a:gd name="f103" fmla="*/ f84 f33 1"/>
                <a:gd name="f104" fmla="*/ f85 f34 1"/>
                <a:gd name="f105" fmla="*/ f86 f33 1"/>
                <a:gd name="f106" fmla="*/ f87 f34 1"/>
                <a:gd name="f107" fmla="*/ f88 f34 1"/>
                <a:gd name="f108" fmla="*/ f89 f33 1"/>
                <a:gd name="f109" fmla="*/ f90 f34 1"/>
              </a:gdLst>
              <a:ahLst/>
              <a:cxnLst>
                <a:cxn ang="3cd4">
                  <a:pos x="hc" y="t"/>
                </a:cxn>
                <a:cxn ang="0">
                  <a:pos x="r" y="vc"/>
                </a:cxn>
                <a:cxn ang="cd4">
                  <a:pos x="hc" y="b"/>
                </a:cxn>
                <a:cxn ang="cd2">
                  <a:pos x="l" y="vc"/>
                </a:cxn>
                <a:cxn ang="f75">
                  <a:pos x="f95" y="f96"/>
                </a:cxn>
                <a:cxn ang="f75">
                  <a:pos x="f97" y="f98"/>
                </a:cxn>
                <a:cxn ang="f75">
                  <a:pos x="f99" y="f100"/>
                </a:cxn>
                <a:cxn ang="f75">
                  <a:pos x="f101" y="f102"/>
                </a:cxn>
                <a:cxn ang="f75">
                  <a:pos x="f103" y="f104"/>
                </a:cxn>
                <a:cxn ang="f75">
                  <a:pos x="f105" y="f106"/>
                </a:cxn>
                <a:cxn ang="f75">
                  <a:pos x="f95" y="f107"/>
                </a:cxn>
                <a:cxn ang="f75">
                  <a:pos x="f108" y="f109"/>
                </a:cxn>
              </a:cxnLst>
              <a:rect l="f91" t="f94" r="f92" b="f93"/>
              <a:pathLst>
                <a:path w="106" h="74">
                  <a:moveTo>
                    <a:pt x="f8" y="f9"/>
                  </a:moveTo>
                  <a:cubicBezTo>
                    <a:pt x="f8" y="f9"/>
                    <a:pt x="f10" y="f5"/>
                    <a:pt x="f11" y="f12"/>
                  </a:cubicBezTo>
                  <a:cubicBezTo>
                    <a:pt x="f13" y="f12"/>
                    <a:pt x="f14" y="f15"/>
                    <a:pt x="f14" y="f15"/>
                  </a:cubicBezTo>
                  <a:cubicBezTo>
                    <a:pt x="f14" y="f15"/>
                    <a:pt x="f16" y="f17"/>
                    <a:pt x="f6" y="f18"/>
                  </a:cubicBezTo>
                  <a:cubicBezTo>
                    <a:pt x="f19" y="f20"/>
                    <a:pt x="f18" y="f21"/>
                    <a:pt x="f18" y="f21"/>
                  </a:cubicBezTo>
                  <a:cubicBezTo>
                    <a:pt x="f18" y="f21"/>
                    <a:pt x="f22" y="f23"/>
                    <a:pt x="f24" y="f7"/>
                  </a:cubicBezTo>
                  <a:cubicBezTo>
                    <a:pt x="f25" y="f26"/>
                    <a:pt x="f27" y="f28"/>
                    <a:pt x="f8" y="f29"/>
                  </a:cubicBezTo>
                  <a:cubicBezTo>
                    <a:pt x="f5" y="f30"/>
                    <a:pt x="f12" y="f31"/>
                    <a:pt x="f12" y="f31"/>
                  </a:cubicBez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92" name="Freeform 12">
              <a:extLst>
                <a:ext uri="{FF2B5EF4-FFF2-40B4-BE49-F238E27FC236}">
                  <a16:creationId xmlns:a16="http://schemas.microsoft.com/office/drawing/2014/main" id="{DC625F4A-1665-481F-B667-9EAD3EE9A7E3}"/>
                </a:ext>
              </a:extLst>
            </p:cNvPr>
            <p:cNvSpPr/>
            <p:nvPr/>
          </p:nvSpPr>
          <p:spPr>
            <a:xfrm>
              <a:off x="7988061" y="4197187"/>
              <a:ext cx="348514" cy="245927"/>
            </a:xfrm>
            <a:custGeom>
              <a:avLst/>
              <a:gdLst>
                <a:gd name="f0" fmla="val 10800000"/>
                <a:gd name="f1" fmla="val 5400000"/>
                <a:gd name="f2" fmla="val 180"/>
                <a:gd name="f3" fmla="val w"/>
                <a:gd name="f4" fmla="val h"/>
                <a:gd name="f5" fmla="val 0"/>
                <a:gd name="f6" fmla="val 105"/>
                <a:gd name="f7" fmla="val 74"/>
                <a:gd name="f8" fmla="val 89"/>
                <a:gd name="f9" fmla="val 4"/>
                <a:gd name="f10" fmla="val 37"/>
                <a:gd name="f11" fmla="val 10"/>
                <a:gd name="f12" fmla="val 18"/>
                <a:gd name="f13" fmla="val 30"/>
                <a:gd name="f14" fmla="val 40"/>
                <a:gd name="f15" fmla="val 21"/>
                <a:gd name="f16" fmla="val 2"/>
                <a:gd name="f17" fmla="val 34"/>
                <a:gd name="f18" fmla="val 53"/>
                <a:gd name="f19" fmla="val 23"/>
                <a:gd name="f20" fmla="val 42"/>
                <a:gd name="f21" fmla="val 52"/>
                <a:gd name="f22" fmla="val 39"/>
                <a:gd name="f23" fmla="val 28"/>
                <a:gd name="f24" fmla="val 56"/>
                <a:gd name="f25" fmla="val 26"/>
                <a:gd name="f26" fmla="val 49"/>
                <a:gd name="f27" fmla="val 63"/>
                <a:gd name="f28" fmla="val 73"/>
                <a:gd name="f29" fmla="val 48"/>
                <a:gd name="f30" fmla="val 46"/>
                <a:gd name="f31" fmla="val 44"/>
                <a:gd name="f32" fmla="val 87"/>
                <a:gd name="f33" fmla="val 9"/>
                <a:gd name="f34" fmla="+- 0 0 -90"/>
                <a:gd name="f35" fmla="*/ f3 1 105"/>
                <a:gd name="f36" fmla="*/ f4 1 74"/>
                <a:gd name="f37" fmla="+- f7 0 f5"/>
                <a:gd name="f38" fmla="+- f6 0 f5"/>
                <a:gd name="f39" fmla="*/ f34 f0 1"/>
                <a:gd name="f40" fmla="*/ f38 1 105"/>
                <a:gd name="f41" fmla="*/ f37 1 74"/>
                <a:gd name="f42" fmla="*/ 89 f38 1"/>
                <a:gd name="f43" fmla="*/ 4 f37 1"/>
                <a:gd name="f44" fmla="*/ 10 f38 1"/>
                <a:gd name="f45" fmla="*/ 18 f37 1"/>
                <a:gd name="f46" fmla="*/ 40 f38 1"/>
                <a:gd name="f47" fmla="*/ 21 f37 1"/>
                <a:gd name="f48" fmla="*/ 0 f38 1"/>
                <a:gd name="f49" fmla="*/ 53 f37 1"/>
                <a:gd name="f50" fmla="*/ 52 f38 1"/>
                <a:gd name="f51" fmla="*/ 39 f37 1"/>
                <a:gd name="f52" fmla="*/ 26 f38 1"/>
                <a:gd name="f53" fmla="*/ 74 f37 1"/>
                <a:gd name="f54" fmla="*/ 46 f37 1"/>
                <a:gd name="f55" fmla="*/ 87 f38 1"/>
                <a:gd name="f56" fmla="*/ 9 f37 1"/>
                <a:gd name="f57" fmla="*/ f39 1 f2"/>
                <a:gd name="f58" fmla="*/ f42 1 105"/>
                <a:gd name="f59" fmla="*/ f43 1 74"/>
                <a:gd name="f60" fmla="*/ f44 1 105"/>
                <a:gd name="f61" fmla="*/ f45 1 74"/>
                <a:gd name="f62" fmla="*/ f46 1 105"/>
                <a:gd name="f63" fmla="*/ f47 1 74"/>
                <a:gd name="f64" fmla="*/ f48 1 105"/>
                <a:gd name="f65" fmla="*/ f49 1 74"/>
                <a:gd name="f66" fmla="*/ f50 1 105"/>
                <a:gd name="f67" fmla="*/ f51 1 74"/>
                <a:gd name="f68" fmla="*/ f52 1 105"/>
                <a:gd name="f69" fmla="*/ f53 1 74"/>
                <a:gd name="f70" fmla="*/ f54 1 74"/>
                <a:gd name="f71" fmla="*/ f55 1 105"/>
                <a:gd name="f72" fmla="*/ f56 1 74"/>
                <a:gd name="f73" fmla="*/ 0 1 f40"/>
                <a:gd name="f74" fmla="*/ f6 1 f40"/>
                <a:gd name="f75" fmla="*/ 0 1 f41"/>
                <a:gd name="f76" fmla="*/ f7 1 f41"/>
                <a:gd name="f77" fmla="+- f57 0 f1"/>
                <a:gd name="f78" fmla="*/ f58 1 f40"/>
                <a:gd name="f79" fmla="*/ f59 1 f41"/>
                <a:gd name="f80" fmla="*/ f60 1 f40"/>
                <a:gd name="f81" fmla="*/ f61 1 f41"/>
                <a:gd name="f82" fmla="*/ f62 1 f40"/>
                <a:gd name="f83" fmla="*/ f63 1 f41"/>
                <a:gd name="f84" fmla="*/ f64 1 f40"/>
                <a:gd name="f85" fmla="*/ f65 1 f41"/>
                <a:gd name="f86" fmla="*/ f66 1 f40"/>
                <a:gd name="f87" fmla="*/ f67 1 f41"/>
                <a:gd name="f88" fmla="*/ f68 1 f40"/>
                <a:gd name="f89" fmla="*/ f69 1 f41"/>
                <a:gd name="f90" fmla="*/ f70 1 f41"/>
                <a:gd name="f91" fmla="*/ f71 1 f40"/>
                <a:gd name="f92" fmla="*/ f72 1 f41"/>
                <a:gd name="f93" fmla="*/ f73 f35 1"/>
                <a:gd name="f94" fmla="*/ f74 f35 1"/>
                <a:gd name="f95" fmla="*/ f76 f36 1"/>
                <a:gd name="f96" fmla="*/ f75 f36 1"/>
                <a:gd name="f97" fmla="*/ f78 f35 1"/>
                <a:gd name="f98" fmla="*/ f79 f36 1"/>
                <a:gd name="f99" fmla="*/ f80 f35 1"/>
                <a:gd name="f100" fmla="*/ f81 f36 1"/>
                <a:gd name="f101" fmla="*/ f82 f35 1"/>
                <a:gd name="f102" fmla="*/ f83 f36 1"/>
                <a:gd name="f103" fmla="*/ f84 f35 1"/>
                <a:gd name="f104" fmla="*/ f85 f36 1"/>
                <a:gd name="f105" fmla="*/ f86 f35 1"/>
                <a:gd name="f106" fmla="*/ f87 f36 1"/>
                <a:gd name="f107" fmla="*/ f88 f35 1"/>
                <a:gd name="f108" fmla="*/ f89 f36 1"/>
                <a:gd name="f109" fmla="*/ f90 f36 1"/>
                <a:gd name="f110" fmla="*/ f91 f35 1"/>
                <a:gd name="f111" fmla="*/ f92 f36 1"/>
              </a:gdLst>
              <a:ahLst/>
              <a:cxnLst>
                <a:cxn ang="3cd4">
                  <a:pos x="hc" y="t"/>
                </a:cxn>
                <a:cxn ang="0">
                  <a:pos x="r" y="vc"/>
                </a:cxn>
                <a:cxn ang="cd4">
                  <a:pos x="hc" y="b"/>
                </a:cxn>
                <a:cxn ang="cd2">
                  <a:pos x="l" y="vc"/>
                </a:cxn>
                <a:cxn ang="f77">
                  <a:pos x="f97" y="f98"/>
                </a:cxn>
                <a:cxn ang="f77">
                  <a:pos x="f99" y="f100"/>
                </a:cxn>
                <a:cxn ang="f77">
                  <a:pos x="f101" y="f102"/>
                </a:cxn>
                <a:cxn ang="f77">
                  <a:pos x="f103" y="f104"/>
                </a:cxn>
                <a:cxn ang="f77">
                  <a:pos x="f105" y="f106"/>
                </a:cxn>
                <a:cxn ang="f77">
                  <a:pos x="f107" y="f108"/>
                </a:cxn>
                <a:cxn ang="f77">
                  <a:pos x="f97" y="f109"/>
                </a:cxn>
                <a:cxn ang="f77">
                  <a:pos x="f110" y="f111"/>
                </a:cxn>
              </a:cxnLst>
              <a:rect l="f93" t="f96" r="f94" b="f95"/>
              <a:pathLst>
                <a:path w="105" h="74">
                  <a:moveTo>
                    <a:pt x="f8" y="f9"/>
                  </a:moveTo>
                  <a:cubicBezTo>
                    <a:pt x="f8" y="f9"/>
                    <a:pt x="f10" y="f5"/>
                    <a:pt x="f11" y="f12"/>
                  </a:cubicBezTo>
                  <a:cubicBezTo>
                    <a:pt x="f13" y="f12"/>
                    <a:pt x="f14" y="f15"/>
                    <a:pt x="f14" y="f15"/>
                  </a:cubicBezTo>
                  <a:cubicBezTo>
                    <a:pt x="f14" y="f15"/>
                    <a:pt x="f16" y="f17"/>
                    <a:pt x="f5" y="f18"/>
                  </a:cubicBezTo>
                  <a:cubicBezTo>
                    <a:pt x="f19" y="f20"/>
                    <a:pt x="f21" y="f22"/>
                    <a:pt x="f21" y="f22"/>
                  </a:cubicBezTo>
                  <a:cubicBezTo>
                    <a:pt x="f21" y="f22"/>
                    <a:pt x="f23" y="f24"/>
                    <a:pt x="f25" y="f7"/>
                  </a:cubicBezTo>
                  <a:cubicBezTo>
                    <a:pt x="f26" y="f27"/>
                    <a:pt x="f28" y="f29"/>
                    <a:pt x="f8" y="f30"/>
                  </a:cubicBezTo>
                  <a:cubicBezTo>
                    <a:pt x="f6" y="f31"/>
                    <a:pt x="f32" y="f33"/>
                    <a:pt x="f32" y="f33"/>
                  </a:cubicBez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93" name="Freeform 13">
              <a:extLst>
                <a:ext uri="{FF2B5EF4-FFF2-40B4-BE49-F238E27FC236}">
                  <a16:creationId xmlns:a16="http://schemas.microsoft.com/office/drawing/2014/main" id="{7313359C-C7D3-4769-BE03-6C48D9709F01}"/>
                </a:ext>
              </a:extLst>
            </p:cNvPr>
            <p:cNvSpPr/>
            <p:nvPr/>
          </p:nvSpPr>
          <p:spPr>
            <a:xfrm>
              <a:off x="8804528" y="3533899"/>
              <a:ext cx="770098" cy="782744"/>
            </a:xfrm>
            <a:custGeom>
              <a:avLst/>
              <a:gdLst>
                <a:gd name="f0" fmla="val 10800000"/>
                <a:gd name="f1" fmla="val 5400000"/>
                <a:gd name="f2" fmla="val 180"/>
                <a:gd name="f3" fmla="val w"/>
                <a:gd name="f4" fmla="val h"/>
                <a:gd name="f5" fmla="val 0"/>
                <a:gd name="f6" fmla="val 232"/>
                <a:gd name="f7" fmla="val 236"/>
                <a:gd name="f8" fmla="val 116"/>
                <a:gd name="f9" fmla="val 5"/>
                <a:gd name="f10" fmla="val 70"/>
                <a:gd name="f11" fmla="val 8"/>
                <a:gd name="f12" fmla="val 2"/>
                <a:gd name="f13" fmla="val 13"/>
                <a:gd name="f14" fmla="val 119"/>
                <a:gd name="f15" fmla="val 26"/>
                <a:gd name="f16" fmla="val 199"/>
                <a:gd name="f17" fmla="val 227"/>
                <a:gd name="f18" fmla="val 111"/>
                <a:gd name="f19" fmla="val 221"/>
                <a:gd name="f20" fmla="val 23"/>
                <a:gd name="f21" fmla="val 198"/>
                <a:gd name="f22" fmla="+- 0 0 -90"/>
                <a:gd name="f23" fmla="*/ f3 1 232"/>
                <a:gd name="f24" fmla="*/ f4 1 236"/>
                <a:gd name="f25" fmla="+- f7 0 f5"/>
                <a:gd name="f26" fmla="+- f6 0 f5"/>
                <a:gd name="f27" fmla="*/ f22 f0 1"/>
                <a:gd name="f28" fmla="*/ f26 1 232"/>
                <a:gd name="f29" fmla="*/ f25 1 236"/>
                <a:gd name="f30" fmla="*/ 116 f26 1"/>
                <a:gd name="f31" fmla="*/ 5 f25 1"/>
                <a:gd name="f32" fmla="*/ 13 f26 1"/>
                <a:gd name="f33" fmla="*/ 119 f25 1"/>
                <a:gd name="f34" fmla="*/ 227 f26 1"/>
                <a:gd name="f35" fmla="*/ 111 f25 1"/>
                <a:gd name="f36" fmla="*/ f27 1 f2"/>
                <a:gd name="f37" fmla="*/ f30 1 232"/>
                <a:gd name="f38" fmla="*/ f31 1 236"/>
                <a:gd name="f39" fmla="*/ f32 1 232"/>
                <a:gd name="f40" fmla="*/ f33 1 236"/>
                <a:gd name="f41" fmla="*/ f34 1 232"/>
                <a:gd name="f42" fmla="*/ f35 1 236"/>
                <a:gd name="f43" fmla="*/ 0 1 f28"/>
                <a:gd name="f44" fmla="*/ f6 1 f28"/>
                <a:gd name="f45" fmla="*/ 0 1 f29"/>
                <a:gd name="f46" fmla="*/ f7 1 f29"/>
                <a:gd name="f47" fmla="+- f36 0 f1"/>
                <a:gd name="f48" fmla="*/ f37 1 f28"/>
                <a:gd name="f49" fmla="*/ f38 1 f29"/>
                <a:gd name="f50" fmla="*/ f39 1 f28"/>
                <a:gd name="f51" fmla="*/ f40 1 f29"/>
                <a:gd name="f52" fmla="*/ f41 1 f28"/>
                <a:gd name="f53" fmla="*/ f42 1 f29"/>
                <a:gd name="f54" fmla="*/ f43 f23 1"/>
                <a:gd name="f55" fmla="*/ f44 f23 1"/>
                <a:gd name="f56" fmla="*/ f46 f24 1"/>
                <a:gd name="f57" fmla="*/ f45 f24 1"/>
                <a:gd name="f58" fmla="*/ f48 f23 1"/>
                <a:gd name="f59" fmla="*/ f49 f24 1"/>
                <a:gd name="f60" fmla="*/ f50 f23 1"/>
                <a:gd name="f61" fmla="*/ f51 f24 1"/>
                <a:gd name="f62" fmla="*/ f52 f23 1"/>
                <a:gd name="f63" fmla="*/ f53 f24 1"/>
              </a:gdLst>
              <a:ahLst/>
              <a:cxnLst>
                <a:cxn ang="3cd4">
                  <a:pos x="hc" y="t"/>
                </a:cxn>
                <a:cxn ang="0">
                  <a:pos x="r" y="vc"/>
                </a:cxn>
                <a:cxn ang="cd4">
                  <a:pos x="hc" y="b"/>
                </a:cxn>
                <a:cxn ang="cd2">
                  <a:pos x="l" y="vc"/>
                </a:cxn>
                <a:cxn ang="f47">
                  <a:pos x="f58" y="f59"/>
                </a:cxn>
                <a:cxn ang="f47">
                  <a:pos x="f60" y="f61"/>
                </a:cxn>
                <a:cxn ang="f47">
                  <a:pos x="f62" y="f63"/>
                </a:cxn>
                <a:cxn ang="f47">
                  <a:pos x="f58" y="f59"/>
                </a:cxn>
              </a:cxnLst>
              <a:rect l="f54" t="f57" r="f55" b="f56"/>
              <a:pathLst>
                <a:path w="232" h="236">
                  <a:moveTo>
                    <a:pt x="f8" y="f9"/>
                  </a:moveTo>
                  <a:cubicBezTo>
                    <a:pt x="f10" y="f11"/>
                    <a:pt x="f5" y="f12"/>
                    <a:pt x="f13" y="f14"/>
                  </a:cubicBezTo>
                  <a:cubicBezTo>
                    <a:pt x="f15" y="f7"/>
                    <a:pt x="f6" y="f16"/>
                    <a:pt x="f17" y="f18"/>
                  </a:cubicBezTo>
                  <a:cubicBezTo>
                    <a:pt x="f19" y="f20"/>
                    <a:pt x="f21" y="f5"/>
                    <a:pt x="f8" y="f9"/>
                  </a:cubicBezTo>
                  <a:close/>
                </a:path>
              </a:pathLst>
            </a:custGeom>
            <a:solidFill>
              <a:srgbClr val="F6E39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94" name="Freeform 14">
              <a:extLst>
                <a:ext uri="{FF2B5EF4-FFF2-40B4-BE49-F238E27FC236}">
                  <a16:creationId xmlns:a16="http://schemas.microsoft.com/office/drawing/2014/main" id="{26414D13-3268-4958-9E3D-2E05653FA5AA}"/>
                </a:ext>
              </a:extLst>
            </p:cNvPr>
            <p:cNvSpPr/>
            <p:nvPr/>
          </p:nvSpPr>
          <p:spPr>
            <a:xfrm>
              <a:off x="8836853" y="4087578"/>
              <a:ext cx="796799" cy="292297"/>
            </a:xfrm>
            <a:custGeom>
              <a:avLst/>
              <a:gdLst>
                <a:gd name="f0" fmla="val 10800000"/>
                <a:gd name="f1" fmla="val 5400000"/>
                <a:gd name="f2" fmla="val 180"/>
                <a:gd name="f3" fmla="val w"/>
                <a:gd name="f4" fmla="val h"/>
                <a:gd name="f5" fmla="val 0"/>
                <a:gd name="f6" fmla="val 240"/>
                <a:gd name="f7" fmla="val 88"/>
                <a:gd name="f8" fmla="val 89"/>
                <a:gd name="f9" fmla="val 22"/>
                <a:gd name="f10" fmla="val 9"/>
                <a:gd name="f11" fmla="val 49"/>
                <a:gd name="f12" fmla="val 31"/>
                <a:gd name="f13" fmla="val 39"/>
                <a:gd name="f14" fmla="val 41"/>
                <a:gd name="f15" fmla="val 26"/>
                <a:gd name="f16" fmla="val 69"/>
                <a:gd name="f17" fmla="val 33"/>
                <a:gd name="f18" fmla="val 60"/>
                <a:gd name="f19" fmla="val 45"/>
                <a:gd name="f20" fmla="val 64"/>
                <a:gd name="f21" fmla="val 72"/>
                <a:gd name="f22" fmla="val 70"/>
                <a:gd name="f23" fmla="val 83"/>
                <a:gd name="f24" fmla="val 98"/>
                <a:gd name="f25" fmla="val 46"/>
                <a:gd name="f26" fmla="val 116"/>
                <a:gd name="f27" fmla="val 37"/>
                <a:gd name="f28" fmla="val 130"/>
                <a:gd name="f29" fmla="val 47"/>
                <a:gd name="f30" fmla="val 146"/>
                <a:gd name="f31" fmla="val 155"/>
                <a:gd name="f32" fmla="val 84"/>
                <a:gd name="f33" fmla="val 164"/>
                <a:gd name="f34" fmla="val 68"/>
                <a:gd name="f35" fmla="val 166"/>
                <a:gd name="f36" fmla="val 50"/>
                <a:gd name="f37" fmla="val 171"/>
                <a:gd name="f38" fmla="val 197"/>
                <a:gd name="f39" fmla="val 34"/>
                <a:gd name="f40" fmla="val 227"/>
                <a:gd name="f41" fmla="val 201"/>
                <a:gd name="f42" fmla="val 5"/>
                <a:gd name="f43" fmla="val 151"/>
                <a:gd name="f44" fmla="+- 0 0 -90"/>
                <a:gd name="f45" fmla="*/ f3 1 240"/>
                <a:gd name="f46" fmla="*/ f4 1 88"/>
                <a:gd name="f47" fmla="+- f7 0 f5"/>
                <a:gd name="f48" fmla="+- f6 0 f5"/>
                <a:gd name="f49" fmla="*/ f44 f0 1"/>
                <a:gd name="f50" fmla="*/ f48 1 240"/>
                <a:gd name="f51" fmla="*/ f47 1 88"/>
                <a:gd name="f52" fmla="*/ 89 f48 1"/>
                <a:gd name="f53" fmla="*/ 0 f47 1"/>
                <a:gd name="f54" fmla="*/ 9 f48 1"/>
                <a:gd name="f55" fmla="*/ 49 f47 1"/>
                <a:gd name="f56" fmla="*/ 69 f48 1"/>
                <a:gd name="f57" fmla="*/ 33 f47 1"/>
                <a:gd name="f58" fmla="*/ 70 f48 1"/>
                <a:gd name="f59" fmla="*/ 88 f47 1"/>
                <a:gd name="f60" fmla="*/ 116 f48 1"/>
                <a:gd name="f61" fmla="*/ 37 f47 1"/>
                <a:gd name="f62" fmla="*/ 155 f48 1"/>
                <a:gd name="f63" fmla="*/ 84 f47 1"/>
                <a:gd name="f64" fmla="*/ 171 f48 1"/>
                <a:gd name="f65" fmla="*/ 31 f47 1"/>
                <a:gd name="f66" fmla="*/ 240 f48 1"/>
                <a:gd name="f67" fmla="*/ 46 f47 1"/>
                <a:gd name="f68" fmla="*/ 151 f48 1"/>
                <a:gd name="f69" fmla="*/ f49 1 f2"/>
                <a:gd name="f70" fmla="*/ f52 1 240"/>
                <a:gd name="f71" fmla="*/ f53 1 88"/>
                <a:gd name="f72" fmla="*/ f54 1 240"/>
                <a:gd name="f73" fmla="*/ f55 1 88"/>
                <a:gd name="f74" fmla="*/ f56 1 240"/>
                <a:gd name="f75" fmla="*/ f57 1 88"/>
                <a:gd name="f76" fmla="*/ f58 1 240"/>
                <a:gd name="f77" fmla="*/ f59 1 88"/>
                <a:gd name="f78" fmla="*/ f60 1 240"/>
                <a:gd name="f79" fmla="*/ f61 1 88"/>
                <a:gd name="f80" fmla="*/ f62 1 240"/>
                <a:gd name="f81" fmla="*/ f63 1 88"/>
                <a:gd name="f82" fmla="*/ f64 1 240"/>
                <a:gd name="f83" fmla="*/ f65 1 88"/>
                <a:gd name="f84" fmla="*/ f66 1 240"/>
                <a:gd name="f85" fmla="*/ f67 1 88"/>
                <a:gd name="f86" fmla="*/ f68 1 240"/>
                <a:gd name="f87" fmla="*/ 0 1 f50"/>
                <a:gd name="f88" fmla="*/ f6 1 f50"/>
                <a:gd name="f89" fmla="*/ 0 1 f51"/>
                <a:gd name="f90" fmla="*/ f7 1 f51"/>
                <a:gd name="f91" fmla="+- f69 0 f1"/>
                <a:gd name="f92" fmla="*/ f70 1 f50"/>
                <a:gd name="f93" fmla="*/ f71 1 f51"/>
                <a:gd name="f94" fmla="*/ f72 1 f50"/>
                <a:gd name="f95" fmla="*/ f73 1 f51"/>
                <a:gd name="f96" fmla="*/ f74 1 f50"/>
                <a:gd name="f97" fmla="*/ f75 1 f51"/>
                <a:gd name="f98" fmla="*/ f76 1 f50"/>
                <a:gd name="f99" fmla="*/ f77 1 f51"/>
                <a:gd name="f100" fmla="*/ f78 1 f50"/>
                <a:gd name="f101" fmla="*/ f79 1 f51"/>
                <a:gd name="f102" fmla="*/ f80 1 f50"/>
                <a:gd name="f103" fmla="*/ f81 1 f51"/>
                <a:gd name="f104" fmla="*/ f82 1 f50"/>
                <a:gd name="f105" fmla="*/ f83 1 f51"/>
                <a:gd name="f106" fmla="*/ f84 1 f50"/>
                <a:gd name="f107" fmla="*/ f85 1 f51"/>
                <a:gd name="f108" fmla="*/ f86 1 f50"/>
                <a:gd name="f109" fmla="*/ f87 f45 1"/>
                <a:gd name="f110" fmla="*/ f88 f45 1"/>
                <a:gd name="f111" fmla="*/ f90 f46 1"/>
                <a:gd name="f112" fmla="*/ f89 f46 1"/>
                <a:gd name="f113" fmla="*/ f92 f45 1"/>
                <a:gd name="f114" fmla="*/ f93 f46 1"/>
                <a:gd name="f115" fmla="*/ f94 f45 1"/>
                <a:gd name="f116" fmla="*/ f95 f46 1"/>
                <a:gd name="f117" fmla="*/ f96 f45 1"/>
                <a:gd name="f118" fmla="*/ f97 f46 1"/>
                <a:gd name="f119" fmla="*/ f98 f45 1"/>
                <a:gd name="f120" fmla="*/ f99 f46 1"/>
                <a:gd name="f121" fmla="*/ f100 f45 1"/>
                <a:gd name="f122" fmla="*/ f101 f46 1"/>
                <a:gd name="f123" fmla="*/ f102 f45 1"/>
                <a:gd name="f124" fmla="*/ f103 f46 1"/>
                <a:gd name="f125" fmla="*/ f104 f45 1"/>
                <a:gd name="f126" fmla="*/ f105 f46 1"/>
                <a:gd name="f127" fmla="*/ f106 f45 1"/>
                <a:gd name="f128" fmla="*/ f107 f46 1"/>
                <a:gd name="f129" fmla="*/ f108 f45 1"/>
              </a:gdLst>
              <a:ahLst/>
              <a:cxnLst>
                <a:cxn ang="3cd4">
                  <a:pos x="hc" y="t"/>
                </a:cxn>
                <a:cxn ang="0">
                  <a:pos x="r" y="vc"/>
                </a:cxn>
                <a:cxn ang="cd4">
                  <a:pos x="hc" y="b"/>
                </a:cxn>
                <a:cxn ang="cd2">
                  <a:pos x="l" y="vc"/>
                </a:cxn>
                <a:cxn ang="f91">
                  <a:pos x="f113" y="f114"/>
                </a:cxn>
                <a:cxn ang="f91">
                  <a:pos x="f115" y="f116"/>
                </a:cxn>
                <a:cxn ang="f91">
                  <a:pos x="f117" y="f118"/>
                </a:cxn>
                <a:cxn ang="f91">
                  <a:pos x="f119" y="f120"/>
                </a:cxn>
                <a:cxn ang="f91">
                  <a:pos x="f121" y="f122"/>
                </a:cxn>
                <a:cxn ang="f91">
                  <a:pos x="f123" y="f124"/>
                </a:cxn>
                <a:cxn ang="f91">
                  <a:pos x="f125" y="f126"/>
                </a:cxn>
                <a:cxn ang="f91">
                  <a:pos x="f127" y="f128"/>
                </a:cxn>
                <a:cxn ang="f91">
                  <a:pos x="f129" y="f114"/>
                </a:cxn>
                <a:cxn ang="f91">
                  <a:pos x="f113" y="f114"/>
                </a:cxn>
                <a:cxn ang="f91">
                  <a:pos x="f113" y="f114"/>
                </a:cxn>
              </a:cxnLst>
              <a:rect l="f109" t="f112" r="f110" b="f111"/>
              <a:pathLst>
                <a:path w="240" h="88">
                  <a:moveTo>
                    <a:pt x="f8" y="f5"/>
                  </a:moveTo>
                  <a:cubicBezTo>
                    <a:pt x="f8" y="f5"/>
                    <a:pt x="f5" y="f9"/>
                    <a:pt x="f10" y="f11"/>
                  </a:cubicBezTo>
                  <a:cubicBezTo>
                    <a:pt x="f12" y="f13"/>
                    <a:pt x="f14" y="f15"/>
                    <a:pt x="f16" y="f17"/>
                  </a:cubicBezTo>
                  <a:cubicBezTo>
                    <a:pt x="f18" y="f19"/>
                    <a:pt x="f20" y="f21"/>
                    <a:pt x="f22" y="f7"/>
                  </a:cubicBezTo>
                  <a:cubicBezTo>
                    <a:pt x="f23" y="f20"/>
                    <a:pt x="f24" y="f25"/>
                    <a:pt x="f26" y="f27"/>
                  </a:cubicBezTo>
                  <a:cubicBezTo>
                    <a:pt x="f28" y="f29"/>
                    <a:pt x="f30" y="f20"/>
                    <a:pt x="f31" y="f32"/>
                  </a:cubicBezTo>
                  <a:cubicBezTo>
                    <a:pt x="f33" y="f34"/>
                    <a:pt x="f35" y="f36"/>
                    <a:pt x="f37" y="f12"/>
                  </a:cubicBezTo>
                  <a:cubicBezTo>
                    <a:pt x="f38" y="f39"/>
                    <a:pt x="f40" y="f14"/>
                    <a:pt x="f6" y="f25"/>
                  </a:cubicBezTo>
                  <a:cubicBezTo>
                    <a:pt x="f41" y="f42"/>
                    <a:pt x="f43" y="f5"/>
                    <a:pt x="f43" y="f5"/>
                  </a:cubicBezTo>
                  <a:cubicBezTo>
                    <a:pt x="f8" y="f5"/>
                    <a:pt x="f8" y="f5"/>
                    <a:pt x="f8" y="f5"/>
                  </a:cubicBezTo>
                  <a:cubicBezTo>
                    <a:pt x="f8" y="f5"/>
                    <a:pt x="f8" y="f5"/>
                    <a:pt x="f8" y="f5"/>
                  </a:cubicBezTo>
                  <a:close/>
                </a:path>
              </a:pathLst>
            </a:custGeom>
            <a:solidFill>
              <a:srgbClr val="F6E39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95" name="Freeform 15">
              <a:extLst>
                <a:ext uri="{FF2B5EF4-FFF2-40B4-BE49-F238E27FC236}">
                  <a16:creationId xmlns:a16="http://schemas.microsoft.com/office/drawing/2014/main" id="{881101EC-681E-471D-A990-5387101F3C4A}"/>
                </a:ext>
              </a:extLst>
            </p:cNvPr>
            <p:cNvSpPr/>
            <p:nvPr/>
          </p:nvSpPr>
          <p:spPr>
            <a:xfrm>
              <a:off x="8685080" y="2988643"/>
              <a:ext cx="1062395" cy="830522"/>
            </a:xfrm>
            <a:custGeom>
              <a:avLst/>
              <a:gdLst>
                <a:gd name="f0" fmla="val 10800000"/>
                <a:gd name="f1" fmla="val 5400000"/>
                <a:gd name="f2" fmla="val 180"/>
                <a:gd name="f3" fmla="val w"/>
                <a:gd name="f4" fmla="val h"/>
                <a:gd name="f5" fmla="val 0"/>
                <a:gd name="f6" fmla="val 320"/>
                <a:gd name="f7" fmla="val 250"/>
                <a:gd name="f8" fmla="val 208"/>
                <a:gd name="f9" fmla="val 32"/>
                <a:gd name="f10" fmla="val 230"/>
                <a:gd name="f11" fmla="val 62"/>
                <a:gd name="f12" fmla="val 219"/>
                <a:gd name="f13" fmla="val 91"/>
                <a:gd name="f14" fmla="val 215"/>
                <a:gd name="f15" fmla="val 165"/>
                <a:gd name="f16" fmla="val 205"/>
                <a:gd name="f17" fmla="val 267"/>
                <a:gd name="f18" fmla="val 305"/>
                <a:gd name="f19" fmla="val 191"/>
                <a:gd name="f20" fmla="val 278"/>
                <a:gd name="f21" fmla="val 179"/>
                <a:gd name="f22" fmla="val 211"/>
                <a:gd name="f23" fmla="val 160"/>
                <a:gd name="f24" fmla="val 203"/>
                <a:gd name="f25" fmla="val 123"/>
                <a:gd name="f26" fmla="val 107"/>
                <a:gd name="f27" fmla="val 217"/>
                <a:gd name="f28" fmla="val 94"/>
                <a:gd name="f29" fmla="val 210"/>
                <a:gd name="f30" fmla="val 68"/>
                <a:gd name="f31" fmla="val 247"/>
                <a:gd name="f32" fmla="val 58"/>
                <a:gd name="f33" fmla="val 284"/>
                <a:gd name="f34" fmla="val 47"/>
                <a:gd name="f35" fmla="val 83"/>
                <a:gd name="f36" fmla="val 272"/>
                <a:gd name="f37" fmla="val 26"/>
                <a:gd name="f38" fmla="val 226"/>
                <a:gd name="f39" fmla="val 17"/>
                <a:gd name="f40" fmla="val 136"/>
                <a:gd name="f41" fmla="val 119"/>
                <a:gd name="f42" fmla="val 61"/>
                <a:gd name="f43" fmla="val 109"/>
                <a:gd name="f44" fmla="val 101"/>
                <a:gd name="f45" fmla="val 104"/>
                <a:gd name="f46" fmla="val 97"/>
                <a:gd name="f47" fmla="val 162"/>
                <a:gd name="f48" fmla="+- 0 0 -90"/>
                <a:gd name="f49" fmla="*/ f3 1 320"/>
                <a:gd name="f50" fmla="*/ f4 1 250"/>
                <a:gd name="f51" fmla="+- f7 0 f5"/>
                <a:gd name="f52" fmla="+- f6 0 f5"/>
                <a:gd name="f53" fmla="*/ f48 f0 1"/>
                <a:gd name="f54" fmla="*/ f52 1 320"/>
                <a:gd name="f55" fmla="*/ f51 1 250"/>
                <a:gd name="f56" fmla="*/ 0 f52 1"/>
                <a:gd name="f57" fmla="*/ 208 f51 1"/>
                <a:gd name="f58" fmla="*/ 91 f52 1"/>
                <a:gd name="f59" fmla="*/ 215 f51 1"/>
                <a:gd name="f60" fmla="*/ 305 f52 1"/>
                <a:gd name="f61" fmla="*/ 191 f51 1"/>
                <a:gd name="f62" fmla="*/ 211 f52 1"/>
                <a:gd name="f63" fmla="*/ 160 f51 1"/>
                <a:gd name="f64" fmla="*/ 107 f51 1"/>
                <a:gd name="f65" fmla="*/ 247 f52 1"/>
                <a:gd name="f66" fmla="*/ 58 f51 1"/>
                <a:gd name="f67" fmla="*/ 320 f52 1"/>
                <a:gd name="f68" fmla="*/ 83 f51 1"/>
                <a:gd name="f69" fmla="*/ 226 f52 1"/>
                <a:gd name="f70" fmla="*/ 17 f51 1"/>
                <a:gd name="f71" fmla="*/ 109 f52 1"/>
                <a:gd name="f72" fmla="*/ 101 f51 1"/>
                <a:gd name="f73" fmla="*/ 97 f52 1"/>
                <a:gd name="f74" fmla="*/ 162 f51 1"/>
                <a:gd name="f75" fmla="*/ f53 1 f2"/>
                <a:gd name="f76" fmla="*/ f56 1 320"/>
                <a:gd name="f77" fmla="*/ f57 1 250"/>
                <a:gd name="f78" fmla="*/ f58 1 320"/>
                <a:gd name="f79" fmla="*/ f59 1 250"/>
                <a:gd name="f80" fmla="*/ f60 1 320"/>
                <a:gd name="f81" fmla="*/ f61 1 250"/>
                <a:gd name="f82" fmla="*/ f62 1 320"/>
                <a:gd name="f83" fmla="*/ f63 1 250"/>
                <a:gd name="f84" fmla="*/ f64 1 250"/>
                <a:gd name="f85" fmla="*/ f65 1 320"/>
                <a:gd name="f86" fmla="*/ f66 1 250"/>
                <a:gd name="f87" fmla="*/ f67 1 320"/>
                <a:gd name="f88" fmla="*/ f68 1 250"/>
                <a:gd name="f89" fmla="*/ f69 1 320"/>
                <a:gd name="f90" fmla="*/ f70 1 250"/>
                <a:gd name="f91" fmla="*/ f71 1 320"/>
                <a:gd name="f92" fmla="*/ f72 1 250"/>
                <a:gd name="f93" fmla="*/ f73 1 320"/>
                <a:gd name="f94" fmla="*/ f74 1 250"/>
                <a:gd name="f95" fmla="*/ 0 1 f54"/>
                <a:gd name="f96" fmla="*/ f6 1 f54"/>
                <a:gd name="f97" fmla="*/ 0 1 f55"/>
                <a:gd name="f98" fmla="*/ f7 1 f55"/>
                <a:gd name="f99" fmla="+- f75 0 f1"/>
                <a:gd name="f100" fmla="*/ f76 1 f54"/>
                <a:gd name="f101" fmla="*/ f77 1 f55"/>
                <a:gd name="f102" fmla="*/ f78 1 f54"/>
                <a:gd name="f103" fmla="*/ f79 1 f55"/>
                <a:gd name="f104" fmla="*/ f80 1 f54"/>
                <a:gd name="f105" fmla="*/ f81 1 f55"/>
                <a:gd name="f106" fmla="*/ f82 1 f54"/>
                <a:gd name="f107" fmla="*/ f83 1 f55"/>
                <a:gd name="f108" fmla="*/ f84 1 f55"/>
                <a:gd name="f109" fmla="*/ f85 1 f54"/>
                <a:gd name="f110" fmla="*/ f86 1 f55"/>
                <a:gd name="f111" fmla="*/ f87 1 f54"/>
                <a:gd name="f112" fmla="*/ f88 1 f55"/>
                <a:gd name="f113" fmla="*/ f89 1 f54"/>
                <a:gd name="f114" fmla="*/ f90 1 f55"/>
                <a:gd name="f115" fmla="*/ f91 1 f54"/>
                <a:gd name="f116" fmla="*/ f92 1 f55"/>
                <a:gd name="f117" fmla="*/ f93 1 f54"/>
                <a:gd name="f118" fmla="*/ f94 1 f55"/>
                <a:gd name="f119" fmla="*/ f95 f49 1"/>
                <a:gd name="f120" fmla="*/ f96 f49 1"/>
                <a:gd name="f121" fmla="*/ f98 f50 1"/>
                <a:gd name="f122" fmla="*/ f97 f50 1"/>
                <a:gd name="f123" fmla="*/ f100 f49 1"/>
                <a:gd name="f124" fmla="*/ f101 f50 1"/>
                <a:gd name="f125" fmla="*/ f102 f49 1"/>
                <a:gd name="f126" fmla="*/ f103 f50 1"/>
                <a:gd name="f127" fmla="*/ f104 f49 1"/>
                <a:gd name="f128" fmla="*/ f105 f50 1"/>
                <a:gd name="f129" fmla="*/ f106 f49 1"/>
                <a:gd name="f130" fmla="*/ f107 f50 1"/>
                <a:gd name="f131" fmla="*/ f108 f50 1"/>
                <a:gd name="f132" fmla="*/ f109 f49 1"/>
                <a:gd name="f133" fmla="*/ f110 f50 1"/>
                <a:gd name="f134" fmla="*/ f111 f49 1"/>
                <a:gd name="f135" fmla="*/ f112 f50 1"/>
                <a:gd name="f136" fmla="*/ f113 f49 1"/>
                <a:gd name="f137" fmla="*/ f114 f50 1"/>
                <a:gd name="f138" fmla="*/ f115 f49 1"/>
                <a:gd name="f139" fmla="*/ f116 f50 1"/>
                <a:gd name="f140" fmla="*/ f117 f49 1"/>
                <a:gd name="f141" fmla="*/ f118 f50 1"/>
              </a:gdLst>
              <a:ahLst/>
              <a:cxnLst>
                <a:cxn ang="3cd4">
                  <a:pos x="hc" y="t"/>
                </a:cxn>
                <a:cxn ang="0">
                  <a:pos x="r" y="vc"/>
                </a:cxn>
                <a:cxn ang="cd4">
                  <a:pos x="hc" y="b"/>
                </a:cxn>
                <a:cxn ang="cd2">
                  <a:pos x="l" y="vc"/>
                </a:cxn>
                <a:cxn ang="f99">
                  <a:pos x="f123" y="f124"/>
                </a:cxn>
                <a:cxn ang="f99">
                  <a:pos x="f125" y="f126"/>
                </a:cxn>
                <a:cxn ang="f99">
                  <a:pos x="f127" y="f128"/>
                </a:cxn>
                <a:cxn ang="f99">
                  <a:pos x="f129" y="f130"/>
                </a:cxn>
                <a:cxn ang="f99">
                  <a:pos x="f129" y="f131"/>
                </a:cxn>
                <a:cxn ang="f99">
                  <a:pos x="f132" y="f133"/>
                </a:cxn>
                <a:cxn ang="f99">
                  <a:pos x="f134" y="f135"/>
                </a:cxn>
                <a:cxn ang="f99">
                  <a:pos x="f136" y="f137"/>
                </a:cxn>
                <a:cxn ang="f99">
                  <a:pos x="f138" y="f139"/>
                </a:cxn>
                <a:cxn ang="f99">
                  <a:pos x="f140" y="f141"/>
                </a:cxn>
                <a:cxn ang="f99">
                  <a:pos x="f123" y="f124"/>
                </a:cxn>
                <a:cxn ang="f99">
                  <a:pos x="f123" y="f124"/>
                </a:cxn>
              </a:cxnLst>
              <a:rect l="f119" t="f122" r="f120" b="f121"/>
              <a:pathLst>
                <a:path w="320" h="250">
                  <a:moveTo>
                    <a:pt x="f5" y="f8"/>
                  </a:moveTo>
                  <a:cubicBezTo>
                    <a:pt x="f9" y="f10"/>
                    <a:pt x="f11" y="f12"/>
                    <a:pt x="f13" y="f14"/>
                  </a:cubicBezTo>
                  <a:cubicBezTo>
                    <a:pt x="f15" y="f16"/>
                    <a:pt x="f17" y="f7"/>
                    <a:pt x="f18" y="f19"/>
                  </a:cubicBezTo>
                  <a:cubicBezTo>
                    <a:pt x="f20" y="f21"/>
                    <a:pt x="f22" y="f23"/>
                    <a:pt x="f22" y="f23"/>
                  </a:cubicBezTo>
                  <a:cubicBezTo>
                    <a:pt x="f22" y="f23"/>
                    <a:pt x="f24" y="f25"/>
                    <a:pt x="f22" y="f26"/>
                  </a:cubicBezTo>
                  <a:cubicBezTo>
                    <a:pt x="f27" y="f28"/>
                    <a:pt x="f29" y="f30"/>
                    <a:pt x="f31" y="f32"/>
                  </a:cubicBezTo>
                  <a:cubicBezTo>
                    <a:pt x="f33" y="f34"/>
                    <a:pt x="f6" y="f35"/>
                    <a:pt x="f6" y="f35"/>
                  </a:cubicBezTo>
                  <a:cubicBezTo>
                    <a:pt x="f6" y="f35"/>
                    <a:pt x="f36" y="f37"/>
                    <a:pt x="f38" y="f39"/>
                  </a:cubicBezTo>
                  <a:cubicBezTo>
                    <a:pt x="f40" y="f5"/>
                    <a:pt x="f41" y="f42"/>
                    <a:pt x="f43" y="f44"/>
                  </a:cubicBezTo>
                  <a:cubicBezTo>
                    <a:pt x="f45" y="f25"/>
                    <a:pt x="f46" y="f47"/>
                    <a:pt x="f46" y="f47"/>
                  </a:cubicBezTo>
                  <a:cubicBezTo>
                    <a:pt x="f5" y="f8"/>
                    <a:pt x="f5" y="f8"/>
                    <a:pt x="f5" y="f8"/>
                  </a:cubicBezTo>
                  <a:cubicBezTo>
                    <a:pt x="f5" y="f8"/>
                    <a:pt x="f5" y="f8"/>
                    <a:pt x="f5" y="f8"/>
                  </a:cubicBezTo>
                  <a:close/>
                </a:path>
              </a:pathLst>
            </a:custGeom>
            <a:solidFill>
              <a:srgbClr val="EB7F2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96" name="Freeform 16">
              <a:extLst>
                <a:ext uri="{FF2B5EF4-FFF2-40B4-BE49-F238E27FC236}">
                  <a16:creationId xmlns:a16="http://schemas.microsoft.com/office/drawing/2014/main" id="{FBC429DE-673C-4C19-8AA9-EE55A8281394}"/>
                </a:ext>
              </a:extLst>
            </p:cNvPr>
            <p:cNvSpPr/>
            <p:nvPr/>
          </p:nvSpPr>
          <p:spPr>
            <a:xfrm>
              <a:off x="8997055" y="3772796"/>
              <a:ext cx="158794" cy="89940"/>
            </a:xfrm>
            <a:custGeom>
              <a:avLst/>
              <a:gdLst>
                <a:gd name="f0" fmla="val 10800000"/>
                <a:gd name="f1" fmla="val 5400000"/>
                <a:gd name="f2" fmla="val 180"/>
                <a:gd name="f3" fmla="val w"/>
                <a:gd name="f4" fmla="val h"/>
                <a:gd name="f5" fmla="val 0"/>
                <a:gd name="f6" fmla="val 48"/>
                <a:gd name="f7" fmla="val 27"/>
                <a:gd name="f8" fmla="val 12"/>
                <a:gd name="f9" fmla="val 26"/>
                <a:gd name="f10" fmla="val 42"/>
                <a:gd name="f11" fmla="val 38"/>
                <a:gd name="f12" fmla="val 23"/>
                <a:gd name="f13" fmla="val 24"/>
                <a:gd name="f14" fmla="val 22"/>
                <a:gd name="f15" fmla="val 16"/>
                <a:gd name="f16" fmla="val 21"/>
                <a:gd name="f17" fmla="+- 0 0 -90"/>
                <a:gd name="f18" fmla="*/ f3 1 48"/>
                <a:gd name="f19" fmla="*/ f4 1 27"/>
                <a:gd name="f20" fmla="+- f7 0 f5"/>
                <a:gd name="f21" fmla="+- f6 0 f5"/>
                <a:gd name="f22" fmla="*/ f17 f0 1"/>
                <a:gd name="f23" fmla="*/ f21 1 48"/>
                <a:gd name="f24" fmla="*/ f20 1 27"/>
                <a:gd name="f25" fmla="*/ 12 f21 1"/>
                <a:gd name="f26" fmla="*/ 0 f20 1"/>
                <a:gd name="f27" fmla="*/ 26 f21 1"/>
                <a:gd name="f28" fmla="*/ 27 f20 1"/>
                <a:gd name="f29" fmla="*/ 42 f21 1"/>
                <a:gd name="f30" fmla="*/ 24 f21 1"/>
                <a:gd name="f31" fmla="*/ 22 f20 1"/>
                <a:gd name="f32" fmla="*/ f22 1 f2"/>
                <a:gd name="f33" fmla="*/ f25 1 48"/>
                <a:gd name="f34" fmla="*/ f26 1 27"/>
                <a:gd name="f35" fmla="*/ f27 1 48"/>
                <a:gd name="f36" fmla="*/ f28 1 27"/>
                <a:gd name="f37" fmla="*/ f29 1 48"/>
                <a:gd name="f38" fmla="*/ f30 1 48"/>
                <a:gd name="f39" fmla="*/ f31 1 27"/>
                <a:gd name="f40" fmla="*/ 0 1 f23"/>
                <a:gd name="f41" fmla="*/ f6 1 f23"/>
                <a:gd name="f42" fmla="*/ 0 1 f24"/>
                <a:gd name="f43" fmla="*/ f7 1 f24"/>
                <a:gd name="f44" fmla="+- f32 0 f1"/>
                <a:gd name="f45" fmla="*/ f33 1 f23"/>
                <a:gd name="f46" fmla="*/ f34 1 f24"/>
                <a:gd name="f47" fmla="*/ f35 1 f23"/>
                <a:gd name="f48" fmla="*/ f36 1 f24"/>
                <a:gd name="f49" fmla="*/ f37 1 f23"/>
                <a:gd name="f50" fmla="*/ f38 1 f23"/>
                <a:gd name="f51" fmla="*/ f39 1 f24"/>
                <a:gd name="f52" fmla="*/ f40 f18 1"/>
                <a:gd name="f53" fmla="*/ f41 f18 1"/>
                <a:gd name="f54" fmla="*/ f43 f19 1"/>
                <a:gd name="f55" fmla="*/ f42 f19 1"/>
                <a:gd name="f56" fmla="*/ f45 f18 1"/>
                <a:gd name="f57" fmla="*/ f46 f19 1"/>
                <a:gd name="f58" fmla="*/ f47 f18 1"/>
                <a:gd name="f59" fmla="*/ f48 f19 1"/>
                <a:gd name="f60" fmla="*/ f49 f18 1"/>
                <a:gd name="f61" fmla="*/ f50 f18 1"/>
                <a:gd name="f62" fmla="*/ f51 f19 1"/>
              </a:gdLst>
              <a:ahLst/>
              <a:cxnLst>
                <a:cxn ang="3cd4">
                  <a:pos x="hc" y="t"/>
                </a:cxn>
                <a:cxn ang="0">
                  <a:pos x="r" y="vc"/>
                </a:cxn>
                <a:cxn ang="cd4">
                  <a:pos x="hc" y="b"/>
                </a:cxn>
                <a:cxn ang="cd2">
                  <a:pos x="l" y="vc"/>
                </a:cxn>
                <a:cxn ang="f44">
                  <a:pos x="f56" y="f57"/>
                </a:cxn>
                <a:cxn ang="f44">
                  <a:pos x="f58" y="f59"/>
                </a:cxn>
                <a:cxn ang="f44">
                  <a:pos x="f60" y="f57"/>
                </a:cxn>
                <a:cxn ang="f44">
                  <a:pos x="f61" y="f62"/>
                </a:cxn>
                <a:cxn ang="f44">
                  <a:pos x="f56" y="f57"/>
                </a:cxn>
              </a:cxnLst>
              <a:rect l="f52" t="f55" r="f53" b="f54"/>
              <a:pathLst>
                <a:path w="48" h="27">
                  <a:moveTo>
                    <a:pt x="f8" y="f5"/>
                  </a:moveTo>
                  <a:cubicBezTo>
                    <a:pt x="f8" y="f5"/>
                    <a:pt x="f5" y="f7"/>
                    <a:pt x="f9" y="f7"/>
                  </a:cubicBezTo>
                  <a:cubicBezTo>
                    <a:pt x="f6" y="f7"/>
                    <a:pt x="f10" y="f5"/>
                    <a:pt x="f10" y="f5"/>
                  </a:cubicBezTo>
                  <a:cubicBezTo>
                    <a:pt x="f10" y="f5"/>
                    <a:pt x="f11" y="f12"/>
                    <a:pt x="f13" y="f14"/>
                  </a:cubicBezTo>
                  <a:cubicBezTo>
                    <a:pt x="f15" y="f16"/>
                    <a:pt x="f8" y="f5"/>
                    <a:pt x="f8" y="f5"/>
                  </a:cubicBezTo>
                  <a:close/>
                </a:path>
              </a:pathLst>
            </a:custGeom>
            <a:solidFill>
              <a:srgbClr val="B1A15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97" name="Freeform 17">
              <a:extLst>
                <a:ext uri="{FF2B5EF4-FFF2-40B4-BE49-F238E27FC236}">
                  <a16:creationId xmlns:a16="http://schemas.microsoft.com/office/drawing/2014/main" id="{35B35D5E-59B8-4697-8AF4-2FC411514C96}"/>
                </a:ext>
              </a:extLst>
            </p:cNvPr>
            <p:cNvSpPr/>
            <p:nvPr/>
          </p:nvSpPr>
          <p:spPr>
            <a:xfrm>
              <a:off x="9212058" y="3772796"/>
              <a:ext cx="165826" cy="89940"/>
            </a:xfrm>
            <a:custGeom>
              <a:avLst/>
              <a:gdLst>
                <a:gd name="f0" fmla="val 10800000"/>
                <a:gd name="f1" fmla="val 5400000"/>
                <a:gd name="f2" fmla="val 180"/>
                <a:gd name="f3" fmla="val w"/>
                <a:gd name="f4" fmla="val h"/>
                <a:gd name="f5" fmla="val 0"/>
                <a:gd name="f6" fmla="val 50"/>
                <a:gd name="f7" fmla="val 27"/>
                <a:gd name="f8" fmla="val 12"/>
                <a:gd name="f9" fmla="val 28"/>
                <a:gd name="f10" fmla="val 43"/>
                <a:gd name="f11" fmla="val 39"/>
                <a:gd name="f12" fmla="val 23"/>
                <a:gd name="f13" fmla="val 25"/>
                <a:gd name="f14" fmla="val 22"/>
                <a:gd name="f15" fmla="val 16"/>
                <a:gd name="f16" fmla="val 21"/>
                <a:gd name="f17" fmla="+- 0 0 -90"/>
                <a:gd name="f18" fmla="*/ f3 1 50"/>
                <a:gd name="f19" fmla="*/ f4 1 27"/>
                <a:gd name="f20" fmla="+- f7 0 f5"/>
                <a:gd name="f21" fmla="+- f6 0 f5"/>
                <a:gd name="f22" fmla="*/ f17 f0 1"/>
                <a:gd name="f23" fmla="*/ f21 1 50"/>
                <a:gd name="f24" fmla="*/ f20 1 27"/>
                <a:gd name="f25" fmla="*/ 12 f21 1"/>
                <a:gd name="f26" fmla="*/ 0 f20 1"/>
                <a:gd name="f27" fmla="*/ 28 f21 1"/>
                <a:gd name="f28" fmla="*/ 27 f20 1"/>
                <a:gd name="f29" fmla="*/ 43 f21 1"/>
                <a:gd name="f30" fmla="*/ 25 f21 1"/>
                <a:gd name="f31" fmla="*/ 22 f20 1"/>
                <a:gd name="f32" fmla="*/ f22 1 f2"/>
                <a:gd name="f33" fmla="*/ f25 1 50"/>
                <a:gd name="f34" fmla="*/ f26 1 27"/>
                <a:gd name="f35" fmla="*/ f27 1 50"/>
                <a:gd name="f36" fmla="*/ f28 1 27"/>
                <a:gd name="f37" fmla="*/ f29 1 50"/>
                <a:gd name="f38" fmla="*/ f30 1 50"/>
                <a:gd name="f39" fmla="*/ f31 1 27"/>
                <a:gd name="f40" fmla="*/ 0 1 f23"/>
                <a:gd name="f41" fmla="*/ f6 1 f23"/>
                <a:gd name="f42" fmla="*/ 0 1 f24"/>
                <a:gd name="f43" fmla="*/ f7 1 f24"/>
                <a:gd name="f44" fmla="+- f32 0 f1"/>
                <a:gd name="f45" fmla="*/ f33 1 f23"/>
                <a:gd name="f46" fmla="*/ f34 1 f24"/>
                <a:gd name="f47" fmla="*/ f35 1 f23"/>
                <a:gd name="f48" fmla="*/ f36 1 f24"/>
                <a:gd name="f49" fmla="*/ f37 1 f23"/>
                <a:gd name="f50" fmla="*/ f38 1 f23"/>
                <a:gd name="f51" fmla="*/ f39 1 f24"/>
                <a:gd name="f52" fmla="*/ f40 f18 1"/>
                <a:gd name="f53" fmla="*/ f41 f18 1"/>
                <a:gd name="f54" fmla="*/ f43 f19 1"/>
                <a:gd name="f55" fmla="*/ f42 f19 1"/>
                <a:gd name="f56" fmla="*/ f45 f18 1"/>
                <a:gd name="f57" fmla="*/ f46 f19 1"/>
                <a:gd name="f58" fmla="*/ f47 f18 1"/>
                <a:gd name="f59" fmla="*/ f48 f19 1"/>
                <a:gd name="f60" fmla="*/ f49 f18 1"/>
                <a:gd name="f61" fmla="*/ f50 f18 1"/>
                <a:gd name="f62" fmla="*/ f51 f19 1"/>
              </a:gdLst>
              <a:ahLst/>
              <a:cxnLst>
                <a:cxn ang="3cd4">
                  <a:pos x="hc" y="t"/>
                </a:cxn>
                <a:cxn ang="0">
                  <a:pos x="r" y="vc"/>
                </a:cxn>
                <a:cxn ang="cd4">
                  <a:pos x="hc" y="b"/>
                </a:cxn>
                <a:cxn ang="cd2">
                  <a:pos x="l" y="vc"/>
                </a:cxn>
                <a:cxn ang="f44">
                  <a:pos x="f56" y="f57"/>
                </a:cxn>
                <a:cxn ang="f44">
                  <a:pos x="f58" y="f59"/>
                </a:cxn>
                <a:cxn ang="f44">
                  <a:pos x="f60" y="f57"/>
                </a:cxn>
                <a:cxn ang="f44">
                  <a:pos x="f61" y="f62"/>
                </a:cxn>
                <a:cxn ang="f44">
                  <a:pos x="f56" y="f57"/>
                </a:cxn>
              </a:cxnLst>
              <a:rect l="f52" t="f55" r="f53" b="f54"/>
              <a:pathLst>
                <a:path w="50" h="27">
                  <a:moveTo>
                    <a:pt x="f8" y="f5"/>
                  </a:moveTo>
                  <a:cubicBezTo>
                    <a:pt x="f8" y="f5"/>
                    <a:pt x="f5" y="f7"/>
                    <a:pt x="f9" y="f7"/>
                  </a:cubicBezTo>
                  <a:cubicBezTo>
                    <a:pt x="f6" y="f7"/>
                    <a:pt x="f10" y="f5"/>
                    <a:pt x="f10" y="f5"/>
                  </a:cubicBezTo>
                  <a:cubicBezTo>
                    <a:pt x="f10" y="f5"/>
                    <a:pt x="f11" y="f12"/>
                    <a:pt x="f13" y="f14"/>
                  </a:cubicBezTo>
                  <a:cubicBezTo>
                    <a:pt x="f15" y="f16"/>
                    <a:pt x="f8" y="f5"/>
                    <a:pt x="f8" y="f5"/>
                  </a:cubicBezTo>
                  <a:close/>
                </a:path>
              </a:pathLst>
            </a:custGeom>
            <a:solidFill>
              <a:srgbClr val="B1A15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98" name="Freeform 18">
              <a:extLst>
                <a:ext uri="{FF2B5EF4-FFF2-40B4-BE49-F238E27FC236}">
                  <a16:creationId xmlns:a16="http://schemas.microsoft.com/office/drawing/2014/main" id="{3E8F7CB7-20C8-4851-B153-E210D5C373D4}"/>
                </a:ext>
              </a:extLst>
            </p:cNvPr>
            <p:cNvSpPr/>
            <p:nvPr/>
          </p:nvSpPr>
          <p:spPr>
            <a:xfrm>
              <a:off x="8807336" y="3845865"/>
              <a:ext cx="750420" cy="324621"/>
            </a:xfrm>
            <a:custGeom>
              <a:avLst/>
              <a:gdLst>
                <a:gd name="f0" fmla="val 10800000"/>
                <a:gd name="f1" fmla="val 5400000"/>
                <a:gd name="f2" fmla="val 180"/>
                <a:gd name="f3" fmla="val w"/>
                <a:gd name="f4" fmla="val h"/>
                <a:gd name="f5" fmla="val 0"/>
                <a:gd name="f6" fmla="val 226"/>
                <a:gd name="f7" fmla="val 98"/>
                <a:gd name="f8" fmla="val 30"/>
                <a:gd name="f9" fmla="val 211"/>
                <a:gd name="f10" fmla="val 89"/>
                <a:gd name="f11" fmla="val 153"/>
                <a:gd name="f12" fmla="val 91"/>
                <a:gd name="f13" fmla="val 104"/>
                <a:gd name="f14" fmla="val 94"/>
                <a:gd name="f15" fmla="val 51"/>
                <a:gd name="f16" fmla="val 23"/>
                <a:gd name="f17" fmla="val 57"/>
                <a:gd name="f18" fmla="val 25"/>
                <a:gd name="f19" fmla="val 9"/>
                <a:gd name="f20" fmla="val 13"/>
                <a:gd name="f21" fmla="val 63"/>
                <a:gd name="f22" fmla="val 64"/>
                <a:gd name="f23" fmla="val 76"/>
                <a:gd name="f24" fmla="val 86"/>
                <a:gd name="f25" fmla="val 149"/>
                <a:gd name="f26" fmla="val 80"/>
                <a:gd name="f27" fmla="val 176"/>
                <a:gd name="f28" fmla="val 74"/>
                <a:gd name="f29" fmla="val 205"/>
                <a:gd name="f30" fmla="val 68"/>
                <a:gd name="f31" fmla="+- 0 0 -90"/>
                <a:gd name="f32" fmla="*/ f3 1 226"/>
                <a:gd name="f33" fmla="*/ f4 1 98"/>
                <a:gd name="f34" fmla="+- f7 0 f5"/>
                <a:gd name="f35" fmla="+- f6 0 f5"/>
                <a:gd name="f36" fmla="*/ f31 f0 1"/>
                <a:gd name="f37" fmla="*/ f35 1 226"/>
                <a:gd name="f38" fmla="*/ f34 1 98"/>
                <a:gd name="f39" fmla="*/ 226 f35 1"/>
                <a:gd name="f40" fmla="*/ 30 f34 1"/>
                <a:gd name="f41" fmla="*/ 153 f35 1"/>
                <a:gd name="f42" fmla="*/ 91 f34 1"/>
                <a:gd name="f43" fmla="*/ 23 f35 1"/>
                <a:gd name="f44" fmla="*/ 57 f34 1"/>
                <a:gd name="f45" fmla="*/ 9 f35 1"/>
                <a:gd name="f46" fmla="*/ 0 f34 1"/>
                <a:gd name="f47" fmla="*/ 64 f35 1"/>
                <a:gd name="f48" fmla="*/ 76 f34 1"/>
                <a:gd name="f49" fmla="*/ 176 f35 1"/>
                <a:gd name="f50" fmla="*/ 74 f34 1"/>
                <a:gd name="f51" fmla="*/ f36 1 f2"/>
                <a:gd name="f52" fmla="*/ f39 1 226"/>
                <a:gd name="f53" fmla="*/ f40 1 98"/>
                <a:gd name="f54" fmla="*/ f41 1 226"/>
                <a:gd name="f55" fmla="*/ f42 1 98"/>
                <a:gd name="f56" fmla="*/ f43 1 226"/>
                <a:gd name="f57" fmla="*/ f44 1 98"/>
                <a:gd name="f58" fmla="*/ f45 1 226"/>
                <a:gd name="f59" fmla="*/ f46 1 98"/>
                <a:gd name="f60" fmla="*/ f47 1 226"/>
                <a:gd name="f61" fmla="*/ f48 1 98"/>
                <a:gd name="f62" fmla="*/ f49 1 226"/>
                <a:gd name="f63" fmla="*/ f50 1 98"/>
                <a:gd name="f64" fmla="*/ 0 1 f37"/>
                <a:gd name="f65" fmla="*/ f6 1 f37"/>
                <a:gd name="f66" fmla="*/ 0 1 f38"/>
                <a:gd name="f67" fmla="*/ f7 1 f38"/>
                <a:gd name="f68" fmla="+- f51 0 f1"/>
                <a:gd name="f69" fmla="*/ f52 1 f37"/>
                <a:gd name="f70" fmla="*/ f53 1 f38"/>
                <a:gd name="f71" fmla="*/ f54 1 f37"/>
                <a:gd name="f72" fmla="*/ f55 1 f38"/>
                <a:gd name="f73" fmla="*/ f56 1 f37"/>
                <a:gd name="f74" fmla="*/ f57 1 f38"/>
                <a:gd name="f75" fmla="*/ f58 1 f37"/>
                <a:gd name="f76" fmla="*/ f59 1 f38"/>
                <a:gd name="f77" fmla="*/ f60 1 f37"/>
                <a:gd name="f78" fmla="*/ f61 1 f38"/>
                <a:gd name="f79" fmla="*/ f62 1 f37"/>
                <a:gd name="f80" fmla="*/ f63 1 f38"/>
                <a:gd name="f81" fmla="*/ f64 f32 1"/>
                <a:gd name="f82" fmla="*/ f65 f32 1"/>
                <a:gd name="f83" fmla="*/ f67 f33 1"/>
                <a:gd name="f84" fmla="*/ f66 f33 1"/>
                <a:gd name="f85" fmla="*/ f69 f32 1"/>
                <a:gd name="f86" fmla="*/ f70 f33 1"/>
                <a:gd name="f87" fmla="*/ f71 f32 1"/>
                <a:gd name="f88" fmla="*/ f72 f33 1"/>
                <a:gd name="f89" fmla="*/ f73 f32 1"/>
                <a:gd name="f90" fmla="*/ f74 f33 1"/>
                <a:gd name="f91" fmla="*/ f75 f32 1"/>
                <a:gd name="f92" fmla="*/ f76 f33 1"/>
                <a:gd name="f93" fmla="*/ f77 f32 1"/>
                <a:gd name="f94" fmla="*/ f78 f33 1"/>
                <a:gd name="f95" fmla="*/ f79 f32 1"/>
                <a:gd name="f96" fmla="*/ f80 f33 1"/>
              </a:gdLst>
              <a:ahLst/>
              <a:cxnLst>
                <a:cxn ang="3cd4">
                  <a:pos x="hc" y="t"/>
                </a:cxn>
                <a:cxn ang="0">
                  <a:pos x="r" y="vc"/>
                </a:cxn>
                <a:cxn ang="cd4">
                  <a:pos x="hc" y="b"/>
                </a:cxn>
                <a:cxn ang="cd2">
                  <a:pos x="l" y="vc"/>
                </a:cxn>
                <a:cxn ang="f68">
                  <a:pos x="f85" y="f86"/>
                </a:cxn>
                <a:cxn ang="f68">
                  <a:pos x="f87" y="f88"/>
                </a:cxn>
                <a:cxn ang="f68">
                  <a:pos x="f89" y="f90"/>
                </a:cxn>
                <a:cxn ang="f68">
                  <a:pos x="f91" y="f92"/>
                </a:cxn>
                <a:cxn ang="f68">
                  <a:pos x="f93" y="f94"/>
                </a:cxn>
                <a:cxn ang="f68">
                  <a:pos x="f95" y="f96"/>
                </a:cxn>
                <a:cxn ang="f68">
                  <a:pos x="f85" y="f86"/>
                </a:cxn>
              </a:cxnLst>
              <a:rect l="f81" t="f84" r="f82" b="f83"/>
              <a:pathLst>
                <a:path w="226" h="98">
                  <a:moveTo>
                    <a:pt x="f6" y="f8"/>
                  </a:moveTo>
                  <a:cubicBezTo>
                    <a:pt x="f6" y="f8"/>
                    <a:pt x="f9" y="f10"/>
                    <a:pt x="f11" y="f12"/>
                  </a:cubicBezTo>
                  <a:cubicBezTo>
                    <a:pt x="f13" y="f14"/>
                    <a:pt x="f15" y="f7"/>
                    <a:pt x="f16" y="f17"/>
                  </a:cubicBezTo>
                  <a:cubicBezTo>
                    <a:pt x="f5" y="f18"/>
                    <a:pt x="f19" y="f5"/>
                    <a:pt x="f19" y="f5"/>
                  </a:cubicBezTo>
                  <a:cubicBezTo>
                    <a:pt x="f19" y="f5"/>
                    <a:pt x="f20" y="f21"/>
                    <a:pt x="f22" y="f23"/>
                  </a:cubicBezTo>
                  <a:cubicBezTo>
                    <a:pt x="f13" y="f24"/>
                    <a:pt x="f25" y="f26"/>
                    <a:pt x="f27" y="f28"/>
                  </a:cubicBezTo>
                  <a:cubicBezTo>
                    <a:pt x="f29" y="f30"/>
                    <a:pt x="f6" y="f8"/>
                    <a:pt x="f6" y="f8"/>
                  </a:cubicBezTo>
                  <a:close/>
                </a:path>
              </a:pathLst>
            </a:custGeom>
            <a:solidFill>
              <a:srgbClr val="D3C071"/>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99" name="Freeform 19">
              <a:extLst>
                <a:ext uri="{FF2B5EF4-FFF2-40B4-BE49-F238E27FC236}">
                  <a16:creationId xmlns:a16="http://schemas.microsoft.com/office/drawing/2014/main" id="{0FF0E4A1-251B-4434-9289-6D603659B0CE}"/>
                </a:ext>
              </a:extLst>
            </p:cNvPr>
            <p:cNvSpPr/>
            <p:nvPr/>
          </p:nvSpPr>
          <p:spPr>
            <a:xfrm>
              <a:off x="8963323" y="3921751"/>
              <a:ext cx="501685" cy="75886"/>
            </a:xfrm>
            <a:custGeom>
              <a:avLst/>
              <a:gdLst>
                <a:gd name="f0" fmla="val 10800000"/>
                <a:gd name="f1" fmla="val 5400000"/>
                <a:gd name="f2" fmla="val 180"/>
                <a:gd name="f3" fmla="val w"/>
                <a:gd name="f4" fmla="val h"/>
                <a:gd name="f5" fmla="val 0"/>
                <a:gd name="f6" fmla="val 151"/>
                <a:gd name="f7" fmla="val 23"/>
                <a:gd name="f8" fmla="val 8"/>
                <a:gd name="f9" fmla="val 7"/>
                <a:gd name="f10" fmla="val 34"/>
                <a:gd name="f11" fmla="val 16"/>
                <a:gd name="f12" fmla="val 78"/>
                <a:gd name="f13" fmla="val 14"/>
                <a:gd name="f14" fmla="val 123"/>
                <a:gd name="f15" fmla="val 13"/>
                <a:gd name="f16" fmla="val 142"/>
                <a:gd name="f17" fmla="val 117"/>
                <a:gd name="f18" fmla="val 80"/>
                <a:gd name="f19" fmla="val 43"/>
                <a:gd name="f20" fmla="val 9"/>
                <a:gd name="f21" fmla="+- 0 0 -90"/>
                <a:gd name="f22" fmla="*/ f3 1 151"/>
                <a:gd name="f23" fmla="*/ f4 1 23"/>
                <a:gd name="f24" fmla="+- f7 0 f5"/>
                <a:gd name="f25" fmla="+- f6 0 f5"/>
                <a:gd name="f26" fmla="*/ f21 f0 1"/>
                <a:gd name="f27" fmla="*/ f25 1 151"/>
                <a:gd name="f28" fmla="*/ f24 1 23"/>
                <a:gd name="f29" fmla="*/ 8 f25 1"/>
                <a:gd name="f30" fmla="*/ 7 f24 1"/>
                <a:gd name="f31" fmla="*/ 78 f25 1"/>
                <a:gd name="f32" fmla="*/ 14 f24 1"/>
                <a:gd name="f33" fmla="*/ 142 f25 1"/>
                <a:gd name="f34" fmla="*/ 0 f24 1"/>
                <a:gd name="f35" fmla="*/ 151 f25 1"/>
                <a:gd name="f36" fmla="*/ 80 f25 1"/>
                <a:gd name="f37" fmla="*/ 23 f24 1"/>
                <a:gd name="f38" fmla="*/ 0 f25 1"/>
                <a:gd name="f39" fmla="*/ 9 f24 1"/>
                <a:gd name="f40" fmla="*/ f26 1 f2"/>
                <a:gd name="f41" fmla="*/ f29 1 151"/>
                <a:gd name="f42" fmla="*/ f30 1 23"/>
                <a:gd name="f43" fmla="*/ f31 1 151"/>
                <a:gd name="f44" fmla="*/ f32 1 23"/>
                <a:gd name="f45" fmla="*/ f33 1 151"/>
                <a:gd name="f46" fmla="*/ f34 1 23"/>
                <a:gd name="f47" fmla="*/ f35 1 151"/>
                <a:gd name="f48" fmla="*/ f36 1 151"/>
                <a:gd name="f49" fmla="*/ f37 1 23"/>
                <a:gd name="f50" fmla="*/ f38 1 151"/>
                <a:gd name="f51" fmla="*/ f39 1 23"/>
                <a:gd name="f52" fmla="*/ 0 1 f27"/>
                <a:gd name="f53" fmla="*/ f6 1 f27"/>
                <a:gd name="f54" fmla="*/ 0 1 f28"/>
                <a:gd name="f55" fmla="*/ f7 1 f28"/>
                <a:gd name="f56" fmla="+- f40 0 f1"/>
                <a:gd name="f57" fmla="*/ f41 1 f27"/>
                <a:gd name="f58" fmla="*/ f42 1 f28"/>
                <a:gd name="f59" fmla="*/ f43 1 f27"/>
                <a:gd name="f60" fmla="*/ f44 1 f28"/>
                <a:gd name="f61" fmla="*/ f45 1 f27"/>
                <a:gd name="f62" fmla="*/ f46 1 f28"/>
                <a:gd name="f63" fmla="*/ f47 1 f27"/>
                <a:gd name="f64" fmla="*/ f48 1 f27"/>
                <a:gd name="f65" fmla="*/ f49 1 f28"/>
                <a:gd name="f66" fmla="*/ f50 1 f27"/>
                <a:gd name="f67" fmla="*/ f51 1 f28"/>
                <a:gd name="f68" fmla="*/ f52 f22 1"/>
                <a:gd name="f69" fmla="*/ f53 f22 1"/>
                <a:gd name="f70" fmla="*/ f55 f23 1"/>
                <a:gd name="f71" fmla="*/ f54 f23 1"/>
                <a:gd name="f72" fmla="*/ f57 f22 1"/>
                <a:gd name="f73" fmla="*/ f58 f23 1"/>
                <a:gd name="f74" fmla="*/ f59 f22 1"/>
                <a:gd name="f75" fmla="*/ f60 f23 1"/>
                <a:gd name="f76" fmla="*/ f61 f22 1"/>
                <a:gd name="f77" fmla="*/ f62 f23 1"/>
                <a:gd name="f78" fmla="*/ f63 f22 1"/>
                <a:gd name="f79" fmla="*/ f64 f22 1"/>
                <a:gd name="f80" fmla="*/ f65 f23 1"/>
                <a:gd name="f81" fmla="*/ f66 f22 1"/>
                <a:gd name="f82" fmla="*/ f67 f23 1"/>
              </a:gdLst>
              <a:ahLst/>
              <a:cxnLst>
                <a:cxn ang="3cd4">
                  <a:pos x="hc" y="t"/>
                </a:cxn>
                <a:cxn ang="0">
                  <a:pos x="r" y="vc"/>
                </a:cxn>
                <a:cxn ang="cd4">
                  <a:pos x="hc" y="b"/>
                </a:cxn>
                <a:cxn ang="cd2">
                  <a:pos x="l" y="vc"/>
                </a:cxn>
                <a:cxn ang="f56">
                  <a:pos x="f72" y="f73"/>
                </a:cxn>
                <a:cxn ang="f56">
                  <a:pos x="f74" y="f75"/>
                </a:cxn>
                <a:cxn ang="f56">
                  <a:pos x="f76" y="f77"/>
                </a:cxn>
                <a:cxn ang="f56">
                  <a:pos x="f78" y="f77"/>
                </a:cxn>
                <a:cxn ang="f56">
                  <a:pos x="f79" y="f80"/>
                </a:cxn>
                <a:cxn ang="f56">
                  <a:pos x="f81" y="f82"/>
                </a:cxn>
                <a:cxn ang="f56">
                  <a:pos x="f72" y="f73"/>
                </a:cxn>
                <a:cxn ang="f56">
                  <a:pos x="f72" y="f73"/>
                </a:cxn>
              </a:cxnLst>
              <a:rect l="f68" t="f71" r="f69" b="f70"/>
              <a:pathLst>
                <a:path w="151" h="23">
                  <a:moveTo>
                    <a:pt x="f8" y="f9"/>
                  </a:moveTo>
                  <a:cubicBezTo>
                    <a:pt x="f8" y="f9"/>
                    <a:pt x="f10" y="f11"/>
                    <a:pt x="f12" y="f13"/>
                  </a:cubicBezTo>
                  <a:cubicBezTo>
                    <a:pt x="f14" y="f15"/>
                    <a:pt x="f16" y="f5"/>
                    <a:pt x="f16" y="f5"/>
                  </a:cubicBezTo>
                  <a:cubicBezTo>
                    <a:pt x="f6" y="f5"/>
                    <a:pt x="f6" y="f5"/>
                    <a:pt x="f6" y="f5"/>
                  </a:cubicBezTo>
                  <a:cubicBezTo>
                    <a:pt x="f6" y="f5"/>
                    <a:pt x="f17" y="f7"/>
                    <a:pt x="f18" y="f7"/>
                  </a:cubicBezTo>
                  <a:cubicBezTo>
                    <a:pt x="f19" y="f7"/>
                    <a:pt x="f5" y="f20"/>
                    <a:pt x="f5" y="f20"/>
                  </a:cubicBezTo>
                  <a:cubicBezTo>
                    <a:pt x="f8" y="f9"/>
                    <a:pt x="f8" y="f9"/>
                    <a:pt x="f8" y="f9"/>
                  </a:cubicBezTo>
                  <a:cubicBezTo>
                    <a:pt x="f8" y="f9"/>
                    <a:pt x="f8" y="f9"/>
                    <a:pt x="f8" y="f9"/>
                  </a:cubicBezTo>
                  <a:close/>
                </a:path>
              </a:pathLst>
            </a:custGeom>
            <a:solidFill>
              <a:srgbClr val="B1A15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00" name="Freeform 20">
              <a:extLst>
                <a:ext uri="{FF2B5EF4-FFF2-40B4-BE49-F238E27FC236}">
                  <a16:creationId xmlns:a16="http://schemas.microsoft.com/office/drawing/2014/main" id="{537FB1FF-8D37-4BEC-8432-FEDF7F73F13F}"/>
                </a:ext>
              </a:extLst>
            </p:cNvPr>
            <p:cNvSpPr/>
            <p:nvPr/>
          </p:nvSpPr>
          <p:spPr>
            <a:xfrm>
              <a:off x="9377885" y="3836036"/>
              <a:ext cx="146148" cy="132094"/>
            </a:xfrm>
            <a:custGeom>
              <a:avLst/>
              <a:gdLst>
                <a:gd name="f0" fmla="val 10800000"/>
                <a:gd name="f1" fmla="val 5400000"/>
                <a:gd name="f2" fmla="val 180"/>
                <a:gd name="f3" fmla="val w"/>
                <a:gd name="f4" fmla="val h"/>
                <a:gd name="f5" fmla="val 0"/>
                <a:gd name="f6" fmla="val 44"/>
                <a:gd name="f7" fmla="val 40"/>
                <a:gd name="f8" fmla="val 26"/>
                <a:gd name="f9" fmla="val 6"/>
                <a:gd name="f10" fmla="val 15"/>
                <a:gd name="f11" fmla="val 7"/>
                <a:gd name="f12" fmla="val 13"/>
                <a:gd name="f13" fmla="val 20"/>
                <a:gd name="f14" fmla="val 39"/>
                <a:gd name="f15" fmla="val 35"/>
                <a:gd name="f16" fmla="val 38"/>
                <a:gd name="f17" fmla="val 14"/>
                <a:gd name="f18" fmla="+- 0 0 -90"/>
                <a:gd name="f19" fmla="*/ f3 1 44"/>
                <a:gd name="f20" fmla="*/ f4 1 40"/>
                <a:gd name="f21" fmla="+- f7 0 f5"/>
                <a:gd name="f22" fmla="+- f6 0 f5"/>
                <a:gd name="f23" fmla="*/ f18 f0 1"/>
                <a:gd name="f24" fmla="*/ f22 1 44"/>
                <a:gd name="f25" fmla="*/ f21 1 40"/>
                <a:gd name="f26" fmla="*/ 26 f22 1"/>
                <a:gd name="f27" fmla="*/ 6 f21 1"/>
                <a:gd name="f28" fmla="*/ 7 f22 1"/>
                <a:gd name="f29" fmla="*/ 13 f21 1"/>
                <a:gd name="f30" fmla="*/ 20 f22 1"/>
                <a:gd name="f31" fmla="*/ 39 f21 1"/>
                <a:gd name="f32" fmla="*/ f23 1 f2"/>
                <a:gd name="f33" fmla="*/ f26 1 44"/>
                <a:gd name="f34" fmla="*/ f27 1 40"/>
                <a:gd name="f35" fmla="*/ f28 1 44"/>
                <a:gd name="f36" fmla="*/ f29 1 40"/>
                <a:gd name="f37" fmla="*/ f30 1 44"/>
                <a:gd name="f38" fmla="*/ f31 1 40"/>
                <a:gd name="f39" fmla="*/ 0 1 f24"/>
                <a:gd name="f40" fmla="*/ f6 1 f24"/>
                <a:gd name="f41" fmla="*/ 0 1 f25"/>
                <a:gd name="f42" fmla="*/ f7 1 f25"/>
                <a:gd name="f43" fmla="+- f32 0 f1"/>
                <a:gd name="f44" fmla="*/ f33 1 f24"/>
                <a:gd name="f45" fmla="*/ f34 1 f25"/>
                <a:gd name="f46" fmla="*/ f35 1 f24"/>
                <a:gd name="f47" fmla="*/ f36 1 f25"/>
                <a:gd name="f48" fmla="*/ f37 1 f24"/>
                <a:gd name="f49" fmla="*/ f38 1 f25"/>
                <a:gd name="f50" fmla="*/ f39 f19 1"/>
                <a:gd name="f51" fmla="*/ f40 f19 1"/>
                <a:gd name="f52" fmla="*/ f42 f20 1"/>
                <a:gd name="f53" fmla="*/ f41 f20 1"/>
                <a:gd name="f54" fmla="*/ f44 f19 1"/>
                <a:gd name="f55" fmla="*/ f45 f20 1"/>
                <a:gd name="f56" fmla="*/ f46 f19 1"/>
                <a:gd name="f57" fmla="*/ f47 f20 1"/>
                <a:gd name="f58" fmla="*/ f48 f19 1"/>
                <a:gd name="f59" fmla="*/ f49 f20 1"/>
              </a:gdLst>
              <a:ahLst/>
              <a:cxnLst>
                <a:cxn ang="3cd4">
                  <a:pos x="hc" y="t"/>
                </a:cxn>
                <a:cxn ang="0">
                  <a:pos x="r" y="vc"/>
                </a:cxn>
                <a:cxn ang="cd4">
                  <a:pos x="hc" y="b"/>
                </a:cxn>
                <a:cxn ang="cd2">
                  <a:pos x="l" y="vc"/>
                </a:cxn>
                <a:cxn ang="f43">
                  <a:pos x="f54" y="f55"/>
                </a:cxn>
                <a:cxn ang="f43">
                  <a:pos x="f56" y="f57"/>
                </a:cxn>
                <a:cxn ang="f43">
                  <a:pos x="f58" y="f59"/>
                </a:cxn>
                <a:cxn ang="f43">
                  <a:pos x="f54" y="f55"/>
                </a:cxn>
              </a:cxnLst>
              <a:rect l="f50" t="f53" r="f51" b="f52"/>
              <a:pathLst>
                <a:path w="44" h="40">
                  <a:moveTo>
                    <a:pt x="f8" y="f9"/>
                  </a:moveTo>
                  <a:cubicBezTo>
                    <a:pt x="f8" y="f9"/>
                    <a:pt x="f10" y="f5"/>
                    <a:pt x="f11" y="f12"/>
                  </a:cubicBezTo>
                  <a:cubicBezTo>
                    <a:pt x="f5" y="f8"/>
                    <a:pt x="f9" y="f7"/>
                    <a:pt x="f13" y="f14"/>
                  </a:cubicBezTo>
                  <a:cubicBezTo>
                    <a:pt x="f15" y="f16"/>
                    <a:pt x="f6" y="f17"/>
                    <a:pt x="f8" y="f9"/>
                  </a:cubicBezTo>
                  <a:close/>
                </a:path>
              </a:pathLst>
            </a:custGeom>
            <a:solidFill>
              <a:srgbClr val="E28A7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01" name="Freeform 21">
              <a:extLst>
                <a:ext uri="{FF2B5EF4-FFF2-40B4-BE49-F238E27FC236}">
                  <a16:creationId xmlns:a16="http://schemas.microsoft.com/office/drawing/2014/main" id="{5C4EE084-0591-4478-835C-7B9FC84367A4}"/>
                </a:ext>
              </a:extLst>
            </p:cNvPr>
            <p:cNvSpPr/>
            <p:nvPr/>
          </p:nvSpPr>
          <p:spPr>
            <a:xfrm>
              <a:off x="8914138" y="3865543"/>
              <a:ext cx="119448" cy="141933"/>
            </a:xfrm>
            <a:custGeom>
              <a:avLst/>
              <a:gdLst>
                <a:gd name="f0" fmla="val 10800000"/>
                <a:gd name="f1" fmla="val 5400000"/>
                <a:gd name="f2" fmla="val 180"/>
                <a:gd name="f3" fmla="val w"/>
                <a:gd name="f4" fmla="val h"/>
                <a:gd name="f5" fmla="val 0"/>
                <a:gd name="f6" fmla="val 36"/>
                <a:gd name="f7" fmla="val 43"/>
                <a:gd name="f8" fmla="val 13"/>
                <a:gd name="f9" fmla="val 2"/>
                <a:gd name="f10" fmla="val 18"/>
                <a:gd name="f11" fmla="val 33"/>
                <a:gd name="f12" fmla="val 12"/>
                <a:gd name="f13" fmla="val 24"/>
                <a:gd name="f14" fmla="val 34"/>
                <a:gd name="f15" fmla="val 26"/>
                <a:gd name="f16" fmla="val 32"/>
                <a:gd name="f17" fmla="+- 0 0 -90"/>
                <a:gd name="f18" fmla="*/ f3 1 36"/>
                <a:gd name="f19" fmla="*/ f4 1 43"/>
                <a:gd name="f20" fmla="+- f7 0 f5"/>
                <a:gd name="f21" fmla="+- f6 0 f5"/>
                <a:gd name="f22" fmla="*/ f17 f0 1"/>
                <a:gd name="f23" fmla="*/ f21 1 36"/>
                <a:gd name="f24" fmla="*/ f20 1 43"/>
                <a:gd name="f25" fmla="*/ 13 f21 1"/>
                <a:gd name="f26" fmla="*/ 2 f20 1"/>
                <a:gd name="f27" fmla="*/ 0 f21 1"/>
                <a:gd name="f28" fmla="*/ 18 f20 1"/>
                <a:gd name="f29" fmla="*/ 24 f21 1"/>
                <a:gd name="f30" fmla="*/ 34 f20 1"/>
                <a:gd name="f31" fmla="*/ f22 1 f2"/>
                <a:gd name="f32" fmla="*/ f25 1 36"/>
                <a:gd name="f33" fmla="*/ f26 1 43"/>
                <a:gd name="f34" fmla="*/ f27 1 36"/>
                <a:gd name="f35" fmla="*/ f28 1 43"/>
                <a:gd name="f36" fmla="*/ f29 1 36"/>
                <a:gd name="f37" fmla="*/ f30 1 43"/>
                <a:gd name="f38" fmla="*/ 0 1 f23"/>
                <a:gd name="f39" fmla="*/ f6 1 f23"/>
                <a:gd name="f40" fmla="*/ 0 1 f24"/>
                <a:gd name="f41" fmla="*/ f7 1 f24"/>
                <a:gd name="f42" fmla="+- f31 0 f1"/>
                <a:gd name="f43" fmla="*/ f32 1 f23"/>
                <a:gd name="f44" fmla="*/ f33 1 f24"/>
                <a:gd name="f45" fmla="*/ f34 1 f23"/>
                <a:gd name="f46" fmla="*/ f35 1 f24"/>
                <a:gd name="f47" fmla="*/ f36 1 f23"/>
                <a:gd name="f48" fmla="*/ f37 1 f24"/>
                <a:gd name="f49" fmla="*/ f38 f18 1"/>
                <a:gd name="f50" fmla="*/ f39 f18 1"/>
                <a:gd name="f51" fmla="*/ f41 f19 1"/>
                <a:gd name="f52" fmla="*/ f40 f19 1"/>
                <a:gd name="f53" fmla="*/ f43 f18 1"/>
                <a:gd name="f54" fmla="*/ f44 f19 1"/>
                <a:gd name="f55" fmla="*/ f45 f18 1"/>
                <a:gd name="f56" fmla="*/ f46 f19 1"/>
                <a:gd name="f57" fmla="*/ f47 f18 1"/>
                <a:gd name="f58" fmla="*/ f48 f19 1"/>
              </a:gdLst>
              <a:ahLst/>
              <a:cxnLst>
                <a:cxn ang="3cd4">
                  <a:pos x="hc" y="t"/>
                </a:cxn>
                <a:cxn ang="0">
                  <a:pos x="r" y="vc"/>
                </a:cxn>
                <a:cxn ang="cd4">
                  <a:pos x="hc" y="b"/>
                </a:cxn>
                <a:cxn ang="cd2">
                  <a:pos x="l" y="vc"/>
                </a:cxn>
                <a:cxn ang="f42">
                  <a:pos x="f53" y="f54"/>
                </a:cxn>
                <a:cxn ang="f42">
                  <a:pos x="f55" y="f56"/>
                </a:cxn>
                <a:cxn ang="f42">
                  <a:pos x="f57" y="f58"/>
                </a:cxn>
                <a:cxn ang="f42">
                  <a:pos x="f53" y="f54"/>
                </a:cxn>
              </a:cxnLst>
              <a:rect l="f49" t="f52" r="f50" b="f51"/>
              <a:pathLst>
                <a:path w="36" h="43">
                  <a:moveTo>
                    <a:pt x="f8" y="f9"/>
                  </a:moveTo>
                  <a:cubicBezTo>
                    <a:pt x="f8" y="f9"/>
                    <a:pt x="f5" y="f9"/>
                    <a:pt x="f5" y="f10"/>
                  </a:cubicBezTo>
                  <a:cubicBezTo>
                    <a:pt x="f5" y="f11"/>
                    <a:pt x="f12" y="f7"/>
                    <a:pt x="f13" y="f14"/>
                  </a:cubicBezTo>
                  <a:cubicBezTo>
                    <a:pt x="f6" y="f15"/>
                    <a:pt x="f16" y="f5"/>
                    <a:pt x="f8" y="f9"/>
                  </a:cubicBezTo>
                  <a:close/>
                </a:path>
              </a:pathLst>
            </a:custGeom>
            <a:solidFill>
              <a:srgbClr val="E28A7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02" name="Freeform 22">
              <a:extLst>
                <a:ext uri="{FF2B5EF4-FFF2-40B4-BE49-F238E27FC236}">
                  <a16:creationId xmlns:a16="http://schemas.microsoft.com/office/drawing/2014/main" id="{58FB1809-69ED-4E12-92E2-1A35B7F5DAD1}"/>
                </a:ext>
              </a:extLst>
            </p:cNvPr>
            <p:cNvSpPr/>
            <p:nvPr/>
          </p:nvSpPr>
          <p:spPr>
            <a:xfrm>
              <a:off x="9252813" y="4459976"/>
              <a:ext cx="268412" cy="292297"/>
            </a:xfrm>
            <a:custGeom>
              <a:avLst/>
              <a:gdLst>
                <a:gd name="f0" fmla="val 10800000"/>
                <a:gd name="f1" fmla="val 5400000"/>
                <a:gd name="f2" fmla="val 180"/>
                <a:gd name="f3" fmla="val w"/>
                <a:gd name="f4" fmla="val h"/>
                <a:gd name="f5" fmla="val 0"/>
                <a:gd name="f6" fmla="val 81"/>
                <a:gd name="f7" fmla="val 88"/>
                <a:gd name="f8" fmla="val 74"/>
                <a:gd name="f9" fmla="val 3"/>
                <a:gd name="f10" fmla="val 12"/>
                <a:gd name="f11" fmla="val 10"/>
                <a:gd name="f12" fmla="val 5"/>
                <a:gd name="f13" fmla="val 9"/>
                <a:gd name="f14" fmla="val 76"/>
                <a:gd name="f15" fmla="val 24"/>
                <a:gd name="f16" fmla="val 87"/>
                <a:gd name="f17" fmla="val 79"/>
                <a:gd name="f18" fmla="val 73"/>
                <a:gd name="f19" fmla="val 57"/>
                <a:gd name="f20" fmla="+- 0 0 -90"/>
                <a:gd name="f21" fmla="*/ f3 1 81"/>
                <a:gd name="f22" fmla="*/ f4 1 88"/>
                <a:gd name="f23" fmla="+- f7 0 f5"/>
                <a:gd name="f24" fmla="+- f6 0 f5"/>
                <a:gd name="f25" fmla="*/ f20 f0 1"/>
                <a:gd name="f26" fmla="*/ f24 1 81"/>
                <a:gd name="f27" fmla="*/ f23 1 88"/>
                <a:gd name="f28" fmla="*/ 74 f24 1"/>
                <a:gd name="f29" fmla="*/ 3 f23 1"/>
                <a:gd name="f30" fmla="*/ 10 f24 1"/>
                <a:gd name="f31" fmla="*/ 5 f23 1"/>
                <a:gd name="f32" fmla="*/ 12 f24 1"/>
                <a:gd name="f33" fmla="*/ 81 f23 1"/>
                <a:gd name="f34" fmla="*/ 79 f24 1"/>
                <a:gd name="f35" fmla="*/ 73 f23 1"/>
                <a:gd name="f36" fmla="*/ f25 1 f2"/>
                <a:gd name="f37" fmla="*/ f28 1 81"/>
                <a:gd name="f38" fmla="*/ f29 1 88"/>
                <a:gd name="f39" fmla="*/ f30 1 81"/>
                <a:gd name="f40" fmla="*/ f31 1 88"/>
                <a:gd name="f41" fmla="*/ f32 1 81"/>
                <a:gd name="f42" fmla="*/ f33 1 88"/>
                <a:gd name="f43" fmla="*/ f34 1 81"/>
                <a:gd name="f44" fmla="*/ f35 1 88"/>
                <a:gd name="f45" fmla="*/ 0 1 f26"/>
                <a:gd name="f46" fmla="*/ f6 1 f26"/>
                <a:gd name="f47" fmla="*/ 0 1 f27"/>
                <a:gd name="f48" fmla="*/ f7 1 f27"/>
                <a:gd name="f49" fmla="+- f36 0 f1"/>
                <a:gd name="f50" fmla="*/ f37 1 f26"/>
                <a:gd name="f51" fmla="*/ f38 1 f27"/>
                <a:gd name="f52" fmla="*/ f39 1 f26"/>
                <a:gd name="f53" fmla="*/ f40 1 f27"/>
                <a:gd name="f54" fmla="*/ f41 1 f26"/>
                <a:gd name="f55" fmla="*/ f42 1 f27"/>
                <a:gd name="f56" fmla="*/ f43 1 f26"/>
                <a:gd name="f57" fmla="*/ f44 1 f27"/>
                <a:gd name="f58" fmla="*/ f45 f21 1"/>
                <a:gd name="f59" fmla="*/ f46 f21 1"/>
                <a:gd name="f60" fmla="*/ f48 f22 1"/>
                <a:gd name="f61" fmla="*/ f47 f22 1"/>
                <a:gd name="f62" fmla="*/ f50 f21 1"/>
                <a:gd name="f63" fmla="*/ f51 f22 1"/>
                <a:gd name="f64" fmla="*/ f52 f21 1"/>
                <a:gd name="f65" fmla="*/ f53 f22 1"/>
                <a:gd name="f66" fmla="*/ f54 f21 1"/>
                <a:gd name="f67" fmla="*/ f55 f22 1"/>
                <a:gd name="f68" fmla="*/ f56 f21 1"/>
                <a:gd name="f69" fmla="*/ f57 f22 1"/>
              </a:gdLst>
              <a:ahLst/>
              <a:cxnLst>
                <a:cxn ang="3cd4">
                  <a:pos x="hc" y="t"/>
                </a:cxn>
                <a:cxn ang="0">
                  <a:pos x="r" y="vc"/>
                </a:cxn>
                <a:cxn ang="cd4">
                  <a:pos x="hc" y="b"/>
                </a:cxn>
                <a:cxn ang="cd2">
                  <a:pos x="l" y="vc"/>
                </a:cxn>
                <a:cxn ang="f49">
                  <a:pos x="f62" y="f63"/>
                </a:cxn>
                <a:cxn ang="f49">
                  <a:pos x="f64" y="f65"/>
                </a:cxn>
                <a:cxn ang="f49">
                  <a:pos x="f66" y="f67"/>
                </a:cxn>
                <a:cxn ang="f49">
                  <a:pos x="f68" y="f69"/>
                </a:cxn>
                <a:cxn ang="f49">
                  <a:pos x="f62" y="f63"/>
                </a:cxn>
              </a:cxnLst>
              <a:rect l="f58" t="f61" r="f59" b="f60"/>
              <a:pathLst>
                <a:path w="81" h="88">
                  <a:moveTo>
                    <a:pt x="f8" y="f9"/>
                  </a:moveTo>
                  <a:cubicBezTo>
                    <a:pt x="f8" y="f9"/>
                    <a:pt x="f10" y="f5"/>
                    <a:pt x="f11" y="f12"/>
                  </a:cubicBezTo>
                  <a:cubicBezTo>
                    <a:pt x="f13" y="f11"/>
                    <a:pt x="f5" y="f14"/>
                    <a:pt x="f10" y="f6"/>
                  </a:cubicBezTo>
                  <a:cubicBezTo>
                    <a:pt x="f15" y="f16"/>
                    <a:pt x="f17" y="f7"/>
                    <a:pt x="f17" y="f18"/>
                  </a:cubicBezTo>
                  <a:cubicBezTo>
                    <a:pt x="f17" y="f19"/>
                    <a:pt x="f6" y="f13"/>
                    <a:pt x="f8" y="f9"/>
                  </a:cubicBezTo>
                  <a:close/>
                </a:path>
              </a:pathLst>
            </a:custGeom>
            <a:solidFill>
              <a:srgbClr val="BA5F11"/>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03" name="Freeform 23">
              <a:extLst>
                <a:ext uri="{FF2B5EF4-FFF2-40B4-BE49-F238E27FC236}">
                  <a16:creationId xmlns:a16="http://schemas.microsoft.com/office/drawing/2014/main" id="{2966E33C-F07D-4DE3-B5BE-98163676513A}"/>
                </a:ext>
              </a:extLst>
            </p:cNvPr>
            <p:cNvSpPr/>
            <p:nvPr/>
          </p:nvSpPr>
          <p:spPr>
            <a:xfrm>
              <a:off x="8980194" y="3307640"/>
              <a:ext cx="421584" cy="262789"/>
            </a:xfrm>
            <a:custGeom>
              <a:avLst/>
              <a:gdLst>
                <a:gd name="f0" fmla="val 10800000"/>
                <a:gd name="f1" fmla="val 5400000"/>
                <a:gd name="f2" fmla="val 180"/>
                <a:gd name="f3" fmla="val w"/>
                <a:gd name="f4" fmla="val h"/>
                <a:gd name="f5" fmla="val 0"/>
                <a:gd name="f6" fmla="val 127"/>
                <a:gd name="f7" fmla="val 79"/>
                <a:gd name="f8" fmla="val 9"/>
                <a:gd name="f9" fmla="val 69"/>
                <a:gd name="f10" fmla="val 96"/>
                <a:gd name="f11" fmla="val 125"/>
                <a:gd name="f12" fmla="val 65"/>
                <a:gd name="f13" fmla="val 58"/>
                <a:gd name="f14" fmla="val 123"/>
                <a:gd name="f15" fmla="val 14"/>
                <a:gd name="f16" fmla="val 120"/>
                <a:gd name="f17" fmla="val 102"/>
                <a:gd name="f18" fmla="val 10"/>
                <a:gd name="f19" fmla="val 35"/>
                <a:gd name="f20" fmla="val 21"/>
                <a:gd name="f21" fmla="val 8"/>
                <a:gd name="f22" fmla="val 11"/>
                <a:gd name="f23" fmla="+- 0 0 -90"/>
                <a:gd name="f24" fmla="*/ f3 1 127"/>
                <a:gd name="f25" fmla="*/ f4 1 79"/>
                <a:gd name="f26" fmla="+- f7 0 f5"/>
                <a:gd name="f27" fmla="+- f6 0 f5"/>
                <a:gd name="f28" fmla="*/ f23 f0 1"/>
                <a:gd name="f29" fmla="*/ f27 1 127"/>
                <a:gd name="f30" fmla="*/ f26 1 79"/>
                <a:gd name="f31" fmla="*/ 9 f27 1"/>
                <a:gd name="f32" fmla="*/ 69 f26 1"/>
                <a:gd name="f33" fmla="*/ 125 f27 1"/>
                <a:gd name="f34" fmla="*/ 65 f26 1"/>
                <a:gd name="f35" fmla="*/ 120 f27 1"/>
                <a:gd name="f36" fmla="*/ 9 f26 1"/>
                <a:gd name="f37" fmla="*/ 21 f27 1"/>
                <a:gd name="f38" fmla="*/ 8 f26 1"/>
                <a:gd name="f39" fmla="*/ f28 1 f2"/>
                <a:gd name="f40" fmla="*/ f31 1 127"/>
                <a:gd name="f41" fmla="*/ f32 1 79"/>
                <a:gd name="f42" fmla="*/ f33 1 127"/>
                <a:gd name="f43" fmla="*/ f34 1 79"/>
                <a:gd name="f44" fmla="*/ f35 1 127"/>
                <a:gd name="f45" fmla="*/ f36 1 79"/>
                <a:gd name="f46" fmla="*/ f37 1 127"/>
                <a:gd name="f47" fmla="*/ f38 1 79"/>
                <a:gd name="f48" fmla="*/ 0 1 f29"/>
                <a:gd name="f49" fmla="*/ f6 1 f29"/>
                <a:gd name="f50" fmla="*/ 0 1 f30"/>
                <a:gd name="f51" fmla="*/ f7 1 f30"/>
                <a:gd name="f52" fmla="+- f39 0 f1"/>
                <a:gd name="f53" fmla="*/ f40 1 f29"/>
                <a:gd name="f54" fmla="*/ f41 1 f30"/>
                <a:gd name="f55" fmla="*/ f42 1 f29"/>
                <a:gd name="f56" fmla="*/ f43 1 f30"/>
                <a:gd name="f57" fmla="*/ f44 1 f29"/>
                <a:gd name="f58" fmla="*/ f45 1 f30"/>
                <a:gd name="f59" fmla="*/ f46 1 f29"/>
                <a:gd name="f60" fmla="*/ f47 1 f30"/>
                <a:gd name="f61" fmla="*/ f48 f24 1"/>
                <a:gd name="f62" fmla="*/ f49 f24 1"/>
                <a:gd name="f63" fmla="*/ f51 f25 1"/>
                <a:gd name="f64" fmla="*/ f50 f25 1"/>
                <a:gd name="f65" fmla="*/ f53 f24 1"/>
                <a:gd name="f66" fmla="*/ f54 f25 1"/>
                <a:gd name="f67" fmla="*/ f55 f24 1"/>
                <a:gd name="f68" fmla="*/ f56 f25 1"/>
                <a:gd name="f69" fmla="*/ f57 f24 1"/>
                <a:gd name="f70" fmla="*/ f58 f25 1"/>
                <a:gd name="f71" fmla="*/ f59 f24 1"/>
                <a:gd name="f72" fmla="*/ f60 f25 1"/>
              </a:gdLst>
              <a:ahLst/>
              <a:cxnLst>
                <a:cxn ang="3cd4">
                  <a:pos x="hc" y="t"/>
                </a:cxn>
                <a:cxn ang="0">
                  <a:pos x="r" y="vc"/>
                </a:cxn>
                <a:cxn ang="cd4">
                  <a:pos x="hc" y="b"/>
                </a:cxn>
                <a:cxn ang="cd2">
                  <a:pos x="l" y="vc"/>
                </a:cxn>
                <a:cxn ang="f52">
                  <a:pos x="f65" y="f66"/>
                </a:cxn>
                <a:cxn ang="f52">
                  <a:pos x="f67" y="f68"/>
                </a:cxn>
                <a:cxn ang="f52">
                  <a:pos x="f69" y="f70"/>
                </a:cxn>
                <a:cxn ang="f52">
                  <a:pos x="f71" y="f72"/>
                </a:cxn>
                <a:cxn ang="f52">
                  <a:pos x="f65" y="f66"/>
                </a:cxn>
              </a:cxnLst>
              <a:rect l="f61" t="f64" r="f62" b="f63"/>
              <a:pathLst>
                <a:path w="127" h="79">
                  <a:moveTo>
                    <a:pt x="f8" y="f9"/>
                  </a:moveTo>
                  <a:cubicBezTo>
                    <a:pt x="f8" y="f9"/>
                    <a:pt x="f10" y="f7"/>
                    <a:pt x="f11" y="f12"/>
                  </a:cubicBezTo>
                  <a:cubicBezTo>
                    <a:pt x="f6" y="f13"/>
                    <a:pt x="f14" y="f15"/>
                    <a:pt x="f16" y="f8"/>
                  </a:cubicBezTo>
                  <a:cubicBezTo>
                    <a:pt x="f17" y="f18"/>
                    <a:pt x="f19" y="f5"/>
                    <a:pt x="f20" y="f21"/>
                  </a:cubicBezTo>
                  <a:cubicBezTo>
                    <a:pt x="f15" y="f22"/>
                    <a:pt x="f5" y="f13"/>
                    <a:pt x="f8" y="f9"/>
                  </a:cubicBezTo>
                  <a:close/>
                </a:path>
              </a:pathLst>
            </a:custGeom>
            <a:solidFill>
              <a:srgbClr val="BA5F11"/>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04" name="Freeform 24">
              <a:extLst>
                <a:ext uri="{FF2B5EF4-FFF2-40B4-BE49-F238E27FC236}">
                  <a16:creationId xmlns:a16="http://schemas.microsoft.com/office/drawing/2014/main" id="{267FB717-8DBB-49BD-9AEE-B50986E36701}"/>
                </a:ext>
              </a:extLst>
            </p:cNvPr>
            <p:cNvSpPr/>
            <p:nvPr/>
          </p:nvSpPr>
          <p:spPr>
            <a:xfrm>
              <a:off x="9195197" y="4270266"/>
              <a:ext cx="40754" cy="723720"/>
            </a:xfrm>
            <a:custGeom>
              <a:avLst/>
              <a:gdLst>
                <a:gd name="f0" fmla="val 10800000"/>
                <a:gd name="f1" fmla="val 5400000"/>
                <a:gd name="f2" fmla="val 180"/>
                <a:gd name="f3" fmla="val w"/>
                <a:gd name="f4" fmla="val h"/>
                <a:gd name="f5" fmla="val 0"/>
                <a:gd name="f6" fmla="val 12"/>
                <a:gd name="f7" fmla="val 218"/>
                <a:gd name="f8" fmla="val 10"/>
                <a:gd name="f9" fmla="val 11"/>
                <a:gd name="f10" fmla="val 13"/>
                <a:gd name="f11" fmla="val 9"/>
                <a:gd name="f12" fmla="val 27"/>
                <a:gd name="f13" fmla="val 7"/>
                <a:gd name="f14" fmla="val 42"/>
                <a:gd name="f15" fmla="val 8"/>
                <a:gd name="f16" fmla="val 40"/>
                <a:gd name="f17" fmla="val 61"/>
                <a:gd name="f18" fmla="val 82"/>
                <a:gd name="f19" fmla="val 93"/>
                <a:gd name="f20" fmla="val 111"/>
                <a:gd name="f21" fmla="val 128"/>
                <a:gd name="f22" fmla="val 142"/>
                <a:gd name="f23" fmla="val 161"/>
                <a:gd name="f24" fmla="val 185"/>
                <a:gd name="f25" fmla="val 205"/>
                <a:gd name="f26" fmla="val 1"/>
                <a:gd name="f27" fmla="val 163"/>
                <a:gd name="f28" fmla="val 3"/>
                <a:gd name="f29" fmla="val 121"/>
                <a:gd name="f30" fmla="val 78"/>
                <a:gd name="f31" fmla="val 65"/>
                <a:gd name="f32" fmla="val 52"/>
                <a:gd name="f33" fmla="val 4"/>
                <a:gd name="f34" fmla="+- 0 0 -90"/>
                <a:gd name="f35" fmla="*/ f3 1 12"/>
                <a:gd name="f36" fmla="*/ f4 1 218"/>
                <a:gd name="f37" fmla="+- f7 0 f5"/>
                <a:gd name="f38" fmla="+- f6 0 f5"/>
                <a:gd name="f39" fmla="*/ f34 f0 1"/>
                <a:gd name="f40" fmla="*/ f38 1 12"/>
                <a:gd name="f41" fmla="*/ f37 1 218"/>
                <a:gd name="f42" fmla="*/ 10 f38 1"/>
                <a:gd name="f43" fmla="*/ 0 f37 1"/>
                <a:gd name="f44" fmla="*/ 9 f38 1"/>
                <a:gd name="f45" fmla="*/ 27 f37 1"/>
                <a:gd name="f46" fmla="*/ 8 f38 1"/>
                <a:gd name="f47" fmla="*/ 61 f37 1"/>
                <a:gd name="f48" fmla="*/ 111 f37 1"/>
                <a:gd name="f49" fmla="*/ 161 f37 1"/>
                <a:gd name="f50" fmla="*/ 12 f38 1"/>
                <a:gd name="f51" fmla="*/ 218 f37 1"/>
                <a:gd name="f52" fmla="*/ 1 f38 1"/>
                <a:gd name="f53" fmla="*/ 163 f37 1"/>
                <a:gd name="f54" fmla="*/ 65 f37 1"/>
                <a:gd name="f55" fmla="*/ f39 1 f2"/>
                <a:gd name="f56" fmla="*/ f42 1 12"/>
                <a:gd name="f57" fmla="*/ f43 1 218"/>
                <a:gd name="f58" fmla="*/ f44 1 12"/>
                <a:gd name="f59" fmla="*/ f45 1 218"/>
                <a:gd name="f60" fmla="*/ f46 1 12"/>
                <a:gd name="f61" fmla="*/ f47 1 218"/>
                <a:gd name="f62" fmla="*/ f48 1 218"/>
                <a:gd name="f63" fmla="*/ f49 1 218"/>
                <a:gd name="f64" fmla="*/ f50 1 12"/>
                <a:gd name="f65" fmla="*/ f51 1 218"/>
                <a:gd name="f66" fmla="*/ f52 1 12"/>
                <a:gd name="f67" fmla="*/ f53 1 218"/>
                <a:gd name="f68" fmla="*/ f54 1 218"/>
                <a:gd name="f69" fmla="*/ 0 1 f40"/>
                <a:gd name="f70" fmla="*/ f6 1 f40"/>
                <a:gd name="f71" fmla="*/ 0 1 f41"/>
                <a:gd name="f72" fmla="*/ f7 1 f41"/>
                <a:gd name="f73" fmla="+- f55 0 f1"/>
                <a:gd name="f74" fmla="*/ f56 1 f40"/>
                <a:gd name="f75" fmla="*/ f57 1 f41"/>
                <a:gd name="f76" fmla="*/ f58 1 f40"/>
                <a:gd name="f77" fmla="*/ f59 1 f41"/>
                <a:gd name="f78" fmla="*/ f60 1 f40"/>
                <a:gd name="f79" fmla="*/ f61 1 f41"/>
                <a:gd name="f80" fmla="*/ f62 1 f41"/>
                <a:gd name="f81" fmla="*/ f63 1 f41"/>
                <a:gd name="f82" fmla="*/ f64 1 f40"/>
                <a:gd name="f83" fmla="*/ f65 1 f41"/>
                <a:gd name="f84" fmla="*/ f66 1 f40"/>
                <a:gd name="f85" fmla="*/ f67 1 f41"/>
                <a:gd name="f86" fmla="*/ f68 1 f41"/>
                <a:gd name="f87" fmla="*/ f69 f35 1"/>
                <a:gd name="f88" fmla="*/ f70 f35 1"/>
                <a:gd name="f89" fmla="*/ f72 f36 1"/>
                <a:gd name="f90" fmla="*/ f71 f36 1"/>
                <a:gd name="f91" fmla="*/ f74 f35 1"/>
                <a:gd name="f92" fmla="*/ f75 f36 1"/>
                <a:gd name="f93" fmla="*/ f76 f35 1"/>
                <a:gd name="f94" fmla="*/ f77 f36 1"/>
                <a:gd name="f95" fmla="*/ f78 f35 1"/>
                <a:gd name="f96" fmla="*/ f79 f36 1"/>
                <a:gd name="f97" fmla="*/ f80 f36 1"/>
                <a:gd name="f98" fmla="*/ f81 f36 1"/>
                <a:gd name="f99" fmla="*/ f82 f35 1"/>
                <a:gd name="f100" fmla="*/ f83 f36 1"/>
                <a:gd name="f101" fmla="*/ f84 f35 1"/>
                <a:gd name="f102" fmla="*/ f85 f36 1"/>
                <a:gd name="f103" fmla="*/ f86 f36 1"/>
              </a:gdLst>
              <a:ahLst/>
              <a:cxnLst>
                <a:cxn ang="3cd4">
                  <a:pos x="hc" y="t"/>
                </a:cxn>
                <a:cxn ang="0">
                  <a:pos x="r" y="vc"/>
                </a:cxn>
                <a:cxn ang="cd4">
                  <a:pos x="hc" y="b"/>
                </a:cxn>
                <a:cxn ang="cd2">
                  <a:pos x="l" y="vc"/>
                </a:cxn>
                <a:cxn ang="f73">
                  <a:pos x="f91" y="f92"/>
                </a:cxn>
                <a:cxn ang="f73">
                  <a:pos x="f93" y="f94"/>
                </a:cxn>
                <a:cxn ang="f73">
                  <a:pos x="f95" y="f96"/>
                </a:cxn>
                <a:cxn ang="f73">
                  <a:pos x="f95" y="f97"/>
                </a:cxn>
                <a:cxn ang="f73">
                  <a:pos x="f95" y="f98"/>
                </a:cxn>
                <a:cxn ang="f73">
                  <a:pos x="f99" y="f100"/>
                </a:cxn>
                <a:cxn ang="f73">
                  <a:pos x="f101" y="f102"/>
                </a:cxn>
                <a:cxn ang="f73">
                  <a:pos x="f101" y="f103"/>
                </a:cxn>
                <a:cxn ang="f73">
                  <a:pos x="f91" y="f92"/>
                </a:cxn>
              </a:cxnLst>
              <a:rect l="f87" t="f90" r="f88" b="f89"/>
              <a:pathLst>
                <a:path w="12" h="218">
                  <a:moveTo>
                    <a:pt x="f8" y="f5"/>
                  </a:moveTo>
                  <a:cubicBezTo>
                    <a:pt x="f8" y="f5"/>
                    <a:pt x="f9" y="f10"/>
                    <a:pt x="f11" y="f12"/>
                  </a:cubicBezTo>
                  <a:cubicBezTo>
                    <a:pt x="f13" y="f14"/>
                    <a:pt x="f15" y="f16"/>
                    <a:pt x="f15" y="f17"/>
                  </a:cubicBezTo>
                  <a:cubicBezTo>
                    <a:pt x="f15" y="f18"/>
                    <a:pt x="f15" y="f19"/>
                    <a:pt x="f15" y="f20"/>
                  </a:cubicBezTo>
                  <a:cubicBezTo>
                    <a:pt x="f15" y="f21"/>
                    <a:pt x="f15" y="f22"/>
                    <a:pt x="f15" y="f23"/>
                  </a:cubicBezTo>
                  <a:cubicBezTo>
                    <a:pt x="f15" y="f24"/>
                    <a:pt x="f6" y="f7"/>
                    <a:pt x="f6" y="f7"/>
                  </a:cubicBezTo>
                  <a:cubicBezTo>
                    <a:pt x="f6" y="f7"/>
                    <a:pt x="f5" y="f25"/>
                    <a:pt x="f26" y="f27"/>
                  </a:cubicBezTo>
                  <a:cubicBezTo>
                    <a:pt x="f28" y="f29"/>
                    <a:pt x="f26" y="f30"/>
                    <a:pt x="f26" y="f31"/>
                  </a:cubicBezTo>
                  <a:cubicBezTo>
                    <a:pt x="f26" y="f32"/>
                    <a:pt x="f33" y="f6"/>
                    <a:pt x="f8" y="f5"/>
                  </a:cubicBezTo>
                  <a:close/>
                </a:path>
              </a:pathLst>
            </a:custGeom>
            <a:solidFill>
              <a:srgbClr val="BA5F11"/>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05" name="Freeform 25">
              <a:extLst>
                <a:ext uri="{FF2B5EF4-FFF2-40B4-BE49-F238E27FC236}">
                  <a16:creationId xmlns:a16="http://schemas.microsoft.com/office/drawing/2014/main" id="{A225C2EB-BD50-4E7A-87E2-943306AAB0A4}"/>
                </a:ext>
              </a:extLst>
            </p:cNvPr>
            <p:cNvSpPr/>
            <p:nvPr/>
          </p:nvSpPr>
          <p:spPr>
            <a:xfrm>
              <a:off x="8929600" y="5003825"/>
              <a:ext cx="621133" cy="85725"/>
            </a:xfrm>
            <a:custGeom>
              <a:avLst/>
              <a:gdLst>
                <a:gd name="f0" fmla="val 10800000"/>
                <a:gd name="f1" fmla="val 5400000"/>
                <a:gd name="f2" fmla="val 180"/>
                <a:gd name="f3" fmla="val w"/>
                <a:gd name="f4" fmla="val h"/>
                <a:gd name="f5" fmla="val 0"/>
                <a:gd name="f6" fmla="val 187"/>
                <a:gd name="f7" fmla="val 26"/>
                <a:gd name="f8" fmla="val 29"/>
                <a:gd name="f9" fmla="val 4"/>
                <a:gd name="f10" fmla="val 122"/>
                <a:gd name="f11" fmla="val 19"/>
                <a:gd name="f12" fmla="val 7"/>
                <a:gd name="f13" fmla="val 154"/>
                <a:gd name="f14" fmla="val 5"/>
                <a:gd name="f15" fmla="val 13"/>
                <a:gd name="f16" fmla="+- 0 0 -90"/>
                <a:gd name="f17" fmla="*/ f3 1 187"/>
                <a:gd name="f18" fmla="*/ f4 1 26"/>
                <a:gd name="f19" fmla="+- f7 0 f5"/>
                <a:gd name="f20" fmla="+- f6 0 f5"/>
                <a:gd name="f21" fmla="*/ f16 f0 1"/>
                <a:gd name="f22" fmla="*/ f20 1 187"/>
                <a:gd name="f23" fmla="*/ f19 1 26"/>
                <a:gd name="f24" fmla="*/ 0 f20 1"/>
                <a:gd name="f25" fmla="*/ 0 f19 1"/>
                <a:gd name="f26" fmla="*/ 187 f20 1"/>
                <a:gd name="f27" fmla="*/ 7 f19 1"/>
                <a:gd name="f28" fmla="*/ f21 1 f2"/>
                <a:gd name="f29" fmla="*/ f24 1 187"/>
                <a:gd name="f30" fmla="*/ f25 1 26"/>
                <a:gd name="f31" fmla="*/ f26 1 187"/>
                <a:gd name="f32" fmla="*/ f27 1 26"/>
                <a:gd name="f33" fmla="*/ 0 1 f22"/>
                <a:gd name="f34" fmla="*/ f6 1 f22"/>
                <a:gd name="f35" fmla="*/ 0 1 f23"/>
                <a:gd name="f36" fmla="*/ f7 1 f23"/>
                <a:gd name="f37" fmla="+- f28 0 f1"/>
                <a:gd name="f38" fmla="*/ f29 1 f22"/>
                <a:gd name="f39" fmla="*/ f30 1 f23"/>
                <a:gd name="f40" fmla="*/ f31 1 f22"/>
                <a:gd name="f41" fmla="*/ f32 1 f23"/>
                <a:gd name="f42" fmla="*/ f33 f17 1"/>
                <a:gd name="f43" fmla="*/ f34 f17 1"/>
                <a:gd name="f44" fmla="*/ f36 f18 1"/>
                <a:gd name="f45" fmla="*/ f35 f18 1"/>
                <a:gd name="f46" fmla="*/ f38 f17 1"/>
                <a:gd name="f47" fmla="*/ f39 f18 1"/>
                <a:gd name="f48" fmla="*/ f40 f17 1"/>
                <a:gd name="f49" fmla="*/ f41 f18 1"/>
              </a:gdLst>
              <a:ahLst/>
              <a:cxnLst>
                <a:cxn ang="3cd4">
                  <a:pos x="hc" y="t"/>
                </a:cxn>
                <a:cxn ang="0">
                  <a:pos x="r" y="vc"/>
                </a:cxn>
                <a:cxn ang="cd4">
                  <a:pos x="hc" y="b"/>
                </a:cxn>
                <a:cxn ang="cd2">
                  <a:pos x="l" y="vc"/>
                </a:cxn>
                <a:cxn ang="f37">
                  <a:pos x="f46" y="f47"/>
                </a:cxn>
                <a:cxn ang="f37">
                  <a:pos x="f48" y="f49"/>
                </a:cxn>
                <a:cxn ang="f37">
                  <a:pos x="f46" y="f47"/>
                </a:cxn>
              </a:cxnLst>
              <a:rect l="f42" t="f45" r="f43" b="f44"/>
              <a:pathLst>
                <a:path w="187" h="26">
                  <a:moveTo>
                    <a:pt x="f5" y="f5"/>
                  </a:moveTo>
                  <a:cubicBezTo>
                    <a:pt x="f8" y="f9"/>
                    <a:pt x="f10" y="f11"/>
                    <a:pt x="f6" y="f12"/>
                  </a:cubicBezTo>
                  <a:cubicBezTo>
                    <a:pt x="f13" y="f7"/>
                    <a:pt x="f14" y="f15"/>
                    <a:pt x="f5" y="f5"/>
                  </a:cubicBezTo>
                  <a:close/>
                </a:path>
              </a:pathLst>
            </a:custGeom>
            <a:solidFill>
              <a:srgbClr val="BA5F11"/>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grpSp>
      <p:sp>
        <p:nvSpPr>
          <p:cNvPr id="306" name="Freeform 52">
            <a:extLst>
              <a:ext uri="{FF2B5EF4-FFF2-40B4-BE49-F238E27FC236}">
                <a16:creationId xmlns:a16="http://schemas.microsoft.com/office/drawing/2014/main" id="{7E58C571-6691-485D-AAE6-2F483AC62976}"/>
              </a:ext>
            </a:extLst>
          </p:cNvPr>
          <p:cNvSpPr/>
          <p:nvPr/>
        </p:nvSpPr>
        <p:spPr>
          <a:xfrm>
            <a:off x="0" y="5181603"/>
            <a:ext cx="11163671" cy="1676396"/>
          </a:xfrm>
          <a:custGeom>
            <a:avLst/>
            <a:gdLst>
              <a:gd name="f0" fmla="val w"/>
              <a:gd name="f1" fmla="val h"/>
              <a:gd name="f2" fmla="val 0"/>
              <a:gd name="f3" fmla="val 11770175"/>
              <a:gd name="f4" fmla="val 1788354"/>
              <a:gd name="f5" fmla="val 4772978"/>
              <a:gd name="f6" fmla="val 1"/>
              <a:gd name="f7" fmla="val 7049831"/>
              <a:gd name="f8" fmla="+- 0 0 885"/>
              <a:gd name="f9" fmla="val 9586677"/>
              <a:gd name="f10" fmla="val 653751"/>
              <a:gd name="f11" fmla="val 1702293"/>
              <a:gd name="f12" fmla="val 1591933"/>
              <a:gd name="f13" fmla="val 1450411"/>
              <a:gd name="f14" fmla="val 1180705"/>
              <a:gd name="f15" fmla="val 450899"/>
              <a:gd name="f16" fmla="val 2887716"/>
              <a:gd name="f17" fmla="val 735"/>
              <a:gd name="f18" fmla="*/ f0 1 11770175"/>
              <a:gd name="f19" fmla="*/ f1 1 1788354"/>
              <a:gd name="f20" fmla="+- f4 0 f2"/>
              <a:gd name="f21" fmla="+- f3 0 f2"/>
              <a:gd name="f22" fmla="*/ f21 1 11770175"/>
              <a:gd name="f23" fmla="*/ f20 1 1788354"/>
              <a:gd name="f24" fmla="*/ f2 1 f22"/>
              <a:gd name="f25" fmla="*/ f3 1 f22"/>
              <a:gd name="f26" fmla="*/ f2 1 f23"/>
              <a:gd name="f27" fmla="*/ f4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11770175" h="1788354">
                <a:moveTo>
                  <a:pt x="f5" y="f6"/>
                </a:moveTo>
                <a:cubicBezTo>
                  <a:pt x="f7" y="f8"/>
                  <a:pt x="f9" y="f10"/>
                  <a:pt x="f3" y="f4"/>
                </a:cubicBezTo>
                <a:lnTo>
                  <a:pt x="f2" y="f4"/>
                </a:lnTo>
                <a:cubicBezTo>
                  <a:pt x="f2" y="f11"/>
                  <a:pt x="f2" y="f12"/>
                  <a:pt x="f2" y="f13"/>
                </a:cubicBezTo>
                <a:cubicBezTo>
                  <a:pt x="f14" y="f15"/>
                  <a:pt x="f16" y="f17"/>
                  <a:pt x="f5" y="f6"/>
                </a:cubicBezTo>
                <a:close/>
              </a:path>
            </a:pathLst>
          </a:custGeom>
          <a:solidFill>
            <a:srgbClr val="AFAF51"/>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grpSp>
        <p:nvGrpSpPr>
          <p:cNvPr id="307" name="Group 29">
            <a:extLst>
              <a:ext uri="{FF2B5EF4-FFF2-40B4-BE49-F238E27FC236}">
                <a16:creationId xmlns:a16="http://schemas.microsoft.com/office/drawing/2014/main" id="{F31ED92D-80F7-4A46-BCC5-78D8538431BA}"/>
              </a:ext>
            </a:extLst>
          </p:cNvPr>
          <p:cNvGrpSpPr/>
          <p:nvPr/>
        </p:nvGrpSpPr>
        <p:grpSpPr>
          <a:xfrm>
            <a:off x="9191539" y="4800600"/>
            <a:ext cx="2998876" cy="2083313"/>
            <a:chOff x="9191539" y="4800600"/>
            <a:chExt cx="2998876" cy="2083313"/>
          </a:xfrm>
        </p:grpSpPr>
        <p:sp>
          <p:nvSpPr>
            <p:cNvPr id="308" name="Freeform 30">
              <a:extLst>
                <a:ext uri="{FF2B5EF4-FFF2-40B4-BE49-F238E27FC236}">
                  <a16:creationId xmlns:a16="http://schemas.microsoft.com/office/drawing/2014/main" id="{C6E9CA8B-D685-4C0E-AEDF-CF9EF139527C}"/>
                </a:ext>
              </a:extLst>
            </p:cNvPr>
            <p:cNvSpPr/>
            <p:nvPr/>
          </p:nvSpPr>
          <p:spPr>
            <a:xfrm flipH="1">
              <a:off x="10432755" y="5101035"/>
              <a:ext cx="820171" cy="1020827"/>
            </a:xfrm>
            <a:custGeom>
              <a:avLst/>
              <a:gdLst>
                <a:gd name="f0" fmla="val 10800000"/>
                <a:gd name="f1" fmla="val 5400000"/>
                <a:gd name="f2" fmla="val 360"/>
                <a:gd name="f3" fmla="val 180"/>
                <a:gd name="f4" fmla="val w"/>
                <a:gd name="f5" fmla="val h"/>
                <a:gd name="f6" fmla="val 0"/>
                <a:gd name="f7" fmla="val 317"/>
                <a:gd name="f8" fmla="val 394"/>
                <a:gd name="f9" fmla="val 72"/>
                <a:gd name="f10" fmla="val 21"/>
                <a:gd name="f11" fmla="val 140"/>
                <a:gd name="f12" fmla="val 133"/>
                <a:gd name="f13" fmla="val 59"/>
                <a:gd name="f14" fmla="val 131"/>
                <a:gd name="f15" fmla="val 76"/>
                <a:gd name="f16" fmla="val 256"/>
                <a:gd name="f17" fmla="val 74"/>
                <a:gd name="f18" fmla="val 293"/>
                <a:gd name="f19" fmla="val 160"/>
                <a:gd name="f20" fmla="val 248"/>
                <a:gd name="f21" fmla="val 298"/>
                <a:gd name="f22" fmla="val 270"/>
                <a:gd name="f23" fmla="val 349"/>
                <a:gd name="f24" fmla="val 213"/>
                <a:gd name="f25" fmla="val 169"/>
                <a:gd name="f26" fmla="val 367"/>
                <a:gd name="f27" fmla="val 385"/>
                <a:gd name="f28" fmla="val 121"/>
                <a:gd name="f29" fmla="val 73"/>
                <a:gd name="f30" fmla="val 31"/>
                <a:gd name="f31" fmla="val 24"/>
                <a:gd name="f32" fmla="val 382"/>
                <a:gd name="f33" fmla="val 15"/>
                <a:gd name="f34" fmla="val 369"/>
                <a:gd name="f35" fmla="val 177"/>
                <a:gd name="f36" fmla="val 2"/>
                <a:gd name="f37" fmla="val 157"/>
                <a:gd name="f38" fmla="val 10"/>
                <a:gd name="f39" fmla="val 86"/>
                <a:gd name="f40" fmla="+- 0 0 -90"/>
                <a:gd name="f41" fmla="*/ f4 1 317"/>
                <a:gd name="f42" fmla="*/ f5 1 394"/>
                <a:gd name="f43" fmla="+- f8 0 f6"/>
                <a:gd name="f44" fmla="+- f7 0 f6"/>
                <a:gd name="f45" fmla="*/ f40 f0 1"/>
                <a:gd name="f46" fmla="*/ f44 1 317"/>
                <a:gd name="f47" fmla="*/ f43 1 394"/>
                <a:gd name="f48" fmla="*/ 72 f44 1"/>
                <a:gd name="f49" fmla="*/ 21 f43 1"/>
                <a:gd name="f50" fmla="*/ 133 f44 1"/>
                <a:gd name="f51" fmla="*/ 59 f43 1"/>
                <a:gd name="f52" fmla="*/ 293 f44 1"/>
                <a:gd name="f53" fmla="*/ 160 f43 1"/>
                <a:gd name="f54" fmla="*/ 298 f43 1"/>
                <a:gd name="f55" fmla="*/ 213 f44 1"/>
                <a:gd name="f56" fmla="*/ 360 f43 1"/>
                <a:gd name="f57" fmla="*/ 169 f44 1"/>
                <a:gd name="f58" fmla="*/ 367 f43 1"/>
                <a:gd name="f59" fmla="*/ 121 f44 1"/>
                <a:gd name="f60" fmla="*/ 385 f43 1"/>
                <a:gd name="f61" fmla="*/ 24 f44 1"/>
                <a:gd name="f62" fmla="*/ 382 f43 1"/>
                <a:gd name="f63" fmla="*/ 2 f44 1"/>
                <a:gd name="f64" fmla="*/ 157 f43 1"/>
                <a:gd name="f65" fmla="*/ f45 1 f3"/>
                <a:gd name="f66" fmla="*/ f48 1 317"/>
                <a:gd name="f67" fmla="*/ f49 1 394"/>
                <a:gd name="f68" fmla="*/ f50 1 317"/>
                <a:gd name="f69" fmla="*/ f51 1 394"/>
                <a:gd name="f70" fmla="*/ f52 1 317"/>
                <a:gd name="f71" fmla="*/ f53 1 394"/>
                <a:gd name="f72" fmla="*/ f54 1 394"/>
                <a:gd name="f73" fmla="*/ f55 1 317"/>
                <a:gd name="f74" fmla="*/ f56 1 394"/>
                <a:gd name="f75" fmla="*/ f57 1 317"/>
                <a:gd name="f76" fmla="*/ f58 1 394"/>
                <a:gd name="f77" fmla="*/ f59 1 317"/>
                <a:gd name="f78" fmla="*/ f60 1 394"/>
                <a:gd name="f79" fmla="*/ f61 1 317"/>
                <a:gd name="f80" fmla="*/ f62 1 394"/>
                <a:gd name="f81" fmla="*/ f63 1 317"/>
                <a:gd name="f82" fmla="*/ f64 1 394"/>
                <a:gd name="f83" fmla="*/ 0 1 f46"/>
                <a:gd name="f84" fmla="*/ f7 1 f46"/>
                <a:gd name="f85" fmla="*/ 0 1 f47"/>
                <a:gd name="f86" fmla="*/ f8 1 f47"/>
                <a:gd name="f87" fmla="+- f65 0 f1"/>
                <a:gd name="f88" fmla="*/ f66 1 f46"/>
                <a:gd name="f89" fmla="*/ f67 1 f47"/>
                <a:gd name="f90" fmla="*/ f68 1 f46"/>
                <a:gd name="f91" fmla="*/ f69 1 f47"/>
                <a:gd name="f92" fmla="*/ f70 1 f46"/>
                <a:gd name="f93" fmla="*/ f71 1 f47"/>
                <a:gd name="f94" fmla="*/ f72 1 f47"/>
                <a:gd name="f95" fmla="*/ f73 1 f46"/>
                <a:gd name="f96" fmla="*/ f74 1 f47"/>
                <a:gd name="f97" fmla="*/ f75 1 f46"/>
                <a:gd name="f98" fmla="*/ f76 1 f47"/>
                <a:gd name="f99" fmla="*/ f77 1 f46"/>
                <a:gd name="f100" fmla="*/ f78 1 f47"/>
                <a:gd name="f101" fmla="*/ f79 1 f46"/>
                <a:gd name="f102" fmla="*/ f80 1 f47"/>
                <a:gd name="f103" fmla="*/ f81 1 f46"/>
                <a:gd name="f104" fmla="*/ f82 1 f47"/>
                <a:gd name="f105" fmla="*/ f83 f41 1"/>
                <a:gd name="f106" fmla="*/ f84 f41 1"/>
                <a:gd name="f107" fmla="*/ f86 f42 1"/>
                <a:gd name="f108" fmla="*/ f85 f42 1"/>
                <a:gd name="f109" fmla="*/ f88 f41 1"/>
                <a:gd name="f110" fmla="*/ f89 f42 1"/>
                <a:gd name="f111" fmla="*/ f90 f41 1"/>
                <a:gd name="f112" fmla="*/ f91 f42 1"/>
                <a:gd name="f113" fmla="*/ f92 f41 1"/>
                <a:gd name="f114" fmla="*/ f93 f42 1"/>
                <a:gd name="f115" fmla="*/ f94 f42 1"/>
                <a:gd name="f116" fmla="*/ f95 f41 1"/>
                <a:gd name="f117" fmla="*/ f96 f42 1"/>
                <a:gd name="f118" fmla="*/ f97 f41 1"/>
                <a:gd name="f119" fmla="*/ f98 f42 1"/>
                <a:gd name="f120" fmla="*/ f99 f41 1"/>
                <a:gd name="f121" fmla="*/ f100 f42 1"/>
                <a:gd name="f122" fmla="*/ f101 f41 1"/>
                <a:gd name="f123" fmla="*/ f102 f42 1"/>
                <a:gd name="f124" fmla="*/ f103 f41 1"/>
                <a:gd name="f125" fmla="*/ f104 f42 1"/>
              </a:gdLst>
              <a:ahLst/>
              <a:cxnLst>
                <a:cxn ang="3cd4">
                  <a:pos x="hc" y="t"/>
                </a:cxn>
                <a:cxn ang="0">
                  <a:pos x="r" y="vc"/>
                </a:cxn>
                <a:cxn ang="cd4">
                  <a:pos x="hc" y="b"/>
                </a:cxn>
                <a:cxn ang="cd2">
                  <a:pos x="l" y="vc"/>
                </a:cxn>
                <a:cxn ang="f87">
                  <a:pos x="f109" y="f110"/>
                </a:cxn>
                <a:cxn ang="f87">
                  <a:pos x="f111" y="f112"/>
                </a:cxn>
                <a:cxn ang="f87">
                  <a:pos x="f113" y="f114"/>
                </a:cxn>
                <a:cxn ang="f87">
                  <a:pos x="f113" y="f115"/>
                </a:cxn>
                <a:cxn ang="f87">
                  <a:pos x="f116" y="f117"/>
                </a:cxn>
                <a:cxn ang="f87">
                  <a:pos x="f118" y="f119"/>
                </a:cxn>
                <a:cxn ang="f87">
                  <a:pos x="f120" y="f121"/>
                </a:cxn>
                <a:cxn ang="f87">
                  <a:pos x="f122" y="f123"/>
                </a:cxn>
                <a:cxn ang="f87">
                  <a:pos x="f124" y="f125"/>
                </a:cxn>
                <a:cxn ang="f87">
                  <a:pos x="f109" y="f110"/>
                </a:cxn>
              </a:cxnLst>
              <a:rect l="f105" t="f108" r="f106" b="f107"/>
              <a:pathLst>
                <a:path w="317" h="394">
                  <a:moveTo>
                    <a:pt x="f9" y="f10"/>
                  </a:moveTo>
                  <a:cubicBezTo>
                    <a:pt x="f9" y="f10"/>
                    <a:pt x="f11" y="f6"/>
                    <a:pt x="f12" y="f13"/>
                  </a:cubicBezTo>
                  <a:cubicBezTo>
                    <a:pt x="f14" y="f15"/>
                    <a:pt x="f16" y="f17"/>
                    <a:pt x="f18" y="f19"/>
                  </a:cubicBezTo>
                  <a:cubicBezTo>
                    <a:pt x="f18" y="f19"/>
                    <a:pt x="f7" y="f20"/>
                    <a:pt x="f18" y="f21"/>
                  </a:cubicBezTo>
                  <a:cubicBezTo>
                    <a:pt x="f22" y="f23"/>
                    <a:pt x="f24" y="f2"/>
                    <a:pt x="f24" y="f2"/>
                  </a:cubicBezTo>
                  <a:cubicBezTo>
                    <a:pt x="f25" y="f26"/>
                    <a:pt x="f25" y="f26"/>
                    <a:pt x="f25" y="f26"/>
                  </a:cubicBezTo>
                  <a:cubicBezTo>
                    <a:pt x="f25" y="f26"/>
                    <a:pt x="f25" y="f27"/>
                    <a:pt x="f28" y="f27"/>
                  </a:cubicBezTo>
                  <a:cubicBezTo>
                    <a:pt x="f29" y="f27"/>
                    <a:pt x="f30" y="f8"/>
                    <a:pt x="f31" y="f32"/>
                  </a:cubicBezTo>
                  <a:cubicBezTo>
                    <a:pt x="f33" y="f34"/>
                    <a:pt x="f6" y="f35"/>
                    <a:pt x="f36" y="f37"/>
                  </a:cubicBezTo>
                  <a:cubicBezTo>
                    <a:pt x="f38" y="f39"/>
                    <a:pt x="f9" y="f10"/>
                    <a:pt x="f9" y="f10"/>
                  </a:cubicBezTo>
                  <a:close/>
                </a:path>
              </a:pathLst>
            </a:custGeom>
            <a:solidFill>
              <a:srgbClr val="FFF7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09" name="Freeform 31">
              <a:extLst>
                <a:ext uri="{FF2B5EF4-FFF2-40B4-BE49-F238E27FC236}">
                  <a16:creationId xmlns:a16="http://schemas.microsoft.com/office/drawing/2014/main" id="{A84A82C8-7403-4EEB-A7E6-A292117D9A59}"/>
                </a:ext>
              </a:extLst>
            </p:cNvPr>
            <p:cNvSpPr/>
            <p:nvPr/>
          </p:nvSpPr>
          <p:spPr>
            <a:xfrm flipH="1">
              <a:off x="10820909" y="5199717"/>
              <a:ext cx="336618" cy="243422"/>
            </a:xfrm>
            <a:custGeom>
              <a:avLst/>
              <a:gdLst>
                <a:gd name="f0" fmla="val 10800000"/>
                <a:gd name="f1" fmla="val 5400000"/>
                <a:gd name="f2" fmla="val 180"/>
                <a:gd name="f3" fmla="val w"/>
                <a:gd name="f4" fmla="val h"/>
                <a:gd name="f5" fmla="val 0"/>
                <a:gd name="f6" fmla="val 130"/>
                <a:gd name="f7" fmla="val 94"/>
                <a:gd name="f8" fmla="val 37"/>
                <a:gd name="f9" fmla="val 31"/>
                <a:gd name="f10" fmla="val 39"/>
                <a:gd name="f11" fmla="val 18"/>
                <a:gd name="f12" fmla="val 48"/>
                <a:gd name="f13" fmla="val 3"/>
                <a:gd name="f14" fmla="val 84"/>
                <a:gd name="f15" fmla="val 77"/>
                <a:gd name="f16" fmla="val 97"/>
                <a:gd name="f17" fmla="val 45"/>
                <a:gd name="f18" fmla="val 118"/>
                <a:gd name="f19" fmla="val 50"/>
                <a:gd name="f20" fmla="val 72"/>
                <a:gd name="f21" fmla="val 14"/>
                <a:gd name="f22" fmla="val 91"/>
                <a:gd name="f23" fmla="val 10"/>
                <a:gd name="f24" fmla="val 70"/>
                <a:gd name="f25" fmla="val 21"/>
                <a:gd name="f26" fmla="val 43"/>
                <a:gd name="f27" fmla="val 28"/>
                <a:gd name="f28" fmla="val 40"/>
                <a:gd name="f29" fmla="+- 0 0 -90"/>
                <a:gd name="f30" fmla="*/ f3 1 130"/>
                <a:gd name="f31" fmla="*/ f4 1 94"/>
                <a:gd name="f32" fmla="+- f7 0 f5"/>
                <a:gd name="f33" fmla="+- f6 0 f5"/>
                <a:gd name="f34" fmla="*/ f29 f0 1"/>
                <a:gd name="f35" fmla="*/ f33 1 130"/>
                <a:gd name="f36" fmla="*/ f32 1 94"/>
                <a:gd name="f37" fmla="*/ 37 f33 1"/>
                <a:gd name="f38" fmla="*/ 31 f32 1"/>
                <a:gd name="f39" fmla="*/ 48 f33 1"/>
                <a:gd name="f40" fmla="*/ 3 f32 1"/>
                <a:gd name="f41" fmla="*/ 84 f33 1"/>
                <a:gd name="f42" fmla="*/ 0 f32 1"/>
                <a:gd name="f43" fmla="*/ 77 f33 1"/>
                <a:gd name="f44" fmla="*/ 18 f32 1"/>
                <a:gd name="f45" fmla="*/ 97 f33 1"/>
                <a:gd name="f46" fmla="*/ 45 f32 1"/>
                <a:gd name="f47" fmla="*/ 130 f33 1"/>
                <a:gd name="f48" fmla="*/ 72 f32 1"/>
                <a:gd name="f49" fmla="*/ 14 f33 1"/>
                <a:gd name="f50" fmla="*/ 94 f32 1"/>
                <a:gd name="f51" fmla="*/ 10 f33 1"/>
                <a:gd name="f52" fmla="*/ 70 f32 1"/>
                <a:gd name="f53" fmla="*/ f34 1 f2"/>
                <a:gd name="f54" fmla="*/ f37 1 130"/>
                <a:gd name="f55" fmla="*/ f38 1 94"/>
                <a:gd name="f56" fmla="*/ f39 1 130"/>
                <a:gd name="f57" fmla="*/ f40 1 94"/>
                <a:gd name="f58" fmla="*/ f41 1 130"/>
                <a:gd name="f59" fmla="*/ f42 1 94"/>
                <a:gd name="f60" fmla="*/ f43 1 130"/>
                <a:gd name="f61" fmla="*/ f44 1 94"/>
                <a:gd name="f62" fmla="*/ f45 1 130"/>
                <a:gd name="f63" fmla="*/ f46 1 94"/>
                <a:gd name="f64" fmla="*/ f47 1 130"/>
                <a:gd name="f65" fmla="*/ f48 1 94"/>
                <a:gd name="f66" fmla="*/ f49 1 130"/>
                <a:gd name="f67" fmla="*/ f50 1 94"/>
                <a:gd name="f68" fmla="*/ f51 1 130"/>
                <a:gd name="f69" fmla="*/ f52 1 94"/>
                <a:gd name="f70" fmla="*/ 0 1 f35"/>
                <a:gd name="f71" fmla="*/ f6 1 f35"/>
                <a:gd name="f72" fmla="*/ 0 1 f36"/>
                <a:gd name="f73" fmla="*/ f7 1 f36"/>
                <a:gd name="f74" fmla="+- f53 0 f1"/>
                <a:gd name="f75" fmla="*/ f54 1 f35"/>
                <a:gd name="f76" fmla="*/ f55 1 f36"/>
                <a:gd name="f77" fmla="*/ f56 1 f35"/>
                <a:gd name="f78" fmla="*/ f57 1 f36"/>
                <a:gd name="f79" fmla="*/ f58 1 f35"/>
                <a:gd name="f80" fmla="*/ f59 1 f36"/>
                <a:gd name="f81" fmla="*/ f60 1 f35"/>
                <a:gd name="f82" fmla="*/ f61 1 f36"/>
                <a:gd name="f83" fmla="*/ f62 1 f35"/>
                <a:gd name="f84" fmla="*/ f63 1 f36"/>
                <a:gd name="f85" fmla="*/ f64 1 f35"/>
                <a:gd name="f86" fmla="*/ f65 1 f36"/>
                <a:gd name="f87" fmla="*/ f66 1 f35"/>
                <a:gd name="f88" fmla="*/ f67 1 f36"/>
                <a:gd name="f89" fmla="*/ f68 1 f35"/>
                <a:gd name="f90" fmla="*/ f69 1 f36"/>
                <a:gd name="f91" fmla="*/ f70 f30 1"/>
                <a:gd name="f92" fmla="*/ f71 f30 1"/>
                <a:gd name="f93" fmla="*/ f73 f31 1"/>
                <a:gd name="f94" fmla="*/ f72 f31 1"/>
                <a:gd name="f95" fmla="*/ f75 f30 1"/>
                <a:gd name="f96" fmla="*/ f76 f31 1"/>
                <a:gd name="f97" fmla="*/ f77 f30 1"/>
                <a:gd name="f98" fmla="*/ f78 f31 1"/>
                <a:gd name="f99" fmla="*/ f79 f30 1"/>
                <a:gd name="f100" fmla="*/ f80 f31 1"/>
                <a:gd name="f101" fmla="*/ f81 f30 1"/>
                <a:gd name="f102" fmla="*/ f82 f31 1"/>
                <a:gd name="f103" fmla="*/ f83 f30 1"/>
                <a:gd name="f104" fmla="*/ f84 f31 1"/>
                <a:gd name="f105" fmla="*/ f85 f30 1"/>
                <a:gd name="f106" fmla="*/ f86 f31 1"/>
                <a:gd name="f107" fmla="*/ f87 f30 1"/>
                <a:gd name="f108" fmla="*/ f88 f31 1"/>
                <a:gd name="f109" fmla="*/ f89 f30 1"/>
                <a:gd name="f110" fmla="*/ f90 f31 1"/>
              </a:gdLst>
              <a:ahLst/>
              <a:cxnLst>
                <a:cxn ang="3cd4">
                  <a:pos x="hc" y="t"/>
                </a:cxn>
                <a:cxn ang="0">
                  <a:pos x="r" y="vc"/>
                </a:cxn>
                <a:cxn ang="cd4">
                  <a:pos x="hc" y="b"/>
                </a:cxn>
                <a:cxn ang="cd2">
                  <a:pos x="l" y="vc"/>
                </a:cxn>
                <a:cxn ang="f74">
                  <a:pos x="f95" y="f96"/>
                </a:cxn>
                <a:cxn ang="f74">
                  <a:pos x="f97" y="f98"/>
                </a:cxn>
                <a:cxn ang="f74">
                  <a:pos x="f99" y="f100"/>
                </a:cxn>
                <a:cxn ang="f74">
                  <a:pos x="f101" y="f102"/>
                </a:cxn>
                <a:cxn ang="f74">
                  <a:pos x="f103" y="f104"/>
                </a:cxn>
                <a:cxn ang="f74">
                  <a:pos x="f105" y="f106"/>
                </a:cxn>
                <a:cxn ang="f74">
                  <a:pos x="f107" y="f108"/>
                </a:cxn>
                <a:cxn ang="f74">
                  <a:pos x="f109" y="f110"/>
                </a:cxn>
                <a:cxn ang="f74">
                  <a:pos x="f95" y="f96"/>
                </a:cxn>
              </a:cxnLst>
              <a:rect l="f91" t="f94" r="f92" b="f93"/>
              <a:pathLst>
                <a:path w="130" h="94">
                  <a:moveTo>
                    <a:pt x="f8" y="f9"/>
                  </a:moveTo>
                  <a:cubicBezTo>
                    <a:pt x="f10" y="f11"/>
                    <a:pt x="f12" y="f13"/>
                    <a:pt x="f12" y="f13"/>
                  </a:cubicBezTo>
                  <a:cubicBezTo>
                    <a:pt x="f12" y="f13"/>
                    <a:pt x="f12" y="f13"/>
                    <a:pt x="f14" y="f5"/>
                  </a:cubicBezTo>
                  <a:cubicBezTo>
                    <a:pt x="f14" y="f5"/>
                    <a:pt x="f14" y="f5"/>
                    <a:pt x="f15" y="f11"/>
                  </a:cubicBezTo>
                  <a:cubicBezTo>
                    <a:pt x="f15" y="f11"/>
                    <a:pt x="f15" y="f10"/>
                    <a:pt x="f16" y="f17"/>
                  </a:cubicBezTo>
                  <a:cubicBezTo>
                    <a:pt x="f18" y="f19"/>
                    <a:pt x="f6" y="f20"/>
                    <a:pt x="f6" y="f20"/>
                  </a:cubicBezTo>
                  <a:cubicBezTo>
                    <a:pt x="f21" y="f7"/>
                    <a:pt x="f21" y="f7"/>
                    <a:pt x="f21" y="f7"/>
                  </a:cubicBezTo>
                  <a:cubicBezTo>
                    <a:pt x="f21" y="f7"/>
                    <a:pt x="f5" y="f22"/>
                    <a:pt x="f23" y="f24"/>
                  </a:cubicBezTo>
                  <a:cubicBezTo>
                    <a:pt x="f25" y="f26"/>
                    <a:pt x="f27" y="f28"/>
                    <a:pt x="f8" y="f9"/>
                  </a:cubicBezTo>
                  <a:close/>
                </a:path>
              </a:pathLst>
            </a:custGeom>
            <a:solidFill>
              <a:srgbClr val="78953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10" name="Freeform 32">
              <a:extLst>
                <a:ext uri="{FF2B5EF4-FFF2-40B4-BE49-F238E27FC236}">
                  <a16:creationId xmlns:a16="http://schemas.microsoft.com/office/drawing/2014/main" id="{42480100-B40A-46D7-A704-9DD50B5C10C1}"/>
                </a:ext>
              </a:extLst>
            </p:cNvPr>
            <p:cNvSpPr/>
            <p:nvPr/>
          </p:nvSpPr>
          <p:spPr>
            <a:xfrm flipH="1">
              <a:off x="10530340" y="5319238"/>
              <a:ext cx="826745" cy="724771"/>
            </a:xfrm>
            <a:custGeom>
              <a:avLst/>
              <a:gdLst>
                <a:gd name="f0" fmla="val 10800000"/>
                <a:gd name="f1" fmla="val 5400000"/>
                <a:gd name="f2" fmla="val 180"/>
                <a:gd name="f3" fmla="val w"/>
                <a:gd name="f4" fmla="val h"/>
                <a:gd name="f5" fmla="val 0"/>
                <a:gd name="f6" fmla="val 319"/>
                <a:gd name="f7" fmla="val 280"/>
                <a:gd name="f8" fmla="val 92"/>
                <a:gd name="f9" fmla="val 37"/>
                <a:gd name="f10" fmla="val 118"/>
                <a:gd name="f11" fmla="val 3"/>
                <a:gd name="f12" fmla="val 158"/>
                <a:gd name="f13" fmla="val 9"/>
                <a:gd name="f14" fmla="val 193"/>
                <a:gd name="f15" fmla="val 24"/>
                <a:gd name="f16" fmla="val 229"/>
                <a:gd name="f17" fmla="val 310"/>
                <a:gd name="f18" fmla="val 55"/>
                <a:gd name="f19" fmla="val 315"/>
                <a:gd name="f20" fmla="val 124"/>
                <a:gd name="f21" fmla="val 181"/>
                <a:gd name="f22" fmla="val 314"/>
                <a:gd name="f23" fmla="val 248"/>
                <a:gd name="f24" fmla="val 237"/>
                <a:gd name="f25" fmla="val 256"/>
                <a:gd name="f26" fmla="val 204"/>
                <a:gd name="f27" fmla="val 143"/>
                <a:gd name="f28" fmla="val 117"/>
                <a:gd name="f29" fmla="val 261"/>
                <a:gd name="f30" fmla="val 266"/>
                <a:gd name="f31" fmla="val 44"/>
                <a:gd name="f32" fmla="+- 0 0 -90"/>
                <a:gd name="f33" fmla="*/ f3 1 319"/>
                <a:gd name="f34" fmla="*/ f4 1 280"/>
                <a:gd name="f35" fmla="+- f7 0 f5"/>
                <a:gd name="f36" fmla="+- f6 0 f5"/>
                <a:gd name="f37" fmla="*/ f32 f0 1"/>
                <a:gd name="f38" fmla="*/ f36 1 319"/>
                <a:gd name="f39" fmla="*/ f35 1 280"/>
                <a:gd name="f40" fmla="*/ 92 f36 1"/>
                <a:gd name="f41" fmla="*/ 37 f35 1"/>
                <a:gd name="f42" fmla="*/ 193 f36 1"/>
                <a:gd name="f43" fmla="*/ 24 f35 1"/>
                <a:gd name="f44" fmla="*/ 315 f36 1"/>
                <a:gd name="f45" fmla="*/ 124 f35 1"/>
                <a:gd name="f46" fmla="*/ 237 f36 1"/>
                <a:gd name="f47" fmla="*/ 256 f35 1"/>
                <a:gd name="f48" fmla="*/ 117 f36 1"/>
                <a:gd name="f49" fmla="*/ 261 f35 1"/>
                <a:gd name="f50" fmla="*/ f37 1 f2"/>
                <a:gd name="f51" fmla="*/ f40 1 319"/>
                <a:gd name="f52" fmla="*/ f41 1 280"/>
                <a:gd name="f53" fmla="*/ f42 1 319"/>
                <a:gd name="f54" fmla="*/ f43 1 280"/>
                <a:gd name="f55" fmla="*/ f44 1 319"/>
                <a:gd name="f56" fmla="*/ f45 1 280"/>
                <a:gd name="f57" fmla="*/ f46 1 319"/>
                <a:gd name="f58" fmla="*/ f47 1 280"/>
                <a:gd name="f59" fmla="*/ f48 1 319"/>
                <a:gd name="f60" fmla="*/ f49 1 280"/>
                <a:gd name="f61" fmla="*/ 0 1 f38"/>
                <a:gd name="f62" fmla="*/ f6 1 f38"/>
                <a:gd name="f63" fmla="*/ 0 1 f39"/>
                <a:gd name="f64" fmla="*/ f7 1 f39"/>
                <a:gd name="f65" fmla="+- f50 0 f1"/>
                <a:gd name="f66" fmla="*/ f51 1 f38"/>
                <a:gd name="f67" fmla="*/ f52 1 f39"/>
                <a:gd name="f68" fmla="*/ f53 1 f38"/>
                <a:gd name="f69" fmla="*/ f54 1 f39"/>
                <a:gd name="f70" fmla="*/ f55 1 f38"/>
                <a:gd name="f71" fmla="*/ f56 1 f39"/>
                <a:gd name="f72" fmla="*/ f57 1 f38"/>
                <a:gd name="f73" fmla="*/ f58 1 f39"/>
                <a:gd name="f74" fmla="*/ f59 1 f38"/>
                <a:gd name="f75" fmla="*/ f60 1 f39"/>
                <a:gd name="f76" fmla="*/ f61 f33 1"/>
                <a:gd name="f77" fmla="*/ f62 f33 1"/>
                <a:gd name="f78" fmla="*/ f64 f34 1"/>
                <a:gd name="f79" fmla="*/ f63 f34 1"/>
                <a:gd name="f80" fmla="*/ f66 f33 1"/>
                <a:gd name="f81" fmla="*/ f67 f34 1"/>
                <a:gd name="f82" fmla="*/ f68 f33 1"/>
                <a:gd name="f83" fmla="*/ f69 f34 1"/>
                <a:gd name="f84" fmla="*/ f70 f33 1"/>
                <a:gd name="f85" fmla="*/ f71 f34 1"/>
                <a:gd name="f86" fmla="*/ f72 f33 1"/>
                <a:gd name="f87" fmla="*/ f73 f34 1"/>
                <a:gd name="f88" fmla="*/ f74 f33 1"/>
                <a:gd name="f89" fmla="*/ f75 f34 1"/>
              </a:gdLst>
              <a:ahLst/>
              <a:cxnLst>
                <a:cxn ang="3cd4">
                  <a:pos x="hc" y="t"/>
                </a:cxn>
                <a:cxn ang="0">
                  <a:pos x="r" y="vc"/>
                </a:cxn>
                <a:cxn ang="cd4">
                  <a:pos x="hc" y="b"/>
                </a:cxn>
                <a:cxn ang="cd2">
                  <a:pos x="l" y="vc"/>
                </a:cxn>
                <a:cxn ang="f65">
                  <a:pos x="f80" y="f81"/>
                </a:cxn>
                <a:cxn ang="f65">
                  <a:pos x="f82" y="f83"/>
                </a:cxn>
                <a:cxn ang="f65">
                  <a:pos x="f84" y="f85"/>
                </a:cxn>
                <a:cxn ang="f65">
                  <a:pos x="f86" y="f87"/>
                </a:cxn>
                <a:cxn ang="f65">
                  <a:pos x="f88" y="f89"/>
                </a:cxn>
                <a:cxn ang="f65">
                  <a:pos x="f80" y="f81"/>
                </a:cxn>
              </a:cxnLst>
              <a:rect l="f76" t="f79" r="f77" b="f78"/>
              <a:pathLst>
                <a:path w="319" h="280">
                  <a:moveTo>
                    <a:pt x="f8" y="f9"/>
                  </a:moveTo>
                  <a:cubicBezTo>
                    <a:pt x="f10" y="f11"/>
                    <a:pt x="f12" y="f13"/>
                    <a:pt x="f14" y="f15"/>
                  </a:cubicBezTo>
                  <a:cubicBezTo>
                    <a:pt x="f16" y="f5"/>
                    <a:pt x="f17" y="f18"/>
                    <a:pt x="f19" y="f20"/>
                  </a:cubicBezTo>
                  <a:cubicBezTo>
                    <a:pt x="f6" y="f21"/>
                    <a:pt x="f22" y="f23"/>
                    <a:pt x="f24" y="f25"/>
                  </a:cubicBezTo>
                  <a:cubicBezTo>
                    <a:pt x="f26" y="f7"/>
                    <a:pt x="f27" y="f7"/>
                    <a:pt x="f28" y="f29"/>
                  </a:cubicBezTo>
                  <a:cubicBezTo>
                    <a:pt x="f5" y="f30"/>
                    <a:pt x="f11" y="f31"/>
                    <a:pt x="f8" y="f9"/>
                  </a:cubicBezTo>
                  <a:close/>
                </a:path>
              </a:pathLst>
            </a:custGeom>
            <a:solidFill>
              <a:srgbClr val="CA7F29"/>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11" name="Freeform 33">
              <a:extLst>
                <a:ext uri="{FF2B5EF4-FFF2-40B4-BE49-F238E27FC236}">
                  <a16:creationId xmlns:a16="http://schemas.microsoft.com/office/drawing/2014/main" id="{6985A593-5451-441E-AB9A-BD901BA9A516}"/>
                </a:ext>
              </a:extLst>
            </p:cNvPr>
            <p:cNvSpPr/>
            <p:nvPr/>
          </p:nvSpPr>
          <p:spPr>
            <a:xfrm flipH="1">
              <a:off x="11033625" y="4800600"/>
              <a:ext cx="1156789" cy="1440774"/>
            </a:xfrm>
            <a:custGeom>
              <a:avLst/>
              <a:gdLst>
                <a:gd name="f0" fmla="val 10800000"/>
                <a:gd name="f1" fmla="val 5400000"/>
                <a:gd name="f2" fmla="val 180"/>
                <a:gd name="f3" fmla="val w"/>
                <a:gd name="f4" fmla="val h"/>
                <a:gd name="f5" fmla="val 0"/>
                <a:gd name="f6" fmla="val 447"/>
                <a:gd name="f7" fmla="val 556"/>
                <a:gd name="f8" fmla="val 63"/>
                <a:gd name="f9" fmla="val 118"/>
                <a:gd name="f10" fmla="val 114"/>
                <a:gd name="f11" fmla="val 44"/>
                <a:gd name="f12" fmla="val 145"/>
                <a:gd name="f13" fmla="val 25"/>
                <a:gd name="f14" fmla="val 209"/>
                <a:gd name="f15" fmla="val 239"/>
                <a:gd name="f16" fmla="val 300"/>
                <a:gd name="f17" fmla="val 104"/>
                <a:gd name="f18" fmla="val 332"/>
                <a:gd name="f19" fmla="val 108"/>
                <a:gd name="f20" fmla="val 398"/>
                <a:gd name="f21" fmla="val 288"/>
                <a:gd name="f22" fmla="val 339"/>
                <a:gd name="f23" fmla="val 389"/>
                <a:gd name="f24" fmla="val 426"/>
                <a:gd name="f25" fmla="val 443"/>
                <a:gd name="f26" fmla="val 405"/>
                <a:gd name="f27" fmla="val 471"/>
                <a:gd name="f28" fmla="val 384"/>
                <a:gd name="f29" fmla="val 498"/>
                <a:gd name="f30" fmla="val 338"/>
                <a:gd name="f31" fmla="val 510"/>
                <a:gd name="f32" fmla="val 313"/>
                <a:gd name="f33" fmla="val 514"/>
                <a:gd name="f34" fmla="val 287"/>
                <a:gd name="f35" fmla="val 536"/>
                <a:gd name="f36" fmla="val 273"/>
                <a:gd name="f37" fmla="val 545"/>
                <a:gd name="f38" fmla="val 211"/>
                <a:gd name="f39" fmla="val 551"/>
                <a:gd name="f40" fmla="val 151"/>
                <a:gd name="f41" fmla="val 102"/>
                <a:gd name="f42" fmla="val 530"/>
                <a:gd name="f43" fmla="val 74"/>
                <a:gd name="f44" fmla="val 541"/>
                <a:gd name="f45" fmla="val 43"/>
                <a:gd name="f46" fmla="val 534"/>
                <a:gd name="f47" fmla="val 28"/>
                <a:gd name="f48" fmla="val 11"/>
                <a:gd name="f49" fmla="val 468"/>
                <a:gd name="f50" fmla="val 152"/>
                <a:gd name="f51" fmla="val 42"/>
                <a:gd name="f52" fmla="val 112"/>
                <a:gd name="f53" fmla="+- 0 0 -90"/>
                <a:gd name="f54" fmla="*/ f3 1 447"/>
                <a:gd name="f55" fmla="*/ f4 1 556"/>
                <a:gd name="f56" fmla="+- f7 0 f5"/>
                <a:gd name="f57" fmla="+- f6 0 f5"/>
                <a:gd name="f58" fmla="*/ f53 f0 1"/>
                <a:gd name="f59" fmla="*/ f57 1 447"/>
                <a:gd name="f60" fmla="*/ f56 1 556"/>
                <a:gd name="f61" fmla="*/ 63 f57 1"/>
                <a:gd name="f62" fmla="*/ 118 f56 1"/>
                <a:gd name="f63" fmla="*/ 145 f57 1"/>
                <a:gd name="f64" fmla="*/ 25 f56 1"/>
                <a:gd name="f65" fmla="*/ 239 f57 1"/>
                <a:gd name="f66" fmla="*/ 63 f56 1"/>
                <a:gd name="f67" fmla="*/ 332 f57 1"/>
                <a:gd name="f68" fmla="*/ 108 f56 1"/>
                <a:gd name="f69" fmla="*/ 447 f57 1"/>
                <a:gd name="f70" fmla="*/ 339 f56 1"/>
                <a:gd name="f71" fmla="*/ 405 f57 1"/>
                <a:gd name="f72" fmla="*/ 471 f56 1"/>
                <a:gd name="f73" fmla="*/ 313 f57 1"/>
                <a:gd name="f74" fmla="*/ 514 f56 1"/>
                <a:gd name="f75" fmla="*/ 211 f57 1"/>
                <a:gd name="f76" fmla="*/ 551 f56 1"/>
                <a:gd name="f77" fmla="*/ 102 f57 1"/>
                <a:gd name="f78" fmla="*/ 530 f56 1"/>
                <a:gd name="f79" fmla="*/ 43 f57 1"/>
                <a:gd name="f80" fmla="*/ 534 f56 1"/>
                <a:gd name="f81" fmla="*/ 0 f57 1"/>
                <a:gd name="f82" fmla="*/ 468 f56 1"/>
                <a:gd name="f83" fmla="*/ 152 f56 1"/>
                <a:gd name="f84" fmla="*/ f58 1 f2"/>
                <a:gd name="f85" fmla="*/ f61 1 447"/>
                <a:gd name="f86" fmla="*/ f62 1 556"/>
                <a:gd name="f87" fmla="*/ f63 1 447"/>
                <a:gd name="f88" fmla="*/ f64 1 556"/>
                <a:gd name="f89" fmla="*/ f65 1 447"/>
                <a:gd name="f90" fmla="*/ f66 1 556"/>
                <a:gd name="f91" fmla="*/ f67 1 447"/>
                <a:gd name="f92" fmla="*/ f68 1 556"/>
                <a:gd name="f93" fmla="*/ f69 1 447"/>
                <a:gd name="f94" fmla="*/ f70 1 556"/>
                <a:gd name="f95" fmla="*/ f71 1 447"/>
                <a:gd name="f96" fmla="*/ f72 1 556"/>
                <a:gd name="f97" fmla="*/ f73 1 447"/>
                <a:gd name="f98" fmla="*/ f74 1 556"/>
                <a:gd name="f99" fmla="*/ f75 1 447"/>
                <a:gd name="f100" fmla="*/ f76 1 556"/>
                <a:gd name="f101" fmla="*/ f77 1 447"/>
                <a:gd name="f102" fmla="*/ f78 1 556"/>
                <a:gd name="f103" fmla="*/ f79 1 447"/>
                <a:gd name="f104" fmla="*/ f80 1 556"/>
                <a:gd name="f105" fmla="*/ f81 1 447"/>
                <a:gd name="f106" fmla="*/ f82 1 556"/>
                <a:gd name="f107" fmla="*/ f83 1 556"/>
                <a:gd name="f108" fmla="*/ 0 1 f59"/>
                <a:gd name="f109" fmla="*/ f6 1 f59"/>
                <a:gd name="f110" fmla="*/ 0 1 f60"/>
                <a:gd name="f111" fmla="*/ f7 1 f60"/>
                <a:gd name="f112" fmla="+- f84 0 f1"/>
                <a:gd name="f113" fmla="*/ f85 1 f59"/>
                <a:gd name="f114" fmla="*/ f86 1 f60"/>
                <a:gd name="f115" fmla="*/ f87 1 f59"/>
                <a:gd name="f116" fmla="*/ f88 1 f60"/>
                <a:gd name="f117" fmla="*/ f89 1 f59"/>
                <a:gd name="f118" fmla="*/ f90 1 f60"/>
                <a:gd name="f119" fmla="*/ f91 1 f59"/>
                <a:gd name="f120" fmla="*/ f92 1 f60"/>
                <a:gd name="f121" fmla="*/ f93 1 f59"/>
                <a:gd name="f122" fmla="*/ f94 1 f60"/>
                <a:gd name="f123" fmla="*/ f95 1 f59"/>
                <a:gd name="f124" fmla="*/ f96 1 f60"/>
                <a:gd name="f125" fmla="*/ f97 1 f59"/>
                <a:gd name="f126" fmla="*/ f98 1 f60"/>
                <a:gd name="f127" fmla="*/ f99 1 f59"/>
                <a:gd name="f128" fmla="*/ f100 1 f60"/>
                <a:gd name="f129" fmla="*/ f101 1 f59"/>
                <a:gd name="f130" fmla="*/ f102 1 f60"/>
                <a:gd name="f131" fmla="*/ f103 1 f59"/>
                <a:gd name="f132" fmla="*/ f104 1 f60"/>
                <a:gd name="f133" fmla="*/ f105 1 f59"/>
                <a:gd name="f134" fmla="*/ f106 1 f60"/>
                <a:gd name="f135" fmla="*/ f107 1 f60"/>
                <a:gd name="f136" fmla="*/ f108 f54 1"/>
                <a:gd name="f137" fmla="*/ f109 f54 1"/>
                <a:gd name="f138" fmla="*/ f111 f55 1"/>
                <a:gd name="f139" fmla="*/ f110 f55 1"/>
                <a:gd name="f140" fmla="*/ f113 f54 1"/>
                <a:gd name="f141" fmla="*/ f114 f55 1"/>
                <a:gd name="f142" fmla="*/ f115 f54 1"/>
                <a:gd name="f143" fmla="*/ f116 f55 1"/>
                <a:gd name="f144" fmla="*/ f117 f54 1"/>
                <a:gd name="f145" fmla="*/ f118 f55 1"/>
                <a:gd name="f146" fmla="*/ f119 f54 1"/>
                <a:gd name="f147" fmla="*/ f120 f55 1"/>
                <a:gd name="f148" fmla="*/ f121 f54 1"/>
                <a:gd name="f149" fmla="*/ f122 f55 1"/>
                <a:gd name="f150" fmla="*/ f123 f54 1"/>
                <a:gd name="f151" fmla="*/ f124 f55 1"/>
                <a:gd name="f152" fmla="*/ f125 f54 1"/>
                <a:gd name="f153" fmla="*/ f126 f55 1"/>
                <a:gd name="f154" fmla="*/ f127 f54 1"/>
                <a:gd name="f155" fmla="*/ f128 f55 1"/>
                <a:gd name="f156" fmla="*/ f129 f54 1"/>
                <a:gd name="f157" fmla="*/ f130 f55 1"/>
                <a:gd name="f158" fmla="*/ f131 f54 1"/>
                <a:gd name="f159" fmla="*/ f132 f55 1"/>
                <a:gd name="f160" fmla="*/ f133 f54 1"/>
                <a:gd name="f161" fmla="*/ f134 f55 1"/>
                <a:gd name="f162" fmla="*/ f135 f55 1"/>
              </a:gdLst>
              <a:ahLst/>
              <a:cxnLst>
                <a:cxn ang="3cd4">
                  <a:pos x="hc" y="t"/>
                </a:cxn>
                <a:cxn ang="0">
                  <a:pos x="r" y="vc"/>
                </a:cxn>
                <a:cxn ang="cd4">
                  <a:pos x="hc" y="b"/>
                </a:cxn>
                <a:cxn ang="cd2">
                  <a:pos x="l" y="vc"/>
                </a:cxn>
                <a:cxn ang="f112">
                  <a:pos x="f140" y="f141"/>
                </a:cxn>
                <a:cxn ang="f112">
                  <a:pos x="f142" y="f143"/>
                </a:cxn>
                <a:cxn ang="f112">
                  <a:pos x="f144" y="f145"/>
                </a:cxn>
                <a:cxn ang="f112">
                  <a:pos x="f146" y="f147"/>
                </a:cxn>
                <a:cxn ang="f112">
                  <a:pos x="f148" y="f149"/>
                </a:cxn>
                <a:cxn ang="f112">
                  <a:pos x="f150" y="f151"/>
                </a:cxn>
                <a:cxn ang="f112">
                  <a:pos x="f152" y="f153"/>
                </a:cxn>
                <a:cxn ang="f112">
                  <a:pos x="f154" y="f155"/>
                </a:cxn>
                <a:cxn ang="f112">
                  <a:pos x="f156" y="f157"/>
                </a:cxn>
                <a:cxn ang="f112">
                  <a:pos x="f158" y="f159"/>
                </a:cxn>
                <a:cxn ang="f112">
                  <a:pos x="f160" y="f161"/>
                </a:cxn>
                <a:cxn ang="f112">
                  <a:pos x="f160" y="f162"/>
                </a:cxn>
                <a:cxn ang="f112">
                  <a:pos x="f140" y="f141"/>
                </a:cxn>
              </a:cxnLst>
              <a:rect l="f136" t="f139" r="f137" b="f138"/>
              <a:pathLst>
                <a:path w="447" h="556">
                  <a:moveTo>
                    <a:pt x="f8" y="f9"/>
                  </a:moveTo>
                  <a:cubicBezTo>
                    <a:pt x="f10" y="f11"/>
                    <a:pt x="f12" y="f13"/>
                    <a:pt x="f12" y="f13"/>
                  </a:cubicBezTo>
                  <a:cubicBezTo>
                    <a:pt x="f14" y="f5"/>
                    <a:pt x="f15" y="f8"/>
                    <a:pt x="f15" y="f8"/>
                  </a:cubicBezTo>
                  <a:cubicBezTo>
                    <a:pt x="f15" y="f8"/>
                    <a:pt x="f16" y="f17"/>
                    <a:pt x="f18" y="f19"/>
                  </a:cubicBezTo>
                  <a:cubicBezTo>
                    <a:pt x="f20" y="f9"/>
                    <a:pt x="f6" y="f21"/>
                    <a:pt x="f6" y="f22"/>
                  </a:cubicBezTo>
                  <a:cubicBezTo>
                    <a:pt x="f6" y="f23"/>
                    <a:pt x="f24" y="f25"/>
                    <a:pt x="f26" y="f27"/>
                  </a:cubicBezTo>
                  <a:cubicBezTo>
                    <a:pt x="f28" y="f29"/>
                    <a:pt x="f30" y="f31"/>
                    <a:pt x="f32" y="f33"/>
                  </a:cubicBezTo>
                  <a:cubicBezTo>
                    <a:pt x="f34" y="f35"/>
                    <a:pt x="f36" y="f37"/>
                    <a:pt x="f38" y="f39"/>
                  </a:cubicBezTo>
                  <a:cubicBezTo>
                    <a:pt x="f40" y="f7"/>
                    <a:pt x="f41" y="f42"/>
                    <a:pt x="f41" y="f42"/>
                  </a:cubicBezTo>
                  <a:cubicBezTo>
                    <a:pt x="f41" y="f42"/>
                    <a:pt x="f43" y="f44"/>
                    <a:pt x="f45" y="f46"/>
                  </a:cubicBezTo>
                  <a:cubicBezTo>
                    <a:pt x="f47" y="f42"/>
                    <a:pt x="f48" y="f29"/>
                    <a:pt x="f5" y="f49"/>
                  </a:cubicBezTo>
                  <a:cubicBezTo>
                    <a:pt x="f5" y="f50"/>
                    <a:pt x="f5" y="f50"/>
                    <a:pt x="f5" y="f50"/>
                  </a:cubicBezTo>
                  <a:cubicBezTo>
                    <a:pt x="f51" y="f52"/>
                    <a:pt x="f8" y="f9"/>
                    <a:pt x="f8" y="f9"/>
                  </a:cubicBezTo>
                  <a:close/>
                </a:path>
              </a:pathLst>
            </a:custGeom>
            <a:solidFill>
              <a:srgbClr val="FFF7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12" name="Freeform 34">
              <a:extLst>
                <a:ext uri="{FF2B5EF4-FFF2-40B4-BE49-F238E27FC236}">
                  <a16:creationId xmlns:a16="http://schemas.microsoft.com/office/drawing/2014/main" id="{41CEE222-3FDD-48C5-AF22-C0A3B1FEA083}"/>
                </a:ext>
              </a:extLst>
            </p:cNvPr>
            <p:cNvSpPr/>
            <p:nvPr/>
          </p:nvSpPr>
          <p:spPr>
            <a:xfrm flipH="1">
              <a:off x="11087356" y="5054986"/>
              <a:ext cx="1103059" cy="1198449"/>
            </a:xfrm>
            <a:custGeom>
              <a:avLst/>
              <a:gdLst>
                <a:gd name="f0" fmla="val 10800000"/>
                <a:gd name="f1" fmla="val 5400000"/>
                <a:gd name="f2" fmla="val 180"/>
                <a:gd name="f3" fmla="val w"/>
                <a:gd name="f4" fmla="val h"/>
                <a:gd name="f5" fmla="val 0"/>
                <a:gd name="f6" fmla="val 426"/>
                <a:gd name="f7" fmla="val 463"/>
                <a:gd name="f8" fmla="val 120"/>
                <a:gd name="f9" fmla="val 39"/>
                <a:gd name="f10" fmla="val 153"/>
                <a:gd name="f11" fmla="val 3"/>
                <a:gd name="f12" fmla="val 236"/>
                <a:gd name="f13" fmla="val 267"/>
                <a:gd name="f14" fmla="val 35"/>
                <a:gd name="f15" fmla="val 339"/>
                <a:gd name="f16" fmla="val 10"/>
                <a:gd name="f17" fmla="val 407"/>
                <a:gd name="f18" fmla="val 111"/>
                <a:gd name="f19" fmla="val 417"/>
                <a:gd name="f20" fmla="val 228"/>
                <a:gd name="f21" fmla="val 324"/>
                <a:gd name="f22" fmla="val 389"/>
                <a:gd name="f23" fmla="val 393"/>
                <a:gd name="f24" fmla="val 307"/>
                <a:gd name="f25" fmla="val 397"/>
                <a:gd name="f26" fmla="val 278"/>
                <a:gd name="f27" fmla="val 437"/>
                <a:gd name="f28" fmla="val 140"/>
                <a:gd name="f29" fmla="val 104"/>
                <a:gd name="f30" fmla="val 405"/>
                <a:gd name="f31" fmla="val 58"/>
                <a:gd name="f32" fmla="val 419"/>
                <a:gd name="f33" fmla="val 5"/>
                <a:gd name="f34" fmla="val 321"/>
                <a:gd name="f35" fmla="val 110"/>
                <a:gd name="f36" fmla="val 20"/>
                <a:gd name="f37" fmla="val 62"/>
                <a:gd name="f38" fmla="val 59"/>
                <a:gd name="f39" fmla="val 30"/>
                <a:gd name="f40" fmla="+- 0 0 -90"/>
                <a:gd name="f41" fmla="*/ f3 1 426"/>
                <a:gd name="f42" fmla="*/ f4 1 463"/>
                <a:gd name="f43" fmla="+- f7 0 f5"/>
                <a:gd name="f44" fmla="+- f6 0 f5"/>
                <a:gd name="f45" fmla="*/ f40 f0 1"/>
                <a:gd name="f46" fmla="*/ f44 1 426"/>
                <a:gd name="f47" fmla="*/ f43 1 463"/>
                <a:gd name="f48" fmla="*/ 120 f44 1"/>
                <a:gd name="f49" fmla="*/ 39 f43 1"/>
                <a:gd name="f50" fmla="*/ 267 f44 1"/>
                <a:gd name="f51" fmla="*/ 35 f43 1"/>
                <a:gd name="f52" fmla="*/ 417 f44 1"/>
                <a:gd name="f53" fmla="*/ 228 f43 1"/>
                <a:gd name="f54" fmla="*/ 307 f44 1"/>
                <a:gd name="f55" fmla="*/ 397 f43 1"/>
                <a:gd name="f56" fmla="*/ 104 f44 1"/>
                <a:gd name="f57" fmla="*/ 405 f43 1"/>
                <a:gd name="f58" fmla="*/ 0 f44 1"/>
                <a:gd name="f59" fmla="*/ 321 f43 1"/>
                <a:gd name="f60" fmla="*/ 110 f43 1"/>
                <a:gd name="f61" fmla="*/ f45 1 f2"/>
                <a:gd name="f62" fmla="*/ f48 1 426"/>
                <a:gd name="f63" fmla="*/ f49 1 463"/>
                <a:gd name="f64" fmla="*/ f50 1 426"/>
                <a:gd name="f65" fmla="*/ f51 1 463"/>
                <a:gd name="f66" fmla="*/ f52 1 426"/>
                <a:gd name="f67" fmla="*/ f53 1 463"/>
                <a:gd name="f68" fmla="*/ f54 1 426"/>
                <a:gd name="f69" fmla="*/ f55 1 463"/>
                <a:gd name="f70" fmla="*/ f56 1 426"/>
                <a:gd name="f71" fmla="*/ f57 1 463"/>
                <a:gd name="f72" fmla="*/ f58 1 426"/>
                <a:gd name="f73" fmla="*/ f59 1 463"/>
                <a:gd name="f74" fmla="*/ f60 1 463"/>
                <a:gd name="f75" fmla="*/ 0 1 f46"/>
                <a:gd name="f76" fmla="*/ f6 1 f46"/>
                <a:gd name="f77" fmla="*/ 0 1 f47"/>
                <a:gd name="f78" fmla="*/ f7 1 f47"/>
                <a:gd name="f79" fmla="+- f61 0 f1"/>
                <a:gd name="f80" fmla="*/ f62 1 f46"/>
                <a:gd name="f81" fmla="*/ f63 1 f47"/>
                <a:gd name="f82" fmla="*/ f64 1 f46"/>
                <a:gd name="f83" fmla="*/ f65 1 f47"/>
                <a:gd name="f84" fmla="*/ f66 1 f46"/>
                <a:gd name="f85" fmla="*/ f67 1 f47"/>
                <a:gd name="f86" fmla="*/ f68 1 f46"/>
                <a:gd name="f87" fmla="*/ f69 1 f47"/>
                <a:gd name="f88" fmla="*/ f70 1 f46"/>
                <a:gd name="f89" fmla="*/ f71 1 f47"/>
                <a:gd name="f90" fmla="*/ f72 1 f46"/>
                <a:gd name="f91" fmla="*/ f73 1 f47"/>
                <a:gd name="f92" fmla="*/ f74 1 f47"/>
                <a:gd name="f93" fmla="*/ f75 f41 1"/>
                <a:gd name="f94" fmla="*/ f76 f41 1"/>
                <a:gd name="f95" fmla="*/ f78 f42 1"/>
                <a:gd name="f96" fmla="*/ f77 f42 1"/>
                <a:gd name="f97" fmla="*/ f80 f41 1"/>
                <a:gd name="f98" fmla="*/ f81 f42 1"/>
                <a:gd name="f99" fmla="*/ f82 f41 1"/>
                <a:gd name="f100" fmla="*/ f83 f42 1"/>
                <a:gd name="f101" fmla="*/ f84 f41 1"/>
                <a:gd name="f102" fmla="*/ f85 f42 1"/>
                <a:gd name="f103" fmla="*/ f86 f41 1"/>
                <a:gd name="f104" fmla="*/ f87 f42 1"/>
                <a:gd name="f105" fmla="*/ f88 f41 1"/>
                <a:gd name="f106" fmla="*/ f89 f42 1"/>
                <a:gd name="f107" fmla="*/ f90 f41 1"/>
                <a:gd name="f108" fmla="*/ f91 f42 1"/>
                <a:gd name="f109" fmla="*/ f92 f42 1"/>
              </a:gdLst>
              <a:ahLst/>
              <a:cxnLst>
                <a:cxn ang="3cd4">
                  <a:pos x="hc" y="t"/>
                </a:cxn>
                <a:cxn ang="0">
                  <a:pos x="r" y="vc"/>
                </a:cxn>
                <a:cxn ang="cd4">
                  <a:pos x="hc" y="b"/>
                </a:cxn>
                <a:cxn ang="cd2">
                  <a:pos x="l" y="vc"/>
                </a:cxn>
                <a:cxn ang="f79">
                  <a:pos x="f97" y="f98"/>
                </a:cxn>
                <a:cxn ang="f79">
                  <a:pos x="f99" y="f100"/>
                </a:cxn>
                <a:cxn ang="f79">
                  <a:pos x="f101" y="f102"/>
                </a:cxn>
                <a:cxn ang="f79">
                  <a:pos x="f103" y="f104"/>
                </a:cxn>
                <a:cxn ang="f79">
                  <a:pos x="f105" y="f106"/>
                </a:cxn>
                <a:cxn ang="f79">
                  <a:pos x="f107" y="f108"/>
                </a:cxn>
                <a:cxn ang="f79">
                  <a:pos x="f107" y="f109"/>
                </a:cxn>
                <a:cxn ang="f79">
                  <a:pos x="f97" y="f98"/>
                </a:cxn>
              </a:cxnLst>
              <a:rect l="f93" t="f96" r="f94" b="f95"/>
              <a:pathLst>
                <a:path w="426" h="463">
                  <a:moveTo>
                    <a:pt x="f8" y="f9"/>
                  </a:moveTo>
                  <a:cubicBezTo>
                    <a:pt x="f10" y="f11"/>
                    <a:pt x="f12" y="f5"/>
                    <a:pt x="f13" y="f14"/>
                  </a:cubicBezTo>
                  <a:cubicBezTo>
                    <a:pt x="f15" y="f16"/>
                    <a:pt x="f17" y="f18"/>
                    <a:pt x="f19" y="f20"/>
                  </a:cubicBezTo>
                  <a:cubicBezTo>
                    <a:pt x="f6" y="f21"/>
                    <a:pt x="f22" y="f23"/>
                    <a:pt x="f24" y="f25"/>
                  </a:cubicBezTo>
                  <a:cubicBezTo>
                    <a:pt x="f26" y="f27"/>
                    <a:pt x="f28" y="f7"/>
                    <a:pt x="f29" y="f30"/>
                  </a:cubicBezTo>
                  <a:cubicBezTo>
                    <a:pt x="f31" y="f32"/>
                    <a:pt x="f33" y="f23"/>
                    <a:pt x="f5" y="f34"/>
                  </a:cubicBezTo>
                  <a:cubicBezTo>
                    <a:pt x="f5" y="f35"/>
                    <a:pt x="f5" y="f35"/>
                    <a:pt x="f5" y="f35"/>
                  </a:cubicBezTo>
                  <a:cubicBezTo>
                    <a:pt x="f36" y="f37"/>
                    <a:pt x="f38" y="f39"/>
                    <a:pt x="f8" y="f9"/>
                  </a:cubicBezTo>
                  <a:close/>
                </a:path>
              </a:pathLst>
            </a:custGeom>
            <a:solidFill>
              <a:srgbClr val="EB7F2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13" name="Freeform 35">
              <a:extLst>
                <a:ext uri="{FF2B5EF4-FFF2-40B4-BE49-F238E27FC236}">
                  <a16:creationId xmlns:a16="http://schemas.microsoft.com/office/drawing/2014/main" id="{0B5492FA-D8EB-45B6-9662-376A1285C7B2}"/>
                </a:ext>
              </a:extLst>
            </p:cNvPr>
            <p:cNvSpPr/>
            <p:nvPr/>
          </p:nvSpPr>
          <p:spPr>
            <a:xfrm flipH="1">
              <a:off x="11102699" y="5144899"/>
              <a:ext cx="396922" cy="925427"/>
            </a:xfrm>
            <a:custGeom>
              <a:avLst/>
              <a:gdLst>
                <a:gd name="f0" fmla="val 10800000"/>
                <a:gd name="f1" fmla="val 5400000"/>
                <a:gd name="f2" fmla="val 180"/>
                <a:gd name="f3" fmla="val w"/>
                <a:gd name="f4" fmla="val h"/>
                <a:gd name="f5" fmla="val 0"/>
                <a:gd name="f6" fmla="val 153"/>
                <a:gd name="f7" fmla="val 357"/>
                <a:gd name="f8" fmla="val 86"/>
                <a:gd name="f9" fmla="val 40"/>
                <a:gd name="f10" fmla="val 122"/>
                <a:gd name="f11" fmla="val 90"/>
                <a:gd name="f12" fmla="val 169"/>
                <a:gd name="f13" fmla="val 140"/>
                <a:gd name="f14" fmla="val 256"/>
                <a:gd name="f15" fmla="val 131"/>
                <a:gd name="f16" fmla="val 315"/>
                <a:gd name="f17" fmla="val 99"/>
                <a:gd name="f18" fmla="val 354"/>
                <a:gd name="f19" fmla="val 68"/>
                <a:gd name="f20" fmla="val 356"/>
                <a:gd name="f21" fmla="val 62"/>
                <a:gd name="f22" fmla="val 46"/>
                <a:gd name="f23" fmla="val 355"/>
                <a:gd name="f24" fmla="val 144"/>
                <a:gd name="f25" fmla="val 329"/>
                <a:gd name="f26" fmla="val 128"/>
                <a:gd name="f27" fmla="val 191"/>
                <a:gd name="f28" fmla="val 115"/>
                <a:gd name="f29" fmla="val 77"/>
                <a:gd name="f30" fmla="val 33"/>
                <a:gd name="f31" fmla="val 45"/>
                <a:gd name="f32" fmla="val 22"/>
                <a:gd name="f33" fmla="val 11"/>
                <a:gd name="f34" fmla="val 58"/>
                <a:gd name="f35" fmla="val 3"/>
                <a:gd name="f36" fmla="+- 0 0 -90"/>
                <a:gd name="f37" fmla="*/ f3 1 153"/>
                <a:gd name="f38" fmla="*/ f4 1 357"/>
                <a:gd name="f39" fmla="+- f7 0 f5"/>
                <a:gd name="f40" fmla="+- f6 0 f5"/>
                <a:gd name="f41" fmla="*/ f36 f0 1"/>
                <a:gd name="f42" fmla="*/ f40 1 153"/>
                <a:gd name="f43" fmla="*/ f39 1 357"/>
                <a:gd name="f44" fmla="*/ 86 f40 1"/>
                <a:gd name="f45" fmla="*/ 40 f39 1"/>
                <a:gd name="f46" fmla="*/ 140 f40 1"/>
                <a:gd name="f47" fmla="*/ 256 f39 1"/>
                <a:gd name="f48" fmla="*/ 68 f40 1"/>
                <a:gd name="f49" fmla="*/ 356 f39 1"/>
                <a:gd name="f50" fmla="*/ 46 f40 1"/>
                <a:gd name="f51" fmla="*/ 355 f39 1"/>
                <a:gd name="f52" fmla="*/ 128 f40 1"/>
                <a:gd name="f53" fmla="*/ 191 f39 1"/>
                <a:gd name="f54" fmla="*/ 45 f40 1"/>
                <a:gd name="f55" fmla="*/ 22 f39 1"/>
                <a:gd name="f56" fmla="*/ 0 f40 1"/>
                <a:gd name="f57" fmla="*/ 0 f39 1"/>
                <a:gd name="f58" fmla="*/ f41 1 f2"/>
                <a:gd name="f59" fmla="*/ f44 1 153"/>
                <a:gd name="f60" fmla="*/ f45 1 357"/>
                <a:gd name="f61" fmla="*/ f46 1 153"/>
                <a:gd name="f62" fmla="*/ f47 1 357"/>
                <a:gd name="f63" fmla="*/ f48 1 153"/>
                <a:gd name="f64" fmla="*/ f49 1 357"/>
                <a:gd name="f65" fmla="*/ f50 1 153"/>
                <a:gd name="f66" fmla="*/ f51 1 357"/>
                <a:gd name="f67" fmla="*/ f52 1 153"/>
                <a:gd name="f68" fmla="*/ f53 1 357"/>
                <a:gd name="f69" fmla="*/ f54 1 153"/>
                <a:gd name="f70" fmla="*/ f55 1 357"/>
                <a:gd name="f71" fmla="*/ f56 1 153"/>
                <a:gd name="f72" fmla="*/ f57 1 357"/>
                <a:gd name="f73" fmla="*/ 0 1 f42"/>
                <a:gd name="f74" fmla="*/ f6 1 f42"/>
                <a:gd name="f75" fmla="*/ 0 1 f43"/>
                <a:gd name="f76" fmla="*/ f7 1 f43"/>
                <a:gd name="f77" fmla="+- f58 0 f1"/>
                <a:gd name="f78" fmla="*/ f59 1 f42"/>
                <a:gd name="f79" fmla="*/ f60 1 f43"/>
                <a:gd name="f80" fmla="*/ f61 1 f42"/>
                <a:gd name="f81" fmla="*/ f62 1 f43"/>
                <a:gd name="f82" fmla="*/ f63 1 f42"/>
                <a:gd name="f83" fmla="*/ f64 1 f43"/>
                <a:gd name="f84" fmla="*/ f65 1 f42"/>
                <a:gd name="f85" fmla="*/ f66 1 f43"/>
                <a:gd name="f86" fmla="*/ f67 1 f42"/>
                <a:gd name="f87" fmla="*/ f68 1 f43"/>
                <a:gd name="f88" fmla="*/ f69 1 f42"/>
                <a:gd name="f89" fmla="*/ f70 1 f43"/>
                <a:gd name="f90" fmla="*/ f71 1 f42"/>
                <a:gd name="f91" fmla="*/ f72 1 f43"/>
                <a:gd name="f92" fmla="*/ f73 f37 1"/>
                <a:gd name="f93" fmla="*/ f74 f37 1"/>
                <a:gd name="f94" fmla="*/ f76 f38 1"/>
                <a:gd name="f95" fmla="*/ f75 f38 1"/>
                <a:gd name="f96" fmla="*/ f78 f37 1"/>
                <a:gd name="f97" fmla="*/ f79 f38 1"/>
                <a:gd name="f98" fmla="*/ f80 f37 1"/>
                <a:gd name="f99" fmla="*/ f81 f38 1"/>
                <a:gd name="f100" fmla="*/ f82 f37 1"/>
                <a:gd name="f101" fmla="*/ f83 f38 1"/>
                <a:gd name="f102" fmla="*/ f84 f37 1"/>
                <a:gd name="f103" fmla="*/ f85 f38 1"/>
                <a:gd name="f104" fmla="*/ f86 f37 1"/>
                <a:gd name="f105" fmla="*/ f87 f38 1"/>
                <a:gd name="f106" fmla="*/ f88 f37 1"/>
                <a:gd name="f107" fmla="*/ f89 f38 1"/>
                <a:gd name="f108" fmla="*/ f90 f37 1"/>
                <a:gd name="f109" fmla="*/ f91 f38 1"/>
              </a:gdLst>
              <a:ahLst/>
              <a:cxnLst>
                <a:cxn ang="3cd4">
                  <a:pos x="hc" y="t"/>
                </a:cxn>
                <a:cxn ang="0">
                  <a:pos x="r" y="vc"/>
                </a:cxn>
                <a:cxn ang="cd4">
                  <a:pos x="hc" y="b"/>
                </a:cxn>
                <a:cxn ang="cd2">
                  <a:pos x="l" y="vc"/>
                </a:cxn>
                <a:cxn ang="f77">
                  <a:pos x="f96" y="f97"/>
                </a:cxn>
                <a:cxn ang="f77">
                  <a:pos x="f98" y="f99"/>
                </a:cxn>
                <a:cxn ang="f77">
                  <a:pos x="f100" y="f101"/>
                </a:cxn>
                <a:cxn ang="f77">
                  <a:pos x="f102" y="f103"/>
                </a:cxn>
                <a:cxn ang="f77">
                  <a:pos x="f104" y="f105"/>
                </a:cxn>
                <a:cxn ang="f77">
                  <a:pos x="f106" y="f107"/>
                </a:cxn>
                <a:cxn ang="f77">
                  <a:pos x="f108" y="f109"/>
                </a:cxn>
                <a:cxn ang="f77">
                  <a:pos x="f96" y="f97"/>
                </a:cxn>
              </a:cxnLst>
              <a:rect l="f92" t="f95" r="f93" b="f94"/>
              <a:pathLst>
                <a:path w="153" h="357">
                  <a:moveTo>
                    <a:pt x="f8" y="f9"/>
                  </a:moveTo>
                  <a:cubicBezTo>
                    <a:pt x="f10" y="f11"/>
                    <a:pt x="f6" y="f12"/>
                    <a:pt x="f13" y="f14"/>
                  </a:cubicBezTo>
                  <a:cubicBezTo>
                    <a:pt x="f15" y="f16"/>
                    <a:pt x="f17" y="f18"/>
                    <a:pt x="f19" y="f20"/>
                  </a:cubicBezTo>
                  <a:cubicBezTo>
                    <a:pt x="f21" y="f7"/>
                    <a:pt x="f22" y="f23"/>
                    <a:pt x="f22" y="f23"/>
                  </a:cubicBezTo>
                  <a:cubicBezTo>
                    <a:pt x="f22" y="f23"/>
                    <a:pt x="f24" y="f25"/>
                    <a:pt x="f26" y="f27"/>
                  </a:cubicBezTo>
                  <a:cubicBezTo>
                    <a:pt x="f28" y="f29"/>
                    <a:pt x="f19" y="f30"/>
                    <a:pt x="f31" y="f32"/>
                  </a:cubicBezTo>
                  <a:cubicBezTo>
                    <a:pt x="f32" y="f33"/>
                    <a:pt x="f5" y="f5"/>
                    <a:pt x="f5" y="f5"/>
                  </a:cubicBezTo>
                  <a:cubicBezTo>
                    <a:pt x="f5" y="f5"/>
                    <a:pt x="f34" y="f35"/>
                    <a:pt x="f8" y="f9"/>
                  </a:cubicBezTo>
                  <a:close/>
                </a:path>
              </a:pathLst>
            </a:custGeom>
            <a:solidFill>
              <a:srgbClr val="9C552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14" name="Freeform 36">
              <a:extLst>
                <a:ext uri="{FF2B5EF4-FFF2-40B4-BE49-F238E27FC236}">
                  <a16:creationId xmlns:a16="http://schemas.microsoft.com/office/drawing/2014/main" id="{55BF3636-8D01-4407-AE55-CDEDEC13C3C6}"/>
                </a:ext>
              </a:extLst>
            </p:cNvPr>
            <p:cNvSpPr/>
            <p:nvPr/>
          </p:nvSpPr>
          <p:spPr>
            <a:xfrm flipH="1">
              <a:off x="11309939" y="5241386"/>
              <a:ext cx="248899" cy="804818"/>
            </a:xfrm>
            <a:custGeom>
              <a:avLst/>
              <a:gdLst>
                <a:gd name="f0" fmla="val 10800000"/>
                <a:gd name="f1" fmla="val 5400000"/>
                <a:gd name="f2" fmla="val 180"/>
                <a:gd name="f3" fmla="val w"/>
                <a:gd name="f4" fmla="val h"/>
                <a:gd name="f5" fmla="val 0"/>
                <a:gd name="f6" fmla="val 96"/>
                <a:gd name="f7" fmla="val 311"/>
                <a:gd name="f8" fmla="val 80"/>
                <a:gd name="f9" fmla="val 108"/>
                <a:gd name="f10" fmla="val 185"/>
                <a:gd name="f11" fmla="val 89"/>
                <a:gd name="f12" fmla="val 248"/>
                <a:gd name="f13" fmla="val 74"/>
                <a:gd name="f14" fmla="val 284"/>
                <a:gd name="f15" fmla="val 64"/>
                <a:gd name="f16" fmla="val 309"/>
                <a:gd name="f17" fmla="val 49"/>
                <a:gd name="f18" fmla="val 79"/>
                <a:gd name="f19" fmla="val 255"/>
                <a:gd name="f20" fmla="val 70"/>
                <a:gd name="f21" fmla="val 122"/>
                <a:gd name="f22" fmla="val 65"/>
                <a:gd name="f23" fmla="val 40"/>
                <a:gd name="f24" fmla="val 62"/>
                <a:gd name="f25" fmla="val 4"/>
                <a:gd name="f26" fmla="+- 0 0 -90"/>
                <a:gd name="f27" fmla="*/ f3 1 96"/>
                <a:gd name="f28" fmla="*/ f4 1 311"/>
                <a:gd name="f29" fmla="+- f7 0 f5"/>
                <a:gd name="f30" fmla="+- f6 0 f5"/>
                <a:gd name="f31" fmla="*/ f26 f0 1"/>
                <a:gd name="f32" fmla="*/ f30 1 96"/>
                <a:gd name="f33" fmla="*/ f29 1 311"/>
                <a:gd name="f34" fmla="*/ 80 f30 1"/>
                <a:gd name="f35" fmla="*/ 108 f29 1"/>
                <a:gd name="f36" fmla="*/ 74 f30 1"/>
                <a:gd name="f37" fmla="*/ 284 f29 1"/>
                <a:gd name="f38" fmla="*/ 49 f30 1"/>
                <a:gd name="f39" fmla="*/ 311 f29 1"/>
                <a:gd name="f40" fmla="*/ 70 f30 1"/>
                <a:gd name="f41" fmla="*/ 122 f29 1"/>
                <a:gd name="f42" fmla="*/ 0 f30 1"/>
                <a:gd name="f43" fmla="*/ 0 f29 1"/>
                <a:gd name="f44" fmla="*/ f31 1 f2"/>
                <a:gd name="f45" fmla="*/ f34 1 96"/>
                <a:gd name="f46" fmla="*/ f35 1 311"/>
                <a:gd name="f47" fmla="*/ f36 1 96"/>
                <a:gd name="f48" fmla="*/ f37 1 311"/>
                <a:gd name="f49" fmla="*/ f38 1 96"/>
                <a:gd name="f50" fmla="*/ f39 1 311"/>
                <a:gd name="f51" fmla="*/ f40 1 96"/>
                <a:gd name="f52" fmla="*/ f41 1 311"/>
                <a:gd name="f53" fmla="*/ f42 1 96"/>
                <a:gd name="f54" fmla="*/ f43 1 311"/>
                <a:gd name="f55" fmla="*/ 0 1 f32"/>
                <a:gd name="f56" fmla="*/ f6 1 f32"/>
                <a:gd name="f57" fmla="*/ 0 1 f33"/>
                <a:gd name="f58" fmla="*/ f7 1 f33"/>
                <a:gd name="f59" fmla="+- f44 0 f1"/>
                <a:gd name="f60" fmla="*/ f45 1 f32"/>
                <a:gd name="f61" fmla="*/ f46 1 f33"/>
                <a:gd name="f62" fmla="*/ f47 1 f32"/>
                <a:gd name="f63" fmla="*/ f48 1 f33"/>
                <a:gd name="f64" fmla="*/ f49 1 f32"/>
                <a:gd name="f65" fmla="*/ f50 1 f33"/>
                <a:gd name="f66" fmla="*/ f51 1 f32"/>
                <a:gd name="f67" fmla="*/ f52 1 f33"/>
                <a:gd name="f68" fmla="*/ f53 1 f32"/>
                <a:gd name="f69" fmla="*/ f54 1 f33"/>
                <a:gd name="f70" fmla="*/ f55 f27 1"/>
                <a:gd name="f71" fmla="*/ f56 f27 1"/>
                <a:gd name="f72" fmla="*/ f58 f28 1"/>
                <a:gd name="f73" fmla="*/ f57 f28 1"/>
                <a:gd name="f74" fmla="*/ f60 f27 1"/>
                <a:gd name="f75" fmla="*/ f61 f28 1"/>
                <a:gd name="f76" fmla="*/ f62 f27 1"/>
                <a:gd name="f77" fmla="*/ f63 f28 1"/>
                <a:gd name="f78" fmla="*/ f64 f27 1"/>
                <a:gd name="f79" fmla="*/ f65 f28 1"/>
                <a:gd name="f80" fmla="*/ f66 f27 1"/>
                <a:gd name="f81" fmla="*/ f67 f28 1"/>
                <a:gd name="f82" fmla="*/ f68 f27 1"/>
                <a:gd name="f83" fmla="*/ f69 f28 1"/>
              </a:gdLst>
              <a:ahLst/>
              <a:cxnLst>
                <a:cxn ang="3cd4">
                  <a:pos x="hc" y="t"/>
                </a:cxn>
                <a:cxn ang="0">
                  <a:pos x="r" y="vc"/>
                </a:cxn>
                <a:cxn ang="cd4">
                  <a:pos x="hc" y="b"/>
                </a:cxn>
                <a:cxn ang="cd2">
                  <a:pos x="l" y="vc"/>
                </a:cxn>
                <a:cxn ang="f59">
                  <a:pos x="f74" y="f75"/>
                </a:cxn>
                <a:cxn ang="f59">
                  <a:pos x="f76" y="f77"/>
                </a:cxn>
                <a:cxn ang="f59">
                  <a:pos x="f78" y="f79"/>
                </a:cxn>
                <a:cxn ang="f59">
                  <a:pos x="f80" y="f81"/>
                </a:cxn>
                <a:cxn ang="f59">
                  <a:pos x="f82" y="f83"/>
                </a:cxn>
                <a:cxn ang="f59">
                  <a:pos x="f74" y="f75"/>
                </a:cxn>
              </a:cxnLst>
              <a:rect l="f70" t="f73" r="f71" b="f72"/>
              <a:pathLst>
                <a:path w="96" h="311">
                  <a:moveTo>
                    <a:pt x="f8" y="f9"/>
                  </a:moveTo>
                  <a:cubicBezTo>
                    <a:pt x="f6" y="f10"/>
                    <a:pt x="f11" y="f12"/>
                    <a:pt x="f13" y="f14"/>
                  </a:cubicBezTo>
                  <a:cubicBezTo>
                    <a:pt x="f15" y="f16"/>
                    <a:pt x="f17" y="f7"/>
                    <a:pt x="f17" y="f7"/>
                  </a:cubicBezTo>
                  <a:cubicBezTo>
                    <a:pt x="f17" y="f7"/>
                    <a:pt x="f18" y="f19"/>
                    <a:pt x="f20" y="f21"/>
                  </a:cubicBezTo>
                  <a:cubicBezTo>
                    <a:pt x="f22" y="f23"/>
                    <a:pt x="f5" y="f5"/>
                    <a:pt x="f5" y="f5"/>
                  </a:cubicBezTo>
                  <a:cubicBezTo>
                    <a:pt x="f5" y="f5"/>
                    <a:pt x="f24" y="f25"/>
                    <a:pt x="f8" y="f9"/>
                  </a:cubicBezTo>
                  <a:close/>
                </a:path>
              </a:pathLst>
            </a:custGeom>
            <a:solidFill>
              <a:srgbClr val="9C552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15" name="Freeform 37">
              <a:extLst>
                <a:ext uri="{FF2B5EF4-FFF2-40B4-BE49-F238E27FC236}">
                  <a16:creationId xmlns:a16="http://schemas.microsoft.com/office/drawing/2014/main" id="{B9038890-8E68-4BAE-BF39-22A65785C7E8}"/>
                </a:ext>
              </a:extLst>
            </p:cNvPr>
            <p:cNvSpPr/>
            <p:nvPr/>
          </p:nvSpPr>
          <p:spPr>
            <a:xfrm flipH="1">
              <a:off x="11880104" y="5245766"/>
              <a:ext cx="163375" cy="853062"/>
            </a:xfrm>
            <a:custGeom>
              <a:avLst/>
              <a:gdLst>
                <a:gd name="f0" fmla="val 10800000"/>
                <a:gd name="f1" fmla="val 5400000"/>
                <a:gd name="f2" fmla="val 180"/>
                <a:gd name="f3" fmla="val w"/>
                <a:gd name="f4" fmla="val h"/>
                <a:gd name="f5" fmla="val 0"/>
                <a:gd name="f6" fmla="val 63"/>
                <a:gd name="f7" fmla="val 329"/>
                <a:gd name="f8" fmla="val 49"/>
                <a:gd name="f9" fmla="val 19"/>
                <a:gd name="f10" fmla="val 32"/>
                <a:gd name="f11" fmla="val 16"/>
                <a:gd name="f12" fmla="val 104"/>
                <a:gd name="f13" fmla="val 11"/>
                <a:gd name="f14" fmla="val 195"/>
                <a:gd name="f15" fmla="val 54"/>
                <a:gd name="f16" fmla="val 322"/>
                <a:gd name="f17" fmla="val 47"/>
                <a:gd name="f18" fmla="val 321"/>
                <a:gd name="f19" fmla="val 18"/>
                <a:gd name="f20" fmla="val 280"/>
                <a:gd name="f21" fmla="val 187"/>
                <a:gd name="f22" fmla="val 1"/>
                <a:gd name="f23" fmla="val 101"/>
                <a:gd name="f24" fmla="val 15"/>
                <a:gd name="f25" fmla="+- 0 0 -90"/>
                <a:gd name="f26" fmla="*/ f3 1 63"/>
                <a:gd name="f27" fmla="*/ f4 1 329"/>
                <a:gd name="f28" fmla="+- f7 0 f5"/>
                <a:gd name="f29" fmla="+- f6 0 f5"/>
                <a:gd name="f30" fmla="*/ f25 f0 1"/>
                <a:gd name="f31" fmla="*/ f29 1 63"/>
                <a:gd name="f32" fmla="*/ f28 1 329"/>
                <a:gd name="f33" fmla="*/ 49 f29 1"/>
                <a:gd name="f34" fmla="*/ 0 f28 1"/>
                <a:gd name="f35" fmla="*/ 16 f29 1"/>
                <a:gd name="f36" fmla="*/ 104 f28 1"/>
                <a:gd name="f37" fmla="*/ 63 f29 1"/>
                <a:gd name="f38" fmla="*/ 329 f28 1"/>
                <a:gd name="f39" fmla="*/ 47 f29 1"/>
                <a:gd name="f40" fmla="*/ 321 f28 1"/>
                <a:gd name="f41" fmla="*/ 1 f29 1"/>
                <a:gd name="f42" fmla="*/ 101 f28 1"/>
                <a:gd name="f43" fmla="*/ f30 1 f2"/>
                <a:gd name="f44" fmla="*/ f33 1 63"/>
                <a:gd name="f45" fmla="*/ f34 1 329"/>
                <a:gd name="f46" fmla="*/ f35 1 63"/>
                <a:gd name="f47" fmla="*/ f36 1 329"/>
                <a:gd name="f48" fmla="*/ f37 1 63"/>
                <a:gd name="f49" fmla="*/ f38 1 329"/>
                <a:gd name="f50" fmla="*/ f39 1 63"/>
                <a:gd name="f51" fmla="*/ f40 1 329"/>
                <a:gd name="f52" fmla="*/ f41 1 63"/>
                <a:gd name="f53" fmla="*/ f42 1 329"/>
                <a:gd name="f54" fmla="*/ 0 1 f31"/>
                <a:gd name="f55" fmla="*/ f6 1 f31"/>
                <a:gd name="f56" fmla="*/ 0 1 f32"/>
                <a:gd name="f57" fmla="*/ f7 1 f32"/>
                <a:gd name="f58" fmla="+- f43 0 f1"/>
                <a:gd name="f59" fmla="*/ f44 1 f31"/>
                <a:gd name="f60" fmla="*/ f45 1 f32"/>
                <a:gd name="f61" fmla="*/ f46 1 f31"/>
                <a:gd name="f62" fmla="*/ f47 1 f32"/>
                <a:gd name="f63" fmla="*/ f48 1 f31"/>
                <a:gd name="f64" fmla="*/ f49 1 f32"/>
                <a:gd name="f65" fmla="*/ f50 1 f31"/>
                <a:gd name="f66" fmla="*/ f51 1 f32"/>
                <a:gd name="f67" fmla="*/ f52 1 f31"/>
                <a:gd name="f68" fmla="*/ f53 1 f32"/>
                <a:gd name="f69" fmla="*/ f54 f26 1"/>
                <a:gd name="f70" fmla="*/ f55 f26 1"/>
                <a:gd name="f71" fmla="*/ f57 f27 1"/>
                <a:gd name="f72" fmla="*/ f56 f27 1"/>
                <a:gd name="f73" fmla="*/ f59 f26 1"/>
                <a:gd name="f74" fmla="*/ f60 f27 1"/>
                <a:gd name="f75" fmla="*/ f61 f26 1"/>
                <a:gd name="f76" fmla="*/ f62 f27 1"/>
                <a:gd name="f77" fmla="*/ f63 f26 1"/>
                <a:gd name="f78" fmla="*/ f64 f27 1"/>
                <a:gd name="f79" fmla="*/ f65 f26 1"/>
                <a:gd name="f80" fmla="*/ f66 f27 1"/>
                <a:gd name="f81" fmla="*/ f67 f26 1"/>
                <a:gd name="f82" fmla="*/ f68 f27 1"/>
              </a:gdLst>
              <a:ahLst/>
              <a:cxnLst>
                <a:cxn ang="3cd4">
                  <a:pos x="hc" y="t"/>
                </a:cxn>
                <a:cxn ang="0">
                  <a:pos x="r" y="vc"/>
                </a:cxn>
                <a:cxn ang="cd4">
                  <a:pos x="hc" y="b"/>
                </a:cxn>
                <a:cxn ang="cd2">
                  <a:pos x="l" y="vc"/>
                </a:cxn>
                <a:cxn ang="f58">
                  <a:pos x="f73" y="f74"/>
                </a:cxn>
                <a:cxn ang="f58">
                  <a:pos x="f75" y="f76"/>
                </a:cxn>
                <a:cxn ang="f58">
                  <a:pos x="f77" y="f78"/>
                </a:cxn>
                <a:cxn ang="f58">
                  <a:pos x="f79" y="f80"/>
                </a:cxn>
                <a:cxn ang="f58">
                  <a:pos x="f81" y="f82"/>
                </a:cxn>
                <a:cxn ang="f58">
                  <a:pos x="f73" y="f74"/>
                </a:cxn>
              </a:cxnLst>
              <a:rect l="f69" t="f72" r="f70" b="f71"/>
              <a:pathLst>
                <a:path w="63" h="329">
                  <a:moveTo>
                    <a:pt x="f8" y="f5"/>
                  </a:moveTo>
                  <a:cubicBezTo>
                    <a:pt x="f8" y="f5"/>
                    <a:pt x="f9" y="f10"/>
                    <a:pt x="f11" y="f12"/>
                  </a:cubicBezTo>
                  <a:cubicBezTo>
                    <a:pt x="f13" y="f14"/>
                    <a:pt x="f6" y="f7"/>
                    <a:pt x="f6" y="f7"/>
                  </a:cubicBezTo>
                  <a:cubicBezTo>
                    <a:pt x="f6" y="f7"/>
                    <a:pt x="f15" y="f16"/>
                    <a:pt x="f17" y="f18"/>
                  </a:cubicBezTo>
                  <a:cubicBezTo>
                    <a:pt x="f19" y="f20"/>
                    <a:pt x="f5" y="f21"/>
                    <a:pt x="f22" y="f23"/>
                  </a:cubicBezTo>
                  <a:cubicBezTo>
                    <a:pt x="f22" y="f24"/>
                    <a:pt x="f8" y="f5"/>
                    <a:pt x="f8" y="f5"/>
                  </a:cubicBezTo>
                  <a:close/>
                </a:path>
              </a:pathLst>
            </a:custGeom>
            <a:solidFill>
              <a:srgbClr val="9C552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16" name="Freeform 38">
              <a:extLst>
                <a:ext uri="{FF2B5EF4-FFF2-40B4-BE49-F238E27FC236}">
                  <a16:creationId xmlns:a16="http://schemas.microsoft.com/office/drawing/2014/main" id="{FF495199-DC7F-495A-9B02-82E6EEBDEA6D}"/>
                </a:ext>
              </a:extLst>
            </p:cNvPr>
            <p:cNvSpPr/>
            <p:nvPr/>
          </p:nvSpPr>
          <p:spPr>
            <a:xfrm flipH="1">
              <a:off x="11505108" y="4924501"/>
              <a:ext cx="439689" cy="280702"/>
            </a:xfrm>
            <a:custGeom>
              <a:avLst/>
              <a:gdLst>
                <a:gd name="f0" fmla="val 10800000"/>
                <a:gd name="f1" fmla="val 5400000"/>
                <a:gd name="f2" fmla="val 180"/>
                <a:gd name="f3" fmla="val w"/>
                <a:gd name="f4" fmla="val h"/>
                <a:gd name="f5" fmla="val 0"/>
                <a:gd name="f6" fmla="val 170"/>
                <a:gd name="f7" fmla="val 108"/>
                <a:gd name="f8" fmla="val 70"/>
                <a:gd name="f9" fmla="val 98"/>
                <a:gd name="f10" fmla="val 96"/>
                <a:gd name="f11" fmla="val 28"/>
                <a:gd name="f12" fmla="val 107"/>
                <a:gd name="f13" fmla="val 35"/>
                <a:gd name="f14" fmla="val 138"/>
                <a:gd name="f15" fmla="val 47"/>
                <a:gd name="f16" fmla="val 168"/>
                <a:gd name="f17" fmla="val 58"/>
                <a:gd name="f18" fmla="val 87"/>
                <a:gd name="f19" fmla="val 110"/>
                <a:gd name="f20" fmla="val 4"/>
                <a:gd name="f21" fmla="val 3"/>
                <a:gd name="f22" fmla="val 84"/>
                <a:gd name="f23" fmla="val 60"/>
                <a:gd name="f24" fmla="+- 0 0 -90"/>
                <a:gd name="f25" fmla="*/ f3 1 170"/>
                <a:gd name="f26" fmla="*/ f4 1 108"/>
                <a:gd name="f27" fmla="+- f7 0 f5"/>
                <a:gd name="f28" fmla="+- f6 0 f5"/>
                <a:gd name="f29" fmla="*/ f24 f0 1"/>
                <a:gd name="f30" fmla="*/ f28 1 170"/>
                <a:gd name="f31" fmla="*/ f27 1 108"/>
                <a:gd name="f32" fmla="*/ 70 f28 1"/>
                <a:gd name="f33" fmla="*/ 0 f27 1"/>
                <a:gd name="f34" fmla="*/ 98 f28 1"/>
                <a:gd name="f35" fmla="*/ 96 f28 1"/>
                <a:gd name="f36" fmla="*/ 28 f27 1"/>
                <a:gd name="f37" fmla="*/ 138 f28 1"/>
                <a:gd name="f38" fmla="*/ 47 f27 1"/>
                <a:gd name="f39" fmla="*/ 170 f28 1"/>
                <a:gd name="f40" fmla="*/ 87 f27 1"/>
                <a:gd name="f41" fmla="*/ 3 f28 1"/>
                <a:gd name="f42" fmla="*/ 84 f27 1"/>
                <a:gd name="f43" fmla="*/ f29 1 f2"/>
                <a:gd name="f44" fmla="*/ f32 1 170"/>
                <a:gd name="f45" fmla="*/ f33 1 108"/>
                <a:gd name="f46" fmla="*/ f34 1 170"/>
                <a:gd name="f47" fmla="*/ f35 1 170"/>
                <a:gd name="f48" fmla="*/ f36 1 108"/>
                <a:gd name="f49" fmla="*/ f37 1 170"/>
                <a:gd name="f50" fmla="*/ f38 1 108"/>
                <a:gd name="f51" fmla="*/ f39 1 170"/>
                <a:gd name="f52" fmla="*/ f40 1 108"/>
                <a:gd name="f53" fmla="*/ f41 1 170"/>
                <a:gd name="f54" fmla="*/ f42 1 108"/>
                <a:gd name="f55" fmla="*/ 0 1 f30"/>
                <a:gd name="f56" fmla="*/ f6 1 f30"/>
                <a:gd name="f57" fmla="*/ 0 1 f31"/>
                <a:gd name="f58" fmla="*/ f7 1 f31"/>
                <a:gd name="f59" fmla="+- f43 0 f1"/>
                <a:gd name="f60" fmla="*/ f44 1 f30"/>
                <a:gd name="f61" fmla="*/ f45 1 f31"/>
                <a:gd name="f62" fmla="*/ f46 1 f30"/>
                <a:gd name="f63" fmla="*/ f47 1 f30"/>
                <a:gd name="f64" fmla="*/ f48 1 f31"/>
                <a:gd name="f65" fmla="*/ f49 1 f30"/>
                <a:gd name="f66" fmla="*/ f50 1 f31"/>
                <a:gd name="f67" fmla="*/ f51 1 f30"/>
                <a:gd name="f68" fmla="*/ f52 1 f31"/>
                <a:gd name="f69" fmla="*/ f53 1 f30"/>
                <a:gd name="f70" fmla="*/ f54 1 f31"/>
                <a:gd name="f71" fmla="*/ f55 f25 1"/>
                <a:gd name="f72" fmla="*/ f56 f25 1"/>
                <a:gd name="f73" fmla="*/ f58 f26 1"/>
                <a:gd name="f74" fmla="*/ f57 f26 1"/>
                <a:gd name="f75" fmla="*/ f60 f25 1"/>
                <a:gd name="f76" fmla="*/ f61 f26 1"/>
                <a:gd name="f77" fmla="*/ f62 f25 1"/>
                <a:gd name="f78" fmla="*/ f63 f25 1"/>
                <a:gd name="f79" fmla="*/ f64 f26 1"/>
                <a:gd name="f80" fmla="*/ f65 f25 1"/>
                <a:gd name="f81" fmla="*/ f66 f26 1"/>
                <a:gd name="f82" fmla="*/ f67 f25 1"/>
                <a:gd name="f83" fmla="*/ f68 f26 1"/>
                <a:gd name="f84" fmla="*/ f69 f25 1"/>
                <a:gd name="f85" fmla="*/ f70 f26 1"/>
              </a:gdLst>
              <a:ahLst/>
              <a:cxnLst>
                <a:cxn ang="3cd4">
                  <a:pos x="hc" y="t"/>
                </a:cxn>
                <a:cxn ang="0">
                  <a:pos x="r" y="vc"/>
                </a:cxn>
                <a:cxn ang="cd4">
                  <a:pos x="hc" y="b"/>
                </a:cxn>
                <a:cxn ang="cd2">
                  <a:pos x="l" y="vc"/>
                </a:cxn>
                <a:cxn ang="f59">
                  <a:pos x="f75" y="f76"/>
                </a:cxn>
                <a:cxn ang="f59">
                  <a:pos x="f77" y="f76"/>
                </a:cxn>
                <a:cxn ang="f59">
                  <a:pos x="f78" y="f79"/>
                </a:cxn>
                <a:cxn ang="f59">
                  <a:pos x="f80" y="f81"/>
                </a:cxn>
                <a:cxn ang="f59">
                  <a:pos x="f82" y="f83"/>
                </a:cxn>
                <a:cxn ang="f59">
                  <a:pos x="f84" y="f85"/>
                </a:cxn>
                <a:cxn ang="f59">
                  <a:pos x="f75" y="f76"/>
                </a:cxn>
              </a:cxnLst>
              <a:rect l="f71" t="f74" r="f72" b="f73"/>
              <a:pathLst>
                <a:path w="170" h="108">
                  <a:moveTo>
                    <a:pt x="f8" y="f5"/>
                  </a:moveTo>
                  <a:cubicBezTo>
                    <a:pt x="f8" y="f5"/>
                    <a:pt x="f8" y="f5"/>
                    <a:pt x="f9" y="f5"/>
                  </a:cubicBezTo>
                  <a:cubicBezTo>
                    <a:pt x="f9" y="f5"/>
                    <a:pt x="f9" y="f5"/>
                    <a:pt x="f10" y="f11"/>
                  </a:cubicBezTo>
                  <a:cubicBezTo>
                    <a:pt x="f10" y="f11"/>
                    <a:pt x="f12" y="f13"/>
                    <a:pt x="f14" y="f15"/>
                  </a:cubicBezTo>
                  <a:cubicBezTo>
                    <a:pt x="f16" y="f17"/>
                    <a:pt x="f6" y="f18"/>
                    <a:pt x="f6" y="f18"/>
                  </a:cubicBezTo>
                  <a:cubicBezTo>
                    <a:pt x="f19" y="f12"/>
                    <a:pt x="f20" y="f7"/>
                    <a:pt x="f21" y="f22"/>
                  </a:cubicBezTo>
                  <a:cubicBezTo>
                    <a:pt x="f5" y="f23"/>
                    <a:pt x="f8" y="f5"/>
                    <a:pt x="f8" y="f5"/>
                  </a:cubicBezTo>
                  <a:close/>
                </a:path>
              </a:pathLst>
            </a:custGeom>
            <a:solidFill>
              <a:srgbClr val="6F863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17" name="Freeform 39">
              <a:extLst>
                <a:ext uri="{FF2B5EF4-FFF2-40B4-BE49-F238E27FC236}">
                  <a16:creationId xmlns:a16="http://schemas.microsoft.com/office/drawing/2014/main" id="{ACF5B68A-D015-4423-8564-FA36020ABC2B}"/>
                </a:ext>
              </a:extLst>
            </p:cNvPr>
            <p:cNvSpPr/>
            <p:nvPr/>
          </p:nvSpPr>
          <p:spPr>
            <a:xfrm flipH="1">
              <a:off x="11605985" y="4924501"/>
              <a:ext cx="372800" cy="313593"/>
            </a:xfrm>
            <a:custGeom>
              <a:avLst/>
              <a:gdLst>
                <a:gd name="f0" fmla="val 10800000"/>
                <a:gd name="f1" fmla="val 5400000"/>
                <a:gd name="f2" fmla="val 180"/>
                <a:gd name="f3" fmla="val w"/>
                <a:gd name="f4" fmla="val h"/>
                <a:gd name="f5" fmla="val 0"/>
                <a:gd name="f6" fmla="val 144"/>
                <a:gd name="f7" fmla="val 121"/>
                <a:gd name="f8" fmla="val 83"/>
                <a:gd name="f9" fmla="val 49"/>
                <a:gd name="f10" fmla="val 39"/>
                <a:gd name="f11" fmla="val 47"/>
                <a:gd name="f12" fmla="val 52"/>
                <a:gd name="f13" fmla="val 46"/>
                <a:gd name="f14" fmla="val 65"/>
                <a:gd name="f15" fmla="val 88"/>
                <a:gd name="f16" fmla="val 92"/>
                <a:gd name="f17" fmla="val 80"/>
                <a:gd name="f18" fmla="val 110"/>
                <a:gd name="f19" fmla="val 133"/>
                <a:gd name="f20" fmla="val 96"/>
                <a:gd name="f21" fmla="val 119"/>
                <a:gd name="f22" fmla="val 112"/>
                <a:gd name="f23" fmla="val 74"/>
                <a:gd name="f24" fmla="val 32"/>
                <a:gd name="f25" fmla="val 107"/>
                <a:gd name="f26" fmla="val 15"/>
                <a:gd name="f27" fmla="val 73"/>
                <a:gd name="f28" fmla="val 27"/>
                <a:gd name="f29" fmla="val 50"/>
                <a:gd name="f30" fmla="val 42"/>
                <a:gd name="f31" fmla="val 21"/>
                <a:gd name="f32" fmla="+- 0 0 -90"/>
                <a:gd name="f33" fmla="*/ f3 1 144"/>
                <a:gd name="f34" fmla="*/ f4 1 121"/>
                <a:gd name="f35" fmla="+- f7 0 f5"/>
                <a:gd name="f36" fmla="+- f6 0 f5"/>
                <a:gd name="f37" fmla="*/ f32 f0 1"/>
                <a:gd name="f38" fmla="*/ f36 1 144"/>
                <a:gd name="f39" fmla="*/ f35 1 121"/>
                <a:gd name="f40" fmla="*/ 83 f36 1"/>
                <a:gd name="f41" fmla="*/ 0 f35 1"/>
                <a:gd name="f42" fmla="*/ 47 f36 1"/>
                <a:gd name="f43" fmla="*/ 52 f35 1"/>
                <a:gd name="f44" fmla="*/ 52 f36 1"/>
                <a:gd name="f45" fmla="*/ 92 f35 1"/>
                <a:gd name="f46" fmla="*/ 144 f36 1"/>
                <a:gd name="f47" fmla="*/ 96 f35 1"/>
                <a:gd name="f48" fmla="*/ 32 f36 1"/>
                <a:gd name="f49" fmla="*/ 107 f35 1"/>
                <a:gd name="f50" fmla="*/ 27 f36 1"/>
                <a:gd name="f51" fmla="*/ 50 f35 1"/>
                <a:gd name="f52" fmla="*/ f37 1 f2"/>
                <a:gd name="f53" fmla="*/ f40 1 144"/>
                <a:gd name="f54" fmla="*/ f41 1 121"/>
                <a:gd name="f55" fmla="*/ f42 1 144"/>
                <a:gd name="f56" fmla="*/ f43 1 121"/>
                <a:gd name="f57" fmla="*/ f44 1 144"/>
                <a:gd name="f58" fmla="*/ f45 1 121"/>
                <a:gd name="f59" fmla="*/ f46 1 144"/>
                <a:gd name="f60" fmla="*/ f47 1 121"/>
                <a:gd name="f61" fmla="*/ f48 1 144"/>
                <a:gd name="f62" fmla="*/ f49 1 121"/>
                <a:gd name="f63" fmla="*/ f50 1 144"/>
                <a:gd name="f64" fmla="*/ f51 1 121"/>
                <a:gd name="f65" fmla="*/ 0 1 f38"/>
                <a:gd name="f66" fmla="*/ f6 1 f38"/>
                <a:gd name="f67" fmla="*/ 0 1 f39"/>
                <a:gd name="f68" fmla="*/ f7 1 f39"/>
                <a:gd name="f69" fmla="+- f52 0 f1"/>
                <a:gd name="f70" fmla="*/ f53 1 f38"/>
                <a:gd name="f71" fmla="*/ f54 1 f39"/>
                <a:gd name="f72" fmla="*/ f55 1 f38"/>
                <a:gd name="f73" fmla="*/ f56 1 f39"/>
                <a:gd name="f74" fmla="*/ f57 1 f38"/>
                <a:gd name="f75" fmla="*/ f58 1 f39"/>
                <a:gd name="f76" fmla="*/ f59 1 f38"/>
                <a:gd name="f77" fmla="*/ f60 1 f39"/>
                <a:gd name="f78" fmla="*/ f61 1 f38"/>
                <a:gd name="f79" fmla="*/ f62 1 f39"/>
                <a:gd name="f80" fmla="*/ f63 1 f38"/>
                <a:gd name="f81" fmla="*/ f64 1 f39"/>
                <a:gd name="f82" fmla="*/ f65 f33 1"/>
                <a:gd name="f83" fmla="*/ f66 f33 1"/>
                <a:gd name="f84" fmla="*/ f68 f34 1"/>
                <a:gd name="f85" fmla="*/ f67 f34 1"/>
                <a:gd name="f86" fmla="*/ f70 f33 1"/>
                <a:gd name="f87" fmla="*/ f71 f34 1"/>
                <a:gd name="f88" fmla="*/ f72 f33 1"/>
                <a:gd name="f89" fmla="*/ f73 f34 1"/>
                <a:gd name="f90" fmla="*/ f74 f33 1"/>
                <a:gd name="f91" fmla="*/ f75 f34 1"/>
                <a:gd name="f92" fmla="*/ f76 f33 1"/>
                <a:gd name="f93" fmla="*/ f77 f34 1"/>
                <a:gd name="f94" fmla="*/ f78 f33 1"/>
                <a:gd name="f95" fmla="*/ f79 f34 1"/>
                <a:gd name="f96" fmla="*/ f80 f33 1"/>
                <a:gd name="f97" fmla="*/ f81 f34 1"/>
              </a:gdLst>
              <a:ahLst/>
              <a:cxnLst>
                <a:cxn ang="3cd4">
                  <a:pos x="hc" y="t"/>
                </a:cxn>
                <a:cxn ang="0">
                  <a:pos x="r" y="vc"/>
                </a:cxn>
                <a:cxn ang="cd4">
                  <a:pos x="hc" y="b"/>
                </a:cxn>
                <a:cxn ang="cd2">
                  <a:pos x="l" y="vc"/>
                </a:cxn>
                <a:cxn ang="f69">
                  <a:pos x="f86" y="f87"/>
                </a:cxn>
                <a:cxn ang="f69">
                  <a:pos x="f88" y="f89"/>
                </a:cxn>
                <a:cxn ang="f69">
                  <a:pos x="f90" y="f91"/>
                </a:cxn>
                <a:cxn ang="f69">
                  <a:pos x="f92" y="f93"/>
                </a:cxn>
                <a:cxn ang="f69">
                  <a:pos x="f94" y="f95"/>
                </a:cxn>
                <a:cxn ang="f69">
                  <a:pos x="f96" y="f97"/>
                </a:cxn>
                <a:cxn ang="f69">
                  <a:pos x="f86" y="f87"/>
                </a:cxn>
              </a:cxnLst>
              <a:rect l="f82" t="f85" r="f83" b="f84"/>
              <a:pathLst>
                <a:path w="144" h="121">
                  <a:moveTo>
                    <a:pt x="f8" y="f5"/>
                  </a:moveTo>
                  <a:cubicBezTo>
                    <a:pt x="f8" y="f5"/>
                    <a:pt x="f9" y="f10"/>
                    <a:pt x="f11" y="f12"/>
                  </a:cubicBezTo>
                  <a:cubicBezTo>
                    <a:pt x="f13" y="f14"/>
                    <a:pt x="f13" y="f15"/>
                    <a:pt x="f12" y="f16"/>
                  </a:cubicBezTo>
                  <a:cubicBezTo>
                    <a:pt x="f17" y="f18"/>
                    <a:pt x="f19" y="f20"/>
                    <a:pt x="f6" y="f20"/>
                  </a:cubicBezTo>
                  <a:cubicBezTo>
                    <a:pt x="f21" y="f22"/>
                    <a:pt x="f23" y="f7"/>
                    <a:pt x="f24" y="f25"/>
                  </a:cubicBezTo>
                  <a:cubicBezTo>
                    <a:pt x="f5" y="f20"/>
                    <a:pt x="f26" y="f27"/>
                    <a:pt x="f28" y="f29"/>
                  </a:cubicBezTo>
                  <a:cubicBezTo>
                    <a:pt x="f30" y="f31"/>
                    <a:pt x="f8" y="f5"/>
                    <a:pt x="f8" y="f5"/>
                  </a:cubicBezTo>
                  <a:close/>
                </a:path>
              </a:pathLst>
            </a:custGeom>
            <a:solidFill>
              <a:srgbClr val="5C6B2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18" name="Freeform 40">
              <a:extLst>
                <a:ext uri="{FF2B5EF4-FFF2-40B4-BE49-F238E27FC236}">
                  <a16:creationId xmlns:a16="http://schemas.microsoft.com/office/drawing/2014/main" id="{C8BD29B2-2719-4F09-81A6-0F61100C8093}"/>
                </a:ext>
              </a:extLst>
            </p:cNvPr>
            <p:cNvSpPr/>
            <p:nvPr/>
          </p:nvSpPr>
          <p:spPr>
            <a:xfrm flipH="1">
              <a:off x="9191539" y="5751246"/>
              <a:ext cx="1245604" cy="1116217"/>
            </a:xfrm>
            <a:custGeom>
              <a:avLst/>
              <a:gdLst>
                <a:gd name="f0" fmla="val 10800000"/>
                <a:gd name="f1" fmla="val 5400000"/>
                <a:gd name="f2" fmla="val 180"/>
                <a:gd name="f3" fmla="val w"/>
                <a:gd name="f4" fmla="val h"/>
                <a:gd name="f5" fmla="val 0"/>
                <a:gd name="f6" fmla="val 481"/>
                <a:gd name="f7" fmla="val 431"/>
                <a:gd name="f8" fmla="val 228"/>
                <a:gd name="f9" fmla="val 1"/>
                <a:gd name="f10" fmla="val 252"/>
                <a:gd name="f11" fmla="val 2"/>
                <a:gd name="f12" fmla="val 277"/>
                <a:gd name="f13" fmla="val 298"/>
                <a:gd name="f14" fmla="val 303"/>
                <a:gd name="f15" fmla="val 19"/>
                <a:gd name="f16" fmla="val 326"/>
                <a:gd name="f17" fmla="val 46"/>
                <a:gd name="f18" fmla="val 330"/>
                <a:gd name="f19" fmla="val 58"/>
                <a:gd name="f20" fmla="val 355"/>
                <a:gd name="f21" fmla="val 69"/>
                <a:gd name="f22" fmla="val 370"/>
                <a:gd name="f23" fmla="val 101"/>
                <a:gd name="f24" fmla="val 379"/>
                <a:gd name="f25" fmla="val 116"/>
                <a:gd name="f26" fmla="val 430"/>
                <a:gd name="f27" fmla="val 131"/>
                <a:gd name="f28" fmla="val 213"/>
                <a:gd name="f29" fmla="val 473"/>
                <a:gd name="f30" fmla="val 324"/>
                <a:gd name="f31" fmla="val 466"/>
                <a:gd name="f32" fmla="val 417"/>
                <a:gd name="f33" fmla="val 422"/>
                <a:gd name="f34" fmla="val 423"/>
                <a:gd name="f35" fmla="val 380"/>
                <a:gd name="f36" fmla="val 74"/>
                <a:gd name="f37" fmla="val 48"/>
                <a:gd name="f38" fmla="val 424"/>
                <a:gd name="f39" fmla="val 25"/>
                <a:gd name="f40" fmla="val 403"/>
                <a:gd name="f41" fmla="val 18"/>
                <a:gd name="f42" fmla="val 338"/>
                <a:gd name="f43" fmla="val 188"/>
                <a:gd name="f44" fmla="val 56"/>
                <a:gd name="f45" fmla="val 110"/>
                <a:gd name="f46" fmla="val 106"/>
                <a:gd name="f47" fmla="val 125"/>
                <a:gd name="f48" fmla="val 99"/>
                <a:gd name="f49" fmla="val 148"/>
                <a:gd name="f50" fmla="val 94"/>
                <a:gd name="f51" fmla="val 173"/>
                <a:gd name="f52" fmla="val 89"/>
                <a:gd name="f53" fmla="val 199"/>
                <a:gd name="f54" fmla="val 65"/>
                <a:gd name="f55" fmla="val 215"/>
                <a:gd name="f56" fmla="val 61"/>
                <a:gd name="f57" fmla="val 230"/>
                <a:gd name="f58" fmla="val 225"/>
                <a:gd name="f59" fmla="val 33"/>
                <a:gd name="f60" fmla="val 217"/>
                <a:gd name="f61" fmla="+- 0 0 -90"/>
                <a:gd name="f62" fmla="*/ f3 1 481"/>
                <a:gd name="f63" fmla="*/ f4 1 431"/>
                <a:gd name="f64" fmla="+- f7 0 f5"/>
                <a:gd name="f65" fmla="+- f6 0 f5"/>
                <a:gd name="f66" fmla="*/ f61 f0 1"/>
                <a:gd name="f67" fmla="*/ f65 1 481"/>
                <a:gd name="f68" fmla="*/ f64 1 431"/>
                <a:gd name="f69" fmla="*/ 228 f65 1"/>
                <a:gd name="f70" fmla="*/ 1 f64 1"/>
                <a:gd name="f71" fmla="*/ 298 f65 1"/>
                <a:gd name="f72" fmla="*/ 2 f64 1"/>
                <a:gd name="f73" fmla="*/ 330 f65 1"/>
                <a:gd name="f74" fmla="*/ 58 f64 1"/>
                <a:gd name="f75" fmla="*/ 379 f65 1"/>
                <a:gd name="f76" fmla="*/ 116 f64 1"/>
                <a:gd name="f77" fmla="*/ 473 f65 1"/>
                <a:gd name="f78" fmla="*/ 324 f64 1"/>
                <a:gd name="f79" fmla="*/ 380 f65 1"/>
                <a:gd name="f80" fmla="*/ 431 f64 1"/>
                <a:gd name="f81" fmla="*/ 74 f65 1"/>
                <a:gd name="f82" fmla="*/ 18 f65 1"/>
                <a:gd name="f83" fmla="*/ 338 f64 1"/>
                <a:gd name="f84" fmla="*/ 110 f65 1"/>
                <a:gd name="f85" fmla="*/ 106 f64 1"/>
                <a:gd name="f86" fmla="*/ 173 f65 1"/>
                <a:gd name="f87" fmla="*/ 89 f64 1"/>
                <a:gd name="f88" fmla="*/ 230 f65 1"/>
                <a:gd name="f89" fmla="*/ 46 f64 1"/>
                <a:gd name="f90" fmla="*/ f66 1 f2"/>
                <a:gd name="f91" fmla="*/ f69 1 481"/>
                <a:gd name="f92" fmla="*/ f70 1 431"/>
                <a:gd name="f93" fmla="*/ f71 1 481"/>
                <a:gd name="f94" fmla="*/ f72 1 431"/>
                <a:gd name="f95" fmla="*/ f73 1 481"/>
                <a:gd name="f96" fmla="*/ f74 1 431"/>
                <a:gd name="f97" fmla="*/ f75 1 481"/>
                <a:gd name="f98" fmla="*/ f76 1 431"/>
                <a:gd name="f99" fmla="*/ f77 1 481"/>
                <a:gd name="f100" fmla="*/ f78 1 431"/>
                <a:gd name="f101" fmla="*/ f79 1 481"/>
                <a:gd name="f102" fmla="*/ f80 1 431"/>
                <a:gd name="f103" fmla="*/ f81 1 481"/>
                <a:gd name="f104" fmla="*/ f82 1 481"/>
                <a:gd name="f105" fmla="*/ f83 1 431"/>
                <a:gd name="f106" fmla="*/ f84 1 481"/>
                <a:gd name="f107" fmla="*/ f85 1 431"/>
                <a:gd name="f108" fmla="*/ f86 1 481"/>
                <a:gd name="f109" fmla="*/ f87 1 431"/>
                <a:gd name="f110" fmla="*/ f88 1 481"/>
                <a:gd name="f111" fmla="*/ f89 1 431"/>
                <a:gd name="f112" fmla="*/ 0 1 f67"/>
                <a:gd name="f113" fmla="*/ f6 1 f67"/>
                <a:gd name="f114" fmla="*/ 0 1 f68"/>
                <a:gd name="f115" fmla="*/ f7 1 f68"/>
                <a:gd name="f116" fmla="+- f90 0 f1"/>
                <a:gd name="f117" fmla="*/ f91 1 f67"/>
                <a:gd name="f118" fmla="*/ f92 1 f68"/>
                <a:gd name="f119" fmla="*/ f93 1 f67"/>
                <a:gd name="f120" fmla="*/ f94 1 f68"/>
                <a:gd name="f121" fmla="*/ f95 1 f67"/>
                <a:gd name="f122" fmla="*/ f96 1 f68"/>
                <a:gd name="f123" fmla="*/ f97 1 f67"/>
                <a:gd name="f124" fmla="*/ f98 1 f68"/>
                <a:gd name="f125" fmla="*/ f99 1 f67"/>
                <a:gd name="f126" fmla="*/ f100 1 f68"/>
                <a:gd name="f127" fmla="*/ f101 1 f67"/>
                <a:gd name="f128" fmla="*/ f102 1 f68"/>
                <a:gd name="f129" fmla="*/ f103 1 f67"/>
                <a:gd name="f130" fmla="*/ f104 1 f67"/>
                <a:gd name="f131" fmla="*/ f105 1 f68"/>
                <a:gd name="f132" fmla="*/ f106 1 f67"/>
                <a:gd name="f133" fmla="*/ f107 1 f68"/>
                <a:gd name="f134" fmla="*/ f108 1 f67"/>
                <a:gd name="f135" fmla="*/ f109 1 f68"/>
                <a:gd name="f136" fmla="*/ f110 1 f67"/>
                <a:gd name="f137" fmla="*/ f111 1 f68"/>
                <a:gd name="f138" fmla="*/ f112 f62 1"/>
                <a:gd name="f139" fmla="*/ f113 f62 1"/>
                <a:gd name="f140" fmla="*/ f115 f63 1"/>
                <a:gd name="f141" fmla="*/ f114 f63 1"/>
                <a:gd name="f142" fmla="*/ f117 f62 1"/>
                <a:gd name="f143" fmla="*/ f118 f63 1"/>
                <a:gd name="f144" fmla="*/ f119 f62 1"/>
                <a:gd name="f145" fmla="*/ f120 f63 1"/>
                <a:gd name="f146" fmla="*/ f121 f62 1"/>
                <a:gd name="f147" fmla="*/ f122 f63 1"/>
                <a:gd name="f148" fmla="*/ f123 f62 1"/>
                <a:gd name="f149" fmla="*/ f124 f63 1"/>
                <a:gd name="f150" fmla="*/ f125 f62 1"/>
                <a:gd name="f151" fmla="*/ f126 f63 1"/>
                <a:gd name="f152" fmla="*/ f127 f62 1"/>
                <a:gd name="f153" fmla="*/ f128 f63 1"/>
                <a:gd name="f154" fmla="*/ f129 f62 1"/>
                <a:gd name="f155" fmla="*/ f130 f62 1"/>
                <a:gd name="f156" fmla="*/ f131 f63 1"/>
                <a:gd name="f157" fmla="*/ f132 f62 1"/>
                <a:gd name="f158" fmla="*/ f133 f63 1"/>
                <a:gd name="f159" fmla="*/ f134 f62 1"/>
                <a:gd name="f160" fmla="*/ f135 f63 1"/>
                <a:gd name="f161" fmla="*/ f136 f62 1"/>
                <a:gd name="f162" fmla="*/ f137 f63 1"/>
              </a:gdLst>
              <a:ahLst/>
              <a:cxnLst>
                <a:cxn ang="3cd4">
                  <a:pos x="hc" y="t"/>
                </a:cxn>
                <a:cxn ang="0">
                  <a:pos x="r" y="vc"/>
                </a:cxn>
                <a:cxn ang="cd4">
                  <a:pos x="hc" y="b"/>
                </a:cxn>
                <a:cxn ang="cd2">
                  <a:pos x="l" y="vc"/>
                </a:cxn>
                <a:cxn ang="f116">
                  <a:pos x="f142" y="f143"/>
                </a:cxn>
                <a:cxn ang="f116">
                  <a:pos x="f144" y="f145"/>
                </a:cxn>
                <a:cxn ang="f116">
                  <a:pos x="f146" y="f147"/>
                </a:cxn>
                <a:cxn ang="f116">
                  <a:pos x="f148" y="f149"/>
                </a:cxn>
                <a:cxn ang="f116">
                  <a:pos x="f150" y="f151"/>
                </a:cxn>
                <a:cxn ang="f116">
                  <a:pos x="f152" y="f153"/>
                </a:cxn>
                <a:cxn ang="f116">
                  <a:pos x="f154" y="f153"/>
                </a:cxn>
                <a:cxn ang="f116">
                  <a:pos x="f155" y="f156"/>
                </a:cxn>
                <a:cxn ang="f116">
                  <a:pos x="f157" y="f158"/>
                </a:cxn>
                <a:cxn ang="f116">
                  <a:pos x="f159" y="f160"/>
                </a:cxn>
                <a:cxn ang="f116">
                  <a:pos x="f161" y="f162"/>
                </a:cxn>
                <a:cxn ang="f116">
                  <a:pos x="f142" y="f143"/>
                </a:cxn>
              </a:cxnLst>
              <a:rect l="f138" t="f141" r="f139" b="f140"/>
              <a:pathLst>
                <a:path w="481" h="431">
                  <a:moveTo>
                    <a:pt x="f8" y="f9"/>
                  </a:moveTo>
                  <a:cubicBezTo>
                    <a:pt x="f10" y="f11"/>
                    <a:pt x="f12" y="f11"/>
                    <a:pt x="f13" y="f11"/>
                  </a:cubicBezTo>
                  <a:cubicBezTo>
                    <a:pt x="f14" y="f15"/>
                    <a:pt x="f16" y="f17"/>
                    <a:pt x="f18" y="f19"/>
                  </a:cubicBezTo>
                  <a:cubicBezTo>
                    <a:pt x="f20" y="f21"/>
                    <a:pt x="f22" y="f23"/>
                    <a:pt x="f24" y="f25"/>
                  </a:cubicBezTo>
                  <a:cubicBezTo>
                    <a:pt x="f26" y="f27"/>
                    <a:pt x="f6" y="f28"/>
                    <a:pt x="f29" y="f30"/>
                  </a:cubicBezTo>
                  <a:cubicBezTo>
                    <a:pt x="f31" y="f32"/>
                    <a:pt x="f33" y="f34"/>
                    <a:pt x="f35" y="f7"/>
                  </a:cubicBezTo>
                  <a:cubicBezTo>
                    <a:pt x="f36" y="f7"/>
                    <a:pt x="f36" y="f7"/>
                    <a:pt x="f36" y="f7"/>
                  </a:cubicBezTo>
                  <a:cubicBezTo>
                    <a:pt x="f37" y="f38"/>
                    <a:pt x="f39" y="f40"/>
                    <a:pt x="f41" y="f42"/>
                  </a:cubicBezTo>
                  <a:cubicBezTo>
                    <a:pt x="f5" y="f43"/>
                    <a:pt x="f44" y="f27"/>
                    <a:pt x="f45" y="f46"/>
                  </a:cubicBezTo>
                  <a:cubicBezTo>
                    <a:pt x="f47" y="f48"/>
                    <a:pt x="f49" y="f50"/>
                    <a:pt x="f51" y="f52"/>
                  </a:cubicBezTo>
                  <a:cubicBezTo>
                    <a:pt x="f53" y="f54"/>
                    <a:pt x="f55" y="f56"/>
                    <a:pt x="f57" y="f17"/>
                  </a:cubicBezTo>
                  <a:cubicBezTo>
                    <a:pt x="f58" y="f59"/>
                    <a:pt x="f60" y="f5"/>
                    <a:pt x="f8" y="f9"/>
                  </a:cubicBezTo>
                  <a:close/>
                </a:path>
              </a:pathLst>
            </a:custGeom>
            <a:solidFill>
              <a:srgbClr val="FFF7D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19" name="Freeform 41">
              <a:extLst>
                <a:ext uri="{FF2B5EF4-FFF2-40B4-BE49-F238E27FC236}">
                  <a16:creationId xmlns:a16="http://schemas.microsoft.com/office/drawing/2014/main" id="{AEC54B36-AE38-48B8-8D7B-67CEE9676511}"/>
                </a:ext>
              </a:extLst>
            </p:cNvPr>
            <p:cNvSpPr/>
            <p:nvPr/>
          </p:nvSpPr>
          <p:spPr>
            <a:xfrm flipH="1">
              <a:off x="9199211" y="5948610"/>
              <a:ext cx="1087706" cy="918853"/>
            </a:xfrm>
            <a:custGeom>
              <a:avLst/>
              <a:gdLst>
                <a:gd name="f0" fmla="val 10800000"/>
                <a:gd name="f1" fmla="val 5400000"/>
                <a:gd name="f2" fmla="val 180"/>
                <a:gd name="f3" fmla="val w"/>
                <a:gd name="f4" fmla="val h"/>
                <a:gd name="f5" fmla="val 0"/>
                <a:gd name="f6" fmla="val 420"/>
                <a:gd name="f7" fmla="val 355"/>
                <a:gd name="f8" fmla="val 221"/>
                <a:gd name="f9" fmla="val 7"/>
                <a:gd name="f10" fmla="val 244"/>
                <a:gd name="f11" fmla="val 267"/>
                <a:gd name="f12" fmla="val 15"/>
                <a:gd name="f13" fmla="val 285"/>
                <a:gd name="f14" fmla="val 37"/>
                <a:gd name="f15" fmla="val 401"/>
                <a:gd name="f16" fmla="val 312"/>
                <a:gd name="f17" fmla="val 359"/>
                <a:gd name="f18" fmla="val 159"/>
                <a:gd name="f19" fmla="val 141"/>
                <a:gd name="f20" fmla="val 351"/>
                <a:gd name="f21" fmla="val 125"/>
                <a:gd name="f22" fmla="val 346"/>
                <a:gd name="f23" fmla="val 115"/>
                <a:gd name="f24" fmla="val 339"/>
                <a:gd name="f25" fmla="val 13"/>
                <a:gd name="f26" fmla="val 335"/>
                <a:gd name="f27" fmla="val 247"/>
                <a:gd name="f28" fmla="val 170"/>
                <a:gd name="f29" fmla="val 1"/>
                <a:gd name="f30" fmla="val 80"/>
                <a:gd name="f31" fmla="val 103"/>
                <a:gd name="f32" fmla="val 151"/>
                <a:gd name="f33" fmla="val 29"/>
                <a:gd name="f34" fmla="val 174"/>
                <a:gd name="f35" fmla="val 17"/>
                <a:gd name="f36" fmla="val 198"/>
                <a:gd name="f37" fmla="val 8"/>
                <a:gd name="f38" fmla="+- 0 0 -90"/>
                <a:gd name="f39" fmla="*/ f3 1 420"/>
                <a:gd name="f40" fmla="*/ f4 1 355"/>
                <a:gd name="f41" fmla="+- f7 0 f5"/>
                <a:gd name="f42" fmla="+- f6 0 f5"/>
                <a:gd name="f43" fmla="*/ f38 f0 1"/>
                <a:gd name="f44" fmla="*/ f42 1 420"/>
                <a:gd name="f45" fmla="*/ f41 1 355"/>
                <a:gd name="f46" fmla="*/ 221 f42 1"/>
                <a:gd name="f47" fmla="*/ 7 f41 1"/>
                <a:gd name="f48" fmla="*/ 285 f42 1"/>
                <a:gd name="f49" fmla="*/ 37 f41 1"/>
                <a:gd name="f50" fmla="*/ 359 f42 1"/>
                <a:gd name="f51" fmla="*/ 355 f41 1"/>
                <a:gd name="f52" fmla="*/ 159 f42 1"/>
                <a:gd name="f53" fmla="*/ 115 f42 1"/>
                <a:gd name="f54" fmla="*/ 339 f41 1"/>
                <a:gd name="f55" fmla="*/ 0 f42 1"/>
                <a:gd name="f56" fmla="*/ 170 f41 1"/>
                <a:gd name="f57" fmla="*/ 151 f42 1"/>
                <a:gd name="f58" fmla="*/ 29 f41 1"/>
                <a:gd name="f59" fmla="*/ f43 1 f2"/>
                <a:gd name="f60" fmla="*/ f46 1 420"/>
                <a:gd name="f61" fmla="*/ f47 1 355"/>
                <a:gd name="f62" fmla="*/ f48 1 420"/>
                <a:gd name="f63" fmla="*/ f49 1 355"/>
                <a:gd name="f64" fmla="*/ f50 1 420"/>
                <a:gd name="f65" fmla="*/ f51 1 355"/>
                <a:gd name="f66" fmla="*/ f52 1 420"/>
                <a:gd name="f67" fmla="*/ f53 1 420"/>
                <a:gd name="f68" fmla="*/ f54 1 355"/>
                <a:gd name="f69" fmla="*/ f55 1 420"/>
                <a:gd name="f70" fmla="*/ f56 1 355"/>
                <a:gd name="f71" fmla="*/ f57 1 420"/>
                <a:gd name="f72" fmla="*/ f58 1 355"/>
                <a:gd name="f73" fmla="*/ 0 1 f44"/>
                <a:gd name="f74" fmla="*/ f6 1 f44"/>
                <a:gd name="f75" fmla="*/ 0 1 f45"/>
                <a:gd name="f76" fmla="*/ f7 1 f45"/>
                <a:gd name="f77" fmla="+- f59 0 f1"/>
                <a:gd name="f78" fmla="*/ f60 1 f44"/>
                <a:gd name="f79" fmla="*/ f61 1 f45"/>
                <a:gd name="f80" fmla="*/ f62 1 f44"/>
                <a:gd name="f81" fmla="*/ f63 1 f45"/>
                <a:gd name="f82" fmla="*/ f64 1 f44"/>
                <a:gd name="f83" fmla="*/ f65 1 f45"/>
                <a:gd name="f84" fmla="*/ f66 1 f44"/>
                <a:gd name="f85" fmla="*/ f67 1 f44"/>
                <a:gd name="f86" fmla="*/ f68 1 f45"/>
                <a:gd name="f87" fmla="*/ f69 1 f44"/>
                <a:gd name="f88" fmla="*/ f70 1 f45"/>
                <a:gd name="f89" fmla="*/ f71 1 f44"/>
                <a:gd name="f90" fmla="*/ f72 1 f45"/>
                <a:gd name="f91" fmla="*/ f73 f39 1"/>
                <a:gd name="f92" fmla="*/ f74 f39 1"/>
                <a:gd name="f93" fmla="*/ f76 f40 1"/>
                <a:gd name="f94" fmla="*/ f75 f40 1"/>
                <a:gd name="f95" fmla="*/ f78 f39 1"/>
                <a:gd name="f96" fmla="*/ f79 f40 1"/>
                <a:gd name="f97" fmla="*/ f80 f39 1"/>
                <a:gd name="f98" fmla="*/ f81 f40 1"/>
                <a:gd name="f99" fmla="*/ f82 f39 1"/>
                <a:gd name="f100" fmla="*/ f83 f40 1"/>
                <a:gd name="f101" fmla="*/ f84 f39 1"/>
                <a:gd name="f102" fmla="*/ f85 f39 1"/>
                <a:gd name="f103" fmla="*/ f86 f40 1"/>
                <a:gd name="f104" fmla="*/ f87 f39 1"/>
                <a:gd name="f105" fmla="*/ f88 f40 1"/>
                <a:gd name="f106" fmla="*/ f89 f39 1"/>
                <a:gd name="f107" fmla="*/ f90 f40 1"/>
              </a:gdLst>
              <a:ahLst/>
              <a:cxnLst>
                <a:cxn ang="3cd4">
                  <a:pos x="hc" y="t"/>
                </a:cxn>
                <a:cxn ang="0">
                  <a:pos x="r" y="vc"/>
                </a:cxn>
                <a:cxn ang="cd4">
                  <a:pos x="hc" y="b"/>
                </a:cxn>
                <a:cxn ang="cd2">
                  <a:pos x="l" y="vc"/>
                </a:cxn>
                <a:cxn ang="f77">
                  <a:pos x="f95" y="f96"/>
                </a:cxn>
                <a:cxn ang="f77">
                  <a:pos x="f97" y="f98"/>
                </a:cxn>
                <a:cxn ang="f77">
                  <a:pos x="f99" y="f100"/>
                </a:cxn>
                <a:cxn ang="f77">
                  <a:pos x="f101" y="f100"/>
                </a:cxn>
                <a:cxn ang="f77">
                  <a:pos x="f102" y="f103"/>
                </a:cxn>
                <a:cxn ang="f77">
                  <a:pos x="f104" y="f105"/>
                </a:cxn>
                <a:cxn ang="f77">
                  <a:pos x="f106" y="f107"/>
                </a:cxn>
                <a:cxn ang="f77">
                  <a:pos x="f95" y="f96"/>
                </a:cxn>
              </a:cxnLst>
              <a:rect l="f91" t="f94" r="f92" b="f93"/>
              <a:pathLst>
                <a:path w="420" h="355">
                  <a:moveTo>
                    <a:pt x="f8" y="f9"/>
                  </a:moveTo>
                  <a:cubicBezTo>
                    <a:pt x="f10" y="f9"/>
                    <a:pt x="f11" y="f12"/>
                    <a:pt x="f13" y="f14"/>
                  </a:cubicBezTo>
                  <a:cubicBezTo>
                    <a:pt x="f15" y="f14"/>
                    <a:pt x="f6" y="f16"/>
                    <a:pt x="f17" y="f7"/>
                  </a:cubicBezTo>
                  <a:cubicBezTo>
                    <a:pt x="f18" y="f7"/>
                    <a:pt x="f18" y="f7"/>
                    <a:pt x="f18" y="f7"/>
                  </a:cubicBezTo>
                  <a:cubicBezTo>
                    <a:pt x="f19" y="f20"/>
                    <a:pt x="f21" y="f22"/>
                    <a:pt x="f23" y="f24"/>
                  </a:cubicBezTo>
                  <a:cubicBezTo>
                    <a:pt x="f25" y="f26"/>
                    <a:pt x="f5" y="f27"/>
                    <a:pt x="f5" y="f28"/>
                  </a:cubicBezTo>
                  <a:cubicBezTo>
                    <a:pt x="f29" y="f30"/>
                    <a:pt x="f31" y="f5"/>
                    <a:pt x="f32" y="f33"/>
                  </a:cubicBezTo>
                  <a:cubicBezTo>
                    <a:pt x="f34" y="f35"/>
                    <a:pt x="f36" y="f37"/>
                    <a:pt x="f8" y="f9"/>
                  </a:cubicBezTo>
                  <a:close/>
                </a:path>
              </a:pathLst>
            </a:custGeom>
            <a:solidFill>
              <a:srgbClr val="CB7F29"/>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20" name="Freeform 42">
              <a:extLst>
                <a:ext uri="{FF2B5EF4-FFF2-40B4-BE49-F238E27FC236}">
                  <a16:creationId xmlns:a16="http://schemas.microsoft.com/office/drawing/2014/main" id="{9D290629-ED51-4A9B-9D6A-BF03315BACCD}"/>
                </a:ext>
              </a:extLst>
            </p:cNvPr>
            <p:cNvSpPr/>
            <p:nvPr/>
          </p:nvSpPr>
          <p:spPr>
            <a:xfrm flipH="1">
              <a:off x="9896569" y="6116375"/>
              <a:ext cx="110742" cy="684199"/>
            </a:xfrm>
            <a:custGeom>
              <a:avLst/>
              <a:gdLst>
                <a:gd name="f0" fmla="val 10800000"/>
                <a:gd name="f1" fmla="val 5400000"/>
                <a:gd name="f2" fmla="val 180"/>
                <a:gd name="f3" fmla="val w"/>
                <a:gd name="f4" fmla="val h"/>
                <a:gd name="f5" fmla="val 0"/>
                <a:gd name="f6" fmla="val 43"/>
                <a:gd name="f7" fmla="val 264"/>
                <a:gd name="f8" fmla="val 16"/>
                <a:gd name="f9" fmla="val 23"/>
                <a:gd name="f10" fmla="val 66"/>
                <a:gd name="f11" fmla="val 1"/>
                <a:gd name="f12" fmla="val 118"/>
                <a:gd name="f13" fmla="val 2"/>
                <a:gd name="f14" fmla="val 170"/>
                <a:gd name="f15" fmla="val 22"/>
                <a:gd name="f16" fmla="val 40"/>
                <a:gd name="f17" fmla="val 257"/>
                <a:gd name="f18" fmla="val 26"/>
                <a:gd name="f19" fmla="val 171"/>
                <a:gd name="f20" fmla="val 25"/>
                <a:gd name="f21" fmla="val 127"/>
                <a:gd name="f22" fmla="val 83"/>
                <a:gd name="f23" fmla="val 49"/>
                <a:gd name="f24" fmla="+- 0 0 -90"/>
                <a:gd name="f25" fmla="*/ f3 1 43"/>
                <a:gd name="f26" fmla="*/ f4 1 264"/>
                <a:gd name="f27" fmla="+- f7 0 f5"/>
                <a:gd name="f28" fmla="+- f6 0 f5"/>
                <a:gd name="f29" fmla="*/ f24 f0 1"/>
                <a:gd name="f30" fmla="*/ f28 1 43"/>
                <a:gd name="f31" fmla="*/ f27 1 264"/>
                <a:gd name="f32" fmla="*/ 43 f28 1"/>
                <a:gd name="f33" fmla="*/ 0 f27 1"/>
                <a:gd name="f34" fmla="*/ 1 f28 1"/>
                <a:gd name="f35" fmla="*/ 118 f27 1"/>
                <a:gd name="f36" fmla="*/ 22 f28 1"/>
                <a:gd name="f37" fmla="*/ 264 f27 1"/>
                <a:gd name="f38" fmla="*/ 40 f28 1"/>
                <a:gd name="f39" fmla="*/ 257 f27 1"/>
                <a:gd name="f40" fmla="*/ 25 f28 1"/>
                <a:gd name="f41" fmla="*/ 127 f27 1"/>
                <a:gd name="f42" fmla="*/ f29 1 f2"/>
                <a:gd name="f43" fmla="*/ f32 1 43"/>
                <a:gd name="f44" fmla="*/ f33 1 264"/>
                <a:gd name="f45" fmla="*/ f34 1 43"/>
                <a:gd name="f46" fmla="*/ f35 1 264"/>
                <a:gd name="f47" fmla="*/ f36 1 43"/>
                <a:gd name="f48" fmla="*/ f37 1 264"/>
                <a:gd name="f49" fmla="*/ f38 1 43"/>
                <a:gd name="f50" fmla="*/ f39 1 264"/>
                <a:gd name="f51" fmla="*/ f40 1 43"/>
                <a:gd name="f52" fmla="*/ f41 1 264"/>
                <a:gd name="f53" fmla="*/ 0 1 f30"/>
                <a:gd name="f54" fmla="*/ f6 1 f30"/>
                <a:gd name="f55" fmla="*/ 0 1 f31"/>
                <a:gd name="f56" fmla="*/ f7 1 f31"/>
                <a:gd name="f57" fmla="+- f42 0 f1"/>
                <a:gd name="f58" fmla="*/ f43 1 f30"/>
                <a:gd name="f59" fmla="*/ f44 1 f31"/>
                <a:gd name="f60" fmla="*/ f45 1 f30"/>
                <a:gd name="f61" fmla="*/ f46 1 f31"/>
                <a:gd name="f62" fmla="*/ f47 1 f30"/>
                <a:gd name="f63" fmla="*/ f48 1 f31"/>
                <a:gd name="f64" fmla="*/ f49 1 f30"/>
                <a:gd name="f65" fmla="*/ f50 1 f31"/>
                <a:gd name="f66" fmla="*/ f51 1 f30"/>
                <a:gd name="f67" fmla="*/ f52 1 f31"/>
                <a:gd name="f68" fmla="*/ f53 f25 1"/>
                <a:gd name="f69" fmla="*/ f54 f25 1"/>
                <a:gd name="f70" fmla="*/ f56 f26 1"/>
                <a:gd name="f71" fmla="*/ f55 f26 1"/>
                <a:gd name="f72" fmla="*/ f58 f25 1"/>
                <a:gd name="f73" fmla="*/ f59 f26 1"/>
                <a:gd name="f74" fmla="*/ f60 f25 1"/>
                <a:gd name="f75" fmla="*/ f61 f26 1"/>
                <a:gd name="f76" fmla="*/ f62 f25 1"/>
                <a:gd name="f77" fmla="*/ f63 f26 1"/>
                <a:gd name="f78" fmla="*/ f64 f25 1"/>
                <a:gd name="f79" fmla="*/ f65 f26 1"/>
                <a:gd name="f80" fmla="*/ f66 f25 1"/>
                <a:gd name="f81" fmla="*/ f67 f26 1"/>
              </a:gdLst>
              <a:ahLst/>
              <a:cxnLst>
                <a:cxn ang="3cd4">
                  <a:pos x="hc" y="t"/>
                </a:cxn>
                <a:cxn ang="0">
                  <a:pos x="r" y="vc"/>
                </a:cxn>
                <a:cxn ang="cd4">
                  <a:pos x="hc" y="b"/>
                </a:cxn>
                <a:cxn ang="cd2">
                  <a:pos x="l" y="vc"/>
                </a:cxn>
                <a:cxn ang="f57">
                  <a:pos x="f72" y="f73"/>
                </a:cxn>
                <a:cxn ang="f57">
                  <a:pos x="f74" y="f75"/>
                </a:cxn>
                <a:cxn ang="f57">
                  <a:pos x="f76" y="f77"/>
                </a:cxn>
                <a:cxn ang="f57">
                  <a:pos x="f78" y="f79"/>
                </a:cxn>
                <a:cxn ang="f57">
                  <a:pos x="f80" y="f81"/>
                </a:cxn>
                <a:cxn ang="f57">
                  <a:pos x="f72" y="f73"/>
                </a:cxn>
              </a:cxnLst>
              <a:rect l="f68" t="f71" r="f69" b="f70"/>
              <a:pathLst>
                <a:path w="43" h="264">
                  <a:moveTo>
                    <a:pt x="f6" y="f5"/>
                  </a:moveTo>
                  <a:cubicBezTo>
                    <a:pt x="f8" y="f9"/>
                    <a:pt x="f5" y="f10"/>
                    <a:pt x="f11" y="f12"/>
                  </a:cubicBezTo>
                  <a:cubicBezTo>
                    <a:pt x="f13" y="f14"/>
                    <a:pt x="f15" y="f7"/>
                    <a:pt x="f15" y="f7"/>
                  </a:cubicBezTo>
                  <a:cubicBezTo>
                    <a:pt x="f16" y="f17"/>
                    <a:pt x="f16" y="f17"/>
                    <a:pt x="f16" y="f17"/>
                  </a:cubicBezTo>
                  <a:cubicBezTo>
                    <a:pt x="f16" y="f17"/>
                    <a:pt x="f18" y="f19"/>
                    <a:pt x="f20" y="f21"/>
                  </a:cubicBezTo>
                  <a:cubicBezTo>
                    <a:pt x="f20" y="f22"/>
                    <a:pt x="f20" y="f23"/>
                    <a:pt x="f6" y="f5"/>
                  </a:cubicBezTo>
                  <a:close/>
                </a:path>
              </a:pathLst>
            </a:custGeom>
            <a:solidFill>
              <a:srgbClr val="A05F2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21" name="Freeform 43">
              <a:extLst>
                <a:ext uri="{FF2B5EF4-FFF2-40B4-BE49-F238E27FC236}">
                  <a16:creationId xmlns:a16="http://schemas.microsoft.com/office/drawing/2014/main" id="{B848F414-A5AE-439F-AA47-CC032C3622BC}"/>
                </a:ext>
              </a:extLst>
            </p:cNvPr>
            <p:cNvSpPr/>
            <p:nvPr/>
          </p:nvSpPr>
          <p:spPr>
            <a:xfrm flipH="1">
              <a:off x="9459074" y="6300581"/>
              <a:ext cx="144731" cy="507665"/>
            </a:xfrm>
            <a:custGeom>
              <a:avLst/>
              <a:gdLst>
                <a:gd name="f0" fmla="val 10800000"/>
                <a:gd name="f1" fmla="val 5400000"/>
                <a:gd name="f2" fmla="val 180"/>
                <a:gd name="f3" fmla="val w"/>
                <a:gd name="f4" fmla="val h"/>
                <a:gd name="f5" fmla="val 0"/>
                <a:gd name="f6" fmla="val 56"/>
                <a:gd name="f7" fmla="val 196"/>
                <a:gd name="f8" fmla="val 31"/>
                <a:gd name="f9" fmla="val 22"/>
                <a:gd name="f10" fmla="val 50"/>
                <a:gd name="f11" fmla="val 85"/>
                <a:gd name="f12" fmla="val 44"/>
                <a:gd name="f13" fmla="val 118"/>
                <a:gd name="f14" fmla="val 39"/>
                <a:gd name="f15" fmla="val 149"/>
                <a:gd name="f16" fmla="val 21"/>
                <a:gd name="f17" fmla="val 192"/>
                <a:gd name="f18" fmla="val 145"/>
                <a:gd name="f19" fmla="val 37"/>
                <a:gd name="f20" fmla="val 91"/>
                <a:gd name="f21" fmla="val 40"/>
                <a:gd name="f22" fmla="val 72"/>
                <a:gd name="f23" fmla="val 43"/>
                <a:gd name="f24" fmla="val 32"/>
                <a:gd name="f25" fmla="+- 0 0 -90"/>
                <a:gd name="f26" fmla="*/ f3 1 56"/>
                <a:gd name="f27" fmla="*/ f4 1 196"/>
                <a:gd name="f28" fmla="+- f7 0 f5"/>
                <a:gd name="f29" fmla="+- f6 0 f5"/>
                <a:gd name="f30" fmla="*/ f25 f0 1"/>
                <a:gd name="f31" fmla="*/ f29 1 56"/>
                <a:gd name="f32" fmla="*/ f28 1 196"/>
                <a:gd name="f33" fmla="*/ 31 f29 1"/>
                <a:gd name="f34" fmla="*/ 0 f28 1"/>
                <a:gd name="f35" fmla="*/ 44 f29 1"/>
                <a:gd name="f36" fmla="*/ 118 f28 1"/>
                <a:gd name="f37" fmla="*/ 21 f29 1"/>
                <a:gd name="f38" fmla="*/ 192 f28 1"/>
                <a:gd name="f39" fmla="*/ 0 f29 1"/>
                <a:gd name="f40" fmla="*/ 196 f28 1"/>
                <a:gd name="f41" fmla="*/ 37 f29 1"/>
                <a:gd name="f42" fmla="*/ 91 f28 1"/>
                <a:gd name="f43" fmla="*/ f30 1 f2"/>
                <a:gd name="f44" fmla="*/ f33 1 56"/>
                <a:gd name="f45" fmla="*/ f34 1 196"/>
                <a:gd name="f46" fmla="*/ f35 1 56"/>
                <a:gd name="f47" fmla="*/ f36 1 196"/>
                <a:gd name="f48" fmla="*/ f37 1 56"/>
                <a:gd name="f49" fmla="*/ f38 1 196"/>
                <a:gd name="f50" fmla="*/ f39 1 56"/>
                <a:gd name="f51" fmla="*/ f40 1 196"/>
                <a:gd name="f52" fmla="*/ f41 1 56"/>
                <a:gd name="f53" fmla="*/ f42 1 196"/>
                <a:gd name="f54" fmla="*/ 0 1 f31"/>
                <a:gd name="f55" fmla="*/ f6 1 f31"/>
                <a:gd name="f56" fmla="*/ 0 1 f32"/>
                <a:gd name="f57" fmla="*/ f7 1 f32"/>
                <a:gd name="f58" fmla="+- f43 0 f1"/>
                <a:gd name="f59" fmla="*/ f44 1 f31"/>
                <a:gd name="f60" fmla="*/ f45 1 f32"/>
                <a:gd name="f61" fmla="*/ f46 1 f31"/>
                <a:gd name="f62" fmla="*/ f47 1 f32"/>
                <a:gd name="f63" fmla="*/ f48 1 f31"/>
                <a:gd name="f64" fmla="*/ f49 1 f32"/>
                <a:gd name="f65" fmla="*/ f50 1 f31"/>
                <a:gd name="f66" fmla="*/ f51 1 f32"/>
                <a:gd name="f67" fmla="*/ f52 1 f31"/>
                <a:gd name="f68" fmla="*/ f53 1 f32"/>
                <a:gd name="f69" fmla="*/ f54 f26 1"/>
                <a:gd name="f70" fmla="*/ f55 f26 1"/>
                <a:gd name="f71" fmla="*/ f57 f27 1"/>
                <a:gd name="f72" fmla="*/ f56 f27 1"/>
                <a:gd name="f73" fmla="*/ f59 f26 1"/>
                <a:gd name="f74" fmla="*/ f60 f27 1"/>
                <a:gd name="f75" fmla="*/ f61 f26 1"/>
                <a:gd name="f76" fmla="*/ f62 f27 1"/>
                <a:gd name="f77" fmla="*/ f63 f26 1"/>
                <a:gd name="f78" fmla="*/ f64 f27 1"/>
                <a:gd name="f79" fmla="*/ f65 f26 1"/>
                <a:gd name="f80" fmla="*/ f66 f27 1"/>
                <a:gd name="f81" fmla="*/ f67 f26 1"/>
                <a:gd name="f82" fmla="*/ f68 f27 1"/>
              </a:gdLst>
              <a:ahLst/>
              <a:cxnLst>
                <a:cxn ang="3cd4">
                  <a:pos x="hc" y="t"/>
                </a:cxn>
                <a:cxn ang="0">
                  <a:pos x="r" y="vc"/>
                </a:cxn>
                <a:cxn ang="cd4">
                  <a:pos x="hc" y="b"/>
                </a:cxn>
                <a:cxn ang="cd2">
                  <a:pos x="l" y="vc"/>
                </a:cxn>
                <a:cxn ang="f58">
                  <a:pos x="f73" y="f74"/>
                </a:cxn>
                <a:cxn ang="f58">
                  <a:pos x="f75" y="f76"/>
                </a:cxn>
                <a:cxn ang="f58">
                  <a:pos x="f77" y="f78"/>
                </a:cxn>
                <a:cxn ang="f58">
                  <a:pos x="f79" y="f80"/>
                </a:cxn>
                <a:cxn ang="f58">
                  <a:pos x="f81" y="f82"/>
                </a:cxn>
                <a:cxn ang="f58">
                  <a:pos x="f73" y="f74"/>
                </a:cxn>
              </a:cxnLst>
              <a:rect l="f69" t="f72" r="f70" b="f71"/>
              <a:pathLst>
                <a:path w="56" h="196">
                  <a:moveTo>
                    <a:pt x="f8" y="f5"/>
                  </a:moveTo>
                  <a:cubicBezTo>
                    <a:pt x="f6" y="f9"/>
                    <a:pt x="f10" y="f11"/>
                    <a:pt x="f12" y="f13"/>
                  </a:cubicBezTo>
                  <a:cubicBezTo>
                    <a:pt x="f14" y="f15"/>
                    <a:pt x="f16" y="f17"/>
                    <a:pt x="f16" y="f17"/>
                  </a:cubicBezTo>
                  <a:cubicBezTo>
                    <a:pt x="f5" y="f7"/>
                    <a:pt x="f5" y="f7"/>
                    <a:pt x="f5" y="f7"/>
                  </a:cubicBezTo>
                  <a:cubicBezTo>
                    <a:pt x="f5" y="f7"/>
                    <a:pt x="f8" y="f18"/>
                    <a:pt x="f19" y="f20"/>
                  </a:cubicBezTo>
                  <a:cubicBezTo>
                    <a:pt x="f21" y="f22"/>
                    <a:pt x="f23" y="f24"/>
                    <a:pt x="f8" y="f5"/>
                  </a:cubicBezTo>
                  <a:close/>
                </a:path>
              </a:pathLst>
            </a:custGeom>
            <a:solidFill>
              <a:srgbClr val="A05F2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22" name="Freeform 44">
              <a:extLst>
                <a:ext uri="{FF2B5EF4-FFF2-40B4-BE49-F238E27FC236}">
                  <a16:creationId xmlns:a16="http://schemas.microsoft.com/office/drawing/2014/main" id="{F368A0D9-D8D9-4C2B-9C71-6EF421FA347B}"/>
                </a:ext>
              </a:extLst>
            </p:cNvPr>
            <p:cNvSpPr/>
            <p:nvPr/>
          </p:nvSpPr>
          <p:spPr>
            <a:xfrm flipH="1">
              <a:off x="9510610" y="5802782"/>
              <a:ext cx="447361" cy="300435"/>
            </a:xfrm>
            <a:custGeom>
              <a:avLst/>
              <a:gdLst>
                <a:gd name="f0" fmla="val 10800000"/>
                <a:gd name="f1" fmla="val 5400000"/>
                <a:gd name="f2" fmla="val 180"/>
                <a:gd name="f3" fmla="val w"/>
                <a:gd name="f4" fmla="val h"/>
                <a:gd name="f5" fmla="val 0"/>
                <a:gd name="f6" fmla="val 173"/>
                <a:gd name="f7" fmla="val 116"/>
                <a:gd name="f8" fmla="val 97"/>
                <a:gd name="f9" fmla="val 14"/>
                <a:gd name="f10" fmla="val 69"/>
                <a:gd name="f11" fmla="val 40"/>
                <a:gd name="f12" fmla="val 59"/>
                <a:gd name="f13" fmla="val 67"/>
                <a:gd name="f14" fmla="val 50"/>
                <a:gd name="f15" fmla="val 65"/>
                <a:gd name="f16" fmla="val 22"/>
                <a:gd name="f17" fmla="val 54"/>
                <a:gd name="f18" fmla="val 101"/>
                <a:gd name="f19" fmla="val 114"/>
                <a:gd name="f20" fmla="val 19"/>
                <a:gd name="f21" fmla="val 117"/>
                <a:gd name="f22" fmla="val 36"/>
                <a:gd name="f23" fmla="val 130"/>
                <a:gd name="f24" fmla="val 47"/>
                <a:gd name="f25" fmla="val 139"/>
                <a:gd name="f26" fmla="val 158"/>
                <a:gd name="f27" fmla="val 84"/>
                <a:gd name="f28" fmla="val 112"/>
                <a:gd name="f29" fmla="val 155"/>
                <a:gd name="f30" fmla="+- 0 0 -90"/>
                <a:gd name="f31" fmla="*/ f3 1 173"/>
                <a:gd name="f32" fmla="*/ f4 1 116"/>
                <a:gd name="f33" fmla="+- f7 0 f5"/>
                <a:gd name="f34" fmla="+- f6 0 f5"/>
                <a:gd name="f35" fmla="*/ f30 f0 1"/>
                <a:gd name="f36" fmla="*/ f34 1 173"/>
                <a:gd name="f37" fmla="*/ f33 1 116"/>
                <a:gd name="f38" fmla="*/ 0 f34 1"/>
                <a:gd name="f39" fmla="*/ 97 f33 1"/>
                <a:gd name="f40" fmla="*/ 40 f34 1"/>
                <a:gd name="f41" fmla="*/ 59 f33 1"/>
                <a:gd name="f42" fmla="*/ 65 f34 1"/>
                <a:gd name="f43" fmla="*/ 22 f33 1"/>
                <a:gd name="f44" fmla="*/ 54 f34 1"/>
                <a:gd name="f45" fmla="*/ 0 f33 1"/>
                <a:gd name="f46" fmla="*/ 101 f34 1"/>
                <a:gd name="f47" fmla="*/ 117 f34 1"/>
                <a:gd name="f48" fmla="*/ 36 f33 1"/>
                <a:gd name="f49" fmla="*/ 158 f34 1"/>
                <a:gd name="f50" fmla="*/ 84 f33 1"/>
                <a:gd name="f51" fmla="*/ 155 f34 1"/>
                <a:gd name="f52" fmla="*/ 116 f33 1"/>
                <a:gd name="f53" fmla="*/ f35 1 f2"/>
                <a:gd name="f54" fmla="*/ f38 1 173"/>
                <a:gd name="f55" fmla="*/ f39 1 116"/>
                <a:gd name="f56" fmla="*/ f40 1 173"/>
                <a:gd name="f57" fmla="*/ f41 1 116"/>
                <a:gd name="f58" fmla="*/ f42 1 173"/>
                <a:gd name="f59" fmla="*/ f43 1 116"/>
                <a:gd name="f60" fmla="*/ f44 1 173"/>
                <a:gd name="f61" fmla="*/ f45 1 116"/>
                <a:gd name="f62" fmla="*/ f46 1 173"/>
                <a:gd name="f63" fmla="*/ f47 1 173"/>
                <a:gd name="f64" fmla="*/ f48 1 116"/>
                <a:gd name="f65" fmla="*/ f49 1 173"/>
                <a:gd name="f66" fmla="*/ f50 1 116"/>
                <a:gd name="f67" fmla="*/ f51 1 173"/>
                <a:gd name="f68" fmla="*/ f52 1 116"/>
                <a:gd name="f69" fmla="*/ 0 1 f36"/>
                <a:gd name="f70" fmla="*/ f6 1 f36"/>
                <a:gd name="f71" fmla="*/ 0 1 f37"/>
                <a:gd name="f72" fmla="*/ f7 1 f37"/>
                <a:gd name="f73" fmla="+- f53 0 f1"/>
                <a:gd name="f74" fmla="*/ f54 1 f36"/>
                <a:gd name="f75" fmla="*/ f55 1 f37"/>
                <a:gd name="f76" fmla="*/ f56 1 f36"/>
                <a:gd name="f77" fmla="*/ f57 1 f37"/>
                <a:gd name="f78" fmla="*/ f58 1 f36"/>
                <a:gd name="f79" fmla="*/ f59 1 f37"/>
                <a:gd name="f80" fmla="*/ f60 1 f36"/>
                <a:gd name="f81" fmla="*/ f61 1 f37"/>
                <a:gd name="f82" fmla="*/ f62 1 f36"/>
                <a:gd name="f83" fmla="*/ f63 1 f36"/>
                <a:gd name="f84" fmla="*/ f64 1 f37"/>
                <a:gd name="f85" fmla="*/ f65 1 f36"/>
                <a:gd name="f86" fmla="*/ f66 1 f37"/>
                <a:gd name="f87" fmla="*/ f67 1 f36"/>
                <a:gd name="f88" fmla="*/ f68 1 f37"/>
                <a:gd name="f89" fmla="*/ f69 f31 1"/>
                <a:gd name="f90" fmla="*/ f70 f31 1"/>
                <a:gd name="f91" fmla="*/ f72 f32 1"/>
                <a:gd name="f92" fmla="*/ f71 f32 1"/>
                <a:gd name="f93" fmla="*/ f74 f31 1"/>
                <a:gd name="f94" fmla="*/ f75 f32 1"/>
                <a:gd name="f95" fmla="*/ f76 f31 1"/>
                <a:gd name="f96" fmla="*/ f77 f32 1"/>
                <a:gd name="f97" fmla="*/ f78 f31 1"/>
                <a:gd name="f98" fmla="*/ f79 f32 1"/>
                <a:gd name="f99" fmla="*/ f80 f31 1"/>
                <a:gd name="f100" fmla="*/ f81 f32 1"/>
                <a:gd name="f101" fmla="*/ f82 f31 1"/>
                <a:gd name="f102" fmla="*/ f83 f31 1"/>
                <a:gd name="f103" fmla="*/ f84 f32 1"/>
                <a:gd name="f104" fmla="*/ f85 f31 1"/>
                <a:gd name="f105" fmla="*/ f86 f32 1"/>
                <a:gd name="f106" fmla="*/ f87 f31 1"/>
                <a:gd name="f107" fmla="*/ f88 f32 1"/>
              </a:gdLst>
              <a:ahLst/>
              <a:cxnLst>
                <a:cxn ang="3cd4">
                  <a:pos x="hc" y="t"/>
                </a:cxn>
                <a:cxn ang="0">
                  <a:pos x="r" y="vc"/>
                </a:cxn>
                <a:cxn ang="cd4">
                  <a:pos x="hc" y="b"/>
                </a:cxn>
                <a:cxn ang="cd2">
                  <a:pos x="l" y="vc"/>
                </a:cxn>
                <a:cxn ang="f73">
                  <a:pos x="f93" y="f94"/>
                </a:cxn>
                <a:cxn ang="f73">
                  <a:pos x="f95" y="f96"/>
                </a:cxn>
                <a:cxn ang="f73">
                  <a:pos x="f97" y="f98"/>
                </a:cxn>
                <a:cxn ang="f73">
                  <a:pos x="f99" y="f100"/>
                </a:cxn>
                <a:cxn ang="f73">
                  <a:pos x="f101" y="f100"/>
                </a:cxn>
                <a:cxn ang="f73">
                  <a:pos x="f102" y="f103"/>
                </a:cxn>
                <a:cxn ang="f73">
                  <a:pos x="f104" y="f105"/>
                </a:cxn>
                <a:cxn ang="f73">
                  <a:pos x="f106" y="f107"/>
                </a:cxn>
                <a:cxn ang="f73">
                  <a:pos x="f93" y="f94"/>
                </a:cxn>
                <a:cxn ang="f73">
                  <a:pos x="f93" y="f94"/>
                </a:cxn>
              </a:cxnLst>
              <a:rect l="f89" t="f92" r="f90" b="f91"/>
              <a:pathLst>
                <a:path w="173" h="116">
                  <a:moveTo>
                    <a:pt x="f5" y="f8"/>
                  </a:moveTo>
                  <a:cubicBezTo>
                    <a:pt x="f5" y="f8"/>
                    <a:pt x="f9" y="f10"/>
                    <a:pt x="f11" y="f12"/>
                  </a:cubicBezTo>
                  <a:cubicBezTo>
                    <a:pt x="f13" y="f14"/>
                    <a:pt x="f15" y="f16"/>
                    <a:pt x="f15" y="f16"/>
                  </a:cubicBezTo>
                  <a:cubicBezTo>
                    <a:pt x="f17" y="f5"/>
                    <a:pt x="f17" y="f5"/>
                    <a:pt x="f17" y="f5"/>
                  </a:cubicBezTo>
                  <a:cubicBezTo>
                    <a:pt x="f18" y="f5"/>
                    <a:pt x="f18" y="f5"/>
                    <a:pt x="f18" y="f5"/>
                  </a:cubicBezTo>
                  <a:cubicBezTo>
                    <a:pt x="f18" y="f5"/>
                    <a:pt x="f19" y="f20"/>
                    <a:pt x="f21" y="f22"/>
                  </a:cubicBezTo>
                  <a:cubicBezTo>
                    <a:pt x="f23" y="f24"/>
                    <a:pt x="f25" y="f14"/>
                    <a:pt x="f26" y="f27"/>
                  </a:cubicBezTo>
                  <a:cubicBezTo>
                    <a:pt x="f6" y="f28"/>
                    <a:pt x="f29" y="f7"/>
                    <a:pt x="f29" y="f7"/>
                  </a:cubicBezTo>
                  <a:cubicBezTo>
                    <a:pt x="f5" y="f8"/>
                    <a:pt x="f5" y="f8"/>
                    <a:pt x="f5" y="f8"/>
                  </a:cubicBezTo>
                  <a:cubicBezTo>
                    <a:pt x="f5" y="f8"/>
                    <a:pt x="f5" y="f8"/>
                    <a:pt x="f5" y="f8"/>
                  </a:cubicBezTo>
                  <a:close/>
                </a:path>
              </a:pathLst>
            </a:custGeom>
            <a:solidFill>
              <a:srgbClr val="77943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23" name="Freeform 45">
              <a:extLst>
                <a:ext uri="{FF2B5EF4-FFF2-40B4-BE49-F238E27FC236}">
                  <a16:creationId xmlns:a16="http://schemas.microsoft.com/office/drawing/2014/main" id="{2DB003A9-4E46-48A9-9F50-BE288BF0F008}"/>
                </a:ext>
              </a:extLst>
            </p:cNvPr>
            <p:cNvSpPr/>
            <p:nvPr/>
          </p:nvSpPr>
          <p:spPr>
            <a:xfrm flipH="1">
              <a:off x="9227722" y="6144886"/>
              <a:ext cx="256580" cy="710516"/>
            </a:xfrm>
            <a:custGeom>
              <a:avLst/>
              <a:gdLst>
                <a:gd name="f0" fmla="val 10800000"/>
                <a:gd name="f1" fmla="val 5400000"/>
                <a:gd name="f2" fmla="val 180"/>
                <a:gd name="f3" fmla="val w"/>
                <a:gd name="f4" fmla="val h"/>
                <a:gd name="f5" fmla="val 0"/>
                <a:gd name="f6" fmla="val 99"/>
                <a:gd name="f7" fmla="val 274"/>
                <a:gd name="f8" fmla="val 28"/>
                <a:gd name="f9" fmla="val 63"/>
                <a:gd name="f10" fmla="val 34"/>
                <a:gd name="f11" fmla="val 74"/>
                <a:gd name="f12" fmla="val 104"/>
                <a:gd name="f13" fmla="val 253"/>
                <a:gd name="f14" fmla="val 6"/>
                <a:gd name="f15" fmla="val 67"/>
                <a:gd name="f16" fmla="val 228"/>
                <a:gd name="f17" fmla="val 59"/>
                <a:gd name="f18" fmla="val 110"/>
                <a:gd name="f19" fmla="val 56"/>
                <a:gd name="f20" fmla="val 66"/>
                <a:gd name="f21" fmla="+- 0 0 -90"/>
                <a:gd name="f22" fmla="*/ f3 1 99"/>
                <a:gd name="f23" fmla="*/ f4 1 274"/>
                <a:gd name="f24" fmla="+- f7 0 f5"/>
                <a:gd name="f25" fmla="+- f6 0 f5"/>
                <a:gd name="f26" fmla="*/ f21 f0 1"/>
                <a:gd name="f27" fmla="*/ f25 1 99"/>
                <a:gd name="f28" fmla="*/ f24 1 274"/>
                <a:gd name="f29" fmla="*/ 28 f25 1"/>
                <a:gd name="f30" fmla="*/ 0 f24 1"/>
                <a:gd name="f31" fmla="*/ 74 f25 1"/>
                <a:gd name="f32" fmla="*/ 104 f24 1"/>
                <a:gd name="f33" fmla="*/ 0 f25 1"/>
                <a:gd name="f34" fmla="*/ 274 f24 1"/>
                <a:gd name="f35" fmla="*/ 6 f25 1"/>
                <a:gd name="f36" fmla="*/ 253 f24 1"/>
                <a:gd name="f37" fmla="*/ 59 f25 1"/>
                <a:gd name="f38" fmla="*/ 110 f24 1"/>
                <a:gd name="f39" fmla="*/ f26 1 f2"/>
                <a:gd name="f40" fmla="*/ f29 1 99"/>
                <a:gd name="f41" fmla="*/ f30 1 274"/>
                <a:gd name="f42" fmla="*/ f31 1 99"/>
                <a:gd name="f43" fmla="*/ f32 1 274"/>
                <a:gd name="f44" fmla="*/ f33 1 99"/>
                <a:gd name="f45" fmla="*/ f34 1 274"/>
                <a:gd name="f46" fmla="*/ f35 1 99"/>
                <a:gd name="f47" fmla="*/ f36 1 274"/>
                <a:gd name="f48" fmla="*/ f37 1 99"/>
                <a:gd name="f49" fmla="*/ f38 1 274"/>
                <a:gd name="f50" fmla="*/ 0 1 f27"/>
                <a:gd name="f51" fmla="*/ f6 1 f27"/>
                <a:gd name="f52" fmla="*/ 0 1 f28"/>
                <a:gd name="f53" fmla="*/ f7 1 f28"/>
                <a:gd name="f54" fmla="+- f39 0 f1"/>
                <a:gd name="f55" fmla="*/ f40 1 f27"/>
                <a:gd name="f56" fmla="*/ f41 1 f28"/>
                <a:gd name="f57" fmla="*/ f42 1 f27"/>
                <a:gd name="f58" fmla="*/ f43 1 f28"/>
                <a:gd name="f59" fmla="*/ f44 1 f27"/>
                <a:gd name="f60" fmla="*/ f45 1 f28"/>
                <a:gd name="f61" fmla="*/ f46 1 f27"/>
                <a:gd name="f62" fmla="*/ f47 1 f28"/>
                <a:gd name="f63" fmla="*/ f48 1 f27"/>
                <a:gd name="f64" fmla="*/ f49 1 f28"/>
                <a:gd name="f65" fmla="*/ f50 f22 1"/>
                <a:gd name="f66" fmla="*/ f51 f22 1"/>
                <a:gd name="f67" fmla="*/ f53 f23 1"/>
                <a:gd name="f68" fmla="*/ f52 f23 1"/>
                <a:gd name="f69" fmla="*/ f55 f22 1"/>
                <a:gd name="f70" fmla="*/ f56 f23 1"/>
                <a:gd name="f71" fmla="*/ f57 f22 1"/>
                <a:gd name="f72" fmla="*/ f58 f23 1"/>
                <a:gd name="f73" fmla="*/ f59 f22 1"/>
                <a:gd name="f74" fmla="*/ f60 f23 1"/>
                <a:gd name="f75" fmla="*/ f61 f22 1"/>
                <a:gd name="f76" fmla="*/ f62 f23 1"/>
                <a:gd name="f77" fmla="*/ f63 f22 1"/>
                <a:gd name="f78" fmla="*/ f64 f23 1"/>
              </a:gdLst>
              <a:ahLst/>
              <a:cxnLst>
                <a:cxn ang="3cd4">
                  <a:pos x="hc" y="t"/>
                </a:cxn>
                <a:cxn ang="0">
                  <a:pos x="r" y="vc"/>
                </a:cxn>
                <a:cxn ang="cd4">
                  <a:pos x="hc" y="b"/>
                </a:cxn>
                <a:cxn ang="cd2">
                  <a:pos x="l" y="vc"/>
                </a:cxn>
                <a:cxn ang="f54">
                  <a:pos x="f69" y="f70"/>
                </a:cxn>
                <a:cxn ang="f54">
                  <a:pos x="f71" y="f72"/>
                </a:cxn>
                <a:cxn ang="f54">
                  <a:pos x="f73" y="f74"/>
                </a:cxn>
                <a:cxn ang="f54">
                  <a:pos x="f75" y="f76"/>
                </a:cxn>
                <a:cxn ang="f54">
                  <a:pos x="f77" y="f78"/>
                </a:cxn>
                <a:cxn ang="f54">
                  <a:pos x="f69" y="f70"/>
                </a:cxn>
              </a:cxnLst>
              <a:rect l="f65" t="f68" r="f66" b="f67"/>
              <a:pathLst>
                <a:path w="99" h="274">
                  <a:moveTo>
                    <a:pt x="f8" y="f5"/>
                  </a:moveTo>
                  <a:cubicBezTo>
                    <a:pt x="f8" y="f5"/>
                    <a:pt x="f9" y="f10"/>
                    <a:pt x="f11" y="f12"/>
                  </a:cubicBezTo>
                  <a:cubicBezTo>
                    <a:pt x="f6" y="f13"/>
                    <a:pt x="f5" y="f7"/>
                    <a:pt x="f5" y="f7"/>
                  </a:cubicBezTo>
                  <a:cubicBezTo>
                    <a:pt x="f14" y="f13"/>
                    <a:pt x="f14" y="f13"/>
                    <a:pt x="f14" y="f13"/>
                  </a:cubicBezTo>
                  <a:cubicBezTo>
                    <a:pt x="f14" y="f13"/>
                    <a:pt x="f15" y="f16"/>
                    <a:pt x="f17" y="f18"/>
                  </a:cubicBezTo>
                  <a:cubicBezTo>
                    <a:pt x="f19" y="f20"/>
                    <a:pt x="f8" y="f5"/>
                    <a:pt x="f8" y="f5"/>
                  </a:cubicBezTo>
                  <a:close/>
                </a:path>
              </a:pathLst>
            </a:custGeom>
            <a:solidFill>
              <a:srgbClr val="A05F2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24" name="Freeform 46">
              <a:extLst>
                <a:ext uri="{FF2B5EF4-FFF2-40B4-BE49-F238E27FC236}">
                  <a16:creationId xmlns:a16="http://schemas.microsoft.com/office/drawing/2014/main" id="{B075EBFC-11B0-45A0-8242-81A045DC37B5}"/>
                </a:ext>
              </a:extLst>
            </p:cNvPr>
            <p:cNvSpPr/>
            <p:nvPr/>
          </p:nvSpPr>
          <p:spPr>
            <a:xfrm flipH="1">
              <a:off x="10025957" y="6044010"/>
              <a:ext cx="302629" cy="815781"/>
            </a:xfrm>
            <a:custGeom>
              <a:avLst/>
              <a:gdLst>
                <a:gd name="f0" fmla="val 10800000"/>
                <a:gd name="f1" fmla="val 5400000"/>
                <a:gd name="f2" fmla="val 180"/>
                <a:gd name="f3" fmla="val w"/>
                <a:gd name="f4" fmla="val h"/>
                <a:gd name="f5" fmla="val 0"/>
                <a:gd name="f6" fmla="val 117"/>
                <a:gd name="f7" fmla="val 315"/>
                <a:gd name="f8" fmla="val 15"/>
                <a:gd name="f9" fmla="val 35"/>
                <a:gd name="f10" fmla="val 7"/>
                <a:gd name="f11" fmla="val 113"/>
                <a:gd name="f12" fmla="val 190"/>
                <a:gd name="f13" fmla="val 9"/>
                <a:gd name="f14" fmla="val 254"/>
                <a:gd name="f15" fmla="val 32"/>
                <a:gd name="f16" fmla="val 284"/>
                <a:gd name="f17" fmla="val 55"/>
                <a:gd name="f18" fmla="val 94"/>
                <a:gd name="f19" fmla="val 303"/>
                <a:gd name="f20" fmla="val 97"/>
                <a:gd name="f21" fmla="val 285"/>
                <a:gd name="f22" fmla="val 36"/>
                <a:gd name="f23" fmla="val 294"/>
                <a:gd name="f24" fmla="val 26"/>
                <a:gd name="f25" fmla="val 191"/>
                <a:gd name="f26" fmla="val 16"/>
                <a:gd name="f27" fmla="val 86"/>
                <a:gd name="f28" fmla="val 41"/>
                <a:gd name="f29" fmla="val 71"/>
                <a:gd name="f30" fmla="val 67"/>
                <a:gd name="f31" fmla="val 40"/>
                <a:gd name="f32" fmla="+- 0 0 -90"/>
                <a:gd name="f33" fmla="*/ f3 1 117"/>
                <a:gd name="f34" fmla="*/ f4 1 315"/>
                <a:gd name="f35" fmla="+- f7 0 f5"/>
                <a:gd name="f36" fmla="+- f6 0 f5"/>
                <a:gd name="f37" fmla="*/ f32 f0 1"/>
                <a:gd name="f38" fmla="*/ f36 1 117"/>
                <a:gd name="f39" fmla="*/ f35 1 315"/>
                <a:gd name="f40" fmla="*/ 117 f36 1"/>
                <a:gd name="f41" fmla="*/ 0 f35 1"/>
                <a:gd name="f42" fmla="*/ 7 f36 1"/>
                <a:gd name="f43" fmla="*/ 113 f35 1"/>
                <a:gd name="f44" fmla="*/ 32 f36 1"/>
                <a:gd name="f45" fmla="*/ 284 f35 1"/>
                <a:gd name="f46" fmla="*/ 94 f36 1"/>
                <a:gd name="f47" fmla="*/ 303 f35 1"/>
                <a:gd name="f48" fmla="*/ 97 f36 1"/>
                <a:gd name="f49" fmla="*/ 285 f35 1"/>
                <a:gd name="f50" fmla="*/ 26 f36 1"/>
                <a:gd name="f51" fmla="*/ 191 f35 1"/>
                <a:gd name="f52" fmla="*/ 67 f36 1"/>
                <a:gd name="f53" fmla="*/ 40 f35 1"/>
                <a:gd name="f54" fmla="*/ f37 1 f2"/>
                <a:gd name="f55" fmla="*/ f40 1 117"/>
                <a:gd name="f56" fmla="*/ f41 1 315"/>
                <a:gd name="f57" fmla="*/ f42 1 117"/>
                <a:gd name="f58" fmla="*/ f43 1 315"/>
                <a:gd name="f59" fmla="*/ f44 1 117"/>
                <a:gd name="f60" fmla="*/ f45 1 315"/>
                <a:gd name="f61" fmla="*/ f46 1 117"/>
                <a:gd name="f62" fmla="*/ f47 1 315"/>
                <a:gd name="f63" fmla="*/ f48 1 117"/>
                <a:gd name="f64" fmla="*/ f49 1 315"/>
                <a:gd name="f65" fmla="*/ f50 1 117"/>
                <a:gd name="f66" fmla="*/ f51 1 315"/>
                <a:gd name="f67" fmla="*/ f52 1 117"/>
                <a:gd name="f68" fmla="*/ f53 1 315"/>
                <a:gd name="f69" fmla="*/ 0 1 f38"/>
                <a:gd name="f70" fmla="*/ f6 1 f38"/>
                <a:gd name="f71" fmla="*/ 0 1 f39"/>
                <a:gd name="f72" fmla="*/ f7 1 f39"/>
                <a:gd name="f73" fmla="+- f54 0 f1"/>
                <a:gd name="f74" fmla="*/ f55 1 f38"/>
                <a:gd name="f75" fmla="*/ f56 1 f39"/>
                <a:gd name="f76" fmla="*/ f57 1 f38"/>
                <a:gd name="f77" fmla="*/ f58 1 f39"/>
                <a:gd name="f78" fmla="*/ f59 1 f38"/>
                <a:gd name="f79" fmla="*/ f60 1 f39"/>
                <a:gd name="f80" fmla="*/ f61 1 f38"/>
                <a:gd name="f81" fmla="*/ f62 1 f39"/>
                <a:gd name="f82" fmla="*/ f63 1 f38"/>
                <a:gd name="f83" fmla="*/ f64 1 f39"/>
                <a:gd name="f84" fmla="*/ f65 1 f38"/>
                <a:gd name="f85" fmla="*/ f66 1 f39"/>
                <a:gd name="f86" fmla="*/ f67 1 f38"/>
                <a:gd name="f87" fmla="*/ f68 1 f39"/>
                <a:gd name="f88" fmla="*/ f69 f33 1"/>
                <a:gd name="f89" fmla="*/ f70 f33 1"/>
                <a:gd name="f90" fmla="*/ f72 f34 1"/>
                <a:gd name="f91" fmla="*/ f71 f34 1"/>
                <a:gd name="f92" fmla="*/ f74 f33 1"/>
                <a:gd name="f93" fmla="*/ f75 f34 1"/>
                <a:gd name="f94" fmla="*/ f76 f33 1"/>
                <a:gd name="f95" fmla="*/ f77 f34 1"/>
                <a:gd name="f96" fmla="*/ f78 f33 1"/>
                <a:gd name="f97" fmla="*/ f79 f34 1"/>
                <a:gd name="f98" fmla="*/ f80 f33 1"/>
                <a:gd name="f99" fmla="*/ f81 f34 1"/>
                <a:gd name="f100" fmla="*/ f82 f33 1"/>
                <a:gd name="f101" fmla="*/ f83 f34 1"/>
                <a:gd name="f102" fmla="*/ f84 f33 1"/>
                <a:gd name="f103" fmla="*/ f85 f34 1"/>
                <a:gd name="f104" fmla="*/ f86 f33 1"/>
                <a:gd name="f105" fmla="*/ f87 f34 1"/>
              </a:gdLst>
              <a:ahLst/>
              <a:cxnLst>
                <a:cxn ang="3cd4">
                  <a:pos x="hc" y="t"/>
                </a:cxn>
                <a:cxn ang="0">
                  <a:pos x="r" y="vc"/>
                </a:cxn>
                <a:cxn ang="cd4">
                  <a:pos x="hc" y="b"/>
                </a:cxn>
                <a:cxn ang="cd2">
                  <a:pos x="l" y="vc"/>
                </a:cxn>
                <a:cxn ang="f73">
                  <a:pos x="f92" y="f93"/>
                </a:cxn>
                <a:cxn ang="f73">
                  <a:pos x="f94" y="f95"/>
                </a:cxn>
                <a:cxn ang="f73">
                  <a:pos x="f96" y="f97"/>
                </a:cxn>
                <a:cxn ang="f73">
                  <a:pos x="f98" y="f99"/>
                </a:cxn>
                <a:cxn ang="f73">
                  <a:pos x="f100" y="f101"/>
                </a:cxn>
                <a:cxn ang="f73">
                  <a:pos x="f102" y="f103"/>
                </a:cxn>
                <a:cxn ang="f73">
                  <a:pos x="f104" y="f105"/>
                </a:cxn>
                <a:cxn ang="f73">
                  <a:pos x="f92" y="f93"/>
                </a:cxn>
              </a:cxnLst>
              <a:rect l="f88" t="f91" r="f89" b="f90"/>
              <a:pathLst>
                <a:path w="117" h="315">
                  <a:moveTo>
                    <a:pt x="f6" y="f5"/>
                  </a:moveTo>
                  <a:cubicBezTo>
                    <a:pt x="f6" y="f5"/>
                    <a:pt x="f8" y="f9"/>
                    <a:pt x="f10" y="f11"/>
                  </a:cubicBezTo>
                  <a:cubicBezTo>
                    <a:pt x="f5" y="f12"/>
                    <a:pt x="f13" y="f14"/>
                    <a:pt x="f15" y="f16"/>
                  </a:cubicBezTo>
                  <a:cubicBezTo>
                    <a:pt x="f17" y="f7"/>
                    <a:pt x="f18" y="f19"/>
                    <a:pt x="f18" y="f19"/>
                  </a:cubicBezTo>
                  <a:cubicBezTo>
                    <a:pt x="f20" y="f21"/>
                    <a:pt x="f20" y="f21"/>
                    <a:pt x="f20" y="f21"/>
                  </a:cubicBezTo>
                  <a:cubicBezTo>
                    <a:pt x="f20" y="f21"/>
                    <a:pt x="f22" y="f23"/>
                    <a:pt x="f24" y="f25"/>
                  </a:cubicBezTo>
                  <a:cubicBezTo>
                    <a:pt x="f26" y="f27"/>
                    <a:pt x="f28" y="f29"/>
                    <a:pt x="f30" y="f31"/>
                  </a:cubicBezTo>
                  <a:cubicBezTo>
                    <a:pt x="f18" y="f13"/>
                    <a:pt x="f6" y="f5"/>
                    <a:pt x="f6" y="f5"/>
                  </a:cubicBezTo>
                  <a:close/>
                </a:path>
              </a:pathLst>
            </a:custGeom>
            <a:solidFill>
              <a:srgbClr val="A05F2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25" name="Freeform 47">
              <a:extLst>
                <a:ext uri="{FF2B5EF4-FFF2-40B4-BE49-F238E27FC236}">
                  <a16:creationId xmlns:a16="http://schemas.microsoft.com/office/drawing/2014/main" id="{6E44FBAB-D06F-4D91-BE05-D955B8D4DFB1}"/>
                </a:ext>
              </a:extLst>
            </p:cNvPr>
            <p:cNvSpPr/>
            <p:nvPr/>
          </p:nvSpPr>
          <p:spPr>
            <a:xfrm flipH="1">
              <a:off x="10518279" y="5372959"/>
              <a:ext cx="255483" cy="600870"/>
            </a:xfrm>
            <a:custGeom>
              <a:avLst/>
              <a:gdLst>
                <a:gd name="f0" fmla="val 10800000"/>
                <a:gd name="f1" fmla="val 5400000"/>
                <a:gd name="f2" fmla="val 180"/>
                <a:gd name="f3" fmla="val w"/>
                <a:gd name="f4" fmla="val h"/>
                <a:gd name="f5" fmla="val 0"/>
                <a:gd name="f6" fmla="val 99"/>
                <a:gd name="f7" fmla="val 232"/>
                <a:gd name="f8" fmla="val 40"/>
                <a:gd name="f9" fmla="val 28"/>
                <a:gd name="f10" fmla="val 18"/>
                <a:gd name="f11" fmla="val 5"/>
                <a:gd name="f12" fmla="val 80"/>
                <a:gd name="f13" fmla="val 21"/>
                <a:gd name="f14" fmla="val 90"/>
                <a:gd name="f15" fmla="val 79"/>
                <a:gd name="f16" fmla="val 136"/>
                <a:gd name="f17" fmla="val 95"/>
                <a:gd name="f18" fmla="val 185"/>
                <a:gd name="f19" fmla="val 209"/>
                <a:gd name="f20" fmla="val 64"/>
                <a:gd name="f21" fmla="val 35"/>
                <a:gd name="f22" fmla="val 227"/>
                <a:gd name="f23" fmla="val 31"/>
                <a:gd name="f24" fmla="val 214"/>
                <a:gd name="f25" fmla="val 77"/>
                <a:gd name="f26" fmla="val 217"/>
                <a:gd name="f27" fmla="val 139"/>
                <a:gd name="f28" fmla="val 81"/>
                <a:gd name="f29" fmla="val 59"/>
                <a:gd name="f30" fmla="val 62"/>
                <a:gd name="f31" fmla="val 49"/>
                <a:gd name="f32" fmla="+- 0 0 -90"/>
                <a:gd name="f33" fmla="*/ f3 1 99"/>
                <a:gd name="f34" fmla="*/ f4 1 232"/>
                <a:gd name="f35" fmla="+- f7 0 f5"/>
                <a:gd name="f36" fmla="+- f6 0 f5"/>
                <a:gd name="f37" fmla="*/ f32 f0 1"/>
                <a:gd name="f38" fmla="*/ f36 1 99"/>
                <a:gd name="f39" fmla="*/ f35 1 232"/>
                <a:gd name="f40" fmla="*/ 40 f36 1"/>
                <a:gd name="f41" fmla="*/ 28 f35 1"/>
                <a:gd name="f42" fmla="*/ 0 f36 1"/>
                <a:gd name="f43" fmla="*/ 0 f35 1"/>
                <a:gd name="f44" fmla="*/ 90 f36 1"/>
                <a:gd name="f45" fmla="*/ 79 f35 1"/>
                <a:gd name="f46" fmla="*/ 80 f36 1"/>
                <a:gd name="f47" fmla="*/ 209 f35 1"/>
                <a:gd name="f48" fmla="*/ 35 f36 1"/>
                <a:gd name="f49" fmla="*/ 227 f35 1"/>
                <a:gd name="f50" fmla="*/ 31 f36 1"/>
                <a:gd name="f51" fmla="*/ 214 f35 1"/>
                <a:gd name="f52" fmla="*/ 139 f35 1"/>
                <a:gd name="f53" fmla="*/ f37 1 f2"/>
                <a:gd name="f54" fmla="*/ f40 1 99"/>
                <a:gd name="f55" fmla="*/ f41 1 232"/>
                <a:gd name="f56" fmla="*/ f42 1 99"/>
                <a:gd name="f57" fmla="*/ f43 1 232"/>
                <a:gd name="f58" fmla="*/ f44 1 99"/>
                <a:gd name="f59" fmla="*/ f45 1 232"/>
                <a:gd name="f60" fmla="*/ f46 1 99"/>
                <a:gd name="f61" fmla="*/ f47 1 232"/>
                <a:gd name="f62" fmla="*/ f48 1 99"/>
                <a:gd name="f63" fmla="*/ f49 1 232"/>
                <a:gd name="f64" fmla="*/ f50 1 99"/>
                <a:gd name="f65" fmla="*/ f51 1 232"/>
                <a:gd name="f66" fmla="*/ f52 1 232"/>
                <a:gd name="f67" fmla="*/ 0 1 f38"/>
                <a:gd name="f68" fmla="*/ f6 1 f38"/>
                <a:gd name="f69" fmla="*/ 0 1 f39"/>
                <a:gd name="f70" fmla="*/ f7 1 f39"/>
                <a:gd name="f71" fmla="+- f53 0 f1"/>
                <a:gd name="f72" fmla="*/ f54 1 f38"/>
                <a:gd name="f73" fmla="*/ f55 1 f39"/>
                <a:gd name="f74" fmla="*/ f56 1 f38"/>
                <a:gd name="f75" fmla="*/ f57 1 f39"/>
                <a:gd name="f76" fmla="*/ f58 1 f38"/>
                <a:gd name="f77" fmla="*/ f59 1 f39"/>
                <a:gd name="f78" fmla="*/ f60 1 f38"/>
                <a:gd name="f79" fmla="*/ f61 1 f39"/>
                <a:gd name="f80" fmla="*/ f62 1 f38"/>
                <a:gd name="f81" fmla="*/ f63 1 f39"/>
                <a:gd name="f82" fmla="*/ f64 1 f38"/>
                <a:gd name="f83" fmla="*/ f65 1 f39"/>
                <a:gd name="f84" fmla="*/ f66 1 f39"/>
                <a:gd name="f85" fmla="*/ f67 f33 1"/>
                <a:gd name="f86" fmla="*/ f68 f33 1"/>
                <a:gd name="f87" fmla="*/ f70 f34 1"/>
                <a:gd name="f88" fmla="*/ f69 f34 1"/>
                <a:gd name="f89" fmla="*/ f72 f33 1"/>
                <a:gd name="f90" fmla="*/ f73 f34 1"/>
                <a:gd name="f91" fmla="*/ f74 f33 1"/>
                <a:gd name="f92" fmla="*/ f75 f34 1"/>
                <a:gd name="f93" fmla="*/ f76 f33 1"/>
                <a:gd name="f94" fmla="*/ f77 f34 1"/>
                <a:gd name="f95" fmla="*/ f78 f33 1"/>
                <a:gd name="f96" fmla="*/ f79 f34 1"/>
                <a:gd name="f97" fmla="*/ f80 f33 1"/>
                <a:gd name="f98" fmla="*/ f81 f34 1"/>
                <a:gd name="f99" fmla="*/ f82 f33 1"/>
                <a:gd name="f100" fmla="*/ f83 f34 1"/>
                <a:gd name="f101" fmla="*/ f84 f34 1"/>
              </a:gdLst>
              <a:ahLst/>
              <a:cxnLst>
                <a:cxn ang="3cd4">
                  <a:pos x="hc" y="t"/>
                </a:cxn>
                <a:cxn ang="0">
                  <a:pos x="r" y="vc"/>
                </a:cxn>
                <a:cxn ang="cd4">
                  <a:pos x="hc" y="b"/>
                </a:cxn>
                <a:cxn ang="cd2">
                  <a:pos x="l" y="vc"/>
                </a:cxn>
                <a:cxn ang="f71">
                  <a:pos x="f89" y="f90"/>
                </a:cxn>
                <a:cxn ang="f71">
                  <a:pos x="f91" y="f92"/>
                </a:cxn>
                <a:cxn ang="f71">
                  <a:pos x="f93" y="f94"/>
                </a:cxn>
                <a:cxn ang="f71">
                  <a:pos x="f95" y="f96"/>
                </a:cxn>
                <a:cxn ang="f71">
                  <a:pos x="f97" y="f98"/>
                </a:cxn>
                <a:cxn ang="f71">
                  <a:pos x="f99" y="f100"/>
                </a:cxn>
                <a:cxn ang="f71">
                  <a:pos x="f95" y="f101"/>
                </a:cxn>
                <a:cxn ang="f71">
                  <a:pos x="f89" y="f90"/>
                </a:cxn>
              </a:cxnLst>
              <a:rect l="f85" t="f88" r="f86" b="f87"/>
              <a:pathLst>
                <a:path w="99" h="232">
                  <a:moveTo>
                    <a:pt x="f8" y="f9"/>
                  </a:moveTo>
                  <a:cubicBezTo>
                    <a:pt x="f10" y="f11"/>
                    <a:pt x="f5" y="f5"/>
                    <a:pt x="f5" y="f5"/>
                  </a:cubicBezTo>
                  <a:cubicBezTo>
                    <a:pt x="f5" y="f5"/>
                    <a:pt x="f12" y="f13"/>
                    <a:pt x="f14" y="f15"/>
                  </a:cubicBezTo>
                  <a:cubicBezTo>
                    <a:pt x="f6" y="f16"/>
                    <a:pt x="f17" y="f18"/>
                    <a:pt x="f12" y="f19"/>
                  </a:cubicBezTo>
                  <a:cubicBezTo>
                    <a:pt x="f20" y="f7"/>
                    <a:pt x="f21" y="f22"/>
                    <a:pt x="f21" y="f22"/>
                  </a:cubicBezTo>
                  <a:cubicBezTo>
                    <a:pt x="f23" y="f24"/>
                    <a:pt x="f23" y="f24"/>
                    <a:pt x="f23" y="f24"/>
                  </a:cubicBezTo>
                  <a:cubicBezTo>
                    <a:pt x="f23" y="f24"/>
                    <a:pt x="f25" y="f26"/>
                    <a:pt x="f12" y="f27"/>
                  </a:cubicBezTo>
                  <a:cubicBezTo>
                    <a:pt x="f28" y="f29"/>
                    <a:pt x="f30" y="f31"/>
                    <a:pt x="f8" y="f9"/>
                  </a:cubicBezTo>
                  <a:close/>
                </a:path>
              </a:pathLst>
            </a:custGeom>
            <a:solidFill>
              <a:srgbClr val="A1602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26" name="Freeform 48">
              <a:extLst>
                <a:ext uri="{FF2B5EF4-FFF2-40B4-BE49-F238E27FC236}">
                  <a16:creationId xmlns:a16="http://schemas.microsoft.com/office/drawing/2014/main" id="{E277390C-0AF9-4575-996D-E3B88E1A3B3D}"/>
                </a:ext>
              </a:extLst>
            </p:cNvPr>
            <p:cNvSpPr/>
            <p:nvPr/>
          </p:nvSpPr>
          <p:spPr>
            <a:xfrm flipH="1">
              <a:off x="10763887" y="5433273"/>
              <a:ext cx="100876" cy="512054"/>
            </a:xfrm>
            <a:custGeom>
              <a:avLst/>
              <a:gdLst>
                <a:gd name="f0" fmla="val 10800000"/>
                <a:gd name="f1" fmla="val 5400000"/>
                <a:gd name="f2" fmla="val 180"/>
                <a:gd name="f3" fmla="val w"/>
                <a:gd name="f4" fmla="val h"/>
                <a:gd name="f5" fmla="val 0"/>
                <a:gd name="f6" fmla="val 39"/>
                <a:gd name="f7" fmla="val 198"/>
                <a:gd name="f8" fmla="val 21"/>
                <a:gd name="f9" fmla="val 16"/>
                <a:gd name="f10" fmla="val 35"/>
                <a:gd name="f11" fmla="val 47"/>
                <a:gd name="f12" fmla="val 37"/>
                <a:gd name="f13" fmla="val 87"/>
                <a:gd name="f14" fmla="val 127"/>
                <a:gd name="f15" fmla="val 29"/>
                <a:gd name="f16" fmla="val 15"/>
                <a:gd name="f17" fmla="val 194"/>
                <a:gd name="f18" fmla="val 129"/>
                <a:gd name="f19" fmla="val 19"/>
                <a:gd name="f20" fmla="val 95"/>
                <a:gd name="f21" fmla="val 18"/>
                <a:gd name="f22" fmla="val 61"/>
                <a:gd name="f23" fmla="+- 0 0 -90"/>
                <a:gd name="f24" fmla="*/ f3 1 39"/>
                <a:gd name="f25" fmla="*/ f4 1 198"/>
                <a:gd name="f26" fmla="+- f7 0 f5"/>
                <a:gd name="f27" fmla="+- f6 0 f5"/>
                <a:gd name="f28" fmla="*/ f23 f0 1"/>
                <a:gd name="f29" fmla="*/ f27 1 39"/>
                <a:gd name="f30" fmla="*/ f26 1 198"/>
                <a:gd name="f31" fmla="*/ 0 f27 1"/>
                <a:gd name="f32" fmla="*/ 0 f26 1"/>
                <a:gd name="f33" fmla="*/ 37 f27 1"/>
                <a:gd name="f34" fmla="*/ 87 f26 1"/>
                <a:gd name="f35" fmla="*/ 29 f27 1"/>
                <a:gd name="f36" fmla="*/ 198 f26 1"/>
                <a:gd name="f37" fmla="*/ 15 f27 1"/>
                <a:gd name="f38" fmla="*/ 194 f26 1"/>
                <a:gd name="f39" fmla="*/ 19 f27 1"/>
                <a:gd name="f40" fmla="*/ 95 f26 1"/>
                <a:gd name="f41" fmla="*/ f28 1 f2"/>
                <a:gd name="f42" fmla="*/ f31 1 39"/>
                <a:gd name="f43" fmla="*/ f32 1 198"/>
                <a:gd name="f44" fmla="*/ f33 1 39"/>
                <a:gd name="f45" fmla="*/ f34 1 198"/>
                <a:gd name="f46" fmla="*/ f35 1 39"/>
                <a:gd name="f47" fmla="*/ f36 1 198"/>
                <a:gd name="f48" fmla="*/ f37 1 39"/>
                <a:gd name="f49" fmla="*/ f38 1 198"/>
                <a:gd name="f50" fmla="*/ f39 1 39"/>
                <a:gd name="f51" fmla="*/ f40 1 198"/>
                <a:gd name="f52" fmla="*/ 0 1 f29"/>
                <a:gd name="f53" fmla="*/ f6 1 f29"/>
                <a:gd name="f54" fmla="*/ 0 1 f30"/>
                <a:gd name="f55" fmla="*/ f7 1 f30"/>
                <a:gd name="f56" fmla="+- f41 0 f1"/>
                <a:gd name="f57" fmla="*/ f42 1 f29"/>
                <a:gd name="f58" fmla="*/ f43 1 f30"/>
                <a:gd name="f59" fmla="*/ f44 1 f29"/>
                <a:gd name="f60" fmla="*/ f45 1 f30"/>
                <a:gd name="f61" fmla="*/ f46 1 f29"/>
                <a:gd name="f62" fmla="*/ f47 1 f30"/>
                <a:gd name="f63" fmla="*/ f48 1 f29"/>
                <a:gd name="f64" fmla="*/ f49 1 f30"/>
                <a:gd name="f65" fmla="*/ f50 1 f29"/>
                <a:gd name="f66" fmla="*/ f51 1 f30"/>
                <a:gd name="f67" fmla="*/ f52 f24 1"/>
                <a:gd name="f68" fmla="*/ f53 f24 1"/>
                <a:gd name="f69" fmla="*/ f55 f25 1"/>
                <a:gd name="f70" fmla="*/ f54 f25 1"/>
                <a:gd name="f71" fmla="*/ f57 f24 1"/>
                <a:gd name="f72" fmla="*/ f58 f25 1"/>
                <a:gd name="f73" fmla="*/ f59 f24 1"/>
                <a:gd name="f74" fmla="*/ f60 f25 1"/>
                <a:gd name="f75" fmla="*/ f61 f24 1"/>
                <a:gd name="f76" fmla="*/ f62 f25 1"/>
                <a:gd name="f77" fmla="*/ f63 f24 1"/>
                <a:gd name="f78" fmla="*/ f64 f25 1"/>
                <a:gd name="f79" fmla="*/ f65 f24 1"/>
                <a:gd name="f80" fmla="*/ f66 f25 1"/>
              </a:gdLst>
              <a:ahLst/>
              <a:cxnLst>
                <a:cxn ang="3cd4">
                  <a:pos x="hc" y="t"/>
                </a:cxn>
                <a:cxn ang="0">
                  <a:pos x="r" y="vc"/>
                </a:cxn>
                <a:cxn ang="cd4">
                  <a:pos x="hc" y="b"/>
                </a:cxn>
                <a:cxn ang="cd2">
                  <a:pos x="l" y="vc"/>
                </a:cxn>
                <a:cxn ang="f56">
                  <a:pos x="f71" y="f72"/>
                </a:cxn>
                <a:cxn ang="f56">
                  <a:pos x="f73" y="f74"/>
                </a:cxn>
                <a:cxn ang="f56">
                  <a:pos x="f75" y="f76"/>
                </a:cxn>
                <a:cxn ang="f56">
                  <a:pos x="f77" y="f78"/>
                </a:cxn>
                <a:cxn ang="f56">
                  <a:pos x="f79" y="f80"/>
                </a:cxn>
                <a:cxn ang="f56">
                  <a:pos x="f71" y="f72"/>
                </a:cxn>
              </a:cxnLst>
              <a:rect l="f67" t="f70" r="f68" b="f69"/>
              <a:pathLst>
                <a:path w="39" h="198">
                  <a:moveTo>
                    <a:pt x="f5" y="f5"/>
                  </a:moveTo>
                  <a:cubicBezTo>
                    <a:pt x="f8" y="f9"/>
                    <a:pt x="f10" y="f11"/>
                    <a:pt x="f12" y="f13"/>
                  </a:cubicBezTo>
                  <a:cubicBezTo>
                    <a:pt x="f6" y="f14"/>
                    <a:pt x="f15" y="f7"/>
                    <a:pt x="f15" y="f7"/>
                  </a:cubicBezTo>
                  <a:cubicBezTo>
                    <a:pt x="f16" y="f17"/>
                    <a:pt x="f16" y="f17"/>
                    <a:pt x="f16" y="f17"/>
                  </a:cubicBezTo>
                  <a:cubicBezTo>
                    <a:pt x="f16" y="f17"/>
                    <a:pt x="f8" y="f18"/>
                    <a:pt x="f19" y="f20"/>
                  </a:cubicBezTo>
                  <a:cubicBezTo>
                    <a:pt x="f21" y="f22"/>
                    <a:pt x="f16" y="f10"/>
                    <a:pt x="f5" y="f5"/>
                  </a:cubicBezTo>
                  <a:close/>
                </a:path>
              </a:pathLst>
            </a:custGeom>
            <a:solidFill>
              <a:srgbClr val="A1602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27" name="Freeform 49">
              <a:extLst>
                <a:ext uri="{FF2B5EF4-FFF2-40B4-BE49-F238E27FC236}">
                  <a16:creationId xmlns:a16="http://schemas.microsoft.com/office/drawing/2014/main" id="{F5CF36CD-0350-4724-8E2F-844BA41603FE}"/>
                </a:ext>
              </a:extLst>
            </p:cNvPr>
            <p:cNvSpPr/>
            <p:nvPr/>
          </p:nvSpPr>
          <p:spPr>
            <a:xfrm flipH="1">
              <a:off x="9854909" y="5321423"/>
              <a:ext cx="2335505" cy="1546040"/>
            </a:xfrm>
            <a:custGeom>
              <a:avLst/>
              <a:gdLst>
                <a:gd name="f0" fmla="val 10800000"/>
                <a:gd name="f1" fmla="val 5400000"/>
                <a:gd name="f2" fmla="val 180"/>
                <a:gd name="f3" fmla="val w"/>
                <a:gd name="f4" fmla="val h"/>
                <a:gd name="f5" fmla="val 0"/>
                <a:gd name="f6" fmla="val 902"/>
                <a:gd name="f7" fmla="val 597"/>
                <a:gd name="f8" fmla="val 242"/>
                <a:gd name="f9" fmla="val 17"/>
                <a:gd name="f10" fmla="val 238"/>
                <a:gd name="f11" fmla="val 34"/>
                <a:gd name="f12" fmla="val 49"/>
                <a:gd name="f13" fmla="val 78"/>
                <a:gd name="f14" fmla="val 188"/>
                <a:gd name="f15" fmla="val 161"/>
                <a:gd name="f16" fmla="val 135"/>
                <a:gd name="f17" fmla="val 239"/>
                <a:gd name="f18" fmla="val 146"/>
                <a:gd name="f19" fmla="val 83"/>
                <a:gd name="f20" fmla="val 260"/>
                <a:gd name="f21" fmla="val 35"/>
                <a:gd name="f22" fmla="val 286"/>
                <a:gd name="f23" fmla="val 10"/>
                <a:gd name="f24" fmla="val 317"/>
                <a:gd name="f25" fmla="val 381"/>
                <a:gd name="f26" fmla="val 28"/>
                <a:gd name="f27" fmla="val 403"/>
                <a:gd name="f28" fmla="val 46"/>
                <a:gd name="f29" fmla="val 387"/>
                <a:gd name="f30" fmla="val 74"/>
                <a:gd name="f31" fmla="val 382"/>
                <a:gd name="f32" fmla="val 111"/>
                <a:gd name="f33" fmla="val 132"/>
                <a:gd name="f34" fmla="val 468"/>
                <a:gd name="f35" fmla="val 126"/>
                <a:gd name="f36" fmla="val 520"/>
                <a:gd name="f37" fmla="val 148"/>
                <a:gd name="f38" fmla="val 570"/>
                <a:gd name="f39" fmla="val 169"/>
                <a:gd name="f40" fmla="val 587"/>
                <a:gd name="f41" fmla="val 190"/>
                <a:gd name="f42" fmla="val 684"/>
                <a:gd name="f43" fmla="val 202"/>
                <a:gd name="f44" fmla="val 723"/>
                <a:gd name="f45" fmla="val 224"/>
                <a:gd name="f46" fmla="val 775"/>
                <a:gd name="f47" fmla="val 253"/>
                <a:gd name="f48" fmla="val 884"/>
                <a:gd name="f49" fmla="val 347"/>
                <a:gd name="f50" fmla="val 898"/>
                <a:gd name="f51" fmla="val 500"/>
                <a:gd name="f52" fmla="val 900"/>
                <a:gd name="f53" fmla="val 536"/>
                <a:gd name="f54" fmla="val 901"/>
                <a:gd name="f55" fmla="val 568"/>
                <a:gd name="f56" fmla="+- 0 0 -90"/>
                <a:gd name="f57" fmla="*/ f3 1 902"/>
                <a:gd name="f58" fmla="*/ f4 1 597"/>
                <a:gd name="f59" fmla="+- f7 0 f5"/>
                <a:gd name="f60" fmla="+- f6 0 f5"/>
                <a:gd name="f61" fmla="*/ f56 f0 1"/>
                <a:gd name="f62" fmla="*/ f60 1 902"/>
                <a:gd name="f63" fmla="*/ f59 1 597"/>
                <a:gd name="f64" fmla="*/ 0 f60 1"/>
                <a:gd name="f65" fmla="*/ 242 f59 1"/>
                <a:gd name="f66" fmla="*/ 49 f60 1"/>
                <a:gd name="f67" fmla="*/ 238 f59 1"/>
                <a:gd name="f68" fmla="*/ 239 f60 1"/>
                <a:gd name="f69" fmla="*/ 146 f59 1"/>
                <a:gd name="f70" fmla="*/ 286 f60 1"/>
                <a:gd name="f71" fmla="*/ 10 f59 1"/>
                <a:gd name="f72" fmla="*/ 403 f60 1"/>
                <a:gd name="f73" fmla="*/ 46 f59 1"/>
                <a:gd name="f74" fmla="*/ 387 f60 1"/>
                <a:gd name="f75" fmla="*/ 132 f59 1"/>
                <a:gd name="f76" fmla="*/ 520 f60 1"/>
                <a:gd name="f77" fmla="*/ 148 f59 1"/>
                <a:gd name="f78" fmla="*/ 587 f60 1"/>
                <a:gd name="f79" fmla="*/ 190 f59 1"/>
                <a:gd name="f80" fmla="*/ 723 f60 1"/>
                <a:gd name="f81" fmla="*/ 224 f59 1"/>
                <a:gd name="f82" fmla="*/ 898 f60 1"/>
                <a:gd name="f83" fmla="*/ 500 f59 1"/>
                <a:gd name="f84" fmla="*/ 902 f60 1"/>
                <a:gd name="f85" fmla="*/ 597 f59 1"/>
                <a:gd name="f86" fmla="*/ f61 1 f2"/>
                <a:gd name="f87" fmla="*/ f64 1 902"/>
                <a:gd name="f88" fmla="*/ f65 1 597"/>
                <a:gd name="f89" fmla="*/ f66 1 902"/>
                <a:gd name="f90" fmla="*/ f67 1 597"/>
                <a:gd name="f91" fmla="*/ f68 1 902"/>
                <a:gd name="f92" fmla="*/ f69 1 597"/>
                <a:gd name="f93" fmla="*/ f70 1 902"/>
                <a:gd name="f94" fmla="*/ f71 1 597"/>
                <a:gd name="f95" fmla="*/ f72 1 902"/>
                <a:gd name="f96" fmla="*/ f73 1 597"/>
                <a:gd name="f97" fmla="*/ f74 1 902"/>
                <a:gd name="f98" fmla="*/ f75 1 597"/>
                <a:gd name="f99" fmla="*/ f76 1 902"/>
                <a:gd name="f100" fmla="*/ f77 1 597"/>
                <a:gd name="f101" fmla="*/ f78 1 902"/>
                <a:gd name="f102" fmla="*/ f79 1 597"/>
                <a:gd name="f103" fmla="*/ f80 1 902"/>
                <a:gd name="f104" fmla="*/ f81 1 597"/>
                <a:gd name="f105" fmla="*/ f82 1 902"/>
                <a:gd name="f106" fmla="*/ f83 1 597"/>
                <a:gd name="f107" fmla="*/ f84 1 902"/>
                <a:gd name="f108" fmla="*/ f85 1 597"/>
                <a:gd name="f109" fmla="*/ 0 1 f62"/>
                <a:gd name="f110" fmla="*/ f6 1 f62"/>
                <a:gd name="f111" fmla="*/ 0 1 f63"/>
                <a:gd name="f112" fmla="*/ f7 1 f63"/>
                <a:gd name="f113" fmla="+- f86 0 f1"/>
                <a:gd name="f114" fmla="*/ f87 1 f62"/>
                <a:gd name="f115" fmla="*/ f88 1 f63"/>
                <a:gd name="f116" fmla="*/ f89 1 f62"/>
                <a:gd name="f117" fmla="*/ f90 1 f63"/>
                <a:gd name="f118" fmla="*/ f91 1 f62"/>
                <a:gd name="f119" fmla="*/ f92 1 f63"/>
                <a:gd name="f120" fmla="*/ f93 1 f62"/>
                <a:gd name="f121" fmla="*/ f94 1 f63"/>
                <a:gd name="f122" fmla="*/ f95 1 f62"/>
                <a:gd name="f123" fmla="*/ f96 1 f63"/>
                <a:gd name="f124" fmla="*/ f97 1 f62"/>
                <a:gd name="f125" fmla="*/ f98 1 f63"/>
                <a:gd name="f126" fmla="*/ f99 1 f62"/>
                <a:gd name="f127" fmla="*/ f100 1 f63"/>
                <a:gd name="f128" fmla="*/ f101 1 f62"/>
                <a:gd name="f129" fmla="*/ f102 1 f63"/>
                <a:gd name="f130" fmla="*/ f103 1 f62"/>
                <a:gd name="f131" fmla="*/ f104 1 f63"/>
                <a:gd name="f132" fmla="*/ f105 1 f62"/>
                <a:gd name="f133" fmla="*/ f106 1 f63"/>
                <a:gd name="f134" fmla="*/ f107 1 f62"/>
                <a:gd name="f135" fmla="*/ f108 1 f63"/>
                <a:gd name="f136" fmla="*/ f109 f57 1"/>
                <a:gd name="f137" fmla="*/ f110 f57 1"/>
                <a:gd name="f138" fmla="*/ f112 f58 1"/>
                <a:gd name="f139" fmla="*/ f111 f58 1"/>
                <a:gd name="f140" fmla="*/ f114 f57 1"/>
                <a:gd name="f141" fmla="*/ f115 f58 1"/>
                <a:gd name="f142" fmla="*/ f116 f57 1"/>
                <a:gd name="f143" fmla="*/ f117 f58 1"/>
                <a:gd name="f144" fmla="*/ f118 f57 1"/>
                <a:gd name="f145" fmla="*/ f119 f58 1"/>
                <a:gd name="f146" fmla="*/ f120 f57 1"/>
                <a:gd name="f147" fmla="*/ f121 f58 1"/>
                <a:gd name="f148" fmla="*/ f122 f57 1"/>
                <a:gd name="f149" fmla="*/ f123 f58 1"/>
                <a:gd name="f150" fmla="*/ f124 f57 1"/>
                <a:gd name="f151" fmla="*/ f125 f58 1"/>
                <a:gd name="f152" fmla="*/ f126 f57 1"/>
                <a:gd name="f153" fmla="*/ f127 f58 1"/>
                <a:gd name="f154" fmla="*/ f128 f57 1"/>
                <a:gd name="f155" fmla="*/ f129 f58 1"/>
                <a:gd name="f156" fmla="*/ f130 f57 1"/>
                <a:gd name="f157" fmla="*/ f131 f58 1"/>
                <a:gd name="f158" fmla="*/ f132 f57 1"/>
                <a:gd name="f159" fmla="*/ f133 f58 1"/>
                <a:gd name="f160" fmla="*/ f134 f57 1"/>
                <a:gd name="f161" fmla="*/ f135 f58 1"/>
              </a:gdLst>
              <a:ahLst/>
              <a:cxnLst>
                <a:cxn ang="3cd4">
                  <a:pos x="hc" y="t"/>
                </a:cxn>
                <a:cxn ang="0">
                  <a:pos x="r" y="vc"/>
                </a:cxn>
                <a:cxn ang="cd4">
                  <a:pos x="hc" y="b"/>
                </a:cxn>
                <a:cxn ang="cd2">
                  <a:pos x="l" y="vc"/>
                </a:cxn>
                <a:cxn ang="f113">
                  <a:pos x="f140" y="f141"/>
                </a:cxn>
                <a:cxn ang="f113">
                  <a:pos x="f142" y="f143"/>
                </a:cxn>
                <a:cxn ang="f113">
                  <a:pos x="f144" y="f145"/>
                </a:cxn>
                <a:cxn ang="f113">
                  <a:pos x="f146" y="f147"/>
                </a:cxn>
                <a:cxn ang="f113">
                  <a:pos x="f148" y="f149"/>
                </a:cxn>
                <a:cxn ang="f113">
                  <a:pos x="f150" y="f151"/>
                </a:cxn>
                <a:cxn ang="f113">
                  <a:pos x="f152" y="f153"/>
                </a:cxn>
                <a:cxn ang="f113">
                  <a:pos x="f154" y="f155"/>
                </a:cxn>
                <a:cxn ang="f113">
                  <a:pos x="f156" y="f157"/>
                </a:cxn>
                <a:cxn ang="f113">
                  <a:pos x="f158" y="f159"/>
                </a:cxn>
                <a:cxn ang="f113">
                  <a:pos x="f160" y="f161"/>
                </a:cxn>
                <a:cxn ang="f113">
                  <a:pos x="f140" y="f161"/>
                </a:cxn>
                <a:cxn ang="f113">
                  <a:pos x="f140" y="f141"/>
                </a:cxn>
                <a:cxn ang="f113">
                  <a:pos x="f140" y="f141"/>
                </a:cxn>
              </a:cxnLst>
              <a:rect l="f136" t="f139" r="f137" b="f138"/>
              <a:pathLst>
                <a:path w="902" h="597">
                  <a:moveTo>
                    <a:pt x="f5" y="f8"/>
                  </a:moveTo>
                  <a:cubicBezTo>
                    <a:pt x="f9" y="f10"/>
                    <a:pt x="f11" y="f10"/>
                    <a:pt x="f12" y="f10"/>
                  </a:cubicBezTo>
                  <a:cubicBezTo>
                    <a:pt x="f13" y="f14"/>
                    <a:pt x="f15" y="f16"/>
                    <a:pt x="f17" y="f18"/>
                  </a:cubicBezTo>
                  <a:cubicBezTo>
                    <a:pt x="f17" y="f19"/>
                    <a:pt x="f20" y="f21"/>
                    <a:pt x="f22" y="f23"/>
                  </a:cubicBezTo>
                  <a:cubicBezTo>
                    <a:pt x="f24" y="f5"/>
                    <a:pt x="f25" y="f26"/>
                    <a:pt x="f27" y="f28"/>
                  </a:cubicBezTo>
                  <a:cubicBezTo>
                    <a:pt x="f29" y="f30"/>
                    <a:pt x="f31" y="f32"/>
                    <a:pt x="f29" y="f33"/>
                  </a:cubicBezTo>
                  <a:cubicBezTo>
                    <a:pt x="f29" y="f33"/>
                    <a:pt x="f34" y="f35"/>
                    <a:pt x="f36" y="f37"/>
                  </a:cubicBezTo>
                  <a:cubicBezTo>
                    <a:pt x="f38" y="f39"/>
                    <a:pt x="f40" y="f41"/>
                    <a:pt x="f40" y="f41"/>
                  </a:cubicBezTo>
                  <a:cubicBezTo>
                    <a:pt x="f40" y="f41"/>
                    <a:pt x="f42" y="f43"/>
                    <a:pt x="f44" y="f45"/>
                  </a:cubicBezTo>
                  <a:cubicBezTo>
                    <a:pt x="f46" y="f47"/>
                    <a:pt x="f48" y="f49"/>
                    <a:pt x="f50" y="f51"/>
                  </a:cubicBezTo>
                  <a:cubicBezTo>
                    <a:pt x="f52" y="f53"/>
                    <a:pt x="f54" y="f55"/>
                    <a:pt x="f6" y="f7"/>
                  </a:cubicBezTo>
                  <a:cubicBezTo>
                    <a:pt x="f5" y="f7"/>
                    <a:pt x="f5" y="f7"/>
                    <a:pt x="f5" y="f7"/>
                  </a:cubicBezTo>
                  <a:cubicBezTo>
                    <a:pt x="f5" y="f8"/>
                    <a:pt x="f5" y="f8"/>
                    <a:pt x="f5" y="f8"/>
                  </a:cubicBezTo>
                  <a:cubicBezTo>
                    <a:pt x="f5" y="f8"/>
                    <a:pt x="f5" y="f8"/>
                    <a:pt x="f5" y="f8"/>
                  </a:cubicBezTo>
                  <a:close/>
                </a:path>
              </a:pathLst>
            </a:custGeom>
            <a:solidFill>
              <a:srgbClr val="FFF7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28" name="Freeform 50">
              <a:extLst>
                <a:ext uri="{FF2B5EF4-FFF2-40B4-BE49-F238E27FC236}">
                  <a16:creationId xmlns:a16="http://schemas.microsoft.com/office/drawing/2014/main" id="{06E1F414-4E14-4BEA-812A-DA4081718337}"/>
                </a:ext>
              </a:extLst>
            </p:cNvPr>
            <p:cNvSpPr/>
            <p:nvPr/>
          </p:nvSpPr>
          <p:spPr>
            <a:xfrm flipH="1">
              <a:off x="9868067" y="5730416"/>
              <a:ext cx="2322347" cy="1137047"/>
            </a:xfrm>
            <a:custGeom>
              <a:avLst/>
              <a:gdLst>
                <a:gd name="f0" fmla="val 10800000"/>
                <a:gd name="f1" fmla="val 5400000"/>
                <a:gd name="f2" fmla="val 180"/>
                <a:gd name="f3" fmla="val w"/>
                <a:gd name="f4" fmla="val h"/>
                <a:gd name="f5" fmla="val 0"/>
                <a:gd name="f6" fmla="val 897"/>
                <a:gd name="f7" fmla="val 439"/>
                <a:gd name="f8" fmla="val 127"/>
                <a:gd name="f9" fmla="val 22"/>
                <a:gd name="f10" fmla="val 118"/>
                <a:gd name="f11" fmla="val 48"/>
                <a:gd name="f12" fmla="val 112"/>
                <a:gd name="f13" fmla="val 73"/>
                <a:gd name="f14" fmla="val 161"/>
                <a:gd name="f15" fmla="val 344"/>
                <a:gd name="f16" fmla="val 8"/>
                <a:gd name="f17" fmla="val 463"/>
                <a:gd name="f18" fmla="val 34"/>
                <a:gd name="f19" fmla="val 577"/>
                <a:gd name="f20" fmla="val 60"/>
                <a:gd name="f21" fmla="val 615"/>
                <a:gd name="f22" fmla="val 728"/>
                <a:gd name="f23" fmla="val 57"/>
                <a:gd name="f24" fmla="val 200"/>
                <a:gd name="f25" fmla="val 872"/>
                <a:gd name="f26" fmla="+- 0 0 -90"/>
                <a:gd name="f27" fmla="*/ f3 1 897"/>
                <a:gd name="f28" fmla="*/ f4 1 439"/>
                <a:gd name="f29" fmla="+- f7 0 f5"/>
                <a:gd name="f30" fmla="+- f6 0 f5"/>
                <a:gd name="f31" fmla="*/ f26 f0 1"/>
                <a:gd name="f32" fmla="*/ f30 1 897"/>
                <a:gd name="f33" fmla="*/ f29 1 439"/>
                <a:gd name="f34" fmla="*/ 0 f30 1"/>
                <a:gd name="f35" fmla="*/ 127 f29 1"/>
                <a:gd name="f36" fmla="*/ 73 f30 1"/>
                <a:gd name="f37" fmla="*/ 112 f29 1"/>
                <a:gd name="f38" fmla="*/ 463 f30 1"/>
                <a:gd name="f39" fmla="*/ 34 f29 1"/>
                <a:gd name="f40" fmla="*/ 615 f30 1"/>
                <a:gd name="f41" fmla="*/ 60 f29 1"/>
                <a:gd name="f42" fmla="*/ 872 f30 1"/>
                <a:gd name="f43" fmla="*/ 439 f29 1"/>
                <a:gd name="f44" fmla="*/ f31 1 f2"/>
                <a:gd name="f45" fmla="*/ f34 1 897"/>
                <a:gd name="f46" fmla="*/ f35 1 439"/>
                <a:gd name="f47" fmla="*/ f36 1 897"/>
                <a:gd name="f48" fmla="*/ f37 1 439"/>
                <a:gd name="f49" fmla="*/ f38 1 897"/>
                <a:gd name="f50" fmla="*/ f39 1 439"/>
                <a:gd name="f51" fmla="*/ f40 1 897"/>
                <a:gd name="f52" fmla="*/ f41 1 439"/>
                <a:gd name="f53" fmla="*/ f42 1 897"/>
                <a:gd name="f54" fmla="*/ f43 1 439"/>
                <a:gd name="f55" fmla="*/ 0 1 f32"/>
                <a:gd name="f56" fmla="*/ f6 1 f32"/>
                <a:gd name="f57" fmla="*/ 0 1 f33"/>
                <a:gd name="f58" fmla="*/ f7 1 f33"/>
                <a:gd name="f59" fmla="+- f44 0 f1"/>
                <a:gd name="f60" fmla="*/ f45 1 f32"/>
                <a:gd name="f61" fmla="*/ f46 1 f33"/>
                <a:gd name="f62" fmla="*/ f47 1 f32"/>
                <a:gd name="f63" fmla="*/ f48 1 f33"/>
                <a:gd name="f64" fmla="*/ f49 1 f32"/>
                <a:gd name="f65" fmla="*/ f50 1 f33"/>
                <a:gd name="f66" fmla="*/ f51 1 f32"/>
                <a:gd name="f67" fmla="*/ f52 1 f33"/>
                <a:gd name="f68" fmla="*/ f53 1 f32"/>
                <a:gd name="f69" fmla="*/ f54 1 f33"/>
                <a:gd name="f70" fmla="*/ f55 f27 1"/>
                <a:gd name="f71" fmla="*/ f56 f27 1"/>
                <a:gd name="f72" fmla="*/ f58 f28 1"/>
                <a:gd name="f73" fmla="*/ f57 f28 1"/>
                <a:gd name="f74" fmla="*/ f60 f27 1"/>
                <a:gd name="f75" fmla="*/ f61 f28 1"/>
                <a:gd name="f76" fmla="*/ f62 f27 1"/>
                <a:gd name="f77" fmla="*/ f63 f28 1"/>
                <a:gd name="f78" fmla="*/ f64 f27 1"/>
                <a:gd name="f79" fmla="*/ f65 f28 1"/>
                <a:gd name="f80" fmla="*/ f66 f27 1"/>
                <a:gd name="f81" fmla="*/ f67 f28 1"/>
                <a:gd name="f82" fmla="*/ f68 f27 1"/>
                <a:gd name="f83" fmla="*/ f69 f28 1"/>
              </a:gdLst>
              <a:ahLst/>
              <a:cxnLst>
                <a:cxn ang="3cd4">
                  <a:pos x="hc" y="t"/>
                </a:cxn>
                <a:cxn ang="0">
                  <a:pos x="r" y="vc"/>
                </a:cxn>
                <a:cxn ang="cd4">
                  <a:pos x="hc" y="b"/>
                </a:cxn>
                <a:cxn ang="cd2">
                  <a:pos x="l" y="vc"/>
                </a:cxn>
                <a:cxn ang="f59">
                  <a:pos x="f74" y="f75"/>
                </a:cxn>
                <a:cxn ang="f59">
                  <a:pos x="f76" y="f77"/>
                </a:cxn>
                <a:cxn ang="f59">
                  <a:pos x="f78" y="f79"/>
                </a:cxn>
                <a:cxn ang="f59">
                  <a:pos x="f80" y="f81"/>
                </a:cxn>
                <a:cxn ang="f59">
                  <a:pos x="f82" y="f83"/>
                </a:cxn>
                <a:cxn ang="f59">
                  <a:pos x="f74" y="f83"/>
                </a:cxn>
                <a:cxn ang="f59">
                  <a:pos x="f74" y="f75"/>
                </a:cxn>
                <a:cxn ang="f59">
                  <a:pos x="f74" y="f75"/>
                </a:cxn>
              </a:cxnLst>
              <a:rect l="f70" t="f73" r="f71" b="f72"/>
              <a:pathLst>
                <a:path w="897" h="439">
                  <a:moveTo>
                    <a:pt x="f5" y="f8"/>
                  </a:moveTo>
                  <a:cubicBezTo>
                    <a:pt x="f9" y="f10"/>
                    <a:pt x="f11" y="f12"/>
                    <a:pt x="f13" y="f12"/>
                  </a:cubicBezTo>
                  <a:cubicBezTo>
                    <a:pt x="f14" y="f5"/>
                    <a:pt x="f15" y="f16"/>
                    <a:pt x="f17" y="f18"/>
                  </a:cubicBezTo>
                  <a:cubicBezTo>
                    <a:pt x="f19" y="f20"/>
                    <a:pt x="f21" y="f20"/>
                    <a:pt x="f21" y="f20"/>
                  </a:cubicBezTo>
                  <a:cubicBezTo>
                    <a:pt x="f22" y="f23"/>
                    <a:pt x="f6" y="f24"/>
                    <a:pt x="f25" y="f7"/>
                  </a:cubicBezTo>
                  <a:cubicBezTo>
                    <a:pt x="f5" y="f7"/>
                    <a:pt x="f5" y="f7"/>
                    <a:pt x="f5" y="f7"/>
                  </a:cubicBezTo>
                  <a:cubicBezTo>
                    <a:pt x="f5" y="f8"/>
                    <a:pt x="f5" y="f8"/>
                    <a:pt x="f5" y="f8"/>
                  </a:cubicBezTo>
                  <a:cubicBezTo>
                    <a:pt x="f5" y="f8"/>
                    <a:pt x="f5" y="f8"/>
                    <a:pt x="f5" y="f8"/>
                  </a:cubicBezTo>
                  <a:close/>
                </a:path>
              </a:pathLst>
            </a:custGeom>
            <a:solidFill>
              <a:srgbClr val="FEBE2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29" name="Freeform 51">
              <a:extLst>
                <a:ext uri="{FF2B5EF4-FFF2-40B4-BE49-F238E27FC236}">
                  <a16:creationId xmlns:a16="http://schemas.microsoft.com/office/drawing/2014/main" id="{7CB37C05-7F60-4031-B094-5C42A1362036}"/>
                </a:ext>
              </a:extLst>
            </p:cNvPr>
            <p:cNvSpPr/>
            <p:nvPr/>
          </p:nvSpPr>
          <p:spPr>
            <a:xfrm flipH="1">
              <a:off x="10716740" y="5422300"/>
              <a:ext cx="1300423" cy="720382"/>
            </a:xfrm>
            <a:custGeom>
              <a:avLst/>
              <a:gdLst>
                <a:gd name="f0" fmla="val 10800000"/>
                <a:gd name="f1" fmla="val 5400000"/>
                <a:gd name="f2" fmla="val 180"/>
                <a:gd name="f3" fmla="val w"/>
                <a:gd name="f4" fmla="val h"/>
                <a:gd name="f5" fmla="val 0"/>
                <a:gd name="f6" fmla="val 502"/>
                <a:gd name="f7" fmla="val 278"/>
                <a:gd name="f8" fmla="val 96"/>
                <a:gd name="f9" fmla="val 162"/>
                <a:gd name="f10" fmla="val 149"/>
                <a:gd name="f11" fmla="val 139"/>
                <a:gd name="f12" fmla="val 198"/>
                <a:gd name="f13" fmla="val 145"/>
                <a:gd name="f14" fmla="val 188"/>
                <a:gd name="f15" fmla="val 62"/>
                <a:gd name="f16" fmla="val 228"/>
                <a:gd name="f17" fmla="val 6"/>
                <a:gd name="f18" fmla="val 277"/>
                <a:gd name="f19" fmla="val 305"/>
                <a:gd name="f20" fmla="val 30"/>
                <a:gd name="f21" fmla="val 275"/>
                <a:gd name="f22" fmla="val 124"/>
                <a:gd name="f23" fmla="val 291"/>
                <a:gd name="f24" fmla="val 143"/>
                <a:gd name="f25" fmla="val 331"/>
                <a:gd name="f26" fmla="val 418"/>
                <a:gd name="f27" fmla="val 115"/>
                <a:gd name="f28" fmla="val 207"/>
                <a:gd name="f29" fmla="val 425"/>
                <a:gd name="f30" fmla="val 179"/>
                <a:gd name="f31" fmla="val 389"/>
                <a:gd name="f32" fmla="val 184"/>
                <a:gd name="f33" fmla="val 436"/>
                <a:gd name="f34" fmla="val 211"/>
                <a:gd name="f35" fmla="val 248"/>
                <a:gd name="f36" fmla="val 351"/>
                <a:gd name="f37" fmla="val 213"/>
                <a:gd name="f38" fmla="val 285"/>
                <a:gd name="f39" fmla="val 226"/>
                <a:gd name="f40" fmla="val 221"/>
                <a:gd name="f41" fmla="val 136"/>
                <a:gd name="f42" fmla="val 122"/>
                <a:gd name="f43" fmla="val 247"/>
                <a:gd name="f44" fmla="val 132"/>
                <a:gd name="f45" fmla="val 87"/>
                <a:gd name="f46" fmla="val 24"/>
                <a:gd name="f47" fmla="val 194"/>
                <a:gd name="f48" fmla="+- 0 0 -90"/>
                <a:gd name="f49" fmla="*/ f3 1 502"/>
                <a:gd name="f50" fmla="*/ f4 1 278"/>
                <a:gd name="f51" fmla="+- f7 0 f5"/>
                <a:gd name="f52" fmla="+- f6 0 f5"/>
                <a:gd name="f53" fmla="*/ f48 f0 1"/>
                <a:gd name="f54" fmla="*/ f52 1 502"/>
                <a:gd name="f55" fmla="*/ f51 1 278"/>
                <a:gd name="f56" fmla="*/ 96 f52 1"/>
                <a:gd name="f57" fmla="*/ 162 f51 1"/>
                <a:gd name="f58" fmla="*/ 198 f52 1"/>
                <a:gd name="f59" fmla="*/ 145 f51 1"/>
                <a:gd name="f60" fmla="*/ 228 f52 1"/>
                <a:gd name="f61" fmla="*/ 6 f51 1"/>
                <a:gd name="f62" fmla="*/ 305 f52 1"/>
                <a:gd name="f63" fmla="*/ 30 f51 1"/>
                <a:gd name="f64" fmla="*/ 291 f52 1"/>
                <a:gd name="f65" fmla="*/ 143 f51 1"/>
                <a:gd name="f66" fmla="*/ 502 f52 1"/>
                <a:gd name="f67" fmla="*/ 207 f51 1"/>
                <a:gd name="f68" fmla="*/ 389 f52 1"/>
                <a:gd name="f69" fmla="*/ 184 f51 1"/>
                <a:gd name="f70" fmla="*/ 436 f52 1"/>
                <a:gd name="f71" fmla="*/ 248 f51 1"/>
                <a:gd name="f72" fmla="*/ 285 f52 1"/>
                <a:gd name="f73" fmla="*/ 211 f51 1"/>
                <a:gd name="f74" fmla="*/ 136 f52 1"/>
                <a:gd name="f75" fmla="*/ 278 f51 1"/>
                <a:gd name="f76" fmla="*/ 132 f52 1"/>
                <a:gd name="f77" fmla="*/ 198 f51 1"/>
                <a:gd name="f78" fmla="*/ 0 f52 1"/>
                <a:gd name="f79" fmla="*/ 247 f51 1"/>
                <a:gd name="f80" fmla="*/ f53 1 f2"/>
                <a:gd name="f81" fmla="*/ f56 1 502"/>
                <a:gd name="f82" fmla="*/ f57 1 278"/>
                <a:gd name="f83" fmla="*/ f58 1 502"/>
                <a:gd name="f84" fmla="*/ f59 1 278"/>
                <a:gd name="f85" fmla="*/ f60 1 502"/>
                <a:gd name="f86" fmla="*/ f61 1 278"/>
                <a:gd name="f87" fmla="*/ f62 1 502"/>
                <a:gd name="f88" fmla="*/ f63 1 278"/>
                <a:gd name="f89" fmla="*/ f64 1 502"/>
                <a:gd name="f90" fmla="*/ f65 1 278"/>
                <a:gd name="f91" fmla="*/ f66 1 502"/>
                <a:gd name="f92" fmla="*/ f67 1 278"/>
                <a:gd name="f93" fmla="*/ f68 1 502"/>
                <a:gd name="f94" fmla="*/ f69 1 278"/>
                <a:gd name="f95" fmla="*/ f70 1 502"/>
                <a:gd name="f96" fmla="*/ f71 1 278"/>
                <a:gd name="f97" fmla="*/ f72 1 502"/>
                <a:gd name="f98" fmla="*/ f73 1 278"/>
                <a:gd name="f99" fmla="*/ f74 1 502"/>
                <a:gd name="f100" fmla="*/ f75 1 278"/>
                <a:gd name="f101" fmla="*/ f76 1 502"/>
                <a:gd name="f102" fmla="*/ f77 1 278"/>
                <a:gd name="f103" fmla="*/ f78 1 502"/>
                <a:gd name="f104" fmla="*/ f79 1 278"/>
                <a:gd name="f105" fmla="*/ 0 1 f54"/>
                <a:gd name="f106" fmla="*/ f6 1 f54"/>
                <a:gd name="f107" fmla="*/ 0 1 f55"/>
                <a:gd name="f108" fmla="*/ f7 1 f55"/>
                <a:gd name="f109" fmla="+- f80 0 f1"/>
                <a:gd name="f110" fmla="*/ f81 1 f54"/>
                <a:gd name="f111" fmla="*/ f82 1 f55"/>
                <a:gd name="f112" fmla="*/ f83 1 f54"/>
                <a:gd name="f113" fmla="*/ f84 1 f55"/>
                <a:gd name="f114" fmla="*/ f85 1 f54"/>
                <a:gd name="f115" fmla="*/ f86 1 f55"/>
                <a:gd name="f116" fmla="*/ f87 1 f54"/>
                <a:gd name="f117" fmla="*/ f88 1 f55"/>
                <a:gd name="f118" fmla="*/ f89 1 f54"/>
                <a:gd name="f119" fmla="*/ f90 1 f55"/>
                <a:gd name="f120" fmla="*/ f91 1 f54"/>
                <a:gd name="f121" fmla="*/ f92 1 f55"/>
                <a:gd name="f122" fmla="*/ f93 1 f54"/>
                <a:gd name="f123" fmla="*/ f94 1 f55"/>
                <a:gd name="f124" fmla="*/ f95 1 f54"/>
                <a:gd name="f125" fmla="*/ f96 1 f55"/>
                <a:gd name="f126" fmla="*/ f97 1 f54"/>
                <a:gd name="f127" fmla="*/ f98 1 f55"/>
                <a:gd name="f128" fmla="*/ f99 1 f54"/>
                <a:gd name="f129" fmla="*/ f100 1 f55"/>
                <a:gd name="f130" fmla="*/ f101 1 f54"/>
                <a:gd name="f131" fmla="*/ f102 1 f55"/>
                <a:gd name="f132" fmla="*/ f103 1 f54"/>
                <a:gd name="f133" fmla="*/ f104 1 f55"/>
                <a:gd name="f134" fmla="*/ f105 f49 1"/>
                <a:gd name="f135" fmla="*/ f106 f49 1"/>
                <a:gd name="f136" fmla="*/ f108 f50 1"/>
                <a:gd name="f137" fmla="*/ f107 f50 1"/>
                <a:gd name="f138" fmla="*/ f110 f49 1"/>
                <a:gd name="f139" fmla="*/ f111 f50 1"/>
                <a:gd name="f140" fmla="*/ f112 f49 1"/>
                <a:gd name="f141" fmla="*/ f113 f50 1"/>
                <a:gd name="f142" fmla="*/ f114 f49 1"/>
                <a:gd name="f143" fmla="*/ f115 f50 1"/>
                <a:gd name="f144" fmla="*/ f116 f49 1"/>
                <a:gd name="f145" fmla="*/ f117 f50 1"/>
                <a:gd name="f146" fmla="*/ f118 f49 1"/>
                <a:gd name="f147" fmla="*/ f119 f50 1"/>
                <a:gd name="f148" fmla="*/ f120 f49 1"/>
                <a:gd name="f149" fmla="*/ f121 f50 1"/>
                <a:gd name="f150" fmla="*/ f122 f49 1"/>
                <a:gd name="f151" fmla="*/ f123 f50 1"/>
                <a:gd name="f152" fmla="*/ f124 f49 1"/>
                <a:gd name="f153" fmla="*/ f125 f50 1"/>
                <a:gd name="f154" fmla="*/ f126 f49 1"/>
                <a:gd name="f155" fmla="*/ f127 f50 1"/>
                <a:gd name="f156" fmla="*/ f128 f49 1"/>
                <a:gd name="f157" fmla="*/ f129 f50 1"/>
                <a:gd name="f158" fmla="*/ f130 f49 1"/>
                <a:gd name="f159" fmla="*/ f131 f50 1"/>
                <a:gd name="f160" fmla="*/ f132 f49 1"/>
                <a:gd name="f161" fmla="*/ f133 f50 1"/>
              </a:gdLst>
              <a:ahLst/>
              <a:cxnLst>
                <a:cxn ang="3cd4">
                  <a:pos x="hc" y="t"/>
                </a:cxn>
                <a:cxn ang="0">
                  <a:pos x="r" y="vc"/>
                </a:cxn>
                <a:cxn ang="cd4">
                  <a:pos x="hc" y="b"/>
                </a:cxn>
                <a:cxn ang="cd2">
                  <a:pos x="l" y="vc"/>
                </a:cxn>
                <a:cxn ang="f109">
                  <a:pos x="f138" y="f139"/>
                </a:cxn>
                <a:cxn ang="f109">
                  <a:pos x="f140" y="f141"/>
                </a:cxn>
                <a:cxn ang="f109">
                  <a:pos x="f142" y="f143"/>
                </a:cxn>
                <a:cxn ang="f109">
                  <a:pos x="f144" y="f145"/>
                </a:cxn>
                <a:cxn ang="f109">
                  <a:pos x="f146" y="f147"/>
                </a:cxn>
                <a:cxn ang="f109">
                  <a:pos x="f148" y="f149"/>
                </a:cxn>
                <a:cxn ang="f109">
                  <a:pos x="f150" y="f151"/>
                </a:cxn>
                <a:cxn ang="f109">
                  <a:pos x="f152" y="f153"/>
                </a:cxn>
                <a:cxn ang="f109">
                  <a:pos x="f154" y="f155"/>
                </a:cxn>
                <a:cxn ang="f109">
                  <a:pos x="f156" y="f157"/>
                </a:cxn>
                <a:cxn ang="f109">
                  <a:pos x="f158" y="f159"/>
                </a:cxn>
                <a:cxn ang="f109">
                  <a:pos x="f160" y="f161"/>
                </a:cxn>
                <a:cxn ang="f109">
                  <a:pos x="f138" y="f139"/>
                </a:cxn>
              </a:cxnLst>
              <a:rect l="f134" t="f137" r="f135" b="f136"/>
              <a:pathLst>
                <a:path w="502" h="278">
                  <a:moveTo>
                    <a:pt x="f8" y="f9"/>
                  </a:moveTo>
                  <a:cubicBezTo>
                    <a:pt x="f10" y="f11"/>
                    <a:pt x="f12" y="f13"/>
                    <a:pt x="f12" y="f13"/>
                  </a:cubicBezTo>
                  <a:cubicBezTo>
                    <a:pt x="f12" y="f13"/>
                    <a:pt x="f14" y="f15"/>
                    <a:pt x="f16" y="f17"/>
                  </a:cubicBezTo>
                  <a:cubicBezTo>
                    <a:pt x="f18" y="f5"/>
                    <a:pt x="f19" y="f20"/>
                    <a:pt x="f19" y="f20"/>
                  </a:cubicBezTo>
                  <a:cubicBezTo>
                    <a:pt x="f19" y="f20"/>
                    <a:pt x="f21" y="f22"/>
                    <a:pt x="f23" y="f24"/>
                  </a:cubicBezTo>
                  <a:cubicBezTo>
                    <a:pt x="f25" y="f24"/>
                    <a:pt x="f26" y="f27"/>
                    <a:pt x="f6" y="f28"/>
                  </a:cubicBezTo>
                  <a:cubicBezTo>
                    <a:pt x="f6" y="f28"/>
                    <a:pt x="f29" y="f30"/>
                    <a:pt x="f31" y="f32"/>
                  </a:cubicBezTo>
                  <a:cubicBezTo>
                    <a:pt x="f33" y="f34"/>
                    <a:pt x="f33" y="f35"/>
                    <a:pt x="f33" y="f35"/>
                  </a:cubicBezTo>
                  <a:cubicBezTo>
                    <a:pt x="f33" y="f35"/>
                    <a:pt x="f36" y="f37"/>
                    <a:pt x="f38" y="f34"/>
                  </a:cubicBezTo>
                  <a:cubicBezTo>
                    <a:pt x="f39" y="f40"/>
                    <a:pt x="f41" y="f7"/>
                    <a:pt x="f41" y="f7"/>
                  </a:cubicBezTo>
                  <a:cubicBezTo>
                    <a:pt x="f41" y="f7"/>
                    <a:pt x="f42" y="f43"/>
                    <a:pt x="f44" y="f12"/>
                  </a:cubicBezTo>
                  <a:cubicBezTo>
                    <a:pt x="f45" y="f28"/>
                    <a:pt x="f5" y="f43"/>
                    <a:pt x="f5" y="f43"/>
                  </a:cubicBezTo>
                  <a:cubicBezTo>
                    <a:pt x="f5" y="f43"/>
                    <a:pt x="f46" y="f47"/>
                    <a:pt x="f8" y="f9"/>
                  </a:cubicBezTo>
                  <a:close/>
                </a:path>
              </a:pathLst>
            </a:custGeom>
            <a:solidFill>
              <a:srgbClr val="92C44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30" name="Freeform 52">
              <a:extLst>
                <a:ext uri="{FF2B5EF4-FFF2-40B4-BE49-F238E27FC236}">
                  <a16:creationId xmlns:a16="http://schemas.microsoft.com/office/drawing/2014/main" id="{91E2D0BF-22D0-4E8E-818B-3619FD8AD77E}"/>
                </a:ext>
              </a:extLst>
            </p:cNvPr>
            <p:cNvSpPr/>
            <p:nvPr/>
          </p:nvSpPr>
          <p:spPr>
            <a:xfrm flipH="1">
              <a:off x="9971138" y="5935452"/>
              <a:ext cx="621700" cy="932011"/>
            </a:xfrm>
            <a:custGeom>
              <a:avLst/>
              <a:gdLst>
                <a:gd name="f0" fmla="val 10800000"/>
                <a:gd name="f1" fmla="val 5400000"/>
                <a:gd name="f2" fmla="val 360"/>
                <a:gd name="f3" fmla="val 180"/>
                <a:gd name="f4" fmla="val w"/>
                <a:gd name="f5" fmla="val h"/>
                <a:gd name="f6" fmla="val 0"/>
                <a:gd name="f7" fmla="val 240"/>
                <a:gd name="f8" fmla="val 189"/>
                <a:gd name="f9" fmla="val 130"/>
                <a:gd name="f10" fmla="val 16"/>
                <a:gd name="f11" fmla="val 53"/>
                <a:gd name="f12" fmla="val 33"/>
                <a:gd name="f13" fmla="val 19"/>
                <a:gd name="f14" fmla="val 45"/>
                <a:gd name="f15" fmla="val 117"/>
                <a:gd name="f16" fmla="val 27"/>
                <a:gd name="f17" fmla="val 159"/>
                <a:gd name="f18" fmla="val 84"/>
                <a:gd name="f19" fmla="val 202"/>
                <a:gd name="f20" fmla="val 141"/>
                <a:gd name="f21" fmla="val 245"/>
                <a:gd name="f22" fmla="val 326"/>
                <a:gd name="f23" fmla="val 339"/>
                <a:gd name="f24" fmla="val 350"/>
                <a:gd name="f25" fmla="val 216"/>
                <a:gd name="f26" fmla="val 218"/>
                <a:gd name="f27" fmla="val 311"/>
                <a:gd name="f28" fmla="val 213"/>
                <a:gd name="f29" fmla="val 248"/>
                <a:gd name="f30" fmla="+- 0 0 -90"/>
                <a:gd name="f31" fmla="*/ f4 1 240"/>
                <a:gd name="f32" fmla="*/ f5 1 360"/>
                <a:gd name="f33" fmla="+- f2 0 f6"/>
                <a:gd name="f34" fmla="+- f7 0 f6"/>
                <a:gd name="f35" fmla="*/ f30 f0 1"/>
                <a:gd name="f36" fmla="*/ f34 1 240"/>
                <a:gd name="f37" fmla="*/ f33 1 360"/>
                <a:gd name="f38" fmla="*/ 189 f34 1"/>
                <a:gd name="f39" fmla="*/ 180 f33 1"/>
                <a:gd name="f40" fmla="*/ 0 f34 1"/>
                <a:gd name="f41" fmla="*/ 19 f33 1"/>
                <a:gd name="f42" fmla="*/ 159 f34 1"/>
                <a:gd name="f43" fmla="*/ 84 f33 1"/>
                <a:gd name="f44" fmla="*/ 240 f34 1"/>
                <a:gd name="f45" fmla="*/ 326 f33 1"/>
                <a:gd name="f46" fmla="*/ 360 f33 1"/>
                <a:gd name="f47" fmla="*/ 216 f34 1"/>
                <a:gd name="f48" fmla="*/ f35 1 f3"/>
                <a:gd name="f49" fmla="*/ f38 1 240"/>
                <a:gd name="f50" fmla="*/ f39 1 360"/>
                <a:gd name="f51" fmla="*/ f40 1 240"/>
                <a:gd name="f52" fmla="*/ f41 1 360"/>
                <a:gd name="f53" fmla="*/ f42 1 240"/>
                <a:gd name="f54" fmla="*/ f43 1 360"/>
                <a:gd name="f55" fmla="*/ f44 1 240"/>
                <a:gd name="f56" fmla="*/ f45 1 360"/>
                <a:gd name="f57" fmla="*/ f46 1 360"/>
                <a:gd name="f58" fmla="*/ f47 1 240"/>
                <a:gd name="f59" fmla="*/ 0 1 f36"/>
                <a:gd name="f60" fmla="*/ f7 1 f36"/>
                <a:gd name="f61" fmla="*/ 0 1 f37"/>
                <a:gd name="f62" fmla="*/ f2 1 f37"/>
                <a:gd name="f63" fmla="+- f48 0 f1"/>
                <a:gd name="f64" fmla="*/ f49 1 f36"/>
                <a:gd name="f65" fmla="*/ f50 1 f37"/>
                <a:gd name="f66" fmla="*/ f51 1 f36"/>
                <a:gd name="f67" fmla="*/ f52 1 f37"/>
                <a:gd name="f68" fmla="*/ f53 1 f36"/>
                <a:gd name="f69" fmla="*/ f54 1 f37"/>
                <a:gd name="f70" fmla="*/ f55 1 f36"/>
                <a:gd name="f71" fmla="*/ f56 1 f37"/>
                <a:gd name="f72" fmla="*/ f57 1 f37"/>
                <a:gd name="f73" fmla="*/ f58 1 f36"/>
                <a:gd name="f74" fmla="*/ f59 f31 1"/>
                <a:gd name="f75" fmla="*/ f60 f31 1"/>
                <a:gd name="f76" fmla="*/ f62 f32 1"/>
                <a:gd name="f77" fmla="*/ f61 f32 1"/>
                <a:gd name="f78" fmla="*/ f64 f31 1"/>
                <a:gd name="f79" fmla="*/ f65 f32 1"/>
                <a:gd name="f80" fmla="*/ f66 f31 1"/>
                <a:gd name="f81" fmla="*/ f67 f32 1"/>
                <a:gd name="f82" fmla="*/ f68 f31 1"/>
                <a:gd name="f83" fmla="*/ f69 f32 1"/>
                <a:gd name="f84" fmla="*/ f70 f31 1"/>
                <a:gd name="f85" fmla="*/ f71 f32 1"/>
                <a:gd name="f86" fmla="*/ f72 f32 1"/>
                <a:gd name="f87" fmla="*/ f73 f31 1"/>
              </a:gdLst>
              <a:ahLst/>
              <a:cxnLst>
                <a:cxn ang="3cd4">
                  <a:pos x="hc" y="t"/>
                </a:cxn>
                <a:cxn ang="0">
                  <a:pos x="r" y="vc"/>
                </a:cxn>
                <a:cxn ang="cd4">
                  <a:pos x="hc" y="b"/>
                </a:cxn>
                <a:cxn ang="cd2">
                  <a:pos x="l" y="vc"/>
                </a:cxn>
                <a:cxn ang="f63">
                  <a:pos x="f78" y="f79"/>
                </a:cxn>
                <a:cxn ang="f63">
                  <a:pos x="f80" y="f81"/>
                </a:cxn>
                <a:cxn ang="f63">
                  <a:pos x="f82" y="f83"/>
                </a:cxn>
                <a:cxn ang="f63">
                  <a:pos x="f84" y="f85"/>
                </a:cxn>
                <a:cxn ang="f63">
                  <a:pos x="f84" y="f86"/>
                </a:cxn>
                <a:cxn ang="f63">
                  <a:pos x="f87" y="f86"/>
                </a:cxn>
                <a:cxn ang="f63">
                  <a:pos x="f78" y="f79"/>
                </a:cxn>
              </a:cxnLst>
              <a:rect l="f74" t="f77" r="f75" b="f76"/>
              <a:pathLst>
                <a:path w="240" h="360">
                  <a:moveTo>
                    <a:pt x="f8" y="f3"/>
                  </a:moveTo>
                  <a:cubicBezTo>
                    <a:pt x="f9" y="f10"/>
                    <a:pt x="f11" y="f12"/>
                    <a:pt x="f6" y="f13"/>
                  </a:cubicBezTo>
                  <a:cubicBezTo>
                    <a:pt x="f14" y="f6"/>
                    <a:pt x="f15" y="f16"/>
                    <a:pt x="f17" y="f18"/>
                  </a:cubicBezTo>
                  <a:cubicBezTo>
                    <a:pt x="f19" y="f20"/>
                    <a:pt x="f7" y="f21"/>
                    <a:pt x="f7" y="f22"/>
                  </a:cubicBezTo>
                  <a:cubicBezTo>
                    <a:pt x="f7" y="f23"/>
                    <a:pt x="f7" y="f24"/>
                    <a:pt x="f7" y="f2"/>
                  </a:cubicBezTo>
                  <a:cubicBezTo>
                    <a:pt x="f25" y="f2"/>
                    <a:pt x="f25" y="f2"/>
                    <a:pt x="f25" y="f2"/>
                  </a:cubicBezTo>
                  <a:cubicBezTo>
                    <a:pt x="f26" y="f27"/>
                    <a:pt x="f28" y="f29"/>
                    <a:pt x="f8" y="f3"/>
                  </a:cubicBezTo>
                  <a:close/>
                </a:path>
              </a:pathLst>
            </a:custGeom>
            <a:solidFill>
              <a:srgbClr val="D2792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31" name="Freeform 53">
              <a:extLst>
                <a:ext uri="{FF2B5EF4-FFF2-40B4-BE49-F238E27FC236}">
                  <a16:creationId xmlns:a16="http://schemas.microsoft.com/office/drawing/2014/main" id="{E8514C7C-6EC4-4A1F-AF23-0CF009CBF7A5}"/>
                </a:ext>
              </a:extLst>
            </p:cNvPr>
            <p:cNvSpPr/>
            <p:nvPr/>
          </p:nvSpPr>
          <p:spPr>
            <a:xfrm flipH="1">
              <a:off x="11429451" y="5437653"/>
              <a:ext cx="111840" cy="410080"/>
            </a:xfrm>
            <a:custGeom>
              <a:avLst/>
              <a:gdLst>
                <a:gd name="f0" fmla="val 10800000"/>
                <a:gd name="f1" fmla="val 5400000"/>
                <a:gd name="f2" fmla="val 180"/>
                <a:gd name="f3" fmla="val w"/>
                <a:gd name="f4" fmla="val h"/>
                <a:gd name="f5" fmla="val 0"/>
                <a:gd name="f6" fmla="val 43"/>
                <a:gd name="f7" fmla="val 158"/>
                <a:gd name="f8" fmla="val 20"/>
                <a:gd name="f9" fmla="val 49"/>
                <a:gd name="f10" fmla="val 17"/>
                <a:gd name="f11" fmla="val 85"/>
                <a:gd name="f12" fmla="val 14"/>
                <a:gd name="f13" fmla="val 106"/>
                <a:gd name="f14" fmla="val 15"/>
                <a:gd name="f15" fmla="val 139"/>
                <a:gd name="f16" fmla="val 8"/>
                <a:gd name="f17" fmla="val 83"/>
                <a:gd name="f18" fmla="val 18"/>
                <a:gd name="f19" fmla="+- 0 0 -90"/>
                <a:gd name="f20" fmla="*/ f3 1 43"/>
                <a:gd name="f21" fmla="*/ f4 1 158"/>
                <a:gd name="f22" fmla="+- f7 0 f5"/>
                <a:gd name="f23" fmla="+- f6 0 f5"/>
                <a:gd name="f24" fmla="*/ f19 f0 1"/>
                <a:gd name="f25" fmla="*/ f23 1 43"/>
                <a:gd name="f26" fmla="*/ f22 1 158"/>
                <a:gd name="f27" fmla="*/ 43 f23 1"/>
                <a:gd name="f28" fmla="*/ 0 f22 1"/>
                <a:gd name="f29" fmla="*/ 17 f23 1"/>
                <a:gd name="f30" fmla="*/ 85 f22 1"/>
                <a:gd name="f31" fmla="*/ 15 f23 1"/>
                <a:gd name="f32" fmla="*/ 158 f22 1"/>
                <a:gd name="f33" fmla="*/ 8 f23 1"/>
                <a:gd name="f34" fmla="*/ 83 f22 1"/>
                <a:gd name="f35" fmla="*/ f24 1 f2"/>
                <a:gd name="f36" fmla="*/ f27 1 43"/>
                <a:gd name="f37" fmla="*/ f28 1 158"/>
                <a:gd name="f38" fmla="*/ f29 1 43"/>
                <a:gd name="f39" fmla="*/ f30 1 158"/>
                <a:gd name="f40" fmla="*/ f31 1 43"/>
                <a:gd name="f41" fmla="*/ f32 1 158"/>
                <a:gd name="f42" fmla="*/ f33 1 43"/>
                <a:gd name="f43" fmla="*/ f34 1 158"/>
                <a:gd name="f44" fmla="*/ 0 1 f25"/>
                <a:gd name="f45" fmla="*/ f6 1 f25"/>
                <a:gd name="f46" fmla="*/ 0 1 f26"/>
                <a:gd name="f47" fmla="*/ f7 1 f26"/>
                <a:gd name="f48" fmla="+- f35 0 f1"/>
                <a:gd name="f49" fmla="*/ f36 1 f25"/>
                <a:gd name="f50" fmla="*/ f37 1 f26"/>
                <a:gd name="f51" fmla="*/ f38 1 f25"/>
                <a:gd name="f52" fmla="*/ f39 1 f26"/>
                <a:gd name="f53" fmla="*/ f40 1 f25"/>
                <a:gd name="f54" fmla="*/ f41 1 f26"/>
                <a:gd name="f55" fmla="*/ f42 1 f25"/>
                <a:gd name="f56" fmla="*/ f43 1 f26"/>
                <a:gd name="f57" fmla="*/ f44 f20 1"/>
                <a:gd name="f58" fmla="*/ f45 f20 1"/>
                <a:gd name="f59" fmla="*/ f47 f21 1"/>
                <a:gd name="f60" fmla="*/ f46 f21 1"/>
                <a:gd name="f61" fmla="*/ f49 f20 1"/>
                <a:gd name="f62" fmla="*/ f50 f21 1"/>
                <a:gd name="f63" fmla="*/ f51 f20 1"/>
                <a:gd name="f64" fmla="*/ f52 f21 1"/>
                <a:gd name="f65" fmla="*/ f53 f20 1"/>
                <a:gd name="f66" fmla="*/ f54 f21 1"/>
                <a:gd name="f67" fmla="*/ f55 f20 1"/>
                <a:gd name="f68" fmla="*/ f56 f21 1"/>
              </a:gdLst>
              <a:ahLst/>
              <a:cxnLst>
                <a:cxn ang="3cd4">
                  <a:pos x="hc" y="t"/>
                </a:cxn>
                <a:cxn ang="0">
                  <a:pos x="r" y="vc"/>
                </a:cxn>
                <a:cxn ang="cd4">
                  <a:pos x="hc" y="b"/>
                </a:cxn>
                <a:cxn ang="cd2">
                  <a:pos x="l" y="vc"/>
                </a:cxn>
                <a:cxn ang="f48">
                  <a:pos x="f61" y="f62"/>
                </a:cxn>
                <a:cxn ang="f48">
                  <a:pos x="f63" y="f64"/>
                </a:cxn>
                <a:cxn ang="f48">
                  <a:pos x="f65" y="f66"/>
                </a:cxn>
                <a:cxn ang="f48">
                  <a:pos x="f67" y="f68"/>
                </a:cxn>
                <a:cxn ang="f48">
                  <a:pos x="f61" y="f62"/>
                </a:cxn>
              </a:cxnLst>
              <a:rect l="f57" t="f60" r="f58" b="f59"/>
              <a:pathLst>
                <a:path w="43" h="158">
                  <a:moveTo>
                    <a:pt x="f6" y="f5"/>
                  </a:moveTo>
                  <a:cubicBezTo>
                    <a:pt x="f6" y="f5"/>
                    <a:pt x="f8" y="f9"/>
                    <a:pt x="f10" y="f11"/>
                  </a:cubicBezTo>
                  <a:cubicBezTo>
                    <a:pt x="f12" y="f13"/>
                    <a:pt x="f14" y="f7"/>
                    <a:pt x="f14" y="f7"/>
                  </a:cubicBezTo>
                  <a:cubicBezTo>
                    <a:pt x="f14" y="f7"/>
                    <a:pt x="f5" y="f15"/>
                    <a:pt x="f16" y="f17"/>
                  </a:cubicBezTo>
                  <a:cubicBezTo>
                    <a:pt x="f18" y="f14"/>
                    <a:pt x="f6" y="f5"/>
                    <a:pt x="f6" y="f5"/>
                  </a:cubicBezTo>
                  <a:close/>
                </a:path>
              </a:pathLst>
            </a:custGeom>
            <a:solidFill>
              <a:srgbClr val="7E9D3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32" name="Freeform 54">
              <a:extLst>
                <a:ext uri="{FF2B5EF4-FFF2-40B4-BE49-F238E27FC236}">
                  <a16:creationId xmlns:a16="http://schemas.microsoft.com/office/drawing/2014/main" id="{ABF0434B-026A-4B24-8562-867012A3B57D}"/>
                </a:ext>
              </a:extLst>
            </p:cNvPr>
            <p:cNvSpPr/>
            <p:nvPr/>
          </p:nvSpPr>
          <p:spPr>
            <a:xfrm flipH="1">
              <a:off x="10779239" y="6144886"/>
              <a:ext cx="319079" cy="722577"/>
            </a:xfrm>
            <a:custGeom>
              <a:avLst/>
              <a:gdLst>
                <a:gd name="f0" fmla="val 10800000"/>
                <a:gd name="f1" fmla="val 5400000"/>
                <a:gd name="f2" fmla="val 180"/>
                <a:gd name="f3" fmla="val w"/>
                <a:gd name="f4" fmla="val h"/>
                <a:gd name="f5" fmla="val 0"/>
                <a:gd name="f6" fmla="val 123"/>
                <a:gd name="f7" fmla="val 279"/>
                <a:gd name="f8" fmla="val 70"/>
                <a:gd name="f9" fmla="val 131"/>
                <a:gd name="f10" fmla="val 59"/>
                <a:gd name="f11" fmla="val 83"/>
                <a:gd name="f12" fmla="val 74"/>
                <a:gd name="f13" fmla="val 35"/>
                <a:gd name="f14" fmla="val 94"/>
                <a:gd name="f15" fmla="val 71"/>
                <a:gd name="f16" fmla="val 112"/>
                <a:gd name="f17" fmla="val 108"/>
                <a:gd name="f18" fmla="val 239"/>
                <a:gd name="f19" fmla="val 245"/>
                <a:gd name="f20" fmla="val 248"/>
                <a:gd name="f21" fmla="val 122"/>
                <a:gd name="f22" fmla="val 263"/>
                <a:gd name="f23" fmla="val 120"/>
                <a:gd name="f24" fmla="val 78"/>
                <a:gd name="f25" fmla="val 80"/>
                <a:gd name="f26" fmla="val 237"/>
                <a:gd name="f27" fmla="val 81"/>
                <a:gd name="f28" fmla="+- 0 0 -90"/>
                <a:gd name="f29" fmla="*/ f3 1 123"/>
                <a:gd name="f30" fmla="*/ f4 1 279"/>
                <a:gd name="f31" fmla="+- f7 0 f5"/>
                <a:gd name="f32" fmla="+- f6 0 f5"/>
                <a:gd name="f33" fmla="*/ f28 f0 1"/>
                <a:gd name="f34" fmla="*/ f32 1 123"/>
                <a:gd name="f35" fmla="*/ f31 1 279"/>
                <a:gd name="f36" fmla="*/ 70 f32 1"/>
                <a:gd name="f37" fmla="*/ 131 f31 1"/>
                <a:gd name="f38" fmla="*/ 0 f32 1"/>
                <a:gd name="f39" fmla="*/ 0 f31 1"/>
                <a:gd name="f40" fmla="*/ 94 f32 1"/>
                <a:gd name="f41" fmla="*/ 71 f31 1"/>
                <a:gd name="f42" fmla="*/ 123 f32 1"/>
                <a:gd name="f43" fmla="*/ 245 f31 1"/>
                <a:gd name="f44" fmla="*/ 120 f32 1"/>
                <a:gd name="f45" fmla="*/ 279 f31 1"/>
                <a:gd name="f46" fmla="*/ 78 f32 1"/>
                <a:gd name="f47" fmla="*/ f33 1 f2"/>
                <a:gd name="f48" fmla="*/ f36 1 123"/>
                <a:gd name="f49" fmla="*/ f37 1 279"/>
                <a:gd name="f50" fmla="*/ f38 1 123"/>
                <a:gd name="f51" fmla="*/ f39 1 279"/>
                <a:gd name="f52" fmla="*/ f40 1 123"/>
                <a:gd name="f53" fmla="*/ f41 1 279"/>
                <a:gd name="f54" fmla="*/ f42 1 123"/>
                <a:gd name="f55" fmla="*/ f43 1 279"/>
                <a:gd name="f56" fmla="*/ f44 1 123"/>
                <a:gd name="f57" fmla="*/ f45 1 279"/>
                <a:gd name="f58" fmla="*/ f46 1 123"/>
                <a:gd name="f59" fmla="*/ 0 1 f34"/>
                <a:gd name="f60" fmla="*/ f6 1 f34"/>
                <a:gd name="f61" fmla="*/ 0 1 f35"/>
                <a:gd name="f62" fmla="*/ f7 1 f35"/>
                <a:gd name="f63" fmla="+- f47 0 f1"/>
                <a:gd name="f64" fmla="*/ f48 1 f34"/>
                <a:gd name="f65" fmla="*/ f49 1 f35"/>
                <a:gd name="f66" fmla="*/ f50 1 f34"/>
                <a:gd name="f67" fmla="*/ f51 1 f35"/>
                <a:gd name="f68" fmla="*/ f52 1 f34"/>
                <a:gd name="f69" fmla="*/ f53 1 f35"/>
                <a:gd name="f70" fmla="*/ f54 1 f34"/>
                <a:gd name="f71" fmla="*/ f55 1 f35"/>
                <a:gd name="f72" fmla="*/ f56 1 f34"/>
                <a:gd name="f73" fmla="*/ f57 1 f35"/>
                <a:gd name="f74" fmla="*/ f58 1 f34"/>
                <a:gd name="f75" fmla="*/ f59 f29 1"/>
                <a:gd name="f76" fmla="*/ f60 f29 1"/>
                <a:gd name="f77" fmla="*/ f62 f30 1"/>
                <a:gd name="f78" fmla="*/ f61 f30 1"/>
                <a:gd name="f79" fmla="*/ f64 f29 1"/>
                <a:gd name="f80" fmla="*/ f65 f30 1"/>
                <a:gd name="f81" fmla="*/ f66 f29 1"/>
                <a:gd name="f82" fmla="*/ f67 f30 1"/>
                <a:gd name="f83" fmla="*/ f68 f29 1"/>
                <a:gd name="f84" fmla="*/ f69 f30 1"/>
                <a:gd name="f85" fmla="*/ f70 f29 1"/>
                <a:gd name="f86" fmla="*/ f71 f30 1"/>
                <a:gd name="f87" fmla="*/ f72 f29 1"/>
                <a:gd name="f88" fmla="*/ f73 f30 1"/>
                <a:gd name="f89" fmla="*/ f74 f29 1"/>
              </a:gdLst>
              <a:ahLst/>
              <a:cxnLst>
                <a:cxn ang="3cd4">
                  <a:pos x="hc" y="t"/>
                </a:cxn>
                <a:cxn ang="0">
                  <a:pos x="r" y="vc"/>
                </a:cxn>
                <a:cxn ang="cd4">
                  <a:pos x="hc" y="b"/>
                </a:cxn>
                <a:cxn ang="cd2">
                  <a:pos x="l" y="vc"/>
                </a:cxn>
                <a:cxn ang="f63">
                  <a:pos x="f79" y="f80"/>
                </a:cxn>
                <a:cxn ang="f63">
                  <a:pos x="f81" y="f82"/>
                </a:cxn>
                <a:cxn ang="f63">
                  <a:pos x="f83" y="f84"/>
                </a:cxn>
                <a:cxn ang="f63">
                  <a:pos x="f85" y="f86"/>
                </a:cxn>
                <a:cxn ang="f63">
                  <a:pos x="f87" y="f88"/>
                </a:cxn>
                <a:cxn ang="f63">
                  <a:pos x="f89" y="f88"/>
                </a:cxn>
                <a:cxn ang="f63">
                  <a:pos x="f79" y="f80"/>
                </a:cxn>
              </a:cxnLst>
              <a:rect l="f75" t="f78" r="f76" b="f77"/>
              <a:pathLst>
                <a:path w="123" h="279">
                  <a:moveTo>
                    <a:pt x="f8" y="f9"/>
                  </a:moveTo>
                  <a:cubicBezTo>
                    <a:pt x="f10" y="f11"/>
                    <a:pt x="f5" y="f5"/>
                    <a:pt x="f5" y="f5"/>
                  </a:cubicBezTo>
                  <a:cubicBezTo>
                    <a:pt x="f5" y="f5"/>
                    <a:pt x="f12" y="f13"/>
                    <a:pt x="f14" y="f15"/>
                  </a:cubicBezTo>
                  <a:cubicBezTo>
                    <a:pt x="f16" y="f17"/>
                    <a:pt x="f6" y="f18"/>
                    <a:pt x="f6" y="f19"/>
                  </a:cubicBezTo>
                  <a:cubicBezTo>
                    <a:pt x="f6" y="f20"/>
                    <a:pt x="f21" y="f22"/>
                    <a:pt x="f23" y="f7"/>
                  </a:cubicBezTo>
                  <a:cubicBezTo>
                    <a:pt x="f24" y="f7"/>
                    <a:pt x="f24" y="f7"/>
                    <a:pt x="f24" y="f7"/>
                  </a:cubicBezTo>
                  <a:cubicBezTo>
                    <a:pt x="f25" y="f26"/>
                    <a:pt x="f27" y="f2"/>
                    <a:pt x="f8" y="f9"/>
                  </a:cubicBezTo>
                  <a:close/>
                </a:path>
              </a:pathLst>
            </a:custGeom>
            <a:solidFill>
              <a:srgbClr val="FFF7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33" name="Freeform 55">
              <a:extLst>
                <a:ext uri="{FF2B5EF4-FFF2-40B4-BE49-F238E27FC236}">
                  <a16:creationId xmlns:a16="http://schemas.microsoft.com/office/drawing/2014/main" id="{6F5CFB7A-4522-47E7-AB24-624AB711382D}"/>
                </a:ext>
              </a:extLst>
            </p:cNvPr>
            <p:cNvSpPr/>
            <p:nvPr/>
          </p:nvSpPr>
          <p:spPr>
            <a:xfrm flipH="1">
              <a:off x="10737570" y="6121862"/>
              <a:ext cx="399117" cy="745601"/>
            </a:xfrm>
            <a:custGeom>
              <a:avLst/>
              <a:gdLst>
                <a:gd name="f0" fmla="val 10800000"/>
                <a:gd name="f1" fmla="val 5400000"/>
                <a:gd name="f2" fmla="val 180"/>
                <a:gd name="f3" fmla="val w"/>
                <a:gd name="f4" fmla="val h"/>
                <a:gd name="f5" fmla="val 0"/>
                <a:gd name="f6" fmla="val 154"/>
                <a:gd name="f7" fmla="val 288"/>
                <a:gd name="f8" fmla="val 119"/>
                <a:gd name="f9" fmla="val 144"/>
                <a:gd name="f10" fmla="val 98"/>
                <a:gd name="f11" fmla="val 50"/>
                <a:gd name="f12" fmla="val 110"/>
                <a:gd name="f13" fmla="val 16"/>
                <a:gd name="f14" fmla="val 141"/>
                <a:gd name="f15" fmla="val 148"/>
                <a:gd name="f16" fmla="val 200"/>
                <a:gd name="f17" fmla="val 152"/>
                <a:gd name="f18" fmla="val 248"/>
                <a:gd name="f19" fmla="val 128"/>
                <a:gd name="f20" fmla="val 129"/>
                <a:gd name="f21" fmla="val 240"/>
                <a:gd name="f22" fmla="val 186"/>
                <a:gd name="f23" fmla="+- 0 0 -90"/>
                <a:gd name="f24" fmla="*/ f3 1 154"/>
                <a:gd name="f25" fmla="*/ f4 1 288"/>
                <a:gd name="f26" fmla="+- f7 0 f5"/>
                <a:gd name="f27" fmla="+- f6 0 f5"/>
                <a:gd name="f28" fmla="*/ f23 f0 1"/>
                <a:gd name="f29" fmla="*/ f27 1 154"/>
                <a:gd name="f30" fmla="*/ f26 1 288"/>
                <a:gd name="f31" fmla="*/ 119 f27 1"/>
                <a:gd name="f32" fmla="*/ 144 f26 1"/>
                <a:gd name="f33" fmla="*/ 0 f27 1"/>
                <a:gd name="f34" fmla="*/ 0 f26 1"/>
                <a:gd name="f35" fmla="*/ 141 f27 1"/>
                <a:gd name="f36" fmla="*/ 148 f26 1"/>
                <a:gd name="f37" fmla="*/ 148 f27 1"/>
                <a:gd name="f38" fmla="*/ 288 f26 1"/>
                <a:gd name="f39" fmla="*/ 128 f27 1"/>
                <a:gd name="f40" fmla="*/ f28 1 f2"/>
                <a:gd name="f41" fmla="*/ f31 1 154"/>
                <a:gd name="f42" fmla="*/ f32 1 288"/>
                <a:gd name="f43" fmla="*/ f33 1 154"/>
                <a:gd name="f44" fmla="*/ f34 1 288"/>
                <a:gd name="f45" fmla="*/ f35 1 154"/>
                <a:gd name="f46" fmla="*/ f36 1 288"/>
                <a:gd name="f47" fmla="*/ f37 1 154"/>
                <a:gd name="f48" fmla="*/ f38 1 288"/>
                <a:gd name="f49" fmla="*/ f39 1 154"/>
                <a:gd name="f50" fmla="*/ 0 1 f29"/>
                <a:gd name="f51" fmla="*/ f6 1 f29"/>
                <a:gd name="f52" fmla="*/ 0 1 f30"/>
                <a:gd name="f53" fmla="*/ f7 1 f30"/>
                <a:gd name="f54" fmla="+- f40 0 f1"/>
                <a:gd name="f55" fmla="*/ f41 1 f29"/>
                <a:gd name="f56" fmla="*/ f42 1 f30"/>
                <a:gd name="f57" fmla="*/ f43 1 f29"/>
                <a:gd name="f58" fmla="*/ f44 1 f30"/>
                <a:gd name="f59" fmla="*/ f45 1 f29"/>
                <a:gd name="f60" fmla="*/ f46 1 f30"/>
                <a:gd name="f61" fmla="*/ f47 1 f29"/>
                <a:gd name="f62" fmla="*/ f48 1 f30"/>
                <a:gd name="f63" fmla="*/ f49 1 f29"/>
                <a:gd name="f64" fmla="*/ f50 f24 1"/>
                <a:gd name="f65" fmla="*/ f51 f24 1"/>
                <a:gd name="f66" fmla="*/ f53 f25 1"/>
                <a:gd name="f67" fmla="*/ f52 f25 1"/>
                <a:gd name="f68" fmla="*/ f55 f24 1"/>
                <a:gd name="f69" fmla="*/ f56 f25 1"/>
                <a:gd name="f70" fmla="*/ f57 f24 1"/>
                <a:gd name="f71" fmla="*/ f58 f25 1"/>
                <a:gd name="f72" fmla="*/ f59 f24 1"/>
                <a:gd name="f73" fmla="*/ f60 f25 1"/>
                <a:gd name="f74" fmla="*/ f61 f24 1"/>
                <a:gd name="f75" fmla="*/ f62 f25 1"/>
                <a:gd name="f76" fmla="*/ f63 f24 1"/>
              </a:gdLst>
              <a:ahLst/>
              <a:cxnLst>
                <a:cxn ang="3cd4">
                  <a:pos x="hc" y="t"/>
                </a:cxn>
                <a:cxn ang="0">
                  <a:pos x="r" y="vc"/>
                </a:cxn>
                <a:cxn ang="cd4">
                  <a:pos x="hc" y="b"/>
                </a:cxn>
                <a:cxn ang="cd2">
                  <a:pos x="l" y="vc"/>
                </a:cxn>
                <a:cxn ang="f54">
                  <a:pos x="f68" y="f69"/>
                </a:cxn>
                <a:cxn ang="f54">
                  <a:pos x="f70" y="f71"/>
                </a:cxn>
                <a:cxn ang="f54">
                  <a:pos x="f72" y="f73"/>
                </a:cxn>
                <a:cxn ang="f54">
                  <a:pos x="f74" y="f75"/>
                </a:cxn>
                <a:cxn ang="f54">
                  <a:pos x="f76" y="f75"/>
                </a:cxn>
                <a:cxn ang="f54">
                  <a:pos x="f68" y="f69"/>
                </a:cxn>
              </a:cxnLst>
              <a:rect l="f64" t="f67" r="f65" b="f66"/>
              <a:pathLst>
                <a:path w="154" h="288">
                  <a:moveTo>
                    <a:pt x="f8" y="f9"/>
                  </a:moveTo>
                  <a:cubicBezTo>
                    <a:pt x="f10" y="f11"/>
                    <a:pt x="f5" y="f5"/>
                    <a:pt x="f5" y="f5"/>
                  </a:cubicBezTo>
                  <a:cubicBezTo>
                    <a:pt x="f5" y="f5"/>
                    <a:pt x="f12" y="f13"/>
                    <a:pt x="f14" y="f15"/>
                  </a:cubicBezTo>
                  <a:cubicBezTo>
                    <a:pt x="f6" y="f16"/>
                    <a:pt x="f17" y="f18"/>
                    <a:pt x="f15" y="f7"/>
                  </a:cubicBezTo>
                  <a:cubicBezTo>
                    <a:pt x="f19" y="f7"/>
                    <a:pt x="f19" y="f7"/>
                    <a:pt x="f19" y="f7"/>
                  </a:cubicBezTo>
                  <a:cubicBezTo>
                    <a:pt x="f20" y="f21"/>
                    <a:pt x="f19" y="f22"/>
                    <a:pt x="f8" y="f9"/>
                  </a:cubicBezTo>
                  <a:close/>
                </a:path>
              </a:pathLst>
            </a:custGeom>
            <a:solidFill>
              <a:srgbClr val="D2792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34" name="Freeform 56">
              <a:extLst>
                <a:ext uri="{FF2B5EF4-FFF2-40B4-BE49-F238E27FC236}">
                  <a16:creationId xmlns:a16="http://schemas.microsoft.com/office/drawing/2014/main" id="{51157FF7-C71F-4EF2-B773-BB9611707829}"/>
                </a:ext>
              </a:extLst>
            </p:cNvPr>
            <p:cNvSpPr/>
            <p:nvPr/>
          </p:nvSpPr>
          <p:spPr>
            <a:xfrm flipH="1">
              <a:off x="11887785" y="6186546"/>
              <a:ext cx="302629" cy="680917"/>
            </a:xfrm>
            <a:custGeom>
              <a:avLst/>
              <a:gdLst>
                <a:gd name="f0" fmla="val 10800000"/>
                <a:gd name="f1" fmla="val 5400000"/>
                <a:gd name="f2" fmla="val 180"/>
                <a:gd name="f3" fmla="val w"/>
                <a:gd name="f4" fmla="val h"/>
                <a:gd name="f5" fmla="val 0"/>
                <a:gd name="f6" fmla="val 117"/>
                <a:gd name="f7" fmla="val 263"/>
                <a:gd name="f8" fmla="val 194"/>
                <a:gd name="f9" fmla="val 5"/>
                <a:gd name="f10" fmla="val 152"/>
                <a:gd name="f11" fmla="val 13"/>
                <a:gd name="f12" fmla="val 94"/>
                <a:gd name="f13" fmla="val 24"/>
                <a:gd name="f14" fmla="val 72"/>
                <a:gd name="f15" fmla="val 44"/>
                <a:gd name="f16" fmla="val 36"/>
                <a:gd name="f17" fmla="val 58"/>
                <a:gd name="f18" fmla="val 84"/>
                <a:gd name="f19" fmla="val 48"/>
                <a:gd name="f20" fmla="val 131"/>
                <a:gd name="f21" fmla="val 38"/>
                <a:gd name="f22" fmla="val 175"/>
                <a:gd name="f23" fmla="val 37"/>
                <a:gd name="f24" fmla="val 224"/>
                <a:gd name="f25" fmla="val 40"/>
                <a:gd name="f26" fmla="+- 0 0 -90"/>
                <a:gd name="f27" fmla="*/ f3 1 117"/>
                <a:gd name="f28" fmla="*/ f4 1 263"/>
                <a:gd name="f29" fmla="+- f7 0 f5"/>
                <a:gd name="f30" fmla="+- f6 0 f5"/>
                <a:gd name="f31" fmla="*/ f26 f0 1"/>
                <a:gd name="f32" fmla="*/ f30 1 117"/>
                <a:gd name="f33" fmla="*/ f29 1 263"/>
                <a:gd name="f34" fmla="*/ 0 f30 1"/>
                <a:gd name="f35" fmla="*/ 194 f29 1"/>
                <a:gd name="f36" fmla="*/ 24 f30 1"/>
                <a:gd name="f37" fmla="*/ 72 f29 1"/>
                <a:gd name="f38" fmla="*/ 117 f30 1"/>
                <a:gd name="f39" fmla="*/ 0 f29 1"/>
                <a:gd name="f40" fmla="*/ 48 f30 1"/>
                <a:gd name="f41" fmla="*/ 131 f29 1"/>
                <a:gd name="f42" fmla="*/ 40 f30 1"/>
                <a:gd name="f43" fmla="*/ 263 f29 1"/>
                <a:gd name="f44" fmla="*/ f31 1 f2"/>
                <a:gd name="f45" fmla="*/ f34 1 117"/>
                <a:gd name="f46" fmla="*/ f35 1 263"/>
                <a:gd name="f47" fmla="*/ f36 1 117"/>
                <a:gd name="f48" fmla="*/ f37 1 263"/>
                <a:gd name="f49" fmla="*/ f38 1 117"/>
                <a:gd name="f50" fmla="*/ f39 1 263"/>
                <a:gd name="f51" fmla="*/ f40 1 117"/>
                <a:gd name="f52" fmla="*/ f41 1 263"/>
                <a:gd name="f53" fmla="*/ f42 1 117"/>
                <a:gd name="f54" fmla="*/ f43 1 263"/>
                <a:gd name="f55" fmla="*/ 0 1 f32"/>
                <a:gd name="f56" fmla="*/ f6 1 f32"/>
                <a:gd name="f57" fmla="*/ 0 1 f33"/>
                <a:gd name="f58" fmla="*/ f7 1 f33"/>
                <a:gd name="f59" fmla="+- f44 0 f1"/>
                <a:gd name="f60" fmla="*/ f45 1 f32"/>
                <a:gd name="f61" fmla="*/ f46 1 f33"/>
                <a:gd name="f62" fmla="*/ f47 1 f32"/>
                <a:gd name="f63" fmla="*/ f48 1 f33"/>
                <a:gd name="f64" fmla="*/ f49 1 f32"/>
                <a:gd name="f65" fmla="*/ f50 1 f33"/>
                <a:gd name="f66" fmla="*/ f51 1 f32"/>
                <a:gd name="f67" fmla="*/ f52 1 f33"/>
                <a:gd name="f68" fmla="*/ f53 1 f32"/>
                <a:gd name="f69" fmla="*/ f54 1 f33"/>
                <a:gd name="f70" fmla="*/ f55 f27 1"/>
                <a:gd name="f71" fmla="*/ f56 f27 1"/>
                <a:gd name="f72" fmla="*/ f58 f28 1"/>
                <a:gd name="f73" fmla="*/ f57 f28 1"/>
                <a:gd name="f74" fmla="*/ f60 f27 1"/>
                <a:gd name="f75" fmla="*/ f61 f28 1"/>
                <a:gd name="f76" fmla="*/ f62 f27 1"/>
                <a:gd name="f77" fmla="*/ f63 f28 1"/>
                <a:gd name="f78" fmla="*/ f64 f27 1"/>
                <a:gd name="f79" fmla="*/ f65 f28 1"/>
                <a:gd name="f80" fmla="*/ f66 f27 1"/>
                <a:gd name="f81" fmla="*/ f67 f28 1"/>
                <a:gd name="f82" fmla="*/ f68 f27 1"/>
                <a:gd name="f83" fmla="*/ f69 f28 1"/>
              </a:gdLst>
              <a:ahLst/>
              <a:cxnLst>
                <a:cxn ang="3cd4">
                  <a:pos x="hc" y="t"/>
                </a:cxn>
                <a:cxn ang="0">
                  <a:pos x="r" y="vc"/>
                </a:cxn>
                <a:cxn ang="cd4">
                  <a:pos x="hc" y="b"/>
                </a:cxn>
                <a:cxn ang="cd2">
                  <a:pos x="l" y="vc"/>
                </a:cxn>
                <a:cxn ang="f59">
                  <a:pos x="f74" y="f75"/>
                </a:cxn>
                <a:cxn ang="f59">
                  <a:pos x="f76" y="f77"/>
                </a:cxn>
                <a:cxn ang="f59">
                  <a:pos x="f78" y="f79"/>
                </a:cxn>
                <a:cxn ang="f59">
                  <a:pos x="f80" y="f81"/>
                </a:cxn>
                <a:cxn ang="f59">
                  <a:pos x="f82" y="f83"/>
                </a:cxn>
                <a:cxn ang="f59">
                  <a:pos x="f74" y="f83"/>
                </a:cxn>
                <a:cxn ang="f59">
                  <a:pos x="f74" y="f75"/>
                </a:cxn>
                <a:cxn ang="f59">
                  <a:pos x="f74" y="f75"/>
                </a:cxn>
              </a:cxnLst>
              <a:rect l="f70" t="f73" r="f71" b="f72"/>
              <a:pathLst>
                <a:path w="117" h="263">
                  <a:moveTo>
                    <a:pt x="f5" y="f8"/>
                  </a:moveTo>
                  <a:cubicBezTo>
                    <a:pt x="f9" y="f10"/>
                    <a:pt x="f11" y="f12"/>
                    <a:pt x="f13" y="f14"/>
                  </a:cubicBezTo>
                  <a:cubicBezTo>
                    <a:pt x="f15" y="f16"/>
                    <a:pt x="f6" y="f5"/>
                    <a:pt x="f6" y="f5"/>
                  </a:cubicBezTo>
                  <a:cubicBezTo>
                    <a:pt x="f6" y="f5"/>
                    <a:pt x="f17" y="f18"/>
                    <a:pt x="f19" y="f20"/>
                  </a:cubicBezTo>
                  <a:cubicBezTo>
                    <a:pt x="f21" y="f22"/>
                    <a:pt x="f23" y="f24"/>
                    <a:pt x="f25" y="f7"/>
                  </a:cubicBezTo>
                  <a:cubicBezTo>
                    <a:pt x="f5" y="f7"/>
                    <a:pt x="f5" y="f7"/>
                    <a:pt x="f5" y="f7"/>
                  </a:cubicBezTo>
                  <a:cubicBezTo>
                    <a:pt x="f5" y="f8"/>
                    <a:pt x="f5" y="f8"/>
                    <a:pt x="f5" y="f8"/>
                  </a:cubicBezTo>
                  <a:cubicBezTo>
                    <a:pt x="f5" y="f8"/>
                    <a:pt x="f5" y="f8"/>
                    <a:pt x="f5" y="f8"/>
                  </a:cubicBezTo>
                  <a:close/>
                </a:path>
              </a:pathLst>
            </a:custGeom>
            <a:solidFill>
              <a:srgbClr val="FFF7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35" name="Freeform 57">
              <a:extLst>
                <a:ext uri="{FF2B5EF4-FFF2-40B4-BE49-F238E27FC236}">
                  <a16:creationId xmlns:a16="http://schemas.microsoft.com/office/drawing/2014/main" id="{175DEC5A-F6E5-4CFB-92A5-E98C600A7E60}"/>
                </a:ext>
              </a:extLst>
            </p:cNvPr>
            <p:cNvSpPr/>
            <p:nvPr/>
          </p:nvSpPr>
          <p:spPr>
            <a:xfrm flipH="1">
              <a:off x="11846116" y="6165716"/>
              <a:ext cx="344299" cy="701747"/>
            </a:xfrm>
            <a:custGeom>
              <a:avLst/>
              <a:gdLst>
                <a:gd name="f0" fmla="val 10800000"/>
                <a:gd name="f1" fmla="val 5400000"/>
                <a:gd name="f2" fmla="val 180"/>
                <a:gd name="f3" fmla="val w"/>
                <a:gd name="f4" fmla="val h"/>
                <a:gd name="f5" fmla="val 0"/>
                <a:gd name="f6" fmla="val 133"/>
                <a:gd name="f7" fmla="val 271"/>
                <a:gd name="f8" fmla="val 118"/>
                <a:gd name="f9" fmla="val 38"/>
                <a:gd name="f10" fmla="val 13"/>
                <a:gd name="f11" fmla="val 34"/>
                <a:gd name="f12" fmla="val 50"/>
                <a:gd name="f13" fmla="val 144"/>
                <a:gd name="f14" fmla="val 5"/>
                <a:gd name="f15" fmla="val 181"/>
                <a:gd name="f16" fmla="val 3"/>
                <a:gd name="f17" fmla="val 228"/>
                <a:gd name="f18" fmla="val 4"/>
                <a:gd name="f19" fmla="+- 0 0 -90"/>
                <a:gd name="f20" fmla="*/ f3 1 133"/>
                <a:gd name="f21" fmla="*/ f4 1 271"/>
                <a:gd name="f22" fmla="+- f7 0 f5"/>
                <a:gd name="f23" fmla="+- f6 0 f5"/>
                <a:gd name="f24" fmla="*/ f19 f0 1"/>
                <a:gd name="f25" fmla="*/ f23 1 133"/>
                <a:gd name="f26" fmla="*/ f22 1 271"/>
                <a:gd name="f27" fmla="*/ 0 f23 1"/>
                <a:gd name="f28" fmla="*/ 118 f22 1"/>
                <a:gd name="f29" fmla="*/ 133 f23 1"/>
                <a:gd name="f30" fmla="*/ 0 f22 1"/>
                <a:gd name="f31" fmla="*/ 13 f23 1"/>
                <a:gd name="f32" fmla="*/ 144 f22 1"/>
                <a:gd name="f33" fmla="*/ 4 f23 1"/>
                <a:gd name="f34" fmla="*/ 271 f22 1"/>
                <a:gd name="f35" fmla="*/ f24 1 f2"/>
                <a:gd name="f36" fmla="*/ f27 1 133"/>
                <a:gd name="f37" fmla="*/ f28 1 271"/>
                <a:gd name="f38" fmla="*/ f29 1 133"/>
                <a:gd name="f39" fmla="*/ f30 1 271"/>
                <a:gd name="f40" fmla="*/ f31 1 133"/>
                <a:gd name="f41" fmla="*/ f32 1 271"/>
                <a:gd name="f42" fmla="*/ f33 1 133"/>
                <a:gd name="f43" fmla="*/ f34 1 271"/>
                <a:gd name="f44" fmla="*/ 0 1 f25"/>
                <a:gd name="f45" fmla="*/ f6 1 f25"/>
                <a:gd name="f46" fmla="*/ 0 1 f26"/>
                <a:gd name="f47" fmla="*/ f7 1 f26"/>
                <a:gd name="f48" fmla="+- f35 0 f1"/>
                <a:gd name="f49" fmla="*/ f36 1 f25"/>
                <a:gd name="f50" fmla="*/ f37 1 f26"/>
                <a:gd name="f51" fmla="*/ f38 1 f25"/>
                <a:gd name="f52" fmla="*/ f39 1 f26"/>
                <a:gd name="f53" fmla="*/ f40 1 f25"/>
                <a:gd name="f54" fmla="*/ f41 1 f26"/>
                <a:gd name="f55" fmla="*/ f42 1 f25"/>
                <a:gd name="f56" fmla="*/ f43 1 f26"/>
                <a:gd name="f57" fmla="*/ f44 f20 1"/>
                <a:gd name="f58" fmla="*/ f45 f20 1"/>
                <a:gd name="f59" fmla="*/ f47 f21 1"/>
                <a:gd name="f60" fmla="*/ f46 f21 1"/>
                <a:gd name="f61" fmla="*/ f49 f20 1"/>
                <a:gd name="f62" fmla="*/ f50 f21 1"/>
                <a:gd name="f63" fmla="*/ f51 f20 1"/>
                <a:gd name="f64" fmla="*/ f52 f21 1"/>
                <a:gd name="f65" fmla="*/ f53 f20 1"/>
                <a:gd name="f66" fmla="*/ f54 f21 1"/>
                <a:gd name="f67" fmla="*/ f55 f20 1"/>
                <a:gd name="f68" fmla="*/ f56 f21 1"/>
              </a:gdLst>
              <a:ahLst/>
              <a:cxnLst>
                <a:cxn ang="3cd4">
                  <a:pos x="hc" y="t"/>
                </a:cxn>
                <a:cxn ang="0">
                  <a:pos x="r" y="vc"/>
                </a:cxn>
                <a:cxn ang="cd4">
                  <a:pos x="hc" y="b"/>
                </a:cxn>
                <a:cxn ang="cd2">
                  <a:pos x="l" y="vc"/>
                </a:cxn>
                <a:cxn ang="f48">
                  <a:pos x="f61" y="f62"/>
                </a:cxn>
                <a:cxn ang="f48">
                  <a:pos x="f63" y="f64"/>
                </a:cxn>
                <a:cxn ang="f48">
                  <a:pos x="f65" y="f66"/>
                </a:cxn>
                <a:cxn ang="f48">
                  <a:pos x="f67" y="f68"/>
                </a:cxn>
                <a:cxn ang="f48">
                  <a:pos x="f61" y="f68"/>
                </a:cxn>
                <a:cxn ang="f48">
                  <a:pos x="f61" y="f62"/>
                </a:cxn>
                <a:cxn ang="f48">
                  <a:pos x="f61" y="f62"/>
                </a:cxn>
              </a:cxnLst>
              <a:rect l="f57" t="f60" r="f58" b="f59"/>
              <a:pathLst>
                <a:path w="133" h="271">
                  <a:moveTo>
                    <a:pt x="f5" y="f8"/>
                  </a:moveTo>
                  <a:cubicBezTo>
                    <a:pt x="f9" y="f10"/>
                    <a:pt x="f6" y="f5"/>
                    <a:pt x="f6" y="f5"/>
                  </a:cubicBezTo>
                  <a:cubicBezTo>
                    <a:pt x="f6" y="f5"/>
                    <a:pt x="f11" y="f12"/>
                    <a:pt x="f10" y="f13"/>
                  </a:cubicBezTo>
                  <a:cubicBezTo>
                    <a:pt x="f14" y="f15"/>
                    <a:pt x="f16" y="f17"/>
                    <a:pt x="f18" y="f7"/>
                  </a:cubicBezTo>
                  <a:cubicBezTo>
                    <a:pt x="f5" y="f7"/>
                    <a:pt x="f5" y="f7"/>
                    <a:pt x="f5" y="f7"/>
                  </a:cubicBezTo>
                  <a:cubicBezTo>
                    <a:pt x="f5" y="f8"/>
                    <a:pt x="f5" y="f8"/>
                    <a:pt x="f5" y="f8"/>
                  </a:cubicBezTo>
                  <a:cubicBezTo>
                    <a:pt x="f5" y="f8"/>
                    <a:pt x="f5" y="f8"/>
                    <a:pt x="f5" y="f8"/>
                  </a:cubicBezTo>
                  <a:close/>
                </a:path>
              </a:pathLst>
            </a:custGeom>
            <a:solidFill>
              <a:srgbClr val="D2792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36" name="Freeform 58">
              <a:extLst>
                <a:ext uri="{FF2B5EF4-FFF2-40B4-BE49-F238E27FC236}">
                  <a16:creationId xmlns:a16="http://schemas.microsoft.com/office/drawing/2014/main" id="{2E610FE2-D8C9-47AC-BFCF-066B4B9EE359}"/>
                </a:ext>
              </a:extLst>
            </p:cNvPr>
            <p:cNvSpPr/>
            <p:nvPr/>
          </p:nvSpPr>
          <p:spPr>
            <a:xfrm flipH="1">
              <a:off x="11222220" y="5490286"/>
              <a:ext cx="62499" cy="308107"/>
            </a:xfrm>
            <a:custGeom>
              <a:avLst/>
              <a:gdLst>
                <a:gd name="f0" fmla="val 10800000"/>
                <a:gd name="f1" fmla="val 5400000"/>
                <a:gd name="f2" fmla="val 180"/>
                <a:gd name="f3" fmla="val w"/>
                <a:gd name="f4" fmla="val h"/>
                <a:gd name="f5" fmla="val 0"/>
                <a:gd name="f6" fmla="val 24"/>
                <a:gd name="f7" fmla="val 119"/>
                <a:gd name="f8" fmla="val 9"/>
                <a:gd name="f9" fmla="val 13"/>
                <a:gd name="f10" fmla="val 46"/>
                <a:gd name="f11" fmla="val 12"/>
                <a:gd name="f12" fmla="val 62"/>
                <a:gd name="f13" fmla="val 79"/>
                <a:gd name="f14" fmla="val 117"/>
                <a:gd name="f15" fmla="val 4"/>
                <a:gd name="f16" fmla="val 60"/>
                <a:gd name="f17" fmla="val 41"/>
                <a:gd name="f18" fmla="val 17"/>
                <a:gd name="f19" fmla="+- 0 0 -90"/>
                <a:gd name="f20" fmla="*/ f3 1 24"/>
                <a:gd name="f21" fmla="*/ f4 1 119"/>
                <a:gd name="f22" fmla="+- f7 0 f5"/>
                <a:gd name="f23" fmla="+- f6 0 f5"/>
                <a:gd name="f24" fmla="*/ f19 f0 1"/>
                <a:gd name="f25" fmla="*/ f23 1 24"/>
                <a:gd name="f26" fmla="*/ f22 1 119"/>
                <a:gd name="f27" fmla="*/ 24 f23 1"/>
                <a:gd name="f28" fmla="*/ 9 f22 1"/>
                <a:gd name="f29" fmla="*/ 12 f23 1"/>
                <a:gd name="f30" fmla="*/ 62 f22 1"/>
                <a:gd name="f31" fmla="*/ 13 f23 1"/>
                <a:gd name="f32" fmla="*/ 117 f22 1"/>
                <a:gd name="f33" fmla="*/ 4 f23 1"/>
                <a:gd name="f34" fmla="*/ 119 f22 1"/>
                <a:gd name="f35" fmla="*/ 0 f23 1"/>
                <a:gd name="f36" fmla="*/ 60 f22 1"/>
                <a:gd name="f37" fmla="*/ 17 f23 1"/>
                <a:gd name="f38" fmla="*/ 0 f22 1"/>
                <a:gd name="f39" fmla="*/ f24 1 f2"/>
                <a:gd name="f40" fmla="*/ f27 1 24"/>
                <a:gd name="f41" fmla="*/ f28 1 119"/>
                <a:gd name="f42" fmla="*/ f29 1 24"/>
                <a:gd name="f43" fmla="*/ f30 1 119"/>
                <a:gd name="f44" fmla="*/ f31 1 24"/>
                <a:gd name="f45" fmla="*/ f32 1 119"/>
                <a:gd name="f46" fmla="*/ f33 1 24"/>
                <a:gd name="f47" fmla="*/ f34 1 119"/>
                <a:gd name="f48" fmla="*/ f35 1 24"/>
                <a:gd name="f49" fmla="*/ f36 1 119"/>
                <a:gd name="f50" fmla="*/ f37 1 24"/>
                <a:gd name="f51" fmla="*/ f38 1 119"/>
                <a:gd name="f52" fmla="*/ 0 1 f25"/>
                <a:gd name="f53" fmla="*/ f6 1 f25"/>
                <a:gd name="f54" fmla="*/ 0 1 f26"/>
                <a:gd name="f55" fmla="*/ f7 1 f26"/>
                <a:gd name="f56" fmla="+- f39 0 f1"/>
                <a:gd name="f57" fmla="*/ f40 1 f25"/>
                <a:gd name="f58" fmla="*/ f41 1 f26"/>
                <a:gd name="f59" fmla="*/ f42 1 f25"/>
                <a:gd name="f60" fmla="*/ f43 1 f26"/>
                <a:gd name="f61" fmla="*/ f44 1 f25"/>
                <a:gd name="f62" fmla="*/ f45 1 f26"/>
                <a:gd name="f63" fmla="*/ f46 1 f25"/>
                <a:gd name="f64" fmla="*/ f47 1 f26"/>
                <a:gd name="f65" fmla="*/ f48 1 f25"/>
                <a:gd name="f66" fmla="*/ f49 1 f26"/>
                <a:gd name="f67" fmla="*/ f50 1 f25"/>
                <a:gd name="f68" fmla="*/ f51 1 f26"/>
                <a:gd name="f69" fmla="*/ f52 f20 1"/>
                <a:gd name="f70" fmla="*/ f53 f20 1"/>
                <a:gd name="f71" fmla="*/ f55 f21 1"/>
                <a:gd name="f72" fmla="*/ f54 f21 1"/>
                <a:gd name="f73" fmla="*/ f57 f20 1"/>
                <a:gd name="f74" fmla="*/ f58 f21 1"/>
                <a:gd name="f75" fmla="*/ f59 f20 1"/>
                <a:gd name="f76" fmla="*/ f60 f21 1"/>
                <a:gd name="f77" fmla="*/ f61 f20 1"/>
                <a:gd name="f78" fmla="*/ f62 f21 1"/>
                <a:gd name="f79" fmla="*/ f63 f20 1"/>
                <a:gd name="f80" fmla="*/ f64 f21 1"/>
                <a:gd name="f81" fmla="*/ f65 f20 1"/>
                <a:gd name="f82" fmla="*/ f66 f21 1"/>
                <a:gd name="f83" fmla="*/ f67 f20 1"/>
                <a:gd name="f84" fmla="*/ f68 f21 1"/>
              </a:gdLst>
              <a:ahLst/>
              <a:cxnLst>
                <a:cxn ang="3cd4">
                  <a:pos x="hc" y="t"/>
                </a:cxn>
                <a:cxn ang="0">
                  <a:pos x="r" y="vc"/>
                </a:cxn>
                <a:cxn ang="cd4">
                  <a:pos x="hc" y="b"/>
                </a:cxn>
                <a:cxn ang="cd2">
                  <a:pos x="l" y="vc"/>
                </a:cxn>
                <a:cxn ang="f56">
                  <a:pos x="f73" y="f74"/>
                </a:cxn>
                <a:cxn ang="f56">
                  <a:pos x="f75" y="f76"/>
                </a:cxn>
                <a:cxn ang="f56">
                  <a:pos x="f77" y="f78"/>
                </a:cxn>
                <a:cxn ang="f56">
                  <a:pos x="f79" y="f80"/>
                </a:cxn>
                <a:cxn ang="f56">
                  <a:pos x="f81" y="f82"/>
                </a:cxn>
                <a:cxn ang="f56">
                  <a:pos x="f83" y="f84"/>
                </a:cxn>
                <a:cxn ang="f56">
                  <a:pos x="f73" y="f74"/>
                </a:cxn>
                <a:cxn ang="f56">
                  <a:pos x="f73" y="f74"/>
                </a:cxn>
              </a:cxnLst>
              <a:rect l="f69" t="f72" r="f70" b="f71"/>
              <a:pathLst>
                <a:path w="24" h="119">
                  <a:moveTo>
                    <a:pt x="f6" y="f8"/>
                  </a:moveTo>
                  <a:cubicBezTo>
                    <a:pt x="f6" y="f8"/>
                    <a:pt x="f9" y="f10"/>
                    <a:pt x="f11" y="f12"/>
                  </a:cubicBezTo>
                  <a:cubicBezTo>
                    <a:pt x="f8" y="f13"/>
                    <a:pt x="f9" y="f14"/>
                    <a:pt x="f9" y="f14"/>
                  </a:cubicBezTo>
                  <a:cubicBezTo>
                    <a:pt x="f15" y="f7"/>
                    <a:pt x="f15" y="f7"/>
                    <a:pt x="f15" y="f7"/>
                  </a:cubicBezTo>
                  <a:cubicBezTo>
                    <a:pt x="f15" y="f7"/>
                    <a:pt x="f5" y="f13"/>
                    <a:pt x="f5" y="f16"/>
                  </a:cubicBezTo>
                  <a:cubicBezTo>
                    <a:pt x="f5" y="f17"/>
                    <a:pt x="f18" y="f5"/>
                    <a:pt x="f18" y="f5"/>
                  </a:cubicBezTo>
                  <a:cubicBezTo>
                    <a:pt x="f6" y="f8"/>
                    <a:pt x="f6" y="f8"/>
                    <a:pt x="f6" y="f8"/>
                  </a:cubicBezTo>
                  <a:cubicBezTo>
                    <a:pt x="f6" y="f8"/>
                    <a:pt x="f6" y="f8"/>
                    <a:pt x="f6" y="f8"/>
                  </a:cubicBezTo>
                  <a:close/>
                </a:path>
              </a:pathLst>
            </a:custGeom>
            <a:solidFill>
              <a:srgbClr val="7E9D3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37" name="Freeform 59">
              <a:extLst>
                <a:ext uri="{FF2B5EF4-FFF2-40B4-BE49-F238E27FC236}">
                  <a16:creationId xmlns:a16="http://schemas.microsoft.com/office/drawing/2014/main" id="{5551E504-A4BC-4BC5-95B1-B88D332ED970}"/>
                </a:ext>
              </a:extLst>
            </p:cNvPr>
            <p:cNvSpPr/>
            <p:nvPr/>
          </p:nvSpPr>
          <p:spPr>
            <a:xfrm flipH="1">
              <a:off x="9632326" y="6251240"/>
              <a:ext cx="1040559" cy="616223"/>
            </a:xfrm>
            <a:custGeom>
              <a:avLst/>
              <a:gdLst>
                <a:gd name="f0" fmla="val 10800000"/>
                <a:gd name="f1" fmla="val 5400000"/>
                <a:gd name="f2" fmla="val 180"/>
                <a:gd name="f3" fmla="val w"/>
                <a:gd name="f4" fmla="val h"/>
                <a:gd name="f5" fmla="val 0"/>
                <a:gd name="f6" fmla="val 402"/>
                <a:gd name="f7" fmla="val 238"/>
                <a:gd name="f8" fmla="val 224"/>
                <a:gd name="f9" fmla="val 228"/>
                <a:gd name="f10" fmla="val 232"/>
                <a:gd name="f11" fmla="val 1"/>
                <a:gd name="f12" fmla="val 233"/>
                <a:gd name="f13" fmla="val 3"/>
                <a:gd name="f14" fmla="val 237"/>
                <a:gd name="f15" fmla="val 12"/>
                <a:gd name="f16" fmla="val 245"/>
                <a:gd name="f17" fmla="val 38"/>
                <a:gd name="f18" fmla="val 284"/>
                <a:gd name="f19" fmla="val 50"/>
                <a:gd name="f20" fmla="val 297"/>
                <a:gd name="f21" fmla="val 69"/>
                <a:gd name="f22" fmla="val 321"/>
                <a:gd name="f23" fmla="val 66"/>
                <a:gd name="f24" fmla="val 370"/>
                <a:gd name="f25" fmla="val 76"/>
                <a:gd name="f26" fmla="val 382"/>
                <a:gd name="f27" fmla="val 99"/>
                <a:gd name="f28" fmla="val 394"/>
                <a:gd name="f29" fmla="val 121"/>
                <a:gd name="f30" fmla="val 157"/>
                <a:gd name="f31" fmla="val 400"/>
                <a:gd name="f32" fmla="val 201"/>
                <a:gd name="f33" fmla="val 399"/>
                <a:gd name="f34" fmla="val 216"/>
                <a:gd name="f35" fmla="val 396"/>
                <a:gd name="f36" fmla="val 392"/>
                <a:gd name="f37" fmla="val 15"/>
                <a:gd name="f38" fmla="val 7"/>
                <a:gd name="f39" fmla="val 218"/>
                <a:gd name="f40" fmla="val 185"/>
                <a:gd name="f41" fmla="val 8"/>
                <a:gd name="f42" fmla="val 137"/>
                <a:gd name="f43" fmla="val 114"/>
                <a:gd name="f44" fmla="val 44"/>
                <a:gd name="f45" fmla="val 61"/>
                <a:gd name="f46" fmla="val 67"/>
                <a:gd name="f47" fmla="val 54"/>
                <a:gd name="f48" fmla="val 92"/>
                <a:gd name="f49" fmla="val 46"/>
                <a:gd name="f50" fmla="val 136"/>
                <a:gd name="f51" fmla="val 40"/>
                <a:gd name="f52" fmla="val 6"/>
                <a:gd name="f53" fmla="val 210"/>
                <a:gd name="f54" fmla="+- 0 0 -90"/>
                <a:gd name="f55" fmla="*/ f3 1 402"/>
                <a:gd name="f56" fmla="*/ f4 1 238"/>
                <a:gd name="f57" fmla="+- f7 0 f5"/>
                <a:gd name="f58" fmla="+- f6 0 f5"/>
                <a:gd name="f59" fmla="*/ f54 f0 1"/>
                <a:gd name="f60" fmla="*/ f58 1 402"/>
                <a:gd name="f61" fmla="*/ f57 1 238"/>
                <a:gd name="f62" fmla="*/ 224 f58 1"/>
                <a:gd name="f63" fmla="*/ 0 f57 1"/>
                <a:gd name="f64" fmla="*/ 233 f58 1"/>
                <a:gd name="f65" fmla="*/ 3 f57 1"/>
                <a:gd name="f66" fmla="*/ 245 f58 1"/>
                <a:gd name="f67" fmla="*/ 38 f57 1"/>
                <a:gd name="f68" fmla="*/ 297 f58 1"/>
                <a:gd name="f69" fmla="*/ 69 f57 1"/>
                <a:gd name="f70" fmla="*/ 382 f58 1"/>
                <a:gd name="f71" fmla="*/ 99 f57 1"/>
                <a:gd name="f72" fmla="*/ 400 f58 1"/>
                <a:gd name="f73" fmla="*/ 201 f57 1"/>
                <a:gd name="f74" fmla="*/ 392 f58 1"/>
                <a:gd name="f75" fmla="*/ 238 f57 1"/>
                <a:gd name="f76" fmla="*/ 15 f58 1"/>
                <a:gd name="f77" fmla="*/ 8 f58 1"/>
                <a:gd name="f78" fmla="*/ 137 f57 1"/>
                <a:gd name="f79" fmla="*/ 67 f58 1"/>
                <a:gd name="f80" fmla="*/ 54 f57 1"/>
                <a:gd name="f81" fmla="*/ 136 f58 1"/>
                <a:gd name="f82" fmla="*/ 185 f58 1"/>
                <a:gd name="f83" fmla="*/ 40 f57 1"/>
                <a:gd name="f84" fmla="*/ 6 f57 1"/>
                <a:gd name="f85" fmla="*/ f59 1 f2"/>
                <a:gd name="f86" fmla="*/ f62 1 402"/>
                <a:gd name="f87" fmla="*/ f63 1 238"/>
                <a:gd name="f88" fmla="*/ f64 1 402"/>
                <a:gd name="f89" fmla="*/ f65 1 238"/>
                <a:gd name="f90" fmla="*/ f66 1 402"/>
                <a:gd name="f91" fmla="*/ f67 1 238"/>
                <a:gd name="f92" fmla="*/ f68 1 402"/>
                <a:gd name="f93" fmla="*/ f69 1 238"/>
                <a:gd name="f94" fmla="*/ f70 1 402"/>
                <a:gd name="f95" fmla="*/ f71 1 238"/>
                <a:gd name="f96" fmla="*/ f72 1 402"/>
                <a:gd name="f97" fmla="*/ f73 1 238"/>
                <a:gd name="f98" fmla="*/ f74 1 402"/>
                <a:gd name="f99" fmla="*/ f75 1 238"/>
                <a:gd name="f100" fmla="*/ f76 1 402"/>
                <a:gd name="f101" fmla="*/ f77 1 402"/>
                <a:gd name="f102" fmla="*/ f78 1 238"/>
                <a:gd name="f103" fmla="*/ f79 1 402"/>
                <a:gd name="f104" fmla="*/ f80 1 238"/>
                <a:gd name="f105" fmla="*/ f81 1 402"/>
                <a:gd name="f106" fmla="*/ f82 1 402"/>
                <a:gd name="f107" fmla="*/ f83 1 238"/>
                <a:gd name="f108" fmla="*/ f84 1 238"/>
                <a:gd name="f109" fmla="*/ 0 1 f60"/>
                <a:gd name="f110" fmla="*/ f6 1 f60"/>
                <a:gd name="f111" fmla="*/ 0 1 f61"/>
                <a:gd name="f112" fmla="*/ f7 1 f61"/>
                <a:gd name="f113" fmla="+- f85 0 f1"/>
                <a:gd name="f114" fmla="*/ f86 1 f60"/>
                <a:gd name="f115" fmla="*/ f87 1 f61"/>
                <a:gd name="f116" fmla="*/ f88 1 f60"/>
                <a:gd name="f117" fmla="*/ f89 1 f61"/>
                <a:gd name="f118" fmla="*/ f90 1 f60"/>
                <a:gd name="f119" fmla="*/ f91 1 f61"/>
                <a:gd name="f120" fmla="*/ f92 1 f60"/>
                <a:gd name="f121" fmla="*/ f93 1 f61"/>
                <a:gd name="f122" fmla="*/ f94 1 f60"/>
                <a:gd name="f123" fmla="*/ f95 1 f61"/>
                <a:gd name="f124" fmla="*/ f96 1 f60"/>
                <a:gd name="f125" fmla="*/ f97 1 f61"/>
                <a:gd name="f126" fmla="*/ f98 1 f60"/>
                <a:gd name="f127" fmla="*/ f99 1 f61"/>
                <a:gd name="f128" fmla="*/ f100 1 f60"/>
                <a:gd name="f129" fmla="*/ f101 1 f60"/>
                <a:gd name="f130" fmla="*/ f102 1 f61"/>
                <a:gd name="f131" fmla="*/ f103 1 f60"/>
                <a:gd name="f132" fmla="*/ f104 1 f61"/>
                <a:gd name="f133" fmla="*/ f105 1 f60"/>
                <a:gd name="f134" fmla="*/ f106 1 f60"/>
                <a:gd name="f135" fmla="*/ f107 1 f61"/>
                <a:gd name="f136" fmla="*/ f108 1 f61"/>
                <a:gd name="f137" fmla="*/ f109 f55 1"/>
                <a:gd name="f138" fmla="*/ f110 f55 1"/>
                <a:gd name="f139" fmla="*/ f112 f56 1"/>
                <a:gd name="f140" fmla="*/ f111 f56 1"/>
                <a:gd name="f141" fmla="*/ f114 f55 1"/>
                <a:gd name="f142" fmla="*/ f115 f56 1"/>
                <a:gd name="f143" fmla="*/ f116 f55 1"/>
                <a:gd name="f144" fmla="*/ f117 f56 1"/>
                <a:gd name="f145" fmla="*/ f118 f55 1"/>
                <a:gd name="f146" fmla="*/ f119 f56 1"/>
                <a:gd name="f147" fmla="*/ f120 f55 1"/>
                <a:gd name="f148" fmla="*/ f121 f56 1"/>
                <a:gd name="f149" fmla="*/ f122 f55 1"/>
                <a:gd name="f150" fmla="*/ f123 f56 1"/>
                <a:gd name="f151" fmla="*/ f124 f55 1"/>
                <a:gd name="f152" fmla="*/ f125 f56 1"/>
                <a:gd name="f153" fmla="*/ f126 f55 1"/>
                <a:gd name="f154" fmla="*/ f127 f56 1"/>
                <a:gd name="f155" fmla="*/ f128 f55 1"/>
                <a:gd name="f156" fmla="*/ f129 f55 1"/>
                <a:gd name="f157" fmla="*/ f130 f56 1"/>
                <a:gd name="f158" fmla="*/ f131 f55 1"/>
                <a:gd name="f159" fmla="*/ f132 f56 1"/>
                <a:gd name="f160" fmla="*/ f133 f55 1"/>
                <a:gd name="f161" fmla="*/ f134 f55 1"/>
                <a:gd name="f162" fmla="*/ f135 f56 1"/>
                <a:gd name="f163" fmla="*/ f136 f56 1"/>
              </a:gdLst>
              <a:ahLst/>
              <a:cxnLst>
                <a:cxn ang="3cd4">
                  <a:pos x="hc" y="t"/>
                </a:cxn>
                <a:cxn ang="0">
                  <a:pos x="r" y="vc"/>
                </a:cxn>
                <a:cxn ang="cd4">
                  <a:pos x="hc" y="b"/>
                </a:cxn>
                <a:cxn ang="cd2">
                  <a:pos x="l" y="vc"/>
                </a:cxn>
                <a:cxn ang="f113">
                  <a:pos x="f141" y="f142"/>
                </a:cxn>
                <a:cxn ang="f113">
                  <a:pos x="f143" y="f144"/>
                </a:cxn>
                <a:cxn ang="f113">
                  <a:pos x="f145" y="f146"/>
                </a:cxn>
                <a:cxn ang="f113">
                  <a:pos x="f147" y="f148"/>
                </a:cxn>
                <a:cxn ang="f113">
                  <a:pos x="f149" y="f150"/>
                </a:cxn>
                <a:cxn ang="f113">
                  <a:pos x="f151" y="f152"/>
                </a:cxn>
                <a:cxn ang="f113">
                  <a:pos x="f153" y="f154"/>
                </a:cxn>
                <a:cxn ang="f113">
                  <a:pos x="f155" y="f154"/>
                </a:cxn>
                <a:cxn ang="f113">
                  <a:pos x="f156" y="f157"/>
                </a:cxn>
                <a:cxn ang="f113">
                  <a:pos x="f158" y="f159"/>
                </a:cxn>
                <a:cxn ang="f113">
                  <a:pos x="f160" y="f159"/>
                </a:cxn>
                <a:cxn ang="f113">
                  <a:pos x="f161" y="f162"/>
                </a:cxn>
                <a:cxn ang="f113">
                  <a:pos x="f161" y="f163"/>
                </a:cxn>
                <a:cxn ang="f113">
                  <a:pos x="f141" y="f142"/>
                </a:cxn>
              </a:cxnLst>
              <a:rect l="f137" t="f140" r="f138" b="f139"/>
              <a:pathLst>
                <a:path w="402" h="238">
                  <a:moveTo>
                    <a:pt x="f8" y="f5"/>
                  </a:moveTo>
                  <a:cubicBezTo>
                    <a:pt x="f9" y="f5"/>
                    <a:pt x="f10" y="f11"/>
                    <a:pt x="f12" y="f13"/>
                  </a:cubicBezTo>
                  <a:cubicBezTo>
                    <a:pt x="f14" y="f15"/>
                    <a:pt x="f16" y="f17"/>
                    <a:pt x="f16" y="f17"/>
                  </a:cubicBezTo>
                  <a:cubicBezTo>
                    <a:pt x="f16" y="f17"/>
                    <a:pt x="f18" y="f19"/>
                    <a:pt x="f20" y="f21"/>
                  </a:cubicBezTo>
                  <a:cubicBezTo>
                    <a:pt x="f22" y="f23"/>
                    <a:pt x="f24" y="f25"/>
                    <a:pt x="f26" y="f27"/>
                  </a:cubicBezTo>
                  <a:cubicBezTo>
                    <a:pt x="f28" y="f29"/>
                    <a:pt x="f6" y="f30"/>
                    <a:pt x="f31" y="f32"/>
                  </a:cubicBezTo>
                  <a:cubicBezTo>
                    <a:pt x="f33" y="f34"/>
                    <a:pt x="f35" y="f9"/>
                    <a:pt x="f36" y="f7"/>
                  </a:cubicBezTo>
                  <a:cubicBezTo>
                    <a:pt x="f37" y="f7"/>
                    <a:pt x="f37" y="f7"/>
                    <a:pt x="f37" y="f7"/>
                  </a:cubicBezTo>
                  <a:cubicBezTo>
                    <a:pt x="f38" y="f39"/>
                    <a:pt x="f5" y="f40"/>
                    <a:pt x="f41" y="f42"/>
                  </a:cubicBezTo>
                  <a:cubicBezTo>
                    <a:pt x="f15" y="f43"/>
                    <a:pt x="f44" y="f45"/>
                    <a:pt x="f46" y="f47"/>
                  </a:cubicBezTo>
                  <a:cubicBezTo>
                    <a:pt x="f48" y="f49"/>
                    <a:pt x="f50" y="f47"/>
                    <a:pt x="f50" y="f47"/>
                  </a:cubicBezTo>
                  <a:cubicBezTo>
                    <a:pt x="f50" y="f47"/>
                    <a:pt x="f50" y="f47"/>
                    <a:pt x="f40" y="f51"/>
                  </a:cubicBezTo>
                  <a:cubicBezTo>
                    <a:pt x="f40" y="f51"/>
                    <a:pt x="f40" y="f51"/>
                    <a:pt x="f40" y="f52"/>
                  </a:cubicBezTo>
                  <a:cubicBezTo>
                    <a:pt x="f40" y="f52"/>
                    <a:pt x="f53" y="f5"/>
                    <a:pt x="f8" y="f5"/>
                  </a:cubicBezTo>
                  <a:close/>
                </a:path>
              </a:pathLst>
            </a:custGeom>
            <a:solidFill>
              <a:srgbClr val="FFF7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38" name="Freeform 60">
              <a:extLst>
                <a:ext uri="{FF2B5EF4-FFF2-40B4-BE49-F238E27FC236}">
                  <a16:creationId xmlns:a16="http://schemas.microsoft.com/office/drawing/2014/main" id="{9110B857-55BA-4B53-8569-E5974321B800}"/>
                </a:ext>
              </a:extLst>
            </p:cNvPr>
            <p:cNvSpPr/>
            <p:nvPr/>
          </p:nvSpPr>
          <p:spPr>
            <a:xfrm flipH="1">
              <a:off x="9883420" y="6391591"/>
              <a:ext cx="509860" cy="131582"/>
            </a:xfrm>
            <a:custGeom>
              <a:avLst/>
              <a:gdLst>
                <a:gd name="f0" fmla="val 10800000"/>
                <a:gd name="f1" fmla="val 5400000"/>
                <a:gd name="f2" fmla="val 180"/>
                <a:gd name="f3" fmla="val w"/>
                <a:gd name="f4" fmla="val h"/>
                <a:gd name="f5" fmla="val 0"/>
                <a:gd name="f6" fmla="val 197"/>
                <a:gd name="f7" fmla="val 51"/>
                <a:gd name="f8" fmla="val 193"/>
                <a:gd name="f9" fmla="val 49"/>
                <a:gd name="f10" fmla="val 192"/>
                <a:gd name="f11" fmla="val 48"/>
                <a:gd name="f12" fmla="val 190"/>
                <a:gd name="f13" fmla="val 47"/>
                <a:gd name="f14" fmla="val 40"/>
                <a:gd name="f15" fmla="val 151"/>
                <a:gd name="f16" fmla="val 10"/>
                <a:gd name="f17" fmla="val 113"/>
                <a:gd name="f18" fmla="val 5"/>
                <a:gd name="f19" fmla="val 68"/>
                <a:gd name="f20" fmla="val 32"/>
                <a:gd name="f21" fmla="val 2"/>
                <a:gd name="f22" fmla="val 34"/>
                <a:gd name="f23" fmla="+- 0 0 -90"/>
                <a:gd name="f24" fmla="*/ f3 1 197"/>
                <a:gd name="f25" fmla="*/ f4 1 51"/>
                <a:gd name="f26" fmla="+- f7 0 f5"/>
                <a:gd name="f27" fmla="+- f6 0 f5"/>
                <a:gd name="f28" fmla="*/ f23 f0 1"/>
                <a:gd name="f29" fmla="*/ f27 1 197"/>
                <a:gd name="f30" fmla="*/ f26 1 51"/>
                <a:gd name="f31" fmla="*/ 193 f27 1"/>
                <a:gd name="f32" fmla="*/ 49 f26 1"/>
                <a:gd name="f33" fmla="*/ 190 f27 1"/>
                <a:gd name="f34" fmla="*/ 47 f26 1"/>
                <a:gd name="f35" fmla="*/ 113 f27 1"/>
                <a:gd name="f36" fmla="*/ 5 f26 1"/>
                <a:gd name="f37" fmla="*/ 0 f27 1"/>
                <a:gd name="f38" fmla="*/ 32 f26 1"/>
                <a:gd name="f39" fmla="*/ 2 f27 1"/>
                <a:gd name="f40" fmla="*/ 34 f26 1"/>
                <a:gd name="f41" fmla="*/ 197 f27 1"/>
                <a:gd name="f42" fmla="*/ 51 f26 1"/>
                <a:gd name="f43" fmla="*/ f28 1 f2"/>
                <a:gd name="f44" fmla="*/ f31 1 197"/>
                <a:gd name="f45" fmla="*/ f32 1 51"/>
                <a:gd name="f46" fmla="*/ f33 1 197"/>
                <a:gd name="f47" fmla="*/ f34 1 51"/>
                <a:gd name="f48" fmla="*/ f35 1 197"/>
                <a:gd name="f49" fmla="*/ f36 1 51"/>
                <a:gd name="f50" fmla="*/ f37 1 197"/>
                <a:gd name="f51" fmla="*/ f38 1 51"/>
                <a:gd name="f52" fmla="*/ f39 1 197"/>
                <a:gd name="f53" fmla="*/ f40 1 51"/>
                <a:gd name="f54" fmla="*/ f41 1 197"/>
                <a:gd name="f55" fmla="*/ f42 1 51"/>
                <a:gd name="f56" fmla="*/ 0 1 f29"/>
                <a:gd name="f57" fmla="*/ f6 1 f29"/>
                <a:gd name="f58" fmla="*/ 0 1 f30"/>
                <a:gd name="f59" fmla="*/ f7 1 f30"/>
                <a:gd name="f60" fmla="+- f43 0 f1"/>
                <a:gd name="f61" fmla="*/ f44 1 f29"/>
                <a:gd name="f62" fmla="*/ f45 1 f30"/>
                <a:gd name="f63" fmla="*/ f46 1 f29"/>
                <a:gd name="f64" fmla="*/ f47 1 f30"/>
                <a:gd name="f65" fmla="*/ f48 1 f29"/>
                <a:gd name="f66" fmla="*/ f49 1 f30"/>
                <a:gd name="f67" fmla="*/ f50 1 f29"/>
                <a:gd name="f68" fmla="*/ f51 1 f30"/>
                <a:gd name="f69" fmla="*/ f52 1 f29"/>
                <a:gd name="f70" fmla="*/ f53 1 f30"/>
                <a:gd name="f71" fmla="*/ f54 1 f29"/>
                <a:gd name="f72" fmla="*/ f55 1 f30"/>
                <a:gd name="f73" fmla="*/ f56 f24 1"/>
                <a:gd name="f74" fmla="*/ f57 f24 1"/>
                <a:gd name="f75" fmla="*/ f59 f25 1"/>
                <a:gd name="f76" fmla="*/ f58 f25 1"/>
                <a:gd name="f77" fmla="*/ f61 f24 1"/>
                <a:gd name="f78" fmla="*/ f62 f25 1"/>
                <a:gd name="f79" fmla="*/ f63 f24 1"/>
                <a:gd name="f80" fmla="*/ f64 f25 1"/>
                <a:gd name="f81" fmla="*/ f65 f24 1"/>
                <a:gd name="f82" fmla="*/ f66 f25 1"/>
                <a:gd name="f83" fmla="*/ f67 f24 1"/>
                <a:gd name="f84" fmla="*/ f68 f25 1"/>
                <a:gd name="f85" fmla="*/ f69 f24 1"/>
                <a:gd name="f86" fmla="*/ f70 f25 1"/>
                <a:gd name="f87" fmla="*/ f71 f24 1"/>
                <a:gd name="f88" fmla="*/ f72 f25 1"/>
              </a:gdLst>
              <a:ahLst/>
              <a:cxnLst>
                <a:cxn ang="3cd4">
                  <a:pos x="hc" y="t"/>
                </a:cxn>
                <a:cxn ang="0">
                  <a:pos x="r" y="vc"/>
                </a:cxn>
                <a:cxn ang="cd4">
                  <a:pos x="hc" y="b"/>
                </a:cxn>
                <a:cxn ang="cd2">
                  <a:pos x="l" y="vc"/>
                </a:cxn>
                <a:cxn ang="f60">
                  <a:pos x="f77" y="f78"/>
                </a:cxn>
                <a:cxn ang="f60">
                  <a:pos x="f79" y="f80"/>
                </a:cxn>
                <a:cxn ang="f60">
                  <a:pos x="f81" y="f82"/>
                </a:cxn>
                <a:cxn ang="f60">
                  <a:pos x="f83" y="f84"/>
                </a:cxn>
                <a:cxn ang="f60">
                  <a:pos x="f85" y="f86"/>
                </a:cxn>
                <a:cxn ang="f60">
                  <a:pos x="f87" y="f88"/>
                </a:cxn>
              </a:cxnLst>
              <a:rect l="f73" t="f76" r="f74" b="f75"/>
              <a:pathLst>
                <a:path w="197" h="51">
                  <a:moveTo>
                    <a:pt x="f8" y="f9"/>
                  </a:moveTo>
                  <a:cubicBezTo>
                    <a:pt x="f8" y="f9"/>
                    <a:pt x="f10" y="f11"/>
                    <a:pt x="f12" y="f13"/>
                  </a:cubicBezTo>
                  <a:cubicBezTo>
                    <a:pt x="f2" y="f14"/>
                    <a:pt x="f15" y="f16"/>
                    <a:pt x="f17" y="f18"/>
                  </a:cubicBezTo>
                  <a:cubicBezTo>
                    <a:pt x="f19" y="f5"/>
                    <a:pt x="f5" y="f20"/>
                    <a:pt x="f5" y="f20"/>
                  </a:cubicBezTo>
                  <a:cubicBezTo>
                    <a:pt x="f21" y="f22"/>
                    <a:pt x="f21" y="f22"/>
                    <a:pt x="f21" y="f22"/>
                  </a:cubicBezTo>
                  <a:cubicBezTo>
                    <a:pt x="f6" y="f7"/>
                    <a:pt x="f6" y="f7"/>
                    <a:pt x="f6" y="f7"/>
                  </a:cubicBez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39" name="Freeform 61">
              <a:extLst>
                <a:ext uri="{FF2B5EF4-FFF2-40B4-BE49-F238E27FC236}">
                  <a16:creationId xmlns:a16="http://schemas.microsoft.com/office/drawing/2014/main" id="{8C7742E9-B598-42B6-941D-32EEE7491F71}"/>
                </a:ext>
              </a:extLst>
            </p:cNvPr>
            <p:cNvSpPr/>
            <p:nvPr/>
          </p:nvSpPr>
          <p:spPr>
            <a:xfrm flipH="1">
              <a:off x="9639997" y="6380628"/>
              <a:ext cx="973671" cy="503285"/>
            </a:xfrm>
            <a:custGeom>
              <a:avLst/>
              <a:gdLst>
                <a:gd name="f0" fmla="val 10800000"/>
                <a:gd name="f1" fmla="val 5400000"/>
                <a:gd name="f2" fmla="val 180"/>
                <a:gd name="f3" fmla="val w"/>
                <a:gd name="f4" fmla="val h"/>
                <a:gd name="f5" fmla="val 0"/>
                <a:gd name="f6" fmla="val 376"/>
                <a:gd name="f7" fmla="val 194"/>
                <a:gd name="f8" fmla="val 24"/>
                <a:gd name="f9" fmla="val 212"/>
                <a:gd name="f10" fmla="val 246"/>
                <a:gd name="f11" fmla="val 33"/>
                <a:gd name="f12" fmla="val 268"/>
                <a:gd name="f13" fmla="val 54"/>
                <a:gd name="f14" fmla="val 354"/>
                <a:gd name="f15" fmla="val 36"/>
                <a:gd name="f16" fmla="val 136"/>
                <a:gd name="f17" fmla="val 341"/>
                <a:gd name="f18" fmla="val 15"/>
                <a:gd name="f19" fmla="val 4"/>
                <a:gd name="f20" fmla="val 173"/>
                <a:gd name="f21" fmla="val 147"/>
                <a:gd name="f22" fmla="val 2"/>
                <a:gd name="f23" fmla="val 123"/>
                <a:gd name="f24" fmla="val 9"/>
                <a:gd name="f25" fmla="val 27"/>
                <a:gd name="f26" fmla="val 66"/>
                <a:gd name="f27" fmla="val 101"/>
                <a:gd name="f28" fmla="val 45"/>
                <a:gd name="f29" fmla="val 116"/>
                <a:gd name="f30" fmla="val 32"/>
                <a:gd name="f31" fmla="+- 0 0 -90"/>
                <a:gd name="f32" fmla="*/ f3 1 376"/>
                <a:gd name="f33" fmla="*/ f4 1 194"/>
                <a:gd name="f34" fmla="+- f7 0 f5"/>
                <a:gd name="f35" fmla="+- f6 0 f5"/>
                <a:gd name="f36" fmla="*/ f31 f0 1"/>
                <a:gd name="f37" fmla="*/ f35 1 376"/>
                <a:gd name="f38" fmla="*/ f34 1 194"/>
                <a:gd name="f39" fmla="*/ 180 f35 1"/>
                <a:gd name="f40" fmla="*/ 24 f34 1"/>
                <a:gd name="f41" fmla="*/ 268 f35 1"/>
                <a:gd name="f42" fmla="*/ 54 f34 1"/>
                <a:gd name="f43" fmla="*/ 341 f35 1"/>
                <a:gd name="f44" fmla="*/ 194 f34 1"/>
                <a:gd name="f45" fmla="*/ 15 f35 1"/>
                <a:gd name="f46" fmla="*/ 2 f35 1"/>
                <a:gd name="f47" fmla="*/ 123 f34 1"/>
                <a:gd name="f48" fmla="*/ 101 f35 1"/>
                <a:gd name="f49" fmla="*/ 45 f34 1"/>
                <a:gd name="f50" fmla="*/ f36 1 f2"/>
                <a:gd name="f51" fmla="*/ f39 1 376"/>
                <a:gd name="f52" fmla="*/ f40 1 194"/>
                <a:gd name="f53" fmla="*/ f41 1 376"/>
                <a:gd name="f54" fmla="*/ f42 1 194"/>
                <a:gd name="f55" fmla="*/ f43 1 376"/>
                <a:gd name="f56" fmla="*/ f44 1 194"/>
                <a:gd name="f57" fmla="*/ f45 1 376"/>
                <a:gd name="f58" fmla="*/ f46 1 376"/>
                <a:gd name="f59" fmla="*/ f47 1 194"/>
                <a:gd name="f60" fmla="*/ f48 1 376"/>
                <a:gd name="f61" fmla="*/ f49 1 194"/>
                <a:gd name="f62" fmla="*/ 0 1 f37"/>
                <a:gd name="f63" fmla="*/ f6 1 f37"/>
                <a:gd name="f64" fmla="*/ 0 1 f38"/>
                <a:gd name="f65" fmla="*/ f7 1 f38"/>
                <a:gd name="f66" fmla="+- f50 0 f1"/>
                <a:gd name="f67" fmla="*/ f51 1 f37"/>
                <a:gd name="f68" fmla="*/ f52 1 f38"/>
                <a:gd name="f69" fmla="*/ f53 1 f37"/>
                <a:gd name="f70" fmla="*/ f54 1 f38"/>
                <a:gd name="f71" fmla="*/ f55 1 f37"/>
                <a:gd name="f72" fmla="*/ f56 1 f38"/>
                <a:gd name="f73" fmla="*/ f57 1 f37"/>
                <a:gd name="f74" fmla="*/ f58 1 f37"/>
                <a:gd name="f75" fmla="*/ f59 1 f38"/>
                <a:gd name="f76" fmla="*/ f60 1 f37"/>
                <a:gd name="f77" fmla="*/ f61 1 f38"/>
                <a:gd name="f78" fmla="*/ f62 f32 1"/>
                <a:gd name="f79" fmla="*/ f63 f32 1"/>
                <a:gd name="f80" fmla="*/ f65 f33 1"/>
                <a:gd name="f81" fmla="*/ f64 f33 1"/>
                <a:gd name="f82" fmla="*/ f67 f32 1"/>
                <a:gd name="f83" fmla="*/ f68 f33 1"/>
                <a:gd name="f84" fmla="*/ f69 f32 1"/>
                <a:gd name="f85" fmla="*/ f70 f33 1"/>
                <a:gd name="f86" fmla="*/ f71 f32 1"/>
                <a:gd name="f87" fmla="*/ f72 f33 1"/>
                <a:gd name="f88" fmla="*/ f73 f32 1"/>
                <a:gd name="f89" fmla="*/ f74 f32 1"/>
                <a:gd name="f90" fmla="*/ f75 f33 1"/>
                <a:gd name="f91" fmla="*/ f76 f32 1"/>
                <a:gd name="f92" fmla="*/ f77 f33 1"/>
              </a:gdLst>
              <a:ahLst/>
              <a:cxnLst>
                <a:cxn ang="3cd4">
                  <a:pos x="hc" y="t"/>
                </a:cxn>
                <a:cxn ang="0">
                  <a:pos x="r" y="vc"/>
                </a:cxn>
                <a:cxn ang="cd4">
                  <a:pos x="hc" y="b"/>
                </a:cxn>
                <a:cxn ang="cd2">
                  <a:pos x="l" y="vc"/>
                </a:cxn>
                <a:cxn ang="f66">
                  <a:pos x="f82" y="f83"/>
                </a:cxn>
                <a:cxn ang="f66">
                  <a:pos x="f84" y="f85"/>
                </a:cxn>
                <a:cxn ang="f66">
                  <a:pos x="f86" y="f87"/>
                </a:cxn>
                <a:cxn ang="f66">
                  <a:pos x="f88" y="f87"/>
                </a:cxn>
                <a:cxn ang="f66">
                  <a:pos x="f89" y="f90"/>
                </a:cxn>
                <a:cxn ang="f66">
                  <a:pos x="f91" y="f92"/>
                </a:cxn>
                <a:cxn ang="f66">
                  <a:pos x="f82" y="f83"/>
                </a:cxn>
              </a:cxnLst>
              <a:rect l="f78" t="f81" r="f79" b="f80"/>
              <a:pathLst>
                <a:path w="376" h="194">
                  <a:moveTo>
                    <a:pt x="f2" y="f8"/>
                  </a:moveTo>
                  <a:cubicBezTo>
                    <a:pt x="f9" y="f8"/>
                    <a:pt x="f10" y="f11"/>
                    <a:pt x="f12" y="f13"/>
                  </a:cubicBezTo>
                  <a:cubicBezTo>
                    <a:pt x="f14" y="f15"/>
                    <a:pt x="f6" y="f16"/>
                    <a:pt x="f17" y="f7"/>
                  </a:cubicBezTo>
                  <a:cubicBezTo>
                    <a:pt x="f18" y="f7"/>
                    <a:pt x="f18" y="f7"/>
                    <a:pt x="f18" y="f7"/>
                  </a:cubicBezTo>
                  <a:cubicBezTo>
                    <a:pt x="f19" y="f20"/>
                    <a:pt x="f5" y="f21"/>
                    <a:pt x="f22" y="f23"/>
                  </a:cubicBezTo>
                  <a:cubicBezTo>
                    <a:pt x="f24" y="f25"/>
                    <a:pt x="f26" y="f5"/>
                    <a:pt x="f27" y="f28"/>
                  </a:cubicBezTo>
                  <a:cubicBezTo>
                    <a:pt x="f29" y="f30"/>
                    <a:pt x="f21" y="f8"/>
                    <a:pt x="f2" y="f8"/>
                  </a:cubicBezTo>
                  <a:close/>
                </a:path>
              </a:pathLst>
            </a:custGeom>
            <a:solidFill>
              <a:srgbClr val="EE9129"/>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40" name="Freeform 62">
              <a:extLst>
                <a:ext uri="{FF2B5EF4-FFF2-40B4-BE49-F238E27FC236}">
                  <a16:creationId xmlns:a16="http://schemas.microsoft.com/office/drawing/2014/main" id="{9AB4B36C-456E-404F-8C3F-5B820715A29E}"/>
                </a:ext>
              </a:extLst>
            </p:cNvPr>
            <p:cNvSpPr/>
            <p:nvPr/>
          </p:nvSpPr>
          <p:spPr>
            <a:xfrm flipH="1">
              <a:off x="9676180" y="6414616"/>
              <a:ext cx="952841" cy="463811"/>
            </a:xfrm>
            <a:custGeom>
              <a:avLst/>
              <a:gdLst>
                <a:gd name="f0" fmla="val 10800000"/>
                <a:gd name="f1" fmla="val 5400000"/>
                <a:gd name="f2" fmla="val 360"/>
                <a:gd name="f3" fmla="val 180"/>
                <a:gd name="f4" fmla="val w"/>
                <a:gd name="f5" fmla="val h"/>
                <a:gd name="f6" fmla="val 0"/>
                <a:gd name="f7" fmla="val 368"/>
                <a:gd name="f8" fmla="val 179"/>
                <a:gd name="f9" fmla="val 252"/>
                <a:gd name="f10" fmla="val 56"/>
                <a:gd name="f11" fmla="val 267"/>
                <a:gd name="f12" fmla="val 57"/>
                <a:gd name="f13" fmla="val 273"/>
                <a:gd name="f14" fmla="val 78"/>
                <a:gd name="f15" fmla="val 278"/>
                <a:gd name="f16" fmla="val 133"/>
                <a:gd name="f17" fmla="val 150"/>
                <a:gd name="f18" fmla="val 276"/>
                <a:gd name="f19" fmla="val 166"/>
                <a:gd name="f20" fmla="val 274"/>
                <a:gd name="f21" fmla="val 260"/>
                <a:gd name="f22" fmla="val 261"/>
                <a:gd name="f23" fmla="val 168"/>
                <a:gd name="f24" fmla="val 263"/>
                <a:gd name="f25" fmla="val 156"/>
                <a:gd name="f26" fmla="val 141"/>
                <a:gd name="f27" fmla="val 265"/>
                <a:gd name="f28" fmla="val 94"/>
                <a:gd name="f29" fmla="val 257"/>
                <a:gd name="f30" fmla="val 65"/>
                <a:gd name="f31" fmla="val 117"/>
                <a:gd name="f32" fmla="val 43"/>
                <a:gd name="f33" fmla="val 103"/>
                <a:gd name="f34" fmla="val 76"/>
                <a:gd name="f35" fmla="val 97"/>
                <a:gd name="f36" fmla="val 126"/>
                <a:gd name="f37" fmla="val 95"/>
                <a:gd name="f38" fmla="val 147"/>
                <a:gd name="f39" fmla="val 165"/>
                <a:gd name="f40" fmla="val 101"/>
                <a:gd name="f41" fmla="val 87"/>
                <a:gd name="f42" fmla="val 83"/>
                <a:gd name="f43" fmla="val 162"/>
                <a:gd name="f44" fmla="val 81"/>
                <a:gd name="f45" fmla="val 140"/>
                <a:gd name="f46" fmla="val 85"/>
                <a:gd name="f47" fmla="val 120"/>
                <a:gd name="f48" fmla="val 100"/>
                <a:gd name="f49" fmla="val 51"/>
                <a:gd name="f50" fmla="val 308"/>
                <a:gd name="f51" fmla="val 24"/>
                <a:gd name="f52" fmla="val 334"/>
                <a:gd name="f53" fmla="val 23"/>
                <a:gd name="f54" fmla="val 353"/>
                <a:gd name="f55" fmla="val 49"/>
                <a:gd name="f56" fmla="val 80"/>
                <a:gd name="f57" fmla="val 119"/>
                <a:gd name="f58" fmla="val 363"/>
                <a:gd name="f59" fmla="val 161"/>
                <a:gd name="f60" fmla="val 352"/>
                <a:gd name="f61" fmla="val 345"/>
                <a:gd name="f62" fmla="val 160"/>
                <a:gd name="f63" fmla="val 366"/>
                <a:gd name="f64" fmla="val 98"/>
                <a:gd name="f65" fmla="val 338"/>
                <a:gd name="f66" fmla="val 50"/>
                <a:gd name="f67" fmla="val 326"/>
                <a:gd name="f68" fmla="val 314"/>
                <a:gd name="f69" fmla="val 36"/>
                <a:gd name="f70" fmla="val 266"/>
                <a:gd name="f71" fmla="val 34"/>
                <a:gd name="f72" fmla="val 251"/>
                <a:gd name="f73" fmla="val 29"/>
                <a:gd name="f74" fmla="val 282"/>
                <a:gd name="f75" fmla="val 77"/>
                <a:gd name="f76" fmla="val 6"/>
                <a:gd name="f77" fmla="val 90"/>
                <a:gd name="f78" fmla="val 7"/>
                <a:gd name="f79" fmla="val 104"/>
                <a:gd name="f80" fmla="val 13"/>
                <a:gd name="f81" fmla="val 22"/>
                <a:gd name="f82" fmla="val 69"/>
                <a:gd name="f83" fmla="val 12"/>
                <a:gd name="f84" fmla="val 55"/>
                <a:gd name="f85" fmla="val 19"/>
                <a:gd name="f86" fmla="val 41"/>
                <a:gd name="f87" fmla="val 5"/>
                <a:gd name="f88" fmla="val 88"/>
                <a:gd name="f89" fmla="val 18"/>
                <a:gd name="f90" fmla="val 21"/>
                <a:gd name="f91" fmla="val 26"/>
                <a:gd name="f92" fmla="val 171"/>
                <a:gd name="f93" fmla="val 31"/>
                <a:gd name="f94" fmla="val 15"/>
                <a:gd name="f95" fmla="val 1"/>
                <a:gd name="f96" fmla="val 153"/>
                <a:gd name="f97" fmla="val 118"/>
                <a:gd name="f98" fmla="val 84"/>
                <a:gd name="f99" fmla="val 17"/>
                <a:gd name="f100" fmla="val 28"/>
                <a:gd name="f101" fmla="val 39"/>
                <a:gd name="f102" fmla="+- 0 0 -90"/>
                <a:gd name="f103" fmla="*/ f4 1 368"/>
                <a:gd name="f104" fmla="*/ f5 1 179"/>
                <a:gd name="f105" fmla="+- f8 0 f6"/>
                <a:gd name="f106" fmla="+- f7 0 f6"/>
                <a:gd name="f107" fmla="*/ f102 f0 1"/>
                <a:gd name="f108" fmla="*/ f106 1 368"/>
                <a:gd name="f109" fmla="*/ f105 1 179"/>
                <a:gd name="f110" fmla="*/ 252 f106 1"/>
                <a:gd name="f111" fmla="*/ 56 f105 1"/>
                <a:gd name="f112" fmla="*/ 278 f106 1"/>
                <a:gd name="f113" fmla="*/ 133 f105 1"/>
                <a:gd name="f114" fmla="*/ 274 f106 1"/>
                <a:gd name="f115" fmla="*/ 179 f105 1"/>
                <a:gd name="f116" fmla="*/ 260 f106 1"/>
                <a:gd name="f117" fmla="*/ 263 f106 1"/>
                <a:gd name="f118" fmla="*/ 141 f105 1"/>
                <a:gd name="f119" fmla="*/ 117 f106 1"/>
                <a:gd name="f120" fmla="*/ 43 f105 1"/>
                <a:gd name="f121" fmla="*/ 97 f106 1"/>
                <a:gd name="f122" fmla="*/ 126 f105 1"/>
                <a:gd name="f123" fmla="*/ 101 f106 1"/>
                <a:gd name="f124" fmla="*/ 87 f106 1"/>
                <a:gd name="f125" fmla="*/ 85 f106 1"/>
                <a:gd name="f126" fmla="*/ 120 f105 1"/>
                <a:gd name="f127" fmla="*/ 308 f106 1"/>
                <a:gd name="f128" fmla="*/ 24 f105 1"/>
                <a:gd name="f129" fmla="*/ 360 f106 1"/>
                <a:gd name="f130" fmla="*/ 80 f105 1"/>
                <a:gd name="f131" fmla="*/ 352 f106 1"/>
                <a:gd name="f132" fmla="*/ 334 f106 1"/>
                <a:gd name="f133" fmla="*/ 345 f106 1"/>
                <a:gd name="f134" fmla="*/ 160 f105 1"/>
                <a:gd name="f135" fmla="*/ 326 f106 1"/>
                <a:gd name="f136" fmla="*/ 266 f106 1"/>
                <a:gd name="f137" fmla="*/ 34 f105 1"/>
                <a:gd name="f138" fmla="*/ 251 f106 1"/>
                <a:gd name="f139" fmla="*/ 29 f105 1"/>
                <a:gd name="f140" fmla="*/ 77 f106 1"/>
                <a:gd name="f141" fmla="*/ 6 f105 1"/>
                <a:gd name="f142" fmla="*/ 120 f106 1"/>
                <a:gd name="f143" fmla="*/ 22 f105 1"/>
                <a:gd name="f144" fmla="*/ 55 f106 1"/>
                <a:gd name="f145" fmla="*/ 19 f105 1"/>
                <a:gd name="f146" fmla="*/ 18 f106 1"/>
                <a:gd name="f147" fmla="*/ 147 f105 1"/>
                <a:gd name="f148" fmla="*/ 31 f106 1"/>
                <a:gd name="f149" fmla="*/ 15 f106 1"/>
                <a:gd name="f150" fmla="*/ 6 f106 1"/>
                <a:gd name="f151" fmla="*/ 84 f105 1"/>
                <a:gd name="f152" fmla="*/ f107 1 f3"/>
                <a:gd name="f153" fmla="*/ f110 1 368"/>
                <a:gd name="f154" fmla="*/ f111 1 179"/>
                <a:gd name="f155" fmla="*/ f112 1 368"/>
                <a:gd name="f156" fmla="*/ f113 1 179"/>
                <a:gd name="f157" fmla="*/ f114 1 368"/>
                <a:gd name="f158" fmla="*/ f115 1 179"/>
                <a:gd name="f159" fmla="*/ f116 1 368"/>
                <a:gd name="f160" fmla="*/ f117 1 368"/>
                <a:gd name="f161" fmla="*/ f118 1 179"/>
                <a:gd name="f162" fmla="*/ f119 1 368"/>
                <a:gd name="f163" fmla="*/ f120 1 179"/>
                <a:gd name="f164" fmla="*/ f121 1 368"/>
                <a:gd name="f165" fmla="*/ f122 1 179"/>
                <a:gd name="f166" fmla="*/ f123 1 368"/>
                <a:gd name="f167" fmla="*/ f124 1 368"/>
                <a:gd name="f168" fmla="*/ f125 1 368"/>
                <a:gd name="f169" fmla="*/ f126 1 179"/>
                <a:gd name="f170" fmla="*/ f127 1 368"/>
                <a:gd name="f171" fmla="*/ f128 1 179"/>
                <a:gd name="f172" fmla="*/ f129 1 368"/>
                <a:gd name="f173" fmla="*/ f130 1 179"/>
                <a:gd name="f174" fmla="*/ f131 1 368"/>
                <a:gd name="f175" fmla="*/ f132 1 368"/>
                <a:gd name="f176" fmla="*/ f133 1 368"/>
                <a:gd name="f177" fmla="*/ f134 1 179"/>
                <a:gd name="f178" fmla="*/ f135 1 368"/>
                <a:gd name="f179" fmla="*/ f136 1 368"/>
                <a:gd name="f180" fmla="*/ f137 1 179"/>
                <a:gd name="f181" fmla="*/ f138 1 368"/>
                <a:gd name="f182" fmla="*/ f139 1 179"/>
                <a:gd name="f183" fmla="*/ f140 1 368"/>
                <a:gd name="f184" fmla="*/ f141 1 179"/>
                <a:gd name="f185" fmla="*/ f142 1 368"/>
                <a:gd name="f186" fmla="*/ f143 1 179"/>
                <a:gd name="f187" fmla="*/ f144 1 368"/>
                <a:gd name="f188" fmla="*/ f145 1 179"/>
                <a:gd name="f189" fmla="*/ f146 1 368"/>
                <a:gd name="f190" fmla="*/ f147 1 179"/>
                <a:gd name="f191" fmla="*/ f148 1 368"/>
                <a:gd name="f192" fmla="*/ f149 1 368"/>
                <a:gd name="f193" fmla="*/ f150 1 368"/>
                <a:gd name="f194" fmla="*/ f151 1 179"/>
                <a:gd name="f195" fmla="*/ 0 1 f108"/>
                <a:gd name="f196" fmla="*/ f7 1 f108"/>
                <a:gd name="f197" fmla="*/ 0 1 f109"/>
                <a:gd name="f198" fmla="*/ f8 1 f109"/>
                <a:gd name="f199" fmla="+- f152 0 f1"/>
                <a:gd name="f200" fmla="*/ f153 1 f108"/>
                <a:gd name="f201" fmla="*/ f154 1 f109"/>
                <a:gd name="f202" fmla="*/ f155 1 f108"/>
                <a:gd name="f203" fmla="*/ f156 1 f109"/>
                <a:gd name="f204" fmla="*/ f157 1 f108"/>
                <a:gd name="f205" fmla="*/ f158 1 f109"/>
                <a:gd name="f206" fmla="*/ f159 1 f108"/>
                <a:gd name="f207" fmla="*/ f160 1 f108"/>
                <a:gd name="f208" fmla="*/ f161 1 f109"/>
                <a:gd name="f209" fmla="*/ f162 1 f108"/>
                <a:gd name="f210" fmla="*/ f163 1 f109"/>
                <a:gd name="f211" fmla="*/ f164 1 f108"/>
                <a:gd name="f212" fmla="*/ f165 1 f109"/>
                <a:gd name="f213" fmla="*/ f166 1 f108"/>
                <a:gd name="f214" fmla="*/ f167 1 f108"/>
                <a:gd name="f215" fmla="*/ f168 1 f108"/>
                <a:gd name="f216" fmla="*/ f169 1 f109"/>
                <a:gd name="f217" fmla="*/ f170 1 f108"/>
                <a:gd name="f218" fmla="*/ f171 1 f109"/>
                <a:gd name="f219" fmla="*/ f172 1 f108"/>
                <a:gd name="f220" fmla="*/ f173 1 f109"/>
                <a:gd name="f221" fmla="*/ f174 1 f108"/>
                <a:gd name="f222" fmla="*/ f175 1 f108"/>
                <a:gd name="f223" fmla="*/ f176 1 f108"/>
                <a:gd name="f224" fmla="*/ f177 1 f109"/>
                <a:gd name="f225" fmla="*/ f178 1 f108"/>
                <a:gd name="f226" fmla="*/ f179 1 f108"/>
                <a:gd name="f227" fmla="*/ f180 1 f109"/>
                <a:gd name="f228" fmla="*/ f181 1 f108"/>
                <a:gd name="f229" fmla="*/ f182 1 f109"/>
                <a:gd name="f230" fmla="*/ f183 1 f108"/>
                <a:gd name="f231" fmla="*/ f184 1 f109"/>
                <a:gd name="f232" fmla="*/ f185 1 f108"/>
                <a:gd name="f233" fmla="*/ f186 1 f109"/>
                <a:gd name="f234" fmla="*/ f187 1 f108"/>
                <a:gd name="f235" fmla="*/ f188 1 f109"/>
                <a:gd name="f236" fmla="*/ f189 1 f108"/>
                <a:gd name="f237" fmla="*/ f190 1 f109"/>
                <a:gd name="f238" fmla="*/ f191 1 f108"/>
                <a:gd name="f239" fmla="*/ f192 1 f108"/>
                <a:gd name="f240" fmla="*/ f193 1 f108"/>
                <a:gd name="f241" fmla="*/ f194 1 f109"/>
                <a:gd name="f242" fmla="*/ f195 f103 1"/>
                <a:gd name="f243" fmla="*/ f196 f103 1"/>
                <a:gd name="f244" fmla="*/ f198 f104 1"/>
                <a:gd name="f245" fmla="*/ f197 f104 1"/>
                <a:gd name="f246" fmla="*/ f200 f103 1"/>
                <a:gd name="f247" fmla="*/ f201 f104 1"/>
                <a:gd name="f248" fmla="*/ f202 f103 1"/>
                <a:gd name="f249" fmla="*/ f203 f104 1"/>
                <a:gd name="f250" fmla="*/ f204 f103 1"/>
                <a:gd name="f251" fmla="*/ f205 f104 1"/>
                <a:gd name="f252" fmla="*/ f206 f103 1"/>
                <a:gd name="f253" fmla="*/ f207 f103 1"/>
                <a:gd name="f254" fmla="*/ f208 f104 1"/>
                <a:gd name="f255" fmla="*/ f209 f103 1"/>
                <a:gd name="f256" fmla="*/ f210 f104 1"/>
                <a:gd name="f257" fmla="*/ f211 f103 1"/>
                <a:gd name="f258" fmla="*/ f212 f104 1"/>
                <a:gd name="f259" fmla="*/ f213 f103 1"/>
                <a:gd name="f260" fmla="*/ f214 f103 1"/>
                <a:gd name="f261" fmla="*/ f215 f103 1"/>
                <a:gd name="f262" fmla="*/ f216 f104 1"/>
                <a:gd name="f263" fmla="*/ f217 f103 1"/>
                <a:gd name="f264" fmla="*/ f218 f104 1"/>
                <a:gd name="f265" fmla="*/ f219 f103 1"/>
                <a:gd name="f266" fmla="*/ f220 f104 1"/>
                <a:gd name="f267" fmla="*/ f221 f103 1"/>
                <a:gd name="f268" fmla="*/ f222 f103 1"/>
                <a:gd name="f269" fmla="*/ f223 f103 1"/>
                <a:gd name="f270" fmla="*/ f224 f104 1"/>
                <a:gd name="f271" fmla="*/ f225 f103 1"/>
                <a:gd name="f272" fmla="*/ f226 f103 1"/>
                <a:gd name="f273" fmla="*/ f227 f104 1"/>
                <a:gd name="f274" fmla="*/ f228 f103 1"/>
                <a:gd name="f275" fmla="*/ f229 f104 1"/>
                <a:gd name="f276" fmla="*/ f230 f103 1"/>
                <a:gd name="f277" fmla="*/ f231 f104 1"/>
                <a:gd name="f278" fmla="*/ f232 f103 1"/>
                <a:gd name="f279" fmla="*/ f233 f104 1"/>
                <a:gd name="f280" fmla="*/ f234 f103 1"/>
                <a:gd name="f281" fmla="*/ f235 f104 1"/>
                <a:gd name="f282" fmla="*/ f236 f103 1"/>
                <a:gd name="f283" fmla="*/ f237 f104 1"/>
                <a:gd name="f284" fmla="*/ f238 f103 1"/>
                <a:gd name="f285" fmla="*/ f239 f103 1"/>
                <a:gd name="f286" fmla="*/ f240 f103 1"/>
                <a:gd name="f287" fmla="*/ f241 f104 1"/>
              </a:gdLst>
              <a:ahLst/>
              <a:cxnLst>
                <a:cxn ang="3cd4">
                  <a:pos x="hc" y="t"/>
                </a:cxn>
                <a:cxn ang="0">
                  <a:pos x="r" y="vc"/>
                </a:cxn>
                <a:cxn ang="cd4">
                  <a:pos x="hc" y="b"/>
                </a:cxn>
                <a:cxn ang="cd2">
                  <a:pos x="l" y="vc"/>
                </a:cxn>
                <a:cxn ang="f199">
                  <a:pos x="f246" y="f247"/>
                </a:cxn>
                <a:cxn ang="f199">
                  <a:pos x="f248" y="f249"/>
                </a:cxn>
                <a:cxn ang="f199">
                  <a:pos x="f250" y="f251"/>
                </a:cxn>
                <a:cxn ang="f199">
                  <a:pos x="f252" y="f251"/>
                </a:cxn>
                <a:cxn ang="f199">
                  <a:pos x="f253" y="f254"/>
                </a:cxn>
                <a:cxn ang="f199">
                  <a:pos x="f246" y="f247"/>
                </a:cxn>
                <a:cxn ang="f199">
                  <a:pos x="f255" y="f256"/>
                </a:cxn>
                <a:cxn ang="f199">
                  <a:pos x="f257" y="f258"/>
                </a:cxn>
                <a:cxn ang="f199">
                  <a:pos x="f259" y="f251"/>
                </a:cxn>
                <a:cxn ang="f199">
                  <a:pos x="f260" y="f251"/>
                </a:cxn>
                <a:cxn ang="f199">
                  <a:pos x="f261" y="f262"/>
                </a:cxn>
                <a:cxn ang="f199">
                  <a:pos x="f255" y="f256"/>
                </a:cxn>
                <a:cxn ang="f199">
                  <a:pos x="f263" y="f264"/>
                </a:cxn>
                <a:cxn ang="f199">
                  <a:pos x="f265" y="f266"/>
                </a:cxn>
                <a:cxn ang="f199">
                  <a:pos x="f267" y="f251"/>
                </a:cxn>
                <a:cxn ang="f199">
                  <a:pos x="f268" y="f251"/>
                </a:cxn>
                <a:cxn ang="f199">
                  <a:pos x="f269" y="f270"/>
                </a:cxn>
                <a:cxn ang="f199">
                  <a:pos x="f271" y="f256"/>
                </a:cxn>
                <a:cxn ang="f199">
                  <a:pos x="f272" y="f273"/>
                </a:cxn>
                <a:cxn ang="f199">
                  <a:pos x="f274" y="f275"/>
                </a:cxn>
                <a:cxn ang="f199">
                  <a:pos x="f263" y="f264"/>
                </a:cxn>
                <a:cxn ang="f199">
                  <a:pos x="f276" y="f277"/>
                </a:cxn>
                <a:cxn ang="f199">
                  <a:pos x="f278" y="f279"/>
                </a:cxn>
                <a:cxn ang="f199">
                  <a:pos x="f280" y="f281"/>
                </a:cxn>
                <a:cxn ang="f199">
                  <a:pos x="f282" y="f283"/>
                </a:cxn>
                <a:cxn ang="f199">
                  <a:pos x="f284" y="f251"/>
                </a:cxn>
                <a:cxn ang="f199">
                  <a:pos x="f285" y="f251"/>
                </a:cxn>
                <a:cxn ang="f199">
                  <a:pos x="f286" y="f287"/>
                </a:cxn>
                <a:cxn ang="f199">
                  <a:pos x="f276" y="f277"/>
                </a:cxn>
              </a:cxnLst>
              <a:rect l="f242" t="f245" r="f243" b="f244"/>
              <a:pathLst>
                <a:path w="368" h="179">
                  <a:moveTo>
                    <a:pt x="f9" y="f10"/>
                  </a:moveTo>
                  <a:cubicBezTo>
                    <a:pt x="f11" y="f12"/>
                    <a:pt x="f13" y="f14"/>
                    <a:pt x="f15" y="f16"/>
                  </a:cubicBezTo>
                  <a:cubicBezTo>
                    <a:pt x="f15" y="f17"/>
                    <a:pt x="f18" y="f19"/>
                    <a:pt x="f20" y="f8"/>
                  </a:cubicBezTo>
                  <a:cubicBezTo>
                    <a:pt x="f21" y="f8"/>
                    <a:pt x="f21" y="f8"/>
                    <a:pt x="f21" y="f8"/>
                  </a:cubicBezTo>
                  <a:cubicBezTo>
                    <a:pt x="f22" y="f23"/>
                    <a:pt x="f24" y="f25"/>
                    <a:pt x="f24" y="f26"/>
                  </a:cubicBezTo>
                  <a:cubicBezTo>
                    <a:pt x="f27" y="f28"/>
                    <a:pt x="f29" y="f30"/>
                    <a:pt x="f9" y="f10"/>
                  </a:cubicBezTo>
                  <a:close/>
                  <a:moveTo>
                    <a:pt x="f31" y="f32"/>
                  </a:moveTo>
                  <a:cubicBezTo>
                    <a:pt x="f31" y="f32"/>
                    <a:pt x="f33" y="f34"/>
                    <a:pt x="f35" y="f36"/>
                  </a:cubicBezTo>
                  <a:cubicBezTo>
                    <a:pt x="f37" y="f38"/>
                    <a:pt x="f35" y="f39"/>
                    <a:pt x="f40" y="f8"/>
                  </a:cubicBezTo>
                  <a:cubicBezTo>
                    <a:pt x="f41" y="f8"/>
                    <a:pt x="f41" y="f8"/>
                    <a:pt x="f41" y="f8"/>
                  </a:cubicBezTo>
                  <a:cubicBezTo>
                    <a:pt x="f42" y="f43"/>
                    <a:pt x="f44" y="f45"/>
                    <a:pt x="f46" y="f47"/>
                  </a:cubicBezTo>
                  <a:cubicBezTo>
                    <a:pt x="f48" y="f49"/>
                    <a:pt x="f31" y="f32"/>
                    <a:pt x="f31" y="f32"/>
                  </a:cubicBezTo>
                  <a:close/>
                  <a:moveTo>
                    <a:pt x="f50" y="f51"/>
                  </a:moveTo>
                  <a:cubicBezTo>
                    <a:pt x="f52" y="f53"/>
                    <a:pt x="f54" y="f55"/>
                    <a:pt x="f2" y="f56"/>
                  </a:cubicBezTo>
                  <a:cubicBezTo>
                    <a:pt x="f7" y="f57"/>
                    <a:pt x="f58" y="f59"/>
                    <a:pt x="f60" y="f8"/>
                  </a:cubicBezTo>
                  <a:cubicBezTo>
                    <a:pt x="f52" y="f8"/>
                    <a:pt x="f52" y="f8"/>
                    <a:pt x="f52" y="f8"/>
                  </a:cubicBezTo>
                  <a:cubicBezTo>
                    <a:pt x="f61" y="f62"/>
                    <a:pt x="f61" y="f62"/>
                    <a:pt x="f61" y="f62"/>
                  </a:cubicBezTo>
                  <a:cubicBezTo>
                    <a:pt x="f63" y="f64"/>
                    <a:pt x="f65" y="f66"/>
                    <a:pt x="f67" y="f32"/>
                  </a:cubicBezTo>
                  <a:cubicBezTo>
                    <a:pt x="f68" y="f69"/>
                    <a:pt x="f70" y="f71"/>
                    <a:pt x="f70" y="f71"/>
                  </a:cubicBezTo>
                  <a:cubicBezTo>
                    <a:pt x="f72" y="f73"/>
                    <a:pt x="f72" y="f73"/>
                    <a:pt x="f72" y="f73"/>
                  </a:cubicBezTo>
                  <a:cubicBezTo>
                    <a:pt x="f72" y="f73"/>
                    <a:pt x="f74" y="f51"/>
                    <a:pt x="f50" y="f51"/>
                  </a:cubicBezTo>
                  <a:close/>
                  <a:moveTo>
                    <a:pt x="f75" y="f76"/>
                  </a:moveTo>
                  <a:cubicBezTo>
                    <a:pt x="f77" y="f78"/>
                    <a:pt x="f79" y="f80"/>
                    <a:pt x="f47" y="f81"/>
                  </a:cubicBezTo>
                  <a:cubicBezTo>
                    <a:pt x="f47" y="f81"/>
                    <a:pt x="f82" y="f83"/>
                    <a:pt x="f84" y="f85"/>
                  </a:cubicBezTo>
                  <a:cubicBezTo>
                    <a:pt x="f71" y="f86"/>
                    <a:pt x="f87" y="f88"/>
                    <a:pt x="f89" y="f38"/>
                  </a:cubicBezTo>
                  <a:cubicBezTo>
                    <a:pt x="f90" y="f59"/>
                    <a:pt x="f91" y="f92"/>
                    <a:pt x="f93" y="f8"/>
                  </a:cubicBezTo>
                  <a:cubicBezTo>
                    <a:pt x="f94" y="f8"/>
                    <a:pt x="f94" y="f8"/>
                    <a:pt x="f94" y="f8"/>
                  </a:cubicBezTo>
                  <a:cubicBezTo>
                    <a:pt x="f95" y="f96"/>
                    <a:pt x="f6" y="f97"/>
                    <a:pt x="f76" y="f98"/>
                  </a:cubicBezTo>
                  <a:cubicBezTo>
                    <a:pt x="f99" y="f100"/>
                    <a:pt x="f101" y="f6"/>
                    <a:pt x="f75" y="f76"/>
                  </a:cubicBezTo>
                  <a:close/>
                </a:path>
              </a:pathLst>
            </a:custGeom>
            <a:solidFill>
              <a:srgbClr val="A1602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41" name="Freeform 63">
              <a:extLst>
                <a:ext uri="{FF2B5EF4-FFF2-40B4-BE49-F238E27FC236}">
                  <a16:creationId xmlns:a16="http://schemas.microsoft.com/office/drawing/2014/main" id="{906DB0E1-A160-4E20-86FA-09841FA9801C}"/>
                </a:ext>
              </a:extLst>
            </p:cNvPr>
            <p:cNvSpPr/>
            <p:nvPr/>
          </p:nvSpPr>
          <p:spPr>
            <a:xfrm flipH="1">
              <a:off x="10022665" y="6310457"/>
              <a:ext cx="239033" cy="239033"/>
            </a:xfrm>
            <a:custGeom>
              <a:avLst/>
              <a:gdLst>
                <a:gd name="f0" fmla="val 10800000"/>
                <a:gd name="f1" fmla="val 5400000"/>
                <a:gd name="f2" fmla="val 180"/>
                <a:gd name="f3" fmla="val w"/>
                <a:gd name="f4" fmla="val h"/>
                <a:gd name="f5" fmla="val 0"/>
                <a:gd name="f6" fmla="val 92"/>
                <a:gd name="f7" fmla="val 68"/>
                <a:gd name="f8" fmla="val 21"/>
                <a:gd name="f9" fmla="val 87"/>
                <a:gd name="f10" fmla="val 50"/>
                <a:gd name="f11" fmla="val 89"/>
                <a:gd name="f12" fmla="val 71"/>
                <a:gd name="f13" fmla="val 69"/>
                <a:gd name="f14" fmla="val 56"/>
                <a:gd name="f15" fmla="val 83"/>
                <a:gd name="f16" fmla="val 32"/>
                <a:gd name="f17" fmla="val 64"/>
                <a:gd name="f18" fmla="val 6"/>
                <a:gd name="f19" fmla="val 47"/>
                <a:gd name="f20" fmla="val 37"/>
                <a:gd name="f21" fmla="val 7"/>
                <a:gd name="f22" fmla="val 42"/>
                <a:gd name="f23" fmla="val 1"/>
                <a:gd name="f24" fmla="val 53"/>
                <a:gd name="f25" fmla="+- 0 0 -90"/>
                <a:gd name="f26" fmla="*/ f3 1 92"/>
                <a:gd name="f27" fmla="*/ f4 1 92"/>
                <a:gd name="f28" fmla="+- f6 0 f5"/>
                <a:gd name="f29" fmla="*/ f25 f0 1"/>
                <a:gd name="f30" fmla="*/ f28 1 92"/>
                <a:gd name="f31" fmla="*/ 0 f28 1"/>
                <a:gd name="f32" fmla="*/ 68 f28 1"/>
                <a:gd name="f33" fmla="*/ 50 f28 1"/>
                <a:gd name="f34" fmla="*/ 89 f28 1"/>
                <a:gd name="f35" fmla="*/ 92 f28 1"/>
                <a:gd name="f36" fmla="*/ 71 f28 1"/>
                <a:gd name="f37" fmla="*/ 69 f28 1"/>
                <a:gd name="f38" fmla="*/ 56 f28 1"/>
                <a:gd name="f39" fmla="*/ 64 f28 1"/>
                <a:gd name="f40" fmla="*/ 6 f28 1"/>
                <a:gd name="f41" fmla="*/ 37 f28 1"/>
                <a:gd name="f42" fmla="*/ 7 f28 1"/>
                <a:gd name="f43" fmla="*/ 42 f28 1"/>
                <a:gd name="f44" fmla="*/ f29 1 f2"/>
                <a:gd name="f45" fmla="*/ f31 1 92"/>
                <a:gd name="f46" fmla="*/ f32 1 92"/>
                <a:gd name="f47" fmla="*/ f33 1 92"/>
                <a:gd name="f48" fmla="*/ f34 1 92"/>
                <a:gd name="f49" fmla="*/ f35 1 92"/>
                <a:gd name="f50" fmla="*/ f36 1 92"/>
                <a:gd name="f51" fmla="*/ f37 1 92"/>
                <a:gd name="f52" fmla="*/ f38 1 92"/>
                <a:gd name="f53" fmla="*/ f39 1 92"/>
                <a:gd name="f54" fmla="*/ f40 1 92"/>
                <a:gd name="f55" fmla="*/ f41 1 92"/>
                <a:gd name="f56" fmla="*/ f42 1 92"/>
                <a:gd name="f57" fmla="*/ f43 1 92"/>
                <a:gd name="f58" fmla="*/ 0 1 f30"/>
                <a:gd name="f59" fmla="*/ f6 1 f30"/>
                <a:gd name="f60" fmla="+- f44 0 f1"/>
                <a:gd name="f61" fmla="*/ f45 1 f30"/>
                <a:gd name="f62" fmla="*/ f46 1 f30"/>
                <a:gd name="f63" fmla="*/ f47 1 f30"/>
                <a:gd name="f64" fmla="*/ f48 1 f30"/>
                <a:gd name="f65" fmla="*/ f49 1 f30"/>
                <a:gd name="f66" fmla="*/ f50 1 f30"/>
                <a:gd name="f67" fmla="*/ f51 1 f30"/>
                <a:gd name="f68" fmla="*/ f52 1 f30"/>
                <a:gd name="f69" fmla="*/ f53 1 f30"/>
                <a:gd name="f70" fmla="*/ f54 1 f30"/>
                <a:gd name="f71" fmla="*/ f55 1 f30"/>
                <a:gd name="f72" fmla="*/ f56 1 f30"/>
                <a:gd name="f73" fmla="*/ f57 1 f30"/>
                <a:gd name="f74" fmla="*/ f58 f26 1"/>
                <a:gd name="f75" fmla="*/ f59 f26 1"/>
                <a:gd name="f76" fmla="*/ f59 f27 1"/>
                <a:gd name="f77" fmla="*/ f58 f27 1"/>
                <a:gd name="f78" fmla="*/ f61 f26 1"/>
                <a:gd name="f79" fmla="*/ f62 f27 1"/>
                <a:gd name="f80" fmla="*/ f63 f26 1"/>
                <a:gd name="f81" fmla="*/ f64 f27 1"/>
                <a:gd name="f82" fmla="*/ f65 f26 1"/>
                <a:gd name="f83" fmla="*/ f66 f27 1"/>
                <a:gd name="f84" fmla="*/ f67 f26 1"/>
                <a:gd name="f85" fmla="*/ f68 f27 1"/>
                <a:gd name="f86" fmla="*/ f69 f26 1"/>
                <a:gd name="f87" fmla="*/ f70 f27 1"/>
                <a:gd name="f88" fmla="*/ f71 f26 1"/>
                <a:gd name="f89" fmla="*/ f72 f27 1"/>
                <a:gd name="f90" fmla="*/ f73 f26 1"/>
                <a:gd name="f91" fmla="*/ f71 f27 1"/>
              </a:gdLst>
              <a:ahLst/>
              <a:cxnLst>
                <a:cxn ang="3cd4">
                  <a:pos x="hc" y="t"/>
                </a:cxn>
                <a:cxn ang="0">
                  <a:pos x="r" y="vc"/>
                </a:cxn>
                <a:cxn ang="cd4">
                  <a:pos x="hc" y="b"/>
                </a:cxn>
                <a:cxn ang="cd2">
                  <a:pos x="l" y="vc"/>
                </a:cxn>
                <a:cxn ang="f60">
                  <a:pos x="f78" y="f79"/>
                </a:cxn>
                <a:cxn ang="f60">
                  <a:pos x="f80" y="f81"/>
                </a:cxn>
                <a:cxn ang="f60">
                  <a:pos x="f82" y="f83"/>
                </a:cxn>
                <a:cxn ang="f60">
                  <a:pos x="f84" y="f85"/>
                </a:cxn>
                <a:cxn ang="f60">
                  <a:pos x="f86" y="f87"/>
                </a:cxn>
                <a:cxn ang="f60">
                  <a:pos x="f88" y="f89"/>
                </a:cxn>
                <a:cxn ang="f60">
                  <a:pos x="f90" y="f91"/>
                </a:cxn>
                <a:cxn ang="f60">
                  <a:pos x="f78" y="f79"/>
                </a:cxn>
              </a:cxnLst>
              <a:rect l="f74" t="f77" r="f75" b="f76"/>
              <a:pathLst>
                <a:path w="92" h="92">
                  <a:moveTo>
                    <a:pt x="f5" y="f7"/>
                  </a:moveTo>
                  <a:cubicBezTo>
                    <a:pt x="f5" y="f7"/>
                    <a:pt x="f8" y="f9"/>
                    <a:pt x="f10" y="f11"/>
                  </a:cubicBezTo>
                  <a:cubicBezTo>
                    <a:pt x="f9" y="f6"/>
                    <a:pt x="f6" y="f12"/>
                    <a:pt x="f6" y="f12"/>
                  </a:cubicBezTo>
                  <a:cubicBezTo>
                    <a:pt x="f13" y="f14"/>
                    <a:pt x="f13" y="f14"/>
                    <a:pt x="f13" y="f14"/>
                  </a:cubicBezTo>
                  <a:cubicBezTo>
                    <a:pt x="f13" y="f14"/>
                    <a:pt x="f15" y="f16"/>
                    <a:pt x="f17" y="f18"/>
                  </a:cubicBezTo>
                  <a:cubicBezTo>
                    <a:pt x="f19" y="f5"/>
                    <a:pt x="f20" y="f21"/>
                    <a:pt x="f20" y="f21"/>
                  </a:cubicBezTo>
                  <a:cubicBezTo>
                    <a:pt x="f22" y="f20"/>
                    <a:pt x="f22" y="f20"/>
                    <a:pt x="f22" y="f20"/>
                  </a:cubicBezTo>
                  <a:cubicBezTo>
                    <a:pt x="f22" y="f20"/>
                    <a:pt x="f23" y="f24"/>
                    <a:pt x="f5"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42" name="Freeform 64">
              <a:extLst>
                <a:ext uri="{FF2B5EF4-FFF2-40B4-BE49-F238E27FC236}">
                  <a16:creationId xmlns:a16="http://schemas.microsoft.com/office/drawing/2014/main" id="{E4CC2DE8-AFDE-46C8-894B-DE014D8715BF}"/>
                </a:ext>
              </a:extLst>
            </p:cNvPr>
            <p:cNvSpPr/>
            <p:nvPr/>
          </p:nvSpPr>
          <p:spPr>
            <a:xfrm flipH="1">
              <a:off x="10002932" y="6323615"/>
              <a:ext cx="255483" cy="233546"/>
            </a:xfrm>
            <a:custGeom>
              <a:avLst/>
              <a:gdLst>
                <a:gd name="f0" fmla="val 10800000"/>
                <a:gd name="f1" fmla="val 5400000"/>
                <a:gd name="f2" fmla="val 180"/>
                <a:gd name="f3" fmla="val w"/>
                <a:gd name="f4" fmla="val h"/>
                <a:gd name="f5" fmla="val 0"/>
                <a:gd name="f6" fmla="val 99"/>
                <a:gd name="f7" fmla="val 90"/>
                <a:gd name="f8" fmla="val 63"/>
                <a:gd name="f9" fmla="val 19"/>
                <a:gd name="f10" fmla="val 86"/>
                <a:gd name="f11" fmla="val 46"/>
                <a:gd name="f12" fmla="val 87"/>
                <a:gd name="f13" fmla="val 73"/>
                <a:gd name="f14" fmla="val 89"/>
                <a:gd name="f15" fmla="val 82"/>
                <a:gd name="f16" fmla="val 91"/>
                <a:gd name="f17" fmla="val 71"/>
                <a:gd name="f18" fmla="val 53"/>
                <a:gd name="f19" fmla="val 50"/>
                <a:gd name="f20" fmla="val 78"/>
                <a:gd name="f21" fmla="val 39"/>
                <a:gd name="f22" fmla="val 76"/>
                <a:gd name="f23" fmla="val 24"/>
                <a:gd name="f24" fmla="val 74"/>
                <a:gd name="f25" fmla="val 9"/>
                <a:gd name="f26" fmla="val 66"/>
                <a:gd name="f27" fmla="val 1"/>
                <a:gd name="f28" fmla="val 59"/>
                <a:gd name="f29" fmla="val 68"/>
                <a:gd name="f30" fmla="val 13"/>
                <a:gd name="f31" fmla="val 67"/>
                <a:gd name="f32" fmla="val 27"/>
                <a:gd name="f33" fmla="val 40"/>
                <a:gd name="f34" fmla="val 60"/>
                <a:gd name="f35" fmla="val 54"/>
                <a:gd name="f36" fmla="val 56"/>
                <a:gd name="f37" fmla="val 62"/>
                <a:gd name="f38" fmla="val 70"/>
                <a:gd name="f39" fmla="val 81"/>
                <a:gd name="f40" fmla="val 58"/>
                <a:gd name="f41" fmla="val 47"/>
                <a:gd name="f42" fmla="+- 0 0 -90"/>
                <a:gd name="f43" fmla="*/ f3 1 99"/>
                <a:gd name="f44" fmla="*/ f4 1 90"/>
                <a:gd name="f45" fmla="+- f7 0 f5"/>
                <a:gd name="f46" fmla="+- f6 0 f5"/>
                <a:gd name="f47" fmla="*/ f42 f0 1"/>
                <a:gd name="f48" fmla="*/ f46 1 99"/>
                <a:gd name="f49" fmla="*/ f45 1 90"/>
                <a:gd name="f50" fmla="*/ 0 f46 1"/>
                <a:gd name="f51" fmla="*/ 63 f45 1"/>
                <a:gd name="f52" fmla="*/ 46 f46 1"/>
                <a:gd name="f53" fmla="*/ 87 f45 1"/>
                <a:gd name="f54" fmla="*/ 91 f46 1"/>
                <a:gd name="f55" fmla="*/ 71 f45 1"/>
                <a:gd name="f56" fmla="*/ 71 f46 1"/>
                <a:gd name="f57" fmla="*/ 50 f45 1"/>
                <a:gd name="f58" fmla="*/ 76 f46 1"/>
                <a:gd name="f59" fmla="*/ 24 f45 1"/>
                <a:gd name="f60" fmla="*/ 66 f46 1"/>
                <a:gd name="f61" fmla="*/ 1 f45 1"/>
                <a:gd name="f62" fmla="*/ 59 f46 1"/>
                <a:gd name="f63" fmla="*/ 0 f45 1"/>
                <a:gd name="f64" fmla="*/ 67 f46 1"/>
                <a:gd name="f65" fmla="*/ 27 f45 1"/>
                <a:gd name="f66" fmla="*/ 60 f46 1"/>
                <a:gd name="f67" fmla="*/ 54 f45 1"/>
                <a:gd name="f68" fmla="*/ 82 f46 1"/>
                <a:gd name="f69" fmla="*/ 62 f45 1"/>
                <a:gd name="f70" fmla="*/ 58 f46 1"/>
                <a:gd name="f71" fmla="*/ 81 f45 1"/>
                <a:gd name="f72" fmla="*/ f47 1 f2"/>
                <a:gd name="f73" fmla="*/ f50 1 99"/>
                <a:gd name="f74" fmla="*/ f51 1 90"/>
                <a:gd name="f75" fmla="*/ f52 1 99"/>
                <a:gd name="f76" fmla="*/ f53 1 90"/>
                <a:gd name="f77" fmla="*/ f54 1 99"/>
                <a:gd name="f78" fmla="*/ f55 1 90"/>
                <a:gd name="f79" fmla="*/ f56 1 99"/>
                <a:gd name="f80" fmla="*/ f57 1 90"/>
                <a:gd name="f81" fmla="*/ f58 1 99"/>
                <a:gd name="f82" fmla="*/ f59 1 90"/>
                <a:gd name="f83" fmla="*/ f60 1 99"/>
                <a:gd name="f84" fmla="*/ f61 1 90"/>
                <a:gd name="f85" fmla="*/ f62 1 99"/>
                <a:gd name="f86" fmla="*/ f63 1 90"/>
                <a:gd name="f87" fmla="*/ f64 1 99"/>
                <a:gd name="f88" fmla="*/ f65 1 90"/>
                <a:gd name="f89" fmla="*/ f66 1 99"/>
                <a:gd name="f90" fmla="*/ f67 1 90"/>
                <a:gd name="f91" fmla="*/ f68 1 99"/>
                <a:gd name="f92" fmla="*/ f69 1 90"/>
                <a:gd name="f93" fmla="*/ f70 1 99"/>
                <a:gd name="f94" fmla="*/ f71 1 90"/>
                <a:gd name="f95" fmla="*/ 0 1 f48"/>
                <a:gd name="f96" fmla="*/ f6 1 f48"/>
                <a:gd name="f97" fmla="*/ 0 1 f49"/>
                <a:gd name="f98" fmla="*/ f7 1 f49"/>
                <a:gd name="f99" fmla="+- f72 0 f1"/>
                <a:gd name="f100" fmla="*/ f73 1 f48"/>
                <a:gd name="f101" fmla="*/ f74 1 f49"/>
                <a:gd name="f102" fmla="*/ f75 1 f48"/>
                <a:gd name="f103" fmla="*/ f76 1 f49"/>
                <a:gd name="f104" fmla="*/ f77 1 f48"/>
                <a:gd name="f105" fmla="*/ f78 1 f49"/>
                <a:gd name="f106" fmla="*/ f79 1 f48"/>
                <a:gd name="f107" fmla="*/ f80 1 f49"/>
                <a:gd name="f108" fmla="*/ f81 1 f48"/>
                <a:gd name="f109" fmla="*/ f82 1 f49"/>
                <a:gd name="f110" fmla="*/ f83 1 f48"/>
                <a:gd name="f111" fmla="*/ f84 1 f49"/>
                <a:gd name="f112" fmla="*/ f85 1 f48"/>
                <a:gd name="f113" fmla="*/ f86 1 f49"/>
                <a:gd name="f114" fmla="*/ f87 1 f48"/>
                <a:gd name="f115" fmla="*/ f88 1 f49"/>
                <a:gd name="f116" fmla="*/ f89 1 f48"/>
                <a:gd name="f117" fmla="*/ f90 1 f49"/>
                <a:gd name="f118" fmla="*/ f91 1 f48"/>
                <a:gd name="f119" fmla="*/ f92 1 f49"/>
                <a:gd name="f120" fmla="*/ f93 1 f48"/>
                <a:gd name="f121" fmla="*/ f94 1 f49"/>
                <a:gd name="f122" fmla="*/ f95 f43 1"/>
                <a:gd name="f123" fmla="*/ f96 f43 1"/>
                <a:gd name="f124" fmla="*/ f98 f44 1"/>
                <a:gd name="f125" fmla="*/ f97 f44 1"/>
                <a:gd name="f126" fmla="*/ f100 f43 1"/>
                <a:gd name="f127" fmla="*/ f101 f44 1"/>
                <a:gd name="f128" fmla="*/ f102 f43 1"/>
                <a:gd name="f129" fmla="*/ f103 f44 1"/>
                <a:gd name="f130" fmla="*/ f104 f43 1"/>
                <a:gd name="f131" fmla="*/ f105 f44 1"/>
                <a:gd name="f132" fmla="*/ f106 f43 1"/>
                <a:gd name="f133" fmla="*/ f107 f44 1"/>
                <a:gd name="f134" fmla="*/ f108 f43 1"/>
                <a:gd name="f135" fmla="*/ f109 f44 1"/>
                <a:gd name="f136" fmla="*/ f110 f43 1"/>
                <a:gd name="f137" fmla="*/ f111 f44 1"/>
                <a:gd name="f138" fmla="*/ f112 f43 1"/>
                <a:gd name="f139" fmla="*/ f113 f44 1"/>
                <a:gd name="f140" fmla="*/ f114 f43 1"/>
                <a:gd name="f141" fmla="*/ f115 f44 1"/>
                <a:gd name="f142" fmla="*/ f116 f43 1"/>
                <a:gd name="f143" fmla="*/ f117 f44 1"/>
                <a:gd name="f144" fmla="*/ f118 f43 1"/>
                <a:gd name="f145" fmla="*/ f119 f44 1"/>
                <a:gd name="f146" fmla="*/ f120 f43 1"/>
                <a:gd name="f147" fmla="*/ f121 f44 1"/>
              </a:gdLst>
              <a:ahLst/>
              <a:cxnLst>
                <a:cxn ang="3cd4">
                  <a:pos x="hc" y="t"/>
                </a:cxn>
                <a:cxn ang="0">
                  <a:pos x="r" y="vc"/>
                </a:cxn>
                <a:cxn ang="cd4">
                  <a:pos x="hc" y="b"/>
                </a:cxn>
                <a:cxn ang="cd2">
                  <a:pos x="l" y="vc"/>
                </a:cxn>
                <a:cxn ang="f99">
                  <a:pos x="f126" y="f127"/>
                </a:cxn>
                <a:cxn ang="f99">
                  <a:pos x="f128" y="f129"/>
                </a:cxn>
                <a:cxn ang="f99">
                  <a:pos x="f130" y="f131"/>
                </a:cxn>
                <a:cxn ang="f99">
                  <a:pos x="f132" y="f133"/>
                </a:cxn>
                <a:cxn ang="f99">
                  <a:pos x="f134" y="f135"/>
                </a:cxn>
                <a:cxn ang="f99">
                  <a:pos x="f136" y="f137"/>
                </a:cxn>
                <a:cxn ang="f99">
                  <a:pos x="f138" y="f139"/>
                </a:cxn>
                <a:cxn ang="f99">
                  <a:pos x="f140" y="f141"/>
                </a:cxn>
                <a:cxn ang="f99">
                  <a:pos x="f142" y="f143"/>
                </a:cxn>
                <a:cxn ang="f99">
                  <a:pos x="f144" y="f145"/>
                </a:cxn>
                <a:cxn ang="f99">
                  <a:pos x="f146" y="f147"/>
                </a:cxn>
                <a:cxn ang="f99">
                  <a:pos x="f126" y="f127"/>
                </a:cxn>
              </a:cxnLst>
              <a:rect l="f122" t="f125" r="f123" b="f124"/>
              <a:pathLst>
                <a:path w="99" h="90">
                  <a:moveTo>
                    <a:pt x="f5" y="f8"/>
                  </a:moveTo>
                  <a:cubicBezTo>
                    <a:pt x="f5" y="f8"/>
                    <a:pt x="f9" y="f10"/>
                    <a:pt x="f11" y="f12"/>
                  </a:cubicBezTo>
                  <a:cubicBezTo>
                    <a:pt x="f13" y="f14"/>
                    <a:pt x="f15" y="f7"/>
                    <a:pt x="f16" y="f17"/>
                  </a:cubicBezTo>
                  <a:cubicBezTo>
                    <a:pt x="f6" y="f18"/>
                    <a:pt x="f17" y="f19"/>
                    <a:pt x="f17" y="f19"/>
                  </a:cubicBezTo>
                  <a:cubicBezTo>
                    <a:pt x="f17" y="f19"/>
                    <a:pt x="f20" y="f21"/>
                    <a:pt x="f22" y="f23"/>
                  </a:cubicBezTo>
                  <a:cubicBezTo>
                    <a:pt x="f24" y="f25"/>
                    <a:pt x="f26" y="f27"/>
                    <a:pt x="f26" y="f27"/>
                  </a:cubicBezTo>
                  <a:cubicBezTo>
                    <a:pt x="f28" y="f5"/>
                    <a:pt x="f28" y="f5"/>
                    <a:pt x="f28" y="f5"/>
                  </a:cubicBezTo>
                  <a:cubicBezTo>
                    <a:pt x="f28" y="f5"/>
                    <a:pt x="f29" y="f30"/>
                    <a:pt x="f31" y="f32"/>
                  </a:cubicBezTo>
                  <a:cubicBezTo>
                    <a:pt x="f26" y="f33"/>
                    <a:pt x="f34" y="f35"/>
                    <a:pt x="f34" y="f35"/>
                  </a:cubicBezTo>
                  <a:cubicBezTo>
                    <a:pt x="f34" y="f35"/>
                    <a:pt x="f15" y="f36"/>
                    <a:pt x="f15" y="f37"/>
                  </a:cubicBezTo>
                  <a:cubicBezTo>
                    <a:pt x="f15" y="f24"/>
                    <a:pt x="f38" y="f39"/>
                    <a:pt x="f40" y="f39"/>
                  </a:cubicBezTo>
                  <a:cubicBezTo>
                    <a:pt x="f41" y="f39"/>
                    <a:pt x="f5" y="f8"/>
                    <a:pt x="f5" y="f8"/>
                  </a:cubicBezTo>
                  <a:close/>
                </a:path>
              </a:pathLst>
            </a:custGeom>
            <a:solidFill>
              <a:srgbClr val="696A2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43" name="Freeform 65">
              <a:extLst>
                <a:ext uri="{FF2B5EF4-FFF2-40B4-BE49-F238E27FC236}">
                  <a16:creationId xmlns:a16="http://schemas.microsoft.com/office/drawing/2014/main" id="{7B83A342-2772-4CFB-9798-368DC330078B}"/>
                </a:ext>
              </a:extLst>
            </p:cNvPr>
            <p:cNvSpPr/>
            <p:nvPr/>
          </p:nvSpPr>
          <p:spPr>
            <a:xfrm flipH="1">
              <a:off x="10725509" y="5769891"/>
              <a:ext cx="555918" cy="183108"/>
            </a:xfrm>
            <a:custGeom>
              <a:avLst/>
              <a:gdLst>
                <a:gd name="f0" fmla="val 10800000"/>
                <a:gd name="f1" fmla="val 5400000"/>
                <a:gd name="f2" fmla="val 180"/>
                <a:gd name="f3" fmla="val w"/>
                <a:gd name="f4" fmla="val h"/>
                <a:gd name="f5" fmla="val 0"/>
                <a:gd name="f6" fmla="val 215"/>
                <a:gd name="f7" fmla="val 71"/>
                <a:gd name="f8" fmla="val 82"/>
                <a:gd name="f9" fmla="val 2"/>
                <a:gd name="f10" fmla="val 116"/>
                <a:gd name="f11" fmla="val 3"/>
                <a:gd name="f12" fmla="val 190"/>
                <a:gd name="f13" fmla="val 29"/>
                <a:gd name="f14" fmla="val 161"/>
                <a:gd name="f15" fmla="val 35"/>
                <a:gd name="f16" fmla="val 125"/>
                <a:gd name="f17" fmla="val 17"/>
                <a:gd name="f18" fmla="val 98"/>
                <a:gd name="f19" fmla="val 13"/>
                <a:gd name="f20" fmla="val 76"/>
                <a:gd name="f21" fmla="val 9"/>
                <a:gd name="f22" fmla="val 12"/>
                <a:gd name="f23" fmla="val 14"/>
                <a:gd name="f24" fmla="val 27"/>
                <a:gd name="f25" fmla="+- 0 0 -90"/>
                <a:gd name="f26" fmla="*/ f3 1 215"/>
                <a:gd name="f27" fmla="*/ f4 1 71"/>
                <a:gd name="f28" fmla="+- f7 0 f5"/>
                <a:gd name="f29" fmla="+- f6 0 f5"/>
                <a:gd name="f30" fmla="*/ f25 f0 1"/>
                <a:gd name="f31" fmla="*/ f29 1 215"/>
                <a:gd name="f32" fmla="*/ f28 1 71"/>
                <a:gd name="f33" fmla="*/ 82 f29 1"/>
                <a:gd name="f34" fmla="*/ 2 f28 1"/>
                <a:gd name="f35" fmla="*/ 215 f29 1"/>
                <a:gd name="f36" fmla="*/ 71 f28 1"/>
                <a:gd name="f37" fmla="*/ 98 f29 1"/>
                <a:gd name="f38" fmla="*/ 13 f28 1"/>
                <a:gd name="f39" fmla="*/ 0 f29 1"/>
                <a:gd name="f40" fmla="*/ 14 f28 1"/>
                <a:gd name="f41" fmla="*/ f30 1 f2"/>
                <a:gd name="f42" fmla="*/ f33 1 215"/>
                <a:gd name="f43" fmla="*/ f34 1 71"/>
                <a:gd name="f44" fmla="*/ f35 1 215"/>
                <a:gd name="f45" fmla="*/ f36 1 71"/>
                <a:gd name="f46" fmla="*/ f37 1 215"/>
                <a:gd name="f47" fmla="*/ f38 1 71"/>
                <a:gd name="f48" fmla="*/ f39 1 215"/>
                <a:gd name="f49" fmla="*/ f40 1 71"/>
                <a:gd name="f50" fmla="*/ 0 1 f31"/>
                <a:gd name="f51" fmla="*/ f6 1 f31"/>
                <a:gd name="f52" fmla="*/ 0 1 f32"/>
                <a:gd name="f53" fmla="*/ f7 1 f32"/>
                <a:gd name="f54" fmla="+- f41 0 f1"/>
                <a:gd name="f55" fmla="*/ f42 1 f31"/>
                <a:gd name="f56" fmla="*/ f43 1 f32"/>
                <a:gd name="f57" fmla="*/ f44 1 f31"/>
                <a:gd name="f58" fmla="*/ f45 1 f32"/>
                <a:gd name="f59" fmla="*/ f46 1 f31"/>
                <a:gd name="f60" fmla="*/ f47 1 f32"/>
                <a:gd name="f61" fmla="*/ f48 1 f31"/>
                <a:gd name="f62" fmla="*/ f49 1 f32"/>
                <a:gd name="f63" fmla="*/ f50 f26 1"/>
                <a:gd name="f64" fmla="*/ f51 f26 1"/>
                <a:gd name="f65" fmla="*/ f53 f27 1"/>
                <a:gd name="f66" fmla="*/ f52 f27 1"/>
                <a:gd name="f67" fmla="*/ f55 f26 1"/>
                <a:gd name="f68" fmla="*/ f56 f27 1"/>
                <a:gd name="f69" fmla="*/ f57 f26 1"/>
                <a:gd name="f70" fmla="*/ f58 f27 1"/>
                <a:gd name="f71" fmla="*/ f59 f26 1"/>
                <a:gd name="f72" fmla="*/ f60 f27 1"/>
                <a:gd name="f73" fmla="*/ f61 f26 1"/>
                <a:gd name="f74" fmla="*/ f62 f27 1"/>
              </a:gdLst>
              <a:ahLst/>
              <a:cxnLst>
                <a:cxn ang="3cd4">
                  <a:pos x="hc" y="t"/>
                </a:cxn>
                <a:cxn ang="0">
                  <a:pos x="r" y="vc"/>
                </a:cxn>
                <a:cxn ang="cd4">
                  <a:pos x="hc" y="b"/>
                </a:cxn>
                <a:cxn ang="cd2">
                  <a:pos x="l" y="vc"/>
                </a:cxn>
                <a:cxn ang="f54">
                  <a:pos x="f67" y="f68"/>
                </a:cxn>
                <a:cxn ang="f54">
                  <a:pos x="f69" y="f70"/>
                </a:cxn>
                <a:cxn ang="f54">
                  <a:pos x="f71" y="f72"/>
                </a:cxn>
                <a:cxn ang="f54">
                  <a:pos x="f73" y="f74"/>
                </a:cxn>
                <a:cxn ang="f54">
                  <a:pos x="f67" y="f68"/>
                </a:cxn>
              </a:cxnLst>
              <a:rect l="f63" t="f66" r="f64" b="f65"/>
              <a:pathLst>
                <a:path w="215" h="71">
                  <a:moveTo>
                    <a:pt x="f8" y="f9"/>
                  </a:moveTo>
                  <a:cubicBezTo>
                    <a:pt x="f10" y="f11"/>
                    <a:pt x="f12" y="f13"/>
                    <a:pt x="f6" y="f7"/>
                  </a:cubicBezTo>
                  <a:cubicBezTo>
                    <a:pt x="f14" y="f15"/>
                    <a:pt x="f16" y="f17"/>
                    <a:pt x="f18" y="f19"/>
                  </a:cubicBezTo>
                  <a:cubicBezTo>
                    <a:pt x="f20" y="f21"/>
                    <a:pt x="f20" y="f22"/>
                    <a:pt x="f5" y="f23"/>
                  </a:cubicBezTo>
                  <a:cubicBezTo>
                    <a:pt x="f5" y="f23"/>
                    <a:pt x="f24" y="f5"/>
                    <a:pt x="f8" y="f9"/>
                  </a:cubicBezTo>
                  <a:close/>
                </a:path>
              </a:pathLst>
            </a:custGeom>
            <a:solidFill>
              <a:srgbClr val="7E9D3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grpSp>
      <p:grpSp>
        <p:nvGrpSpPr>
          <p:cNvPr id="344" name="Group 347">
            <a:extLst>
              <a:ext uri="{FF2B5EF4-FFF2-40B4-BE49-F238E27FC236}">
                <a16:creationId xmlns:a16="http://schemas.microsoft.com/office/drawing/2014/main" id="{762B0528-26FC-49B1-8548-3D4BCF30D4D6}"/>
              </a:ext>
            </a:extLst>
          </p:cNvPr>
          <p:cNvGrpSpPr/>
          <p:nvPr/>
        </p:nvGrpSpPr>
        <p:grpSpPr>
          <a:xfrm>
            <a:off x="-1591" y="3799405"/>
            <a:ext cx="4386413" cy="3084508"/>
            <a:chOff x="-1591" y="3799405"/>
            <a:chExt cx="4386413" cy="3084508"/>
          </a:xfrm>
        </p:grpSpPr>
        <p:grpSp>
          <p:nvGrpSpPr>
            <p:cNvPr id="345" name="Group 156">
              <a:extLst>
                <a:ext uri="{FF2B5EF4-FFF2-40B4-BE49-F238E27FC236}">
                  <a16:creationId xmlns:a16="http://schemas.microsoft.com/office/drawing/2014/main" id="{D0BE0BBA-80EC-42BA-85D4-BC2641098F62}"/>
                </a:ext>
              </a:extLst>
            </p:cNvPr>
            <p:cNvGrpSpPr/>
            <p:nvPr/>
          </p:nvGrpSpPr>
          <p:grpSpPr>
            <a:xfrm>
              <a:off x="0" y="3799405"/>
              <a:ext cx="3539422" cy="3076773"/>
              <a:chOff x="0" y="3799405"/>
              <a:chExt cx="3539422" cy="3076773"/>
            </a:xfrm>
          </p:grpSpPr>
          <p:sp>
            <p:nvSpPr>
              <p:cNvPr id="346" name="Freeform 157">
                <a:extLst>
                  <a:ext uri="{FF2B5EF4-FFF2-40B4-BE49-F238E27FC236}">
                    <a16:creationId xmlns:a16="http://schemas.microsoft.com/office/drawing/2014/main" id="{F7116C63-14B5-4D67-938F-B22FE0844768}"/>
                  </a:ext>
                </a:extLst>
              </p:cNvPr>
              <p:cNvSpPr/>
              <p:nvPr/>
            </p:nvSpPr>
            <p:spPr>
              <a:xfrm>
                <a:off x="1255489" y="3946495"/>
                <a:ext cx="1068723" cy="1118777"/>
              </a:xfrm>
              <a:custGeom>
                <a:avLst/>
                <a:gdLst>
                  <a:gd name="f0" fmla="val 10800000"/>
                  <a:gd name="f1" fmla="val 5400000"/>
                  <a:gd name="f2" fmla="val 180"/>
                  <a:gd name="f3" fmla="val w"/>
                  <a:gd name="f4" fmla="val h"/>
                  <a:gd name="f5" fmla="val 0"/>
                  <a:gd name="f6" fmla="val 741"/>
                  <a:gd name="f7" fmla="val 776"/>
                  <a:gd name="f8" fmla="val 484"/>
                  <a:gd name="f9" fmla="val 111"/>
                  <a:gd name="f10" fmla="val 454"/>
                  <a:gd name="f11" fmla="val 48"/>
                  <a:gd name="f12" fmla="val 372"/>
                  <a:gd name="f13" fmla="val 375"/>
                  <a:gd name="f14" fmla="val 301"/>
                  <a:gd name="f15" fmla="val 2"/>
                  <a:gd name="f16" fmla="val 212"/>
                  <a:gd name="f17" fmla="val 51"/>
                  <a:gd name="f18" fmla="val 207"/>
                  <a:gd name="f19" fmla="val 112"/>
                  <a:gd name="f20" fmla="val 167"/>
                  <a:gd name="f21" fmla="val 115"/>
                  <a:gd name="f22" fmla="val 143"/>
                  <a:gd name="f23" fmla="val 132"/>
                  <a:gd name="f24" fmla="val 71"/>
                  <a:gd name="f25" fmla="val 202"/>
                  <a:gd name="f26" fmla="val 270"/>
                  <a:gd name="f27" fmla="val 561"/>
                  <a:gd name="f28" fmla="val 99"/>
                  <a:gd name="f29" fmla="val 732"/>
                  <a:gd name="f30" fmla="val 142"/>
                  <a:gd name="f31" fmla="val 186"/>
                  <a:gd name="f32" fmla="val 751"/>
                  <a:gd name="f33" fmla="val 229"/>
                  <a:gd name="f34" fmla="val 735"/>
                  <a:gd name="f35" fmla="val 392"/>
                  <a:gd name="f36" fmla="val 766"/>
                  <a:gd name="f37" fmla="val 483"/>
                  <a:gd name="f38" fmla="val 756"/>
                  <a:gd name="f39" fmla="val 505"/>
                  <a:gd name="f40" fmla="val 743"/>
                  <a:gd name="f41" fmla="val 542"/>
                  <a:gd name="f42" fmla="val 711"/>
                  <a:gd name="f43" fmla="val 579"/>
                  <a:gd name="f44" fmla="val 706"/>
                  <a:gd name="f45" fmla="val 648"/>
                  <a:gd name="f46" fmla="val 688"/>
                  <a:gd name="f47" fmla="val 680"/>
                  <a:gd name="f48" fmla="val 607"/>
                  <a:gd name="f49" fmla="val 527"/>
                  <a:gd name="f50" fmla="val 451"/>
                  <a:gd name="f51" fmla="val 377"/>
                  <a:gd name="f52" fmla="val 676"/>
                  <a:gd name="f53" fmla="val 218"/>
                  <a:gd name="f54" fmla="val 636"/>
                  <a:gd name="f55" fmla="val 120"/>
                  <a:gd name="f56" fmla="+- 0 0 -90"/>
                  <a:gd name="f57" fmla="*/ f3 1 741"/>
                  <a:gd name="f58" fmla="*/ f4 1 776"/>
                  <a:gd name="f59" fmla="+- f7 0 f5"/>
                  <a:gd name="f60" fmla="+- f6 0 f5"/>
                  <a:gd name="f61" fmla="*/ f56 f0 1"/>
                  <a:gd name="f62" fmla="*/ f60 1 741"/>
                  <a:gd name="f63" fmla="*/ f59 1 776"/>
                  <a:gd name="f64" fmla="*/ 484 f60 1"/>
                  <a:gd name="f65" fmla="*/ 111 f59 1"/>
                  <a:gd name="f66" fmla="*/ 372 f60 1"/>
                  <a:gd name="f67" fmla="*/ 48 f59 1"/>
                  <a:gd name="f68" fmla="*/ 375 f60 1"/>
                  <a:gd name="f69" fmla="*/ 0 f59 1"/>
                  <a:gd name="f70" fmla="*/ 301 f60 1"/>
                  <a:gd name="f71" fmla="*/ 2 f59 1"/>
                  <a:gd name="f72" fmla="*/ 207 f60 1"/>
                  <a:gd name="f73" fmla="*/ 112 f59 1"/>
                  <a:gd name="f74" fmla="*/ 71 f60 1"/>
                  <a:gd name="f75" fmla="*/ 202 f59 1"/>
                  <a:gd name="f76" fmla="*/ 48 f60 1"/>
                  <a:gd name="f77" fmla="*/ 561 f59 1"/>
                  <a:gd name="f78" fmla="*/ 142 f60 1"/>
                  <a:gd name="f79" fmla="*/ 741 f59 1"/>
                  <a:gd name="f80" fmla="*/ 229 f60 1"/>
                  <a:gd name="f81" fmla="*/ 735 f59 1"/>
                  <a:gd name="f82" fmla="*/ 392 f60 1"/>
                  <a:gd name="f83" fmla="*/ 766 f59 1"/>
                  <a:gd name="f84" fmla="*/ 542 f60 1"/>
                  <a:gd name="f85" fmla="*/ 711 f59 1"/>
                  <a:gd name="f86" fmla="*/ 680 f60 1"/>
                  <a:gd name="f87" fmla="*/ 648 f59 1"/>
                  <a:gd name="f88" fmla="*/ 741 f60 1"/>
                  <a:gd name="f89" fmla="*/ 451 f59 1"/>
                  <a:gd name="f90" fmla="*/ 676 f60 1"/>
                  <a:gd name="f91" fmla="*/ 218 f59 1"/>
                  <a:gd name="f92" fmla="*/ f61 1 f2"/>
                  <a:gd name="f93" fmla="*/ f64 1 741"/>
                  <a:gd name="f94" fmla="*/ f65 1 776"/>
                  <a:gd name="f95" fmla="*/ f66 1 741"/>
                  <a:gd name="f96" fmla="*/ f67 1 776"/>
                  <a:gd name="f97" fmla="*/ f68 1 741"/>
                  <a:gd name="f98" fmla="*/ f69 1 776"/>
                  <a:gd name="f99" fmla="*/ f70 1 741"/>
                  <a:gd name="f100" fmla="*/ f71 1 776"/>
                  <a:gd name="f101" fmla="*/ f72 1 741"/>
                  <a:gd name="f102" fmla="*/ f73 1 776"/>
                  <a:gd name="f103" fmla="*/ f74 1 741"/>
                  <a:gd name="f104" fmla="*/ f75 1 776"/>
                  <a:gd name="f105" fmla="*/ f76 1 741"/>
                  <a:gd name="f106" fmla="*/ f77 1 776"/>
                  <a:gd name="f107" fmla="*/ f78 1 741"/>
                  <a:gd name="f108" fmla="*/ f79 1 776"/>
                  <a:gd name="f109" fmla="*/ f80 1 741"/>
                  <a:gd name="f110" fmla="*/ f81 1 776"/>
                  <a:gd name="f111" fmla="*/ f82 1 741"/>
                  <a:gd name="f112" fmla="*/ f83 1 776"/>
                  <a:gd name="f113" fmla="*/ f84 1 741"/>
                  <a:gd name="f114" fmla="*/ f85 1 776"/>
                  <a:gd name="f115" fmla="*/ f86 1 741"/>
                  <a:gd name="f116" fmla="*/ f87 1 776"/>
                  <a:gd name="f117" fmla="*/ f88 1 741"/>
                  <a:gd name="f118" fmla="*/ f89 1 776"/>
                  <a:gd name="f119" fmla="*/ f90 1 741"/>
                  <a:gd name="f120" fmla="*/ f91 1 776"/>
                  <a:gd name="f121" fmla="*/ 0 1 f62"/>
                  <a:gd name="f122" fmla="*/ f6 1 f62"/>
                  <a:gd name="f123" fmla="*/ 0 1 f63"/>
                  <a:gd name="f124" fmla="*/ f7 1 f63"/>
                  <a:gd name="f125" fmla="+- f92 0 f1"/>
                  <a:gd name="f126" fmla="*/ f93 1 f62"/>
                  <a:gd name="f127" fmla="*/ f94 1 f63"/>
                  <a:gd name="f128" fmla="*/ f95 1 f62"/>
                  <a:gd name="f129" fmla="*/ f96 1 f63"/>
                  <a:gd name="f130" fmla="*/ f97 1 f62"/>
                  <a:gd name="f131" fmla="*/ f98 1 f63"/>
                  <a:gd name="f132" fmla="*/ f99 1 f62"/>
                  <a:gd name="f133" fmla="*/ f100 1 f63"/>
                  <a:gd name="f134" fmla="*/ f101 1 f62"/>
                  <a:gd name="f135" fmla="*/ f102 1 f63"/>
                  <a:gd name="f136" fmla="*/ f103 1 f62"/>
                  <a:gd name="f137" fmla="*/ f104 1 f63"/>
                  <a:gd name="f138" fmla="*/ f105 1 f62"/>
                  <a:gd name="f139" fmla="*/ f106 1 f63"/>
                  <a:gd name="f140" fmla="*/ f107 1 f62"/>
                  <a:gd name="f141" fmla="*/ f108 1 f63"/>
                  <a:gd name="f142" fmla="*/ f109 1 f62"/>
                  <a:gd name="f143" fmla="*/ f110 1 f63"/>
                  <a:gd name="f144" fmla="*/ f111 1 f62"/>
                  <a:gd name="f145" fmla="*/ f112 1 f63"/>
                  <a:gd name="f146" fmla="*/ f113 1 f62"/>
                  <a:gd name="f147" fmla="*/ f114 1 f63"/>
                  <a:gd name="f148" fmla="*/ f115 1 f62"/>
                  <a:gd name="f149" fmla="*/ f116 1 f63"/>
                  <a:gd name="f150" fmla="*/ f117 1 f62"/>
                  <a:gd name="f151" fmla="*/ f118 1 f63"/>
                  <a:gd name="f152" fmla="*/ f119 1 f62"/>
                  <a:gd name="f153" fmla="*/ f120 1 f63"/>
                  <a:gd name="f154" fmla="*/ f121 f57 1"/>
                  <a:gd name="f155" fmla="*/ f122 f57 1"/>
                  <a:gd name="f156" fmla="*/ f124 f58 1"/>
                  <a:gd name="f157" fmla="*/ f123 f58 1"/>
                  <a:gd name="f158" fmla="*/ f126 f57 1"/>
                  <a:gd name="f159" fmla="*/ f127 f58 1"/>
                  <a:gd name="f160" fmla="*/ f128 f57 1"/>
                  <a:gd name="f161" fmla="*/ f129 f58 1"/>
                  <a:gd name="f162" fmla="*/ f130 f57 1"/>
                  <a:gd name="f163" fmla="*/ f131 f58 1"/>
                  <a:gd name="f164" fmla="*/ f132 f57 1"/>
                  <a:gd name="f165" fmla="*/ f133 f58 1"/>
                  <a:gd name="f166" fmla="*/ f134 f57 1"/>
                  <a:gd name="f167" fmla="*/ f135 f58 1"/>
                  <a:gd name="f168" fmla="*/ f136 f57 1"/>
                  <a:gd name="f169" fmla="*/ f137 f58 1"/>
                  <a:gd name="f170" fmla="*/ f138 f57 1"/>
                  <a:gd name="f171" fmla="*/ f139 f58 1"/>
                  <a:gd name="f172" fmla="*/ f140 f57 1"/>
                  <a:gd name="f173" fmla="*/ f141 f58 1"/>
                  <a:gd name="f174" fmla="*/ f142 f57 1"/>
                  <a:gd name="f175" fmla="*/ f143 f58 1"/>
                  <a:gd name="f176" fmla="*/ f144 f57 1"/>
                  <a:gd name="f177" fmla="*/ f145 f58 1"/>
                  <a:gd name="f178" fmla="*/ f146 f57 1"/>
                  <a:gd name="f179" fmla="*/ f147 f58 1"/>
                  <a:gd name="f180" fmla="*/ f148 f57 1"/>
                  <a:gd name="f181" fmla="*/ f149 f58 1"/>
                  <a:gd name="f182" fmla="*/ f150 f57 1"/>
                  <a:gd name="f183" fmla="*/ f151 f58 1"/>
                  <a:gd name="f184" fmla="*/ f152 f57 1"/>
                  <a:gd name="f185" fmla="*/ f153 f58 1"/>
                </a:gdLst>
                <a:ahLst/>
                <a:cxnLst>
                  <a:cxn ang="3cd4">
                    <a:pos x="hc" y="t"/>
                  </a:cxn>
                  <a:cxn ang="0">
                    <a:pos x="r" y="vc"/>
                  </a:cxn>
                  <a:cxn ang="cd4">
                    <a:pos x="hc" y="b"/>
                  </a:cxn>
                  <a:cxn ang="cd2">
                    <a:pos x="l" y="vc"/>
                  </a:cxn>
                  <a:cxn ang="f125">
                    <a:pos x="f158" y="f159"/>
                  </a:cxn>
                  <a:cxn ang="f125">
                    <a:pos x="f160" y="f161"/>
                  </a:cxn>
                  <a:cxn ang="f125">
                    <a:pos x="f162" y="f163"/>
                  </a:cxn>
                  <a:cxn ang="f125">
                    <a:pos x="f164" y="f165"/>
                  </a:cxn>
                  <a:cxn ang="f125">
                    <a:pos x="f166" y="f167"/>
                  </a:cxn>
                  <a:cxn ang="f125">
                    <a:pos x="f168" y="f169"/>
                  </a:cxn>
                  <a:cxn ang="f125">
                    <a:pos x="f170" y="f171"/>
                  </a:cxn>
                  <a:cxn ang="f125">
                    <a:pos x="f172" y="f173"/>
                  </a:cxn>
                  <a:cxn ang="f125">
                    <a:pos x="f174" y="f175"/>
                  </a:cxn>
                  <a:cxn ang="f125">
                    <a:pos x="f176" y="f177"/>
                  </a:cxn>
                  <a:cxn ang="f125">
                    <a:pos x="f178" y="f179"/>
                  </a:cxn>
                  <a:cxn ang="f125">
                    <a:pos x="f180" y="f181"/>
                  </a:cxn>
                  <a:cxn ang="f125">
                    <a:pos x="f182" y="f183"/>
                  </a:cxn>
                  <a:cxn ang="f125">
                    <a:pos x="f184" y="f185"/>
                  </a:cxn>
                  <a:cxn ang="f125">
                    <a:pos x="f158" y="f159"/>
                  </a:cxn>
                </a:cxnLst>
                <a:rect l="f154" t="f157" r="f155" b="f156"/>
                <a:pathLst>
                  <a:path w="741" h="776">
                    <a:moveTo>
                      <a:pt x="f8" y="f9"/>
                    </a:moveTo>
                    <a:cubicBezTo>
                      <a:pt x="f10" y="f11"/>
                      <a:pt x="f12" y="f11"/>
                      <a:pt x="f12" y="f11"/>
                    </a:cubicBezTo>
                    <a:cubicBezTo>
                      <a:pt x="f12" y="f11"/>
                      <a:pt x="f12" y="f11"/>
                      <a:pt x="f13" y="f5"/>
                    </a:cubicBezTo>
                    <a:cubicBezTo>
                      <a:pt x="f13" y="f5"/>
                      <a:pt x="f13" y="f5"/>
                      <a:pt x="f14" y="f15"/>
                    </a:cubicBezTo>
                    <a:cubicBezTo>
                      <a:pt x="f14" y="f15"/>
                      <a:pt x="f16" y="f17"/>
                      <a:pt x="f18" y="f19"/>
                    </a:cubicBezTo>
                    <a:cubicBezTo>
                      <a:pt x="f20" y="f21"/>
                      <a:pt x="f22" y="f23"/>
                      <a:pt x="f24" y="f25"/>
                    </a:cubicBezTo>
                    <a:cubicBezTo>
                      <a:pt x="f5" y="f26"/>
                      <a:pt x="f11" y="f27"/>
                      <a:pt x="f11" y="f27"/>
                    </a:cubicBezTo>
                    <a:cubicBezTo>
                      <a:pt x="f11" y="f27"/>
                      <a:pt x="f28" y="f29"/>
                      <a:pt x="f30" y="f6"/>
                    </a:cubicBezTo>
                    <a:cubicBezTo>
                      <a:pt x="f31" y="f32"/>
                      <a:pt x="f33" y="f34"/>
                      <a:pt x="f33" y="f34"/>
                    </a:cubicBezTo>
                    <a:cubicBezTo>
                      <a:pt x="f33" y="f34"/>
                      <a:pt x="f14" y="f7"/>
                      <a:pt x="f35" y="f36"/>
                    </a:cubicBezTo>
                    <a:cubicBezTo>
                      <a:pt x="f37" y="f38"/>
                      <a:pt x="f39" y="f40"/>
                      <a:pt x="f41" y="f42"/>
                    </a:cubicBezTo>
                    <a:cubicBezTo>
                      <a:pt x="f43" y="f44"/>
                      <a:pt x="f45" y="f46"/>
                      <a:pt x="f47" y="f45"/>
                    </a:cubicBezTo>
                    <a:cubicBezTo>
                      <a:pt x="f42" y="f48"/>
                      <a:pt x="f6" y="f49"/>
                      <a:pt x="f6" y="f50"/>
                    </a:cubicBezTo>
                    <a:cubicBezTo>
                      <a:pt x="f6" y="f51"/>
                      <a:pt x="f52" y="f53"/>
                      <a:pt x="f52" y="f53"/>
                    </a:cubicBezTo>
                    <a:cubicBezTo>
                      <a:pt x="f52" y="f53"/>
                      <a:pt x="f54" y="f55"/>
                      <a:pt x="f8" y="f9"/>
                    </a:cubicBezTo>
                    <a:close/>
                  </a:path>
                </a:pathLst>
              </a:custGeom>
              <a:solidFill>
                <a:srgbClr val="FFF7D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47" name="Freeform 158">
                <a:extLst>
                  <a:ext uri="{FF2B5EF4-FFF2-40B4-BE49-F238E27FC236}">
                    <a16:creationId xmlns:a16="http://schemas.microsoft.com/office/drawing/2014/main" id="{C6225BD5-F9DF-46F1-A780-E1D815767A93}"/>
                  </a:ext>
                </a:extLst>
              </p:cNvPr>
              <p:cNvSpPr/>
              <p:nvPr/>
            </p:nvSpPr>
            <p:spPr>
              <a:xfrm>
                <a:off x="1176750" y="4077721"/>
                <a:ext cx="1102903" cy="994867"/>
              </a:xfrm>
              <a:custGeom>
                <a:avLst/>
                <a:gdLst>
                  <a:gd name="f0" fmla="val 10800000"/>
                  <a:gd name="f1" fmla="val 5400000"/>
                  <a:gd name="f2" fmla="val 360"/>
                  <a:gd name="f3" fmla="val 180"/>
                  <a:gd name="f4" fmla="val w"/>
                  <a:gd name="f5" fmla="val h"/>
                  <a:gd name="f6" fmla="val 0"/>
                  <a:gd name="f7" fmla="val 765"/>
                  <a:gd name="f8" fmla="val 690"/>
                  <a:gd name="f9" fmla="val 530"/>
                  <a:gd name="f10" fmla="val 54"/>
                  <a:gd name="f11" fmla="val 482"/>
                  <a:gd name="f12" fmla="val 6"/>
                  <a:gd name="f13" fmla="val 311"/>
                  <a:gd name="f14" fmla="val 59"/>
                  <a:gd name="f15" fmla="val 13"/>
                  <a:gd name="f16" fmla="val 79"/>
                  <a:gd name="f17" fmla="val 668"/>
                  <a:gd name="f18" fmla="val 288"/>
                  <a:gd name="f19" fmla="val 605"/>
                  <a:gd name="f20" fmla="val 341"/>
                  <a:gd name="f21" fmla="val 546"/>
                  <a:gd name="f22" fmla="val 652"/>
                  <a:gd name="f23" fmla="val 587"/>
                  <a:gd name="f24" fmla="val 593"/>
                  <a:gd name="f25" fmla="val 710"/>
                  <a:gd name="f26" fmla="val 485"/>
                  <a:gd name="f27" fmla="val 752"/>
                  <a:gd name="f28" fmla="val 737"/>
                  <a:gd name="f29" fmla="val 166"/>
                  <a:gd name="f30" fmla="val 635"/>
                  <a:gd name="f31" fmla="val 16"/>
                  <a:gd name="f32" fmla="+- 0 0 -90"/>
                  <a:gd name="f33" fmla="*/ f4 1 765"/>
                  <a:gd name="f34" fmla="*/ f5 1 690"/>
                  <a:gd name="f35" fmla="+- f8 0 f6"/>
                  <a:gd name="f36" fmla="+- f7 0 f6"/>
                  <a:gd name="f37" fmla="*/ f32 f0 1"/>
                  <a:gd name="f38" fmla="*/ f36 1 765"/>
                  <a:gd name="f39" fmla="*/ f35 1 690"/>
                  <a:gd name="f40" fmla="*/ 530 f36 1"/>
                  <a:gd name="f41" fmla="*/ 54 f35 1"/>
                  <a:gd name="f42" fmla="*/ 311 f36 1"/>
                  <a:gd name="f43" fmla="*/ 59 f35 1"/>
                  <a:gd name="f44" fmla="*/ 288 f36 1"/>
                  <a:gd name="f45" fmla="*/ 605 f35 1"/>
                  <a:gd name="f46" fmla="*/ 587 f36 1"/>
                  <a:gd name="f47" fmla="*/ 593 f35 1"/>
                  <a:gd name="f48" fmla="*/ 752 f36 1"/>
                  <a:gd name="f49" fmla="*/ 341 f35 1"/>
                  <a:gd name="f50" fmla="*/ f37 1 f3"/>
                  <a:gd name="f51" fmla="*/ f40 1 765"/>
                  <a:gd name="f52" fmla="*/ f41 1 690"/>
                  <a:gd name="f53" fmla="*/ f42 1 765"/>
                  <a:gd name="f54" fmla="*/ f43 1 690"/>
                  <a:gd name="f55" fmla="*/ f44 1 765"/>
                  <a:gd name="f56" fmla="*/ f45 1 690"/>
                  <a:gd name="f57" fmla="*/ f46 1 765"/>
                  <a:gd name="f58" fmla="*/ f47 1 690"/>
                  <a:gd name="f59" fmla="*/ f48 1 765"/>
                  <a:gd name="f60" fmla="*/ f49 1 690"/>
                  <a:gd name="f61" fmla="*/ 0 1 f38"/>
                  <a:gd name="f62" fmla="*/ f7 1 f38"/>
                  <a:gd name="f63" fmla="*/ 0 1 f39"/>
                  <a:gd name="f64" fmla="*/ f8 1 f39"/>
                  <a:gd name="f65" fmla="+- f50 0 f1"/>
                  <a:gd name="f66" fmla="*/ f51 1 f38"/>
                  <a:gd name="f67" fmla="*/ f52 1 f39"/>
                  <a:gd name="f68" fmla="*/ f53 1 f38"/>
                  <a:gd name="f69" fmla="*/ f54 1 f39"/>
                  <a:gd name="f70" fmla="*/ f55 1 f38"/>
                  <a:gd name="f71" fmla="*/ f56 1 f39"/>
                  <a:gd name="f72" fmla="*/ f57 1 f38"/>
                  <a:gd name="f73" fmla="*/ f58 1 f39"/>
                  <a:gd name="f74" fmla="*/ f59 1 f38"/>
                  <a:gd name="f75" fmla="*/ f60 1 f39"/>
                  <a:gd name="f76" fmla="*/ f61 f33 1"/>
                  <a:gd name="f77" fmla="*/ f62 f33 1"/>
                  <a:gd name="f78" fmla="*/ f64 f34 1"/>
                  <a:gd name="f79" fmla="*/ f63 f34 1"/>
                  <a:gd name="f80" fmla="*/ f66 f33 1"/>
                  <a:gd name="f81" fmla="*/ f67 f34 1"/>
                  <a:gd name="f82" fmla="*/ f68 f33 1"/>
                  <a:gd name="f83" fmla="*/ f69 f34 1"/>
                  <a:gd name="f84" fmla="*/ f70 f33 1"/>
                  <a:gd name="f85" fmla="*/ f71 f34 1"/>
                  <a:gd name="f86" fmla="*/ f72 f33 1"/>
                  <a:gd name="f87" fmla="*/ f73 f34 1"/>
                  <a:gd name="f88" fmla="*/ f74 f33 1"/>
                  <a:gd name="f89" fmla="*/ f75 f34 1"/>
                </a:gdLst>
                <a:ahLst/>
                <a:cxnLst>
                  <a:cxn ang="3cd4">
                    <a:pos x="hc" y="t"/>
                  </a:cxn>
                  <a:cxn ang="0">
                    <a:pos x="r" y="vc"/>
                  </a:cxn>
                  <a:cxn ang="cd4">
                    <a:pos x="hc" y="b"/>
                  </a:cxn>
                  <a:cxn ang="cd2">
                    <a:pos x="l" y="vc"/>
                  </a:cxn>
                  <a:cxn ang="f65">
                    <a:pos x="f80" y="f81"/>
                  </a:cxn>
                  <a:cxn ang="f65">
                    <a:pos x="f82" y="f83"/>
                  </a:cxn>
                  <a:cxn ang="f65">
                    <a:pos x="f84" y="f85"/>
                  </a:cxn>
                  <a:cxn ang="f65">
                    <a:pos x="f86" y="f87"/>
                  </a:cxn>
                  <a:cxn ang="f65">
                    <a:pos x="f88" y="f89"/>
                  </a:cxn>
                  <a:cxn ang="f65">
                    <a:pos x="f80" y="f81"/>
                  </a:cxn>
                </a:cxnLst>
                <a:rect l="f76" t="f79" r="f77" b="f78"/>
                <a:pathLst>
                  <a:path w="765" h="690">
                    <a:moveTo>
                      <a:pt x="f9" y="f10"/>
                    </a:moveTo>
                    <a:cubicBezTo>
                      <a:pt x="f11" y="f6"/>
                      <a:pt x="f2" y="f12"/>
                      <a:pt x="f13" y="f14"/>
                    </a:cubicBezTo>
                    <a:cubicBezTo>
                      <a:pt x="f6" y="f15"/>
                      <a:pt x="f16" y="f17"/>
                      <a:pt x="f18" y="f19"/>
                    </a:cubicBezTo>
                    <a:cubicBezTo>
                      <a:pt x="f20" y="f8"/>
                      <a:pt x="f21" y="f22"/>
                      <a:pt x="f23" y="f24"/>
                    </a:cubicBezTo>
                    <a:cubicBezTo>
                      <a:pt x="f25" y="f23"/>
                      <a:pt x="f7" y="f26"/>
                      <a:pt x="f27" y="f20"/>
                    </a:cubicBezTo>
                    <a:cubicBezTo>
                      <a:pt x="f28" y="f29"/>
                      <a:pt x="f30" y="f31"/>
                      <a:pt x="f9" y="f10"/>
                    </a:cubicBezTo>
                    <a:close/>
                  </a:path>
                </a:pathLst>
              </a:custGeom>
              <a:solidFill>
                <a:srgbClr val="EB7F2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48" name="Freeform 159">
                <a:extLst>
                  <a:ext uri="{FF2B5EF4-FFF2-40B4-BE49-F238E27FC236}">
                    <a16:creationId xmlns:a16="http://schemas.microsoft.com/office/drawing/2014/main" id="{25399877-49BD-49AB-BEDA-004B376FCE43}"/>
                  </a:ext>
                </a:extLst>
              </p:cNvPr>
              <p:cNvSpPr/>
              <p:nvPr/>
            </p:nvSpPr>
            <p:spPr>
              <a:xfrm>
                <a:off x="1939076" y="4157063"/>
                <a:ext cx="324703" cy="764154"/>
              </a:xfrm>
              <a:custGeom>
                <a:avLst/>
                <a:gdLst>
                  <a:gd name="f0" fmla="val 10800000"/>
                  <a:gd name="f1" fmla="val 5400000"/>
                  <a:gd name="f2" fmla="val 180"/>
                  <a:gd name="f3" fmla="val w"/>
                  <a:gd name="f4" fmla="val h"/>
                  <a:gd name="f5" fmla="val 0"/>
                  <a:gd name="f6" fmla="val 225"/>
                  <a:gd name="f7" fmla="val 530"/>
                  <a:gd name="f8" fmla="val 33"/>
                  <a:gd name="f9" fmla="val 16"/>
                  <a:gd name="f10" fmla="val 67"/>
                  <a:gd name="f11" fmla="val 32"/>
                  <a:gd name="f12" fmla="val 100"/>
                  <a:gd name="f13" fmla="val 49"/>
                  <a:gd name="f14" fmla="val 169"/>
                  <a:gd name="f15" fmla="val 115"/>
                  <a:gd name="f16" fmla="val 189"/>
                  <a:gd name="f17" fmla="val 284"/>
                  <a:gd name="f18" fmla="val 213"/>
                  <a:gd name="f19" fmla="val 490"/>
                  <a:gd name="f20" fmla="val 68"/>
                  <a:gd name="f21" fmla="val 527"/>
                  <a:gd name="f22" fmla="val 92"/>
                  <a:gd name="f23" fmla="val 146"/>
                  <a:gd name="f24" fmla="val 526"/>
                  <a:gd name="f25" fmla="val 195"/>
                  <a:gd name="f26" fmla="val 468"/>
                  <a:gd name="f27" fmla="val 207"/>
                  <a:gd name="f28" fmla="val 381"/>
                  <a:gd name="f29" fmla="val 252"/>
                  <a:gd name="f30" fmla="val 181"/>
                  <a:gd name="f31" fmla="val 134"/>
                  <a:gd name="f32" fmla="val 126"/>
                  <a:gd name="f33" fmla="val 60"/>
                  <a:gd name="f34" fmla="val 86"/>
                  <a:gd name="f35" fmla="val 5"/>
                  <a:gd name="f36" fmla="+- 0 0 -90"/>
                  <a:gd name="f37" fmla="*/ f3 1 225"/>
                  <a:gd name="f38" fmla="*/ f4 1 530"/>
                  <a:gd name="f39" fmla="+- f7 0 f5"/>
                  <a:gd name="f40" fmla="+- f6 0 f5"/>
                  <a:gd name="f41" fmla="*/ f36 f0 1"/>
                  <a:gd name="f42" fmla="*/ f40 1 225"/>
                  <a:gd name="f43" fmla="*/ f39 1 530"/>
                  <a:gd name="f44" fmla="*/ 0 f40 1"/>
                  <a:gd name="f45" fmla="*/ 0 f39 1"/>
                  <a:gd name="f46" fmla="*/ 67 f40 1"/>
                  <a:gd name="f47" fmla="*/ 32 f39 1"/>
                  <a:gd name="f48" fmla="*/ 189 f40 1"/>
                  <a:gd name="f49" fmla="*/ 284 f39 1"/>
                  <a:gd name="f50" fmla="*/ 68 f40 1"/>
                  <a:gd name="f51" fmla="*/ 527 f39 1"/>
                  <a:gd name="f52" fmla="*/ 100 f40 1"/>
                  <a:gd name="f53" fmla="*/ 530 f39 1"/>
                  <a:gd name="f54" fmla="*/ 207 f40 1"/>
                  <a:gd name="f55" fmla="*/ 381 f39 1"/>
                  <a:gd name="f56" fmla="*/ 126 f40 1"/>
                  <a:gd name="f57" fmla="*/ 60 f39 1"/>
                  <a:gd name="f58" fmla="*/ f41 1 f2"/>
                  <a:gd name="f59" fmla="*/ f44 1 225"/>
                  <a:gd name="f60" fmla="*/ f45 1 530"/>
                  <a:gd name="f61" fmla="*/ f46 1 225"/>
                  <a:gd name="f62" fmla="*/ f47 1 530"/>
                  <a:gd name="f63" fmla="*/ f48 1 225"/>
                  <a:gd name="f64" fmla="*/ f49 1 530"/>
                  <a:gd name="f65" fmla="*/ f50 1 225"/>
                  <a:gd name="f66" fmla="*/ f51 1 530"/>
                  <a:gd name="f67" fmla="*/ f52 1 225"/>
                  <a:gd name="f68" fmla="*/ f53 1 530"/>
                  <a:gd name="f69" fmla="*/ f54 1 225"/>
                  <a:gd name="f70" fmla="*/ f55 1 530"/>
                  <a:gd name="f71" fmla="*/ f56 1 225"/>
                  <a:gd name="f72" fmla="*/ f57 1 530"/>
                  <a:gd name="f73" fmla="*/ 0 1 f42"/>
                  <a:gd name="f74" fmla="*/ f6 1 f42"/>
                  <a:gd name="f75" fmla="*/ 0 1 f43"/>
                  <a:gd name="f76" fmla="*/ f7 1 f43"/>
                  <a:gd name="f77" fmla="+- f58 0 f1"/>
                  <a:gd name="f78" fmla="*/ f59 1 f42"/>
                  <a:gd name="f79" fmla="*/ f60 1 f43"/>
                  <a:gd name="f80" fmla="*/ f61 1 f42"/>
                  <a:gd name="f81" fmla="*/ f62 1 f43"/>
                  <a:gd name="f82" fmla="*/ f63 1 f42"/>
                  <a:gd name="f83" fmla="*/ f64 1 f43"/>
                  <a:gd name="f84" fmla="*/ f65 1 f42"/>
                  <a:gd name="f85" fmla="*/ f66 1 f43"/>
                  <a:gd name="f86" fmla="*/ f67 1 f42"/>
                  <a:gd name="f87" fmla="*/ f68 1 f43"/>
                  <a:gd name="f88" fmla="*/ f69 1 f42"/>
                  <a:gd name="f89" fmla="*/ f70 1 f43"/>
                  <a:gd name="f90" fmla="*/ f71 1 f42"/>
                  <a:gd name="f91" fmla="*/ f72 1 f43"/>
                  <a:gd name="f92" fmla="*/ f73 f37 1"/>
                  <a:gd name="f93" fmla="*/ f74 f37 1"/>
                  <a:gd name="f94" fmla="*/ f76 f38 1"/>
                  <a:gd name="f95" fmla="*/ f75 f38 1"/>
                  <a:gd name="f96" fmla="*/ f78 f37 1"/>
                  <a:gd name="f97" fmla="*/ f79 f38 1"/>
                  <a:gd name="f98" fmla="*/ f80 f37 1"/>
                  <a:gd name="f99" fmla="*/ f81 f38 1"/>
                  <a:gd name="f100" fmla="*/ f82 f37 1"/>
                  <a:gd name="f101" fmla="*/ f83 f38 1"/>
                  <a:gd name="f102" fmla="*/ f84 f37 1"/>
                  <a:gd name="f103" fmla="*/ f85 f38 1"/>
                  <a:gd name="f104" fmla="*/ f86 f37 1"/>
                  <a:gd name="f105" fmla="*/ f87 f38 1"/>
                  <a:gd name="f106" fmla="*/ f88 f37 1"/>
                  <a:gd name="f107" fmla="*/ f89 f38 1"/>
                  <a:gd name="f108" fmla="*/ f90 f37 1"/>
                  <a:gd name="f109" fmla="*/ f91 f38 1"/>
                </a:gdLst>
                <a:ahLst/>
                <a:cxnLst>
                  <a:cxn ang="3cd4">
                    <a:pos x="hc" y="t"/>
                  </a:cxn>
                  <a:cxn ang="0">
                    <a:pos x="r" y="vc"/>
                  </a:cxn>
                  <a:cxn ang="cd4">
                    <a:pos x="hc" y="b"/>
                  </a:cxn>
                  <a:cxn ang="cd2">
                    <a:pos x="l" y="vc"/>
                  </a:cxn>
                  <a:cxn ang="f77">
                    <a:pos x="f96" y="f97"/>
                  </a:cxn>
                  <a:cxn ang="f77">
                    <a:pos x="f98" y="f99"/>
                  </a:cxn>
                  <a:cxn ang="f77">
                    <a:pos x="f100" y="f101"/>
                  </a:cxn>
                  <a:cxn ang="f77">
                    <a:pos x="f102" y="f103"/>
                  </a:cxn>
                  <a:cxn ang="f77">
                    <a:pos x="f104" y="f105"/>
                  </a:cxn>
                  <a:cxn ang="f77">
                    <a:pos x="f106" y="f107"/>
                  </a:cxn>
                  <a:cxn ang="f77">
                    <a:pos x="f108" y="f109"/>
                  </a:cxn>
                  <a:cxn ang="f77">
                    <a:pos x="f96" y="f97"/>
                  </a:cxn>
                </a:cxnLst>
                <a:rect l="f92" t="f95" r="f93" b="f94"/>
                <a:pathLst>
                  <a:path w="225" h="530">
                    <a:moveTo>
                      <a:pt x="f5" y="f5"/>
                    </a:moveTo>
                    <a:cubicBezTo>
                      <a:pt x="f5" y="f5"/>
                      <a:pt x="f8" y="f9"/>
                      <a:pt x="f10" y="f11"/>
                    </a:cubicBezTo>
                    <a:cubicBezTo>
                      <a:pt x="f12" y="f13"/>
                      <a:pt x="f14" y="f15"/>
                      <a:pt x="f16" y="f17"/>
                    </a:cubicBezTo>
                    <a:cubicBezTo>
                      <a:pt x="f18" y="f19"/>
                      <a:pt x="f20" y="f21"/>
                      <a:pt x="f20" y="f21"/>
                    </a:cubicBezTo>
                    <a:cubicBezTo>
                      <a:pt x="f20" y="f21"/>
                      <a:pt x="f22" y="f7"/>
                      <a:pt x="f12" y="f7"/>
                    </a:cubicBezTo>
                    <a:cubicBezTo>
                      <a:pt x="f23" y="f24"/>
                      <a:pt x="f25" y="f26"/>
                      <a:pt x="f27" y="f28"/>
                    </a:cubicBezTo>
                    <a:cubicBezTo>
                      <a:pt x="f6" y="f29"/>
                      <a:pt x="f30" y="f31"/>
                      <a:pt x="f32" y="f33"/>
                    </a:cubicBezTo>
                    <a:cubicBezTo>
                      <a:pt x="f34" y="f35"/>
                      <a:pt x="f5" y="f5"/>
                      <a:pt x="f5" y="f5"/>
                    </a:cubicBezTo>
                    <a:close/>
                  </a:path>
                </a:pathLst>
              </a:custGeom>
              <a:solidFill>
                <a:srgbClr val="9C562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49" name="Freeform 160">
                <a:extLst>
                  <a:ext uri="{FF2B5EF4-FFF2-40B4-BE49-F238E27FC236}">
                    <a16:creationId xmlns:a16="http://schemas.microsoft.com/office/drawing/2014/main" id="{DC4C7722-7BBD-4A6A-8069-B3CAE0BA22D0}"/>
                  </a:ext>
                </a:extLst>
              </p:cNvPr>
              <p:cNvSpPr/>
              <p:nvPr/>
            </p:nvSpPr>
            <p:spPr>
              <a:xfrm>
                <a:off x="1891472" y="4236415"/>
                <a:ext cx="200802" cy="665893"/>
              </a:xfrm>
              <a:custGeom>
                <a:avLst/>
                <a:gdLst>
                  <a:gd name="f0" fmla="val 10800000"/>
                  <a:gd name="f1" fmla="val 5400000"/>
                  <a:gd name="f2" fmla="val 180"/>
                  <a:gd name="f3" fmla="val w"/>
                  <a:gd name="f4" fmla="val h"/>
                  <a:gd name="f5" fmla="val 0"/>
                  <a:gd name="f6" fmla="val 139"/>
                  <a:gd name="f7" fmla="val 462"/>
                  <a:gd name="f8" fmla="val 95"/>
                  <a:gd name="f9" fmla="val 59"/>
                  <a:gd name="f10" fmla="val 103"/>
                  <a:gd name="f11" fmla="val 182"/>
                  <a:gd name="f12" fmla="val 115"/>
                  <a:gd name="f13" fmla="val 378"/>
                  <a:gd name="f14" fmla="val 71"/>
                  <a:gd name="f15" fmla="val 93"/>
                  <a:gd name="f16" fmla="val 459"/>
                  <a:gd name="f17" fmla="val 109"/>
                  <a:gd name="f18" fmla="val 422"/>
                  <a:gd name="f19" fmla="val 131"/>
                  <a:gd name="f20" fmla="val 369"/>
                  <a:gd name="f21" fmla="val 276"/>
                  <a:gd name="f22" fmla="val 118"/>
                  <a:gd name="f23" fmla="val 160"/>
                  <a:gd name="f24" fmla="val 90"/>
                  <a:gd name="f25" fmla="val 4"/>
                  <a:gd name="f26" fmla="+- 0 0 -90"/>
                  <a:gd name="f27" fmla="*/ f3 1 139"/>
                  <a:gd name="f28" fmla="*/ f4 1 462"/>
                  <a:gd name="f29" fmla="+- f7 0 f5"/>
                  <a:gd name="f30" fmla="+- f6 0 f5"/>
                  <a:gd name="f31" fmla="*/ f26 f0 1"/>
                  <a:gd name="f32" fmla="*/ f30 1 139"/>
                  <a:gd name="f33" fmla="*/ f29 1 462"/>
                  <a:gd name="f34" fmla="*/ 0 f30 1"/>
                  <a:gd name="f35" fmla="*/ 0 f29 1"/>
                  <a:gd name="f36" fmla="*/ 103 f30 1"/>
                  <a:gd name="f37" fmla="*/ 182 f29 1"/>
                  <a:gd name="f38" fmla="*/ 71 f30 1"/>
                  <a:gd name="f39" fmla="*/ 462 f29 1"/>
                  <a:gd name="f40" fmla="*/ 109 f30 1"/>
                  <a:gd name="f41" fmla="*/ 422 f29 1"/>
                  <a:gd name="f42" fmla="*/ 118 f30 1"/>
                  <a:gd name="f43" fmla="*/ 160 f29 1"/>
                  <a:gd name="f44" fmla="*/ f31 1 f2"/>
                  <a:gd name="f45" fmla="*/ f34 1 139"/>
                  <a:gd name="f46" fmla="*/ f35 1 462"/>
                  <a:gd name="f47" fmla="*/ f36 1 139"/>
                  <a:gd name="f48" fmla="*/ f37 1 462"/>
                  <a:gd name="f49" fmla="*/ f38 1 139"/>
                  <a:gd name="f50" fmla="*/ f39 1 462"/>
                  <a:gd name="f51" fmla="*/ f40 1 139"/>
                  <a:gd name="f52" fmla="*/ f41 1 462"/>
                  <a:gd name="f53" fmla="*/ f42 1 139"/>
                  <a:gd name="f54" fmla="*/ f43 1 462"/>
                  <a:gd name="f55" fmla="*/ 0 1 f32"/>
                  <a:gd name="f56" fmla="*/ f6 1 f32"/>
                  <a:gd name="f57" fmla="*/ 0 1 f33"/>
                  <a:gd name="f58" fmla="*/ f7 1 f33"/>
                  <a:gd name="f59" fmla="+- f44 0 f1"/>
                  <a:gd name="f60" fmla="*/ f45 1 f32"/>
                  <a:gd name="f61" fmla="*/ f46 1 f33"/>
                  <a:gd name="f62" fmla="*/ f47 1 f32"/>
                  <a:gd name="f63" fmla="*/ f48 1 f33"/>
                  <a:gd name="f64" fmla="*/ f49 1 f32"/>
                  <a:gd name="f65" fmla="*/ f50 1 f33"/>
                  <a:gd name="f66" fmla="*/ f51 1 f32"/>
                  <a:gd name="f67" fmla="*/ f52 1 f33"/>
                  <a:gd name="f68" fmla="*/ f53 1 f32"/>
                  <a:gd name="f69" fmla="*/ f54 1 f33"/>
                  <a:gd name="f70" fmla="*/ f55 f27 1"/>
                  <a:gd name="f71" fmla="*/ f56 f27 1"/>
                  <a:gd name="f72" fmla="*/ f58 f28 1"/>
                  <a:gd name="f73" fmla="*/ f57 f28 1"/>
                  <a:gd name="f74" fmla="*/ f60 f27 1"/>
                  <a:gd name="f75" fmla="*/ f61 f28 1"/>
                  <a:gd name="f76" fmla="*/ f62 f27 1"/>
                  <a:gd name="f77" fmla="*/ f63 f28 1"/>
                  <a:gd name="f78" fmla="*/ f64 f27 1"/>
                  <a:gd name="f79" fmla="*/ f65 f28 1"/>
                  <a:gd name="f80" fmla="*/ f66 f27 1"/>
                  <a:gd name="f81" fmla="*/ f67 f28 1"/>
                  <a:gd name="f82" fmla="*/ f68 f27 1"/>
                  <a:gd name="f83" fmla="*/ f69 f28 1"/>
                </a:gdLst>
                <a:ahLst/>
                <a:cxnLst>
                  <a:cxn ang="3cd4">
                    <a:pos x="hc" y="t"/>
                  </a:cxn>
                  <a:cxn ang="0">
                    <a:pos x="r" y="vc"/>
                  </a:cxn>
                  <a:cxn ang="cd4">
                    <a:pos x="hc" y="b"/>
                  </a:cxn>
                  <a:cxn ang="cd2">
                    <a:pos x="l" y="vc"/>
                  </a:cxn>
                  <a:cxn ang="f59">
                    <a:pos x="f74" y="f75"/>
                  </a:cxn>
                  <a:cxn ang="f59">
                    <a:pos x="f76" y="f77"/>
                  </a:cxn>
                  <a:cxn ang="f59">
                    <a:pos x="f78" y="f79"/>
                  </a:cxn>
                  <a:cxn ang="f59">
                    <a:pos x="f80" y="f81"/>
                  </a:cxn>
                  <a:cxn ang="f59">
                    <a:pos x="f82" y="f83"/>
                  </a:cxn>
                  <a:cxn ang="f59">
                    <a:pos x="f74" y="f75"/>
                  </a:cxn>
                </a:cxnLst>
                <a:rect l="f70" t="f73" r="f71" b="f72"/>
                <a:pathLst>
                  <a:path w="139" h="462">
                    <a:moveTo>
                      <a:pt x="f5" y="f5"/>
                    </a:moveTo>
                    <a:cubicBezTo>
                      <a:pt x="f5" y="f5"/>
                      <a:pt x="f8" y="f9"/>
                      <a:pt x="f10" y="f11"/>
                    </a:cubicBezTo>
                    <a:cubicBezTo>
                      <a:pt x="f12" y="f13"/>
                      <a:pt x="f14" y="f7"/>
                      <a:pt x="f14" y="f7"/>
                    </a:cubicBezTo>
                    <a:cubicBezTo>
                      <a:pt x="f14" y="f7"/>
                      <a:pt x="f15" y="f16"/>
                      <a:pt x="f17" y="f18"/>
                    </a:cubicBezTo>
                    <a:cubicBezTo>
                      <a:pt x="f19" y="f20"/>
                      <a:pt x="f6" y="f21"/>
                      <a:pt x="f22" y="f23"/>
                    </a:cubicBezTo>
                    <a:cubicBezTo>
                      <a:pt x="f24" y="f25"/>
                      <a:pt x="f5" y="f5"/>
                      <a:pt x="f5" y="f5"/>
                    </a:cubicBezTo>
                    <a:close/>
                  </a:path>
                </a:pathLst>
              </a:custGeom>
              <a:solidFill>
                <a:srgbClr val="9C562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50" name="Freeform 161">
                <a:extLst>
                  <a:ext uri="{FF2B5EF4-FFF2-40B4-BE49-F238E27FC236}">
                    <a16:creationId xmlns:a16="http://schemas.microsoft.com/office/drawing/2014/main" id="{59CF6E52-3B05-43A4-BD98-71E00CD68561}"/>
                  </a:ext>
                </a:extLst>
              </p:cNvPr>
              <p:cNvSpPr/>
              <p:nvPr/>
            </p:nvSpPr>
            <p:spPr>
              <a:xfrm>
                <a:off x="1567373" y="3962369"/>
                <a:ext cx="415037" cy="259396"/>
              </a:xfrm>
              <a:custGeom>
                <a:avLst/>
                <a:gdLst>
                  <a:gd name="f0" fmla="val 10800000"/>
                  <a:gd name="f1" fmla="val 5400000"/>
                  <a:gd name="f2" fmla="val 180"/>
                  <a:gd name="f3" fmla="val w"/>
                  <a:gd name="f4" fmla="val h"/>
                  <a:gd name="f5" fmla="val 0"/>
                  <a:gd name="f6" fmla="val 288"/>
                  <a:gd name="f7" fmla="val 234"/>
                  <a:gd name="f8" fmla="val 75"/>
                  <a:gd name="f9" fmla="val 183"/>
                  <a:gd name="f10" fmla="val 55"/>
                  <a:gd name="f11" fmla="val 143"/>
                  <a:gd name="f12" fmla="val 52"/>
                  <a:gd name="f13" fmla="val 145"/>
                  <a:gd name="f14" fmla="val 108"/>
                  <a:gd name="f15" fmla="val 96"/>
                  <a:gd name="f16" fmla="val 4"/>
                  <a:gd name="f17" fmla="val 138"/>
                  <a:gd name="f18" fmla="val 6"/>
                  <a:gd name="f19" fmla="val 186"/>
                  <a:gd name="f20" fmla="val 177"/>
                  <a:gd name="f21" fmla="val 142"/>
                  <a:gd name="f22" fmla="val 285"/>
                  <a:gd name="f23" fmla="val 94"/>
                  <a:gd name="f24" fmla="+- 0 0 -90"/>
                  <a:gd name="f25" fmla="*/ f3 1 288"/>
                  <a:gd name="f26" fmla="*/ f4 1 180"/>
                  <a:gd name="f27" fmla="+- f2 0 f5"/>
                  <a:gd name="f28" fmla="+- f6 0 f5"/>
                  <a:gd name="f29" fmla="*/ f24 f0 1"/>
                  <a:gd name="f30" fmla="*/ f28 1 288"/>
                  <a:gd name="f31" fmla="*/ f27 1 180"/>
                  <a:gd name="f32" fmla="*/ 234 f28 1"/>
                  <a:gd name="f33" fmla="*/ 75 f27 1"/>
                  <a:gd name="f34" fmla="*/ 143 f28 1"/>
                  <a:gd name="f35" fmla="*/ 52 f27 1"/>
                  <a:gd name="f36" fmla="*/ 145 f28 1"/>
                  <a:gd name="f37" fmla="*/ 0 f27 1"/>
                  <a:gd name="f38" fmla="*/ 108 f28 1"/>
                  <a:gd name="f39" fmla="*/ 4 f28 1"/>
                  <a:gd name="f40" fmla="*/ 138 f27 1"/>
                  <a:gd name="f41" fmla="*/ 288 f28 1"/>
                  <a:gd name="f42" fmla="*/ 142 f27 1"/>
                  <a:gd name="f43" fmla="*/ f29 1 f2"/>
                  <a:gd name="f44" fmla="*/ f32 1 288"/>
                  <a:gd name="f45" fmla="*/ f33 1 180"/>
                  <a:gd name="f46" fmla="*/ f34 1 288"/>
                  <a:gd name="f47" fmla="*/ f35 1 180"/>
                  <a:gd name="f48" fmla="*/ f36 1 288"/>
                  <a:gd name="f49" fmla="*/ f37 1 180"/>
                  <a:gd name="f50" fmla="*/ f38 1 288"/>
                  <a:gd name="f51" fmla="*/ f39 1 288"/>
                  <a:gd name="f52" fmla="*/ f40 1 180"/>
                  <a:gd name="f53" fmla="*/ f41 1 288"/>
                  <a:gd name="f54" fmla="*/ f42 1 180"/>
                  <a:gd name="f55" fmla="*/ 0 1 f30"/>
                  <a:gd name="f56" fmla="*/ f6 1 f30"/>
                  <a:gd name="f57" fmla="*/ 0 1 f31"/>
                  <a:gd name="f58" fmla="*/ f2 1 f31"/>
                  <a:gd name="f59" fmla="+- f43 0 f1"/>
                  <a:gd name="f60" fmla="*/ f44 1 f30"/>
                  <a:gd name="f61" fmla="*/ f45 1 f31"/>
                  <a:gd name="f62" fmla="*/ f46 1 f30"/>
                  <a:gd name="f63" fmla="*/ f47 1 f31"/>
                  <a:gd name="f64" fmla="*/ f48 1 f30"/>
                  <a:gd name="f65" fmla="*/ f49 1 f31"/>
                  <a:gd name="f66" fmla="*/ f50 1 f30"/>
                  <a:gd name="f67" fmla="*/ f51 1 f30"/>
                  <a:gd name="f68" fmla="*/ f52 1 f31"/>
                  <a:gd name="f69" fmla="*/ f53 1 f30"/>
                  <a:gd name="f70" fmla="*/ f54 1 f31"/>
                  <a:gd name="f71" fmla="*/ f55 f25 1"/>
                  <a:gd name="f72" fmla="*/ f56 f25 1"/>
                  <a:gd name="f73" fmla="*/ f58 f26 1"/>
                  <a:gd name="f74" fmla="*/ f57 f26 1"/>
                  <a:gd name="f75" fmla="*/ f60 f25 1"/>
                  <a:gd name="f76" fmla="*/ f61 f26 1"/>
                  <a:gd name="f77" fmla="*/ f62 f25 1"/>
                  <a:gd name="f78" fmla="*/ f63 f26 1"/>
                  <a:gd name="f79" fmla="*/ f64 f25 1"/>
                  <a:gd name="f80" fmla="*/ f65 f26 1"/>
                  <a:gd name="f81" fmla="*/ f66 f25 1"/>
                  <a:gd name="f82" fmla="*/ f67 f25 1"/>
                  <a:gd name="f83" fmla="*/ f68 f26 1"/>
                  <a:gd name="f84" fmla="*/ f69 f25 1"/>
                  <a:gd name="f85" fmla="*/ f70 f26 1"/>
                </a:gdLst>
                <a:ahLst/>
                <a:cxnLst>
                  <a:cxn ang="3cd4">
                    <a:pos x="hc" y="t"/>
                  </a:cxn>
                  <a:cxn ang="0">
                    <a:pos x="r" y="vc"/>
                  </a:cxn>
                  <a:cxn ang="cd4">
                    <a:pos x="hc" y="b"/>
                  </a:cxn>
                  <a:cxn ang="cd2">
                    <a:pos x="l" y="vc"/>
                  </a:cxn>
                  <a:cxn ang="f59">
                    <a:pos x="f75" y="f76"/>
                  </a:cxn>
                  <a:cxn ang="f59">
                    <a:pos x="f77" y="f78"/>
                  </a:cxn>
                  <a:cxn ang="f59">
                    <a:pos x="f79" y="f80"/>
                  </a:cxn>
                  <a:cxn ang="f59">
                    <a:pos x="f81" y="f80"/>
                  </a:cxn>
                  <a:cxn ang="f59">
                    <a:pos x="f82" y="f83"/>
                  </a:cxn>
                  <a:cxn ang="f59">
                    <a:pos x="f84" y="f85"/>
                  </a:cxn>
                  <a:cxn ang="f59">
                    <a:pos x="f75" y="f76"/>
                  </a:cxn>
                </a:cxnLst>
                <a:rect l="f71" t="f74" r="f72" b="f73"/>
                <a:pathLst>
                  <a:path w="288" h="180">
                    <a:moveTo>
                      <a:pt x="f7" y="f8"/>
                    </a:moveTo>
                    <a:cubicBezTo>
                      <a:pt x="f9" y="f10"/>
                      <a:pt x="f11" y="f12"/>
                      <a:pt x="f11" y="f12"/>
                    </a:cubicBezTo>
                    <a:cubicBezTo>
                      <a:pt x="f13" y="f5"/>
                      <a:pt x="f13" y="f5"/>
                      <a:pt x="f13" y="f5"/>
                    </a:cubicBezTo>
                    <a:cubicBezTo>
                      <a:pt x="f14" y="f5"/>
                      <a:pt x="f14" y="f5"/>
                      <a:pt x="f14" y="f5"/>
                    </a:cubicBezTo>
                    <a:cubicBezTo>
                      <a:pt x="f14" y="f5"/>
                      <a:pt x="f5" y="f15"/>
                      <a:pt x="f16" y="f17"/>
                    </a:cubicBezTo>
                    <a:cubicBezTo>
                      <a:pt x="f18" y="f2"/>
                      <a:pt x="f19" y="f20"/>
                      <a:pt x="f6" y="f21"/>
                    </a:cubicBezTo>
                    <a:cubicBezTo>
                      <a:pt x="f6" y="f21"/>
                      <a:pt x="f22" y="f23"/>
                      <a:pt x="f7" y="f8"/>
                    </a:cubicBezTo>
                    <a:close/>
                  </a:path>
                </a:pathLst>
              </a:custGeom>
              <a:solidFill>
                <a:srgbClr val="70873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51" name="Freeform 162">
                <a:extLst>
                  <a:ext uri="{FF2B5EF4-FFF2-40B4-BE49-F238E27FC236}">
                    <a16:creationId xmlns:a16="http://schemas.microsoft.com/office/drawing/2014/main" id="{EED3BF5B-EE27-47B5-8C46-DD4C46B5CEC7}"/>
                  </a:ext>
                </a:extLst>
              </p:cNvPr>
              <p:cNvSpPr/>
              <p:nvPr/>
            </p:nvSpPr>
            <p:spPr>
              <a:xfrm>
                <a:off x="1536859" y="3962369"/>
                <a:ext cx="353397" cy="289919"/>
              </a:xfrm>
              <a:custGeom>
                <a:avLst/>
                <a:gdLst>
                  <a:gd name="f0" fmla="val 10800000"/>
                  <a:gd name="f1" fmla="val 5400000"/>
                  <a:gd name="f2" fmla="val 180"/>
                  <a:gd name="f3" fmla="val w"/>
                  <a:gd name="f4" fmla="val h"/>
                  <a:gd name="f5" fmla="val 0"/>
                  <a:gd name="f6" fmla="val 245"/>
                  <a:gd name="f7" fmla="val 201"/>
                  <a:gd name="f8" fmla="val 87"/>
                  <a:gd name="f9" fmla="val 152"/>
                  <a:gd name="f10" fmla="val 76"/>
                  <a:gd name="f11" fmla="val 146"/>
                  <a:gd name="f12" fmla="val 105"/>
                  <a:gd name="f13" fmla="val 79"/>
                  <a:gd name="f14" fmla="val 83"/>
                  <a:gd name="f15" fmla="val 82"/>
                  <a:gd name="f16" fmla="val 62"/>
                  <a:gd name="f17" fmla="val 129"/>
                  <a:gd name="f18" fmla="val 71"/>
                  <a:gd name="f19" fmla="val 32"/>
                  <a:gd name="f20" fmla="val 44"/>
                  <a:gd name="f21" fmla="val 81"/>
                  <a:gd name="f22" fmla="val 23"/>
                  <a:gd name="f23" fmla="val 118"/>
                  <a:gd name="f24" fmla="val 158"/>
                  <a:gd name="f25" fmla="val 53"/>
                  <a:gd name="f26" fmla="val 177"/>
                  <a:gd name="f27" fmla="val 124"/>
                  <a:gd name="f28" fmla="val 202"/>
                  <a:gd name="f29" fmla="val 185"/>
                  <a:gd name="f30" fmla="val 224"/>
                  <a:gd name="f31" fmla="val 136"/>
                  <a:gd name="f32" fmla="val 184"/>
                  <a:gd name="f33" fmla="+- 0 0 -90"/>
                  <a:gd name="f34" fmla="*/ f3 1 245"/>
                  <a:gd name="f35" fmla="*/ f4 1 201"/>
                  <a:gd name="f36" fmla="+- f7 0 f5"/>
                  <a:gd name="f37" fmla="+- f6 0 f5"/>
                  <a:gd name="f38" fmla="*/ f33 f0 1"/>
                  <a:gd name="f39" fmla="*/ f37 1 245"/>
                  <a:gd name="f40" fmla="*/ f36 1 201"/>
                  <a:gd name="f41" fmla="*/ 87 f37 1"/>
                  <a:gd name="f42" fmla="*/ 152 f36 1"/>
                  <a:gd name="f43" fmla="*/ 79 f37 1"/>
                  <a:gd name="f44" fmla="*/ 83 f36 1"/>
                  <a:gd name="f45" fmla="*/ 129 f37 1"/>
                  <a:gd name="f46" fmla="*/ 0 f36 1"/>
                  <a:gd name="f47" fmla="*/ 44 f37 1"/>
                  <a:gd name="f48" fmla="*/ 81 f36 1"/>
                  <a:gd name="f49" fmla="*/ 53 f37 1"/>
                  <a:gd name="f50" fmla="*/ 177 f36 1"/>
                  <a:gd name="f51" fmla="*/ 245 f37 1"/>
                  <a:gd name="f52" fmla="*/ 158 f36 1"/>
                  <a:gd name="f53" fmla="*/ f38 1 f2"/>
                  <a:gd name="f54" fmla="*/ f41 1 245"/>
                  <a:gd name="f55" fmla="*/ f42 1 201"/>
                  <a:gd name="f56" fmla="*/ f43 1 245"/>
                  <a:gd name="f57" fmla="*/ f44 1 201"/>
                  <a:gd name="f58" fmla="*/ f45 1 245"/>
                  <a:gd name="f59" fmla="*/ f46 1 201"/>
                  <a:gd name="f60" fmla="*/ f47 1 245"/>
                  <a:gd name="f61" fmla="*/ f48 1 201"/>
                  <a:gd name="f62" fmla="*/ f49 1 245"/>
                  <a:gd name="f63" fmla="*/ f50 1 201"/>
                  <a:gd name="f64" fmla="*/ f51 1 245"/>
                  <a:gd name="f65" fmla="*/ f52 1 201"/>
                  <a:gd name="f66" fmla="*/ 0 1 f39"/>
                  <a:gd name="f67" fmla="*/ f6 1 f39"/>
                  <a:gd name="f68" fmla="*/ 0 1 f40"/>
                  <a:gd name="f69" fmla="*/ f7 1 f40"/>
                  <a:gd name="f70" fmla="+- f53 0 f1"/>
                  <a:gd name="f71" fmla="*/ f54 1 f39"/>
                  <a:gd name="f72" fmla="*/ f55 1 f40"/>
                  <a:gd name="f73" fmla="*/ f56 1 f39"/>
                  <a:gd name="f74" fmla="*/ f57 1 f40"/>
                  <a:gd name="f75" fmla="*/ f58 1 f39"/>
                  <a:gd name="f76" fmla="*/ f59 1 f40"/>
                  <a:gd name="f77" fmla="*/ f60 1 f39"/>
                  <a:gd name="f78" fmla="*/ f61 1 f40"/>
                  <a:gd name="f79" fmla="*/ f62 1 f39"/>
                  <a:gd name="f80" fmla="*/ f63 1 f40"/>
                  <a:gd name="f81" fmla="*/ f64 1 f39"/>
                  <a:gd name="f82" fmla="*/ f65 1 f40"/>
                  <a:gd name="f83" fmla="*/ f66 f34 1"/>
                  <a:gd name="f84" fmla="*/ f67 f34 1"/>
                  <a:gd name="f85" fmla="*/ f69 f35 1"/>
                  <a:gd name="f86" fmla="*/ f68 f35 1"/>
                  <a:gd name="f87" fmla="*/ f71 f34 1"/>
                  <a:gd name="f88" fmla="*/ f72 f35 1"/>
                  <a:gd name="f89" fmla="*/ f73 f34 1"/>
                  <a:gd name="f90" fmla="*/ f74 f35 1"/>
                  <a:gd name="f91" fmla="*/ f75 f34 1"/>
                  <a:gd name="f92" fmla="*/ f76 f35 1"/>
                  <a:gd name="f93" fmla="*/ f77 f34 1"/>
                  <a:gd name="f94" fmla="*/ f78 f35 1"/>
                  <a:gd name="f95" fmla="*/ f79 f34 1"/>
                  <a:gd name="f96" fmla="*/ f80 f35 1"/>
                  <a:gd name="f97" fmla="*/ f81 f34 1"/>
                  <a:gd name="f98" fmla="*/ f82 f35 1"/>
                </a:gdLst>
                <a:ahLst/>
                <a:cxnLst>
                  <a:cxn ang="3cd4">
                    <a:pos x="hc" y="t"/>
                  </a:cxn>
                  <a:cxn ang="0">
                    <a:pos x="r" y="vc"/>
                  </a:cxn>
                  <a:cxn ang="cd4">
                    <a:pos x="hc" y="b"/>
                  </a:cxn>
                  <a:cxn ang="cd2">
                    <a:pos x="l" y="vc"/>
                  </a:cxn>
                  <a:cxn ang="f70">
                    <a:pos x="f87" y="f88"/>
                  </a:cxn>
                  <a:cxn ang="f70">
                    <a:pos x="f89" y="f90"/>
                  </a:cxn>
                  <a:cxn ang="f70">
                    <a:pos x="f91" y="f92"/>
                  </a:cxn>
                  <a:cxn ang="f70">
                    <a:pos x="f93" y="f94"/>
                  </a:cxn>
                  <a:cxn ang="f70">
                    <a:pos x="f95" y="f96"/>
                  </a:cxn>
                  <a:cxn ang="f70">
                    <a:pos x="f97" y="f98"/>
                  </a:cxn>
                  <a:cxn ang="f70">
                    <a:pos x="f87" y="f88"/>
                  </a:cxn>
                </a:cxnLst>
                <a:rect l="f83" t="f86" r="f84" b="f85"/>
                <a:pathLst>
                  <a:path w="245" h="201">
                    <a:moveTo>
                      <a:pt x="f8" y="f9"/>
                    </a:moveTo>
                    <a:cubicBezTo>
                      <a:pt x="f10" y="f11"/>
                      <a:pt x="f10" y="f12"/>
                      <a:pt x="f13" y="f14"/>
                    </a:cubicBezTo>
                    <a:cubicBezTo>
                      <a:pt x="f15" y="f16"/>
                      <a:pt x="f17" y="f5"/>
                      <a:pt x="f17" y="f5"/>
                    </a:cubicBezTo>
                    <a:cubicBezTo>
                      <a:pt x="f17" y="f5"/>
                      <a:pt x="f18" y="f19"/>
                      <a:pt x="f20" y="f21"/>
                    </a:cubicBezTo>
                    <a:cubicBezTo>
                      <a:pt x="f22" y="f23"/>
                      <a:pt x="f5" y="f24"/>
                      <a:pt x="f25" y="f26"/>
                    </a:cubicBezTo>
                    <a:cubicBezTo>
                      <a:pt x="f27" y="f7"/>
                      <a:pt x="f28" y="f29"/>
                      <a:pt x="f6" y="f24"/>
                    </a:cubicBezTo>
                    <a:cubicBezTo>
                      <a:pt x="f30" y="f24"/>
                      <a:pt x="f31" y="f32"/>
                      <a:pt x="f8" y="f9"/>
                    </a:cubicBezTo>
                    <a:close/>
                  </a:path>
                </a:pathLst>
              </a:custGeom>
              <a:solidFill>
                <a:srgbClr val="5E6C2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52" name="Freeform 163">
                <a:extLst>
                  <a:ext uri="{FF2B5EF4-FFF2-40B4-BE49-F238E27FC236}">
                    <a16:creationId xmlns:a16="http://schemas.microsoft.com/office/drawing/2014/main" id="{0236C4A5-BFA8-4118-8883-F67EFEC6AEB9}"/>
                  </a:ext>
                </a:extLst>
              </p:cNvPr>
              <p:cNvSpPr/>
              <p:nvPr/>
            </p:nvSpPr>
            <p:spPr>
              <a:xfrm>
                <a:off x="24414" y="3925135"/>
                <a:ext cx="1472165" cy="1215210"/>
              </a:xfrm>
              <a:custGeom>
                <a:avLst/>
                <a:gdLst>
                  <a:gd name="f0" fmla="val 10800000"/>
                  <a:gd name="f1" fmla="val 5400000"/>
                  <a:gd name="f2" fmla="val 180"/>
                  <a:gd name="f3" fmla="val w"/>
                  <a:gd name="f4" fmla="val h"/>
                  <a:gd name="f5" fmla="val 0"/>
                  <a:gd name="f6" fmla="val 1021"/>
                  <a:gd name="f7" fmla="val 843"/>
                  <a:gd name="f8" fmla="val 604"/>
                  <a:gd name="f9" fmla="val 82"/>
                  <a:gd name="f10" fmla="val 531"/>
                  <a:gd name="f11" fmla="val 376"/>
                  <a:gd name="f12" fmla="val 37"/>
                  <a:gd name="f13" fmla="val 341"/>
                  <a:gd name="f14" fmla="val 75"/>
                  <a:gd name="f15" fmla="val 163"/>
                  <a:gd name="f16" fmla="val 36"/>
                  <a:gd name="f17" fmla="val 34"/>
                  <a:gd name="f18" fmla="val 214"/>
                  <a:gd name="f19" fmla="val 15"/>
                  <a:gd name="f20" fmla="val 425"/>
                  <a:gd name="f21" fmla="val 597"/>
                  <a:gd name="f22" fmla="val 122"/>
                  <a:gd name="f23" fmla="val 718"/>
                  <a:gd name="f24" fmla="val 270"/>
                  <a:gd name="f25" fmla="val 726"/>
                  <a:gd name="f26" fmla="val 320"/>
                  <a:gd name="f27" fmla="val 797"/>
                  <a:gd name="f28" fmla="val 568"/>
                  <a:gd name="f29" fmla="val 633"/>
                  <a:gd name="f30" fmla="val 740"/>
                  <a:gd name="f31" fmla="val 884"/>
                  <a:gd name="f32" fmla="val 817"/>
                  <a:gd name="f33" fmla="val 50"/>
                  <a:gd name="f34" fmla="+- 0 0 -90"/>
                  <a:gd name="f35" fmla="*/ f3 1 1021"/>
                  <a:gd name="f36" fmla="*/ f4 1 843"/>
                  <a:gd name="f37" fmla="+- f7 0 f5"/>
                  <a:gd name="f38" fmla="+- f6 0 f5"/>
                  <a:gd name="f39" fmla="*/ f34 f0 1"/>
                  <a:gd name="f40" fmla="*/ f38 1 1021"/>
                  <a:gd name="f41" fmla="*/ f37 1 843"/>
                  <a:gd name="f42" fmla="*/ 604 f38 1"/>
                  <a:gd name="f43" fmla="*/ 82 f37 1"/>
                  <a:gd name="f44" fmla="*/ 341 f38 1"/>
                  <a:gd name="f45" fmla="*/ 75 f37 1"/>
                  <a:gd name="f46" fmla="*/ 15 f38 1"/>
                  <a:gd name="f47" fmla="*/ 425 f37 1"/>
                  <a:gd name="f48" fmla="*/ 270 f38 1"/>
                  <a:gd name="f49" fmla="*/ 726 f37 1"/>
                  <a:gd name="f50" fmla="*/ 633 f38 1"/>
                  <a:gd name="f51" fmla="*/ 740 f37 1"/>
                  <a:gd name="f52" fmla="*/ f39 1 f2"/>
                  <a:gd name="f53" fmla="*/ f42 1 1021"/>
                  <a:gd name="f54" fmla="*/ f43 1 843"/>
                  <a:gd name="f55" fmla="*/ f44 1 1021"/>
                  <a:gd name="f56" fmla="*/ f45 1 843"/>
                  <a:gd name="f57" fmla="*/ f46 1 1021"/>
                  <a:gd name="f58" fmla="*/ f47 1 843"/>
                  <a:gd name="f59" fmla="*/ f48 1 1021"/>
                  <a:gd name="f60" fmla="*/ f49 1 843"/>
                  <a:gd name="f61" fmla="*/ f50 1 1021"/>
                  <a:gd name="f62" fmla="*/ f51 1 843"/>
                  <a:gd name="f63" fmla="*/ 0 1 f40"/>
                  <a:gd name="f64" fmla="*/ f6 1 f40"/>
                  <a:gd name="f65" fmla="*/ 0 1 f41"/>
                  <a:gd name="f66" fmla="*/ f7 1 f41"/>
                  <a:gd name="f67" fmla="+- f52 0 f1"/>
                  <a:gd name="f68" fmla="*/ f53 1 f40"/>
                  <a:gd name="f69" fmla="*/ f54 1 f41"/>
                  <a:gd name="f70" fmla="*/ f55 1 f40"/>
                  <a:gd name="f71" fmla="*/ f56 1 f41"/>
                  <a:gd name="f72" fmla="*/ f57 1 f40"/>
                  <a:gd name="f73" fmla="*/ f58 1 f41"/>
                  <a:gd name="f74" fmla="*/ f59 1 f40"/>
                  <a:gd name="f75" fmla="*/ f60 1 f41"/>
                  <a:gd name="f76" fmla="*/ f61 1 f40"/>
                  <a:gd name="f77" fmla="*/ f62 1 f41"/>
                  <a:gd name="f78" fmla="*/ f63 f35 1"/>
                  <a:gd name="f79" fmla="*/ f64 f35 1"/>
                  <a:gd name="f80" fmla="*/ f66 f36 1"/>
                  <a:gd name="f81" fmla="*/ f65 f36 1"/>
                  <a:gd name="f82" fmla="*/ f68 f35 1"/>
                  <a:gd name="f83" fmla="*/ f69 f36 1"/>
                  <a:gd name="f84" fmla="*/ f70 f35 1"/>
                  <a:gd name="f85" fmla="*/ f71 f36 1"/>
                  <a:gd name="f86" fmla="*/ f72 f35 1"/>
                  <a:gd name="f87" fmla="*/ f73 f36 1"/>
                  <a:gd name="f88" fmla="*/ f74 f35 1"/>
                  <a:gd name="f89" fmla="*/ f75 f36 1"/>
                  <a:gd name="f90" fmla="*/ f76 f35 1"/>
                  <a:gd name="f91" fmla="*/ f77 f36 1"/>
                </a:gdLst>
                <a:ahLst/>
                <a:cxnLst>
                  <a:cxn ang="3cd4">
                    <a:pos x="hc" y="t"/>
                  </a:cxn>
                  <a:cxn ang="0">
                    <a:pos x="r" y="vc"/>
                  </a:cxn>
                  <a:cxn ang="cd4">
                    <a:pos x="hc" y="b"/>
                  </a:cxn>
                  <a:cxn ang="cd2">
                    <a:pos x="l" y="vc"/>
                  </a:cxn>
                  <a:cxn ang="f67">
                    <a:pos x="f82" y="f83"/>
                  </a:cxn>
                  <a:cxn ang="f67">
                    <a:pos x="f84" y="f85"/>
                  </a:cxn>
                  <a:cxn ang="f67">
                    <a:pos x="f86" y="f87"/>
                  </a:cxn>
                  <a:cxn ang="f67">
                    <a:pos x="f88" y="f89"/>
                  </a:cxn>
                  <a:cxn ang="f67">
                    <a:pos x="f90" y="f91"/>
                  </a:cxn>
                  <a:cxn ang="f67">
                    <a:pos x="f82" y="f83"/>
                  </a:cxn>
                </a:cxnLst>
                <a:rect l="f78" t="f81" r="f79" b="f80"/>
                <a:pathLst>
                  <a:path w="1021" h="843">
                    <a:moveTo>
                      <a:pt x="f8" y="f9"/>
                    </a:moveTo>
                    <a:cubicBezTo>
                      <a:pt x="f10" y="f5"/>
                      <a:pt x="f11" y="f12"/>
                      <a:pt x="f13" y="f14"/>
                    </a:cubicBezTo>
                    <a:cubicBezTo>
                      <a:pt x="f15" y="f16"/>
                      <a:pt x="f17" y="f18"/>
                      <a:pt x="f19" y="f20"/>
                    </a:cubicBezTo>
                    <a:cubicBezTo>
                      <a:pt x="f5" y="f21"/>
                      <a:pt x="f22" y="f23"/>
                      <a:pt x="f24" y="f25"/>
                    </a:cubicBezTo>
                    <a:cubicBezTo>
                      <a:pt x="f26" y="f27"/>
                      <a:pt x="f28" y="f7"/>
                      <a:pt x="f29" y="f30"/>
                    </a:cubicBezTo>
                    <a:cubicBezTo>
                      <a:pt x="f31" y="f32"/>
                      <a:pt x="f6" y="f33"/>
                      <a:pt x="f8" y="f9"/>
                    </a:cubicBezTo>
                    <a:close/>
                  </a:path>
                </a:pathLst>
              </a:custGeom>
              <a:solidFill>
                <a:srgbClr val="EB7F2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53" name="Freeform 164">
                <a:extLst>
                  <a:ext uri="{FF2B5EF4-FFF2-40B4-BE49-F238E27FC236}">
                    <a16:creationId xmlns:a16="http://schemas.microsoft.com/office/drawing/2014/main" id="{0488765F-7168-445E-82E3-73A1189274A8}"/>
                  </a:ext>
                </a:extLst>
              </p:cNvPr>
              <p:cNvSpPr/>
              <p:nvPr/>
            </p:nvSpPr>
            <p:spPr>
              <a:xfrm>
                <a:off x="75072" y="4060630"/>
                <a:ext cx="507199" cy="939939"/>
              </a:xfrm>
              <a:custGeom>
                <a:avLst/>
                <a:gdLst>
                  <a:gd name="f0" fmla="val 10800000"/>
                  <a:gd name="f1" fmla="val 5400000"/>
                  <a:gd name="f2" fmla="val 180"/>
                  <a:gd name="f3" fmla="val w"/>
                  <a:gd name="f4" fmla="val h"/>
                  <a:gd name="f5" fmla="val 0"/>
                  <a:gd name="f6" fmla="val 352"/>
                  <a:gd name="f7" fmla="val 652"/>
                  <a:gd name="f8" fmla="val 193"/>
                  <a:gd name="f9" fmla="val 242"/>
                  <a:gd name="f10" fmla="val 164"/>
                  <a:gd name="f11" fmla="val 400"/>
                  <a:gd name="f12" fmla="val 175"/>
                  <a:gd name="f13" fmla="val 525"/>
                  <a:gd name="f14" fmla="val 206"/>
                  <a:gd name="f15" fmla="val 596"/>
                  <a:gd name="f16" fmla="val 597"/>
                  <a:gd name="f17" fmla="val 168"/>
                  <a:gd name="f18" fmla="val 587"/>
                  <a:gd name="f19" fmla="val 20"/>
                  <a:gd name="f20" fmla="val 528"/>
                  <a:gd name="f21" fmla="val 48"/>
                  <a:gd name="f22" fmla="val 320"/>
                  <a:gd name="f23" fmla="val 76"/>
                  <a:gd name="f24" fmla="val 126"/>
                  <a:gd name="f25" fmla="val 157"/>
                  <a:gd name="f26" fmla="val 52"/>
                  <a:gd name="f27" fmla="val 204"/>
                  <a:gd name="f28" fmla="val 34"/>
                  <a:gd name="f29" fmla="val 249"/>
                  <a:gd name="f30" fmla="val 15"/>
                  <a:gd name="f31" fmla="val 297"/>
                  <a:gd name="f32" fmla="val 189"/>
                  <a:gd name="f33" fmla="val 1"/>
                  <a:gd name="f34" fmla="val 134"/>
                  <a:gd name="f35" fmla="val 64"/>
                  <a:gd name="f36" fmla="val 60"/>
                  <a:gd name="f37" fmla="val 149"/>
                  <a:gd name="f38" fmla="val 284"/>
                  <a:gd name="f39" fmla="val 24"/>
                  <a:gd name="f40" fmla="val 432"/>
                  <a:gd name="f41" fmla="val 42"/>
                  <a:gd name="f42" fmla="val 532"/>
                  <a:gd name="f43" fmla="val 108"/>
                  <a:gd name="f44" fmla="val 598"/>
                  <a:gd name="f45" fmla="val 169"/>
                  <a:gd name="f46" fmla="val 603"/>
                  <a:gd name="f47" fmla="val 178"/>
                  <a:gd name="f48" fmla="val 196"/>
                  <a:gd name="f49" fmla="val 602"/>
                  <a:gd name="f50" fmla="val 207"/>
                  <a:gd name="f51" fmla="val 601"/>
                  <a:gd name="f52" fmla="val 227"/>
                  <a:gd name="f53" fmla="val 648"/>
                  <a:gd name="f54" fmla="val 254"/>
                  <a:gd name="f55" fmla="val 197"/>
                  <a:gd name="f56" fmla="val 538"/>
                  <a:gd name="f57" fmla="val 213"/>
                  <a:gd name="f58" fmla="val 272"/>
                  <a:gd name="f59" fmla="val 224"/>
                  <a:gd name="f60" fmla="val 106"/>
                  <a:gd name="f61" fmla="val 27"/>
                  <a:gd name="f62" fmla="val 230"/>
                  <a:gd name="f63" fmla="val 32"/>
                  <a:gd name="f64" fmla="+- 0 0 -90"/>
                  <a:gd name="f65" fmla="*/ f3 1 352"/>
                  <a:gd name="f66" fmla="*/ f4 1 652"/>
                  <a:gd name="f67" fmla="+- f7 0 f5"/>
                  <a:gd name="f68" fmla="+- f6 0 f5"/>
                  <a:gd name="f69" fmla="*/ f64 f0 1"/>
                  <a:gd name="f70" fmla="*/ f68 1 352"/>
                  <a:gd name="f71" fmla="*/ f67 1 652"/>
                  <a:gd name="f72" fmla="*/ 193 f68 1"/>
                  <a:gd name="f73" fmla="*/ 242 f67 1"/>
                  <a:gd name="f74" fmla="*/ 206 f68 1"/>
                  <a:gd name="f75" fmla="*/ 596 f67 1"/>
                  <a:gd name="f76" fmla="*/ 597 f67 1"/>
                  <a:gd name="f77" fmla="*/ 48 f68 1"/>
                  <a:gd name="f78" fmla="*/ 320 f67 1"/>
                  <a:gd name="f79" fmla="*/ 204 f68 1"/>
                  <a:gd name="f80" fmla="*/ 34 f67 1"/>
                  <a:gd name="f81" fmla="*/ 297 f68 1"/>
                  <a:gd name="f82" fmla="*/ 0 f67 1"/>
                  <a:gd name="f83" fmla="*/ 134 f68 1"/>
                  <a:gd name="f84" fmla="*/ 64 f67 1"/>
                  <a:gd name="f85" fmla="*/ 24 f68 1"/>
                  <a:gd name="f86" fmla="*/ 432 f67 1"/>
                  <a:gd name="f87" fmla="*/ 169 f68 1"/>
                  <a:gd name="f88" fmla="*/ 603 f67 1"/>
                  <a:gd name="f89" fmla="*/ 207 f68 1"/>
                  <a:gd name="f90" fmla="*/ 601 f67 1"/>
                  <a:gd name="f91" fmla="*/ 254 f68 1"/>
                  <a:gd name="f92" fmla="*/ 652 f67 1"/>
                  <a:gd name="f93" fmla="*/ 213 f68 1"/>
                  <a:gd name="f94" fmla="*/ 272 f67 1"/>
                  <a:gd name="f95" fmla="*/ 352 f68 1"/>
                  <a:gd name="f96" fmla="*/ 27 f67 1"/>
                  <a:gd name="f97" fmla="*/ f69 1 f2"/>
                  <a:gd name="f98" fmla="*/ f72 1 352"/>
                  <a:gd name="f99" fmla="*/ f73 1 652"/>
                  <a:gd name="f100" fmla="*/ f74 1 352"/>
                  <a:gd name="f101" fmla="*/ f75 1 652"/>
                  <a:gd name="f102" fmla="*/ f76 1 652"/>
                  <a:gd name="f103" fmla="*/ f77 1 352"/>
                  <a:gd name="f104" fmla="*/ f78 1 652"/>
                  <a:gd name="f105" fmla="*/ f79 1 352"/>
                  <a:gd name="f106" fmla="*/ f80 1 652"/>
                  <a:gd name="f107" fmla="*/ f81 1 352"/>
                  <a:gd name="f108" fmla="*/ f82 1 652"/>
                  <a:gd name="f109" fmla="*/ f83 1 352"/>
                  <a:gd name="f110" fmla="*/ f84 1 652"/>
                  <a:gd name="f111" fmla="*/ f85 1 352"/>
                  <a:gd name="f112" fmla="*/ f86 1 652"/>
                  <a:gd name="f113" fmla="*/ f87 1 352"/>
                  <a:gd name="f114" fmla="*/ f88 1 652"/>
                  <a:gd name="f115" fmla="*/ f89 1 352"/>
                  <a:gd name="f116" fmla="*/ f90 1 652"/>
                  <a:gd name="f117" fmla="*/ f91 1 352"/>
                  <a:gd name="f118" fmla="*/ f92 1 652"/>
                  <a:gd name="f119" fmla="*/ f93 1 352"/>
                  <a:gd name="f120" fmla="*/ f94 1 652"/>
                  <a:gd name="f121" fmla="*/ f95 1 352"/>
                  <a:gd name="f122" fmla="*/ f96 1 652"/>
                  <a:gd name="f123" fmla="*/ 0 1 f70"/>
                  <a:gd name="f124" fmla="*/ f6 1 f70"/>
                  <a:gd name="f125" fmla="*/ 0 1 f71"/>
                  <a:gd name="f126" fmla="*/ f7 1 f71"/>
                  <a:gd name="f127" fmla="+- f97 0 f1"/>
                  <a:gd name="f128" fmla="*/ f98 1 f70"/>
                  <a:gd name="f129" fmla="*/ f99 1 f71"/>
                  <a:gd name="f130" fmla="*/ f100 1 f70"/>
                  <a:gd name="f131" fmla="*/ f101 1 f71"/>
                  <a:gd name="f132" fmla="*/ f102 1 f71"/>
                  <a:gd name="f133" fmla="*/ f103 1 f70"/>
                  <a:gd name="f134" fmla="*/ f104 1 f71"/>
                  <a:gd name="f135" fmla="*/ f105 1 f70"/>
                  <a:gd name="f136" fmla="*/ f106 1 f71"/>
                  <a:gd name="f137" fmla="*/ f107 1 f70"/>
                  <a:gd name="f138" fmla="*/ f108 1 f71"/>
                  <a:gd name="f139" fmla="*/ f109 1 f70"/>
                  <a:gd name="f140" fmla="*/ f110 1 f71"/>
                  <a:gd name="f141" fmla="*/ f111 1 f70"/>
                  <a:gd name="f142" fmla="*/ f112 1 f71"/>
                  <a:gd name="f143" fmla="*/ f113 1 f70"/>
                  <a:gd name="f144" fmla="*/ f114 1 f71"/>
                  <a:gd name="f145" fmla="*/ f115 1 f70"/>
                  <a:gd name="f146" fmla="*/ f116 1 f71"/>
                  <a:gd name="f147" fmla="*/ f117 1 f70"/>
                  <a:gd name="f148" fmla="*/ f118 1 f71"/>
                  <a:gd name="f149" fmla="*/ f119 1 f70"/>
                  <a:gd name="f150" fmla="*/ f120 1 f71"/>
                  <a:gd name="f151" fmla="*/ f121 1 f70"/>
                  <a:gd name="f152" fmla="*/ f122 1 f71"/>
                  <a:gd name="f153" fmla="*/ f123 f65 1"/>
                  <a:gd name="f154" fmla="*/ f124 f65 1"/>
                  <a:gd name="f155" fmla="*/ f126 f66 1"/>
                  <a:gd name="f156" fmla="*/ f125 f66 1"/>
                  <a:gd name="f157" fmla="*/ f128 f65 1"/>
                  <a:gd name="f158" fmla="*/ f129 f66 1"/>
                  <a:gd name="f159" fmla="*/ f130 f65 1"/>
                  <a:gd name="f160" fmla="*/ f131 f66 1"/>
                  <a:gd name="f161" fmla="*/ f132 f66 1"/>
                  <a:gd name="f162" fmla="*/ f133 f65 1"/>
                  <a:gd name="f163" fmla="*/ f134 f66 1"/>
                  <a:gd name="f164" fmla="*/ f135 f65 1"/>
                  <a:gd name="f165" fmla="*/ f136 f66 1"/>
                  <a:gd name="f166" fmla="*/ f137 f65 1"/>
                  <a:gd name="f167" fmla="*/ f138 f66 1"/>
                  <a:gd name="f168" fmla="*/ f139 f65 1"/>
                  <a:gd name="f169" fmla="*/ f140 f66 1"/>
                  <a:gd name="f170" fmla="*/ f141 f65 1"/>
                  <a:gd name="f171" fmla="*/ f142 f66 1"/>
                  <a:gd name="f172" fmla="*/ f143 f65 1"/>
                  <a:gd name="f173" fmla="*/ f144 f66 1"/>
                  <a:gd name="f174" fmla="*/ f145 f65 1"/>
                  <a:gd name="f175" fmla="*/ f146 f66 1"/>
                  <a:gd name="f176" fmla="*/ f147 f65 1"/>
                  <a:gd name="f177" fmla="*/ f148 f66 1"/>
                  <a:gd name="f178" fmla="*/ f149 f65 1"/>
                  <a:gd name="f179" fmla="*/ f150 f66 1"/>
                  <a:gd name="f180" fmla="*/ f151 f65 1"/>
                  <a:gd name="f181" fmla="*/ f152 f66 1"/>
                </a:gdLst>
                <a:ahLst/>
                <a:cxnLst>
                  <a:cxn ang="3cd4">
                    <a:pos x="hc" y="t"/>
                  </a:cxn>
                  <a:cxn ang="0">
                    <a:pos x="r" y="vc"/>
                  </a:cxn>
                  <a:cxn ang="cd4">
                    <a:pos x="hc" y="b"/>
                  </a:cxn>
                  <a:cxn ang="cd2">
                    <a:pos x="l" y="vc"/>
                  </a:cxn>
                  <a:cxn ang="f127">
                    <a:pos x="f157" y="f158"/>
                  </a:cxn>
                  <a:cxn ang="f127">
                    <a:pos x="f159" y="f160"/>
                  </a:cxn>
                  <a:cxn ang="f127">
                    <a:pos x="f159" y="f161"/>
                  </a:cxn>
                  <a:cxn ang="f127">
                    <a:pos x="f162" y="f163"/>
                  </a:cxn>
                  <a:cxn ang="f127">
                    <a:pos x="f164" y="f165"/>
                  </a:cxn>
                  <a:cxn ang="f127">
                    <a:pos x="f166" y="f167"/>
                  </a:cxn>
                  <a:cxn ang="f127">
                    <a:pos x="f168" y="f169"/>
                  </a:cxn>
                  <a:cxn ang="f127">
                    <a:pos x="f170" y="f171"/>
                  </a:cxn>
                  <a:cxn ang="f127">
                    <a:pos x="f172" y="f173"/>
                  </a:cxn>
                  <a:cxn ang="f127">
                    <a:pos x="f174" y="f175"/>
                  </a:cxn>
                  <a:cxn ang="f127">
                    <a:pos x="f176" y="f177"/>
                  </a:cxn>
                  <a:cxn ang="f127">
                    <a:pos x="f178" y="f179"/>
                  </a:cxn>
                  <a:cxn ang="f127">
                    <a:pos x="f180" y="f181"/>
                  </a:cxn>
                  <a:cxn ang="f127">
                    <a:pos x="f157" y="f158"/>
                  </a:cxn>
                </a:cxnLst>
                <a:rect l="f153" t="f156" r="f154" b="f155"/>
                <a:pathLst>
                  <a:path w="352" h="652">
                    <a:moveTo>
                      <a:pt x="f8" y="f9"/>
                    </a:moveTo>
                    <a:cubicBezTo>
                      <a:pt x="f10" y="f11"/>
                      <a:pt x="f12" y="f13"/>
                      <a:pt x="f14" y="f15"/>
                    </a:cubicBezTo>
                    <a:cubicBezTo>
                      <a:pt x="f14" y="f16"/>
                      <a:pt x="f14" y="f16"/>
                      <a:pt x="f14" y="f16"/>
                    </a:cubicBezTo>
                    <a:cubicBezTo>
                      <a:pt x="f17" y="f18"/>
                      <a:pt x="f19" y="f20"/>
                      <a:pt x="f21" y="f22"/>
                    </a:cubicBezTo>
                    <a:cubicBezTo>
                      <a:pt x="f23" y="f24"/>
                      <a:pt x="f25" y="f26"/>
                      <a:pt x="f27" y="f28"/>
                    </a:cubicBezTo>
                    <a:cubicBezTo>
                      <a:pt x="f29" y="f30"/>
                      <a:pt x="f31" y="f5"/>
                      <a:pt x="f31" y="f5"/>
                    </a:cubicBezTo>
                    <a:cubicBezTo>
                      <a:pt x="f31" y="f5"/>
                      <a:pt x="f32" y="f33"/>
                      <a:pt x="f34" y="f35"/>
                    </a:cubicBezTo>
                    <a:cubicBezTo>
                      <a:pt x="f36" y="f37"/>
                      <a:pt x="f5" y="f38"/>
                      <a:pt x="f39" y="f40"/>
                    </a:cubicBezTo>
                    <a:cubicBezTo>
                      <a:pt x="f41" y="f42"/>
                      <a:pt x="f43" y="f44"/>
                      <a:pt x="f45" y="f46"/>
                    </a:cubicBezTo>
                    <a:cubicBezTo>
                      <a:pt x="f47" y="f46"/>
                      <a:pt x="f48" y="f49"/>
                      <a:pt x="f50" y="f51"/>
                    </a:cubicBezTo>
                    <a:cubicBezTo>
                      <a:pt x="f52" y="f53"/>
                      <a:pt x="f54" y="f7"/>
                      <a:pt x="f54" y="f7"/>
                    </a:cubicBezTo>
                    <a:cubicBezTo>
                      <a:pt x="f54" y="f7"/>
                      <a:pt x="f55" y="f56"/>
                      <a:pt x="f57" y="f58"/>
                    </a:cubicBezTo>
                    <a:cubicBezTo>
                      <a:pt x="f59" y="f60"/>
                      <a:pt x="f6" y="f61"/>
                      <a:pt x="f6" y="f61"/>
                    </a:cubicBezTo>
                    <a:cubicBezTo>
                      <a:pt x="f6" y="f61"/>
                      <a:pt x="f62" y="f63"/>
                      <a:pt x="f8" y="f9"/>
                    </a:cubicBezTo>
                    <a:close/>
                  </a:path>
                </a:pathLst>
              </a:custGeom>
              <a:solidFill>
                <a:srgbClr val="9C562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54" name="Freeform 165">
                <a:extLst>
                  <a:ext uri="{FF2B5EF4-FFF2-40B4-BE49-F238E27FC236}">
                    <a16:creationId xmlns:a16="http://schemas.microsoft.com/office/drawing/2014/main" id="{AAAB0D97-E182-4659-9D1E-308CE4CDCC88}"/>
                  </a:ext>
                </a:extLst>
              </p:cNvPr>
              <p:cNvSpPr/>
              <p:nvPr/>
            </p:nvSpPr>
            <p:spPr>
              <a:xfrm>
                <a:off x="944209" y="4128378"/>
                <a:ext cx="159910" cy="847776"/>
              </a:xfrm>
              <a:custGeom>
                <a:avLst/>
                <a:gdLst>
                  <a:gd name="f0" fmla="val 10800000"/>
                  <a:gd name="f1" fmla="val 5400000"/>
                  <a:gd name="f2" fmla="val 180"/>
                  <a:gd name="f3" fmla="val w"/>
                  <a:gd name="f4" fmla="val h"/>
                  <a:gd name="f5" fmla="val 0"/>
                  <a:gd name="f6" fmla="val 111"/>
                  <a:gd name="f7" fmla="val 588"/>
                  <a:gd name="f8" fmla="val 24"/>
                  <a:gd name="f9" fmla="val 87"/>
                  <a:gd name="f10" fmla="val 57"/>
                  <a:gd name="f11" fmla="val 93"/>
                  <a:gd name="f12" fmla="val 185"/>
                  <a:gd name="f13" fmla="val 102"/>
                  <a:gd name="f14" fmla="val 350"/>
                  <a:gd name="f15" fmla="val 16"/>
                  <a:gd name="f16" fmla="val 576"/>
                  <a:gd name="f17" fmla="val 26"/>
                  <a:gd name="f18" fmla="val 575"/>
                  <a:gd name="f19" fmla="val 80"/>
                  <a:gd name="f20" fmla="val 501"/>
                  <a:gd name="f21" fmla="val 336"/>
                  <a:gd name="f22" fmla="val 110"/>
                  <a:gd name="f23" fmla="val 182"/>
                  <a:gd name="f24" fmla="val 109"/>
                  <a:gd name="f25" fmla="val 27"/>
                  <a:gd name="f26" fmla="+- 0 0 -90"/>
                  <a:gd name="f27" fmla="*/ f3 1 111"/>
                  <a:gd name="f28" fmla="*/ f4 1 588"/>
                  <a:gd name="f29" fmla="+- f7 0 f5"/>
                  <a:gd name="f30" fmla="+- f6 0 f5"/>
                  <a:gd name="f31" fmla="*/ f26 f0 1"/>
                  <a:gd name="f32" fmla="*/ f30 1 111"/>
                  <a:gd name="f33" fmla="*/ f29 1 588"/>
                  <a:gd name="f34" fmla="*/ 24 f30 1"/>
                  <a:gd name="f35" fmla="*/ 0 f29 1"/>
                  <a:gd name="f36" fmla="*/ 93 f30 1"/>
                  <a:gd name="f37" fmla="*/ 185 f29 1"/>
                  <a:gd name="f38" fmla="*/ 0 f30 1"/>
                  <a:gd name="f39" fmla="*/ 588 f29 1"/>
                  <a:gd name="f40" fmla="*/ 26 f30 1"/>
                  <a:gd name="f41" fmla="*/ 575 f29 1"/>
                  <a:gd name="f42" fmla="*/ 110 f30 1"/>
                  <a:gd name="f43" fmla="*/ 182 f29 1"/>
                  <a:gd name="f44" fmla="*/ f31 1 f2"/>
                  <a:gd name="f45" fmla="*/ f34 1 111"/>
                  <a:gd name="f46" fmla="*/ f35 1 588"/>
                  <a:gd name="f47" fmla="*/ f36 1 111"/>
                  <a:gd name="f48" fmla="*/ f37 1 588"/>
                  <a:gd name="f49" fmla="*/ f38 1 111"/>
                  <a:gd name="f50" fmla="*/ f39 1 588"/>
                  <a:gd name="f51" fmla="*/ f40 1 111"/>
                  <a:gd name="f52" fmla="*/ f41 1 588"/>
                  <a:gd name="f53" fmla="*/ f42 1 111"/>
                  <a:gd name="f54" fmla="*/ f43 1 588"/>
                  <a:gd name="f55" fmla="*/ 0 1 f32"/>
                  <a:gd name="f56" fmla="*/ f6 1 f32"/>
                  <a:gd name="f57" fmla="*/ 0 1 f33"/>
                  <a:gd name="f58" fmla="*/ f7 1 f33"/>
                  <a:gd name="f59" fmla="+- f44 0 f1"/>
                  <a:gd name="f60" fmla="*/ f45 1 f32"/>
                  <a:gd name="f61" fmla="*/ f46 1 f33"/>
                  <a:gd name="f62" fmla="*/ f47 1 f32"/>
                  <a:gd name="f63" fmla="*/ f48 1 f33"/>
                  <a:gd name="f64" fmla="*/ f49 1 f32"/>
                  <a:gd name="f65" fmla="*/ f50 1 f33"/>
                  <a:gd name="f66" fmla="*/ f51 1 f32"/>
                  <a:gd name="f67" fmla="*/ f52 1 f33"/>
                  <a:gd name="f68" fmla="*/ f53 1 f32"/>
                  <a:gd name="f69" fmla="*/ f54 1 f33"/>
                  <a:gd name="f70" fmla="*/ f55 f27 1"/>
                  <a:gd name="f71" fmla="*/ f56 f27 1"/>
                  <a:gd name="f72" fmla="*/ f58 f28 1"/>
                  <a:gd name="f73" fmla="*/ f57 f28 1"/>
                  <a:gd name="f74" fmla="*/ f60 f27 1"/>
                  <a:gd name="f75" fmla="*/ f61 f28 1"/>
                  <a:gd name="f76" fmla="*/ f62 f27 1"/>
                  <a:gd name="f77" fmla="*/ f63 f28 1"/>
                  <a:gd name="f78" fmla="*/ f64 f27 1"/>
                  <a:gd name="f79" fmla="*/ f65 f28 1"/>
                  <a:gd name="f80" fmla="*/ f66 f27 1"/>
                  <a:gd name="f81" fmla="*/ f67 f28 1"/>
                  <a:gd name="f82" fmla="*/ f68 f27 1"/>
                  <a:gd name="f83" fmla="*/ f69 f28 1"/>
                </a:gdLst>
                <a:ahLst/>
                <a:cxnLst>
                  <a:cxn ang="3cd4">
                    <a:pos x="hc" y="t"/>
                  </a:cxn>
                  <a:cxn ang="0">
                    <a:pos x="r" y="vc"/>
                  </a:cxn>
                  <a:cxn ang="cd4">
                    <a:pos x="hc" y="b"/>
                  </a:cxn>
                  <a:cxn ang="cd2">
                    <a:pos x="l" y="vc"/>
                  </a:cxn>
                  <a:cxn ang="f59">
                    <a:pos x="f74" y="f75"/>
                  </a:cxn>
                  <a:cxn ang="f59">
                    <a:pos x="f76" y="f77"/>
                  </a:cxn>
                  <a:cxn ang="f59">
                    <a:pos x="f78" y="f79"/>
                  </a:cxn>
                  <a:cxn ang="f59">
                    <a:pos x="f80" y="f81"/>
                  </a:cxn>
                  <a:cxn ang="f59">
                    <a:pos x="f82" y="f83"/>
                  </a:cxn>
                  <a:cxn ang="f59">
                    <a:pos x="f74" y="f75"/>
                  </a:cxn>
                </a:cxnLst>
                <a:rect l="f70" t="f73" r="f71" b="f72"/>
                <a:pathLst>
                  <a:path w="111" h="588">
                    <a:moveTo>
                      <a:pt x="f8" y="f5"/>
                    </a:moveTo>
                    <a:cubicBezTo>
                      <a:pt x="f8" y="f5"/>
                      <a:pt x="f9" y="f10"/>
                      <a:pt x="f11" y="f12"/>
                    </a:cubicBezTo>
                    <a:cubicBezTo>
                      <a:pt x="f13" y="f14"/>
                      <a:pt x="f5" y="f7"/>
                      <a:pt x="f5" y="f7"/>
                    </a:cubicBezTo>
                    <a:cubicBezTo>
                      <a:pt x="f5" y="f7"/>
                      <a:pt x="f15" y="f16"/>
                      <a:pt x="f17" y="f18"/>
                    </a:cubicBezTo>
                    <a:cubicBezTo>
                      <a:pt x="f19" y="f20"/>
                      <a:pt x="f6" y="f21"/>
                      <a:pt x="f22" y="f23"/>
                    </a:cubicBezTo>
                    <a:cubicBezTo>
                      <a:pt x="f24" y="f25"/>
                      <a:pt x="f8" y="f5"/>
                      <a:pt x="f8" y="f5"/>
                    </a:cubicBezTo>
                    <a:close/>
                  </a:path>
                </a:pathLst>
              </a:custGeom>
              <a:solidFill>
                <a:srgbClr val="9C562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55" name="Freeform 166">
                <a:extLst>
                  <a:ext uri="{FF2B5EF4-FFF2-40B4-BE49-F238E27FC236}">
                    <a16:creationId xmlns:a16="http://schemas.microsoft.com/office/drawing/2014/main" id="{EB54A93C-C23E-4CED-AF88-B7F3EA78F12D}"/>
                  </a:ext>
                </a:extLst>
              </p:cNvPr>
              <p:cNvSpPr/>
              <p:nvPr/>
            </p:nvSpPr>
            <p:spPr>
              <a:xfrm>
                <a:off x="518793" y="3799405"/>
                <a:ext cx="440064" cy="286865"/>
              </a:xfrm>
              <a:custGeom>
                <a:avLst/>
                <a:gdLst>
                  <a:gd name="f0" fmla="val 10800000"/>
                  <a:gd name="f1" fmla="val 5400000"/>
                  <a:gd name="f2" fmla="val 180"/>
                  <a:gd name="f3" fmla="val w"/>
                  <a:gd name="f4" fmla="val h"/>
                  <a:gd name="f5" fmla="val 0"/>
                  <a:gd name="f6" fmla="val 305"/>
                  <a:gd name="f7" fmla="val 199"/>
                  <a:gd name="f8" fmla="val 204"/>
                  <a:gd name="f9" fmla="val 111"/>
                  <a:gd name="f10" fmla="val 191"/>
                  <a:gd name="f11" fmla="val 73"/>
                  <a:gd name="f12" fmla="val 192"/>
                  <a:gd name="f13" fmla="val 9"/>
                  <a:gd name="f14" fmla="val 157"/>
                  <a:gd name="f15" fmla="val 117"/>
                  <a:gd name="f16" fmla="val 15"/>
                  <a:gd name="f17" fmla="val 125"/>
                  <a:gd name="f18" fmla="val 40"/>
                  <a:gd name="f19" fmla="val 47"/>
                  <a:gd name="f20" fmla="val 98"/>
                  <a:gd name="f21" fmla="val 29"/>
                  <a:gd name="f22" fmla="val 115"/>
                  <a:gd name="f23" fmla="val 141"/>
                  <a:gd name="f24" fmla="val 2"/>
                  <a:gd name="f25" fmla="val 156"/>
                  <a:gd name="f26" fmla="val 11"/>
                  <a:gd name="f27" fmla="val 167"/>
                  <a:gd name="f28" fmla="val 13"/>
                  <a:gd name="f29" fmla="val 169"/>
                  <a:gd name="f30" fmla="val 51"/>
                  <a:gd name="f31" fmla="val 177"/>
                  <a:gd name="f32" fmla="val 136"/>
                  <a:gd name="f33" fmla="val 172"/>
                  <a:gd name="f34" fmla="val 195"/>
                  <a:gd name="f35" fmla="val 223"/>
                  <a:gd name="f36" fmla="val 248"/>
                  <a:gd name="f37" fmla="val 152"/>
                  <a:gd name="f38" fmla="val 266"/>
                  <a:gd name="f39" fmla="val 147"/>
                  <a:gd name="f40" fmla="val 288"/>
                  <a:gd name="f41" fmla="val 142"/>
                  <a:gd name="f42" fmla="val 302"/>
                  <a:gd name="f43" fmla="val 168"/>
                  <a:gd name="f44" fmla="val 303"/>
                  <a:gd name="f45" fmla="val 137"/>
                  <a:gd name="f46" fmla="val 254"/>
                  <a:gd name="f47" fmla="val 110"/>
                  <a:gd name="f48" fmla="+- 0 0 -90"/>
                  <a:gd name="f49" fmla="*/ f3 1 305"/>
                  <a:gd name="f50" fmla="*/ f4 1 199"/>
                  <a:gd name="f51" fmla="+- f7 0 f5"/>
                  <a:gd name="f52" fmla="+- f6 0 f5"/>
                  <a:gd name="f53" fmla="*/ f48 f0 1"/>
                  <a:gd name="f54" fmla="*/ f52 1 305"/>
                  <a:gd name="f55" fmla="*/ f51 1 199"/>
                  <a:gd name="f56" fmla="*/ 204 f52 1"/>
                  <a:gd name="f57" fmla="*/ 111 f51 1"/>
                  <a:gd name="f58" fmla="*/ 192 f52 1"/>
                  <a:gd name="f59" fmla="*/ 9 f51 1"/>
                  <a:gd name="f60" fmla="*/ 117 f52 1"/>
                  <a:gd name="f61" fmla="*/ 15 f51 1"/>
                  <a:gd name="f62" fmla="*/ 125 f52 1"/>
                  <a:gd name="f63" fmla="*/ 125 f51 1"/>
                  <a:gd name="f64" fmla="*/ 29 f52 1"/>
                  <a:gd name="f65" fmla="*/ 115 f51 1"/>
                  <a:gd name="f66" fmla="*/ 2 f52 1"/>
                  <a:gd name="f67" fmla="*/ 156 f51 1"/>
                  <a:gd name="f68" fmla="*/ 51 f52 1"/>
                  <a:gd name="f69" fmla="*/ 177 f51 1"/>
                  <a:gd name="f70" fmla="*/ 195 f52 1"/>
                  <a:gd name="f71" fmla="*/ 199 f51 1"/>
                  <a:gd name="f72" fmla="*/ 266 f52 1"/>
                  <a:gd name="f73" fmla="*/ 147 f51 1"/>
                  <a:gd name="f74" fmla="*/ 303 f52 1"/>
                  <a:gd name="f75" fmla="*/ f53 1 f2"/>
                  <a:gd name="f76" fmla="*/ f56 1 305"/>
                  <a:gd name="f77" fmla="*/ f57 1 199"/>
                  <a:gd name="f78" fmla="*/ f58 1 305"/>
                  <a:gd name="f79" fmla="*/ f59 1 199"/>
                  <a:gd name="f80" fmla="*/ f60 1 305"/>
                  <a:gd name="f81" fmla="*/ f61 1 199"/>
                  <a:gd name="f82" fmla="*/ f62 1 305"/>
                  <a:gd name="f83" fmla="*/ f63 1 199"/>
                  <a:gd name="f84" fmla="*/ f64 1 305"/>
                  <a:gd name="f85" fmla="*/ f65 1 199"/>
                  <a:gd name="f86" fmla="*/ f66 1 305"/>
                  <a:gd name="f87" fmla="*/ f67 1 199"/>
                  <a:gd name="f88" fmla="*/ f68 1 305"/>
                  <a:gd name="f89" fmla="*/ f69 1 199"/>
                  <a:gd name="f90" fmla="*/ f70 1 305"/>
                  <a:gd name="f91" fmla="*/ f71 1 199"/>
                  <a:gd name="f92" fmla="*/ f72 1 305"/>
                  <a:gd name="f93" fmla="*/ f73 1 199"/>
                  <a:gd name="f94" fmla="*/ f74 1 305"/>
                  <a:gd name="f95" fmla="*/ 0 1 f54"/>
                  <a:gd name="f96" fmla="*/ f6 1 f54"/>
                  <a:gd name="f97" fmla="*/ 0 1 f55"/>
                  <a:gd name="f98" fmla="*/ f7 1 f55"/>
                  <a:gd name="f99" fmla="+- f75 0 f1"/>
                  <a:gd name="f100" fmla="*/ f76 1 f54"/>
                  <a:gd name="f101" fmla="*/ f77 1 f55"/>
                  <a:gd name="f102" fmla="*/ f78 1 f54"/>
                  <a:gd name="f103" fmla="*/ f79 1 f55"/>
                  <a:gd name="f104" fmla="*/ f80 1 f54"/>
                  <a:gd name="f105" fmla="*/ f81 1 f55"/>
                  <a:gd name="f106" fmla="*/ f82 1 f54"/>
                  <a:gd name="f107" fmla="*/ f83 1 f55"/>
                  <a:gd name="f108" fmla="*/ f84 1 f54"/>
                  <a:gd name="f109" fmla="*/ f85 1 f55"/>
                  <a:gd name="f110" fmla="*/ f86 1 f54"/>
                  <a:gd name="f111" fmla="*/ f87 1 f55"/>
                  <a:gd name="f112" fmla="*/ f88 1 f54"/>
                  <a:gd name="f113" fmla="*/ f89 1 f55"/>
                  <a:gd name="f114" fmla="*/ f90 1 f54"/>
                  <a:gd name="f115" fmla="*/ f91 1 f55"/>
                  <a:gd name="f116" fmla="*/ f92 1 f54"/>
                  <a:gd name="f117" fmla="*/ f93 1 f55"/>
                  <a:gd name="f118" fmla="*/ f94 1 f54"/>
                  <a:gd name="f119" fmla="*/ f95 f49 1"/>
                  <a:gd name="f120" fmla="*/ f96 f49 1"/>
                  <a:gd name="f121" fmla="*/ f98 f50 1"/>
                  <a:gd name="f122" fmla="*/ f97 f50 1"/>
                  <a:gd name="f123" fmla="*/ f100 f49 1"/>
                  <a:gd name="f124" fmla="*/ f101 f50 1"/>
                  <a:gd name="f125" fmla="*/ f102 f49 1"/>
                  <a:gd name="f126" fmla="*/ f103 f50 1"/>
                  <a:gd name="f127" fmla="*/ f104 f49 1"/>
                  <a:gd name="f128" fmla="*/ f105 f50 1"/>
                  <a:gd name="f129" fmla="*/ f106 f49 1"/>
                  <a:gd name="f130" fmla="*/ f107 f50 1"/>
                  <a:gd name="f131" fmla="*/ f108 f49 1"/>
                  <a:gd name="f132" fmla="*/ f109 f50 1"/>
                  <a:gd name="f133" fmla="*/ f110 f49 1"/>
                  <a:gd name="f134" fmla="*/ f111 f50 1"/>
                  <a:gd name="f135" fmla="*/ f112 f49 1"/>
                  <a:gd name="f136" fmla="*/ f113 f50 1"/>
                  <a:gd name="f137" fmla="*/ f114 f49 1"/>
                  <a:gd name="f138" fmla="*/ f115 f50 1"/>
                  <a:gd name="f139" fmla="*/ f116 f49 1"/>
                  <a:gd name="f140" fmla="*/ f117 f50 1"/>
                  <a:gd name="f141" fmla="*/ f118 f49 1"/>
                </a:gdLst>
                <a:ahLst/>
                <a:cxnLst>
                  <a:cxn ang="3cd4">
                    <a:pos x="hc" y="t"/>
                  </a:cxn>
                  <a:cxn ang="0">
                    <a:pos x="r" y="vc"/>
                  </a:cxn>
                  <a:cxn ang="cd4">
                    <a:pos x="hc" y="b"/>
                  </a:cxn>
                  <a:cxn ang="cd2">
                    <a:pos x="l" y="vc"/>
                  </a:cxn>
                  <a:cxn ang="f99">
                    <a:pos x="f123" y="f124"/>
                  </a:cxn>
                  <a:cxn ang="f99">
                    <a:pos x="f125" y="f126"/>
                  </a:cxn>
                  <a:cxn ang="f99">
                    <a:pos x="f127" y="f128"/>
                  </a:cxn>
                  <a:cxn ang="f99">
                    <a:pos x="f129" y="f130"/>
                  </a:cxn>
                  <a:cxn ang="f99">
                    <a:pos x="f131" y="f132"/>
                  </a:cxn>
                  <a:cxn ang="f99">
                    <a:pos x="f133" y="f134"/>
                  </a:cxn>
                  <a:cxn ang="f99">
                    <a:pos x="f135" y="f136"/>
                  </a:cxn>
                  <a:cxn ang="f99">
                    <a:pos x="f137" y="f138"/>
                  </a:cxn>
                  <a:cxn ang="f99">
                    <a:pos x="f139" y="f140"/>
                  </a:cxn>
                  <a:cxn ang="f99">
                    <a:pos x="f141" y="f134"/>
                  </a:cxn>
                  <a:cxn ang="f99">
                    <a:pos x="f123" y="f124"/>
                  </a:cxn>
                </a:cxnLst>
                <a:rect l="f119" t="f122" r="f120" b="f121"/>
                <a:pathLst>
                  <a:path w="305" h="199">
                    <a:moveTo>
                      <a:pt x="f8" y="f9"/>
                    </a:moveTo>
                    <a:cubicBezTo>
                      <a:pt x="f10" y="f11"/>
                      <a:pt x="f12" y="f13"/>
                      <a:pt x="f12" y="f13"/>
                    </a:cubicBezTo>
                    <a:cubicBezTo>
                      <a:pt x="f12" y="f13"/>
                      <a:pt x="f14" y="f5"/>
                      <a:pt x="f15" y="f16"/>
                    </a:cubicBezTo>
                    <a:cubicBezTo>
                      <a:pt x="f17" y="f18"/>
                      <a:pt x="f17" y="f17"/>
                      <a:pt x="f17" y="f17"/>
                    </a:cubicBezTo>
                    <a:cubicBezTo>
                      <a:pt x="f17" y="f17"/>
                      <a:pt x="f19" y="f20"/>
                      <a:pt x="f21" y="f22"/>
                    </a:cubicBezTo>
                    <a:cubicBezTo>
                      <a:pt x="f5" y="f23"/>
                      <a:pt x="f24" y="f25"/>
                      <a:pt x="f24" y="f25"/>
                    </a:cubicBezTo>
                    <a:cubicBezTo>
                      <a:pt x="f26" y="f27"/>
                      <a:pt x="f28" y="f29"/>
                      <a:pt x="f30" y="f31"/>
                    </a:cubicBezTo>
                    <a:cubicBezTo>
                      <a:pt x="f32" y="f27"/>
                      <a:pt x="f33" y="f2"/>
                      <a:pt x="f34" y="f7"/>
                    </a:cubicBezTo>
                    <a:cubicBezTo>
                      <a:pt x="f35" y="f7"/>
                      <a:pt x="f36" y="f37"/>
                      <a:pt x="f38" y="f39"/>
                    </a:cubicBezTo>
                    <a:cubicBezTo>
                      <a:pt x="f40" y="f41"/>
                      <a:pt x="f42" y="f43"/>
                      <a:pt x="f44" y="f25"/>
                    </a:cubicBezTo>
                    <a:cubicBezTo>
                      <a:pt x="f6" y="f45"/>
                      <a:pt x="f46" y="f47"/>
                      <a:pt x="f8" y="f9"/>
                    </a:cubicBezTo>
                    <a:close/>
                  </a:path>
                </a:pathLst>
              </a:custGeom>
              <a:solidFill>
                <a:srgbClr val="70873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56" name="Freeform 167">
                <a:extLst>
                  <a:ext uri="{FF2B5EF4-FFF2-40B4-BE49-F238E27FC236}">
                    <a16:creationId xmlns:a16="http://schemas.microsoft.com/office/drawing/2014/main" id="{3BB95F6C-D50B-487F-9767-2AF31357CD43}"/>
                  </a:ext>
                </a:extLst>
              </p:cNvPr>
              <p:cNvSpPr/>
              <p:nvPr/>
            </p:nvSpPr>
            <p:spPr>
              <a:xfrm>
                <a:off x="582271" y="3814044"/>
                <a:ext cx="402217" cy="299685"/>
              </a:xfrm>
              <a:custGeom>
                <a:avLst/>
                <a:gdLst>
                  <a:gd name="f0" fmla="val 10800000"/>
                  <a:gd name="f1" fmla="val 5400000"/>
                  <a:gd name="f2" fmla="val 180"/>
                  <a:gd name="f3" fmla="val w"/>
                  <a:gd name="f4" fmla="val h"/>
                  <a:gd name="f5" fmla="val 0"/>
                  <a:gd name="f6" fmla="val 279"/>
                  <a:gd name="f7" fmla="val 208"/>
                  <a:gd name="f8" fmla="val 158"/>
                  <a:gd name="f9" fmla="val 101"/>
                  <a:gd name="f10" fmla="val 152"/>
                  <a:gd name="f11" fmla="val 76"/>
                  <a:gd name="f12" fmla="val 148"/>
                  <a:gd name="f13" fmla="val 2"/>
                  <a:gd name="f14" fmla="val 129"/>
                  <a:gd name="f15" fmla="val 139"/>
                  <a:gd name="f16" fmla="val 119"/>
                  <a:gd name="f17" fmla="val 168"/>
                  <a:gd name="f18" fmla="val 176"/>
                  <a:gd name="f19" fmla="val 124"/>
                  <a:gd name="f20" fmla="val 197"/>
                  <a:gd name="f21" fmla="val 133"/>
                  <a:gd name="f22" fmla="val 195"/>
                  <a:gd name="f23" fmla="val 172"/>
                  <a:gd name="f24" fmla="val 163"/>
                  <a:gd name="f25" fmla="val 178"/>
                  <a:gd name="f26" fmla="val 92"/>
                  <a:gd name="f27" fmla="val 171"/>
                  <a:gd name="f28" fmla="val 55"/>
                  <a:gd name="f29" fmla="val 93"/>
                  <a:gd name="f30" fmla="val 175"/>
                  <a:gd name="f31" fmla="val 113"/>
                  <a:gd name="f32" fmla="val 160"/>
                  <a:gd name="f33" fmla="val 190"/>
                  <a:gd name="f34" fmla="val 207"/>
                  <a:gd name="f35" fmla="val 199"/>
                  <a:gd name="f36" fmla="val 224"/>
                  <a:gd name="f37" fmla="val 204"/>
                  <a:gd name="f38" fmla="val 234"/>
                  <a:gd name="f39" fmla="val 258"/>
                  <a:gd name="f40" fmla="val 156"/>
                  <a:gd name="f41" fmla="val 268"/>
                  <a:gd name="f42" fmla="val 167"/>
                  <a:gd name="f43" fmla="val 132"/>
                  <a:gd name="f44" fmla="val 216"/>
                  <a:gd name="f45" fmla="val 97"/>
                  <a:gd name="f46" fmla="+- 0 0 -90"/>
                  <a:gd name="f47" fmla="*/ f3 1 279"/>
                  <a:gd name="f48" fmla="*/ f4 1 208"/>
                  <a:gd name="f49" fmla="+- f7 0 f5"/>
                  <a:gd name="f50" fmla="+- f6 0 f5"/>
                  <a:gd name="f51" fmla="*/ f46 f0 1"/>
                  <a:gd name="f52" fmla="*/ f50 1 279"/>
                  <a:gd name="f53" fmla="*/ f49 1 208"/>
                  <a:gd name="f54" fmla="*/ 158 f50 1"/>
                  <a:gd name="f55" fmla="*/ 101 f49 1"/>
                  <a:gd name="f56" fmla="*/ 148 f50 1"/>
                  <a:gd name="f57" fmla="*/ 2 f49 1"/>
                  <a:gd name="f58" fmla="*/ 129 f50 1"/>
                  <a:gd name="f59" fmla="*/ 0 f49 1"/>
                  <a:gd name="f60" fmla="*/ 139 f50 1"/>
                  <a:gd name="f61" fmla="*/ 119 f49 1"/>
                  <a:gd name="f62" fmla="*/ 176 f50 1"/>
                  <a:gd name="f63" fmla="*/ 124 f49 1"/>
                  <a:gd name="f64" fmla="*/ 163 f50 1"/>
                  <a:gd name="f65" fmla="*/ 178 f49 1"/>
                  <a:gd name="f66" fmla="*/ 0 f50 1"/>
                  <a:gd name="f67" fmla="*/ 171 f49 1"/>
                  <a:gd name="f68" fmla="*/ 93 f50 1"/>
                  <a:gd name="f69" fmla="*/ 175 f49 1"/>
                  <a:gd name="f70" fmla="*/ 178 f50 1"/>
                  <a:gd name="f71" fmla="*/ 207 f49 1"/>
                  <a:gd name="f72" fmla="*/ 224 f50 1"/>
                  <a:gd name="f73" fmla="*/ 268 f50 1"/>
                  <a:gd name="f74" fmla="*/ 167 f49 1"/>
                  <a:gd name="f75" fmla="*/ f51 1 f2"/>
                  <a:gd name="f76" fmla="*/ f54 1 279"/>
                  <a:gd name="f77" fmla="*/ f55 1 208"/>
                  <a:gd name="f78" fmla="*/ f56 1 279"/>
                  <a:gd name="f79" fmla="*/ f57 1 208"/>
                  <a:gd name="f80" fmla="*/ f58 1 279"/>
                  <a:gd name="f81" fmla="*/ f59 1 208"/>
                  <a:gd name="f82" fmla="*/ f60 1 279"/>
                  <a:gd name="f83" fmla="*/ f61 1 208"/>
                  <a:gd name="f84" fmla="*/ f62 1 279"/>
                  <a:gd name="f85" fmla="*/ f63 1 208"/>
                  <a:gd name="f86" fmla="*/ f64 1 279"/>
                  <a:gd name="f87" fmla="*/ f65 1 208"/>
                  <a:gd name="f88" fmla="*/ f66 1 279"/>
                  <a:gd name="f89" fmla="*/ f67 1 208"/>
                  <a:gd name="f90" fmla="*/ f68 1 279"/>
                  <a:gd name="f91" fmla="*/ f69 1 208"/>
                  <a:gd name="f92" fmla="*/ f70 1 279"/>
                  <a:gd name="f93" fmla="*/ f71 1 208"/>
                  <a:gd name="f94" fmla="*/ f72 1 279"/>
                  <a:gd name="f95" fmla="*/ f73 1 279"/>
                  <a:gd name="f96" fmla="*/ f74 1 208"/>
                  <a:gd name="f97" fmla="*/ 0 1 f52"/>
                  <a:gd name="f98" fmla="*/ f6 1 f52"/>
                  <a:gd name="f99" fmla="*/ 0 1 f53"/>
                  <a:gd name="f100" fmla="*/ f7 1 f53"/>
                  <a:gd name="f101" fmla="+- f75 0 f1"/>
                  <a:gd name="f102" fmla="*/ f76 1 f52"/>
                  <a:gd name="f103" fmla="*/ f77 1 f53"/>
                  <a:gd name="f104" fmla="*/ f78 1 f52"/>
                  <a:gd name="f105" fmla="*/ f79 1 f53"/>
                  <a:gd name="f106" fmla="*/ f80 1 f52"/>
                  <a:gd name="f107" fmla="*/ f81 1 f53"/>
                  <a:gd name="f108" fmla="*/ f82 1 f52"/>
                  <a:gd name="f109" fmla="*/ f83 1 f53"/>
                  <a:gd name="f110" fmla="*/ f84 1 f52"/>
                  <a:gd name="f111" fmla="*/ f85 1 f53"/>
                  <a:gd name="f112" fmla="*/ f86 1 f52"/>
                  <a:gd name="f113" fmla="*/ f87 1 f53"/>
                  <a:gd name="f114" fmla="*/ f88 1 f52"/>
                  <a:gd name="f115" fmla="*/ f89 1 f53"/>
                  <a:gd name="f116" fmla="*/ f90 1 f52"/>
                  <a:gd name="f117" fmla="*/ f91 1 f53"/>
                  <a:gd name="f118" fmla="*/ f92 1 f52"/>
                  <a:gd name="f119" fmla="*/ f93 1 f53"/>
                  <a:gd name="f120" fmla="*/ f94 1 f52"/>
                  <a:gd name="f121" fmla="*/ f95 1 f52"/>
                  <a:gd name="f122" fmla="*/ f96 1 f53"/>
                  <a:gd name="f123" fmla="*/ f97 f47 1"/>
                  <a:gd name="f124" fmla="*/ f98 f47 1"/>
                  <a:gd name="f125" fmla="*/ f100 f48 1"/>
                  <a:gd name="f126" fmla="*/ f99 f48 1"/>
                  <a:gd name="f127" fmla="*/ f102 f47 1"/>
                  <a:gd name="f128" fmla="*/ f103 f48 1"/>
                  <a:gd name="f129" fmla="*/ f104 f47 1"/>
                  <a:gd name="f130" fmla="*/ f105 f48 1"/>
                  <a:gd name="f131" fmla="*/ f106 f47 1"/>
                  <a:gd name="f132" fmla="*/ f107 f48 1"/>
                  <a:gd name="f133" fmla="*/ f108 f47 1"/>
                  <a:gd name="f134" fmla="*/ f109 f48 1"/>
                  <a:gd name="f135" fmla="*/ f110 f47 1"/>
                  <a:gd name="f136" fmla="*/ f111 f48 1"/>
                  <a:gd name="f137" fmla="*/ f112 f47 1"/>
                  <a:gd name="f138" fmla="*/ f113 f48 1"/>
                  <a:gd name="f139" fmla="*/ f114 f47 1"/>
                  <a:gd name="f140" fmla="*/ f115 f48 1"/>
                  <a:gd name="f141" fmla="*/ f116 f47 1"/>
                  <a:gd name="f142" fmla="*/ f117 f48 1"/>
                  <a:gd name="f143" fmla="*/ f118 f47 1"/>
                  <a:gd name="f144" fmla="*/ f119 f48 1"/>
                  <a:gd name="f145" fmla="*/ f120 f47 1"/>
                  <a:gd name="f146" fmla="*/ f121 f47 1"/>
                  <a:gd name="f147" fmla="*/ f122 f48 1"/>
                </a:gdLst>
                <a:ahLst/>
                <a:cxnLst>
                  <a:cxn ang="3cd4">
                    <a:pos x="hc" y="t"/>
                  </a:cxn>
                  <a:cxn ang="0">
                    <a:pos x="r" y="vc"/>
                  </a:cxn>
                  <a:cxn ang="cd4">
                    <a:pos x="hc" y="b"/>
                  </a:cxn>
                  <a:cxn ang="cd2">
                    <a:pos x="l" y="vc"/>
                  </a:cxn>
                  <a:cxn ang="f101">
                    <a:pos x="f127" y="f128"/>
                  </a:cxn>
                  <a:cxn ang="f101">
                    <a:pos x="f129" y="f130"/>
                  </a:cxn>
                  <a:cxn ang="f101">
                    <a:pos x="f131" y="f132"/>
                  </a:cxn>
                  <a:cxn ang="f101">
                    <a:pos x="f133" y="f134"/>
                  </a:cxn>
                  <a:cxn ang="f101">
                    <a:pos x="f135" y="f136"/>
                  </a:cxn>
                  <a:cxn ang="f101">
                    <a:pos x="f137" y="f138"/>
                  </a:cxn>
                  <a:cxn ang="f101">
                    <a:pos x="f139" y="f140"/>
                  </a:cxn>
                  <a:cxn ang="f101">
                    <a:pos x="f141" y="f142"/>
                  </a:cxn>
                  <a:cxn ang="f101">
                    <a:pos x="f143" y="f144"/>
                  </a:cxn>
                  <a:cxn ang="f101">
                    <a:pos x="f145" y="f142"/>
                  </a:cxn>
                  <a:cxn ang="f101">
                    <a:pos x="f146" y="f147"/>
                  </a:cxn>
                  <a:cxn ang="f101">
                    <a:pos x="f127" y="f128"/>
                  </a:cxn>
                </a:cxnLst>
                <a:rect l="f123" t="f126" r="f124" b="f125"/>
                <a:pathLst>
                  <a:path w="279" h="208">
                    <a:moveTo>
                      <a:pt x="f8" y="f9"/>
                    </a:moveTo>
                    <a:cubicBezTo>
                      <a:pt x="f10" y="f11"/>
                      <a:pt x="f12" y="f13"/>
                      <a:pt x="f12" y="f13"/>
                    </a:cubicBezTo>
                    <a:cubicBezTo>
                      <a:pt x="f14" y="f5"/>
                      <a:pt x="f14" y="f5"/>
                      <a:pt x="f14" y="f5"/>
                    </a:cubicBezTo>
                    <a:cubicBezTo>
                      <a:pt x="f15" y="f16"/>
                      <a:pt x="f15" y="f16"/>
                      <a:pt x="f15" y="f16"/>
                    </a:cubicBezTo>
                    <a:cubicBezTo>
                      <a:pt x="f15" y="f16"/>
                      <a:pt x="f17" y="f16"/>
                      <a:pt x="f18" y="f19"/>
                    </a:cubicBezTo>
                    <a:cubicBezTo>
                      <a:pt x="f20" y="f21"/>
                      <a:pt x="f22" y="f23"/>
                      <a:pt x="f24" y="f25"/>
                    </a:cubicBezTo>
                    <a:cubicBezTo>
                      <a:pt x="f26" y="f15"/>
                      <a:pt x="f5" y="f27"/>
                      <a:pt x="f5" y="f27"/>
                    </a:cubicBezTo>
                    <a:cubicBezTo>
                      <a:pt x="f5" y="f27"/>
                      <a:pt x="f28" y="f27"/>
                      <a:pt x="f29" y="f30"/>
                    </a:cubicBezTo>
                    <a:cubicBezTo>
                      <a:pt x="f31" y="f25"/>
                      <a:pt x="f32" y="f33"/>
                      <a:pt x="f25" y="f34"/>
                    </a:cubicBezTo>
                    <a:cubicBezTo>
                      <a:pt x="f35" y="f7"/>
                      <a:pt x="f36" y="f37"/>
                      <a:pt x="f36" y="f30"/>
                    </a:cubicBezTo>
                    <a:cubicBezTo>
                      <a:pt x="f38" y="f17"/>
                      <a:pt x="f39" y="f40"/>
                      <a:pt x="f41" y="f42"/>
                    </a:cubicBezTo>
                    <a:cubicBezTo>
                      <a:pt x="f6" y="f43"/>
                      <a:pt x="f44" y="f45"/>
                      <a:pt x="f8" y="f9"/>
                    </a:cubicBezTo>
                    <a:close/>
                  </a:path>
                </a:pathLst>
              </a:custGeom>
              <a:solidFill>
                <a:srgbClr val="61703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57" name="Freeform 168">
                <a:extLst>
                  <a:ext uri="{FF2B5EF4-FFF2-40B4-BE49-F238E27FC236}">
                    <a16:creationId xmlns:a16="http://schemas.microsoft.com/office/drawing/2014/main" id="{F21BAAE1-8138-492E-A98D-F7EA6A8EFA9C}"/>
                  </a:ext>
                </a:extLst>
              </p:cNvPr>
              <p:cNvSpPr/>
              <p:nvPr/>
            </p:nvSpPr>
            <p:spPr>
              <a:xfrm>
                <a:off x="1656490" y="4132649"/>
                <a:ext cx="1597895" cy="1564328"/>
              </a:xfrm>
              <a:custGeom>
                <a:avLst/>
                <a:gdLst>
                  <a:gd name="f0" fmla="val 10800000"/>
                  <a:gd name="f1" fmla="val 5400000"/>
                  <a:gd name="f2" fmla="val 180"/>
                  <a:gd name="f3" fmla="val w"/>
                  <a:gd name="f4" fmla="val h"/>
                  <a:gd name="f5" fmla="val 0"/>
                  <a:gd name="f6" fmla="val 980"/>
                  <a:gd name="f7" fmla="val 917"/>
                  <a:gd name="f8" fmla="val 718"/>
                  <a:gd name="f9" fmla="val 228"/>
                  <a:gd name="f10" fmla="val 694"/>
                  <a:gd name="f11" fmla="val 185"/>
                  <a:gd name="f12" fmla="val 638"/>
                  <a:gd name="f13" fmla="val 144"/>
                  <a:gd name="f14" fmla="val 563"/>
                  <a:gd name="f15" fmla="val 558"/>
                  <a:gd name="f16" fmla="val 98"/>
                  <a:gd name="f17" fmla="val 551"/>
                  <a:gd name="f18" fmla="val 77"/>
                  <a:gd name="f19" fmla="val 535"/>
                  <a:gd name="f20" fmla="val 49"/>
                  <a:gd name="f21" fmla="val 504"/>
                  <a:gd name="f22" fmla="val 19"/>
                  <a:gd name="f23" fmla="val 466"/>
                  <a:gd name="f24" fmla="val 422"/>
                  <a:gd name="f25" fmla="val 10"/>
                  <a:gd name="f26" fmla="val 410"/>
                  <a:gd name="f27" fmla="val 14"/>
                  <a:gd name="f28" fmla="val 358"/>
                  <a:gd name="f29" fmla="val 53"/>
                  <a:gd name="f30" fmla="val 385"/>
                  <a:gd name="f31" fmla="val 124"/>
                  <a:gd name="f32" fmla="val 395"/>
                  <a:gd name="f33" fmla="val 116"/>
                  <a:gd name="f34" fmla="val 431"/>
                  <a:gd name="f35" fmla="val 86"/>
                  <a:gd name="f36" fmla="val 440"/>
                  <a:gd name="f37" fmla="val 96"/>
                  <a:gd name="f38" fmla="val 450"/>
                  <a:gd name="f39" fmla="val 109"/>
                  <a:gd name="f40" fmla="val 442"/>
                  <a:gd name="f41" fmla="val 125"/>
                  <a:gd name="f42" fmla="val 136"/>
                  <a:gd name="f43" fmla="val 375"/>
                  <a:gd name="f44" fmla="val 127"/>
                  <a:gd name="f45" fmla="val 332"/>
                  <a:gd name="f46" fmla="val 145"/>
                  <a:gd name="f47" fmla="val 290"/>
                  <a:gd name="f48" fmla="val 162"/>
                  <a:gd name="f49" fmla="val 245"/>
                  <a:gd name="f50" fmla="val 202"/>
                  <a:gd name="f51" fmla="val 188"/>
                  <a:gd name="f52" fmla="val 214"/>
                  <a:gd name="f53" fmla="val 155"/>
                  <a:gd name="f54" fmla="val 233"/>
                  <a:gd name="f55" fmla="val 112"/>
                  <a:gd name="f56" fmla="val 256"/>
                  <a:gd name="f57" fmla="val 47"/>
                  <a:gd name="f58" fmla="val 316"/>
                  <a:gd name="f59" fmla="val 24"/>
                  <a:gd name="f60" fmla="val 444"/>
                  <a:gd name="f61" fmla="val 5"/>
                  <a:gd name="f62" fmla="val 553"/>
                  <a:gd name="f63" fmla="val 596"/>
                  <a:gd name="f64" fmla="val 15"/>
                  <a:gd name="f65" fmla="val 644"/>
                  <a:gd name="f66" fmla="val 38"/>
                  <a:gd name="f67" fmla="val 715"/>
                  <a:gd name="f68" fmla="val 816"/>
                  <a:gd name="f69" fmla="val 865"/>
                  <a:gd name="f70" fmla="val 281"/>
                  <a:gd name="f71" fmla="val 900"/>
                  <a:gd name="f72" fmla="val 437"/>
                  <a:gd name="f73" fmla="val 906"/>
                  <a:gd name="f74" fmla="val 512"/>
                  <a:gd name="f75" fmla="val 910"/>
                  <a:gd name="f76" fmla="val 612"/>
                  <a:gd name="f77" fmla="val 758"/>
                  <a:gd name="f78" fmla="val 903"/>
                  <a:gd name="f79" fmla="val 824"/>
                  <a:gd name="f80" fmla="val 859"/>
                  <a:gd name="f81" fmla="val 866"/>
                  <a:gd name="f82" fmla="val 831"/>
                  <a:gd name="f83" fmla="val 915"/>
                  <a:gd name="f84" fmla="val 736"/>
                  <a:gd name="f85" fmla="val 935"/>
                  <a:gd name="f86" fmla="val 690"/>
                  <a:gd name="f87" fmla="val 961"/>
                  <a:gd name="f88" fmla="val 621"/>
                  <a:gd name="f89" fmla="val 538"/>
                  <a:gd name="f90" fmla="val 923"/>
                  <a:gd name="f91" fmla="val 396"/>
                  <a:gd name="f92" fmla="val 877"/>
                  <a:gd name="f93" fmla="val 784"/>
                  <a:gd name="f94" fmla="val 223"/>
                  <a:gd name="f95" fmla="+- 0 0 -90"/>
                  <a:gd name="f96" fmla="*/ f3 1 980"/>
                  <a:gd name="f97" fmla="*/ f4 1 917"/>
                  <a:gd name="f98" fmla="+- f7 0 f5"/>
                  <a:gd name="f99" fmla="+- f6 0 f5"/>
                  <a:gd name="f100" fmla="*/ f95 f0 1"/>
                  <a:gd name="f101" fmla="*/ f99 1 980"/>
                  <a:gd name="f102" fmla="*/ f98 1 917"/>
                  <a:gd name="f103" fmla="*/ 718 f99 1"/>
                  <a:gd name="f104" fmla="*/ 228 f98 1"/>
                  <a:gd name="f105" fmla="*/ 563 f99 1"/>
                  <a:gd name="f106" fmla="*/ 144 f98 1"/>
                  <a:gd name="f107" fmla="*/ 535 f99 1"/>
                  <a:gd name="f108" fmla="*/ 49 f98 1"/>
                  <a:gd name="f109" fmla="*/ 422 f99 1"/>
                  <a:gd name="f110" fmla="*/ 10 f98 1"/>
                  <a:gd name="f111" fmla="*/ 385 f99 1"/>
                  <a:gd name="f112" fmla="*/ 124 f98 1"/>
                  <a:gd name="f113" fmla="*/ 440 f99 1"/>
                  <a:gd name="f114" fmla="*/ 96 f98 1"/>
                  <a:gd name="f115" fmla="*/ 136 f98 1"/>
                  <a:gd name="f116" fmla="*/ 332 f99 1"/>
                  <a:gd name="f117" fmla="*/ 145 f98 1"/>
                  <a:gd name="f118" fmla="*/ 245 f99 1"/>
                  <a:gd name="f119" fmla="*/ 202 f98 1"/>
                  <a:gd name="f120" fmla="*/ 155 f99 1"/>
                  <a:gd name="f121" fmla="*/ 233 f98 1"/>
                  <a:gd name="f122" fmla="*/ 24 f99 1"/>
                  <a:gd name="f123" fmla="*/ 444 f98 1"/>
                  <a:gd name="f124" fmla="*/ 15 f99 1"/>
                  <a:gd name="f125" fmla="*/ 644 f98 1"/>
                  <a:gd name="f126" fmla="*/ 214 f99 1"/>
                  <a:gd name="f127" fmla="*/ 865 f98 1"/>
                  <a:gd name="f128" fmla="*/ 512 f99 1"/>
                  <a:gd name="f129" fmla="*/ 910 f98 1"/>
                  <a:gd name="f130" fmla="*/ 824 f99 1"/>
                  <a:gd name="f131" fmla="*/ 859 f98 1"/>
                  <a:gd name="f132" fmla="*/ 935 f99 1"/>
                  <a:gd name="f133" fmla="*/ 690 f98 1"/>
                  <a:gd name="f134" fmla="*/ 923 f99 1"/>
                  <a:gd name="f135" fmla="*/ 396 f98 1"/>
                  <a:gd name="f136" fmla="*/ f100 1 f2"/>
                  <a:gd name="f137" fmla="*/ f103 1 980"/>
                  <a:gd name="f138" fmla="*/ f104 1 917"/>
                  <a:gd name="f139" fmla="*/ f105 1 980"/>
                  <a:gd name="f140" fmla="*/ f106 1 917"/>
                  <a:gd name="f141" fmla="*/ f107 1 980"/>
                  <a:gd name="f142" fmla="*/ f108 1 917"/>
                  <a:gd name="f143" fmla="*/ f109 1 980"/>
                  <a:gd name="f144" fmla="*/ f110 1 917"/>
                  <a:gd name="f145" fmla="*/ f111 1 980"/>
                  <a:gd name="f146" fmla="*/ f112 1 917"/>
                  <a:gd name="f147" fmla="*/ f113 1 980"/>
                  <a:gd name="f148" fmla="*/ f114 1 917"/>
                  <a:gd name="f149" fmla="*/ f115 1 917"/>
                  <a:gd name="f150" fmla="*/ f116 1 980"/>
                  <a:gd name="f151" fmla="*/ f117 1 917"/>
                  <a:gd name="f152" fmla="*/ f118 1 980"/>
                  <a:gd name="f153" fmla="*/ f119 1 917"/>
                  <a:gd name="f154" fmla="*/ f120 1 980"/>
                  <a:gd name="f155" fmla="*/ f121 1 917"/>
                  <a:gd name="f156" fmla="*/ f122 1 980"/>
                  <a:gd name="f157" fmla="*/ f123 1 917"/>
                  <a:gd name="f158" fmla="*/ f124 1 980"/>
                  <a:gd name="f159" fmla="*/ f125 1 917"/>
                  <a:gd name="f160" fmla="*/ f126 1 980"/>
                  <a:gd name="f161" fmla="*/ f127 1 917"/>
                  <a:gd name="f162" fmla="*/ f128 1 980"/>
                  <a:gd name="f163" fmla="*/ f129 1 917"/>
                  <a:gd name="f164" fmla="*/ f130 1 980"/>
                  <a:gd name="f165" fmla="*/ f131 1 917"/>
                  <a:gd name="f166" fmla="*/ f132 1 980"/>
                  <a:gd name="f167" fmla="*/ f133 1 917"/>
                  <a:gd name="f168" fmla="*/ f134 1 980"/>
                  <a:gd name="f169" fmla="*/ f135 1 917"/>
                  <a:gd name="f170" fmla="*/ 0 1 f101"/>
                  <a:gd name="f171" fmla="*/ f6 1 f101"/>
                  <a:gd name="f172" fmla="*/ 0 1 f102"/>
                  <a:gd name="f173" fmla="*/ f7 1 f102"/>
                  <a:gd name="f174" fmla="+- f136 0 f1"/>
                  <a:gd name="f175" fmla="*/ f137 1 f101"/>
                  <a:gd name="f176" fmla="*/ f138 1 f102"/>
                  <a:gd name="f177" fmla="*/ f139 1 f101"/>
                  <a:gd name="f178" fmla="*/ f140 1 f102"/>
                  <a:gd name="f179" fmla="*/ f141 1 f101"/>
                  <a:gd name="f180" fmla="*/ f142 1 f102"/>
                  <a:gd name="f181" fmla="*/ f143 1 f101"/>
                  <a:gd name="f182" fmla="*/ f144 1 f102"/>
                  <a:gd name="f183" fmla="*/ f145 1 f101"/>
                  <a:gd name="f184" fmla="*/ f146 1 f102"/>
                  <a:gd name="f185" fmla="*/ f147 1 f101"/>
                  <a:gd name="f186" fmla="*/ f148 1 f102"/>
                  <a:gd name="f187" fmla="*/ f149 1 f102"/>
                  <a:gd name="f188" fmla="*/ f150 1 f101"/>
                  <a:gd name="f189" fmla="*/ f151 1 f102"/>
                  <a:gd name="f190" fmla="*/ f152 1 f101"/>
                  <a:gd name="f191" fmla="*/ f153 1 f102"/>
                  <a:gd name="f192" fmla="*/ f154 1 f101"/>
                  <a:gd name="f193" fmla="*/ f155 1 f102"/>
                  <a:gd name="f194" fmla="*/ f156 1 f101"/>
                  <a:gd name="f195" fmla="*/ f157 1 f102"/>
                  <a:gd name="f196" fmla="*/ f158 1 f101"/>
                  <a:gd name="f197" fmla="*/ f159 1 f102"/>
                  <a:gd name="f198" fmla="*/ f160 1 f101"/>
                  <a:gd name="f199" fmla="*/ f161 1 f102"/>
                  <a:gd name="f200" fmla="*/ f162 1 f101"/>
                  <a:gd name="f201" fmla="*/ f163 1 f102"/>
                  <a:gd name="f202" fmla="*/ f164 1 f101"/>
                  <a:gd name="f203" fmla="*/ f165 1 f102"/>
                  <a:gd name="f204" fmla="*/ f166 1 f101"/>
                  <a:gd name="f205" fmla="*/ f167 1 f102"/>
                  <a:gd name="f206" fmla="*/ f168 1 f101"/>
                  <a:gd name="f207" fmla="*/ f169 1 f102"/>
                  <a:gd name="f208" fmla="*/ f170 f96 1"/>
                  <a:gd name="f209" fmla="*/ f171 f96 1"/>
                  <a:gd name="f210" fmla="*/ f173 f97 1"/>
                  <a:gd name="f211" fmla="*/ f172 f97 1"/>
                  <a:gd name="f212" fmla="*/ f175 f96 1"/>
                  <a:gd name="f213" fmla="*/ f176 f97 1"/>
                  <a:gd name="f214" fmla="*/ f177 f96 1"/>
                  <a:gd name="f215" fmla="*/ f178 f97 1"/>
                  <a:gd name="f216" fmla="*/ f179 f96 1"/>
                  <a:gd name="f217" fmla="*/ f180 f97 1"/>
                  <a:gd name="f218" fmla="*/ f181 f96 1"/>
                  <a:gd name="f219" fmla="*/ f182 f97 1"/>
                  <a:gd name="f220" fmla="*/ f183 f96 1"/>
                  <a:gd name="f221" fmla="*/ f184 f97 1"/>
                  <a:gd name="f222" fmla="*/ f185 f96 1"/>
                  <a:gd name="f223" fmla="*/ f186 f97 1"/>
                  <a:gd name="f224" fmla="*/ f187 f97 1"/>
                  <a:gd name="f225" fmla="*/ f188 f96 1"/>
                  <a:gd name="f226" fmla="*/ f189 f97 1"/>
                  <a:gd name="f227" fmla="*/ f190 f96 1"/>
                  <a:gd name="f228" fmla="*/ f191 f97 1"/>
                  <a:gd name="f229" fmla="*/ f192 f96 1"/>
                  <a:gd name="f230" fmla="*/ f193 f97 1"/>
                  <a:gd name="f231" fmla="*/ f194 f96 1"/>
                  <a:gd name="f232" fmla="*/ f195 f97 1"/>
                  <a:gd name="f233" fmla="*/ f196 f96 1"/>
                  <a:gd name="f234" fmla="*/ f197 f97 1"/>
                  <a:gd name="f235" fmla="*/ f198 f96 1"/>
                  <a:gd name="f236" fmla="*/ f199 f97 1"/>
                  <a:gd name="f237" fmla="*/ f200 f96 1"/>
                  <a:gd name="f238" fmla="*/ f201 f97 1"/>
                  <a:gd name="f239" fmla="*/ f202 f96 1"/>
                  <a:gd name="f240" fmla="*/ f203 f97 1"/>
                  <a:gd name="f241" fmla="*/ f204 f96 1"/>
                  <a:gd name="f242" fmla="*/ f205 f97 1"/>
                  <a:gd name="f243" fmla="*/ f206 f96 1"/>
                  <a:gd name="f244" fmla="*/ f207 f97 1"/>
                </a:gdLst>
                <a:ahLst/>
                <a:cxnLst>
                  <a:cxn ang="3cd4">
                    <a:pos x="hc" y="t"/>
                  </a:cxn>
                  <a:cxn ang="0">
                    <a:pos x="r" y="vc"/>
                  </a:cxn>
                  <a:cxn ang="cd4">
                    <a:pos x="hc" y="b"/>
                  </a:cxn>
                  <a:cxn ang="cd2">
                    <a:pos x="l" y="vc"/>
                  </a:cxn>
                  <a:cxn ang="f174">
                    <a:pos x="f212" y="f213"/>
                  </a:cxn>
                  <a:cxn ang="f174">
                    <a:pos x="f214" y="f215"/>
                  </a:cxn>
                  <a:cxn ang="f174">
                    <a:pos x="f216" y="f217"/>
                  </a:cxn>
                  <a:cxn ang="f174">
                    <a:pos x="f218" y="f219"/>
                  </a:cxn>
                  <a:cxn ang="f174">
                    <a:pos x="f220" y="f221"/>
                  </a:cxn>
                  <a:cxn ang="f174">
                    <a:pos x="f222" y="f223"/>
                  </a:cxn>
                  <a:cxn ang="f174">
                    <a:pos x="f222" y="f224"/>
                  </a:cxn>
                  <a:cxn ang="f174">
                    <a:pos x="f225" y="f226"/>
                  </a:cxn>
                  <a:cxn ang="f174">
                    <a:pos x="f227" y="f228"/>
                  </a:cxn>
                  <a:cxn ang="f174">
                    <a:pos x="f229" y="f230"/>
                  </a:cxn>
                  <a:cxn ang="f174">
                    <a:pos x="f231" y="f232"/>
                  </a:cxn>
                  <a:cxn ang="f174">
                    <a:pos x="f233" y="f234"/>
                  </a:cxn>
                  <a:cxn ang="f174">
                    <a:pos x="f235" y="f236"/>
                  </a:cxn>
                  <a:cxn ang="f174">
                    <a:pos x="f237" y="f238"/>
                  </a:cxn>
                  <a:cxn ang="f174">
                    <a:pos x="f239" y="f240"/>
                  </a:cxn>
                  <a:cxn ang="f174">
                    <a:pos x="f241" y="f242"/>
                  </a:cxn>
                  <a:cxn ang="f174">
                    <a:pos x="f243" y="f244"/>
                  </a:cxn>
                  <a:cxn ang="f174">
                    <a:pos x="f212" y="f213"/>
                  </a:cxn>
                </a:cxnLst>
                <a:rect l="f208" t="f211" r="f209" b="f210"/>
                <a:pathLst>
                  <a:path w="980" h="917">
                    <a:moveTo>
                      <a:pt x="f8" y="f9"/>
                    </a:moveTo>
                    <a:cubicBezTo>
                      <a:pt x="f10" y="f11"/>
                      <a:pt x="f12" y="f13"/>
                      <a:pt x="f14" y="f13"/>
                    </a:cubicBezTo>
                    <a:cubicBezTo>
                      <a:pt x="f15" y="f16"/>
                      <a:pt x="f17" y="f18"/>
                      <a:pt x="f19" y="f20"/>
                    </a:cubicBezTo>
                    <a:cubicBezTo>
                      <a:pt x="f21" y="f22"/>
                      <a:pt x="f23" y="f5"/>
                      <a:pt x="f24" y="f25"/>
                    </a:cubicBezTo>
                    <a:cubicBezTo>
                      <a:pt x="f26" y="f27"/>
                      <a:pt x="f28" y="f29"/>
                      <a:pt x="f30" y="f31"/>
                    </a:cubicBezTo>
                    <a:cubicBezTo>
                      <a:pt x="f32" y="f33"/>
                      <a:pt x="f34" y="f35"/>
                      <a:pt x="f36" y="f37"/>
                    </a:cubicBezTo>
                    <a:cubicBezTo>
                      <a:pt x="f38" y="f39"/>
                      <a:pt x="f40" y="f41"/>
                      <a:pt x="f36" y="f42"/>
                    </a:cubicBezTo>
                    <a:cubicBezTo>
                      <a:pt x="f36" y="f42"/>
                      <a:pt x="f43" y="f44"/>
                      <a:pt x="f45" y="f46"/>
                    </a:cubicBezTo>
                    <a:cubicBezTo>
                      <a:pt x="f47" y="f48"/>
                      <a:pt x="f49" y="f50"/>
                      <a:pt x="f49" y="f50"/>
                    </a:cubicBezTo>
                    <a:cubicBezTo>
                      <a:pt x="f49" y="f50"/>
                      <a:pt x="f51" y="f52"/>
                      <a:pt x="f53" y="f54"/>
                    </a:cubicBezTo>
                    <a:cubicBezTo>
                      <a:pt x="f55" y="f56"/>
                      <a:pt x="f57" y="f58"/>
                      <a:pt x="f59" y="f60"/>
                    </a:cubicBezTo>
                    <a:cubicBezTo>
                      <a:pt x="f61" y="f62"/>
                      <a:pt x="f5" y="f63"/>
                      <a:pt x="f64" y="f65"/>
                    </a:cubicBezTo>
                    <a:cubicBezTo>
                      <a:pt x="f66" y="f67"/>
                      <a:pt x="f31" y="f68"/>
                      <a:pt x="f52" y="f69"/>
                    </a:cubicBezTo>
                    <a:cubicBezTo>
                      <a:pt x="f70" y="f71"/>
                      <a:pt x="f72" y="f73"/>
                      <a:pt x="f74" y="f75"/>
                    </a:cubicBezTo>
                    <a:cubicBezTo>
                      <a:pt x="f76" y="f7"/>
                      <a:pt x="f77" y="f78"/>
                      <a:pt x="f79" y="f80"/>
                    </a:cubicBezTo>
                    <a:cubicBezTo>
                      <a:pt x="f81" y="f82"/>
                      <a:pt x="f83" y="f84"/>
                      <a:pt x="f85" y="f86"/>
                    </a:cubicBezTo>
                    <a:cubicBezTo>
                      <a:pt x="f87" y="f88"/>
                      <a:pt x="f6" y="f89"/>
                      <a:pt x="f90" y="f91"/>
                    </a:cubicBezTo>
                    <a:cubicBezTo>
                      <a:pt x="f92" y="f70"/>
                      <a:pt x="f93" y="f94"/>
                      <a:pt x="f8" y="f9"/>
                    </a:cubicBezTo>
                    <a:close/>
                  </a:path>
                </a:pathLst>
              </a:custGeom>
              <a:solidFill>
                <a:srgbClr val="FFF7D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58" name="Freeform 169">
                <a:extLst>
                  <a:ext uri="{FF2B5EF4-FFF2-40B4-BE49-F238E27FC236}">
                    <a16:creationId xmlns:a16="http://schemas.microsoft.com/office/drawing/2014/main" id="{DB5B061B-44DA-44B4-B01B-B6F039AF74C7}"/>
                  </a:ext>
                </a:extLst>
              </p:cNvPr>
              <p:cNvSpPr/>
              <p:nvPr/>
            </p:nvSpPr>
            <p:spPr>
              <a:xfrm>
                <a:off x="1719968" y="4351766"/>
                <a:ext cx="1594238" cy="1357417"/>
              </a:xfrm>
              <a:custGeom>
                <a:avLst/>
                <a:gdLst>
                  <a:gd name="f0" fmla="val 10800000"/>
                  <a:gd name="f1" fmla="val 5400000"/>
                  <a:gd name="f2" fmla="val 180"/>
                  <a:gd name="f3" fmla="val w"/>
                  <a:gd name="f4" fmla="val h"/>
                  <a:gd name="f5" fmla="val 0"/>
                  <a:gd name="f6" fmla="val 962"/>
                  <a:gd name="f7" fmla="val 688"/>
                  <a:gd name="f8" fmla="val 652"/>
                  <a:gd name="f9" fmla="val 95"/>
                  <a:gd name="f10" fmla="val 580"/>
                  <a:gd name="f11" fmla="val 426"/>
                  <a:gd name="f12" fmla="val 7"/>
                  <a:gd name="f13" fmla="val 328"/>
                  <a:gd name="f14" fmla="val 30"/>
                  <a:gd name="f15" fmla="val 232"/>
                  <a:gd name="f16" fmla="val 50"/>
                  <a:gd name="f17" fmla="val 191"/>
                  <a:gd name="f18" fmla="val 83"/>
                  <a:gd name="f19" fmla="val 25"/>
                  <a:gd name="f20" fmla="val 104"/>
                  <a:gd name="f21" fmla="val 8"/>
                  <a:gd name="f22" fmla="val 358"/>
                  <a:gd name="f23" fmla="val 330"/>
                  <a:gd name="f24" fmla="val 678"/>
                  <a:gd name="f25" fmla="val 615"/>
                  <a:gd name="f26" fmla="val 673"/>
                  <a:gd name="f27" fmla="val 651"/>
                  <a:gd name="f28" fmla="val 898"/>
                  <a:gd name="f29" fmla="val 90"/>
                  <a:gd name="f30" fmla="+- 0 0 -90"/>
                  <a:gd name="f31" fmla="*/ f3 1 962"/>
                  <a:gd name="f32" fmla="*/ f4 1 688"/>
                  <a:gd name="f33" fmla="+- f7 0 f5"/>
                  <a:gd name="f34" fmla="+- f6 0 f5"/>
                  <a:gd name="f35" fmla="*/ f30 f0 1"/>
                  <a:gd name="f36" fmla="*/ f34 1 962"/>
                  <a:gd name="f37" fmla="*/ f33 1 688"/>
                  <a:gd name="f38" fmla="*/ 652 f34 1"/>
                  <a:gd name="f39" fmla="*/ 95 f33 1"/>
                  <a:gd name="f40" fmla="*/ 328 f34 1"/>
                  <a:gd name="f41" fmla="*/ 30 f33 1"/>
                  <a:gd name="f42" fmla="*/ 191 f34 1"/>
                  <a:gd name="f43" fmla="*/ 83 f33 1"/>
                  <a:gd name="f44" fmla="*/ 8 f34 1"/>
                  <a:gd name="f45" fmla="*/ 358 f33 1"/>
                  <a:gd name="f46" fmla="*/ 615 f34 1"/>
                  <a:gd name="f47" fmla="*/ 673 f33 1"/>
                  <a:gd name="f48" fmla="*/ f35 1 f2"/>
                  <a:gd name="f49" fmla="*/ f38 1 962"/>
                  <a:gd name="f50" fmla="*/ f39 1 688"/>
                  <a:gd name="f51" fmla="*/ f40 1 962"/>
                  <a:gd name="f52" fmla="*/ f41 1 688"/>
                  <a:gd name="f53" fmla="*/ f42 1 962"/>
                  <a:gd name="f54" fmla="*/ f43 1 688"/>
                  <a:gd name="f55" fmla="*/ f44 1 962"/>
                  <a:gd name="f56" fmla="*/ f45 1 688"/>
                  <a:gd name="f57" fmla="*/ f46 1 962"/>
                  <a:gd name="f58" fmla="*/ f47 1 688"/>
                  <a:gd name="f59" fmla="*/ 0 1 f36"/>
                  <a:gd name="f60" fmla="*/ f6 1 f36"/>
                  <a:gd name="f61" fmla="*/ 0 1 f37"/>
                  <a:gd name="f62" fmla="*/ f7 1 f37"/>
                  <a:gd name="f63" fmla="+- f48 0 f1"/>
                  <a:gd name="f64" fmla="*/ f49 1 f36"/>
                  <a:gd name="f65" fmla="*/ f50 1 f37"/>
                  <a:gd name="f66" fmla="*/ f51 1 f36"/>
                  <a:gd name="f67" fmla="*/ f52 1 f37"/>
                  <a:gd name="f68" fmla="*/ f53 1 f36"/>
                  <a:gd name="f69" fmla="*/ f54 1 f37"/>
                  <a:gd name="f70" fmla="*/ f55 1 f36"/>
                  <a:gd name="f71" fmla="*/ f56 1 f37"/>
                  <a:gd name="f72" fmla="*/ f57 1 f36"/>
                  <a:gd name="f73" fmla="*/ f58 1 f37"/>
                  <a:gd name="f74" fmla="*/ f59 f31 1"/>
                  <a:gd name="f75" fmla="*/ f60 f31 1"/>
                  <a:gd name="f76" fmla="*/ f62 f32 1"/>
                  <a:gd name="f77" fmla="*/ f61 f32 1"/>
                  <a:gd name="f78" fmla="*/ f64 f31 1"/>
                  <a:gd name="f79" fmla="*/ f65 f32 1"/>
                  <a:gd name="f80" fmla="*/ f66 f31 1"/>
                  <a:gd name="f81" fmla="*/ f67 f32 1"/>
                  <a:gd name="f82" fmla="*/ f68 f31 1"/>
                  <a:gd name="f83" fmla="*/ f69 f32 1"/>
                  <a:gd name="f84" fmla="*/ f70 f31 1"/>
                  <a:gd name="f85" fmla="*/ f71 f32 1"/>
                  <a:gd name="f86" fmla="*/ f72 f31 1"/>
                  <a:gd name="f87" fmla="*/ f73 f32 1"/>
                </a:gdLst>
                <a:ahLst/>
                <a:cxnLst>
                  <a:cxn ang="3cd4">
                    <a:pos x="hc" y="t"/>
                  </a:cxn>
                  <a:cxn ang="0">
                    <a:pos x="r" y="vc"/>
                  </a:cxn>
                  <a:cxn ang="cd4">
                    <a:pos x="hc" y="b"/>
                  </a:cxn>
                  <a:cxn ang="cd2">
                    <a:pos x="l" y="vc"/>
                  </a:cxn>
                  <a:cxn ang="f63">
                    <a:pos x="f78" y="f79"/>
                  </a:cxn>
                  <a:cxn ang="f63">
                    <a:pos x="f80" y="f81"/>
                  </a:cxn>
                  <a:cxn ang="f63">
                    <a:pos x="f82" y="f83"/>
                  </a:cxn>
                  <a:cxn ang="f63">
                    <a:pos x="f84" y="f85"/>
                  </a:cxn>
                  <a:cxn ang="f63">
                    <a:pos x="f86" y="f87"/>
                  </a:cxn>
                  <a:cxn ang="f63">
                    <a:pos x="f78" y="f79"/>
                  </a:cxn>
                </a:cxnLst>
                <a:rect l="f74" t="f77" r="f75" b="f76"/>
                <a:pathLst>
                  <a:path w="962" h="688">
                    <a:moveTo>
                      <a:pt x="f8" y="f9"/>
                    </a:moveTo>
                    <a:cubicBezTo>
                      <a:pt x="f10" y="f5"/>
                      <a:pt x="f11" y="f12"/>
                      <a:pt x="f13" y="f14"/>
                    </a:cubicBezTo>
                    <a:cubicBezTo>
                      <a:pt x="f15" y="f16"/>
                      <a:pt x="f17" y="f18"/>
                      <a:pt x="f17" y="f18"/>
                    </a:cubicBezTo>
                    <a:cubicBezTo>
                      <a:pt x="f17" y="f18"/>
                      <a:pt x="f19" y="f20"/>
                      <a:pt x="f21" y="f22"/>
                    </a:cubicBezTo>
                    <a:cubicBezTo>
                      <a:pt x="f5" y="f7"/>
                      <a:pt x="f23" y="f24"/>
                      <a:pt x="f25" y="f26"/>
                    </a:cubicBezTo>
                    <a:cubicBezTo>
                      <a:pt x="f6" y="f27"/>
                      <a:pt x="f28" y="f29"/>
                      <a:pt x="f8" y="f9"/>
                    </a:cubicBezTo>
                    <a:close/>
                  </a:path>
                </a:pathLst>
              </a:custGeom>
              <a:solidFill>
                <a:srgbClr val="EE912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59" name="Freeform 170">
                <a:extLst>
                  <a:ext uri="{FF2B5EF4-FFF2-40B4-BE49-F238E27FC236}">
                    <a16:creationId xmlns:a16="http://schemas.microsoft.com/office/drawing/2014/main" id="{C100CE9C-F739-47EC-B33F-A4D3631906D9}"/>
                  </a:ext>
                </a:extLst>
              </p:cNvPr>
              <p:cNvSpPr/>
              <p:nvPr/>
            </p:nvSpPr>
            <p:spPr>
              <a:xfrm>
                <a:off x="2062977" y="4161342"/>
                <a:ext cx="737911" cy="399775"/>
              </a:xfrm>
              <a:custGeom>
                <a:avLst/>
                <a:gdLst>
                  <a:gd name="f0" fmla="val 10800000"/>
                  <a:gd name="f1" fmla="val 5400000"/>
                  <a:gd name="f2" fmla="val 180"/>
                  <a:gd name="f3" fmla="val w"/>
                  <a:gd name="f4" fmla="val h"/>
                  <a:gd name="f5" fmla="val 0"/>
                  <a:gd name="f6" fmla="val 420"/>
                  <a:gd name="f7" fmla="val 249"/>
                  <a:gd name="f8" fmla="val 341"/>
                  <a:gd name="f9" fmla="val 156"/>
                  <a:gd name="f10" fmla="val 295"/>
                  <a:gd name="f11" fmla="val 137"/>
                  <a:gd name="f12" fmla="val 255"/>
                  <a:gd name="f13" fmla="val 143"/>
                  <a:gd name="f14" fmla="val 273"/>
                  <a:gd name="f15" fmla="val 91"/>
                  <a:gd name="f16" fmla="val 240"/>
                  <a:gd name="f17" fmla="val 44"/>
                  <a:gd name="f18" fmla="val 217"/>
                  <a:gd name="f19" fmla="val 9"/>
                  <a:gd name="f20" fmla="val 181"/>
                  <a:gd name="f21" fmla="val 148"/>
                  <a:gd name="f22" fmla="val 8"/>
                  <a:gd name="f23" fmla="val 117"/>
                  <a:gd name="f24" fmla="val 15"/>
                  <a:gd name="f25" fmla="val 100"/>
                  <a:gd name="f26" fmla="val 49"/>
                  <a:gd name="f27" fmla="val 112"/>
                  <a:gd name="f28" fmla="val 81"/>
                  <a:gd name="f29" fmla="val 160"/>
                  <a:gd name="f30" fmla="val 23"/>
                  <a:gd name="f31" fmla="val 216"/>
                  <a:gd name="f32" fmla="val 83"/>
                  <a:gd name="f33" fmla="val 177"/>
                  <a:gd name="f34" fmla="val 140"/>
                  <a:gd name="f35" fmla="val 70"/>
                  <a:gd name="f36" fmla="val 194"/>
                  <a:gd name="f37" fmla="val 65"/>
                  <a:gd name="f38" fmla="val 170"/>
                  <a:gd name="f39" fmla="val 95"/>
                  <a:gd name="f40" fmla="val 174"/>
                  <a:gd name="f41" fmla="val 74"/>
                  <a:gd name="f42" fmla="val 198"/>
                  <a:gd name="f43" fmla="val 75"/>
                  <a:gd name="f44" fmla="val 223"/>
                  <a:gd name="f45" fmla="val 133"/>
                  <a:gd name="f46" fmla="val 196"/>
                  <a:gd name="f47" fmla="val 188"/>
                  <a:gd name="f48" fmla="val 195"/>
                  <a:gd name="f49" fmla="val 237"/>
                  <a:gd name="f50" fmla="val 210"/>
                  <a:gd name="f51" fmla="val 285"/>
                  <a:gd name="f52" fmla="val 310"/>
                  <a:gd name="f53" fmla="val 227"/>
                  <a:gd name="f54" fmla="val 301"/>
                  <a:gd name="f55" fmla="val 187"/>
                  <a:gd name="f56" fmla="val 338"/>
                  <a:gd name="f57" fmla="val 401"/>
                  <a:gd name="f58" fmla="val 183"/>
                  <a:gd name="f59" fmla="+- 0 0 -90"/>
                  <a:gd name="f60" fmla="*/ f3 1 420"/>
                  <a:gd name="f61" fmla="*/ f4 1 249"/>
                  <a:gd name="f62" fmla="+- f7 0 f5"/>
                  <a:gd name="f63" fmla="+- f6 0 f5"/>
                  <a:gd name="f64" fmla="*/ f59 f0 1"/>
                  <a:gd name="f65" fmla="*/ f63 1 420"/>
                  <a:gd name="f66" fmla="*/ f62 1 249"/>
                  <a:gd name="f67" fmla="*/ 341 f63 1"/>
                  <a:gd name="f68" fmla="*/ 156 f62 1"/>
                  <a:gd name="f69" fmla="*/ 255 f63 1"/>
                  <a:gd name="f70" fmla="*/ 143 f62 1"/>
                  <a:gd name="f71" fmla="*/ 240 f63 1"/>
                  <a:gd name="f72" fmla="*/ 44 f62 1"/>
                  <a:gd name="f73" fmla="*/ 148 f63 1"/>
                  <a:gd name="f74" fmla="*/ 8 f62 1"/>
                  <a:gd name="f75" fmla="*/ 112 f63 1"/>
                  <a:gd name="f76" fmla="*/ 81 f62 1"/>
                  <a:gd name="f77" fmla="*/ 177 f63 1"/>
                  <a:gd name="f78" fmla="*/ 140 f62 1"/>
                  <a:gd name="f79" fmla="*/ 0 f63 1"/>
                  <a:gd name="f80" fmla="*/ 194 f62 1"/>
                  <a:gd name="f81" fmla="*/ 95 f63 1"/>
                  <a:gd name="f82" fmla="*/ 174 f62 1"/>
                  <a:gd name="f83" fmla="*/ 75 f63 1"/>
                  <a:gd name="f84" fmla="*/ 223 f62 1"/>
                  <a:gd name="f85" fmla="*/ 188 f63 1"/>
                  <a:gd name="f86" fmla="*/ 195 f62 1"/>
                  <a:gd name="f87" fmla="*/ 285 f63 1"/>
                  <a:gd name="f88" fmla="*/ 249 f62 1"/>
                  <a:gd name="f89" fmla="*/ 301 f63 1"/>
                  <a:gd name="f90" fmla="*/ 187 f62 1"/>
                  <a:gd name="f91" fmla="*/ 420 f63 1"/>
                  <a:gd name="f92" fmla="*/ 227 f62 1"/>
                  <a:gd name="f93" fmla="*/ f64 1 f2"/>
                  <a:gd name="f94" fmla="*/ f67 1 420"/>
                  <a:gd name="f95" fmla="*/ f68 1 249"/>
                  <a:gd name="f96" fmla="*/ f69 1 420"/>
                  <a:gd name="f97" fmla="*/ f70 1 249"/>
                  <a:gd name="f98" fmla="*/ f71 1 420"/>
                  <a:gd name="f99" fmla="*/ f72 1 249"/>
                  <a:gd name="f100" fmla="*/ f73 1 420"/>
                  <a:gd name="f101" fmla="*/ f74 1 249"/>
                  <a:gd name="f102" fmla="*/ f75 1 420"/>
                  <a:gd name="f103" fmla="*/ f76 1 249"/>
                  <a:gd name="f104" fmla="*/ f77 1 420"/>
                  <a:gd name="f105" fmla="*/ f78 1 249"/>
                  <a:gd name="f106" fmla="*/ f79 1 420"/>
                  <a:gd name="f107" fmla="*/ f80 1 249"/>
                  <a:gd name="f108" fmla="*/ f81 1 420"/>
                  <a:gd name="f109" fmla="*/ f82 1 249"/>
                  <a:gd name="f110" fmla="*/ f83 1 420"/>
                  <a:gd name="f111" fmla="*/ f84 1 249"/>
                  <a:gd name="f112" fmla="*/ f85 1 420"/>
                  <a:gd name="f113" fmla="*/ f86 1 249"/>
                  <a:gd name="f114" fmla="*/ f87 1 420"/>
                  <a:gd name="f115" fmla="*/ f88 1 249"/>
                  <a:gd name="f116" fmla="*/ f89 1 420"/>
                  <a:gd name="f117" fmla="*/ f90 1 249"/>
                  <a:gd name="f118" fmla="*/ f91 1 420"/>
                  <a:gd name="f119" fmla="*/ f92 1 249"/>
                  <a:gd name="f120" fmla="*/ 0 1 f65"/>
                  <a:gd name="f121" fmla="*/ f6 1 f65"/>
                  <a:gd name="f122" fmla="*/ 0 1 f66"/>
                  <a:gd name="f123" fmla="*/ f7 1 f66"/>
                  <a:gd name="f124" fmla="+- f93 0 f1"/>
                  <a:gd name="f125" fmla="*/ f94 1 f65"/>
                  <a:gd name="f126" fmla="*/ f95 1 f66"/>
                  <a:gd name="f127" fmla="*/ f96 1 f65"/>
                  <a:gd name="f128" fmla="*/ f97 1 f66"/>
                  <a:gd name="f129" fmla="*/ f98 1 f65"/>
                  <a:gd name="f130" fmla="*/ f99 1 f66"/>
                  <a:gd name="f131" fmla="*/ f100 1 f65"/>
                  <a:gd name="f132" fmla="*/ f101 1 f66"/>
                  <a:gd name="f133" fmla="*/ f102 1 f65"/>
                  <a:gd name="f134" fmla="*/ f103 1 f66"/>
                  <a:gd name="f135" fmla="*/ f104 1 f65"/>
                  <a:gd name="f136" fmla="*/ f105 1 f66"/>
                  <a:gd name="f137" fmla="*/ f106 1 f65"/>
                  <a:gd name="f138" fmla="*/ f107 1 f66"/>
                  <a:gd name="f139" fmla="*/ f108 1 f65"/>
                  <a:gd name="f140" fmla="*/ f109 1 f66"/>
                  <a:gd name="f141" fmla="*/ f110 1 f65"/>
                  <a:gd name="f142" fmla="*/ f111 1 f66"/>
                  <a:gd name="f143" fmla="*/ f112 1 f65"/>
                  <a:gd name="f144" fmla="*/ f113 1 f66"/>
                  <a:gd name="f145" fmla="*/ f114 1 f65"/>
                  <a:gd name="f146" fmla="*/ f115 1 f66"/>
                  <a:gd name="f147" fmla="*/ f116 1 f65"/>
                  <a:gd name="f148" fmla="*/ f117 1 f66"/>
                  <a:gd name="f149" fmla="*/ f118 1 f65"/>
                  <a:gd name="f150" fmla="*/ f119 1 f66"/>
                  <a:gd name="f151" fmla="*/ f120 f60 1"/>
                  <a:gd name="f152" fmla="*/ f121 f60 1"/>
                  <a:gd name="f153" fmla="*/ f123 f61 1"/>
                  <a:gd name="f154" fmla="*/ f122 f61 1"/>
                  <a:gd name="f155" fmla="*/ f125 f60 1"/>
                  <a:gd name="f156" fmla="*/ f126 f61 1"/>
                  <a:gd name="f157" fmla="*/ f127 f60 1"/>
                  <a:gd name="f158" fmla="*/ f128 f61 1"/>
                  <a:gd name="f159" fmla="*/ f129 f60 1"/>
                  <a:gd name="f160" fmla="*/ f130 f61 1"/>
                  <a:gd name="f161" fmla="*/ f131 f60 1"/>
                  <a:gd name="f162" fmla="*/ f132 f61 1"/>
                  <a:gd name="f163" fmla="*/ f133 f60 1"/>
                  <a:gd name="f164" fmla="*/ f134 f61 1"/>
                  <a:gd name="f165" fmla="*/ f135 f60 1"/>
                  <a:gd name="f166" fmla="*/ f136 f61 1"/>
                  <a:gd name="f167" fmla="*/ f137 f60 1"/>
                  <a:gd name="f168" fmla="*/ f138 f61 1"/>
                  <a:gd name="f169" fmla="*/ f139 f60 1"/>
                  <a:gd name="f170" fmla="*/ f140 f61 1"/>
                  <a:gd name="f171" fmla="*/ f141 f60 1"/>
                  <a:gd name="f172" fmla="*/ f142 f61 1"/>
                  <a:gd name="f173" fmla="*/ f143 f60 1"/>
                  <a:gd name="f174" fmla="*/ f144 f61 1"/>
                  <a:gd name="f175" fmla="*/ f145 f60 1"/>
                  <a:gd name="f176" fmla="*/ f146 f61 1"/>
                  <a:gd name="f177" fmla="*/ f147 f60 1"/>
                  <a:gd name="f178" fmla="*/ f148 f61 1"/>
                  <a:gd name="f179" fmla="*/ f149 f60 1"/>
                  <a:gd name="f180" fmla="*/ f150 f61 1"/>
                </a:gdLst>
                <a:ahLst/>
                <a:cxnLst>
                  <a:cxn ang="3cd4">
                    <a:pos x="hc" y="t"/>
                  </a:cxn>
                  <a:cxn ang="0">
                    <a:pos x="r" y="vc"/>
                  </a:cxn>
                  <a:cxn ang="cd4">
                    <a:pos x="hc" y="b"/>
                  </a:cxn>
                  <a:cxn ang="cd2">
                    <a:pos x="l" y="vc"/>
                  </a:cxn>
                  <a:cxn ang="f124">
                    <a:pos x="f155" y="f156"/>
                  </a:cxn>
                  <a:cxn ang="f124">
                    <a:pos x="f157" y="f158"/>
                  </a:cxn>
                  <a:cxn ang="f124">
                    <a:pos x="f159" y="f160"/>
                  </a:cxn>
                  <a:cxn ang="f124">
                    <a:pos x="f161" y="f162"/>
                  </a:cxn>
                  <a:cxn ang="f124">
                    <a:pos x="f163" y="f164"/>
                  </a:cxn>
                  <a:cxn ang="f124">
                    <a:pos x="f165" y="f166"/>
                  </a:cxn>
                  <a:cxn ang="f124">
                    <a:pos x="f167" y="f168"/>
                  </a:cxn>
                  <a:cxn ang="f124">
                    <a:pos x="f169" y="f170"/>
                  </a:cxn>
                  <a:cxn ang="f124">
                    <a:pos x="f171" y="f172"/>
                  </a:cxn>
                  <a:cxn ang="f124">
                    <a:pos x="f173" y="f174"/>
                  </a:cxn>
                  <a:cxn ang="f124">
                    <a:pos x="f175" y="f176"/>
                  </a:cxn>
                  <a:cxn ang="f124">
                    <a:pos x="f177" y="f178"/>
                  </a:cxn>
                  <a:cxn ang="f124">
                    <a:pos x="f179" y="f180"/>
                  </a:cxn>
                  <a:cxn ang="f124">
                    <a:pos x="f155" y="f156"/>
                  </a:cxn>
                </a:cxnLst>
                <a:rect l="f151" t="f154" r="f152" b="f153"/>
                <a:pathLst>
                  <a:path w="420" h="249">
                    <a:moveTo>
                      <a:pt x="f8" y="f9"/>
                    </a:moveTo>
                    <a:cubicBezTo>
                      <a:pt x="f10" y="f11"/>
                      <a:pt x="f12" y="f13"/>
                      <a:pt x="f12" y="f13"/>
                    </a:cubicBezTo>
                    <a:cubicBezTo>
                      <a:pt x="f12" y="f13"/>
                      <a:pt x="f14" y="f15"/>
                      <a:pt x="f16" y="f17"/>
                    </a:cubicBezTo>
                    <a:cubicBezTo>
                      <a:pt x="f18" y="f19"/>
                      <a:pt x="f20" y="f5"/>
                      <a:pt x="f21" y="f22"/>
                    </a:cubicBezTo>
                    <a:cubicBezTo>
                      <a:pt x="f23" y="f24"/>
                      <a:pt x="f25" y="f26"/>
                      <a:pt x="f27" y="f28"/>
                    </a:cubicBezTo>
                    <a:cubicBezTo>
                      <a:pt x="f29" y="f30"/>
                      <a:pt x="f31" y="f32"/>
                      <a:pt x="f33" y="f34"/>
                    </a:cubicBezTo>
                    <a:cubicBezTo>
                      <a:pt x="f13" y="f34"/>
                      <a:pt x="f35" y="f23"/>
                      <a:pt x="f5" y="f36"/>
                    </a:cubicBezTo>
                    <a:cubicBezTo>
                      <a:pt x="f5" y="f36"/>
                      <a:pt x="f37" y="f38"/>
                      <a:pt x="f39" y="f40"/>
                    </a:cubicBezTo>
                    <a:cubicBezTo>
                      <a:pt x="f41" y="f42"/>
                      <a:pt x="f43" y="f44"/>
                      <a:pt x="f43" y="f44"/>
                    </a:cubicBezTo>
                    <a:cubicBezTo>
                      <a:pt x="f43" y="f44"/>
                      <a:pt x="f45" y="f46"/>
                      <a:pt x="f47" y="f48"/>
                    </a:cubicBezTo>
                    <a:cubicBezTo>
                      <a:pt x="f49" y="f50"/>
                      <a:pt x="f51" y="f7"/>
                      <a:pt x="f51" y="f7"/>
                    </a:cubicBezTo>
                    <a:cubicBezTo>
                      <a:pt x="f51" y="f7"/>
                      <a:pt x="f52" y="f53"/>
                      <a:pt x="f54" y="f55"/>
                    </a:cubicBezTo>
                    <a:cubicBezTo>
                      <a:pt x="f56" y="f36"/>
                      <a:pt x="f6" y="f53"/>
                      <a:pt x="f6" y="f53"/>
                    </a:cubicBezTo>
                    <a:cubicBezTo>
                      <a:pt x="f6" y="f53"/>
                      <a:pt x="f57" y="f58"/>
                      <a:pt x="f8" y="f9"/>
                    </a:cubicBezTo>
                    <a:close/>
                  </a:path>
                </a:pathLst>
              </a:custGeom>
              <a:solidFill>
                <a:srgbClr val="92C44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60" name="Freeform 171">
                <a:extLst>
                  <a:ext uri="{FF2B5EF4-FFF2-40B4-BE49-F238E27FC236}">
                    <a16:creationId xmlns:a16="http://schemas.microsoft.com/office/drawing/2014/main" id="{36877148-2BBD-44CF-B53A-7F09783E8848}"/>
                  </a:ext>
                </a:extLst>
              </p:cNvPr>
              <p:cNvSpPr/>
              <p:nvPr/>
            </p:nvSpPr>
            <p:spPr>
              <a:xfrm>
                <a:off x="2405996" y="4221766"/>
                <a:ext cx="42117" cy="200802"/>
              </a:xfrm>
              <a:custGeom>
                <a:avLst/>
                <a:gdLst>
                  <a:gd name="f0" fmla="val 10800000"/>
                  <a:gd name="f1" fmla="val 5400000"/>
                  <a:gd name="f2" fmla="val 180"/>
                  <a:gd name="f3" fmla="val w"/>
                  <a:gd name="f4" fmla="val h"/>
                  <a:gd name="f5" fmla="val 0"/>
                  <a:gd name="f6" fmla="val 29"/>
                  <a:gd name="f7" fmla="val 139"/>
                  <a:gd name="f8" fmla="val 11"/>
                  <a:gd name="f9" fmla="val 25"/>
                  <a:gd name="f10" fmla="val 15"/>
                  <a:gd name="f11" fmla="val 54"/>
                  <a:gd name="f12" fmla="val 17"/>
                  <a:gd name="f13" fmla="val 72"/>
                  <a:gd name="f14" fmla="val 10"/>
                  <a:gd name="f15" fmla="val 117"/>
                  <a:gd name="f16" fmla="val 21"/>
                  <a:gd name="f17" fmla="+- 0 0 -90"/>
                  <a:gd name="f18" fmla="*/ f3 1 29"/>
                  <a:gd name="f19" fmla="*/ f4 1 139"/>
                  <a:gd name="f20" fmla="+- f7 0 f5"/>
                  <a:gd name="f21" fmla="+- f6 0 f5"/>
                  <a:gd name="f22" fmla="*/ f17 f0 1"/>
                  <a:gd name="f23" fmla="*/ f21 1 29"/>
                  <a:gd name="f24" fmla="*/ f20 1 139"/>
                  <a:gd name="f25" fmla="*/ 0 f21 1"/>
                  <a:gd name="f26" fmla="*/ 0 f20 1"/>
                  <a:gd name="f27" fmla="*/ 15 f21 1"/>
                  <a:gd name="f28" fmla="*/ 54 f20 1"/>
                  <a:gd name="f29" fmla="*/ 10 f21 1"/>
                  <a:gd name="f30" fmla="*/ 139 f20 1"/>
                  <a:gd name="f31" fmla="*/ 21 f21 1"/>
                  <a:gd name="f32" fmla="*/ f22 1 f2"/>
                  <a:gd name="f33" fmla="*/ f25 1 29"/>
                  <a:gd name="f34" fmla="*/ f26 1 139"/>
                  <a:gd name="f35" fmla="*/ f27 1 29"/>
                  <a:gd name="f36" fmla="*/ f28 1 139"/>
                  <a:gd name="f37" fmla="*/ f29 1 29"/>
                  <a:gd name="f38" fmla="*/ f30 1 139"/>
                  <a:gd name="f39" fmla="*/ f31 1 29"/>
                  <a:gd name="f40" fmla="*/ 0 1 f23"/>
                  <a:gd name="f41" fmla="*/ f6 1 f23"/>
                  <a:gd name="f42" fmla="*/ 0 1 f24"/>
                  <a:gd name="f43" fmla="*/ f7 1 f24"/>
                  <a:gd name="f44" fmla="+- f32 0 f1"/>
                  <a:gd name="f45" fmla="*/ f33 1 f23"/>
                  <a:gd name="f46" fmla="*/ f34 1 f24"/>
                  <a:gd name="f47" fmla="*/ f35 1 f23"/>
                  <a:gd name="f48" fmla="*/ f36 1 f24"/>
                  <a:gd name="f49" fmla="*/ f37 1 f23"/>
                  <a:gd name="f50" fmla="*/ f38 1 f24"/>
                  <a:gd name="f51" fmla="*/ f39 1 f23"/>
                  <a:gd name="f52" fmla="*/ f40 f18 1"/>
                  <a:gd name="f53" fmla="*/ f41 f18 1"/>
                  <a:gd name="f54" fmla="*/ f43 f19 1"/>
                  <a:gd name="f55" fmla="*/ f42 f19 1"/>
                  <a:gd name="f56" fmla="*/ f45 f18 1"/>
                  <a:gd name="f57" fmla="*/ f46 f19 1"/>
                  <a:gd name="f58" fmla="*/ f47 f18 1"/>
                  <a:gd name="f59" fmla="*/ f48 f19 1"/>
                  <a:gd name="f60" fmla="*/ f49 f18 1"/>
                  <a:gd name="f61" fmla="*/ f50 f19 1"/>
                  <a:gd name="f62" fmla="*/ f51 f18 1"/>
                </a:gdLst>
                <a:ahLst/>
                <a:cxnLst>
                  <a:cxn ang="3cd4">
                    <a:pos x="hc" y="t"/>
                  </a:cxn>
                  <a:cxn ang="0">
                    <a:pos x="r" y="vc"/>
                  </a:cxn>
                  <a:cxn ang="cd4">
                    <a:pos x="hc" y="b"/>
                  </a:cxn>
                  <a:cxn ang="cd2">
                    <a:pos x="l" y="vc"/>
                  </a:cxn>
                  <a:cxn ang="f44">
                    <a:pos x="f56" y="f57"/>
                  </a:cxn>
                  <a:cxn ang="f44">
                    <a:pos x="f58" y="f59"/>
                  </a:cxn>
                  <a:cxn ang="f44">
                    <a:pos x="f60" y="f61"/>
                  </a:cxn>
                  <a:cxn ang="f44">
                    <a:pos x="f62" y="f59"/>
                  </a:cxn>
                  <a:cxn ang="f44">
                    <a:pos x="f56" y="f57"/>
                  </a:cxn>
                </a:cxnLst>
                <a:rect l="f52" t="f55" r="f53" b="f54"/>
                <a:pathLst>
                  <a:path w="29" h="139">
                    <a:moveTo>
                      <a:pt x="f5" y="f5"/>
                    </a:moveTo>
                    <a:cubicBezTo>
                      <a:pt x="f5" y="f5"/>
                      <a:pt x="f8" y="f9"/>
                      <a:pt x="f10" y="f11"/>
                    </a:cubicBezTo>
                    <a:cubicBezTo>
                      <a:pt x="f12" y="f13"/>
                      <a:pt x="f14" y="f7"/>
                      <a:pt x="f14" y="f7"/>
                    </a:cubicBezTo>
                    <a:cubicBezTo>
                      <a:pt x="f14" y="f7"/>
                      <a:pt x="f6" y="f15"/>
                      <a:pt x="f16" y="f11"/>
                    </a:cubicBezTo>
                    <a:cubicBezTo>
                      <a:pt x="f12" y="f10"/>
                      <a:pt x="f5" y="f5"/>
                      <a:pt x="f5" y="f5"/>
                    </a:cubicBezTo>
                    <a:close/>
                  </a:path>
                </a:pathLst>
              </a:custGeom>
              <a:solidFill>
                <a:srgbClr val="7E9D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61" name="Freeform 172">
                <a:extLst>
                  <a:ext uri="{FF2B5EF4-FFF2-40B4-BE49-F238E27FC236}">
                    <a16:creationId xmlns:a16="http://schemas.microsoft.com/office/drawing/2014/main" id="{3AE959FA-CEFE-4579-9353-3D255F42B5FA}"/>
                  </a:ext>
                </a:extLst>
              </p:cNvPr>
              <p:cNvSpPr/>
              <p:nvPr/>
            </p:nvSpPr>
            <p:spPr>
              <a:xfrm>
                <a:off x="2062977" y="4350550"/>
                <a:ext cx="259396" cy="81783"/>
              </a:xfrm>
              <a:custGeom>
                <a:avLst/>
                <a:gdLst>
                  <a:gd name="f0" fmla="val 10800000"/>
                  <a:gd name="f1" fmla="val 5400000"/>
                  <a:gd name="f2" fmla="val 180"/>
                  <a:gd name="f3" fmla="val w"/>
                  <a:gd name="f4" fmla="val h"/>
                  <a:gd name="f5" fmla="val 0"/>
                  <a:gd name="f6" fmla="val 57"/>
                  <a:gd name="f7" fmla="val 112"/>
                  <a:gd name="f8" fmla="val 1"/>
                  <a:gd name="f9" fmla="val 84"/>
                  <a:gd name="f10" fmla="val 3"/>
                  <a:gd name="f11" fmla="val 21"/>
                  <a:gd name="f12" fmla="val 24"/>
                  <a:gd name="f13" fmla="val 46"/>
                  <a:gd name="f14" fmla="val 28"/>
                  <a:gd name="f15" fmla="val 76"/>
                  <a:gd name="f16" fmla="val 14"/>
                  <a:gd name="f17" fmla="val 99"/>
                  <a:gd name="f18" fmla="val 10"/>
                  <a:gd name="f19" fmla="val 116"/>
                  <a:gd name="f20" fmla="val 8"/>
                  <a:gd name="f21" fmla="val 117"/>
                  <a:gd name="f22" fmla="val 12"/>
                  <a:gd name="f23" fmla="val 158"/>
                  <a:gd name="f24" fmla="+- 0 0 -90"/>
                  <a:gd name="f25" fmla="*/ f3 1 180"/>
                  <a:gd name="f26" fmla="*/ f4 1 57"/>
                  <a:gd name="f27" fmla="+- f6 0 f5"/>
                  <a:gd name="f28" fmla="+- f2 0 f5"/>
                  <a:gd name="f29" fmla="*/ f24 f0 1"/>
                  <a:gd name="f30" fmla="*/ f28 1 180"/>
                  <a:gd name="f31" fmla="*/ f27 1 57"/>
                  <a:gd name="f32" fmla="*/ 112 f28 1"/>
                  <a:gd name="f33" fmla="*/ 1 f27 1"/>
                  <a:gd name="f34" fmla="*/ 0 f28 1"/>
                  <a:gd name="f35" fmla="*/ 57 f27 1"/>
                  <a:gd name="f36" fmla="*/ 99 f28 1"/>
                  <a:gd name="f37" fmla="*/ 10 f27 1"/>
                  <a:gd name="f38" fmla="*/ 180 f28 1"/>
                  <a:gd name="f39" fmla="*/ 12 f27 1"/>
                  <a:gd name="f40" fmla="*/ f29 1 f2"/>
                  <a:gd name="f41" fmla="*/ f32 1 180"/>
                  <a:gd name="f42" fmla="*/ f33 1 57"/>
                  <a:gd name="f43" fmla="*/ f34 1 180"/>
                  <a:gd name="f44" fmla="*/ f35 1 57"/>
                  <a:gd name="f45" fmla="*/ f36 1 180"/>
                  <a:gd name="f46" fmla="*/ f37 1 57"/>
                  <a:gd name="f47" fmla="*/ f38 1 180"/>
                  <a:gd name="f48" fmla="*/ f39 1 57"/>
                  <a:gd name="f49" fmla="*/ 0 1 f30"/>
                  <a:gd name="f50" fmla="*/ f2 1 f30"/>
                  <a:gd name="f51" fmla="*/ 0 1 f31"/>
                  <a:gd name="f52" fmla="*/ f6 1 f31"/>
                  <a:gd name="f53" fmla="+- f40 0 f1"/>
                  <a:gd name="f54" fmla="*/ f41 1 f30"/>
                  <a:gd name="f55" fmla="*/ f42 1 f31"/>
                  <a:gd name="f56" fmla="*/ f43 1 f30"/>
                  <a:gd name="f57" fmla="*/ f44 1 f31"/>
                  <a:gd name="f58" fmla="*/ f45 1 f30"/>
                  <a:gd name="f59" fmla="*/ f46 1 f31"/>
                  <a:gd name="f60" fmla="*/ f47 1 f30"/>
                  <a:gd name="f61" fmla="*/ f48 1 f31"/>
                  <a:gd name="f62" fmla="*/ f49 f25 1"/>
                  <a:gd name="f63" fmla="*/ f50 f25 1"/>
                  <a:gd name="f64" fmla="*/ f52 f26 1"/>
                  <a:gd name="f65" fmla="*/ f51 f26 1"/>
                  <a:gd name="f66" fmla="*/ f54 f25 1"/>
                  <a:gd name="f67" fmla="*/ f55 f26 1"/>
                  <a:gd name="f68" fmla="*/ f56 f25 1"/>
                  <a:gd name="f69" fmla="*/ f57 f26 1"/>
                  <a:gd name="f70" fmla="*/ f58 f25 1"/>
                  <a:gd name="f71" fmla="*/ f59 f26 1"/>
                  <a:gd name="f72" fmla="*/ f60 f25 1"/>
                  <a:gd name="f73" fmla="*/ f61 f26 1"/>
                </a:gdLst>
                <a:ahLst/>
                <a:cxnLst>
                  <a:cxn ang="3cd4">
                    <a:pos x="hc" y="t"/>
                  </a:cxn>
                  <a:cxn ang="0">
                    <a:pos x="r" y="vc"/>
                  </a:cxn>
                  <a:cxn ang="cd4">
                    <a:pos x="hc" y="b"/>
                  </a:cxn>
                  <a:cxn ang="cd2">
                    <a:pos x="l" y="vc"/>
                  </a:cxn>
                  <a:cxn ang="f53">
                    <a:pos x="f66" y="f67"/>
                  </a:cxn>
                  <a:cxn ang="f53">
                    <a:pos x="f68" y="f69"/>
                  </a:cxn>
                  <a:cxn ang="f53">
                    <a:pos x="f70" y="f71"/>
                  </a:cxn>
                  <a:cxn ang="f53">
                    <a:pos x="f72" y="f73"/>
                  </a:cxn>
                  <a:cxn ang="f53">
                    <a:pos x="f66" y="f67"/>
                  </a:cxn>
                </a:cxnLst>
                <a:rect l="f62" t="f65" r="f63" b="f64"/>
                <a:pathLst>
                  <a:path w="180" h="57">
                    <a:moveTo>
                      <a:pt x="f7" y="f8"/>
                    </a:moveTo>
                    <a:cubicBezTo>
                      <a:pt x="f9" y="f10"/>
                      <a:pt x="f11" y="f12"/>
                      <a:pt x="f5" y="f6"/>
                    </a:cubicBezTo>
                    <a:cubicBezTo>
                      <a:pt x="f13" y="f14"/>
                      <a:pt x="f15" y="f16"/>
                      <a:pt x="f17" y="f18"/>
                    </a:cubicBezTo>
                    <a:cubicBezTo>
                      <a:pt x="f19" y="f20"/>
                      <a:pt x="f21" y="f18"/>
                      <a:pt x="f2" y="f22"/>
                    </a:cubicBezTo>
                    <a:cubicBezTo>
                      <a:pt x="f2" y="f22"/>
                      <a:pt x="f23" y="f5"/>
                      <a:pt x="f7" y="f8"/>
                    </a:cubicBezTo>
                    <a:close/>
                  </a:path>
                </a:pathLst>
              </a:custGeom>
              <a:solidFill>
                <a:srgbClr val="7E9D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62" name="Freeform 173">
                <a:extLst>
                  <a:ext uri="{FF2B5EF4-FFF2-40B4-BE49-F238E27FC236}">
                    <a16:creationId xmlns:a16="http://schemas.microsoft.com/office/drawing/2014/main" id="{A9EC9BD9-8E44-46BB-ABA1-3809B2551D64}"/>
                  </a:ext>
                </a:extLst>
              </p:cNvPr>
              <p:cNvSpPr/>
              <p:nvPr/>
            </p:nvSpPr>
            <p:spPr>
              <a:xfrm>
                <a:off x="2680042" y="4540974"/>
                <a:ext cx="290523" cy="964353"/>
              </a:xfrm>
              <a:custGeom>
                <a:avLst/>
                <a:gdLst>
                  <a:gd name="f0" fmla="val 10800000"/>
                  <a:gd name="f1" fmla="val 5400000"/>
                  <a:gd name="f2" fmla="val 180"/>
                  <a:gd name="f3" fmla="val w"/>
                  <a:gd name="f4" fmla="val h"/>
                  <a:gd name="f5" fmla="val 0"/>
                  <a:gd name="f6" fmla="val 212"/>
                  <a:gd name="f7" fmla="val 582"/>
                  <a:gd name="f8" fmla="val 85"/>
                  <a:gd name="f9" fmla="val 87"/>
                  <a:gd name="f10" fmla="val 103"/>
                  <a:gd name="f11" fmla="val 171"/>
                  <a:gd name="f12" fmla="val 167"/>
                  <a:gd name="f13" fmla="val 463"/>
                  <a:gd name="f14" fmla="val 42"/>
                  <a:gd name="f15" fmla="val 563"/>
                  <a:gd name="f16" fmla="val 12"/>
                  <a:gd name="f17" fmla="val 58"/>
                  <a:gd name="f18" fmla="val 555"/>
                  <a:gd name="f19" fmla="val 522"/>
                  <a:gd name="f20" fmla="val 141"/>
                  <a:gd name="f21" fmla="val 189"/>
                  <a:gd name="f22" fmla="val 125"/>
                  <a:gd name="f23" fmla="val 114"/>
                  <a:gd name="f24" fmla="val 68"/>
                  <a:gd name="f25" fmla="+- 0 0 -90"/>
                  <a:gd name="f26" fmla="*/ f3 1 212"/>
                  <a:gd name="f27" fmla="*/ f4 1 582"/>
                  <a:gd name="f28" fmla="+- f7 0 f5"/>
                  <a:gd name="f29" fmla="+- f6 0 f5"/>
                  <a:gd name="f30" fmla="*/ f25 f0 1"/>
                  <a:gd name="f31" fmla="*/ f29 1 212"/>
                  <a:gd name="f32" fmla="*/ f28 1 582"/>
                  <a:gd name="f33" fmla="*/ 0 f29 1"/>
                  <a:gd name="f34" fmla="*/ 0 f28 1"/>
                  <a:gd name="f35" fmla="*/ 103 f29 1"/>
                  <a:gd name="f36" fmla="*/ 171 f28 1"/>
                  <a:gd name="f37" fmla="*/ 12 f29 1"/>
                  <a:gd name="f38" fmla="*/ 582 f28 1"/>
                  <a:gd name="f39" fmla="*/ 58 f29 1"/>
                  <a:gd name="f40" fmla="*/ 555 f28 1"/>
                  <a:gd name="f41" fmla="*/ 141 f29 1"/>
                  <a:gd name="f42" fmla="*/ 189 f28 1"/>
                  <a:gd name="f43" fmla="*/ f30 1 f2"/>
                  <a:gd name="f44" fmla="*/ f33 1 212"/>
                  <a:gd name="f45" fmla="*/ f34 1 582"/>
                  <a:gd name="f46" fmla="*/ f35 1 212"/>
                  <a:gd name="f47" fmla="*/ f36 1 582"/>
                  <a:gd name="f48" fmla="*/ f37 1 212"/>
                  <a:gd name="f49" fmla="*/ f38 1 582"/>
                  <a:gd name="f50" fmla="*/ f39 1 212"/>
                  <a:gd name="f51" fmla="*/ f40 1 582"/>
                  <a:gd name="f52" fmla="*/ f41 1 212"/>
                  <a:gd name="f53" fmla="*/ f42 1 582"/>
                  <a:gd name="f54" fmla="*/ 0 1 f31"/>
                  <a:gd name="f55" fmla="*/ f6 1 f31"/>
                  <a:gd name="f56" fmla="*/ 0 1 f32"/>
                  <a:gd name="f57" fmla="*/ f7 1 f32"/>
                  <a:gd name="f58" fmla="+- f43 0 f1"/>
                  <a:gd name="f59" fmla="*/ f44 1 f31"/>
                  <a:gd name="f60" fmla="*/ f45 1 f32"/>
                  <a:gd name="f61" fmla="*/ f46 1 f31"/>
                  <a:gd name="f62" fmla="*/ f47 1 f32"/>
                  <a:gd name="f63" fmla="*/ f48 1 f31"/>
                  <a:gd name="f64" fmla="*/ f49 1 f32"/>
                  <a:gd name="f65" fmla="*/ f50 1 f31"/>
                  <a:gd name="f66" fmla="*/ f51 1 f32"/>
                  <a:gd name="f67" fmla="*/ f52 1 f31"/>
                  <a:gd name="f68" fmla="*/ f53 1 f32"/>
                  <a:gd name="f69" fmla="*/ f54 f26 1"/>
                  <a:gd name="f70" fmla="*/ f55 f26 1"/>
                  <a:gd name="f71" fmla="*/ f57 f27 1"/>
                  <a:gd name="f72" fmla="*/ f56 f27 1"/>
                  <a:gd name="f73" fmla="*/ f59 f26 1"/>
                  <a:gd name="f74" fmla="*/ f60 f27 1"/>
                  <a:gd name="f75" fmla="*/ f61 f26 1"/>
                  <a:gd name="f76" fmla="*/ f62 f27 1"/>
                  <a:gd name="f77" fmla="*/ f63 f26 1"/>
                  <a:gd name="f78" fmla="*/ f64 f27 1"/>
                  <a:gd name="f79" fmla="*/ f65 f26 1"/>
                  <a:gd name="f80" fmla="*/ f66 f27 1"/>
                  <a:gd name="f81" fmla="*/ f67 f26 1"/>
                  <a:gd name="f82" fmla="*/ f68 f27 1"/>
                </a:gdLst>
                <a:ahLst/>
                <a:cxnLst>
                  <a:cxn ang="3cd4">
                    <a:pos x="hc" y="t"/>
                  </a:cxn>
                  <a:cxn ang="0">
                    <a:pos x="r" y="vc"/>
                  </a:cxn>
                  <a:cxn ang="cd4">
                    <a:pos x="hc" y="b"/>
                  </a:cxn>
                  <a:cxn ang="cd2">
                    <a:pos x="l" y="vc"/>
                  </a:cxn>
                  <a:cxn ang="f58">
                    <a:pos x="f73" y="f74"/>
                  </a:cxn>
                  <a:cxn ang="f58">
                    <a:pos x="f75" y="f76"/>
                  </a:cxn>
                  <a:cxn ang="f58">
                    <a:pos x="f77" y="f78"/>
                  </a:cxn>
                  <a:cxn ang="f58">
                    <a:pos x="f79" y="f80"/>
                  </a:cxn>
                  <a:cxn ang="f58">
                    <a:pos x="f81" y="f82"/>
                  </a:cxn>
                  <a:cxn ang="f58">
                    <a:pos x="f73" y="f74"/>
                  </a:cxn>
                </a:cxnLst>
                <a:rect l="f69" t="f72" r="f70" b="f71"/>
                <a:pathLst>
                  <a:path w="212" h="582">
                    <a:moveTo>
                      <a:pt x="f5" y="f5"/>
                    </a:moveTo>
                    <a:cubicBezTo>
                      <a:pt x="f5" y="f5"/>
                      <a:pt x="f8" y="f9"/>
                      <a:pt x="f10" y="f11"/>
                    </a:cubicBezTo>
                    <a:cubicBezTo>
                      <a:pt x="f12" y="f13"/>
                      <a:pt x="f14" y="f15"/>
                      <a:pt x="f16" y="f7"/>
                    </a:cubicBezTo>
                    <a:cubicBezTo>
                      <a:pt x="f17" y="f18"/>
                      <a:pt x="f17" y="f18"/>
                      <a:pt x="f17" y="f18"/>
                    </a:cubicBezTo>
                    <a:cubicBezTo>
                      <a:pt x="f17" y="f18"/>
                      <a:pt x="f6" y="f19"/>
                      <a:pt x="f20" y="f21"/>
                    </a:cubicBezTo>
                    <a:cubicBezTo>
                      <a:pt x="f22" y="f23"/>
                      <a:pt x="f24" y="f16"/>
                      <a:pt x="f5" y="f5"/>
                    </a:cubicBezTo>
                    <a:close/>
                  </a:path>
                </a:pathLst>
              </a:custGeom>
              <a:solidFill>
                <a:srgbClr val="FFF7D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63" name="Freeform 174">
                <a:extLst>
                  <a:ext uri="{FF2B5EF4-FFF2-40B4-BE49-F238E27FC236}">
                    <a16:creationId xmlns:a16="http://schemas.microsoft.com/office/drawing/2014/main" id="{1428E8F8-AAEB-4ADA-9108-D285BF27C24E}"/>
                  </a:ext>
                </a:extLst>
              </p:cNvPr>
              <p:cNvSpPr/>
              <p:nvPr/>
            </p:nvSpPr>
            <p:spPr>
              <a:xfrm>
                <a:off x="2671501" y="4536091"/>
                <a:ext cx="299072" cy="913083"/>
              </a:xfrm>
              <a:custGeom>
                <a:avLst/>
                <a:gdLst>
                  <a:gd name="f0" fmla="val 10800000"/>
                  <a:gd name="f1" fmla="val 5400000"/>
                  <a:gd name="f2" fmla="val 180"/>
                  <a:gd name="f3" fmla="val w"/>
                  <a:gd name="f4" fmla="val h"/>
                  <a:gd name="f5" fmla="val 0"/>
                  <a:gd name="f6" fmla="val 211"/>
                  <a:gd name="f7" fmla="val 516"/>
                  <a:gd name="f8" fmla="val 84"/>
                  <a:gd name="f9" fmla="val 55"/>
                  <a:gd name="f10" fmla="val 65"/>
                  <a:gd name="f11" fmla="val 33"/>
                  <a:gd name="f12" fmla="val 31"/>
                  <a:gd name="f13" fmla="val 3"/>
                  <a:gd name="f14" fmla="val 49"/>
                  <a:gd name="f15" fmla="val 25"/>
                  <a:gd name="f16" fmla="val 99"/>
                  <a:gd name="f17" fmla="val 59"/>
                  <a:gd name="f18" fmla="val 133"/>
                  <a:gd name="f19" fmla="val 153"/>
                  <a:gd name="f20" fmla="val 209"/>
                  <a:gd name="f21" fmla="val 364"/>
                  <a:gd name="f22" fmla="val 129"/>
                  <a:gd name="f23" fmla="val 515"/>
                  <a:gd name="f24" fmla="val 139"/>
                  <a:gd name="f25" fmla="val 405"/>
                  <a:gd name="f26" fmla="val 156"/>
                  <a:gd name="f27" fmla="val 202"/>
                  <a:gd name="f28" fmla="val 131"/>
                  <a:gd name="f29" fmla="val 114"/>
                  <a:gd name="f30" fmla="val 104"/>
                  <a:gd name="f31" fmla="val 79"/>
                  <a:gd name="f32" fmla="+- 0 0 -90"/>
                  <a:gd name="f33" fmla="*/ f3 1 211"/>
                  <a:gd name="f34" fmla="*/ f4 1 516"/>
                  <a:gd name="f35" fmla="+- f7 0 f5"/>
                  <a:gd name="f36" fmla="+- f6 0 f5"/>
                  <a:gd name="f37" fmla="*/ f32 f0 1"/>
                  <a:gd name="f38" fmla="*/ f36 1 211"/>
                  <a:gd name="f39" fmla="*/ f35 1 516"/>
                  <a:gd name="f40" fmla="*/ 84 f36 1"/>
                  <a:gd name="f41" fmla="*/ 55 f35 1"/>
                  <a:gd name="f42" fmla="*/ 0 f36 1"/>
                  <a:gd name="f43" fmla="*/ 0 f35 1"/>
                  <a:gd name="f44" fmla="*/ 133 f36 1"/>
                  <a:gd name="f45" fmla="*/ 153 f35 1"/>
                  <a:gd name="f46" fmla="*/ 129 f36 1"/>
                  <a:gd name="f47" fmla="*/ 515 f35 1"/>
                  <a:gd name="f48" fmla="*/ 139 f36 1"/>
                  <a:gd name="f49" fmla="*/ 516 f35 1"/>
                  <a:gd name="f50" fmla="*/ 156 f36 1"/>
                  <a:gd name="f51" fmla="*/ 202 f35 1"/>
                  <a:gd name="f52" fmla="*/ f37 1 f2"/>
                  <a:gd name="f53" fmla="*/ f40 1 211"/>
                  <a:gd name="f54" fmla="*/ f41 1 516"/>
                  <a:gd name="f55" fmla="*/ f42 1 211"/>
                  <a:gd name="f56" fmla="*/ f43 1 516"/>
                  <a:gd name="f57" fmla="*/ f44 1 211"/>
                  <a:gd name="f58" fmla="*/ f45 1 516"/>
                  <a:gd name="f59" fmla="*/ f46 1 211"/>
                  <a:gd name="f60" fmla="*/ f47 1 516"/>
                  <a:gd name="f61" fmla="*/ f48 1 211"/>
                  <a:gd name="f62" fmla="*/ f49 1 516"/>
                  <a:gd name="f63" fmla="*/ f50 1 211"/>
                  <a:gd name="f64" fmla="*/ f51 1 516"/>
                  <a:gd name="f65" fmla="*/ 0 1 f38"/>
                  <a:gd name="f66" fmla="*/ f6 1 f38"/>
                  <a:gd name="f67" fmla="*/ 0 1 f39"/>
                  <a:gd name="f68" fmla="*/ f7 1 f39"/>
                  <a:gd name="f69" fmla="+- f52 0 f1"/>
                  <a:gd name="f70" fmla="*/ f53 1 f38"/>
                  <a:gd name="f71" fmla="*/ f54 1 f39"/>
                  <a:gd name="f72" fmla="*/ f55 1 f38"/>
                  <a:gd name="f73" fmla="*/ f56 1 f39"/>
                  <a:gd name="f74" fmla="*/ f57 1 f38"/>
                  <a:gd name="f75" fmla="*/ f58 1 f39"/>
                  <a:gd name="f76" fmla="*/ f59 1 f38"/>
                  <a:gd name="f77" fmla="*/ f60 1 f39"/>
                  <a:gd name="f78" fmla="*/ f61 1 f38"/>
                  <a:gd name="f79" fmla="*/ f62 1 f39"/>
                  <a:gd name="f80" fmla="*/ f63 1 f38"/>
                  <a:gd name="f81" fmla="*/ f64 1 f39"/>
                  <a:gd name="f82" fmla="*/ f65 f33 1"/>
                  <a:gd name="f83" fmla="*/ f66 f33 1"/>
                  <a:gd name="f84" fmla="*/ f68 f34 1"/>
                  <a:gd name="f85" fmla="*/ f67 f34 1"/>
                  <a:gd name="f86" fmla="*/ f70 f33 1"/>
                  <a:gd name="f87" fmla="*/ f71 f34 1"/>
                  <a:gd name="f88" fmla="*/ f72 f33 1"/>
                  <a:gd name="f89" fmla="*/ f73 f34 1"/>
                  <a:gd name="f90" fmla="*/ f74 f33 1"/>
                  <a:gd name="f91" fmla="*/ f75 f34 1"/>
                  <a:gd name="f92" fmla="*/ f76 f33 1"/>
                  <a:gd name="f93" fmla="*/ f77 f34 1"/>
                  <a:gd name="f94" fmla="*/ f78 f33 1"/>
                  <a:gd name="f95" fmla="*/ f79 f34 1"/>
                  <a:gd name="f96" fmla="*/ f80 f33 1"/>
                  <a:gd name="f97" fmla="*/ f81 f34 1"/>
                </a:gdLst>
                <a:ahLst/>
                <a:cxnLst>
                  <a:cxn ang="3cd4">
                    <a:pos x="hc" y="t"/>
                  </a:cxn>
                  <a:cxn ang="0">
                    <a:pos x="r" y="vc"/>
                  </a:cxn>
                  <a:cxn ang="cd4">
                    <a:pos x="hc" y="b"/>
                  </a:cxn>
                  <a:cxn ang="cd2">
                    <a:pos x="l" y="vc"/>
                  </a:cxn>
                  <a:cxn ang="f69">
                    <a:pos x="f86" y="f87"/>
                  </a:cxn>
                  <a:cxn ang="f69">
                    <a:pos x="f88" y="f89"/>
                  </a:cxn>
                  <a:cxn ang="f69">
                    <a:pos x="f90" y="f91"/>
                  </a:cxn>
                  <a:cxn ang="f69">
                    <a:pos x="f92" y="f93"/>
                  </a:cxn>
                  <a:cxn ang="f69">
                    <a:pos x="f94" y="f95"/>
                  </a:cxn>
                  <a:cxn ang="f69">
                    <a:pos x="f96" y="f97"/>
                  </a:cxn>
                  <a:cxn ang="f69">
                    <a:pos x="f86" y="f87"/>
                  </a:cxn>
                </a:cxnLst>
                <a:rect l="f82" t="f85" r="f83" b="f84"/>
                <a:pathLst>
                  <a:path w="211" h="516">
                    <a:moveTo>
                      <a:pt x="f8" y="f9"/>
                    </a:moveTo>
                    <a:cubicBezTo>
                      <a:pt x="f10" y="f11"/>
                      <a:pt x="f12" y="f13"/>
                      <a:pt x="f5" y="f5"/>
                    </a:cubicBezTo>
                    <a:cubicBezTo>
                      <a:pt x="f14" y="f15"/>
                      <a:pt x="f16" y="f17"/>
                      <a:pt x="f18" y="f19"/>
                    </a:cubicBezTo>
                    <a:cubicBezTo>
                      <a:pt x="f20" y="f21"/>
                      <a:pt x="f22" y="f23"/>
                      <a:pt x="f22" y="f23"/>
                    </a:cubicBezTo>
                    <a:cubicBezTo>
                      <a:pt x="f22" y="f23"/>
                      <a:pt x="f22" y="f23"/>
                      <a:pt x="f24" y="f7"/>
                    </a:cubicBezTo>
                    <a:cubicBezTo>
                      <a:pt x="f24" y="f7"/>
                      <a:pt x="f6" y="f25"/>
                      <a:pt x="f26" y="f27"/>
                    </a:cubicBezTo>
                    <a:cubicBezTo>
                      <a:pt x="f28" y="f29"/>
                      <a:pt x="f30" y="f31"/>
                      <a:pt x="f8" y="f9"/>
                    </a:cubicBezTo>
                    <a:close/>
                  </a:path>
                </a:pathLst>
              </a:custGeom>
              <a:solidFill>
                <a:srgbClr val="D2792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64" name="Freeform 175">
                <a:extLst>
                  <a:ext uri="{FF2B5EF4-FFF2-40B4-BE49-F238E27FC236}">
                    <a16:creationId xmlns:a16="http://schemas.microsoft.com/office/drawing/2014/main" id="{53D7E8B3-617D-4F6F-BEFB-FA1298B1B102}"/>
                  </a:ext>
                </a:extLst>
              </p:cNvPr>
              <p:cNvSpPr/>
              <p:nvPr/>
            </p:nvSpPr>
            <p:spPr>
              <a:xfrm>
                <a:off x="2473744" y="4582479"/>
                <a:ext cx="287478" cy="831911"/>
              </a:xfrm>
              <a:custGeom>
                <a:avLst/>
                <a:gdLst>
                  <a:gd name="f0" fmla="val 10800000"/>
                  <a:gd name="f1" fmla="val 5400000"/>
                  <a:gd name="f2" fmla="val 180"/>
                  <a:gd name="f3" fmla="val w"/>
                  <a:gd name="f4" fmla="val h"/>
                  <a:gd name="f5" fmla="val 0"/>
                  <a:gd name="f6" fmla="val 199"/>
                  <a:gd name="f7" fmla="val 577"/>
                  <a:gd name="f8" fmla="val 77"/>
                  <a:gd name="f9" fmla="val 104"/>
                  <a:gd name="f10" fmla="val 94"/>
                  <a:gd name="f11" fmla="val 109"/>
                  <a:gd name="f12" fmla="val 162"/>
                  <a:gd name="f13" fmla="val 128"/>
                  <a:gd name="f14" fmla="val 431"/>
                  <a:gd name="f15" fmla="val 560"/>
                  <a:gd name="f16" fmla="val 52"/>
                  <a:gd name="f17" fmla="val 450"/>
                  <a:gd name="f18" fmla="val 147"/>
                  <a:gd name="f19" fmla="val 145"/>
                  <a:gd name="f20" fmla="val 134"/>
                  <a:gd name="f21" fmla="val 58"/>
                  <a:gd name="f22" fmla="+- 0 0 -90"/>
                  <a:gd name="f23" fmla="*/ f3 1 199"/>
                  <a:gd name="f24" fmla="*/ f4 1 577"/>
                  <a:gd name="f25" fmla="+- f7 0 f5"/>
                  <a:gd name="f26" fmla="+- f6 0 f5"/>
                  <a:gd name="f27" fmla="*/ f22 f0 1"/>
                  <a:gd name="f28" fmla="*/ f26 1 199"/>
                  <a:gd name="f29" fmla="*/ f25 1 577"/>
                  <a:gd name="f30" fmla="*/ 77 f26 1"/>
                  <a:gd name="f31" fmla="*/ 0 f25 1"/>
                  <a:gd name="f32" fmla="*/ 109 f26 1"/>
                  <a:gd name="f33" fmla="*/ 162 f25 1"/>
                  <a:gd name="f34" fmla="*/ 0 f26 1"/>
                  <a:gd name="f35" fmla="*/ 560 f25 1"/>
                  <a:gd name="f36" fmla="*/ 52 f26 1"/>
                  <a:gd name="f37" fmla="*/ 577 f25 1"/>
                  <a:gd name="f38" fmla="*/ 147 f26 1"/>
                  <a:gd name="f39" fmla="*/ 145 f25 1"/>
                  <a:gd name="f40" fmla="*/ f27 1 f2"/>
                  <a:gd name="f41" fmla="*/ f30 1 199"/>
                  <a:gd name="f42" fmla="*/ f31 1 577"/>
                  <a:gd name="f43" fmla="*/ f32 1 199"/>
                  <a:gd name="f44" fmla="*/ f33 1 577"/>
                  <a:gd name="f45" fmla="*/ f34 1 199"/>
                  <a:gd name="f46" fmla="*/ f35 1 577"/>
                  <a:gd name="f47" fmla="*/ f36 1 199"/>
                  <a:gd name="f48" fmla="*/ f37 1 577"/>
                  <a:gd name="f49" fmla="*/ f38 1 199"/>
                  <a:gd name="f50" fmla="*/ f39 1 577"/>
                  <a:gd name="f51" fmla="*/ 0 1 f28"/>
                  <a:gd name="f52" fmla="*/ f6 1 f28"/>
                  <a:gd name="f53" fmla="*/ 0 1 f29"/>
                  <a:gd name="f54" fmla="*/ f7 1 f29"/>
                  <a:gd name="f55" fmla="+- f40 0 f1"/>
                  <a:gd name="f56" fmla="*/ f41 1 f28"/>
                  <a:gd name="f57" fmla="*/ f42 1 f29"/>
                  <a:gd name="f58" fmla="*/ f43 1 f28"/>
                  <a:gd name="f59" fmla="*/ f44 1 f29"/>
                  <a:gd name="f60" fmla="*/ f45 1 f28"/>
                  <a:gd name="f61" fmla="*/ f46 1 f29"/>
                  <a:gd name="f62" fmla="*/ f47 1 f28"/>
                  <a:gd name="f63" fmla="*/ f48 1 f29"/>
                  <a:gd name="f64" fmla="*/ f49 1 f28"/>
                  <a:gd name="f65" fmla="*/ f50 1 f29"/>
                  <a:gd name="f66" fmla="*/ f51 f23 1"/>
                  <a:gd name="f67" fmla="*/ f52 f23 1"/>
                  <a:gd name="f68" fmla="*/ f54 f24 1"/>
                  <a:gd name="f69" fmla="*/ f53 f24 1"/>
                  <a:gd name="f70" fmla="*/ f56 f23 1"/>
                  <a:gd name="f71" fmla="*/ f57 f24 1"/>
                  <a:gd name="f72" fmla="*/ f58 f23 1"/>
                  <a:gd name="f73" fmla="*/ f59 f24 1"/>
                  <a:gd name="f74" fmla="*/ f60 f23 1"/>
                  <a:gd name="f75" fmla="*/ f61 f24 1"/>
                  <a:gd name="f76" fmla="*/ f62 f23 1"/>
                  <a:gd name="f77" fmla="*/ f63 f24 1"/>
                  <a:gd name="f78" fmla="*/ f64 f23 1"/>
                  <a:gd name="f79" fmla="*/ f65 f24 1"/>
                </a:gdLst>
                <a:ahLst/>
                <a:cxnLst>
                  <a:cxn ang="3cd4">
                    <a:pos x="hc" y="t"/>
                  </a:cxn>
                  <a:cxn ang="0">
                    <a:pos x="r" y="vc"/>
                  </a:cxn>
                  <a:cxn ang="cd4">
                    <a:pos x="hc" y="b"/>
                  </a:cxn>
                  <a:cxn ang="cd2">
                    <a:pos x="l" y="vc"/>
                  </a:cxn>
                  <a:cxn ang="f55">
                    <a:pos x="f70" y="f71"/>
                  </a:cxn>
                  <a:cxn ang="f55">
                    <a:pos x="f72" y="f73"/>
                  </a:cxn>
                  <a:cxn ang="f55">
                    <a:pos x="f74" y="f75"/>
                  </a:cxn>
                  <a:cxn ang="f55">
                    <a:pos x="f76" y="f77"/>
                  </a:cxn>
                  <a:cxn ang="f55">
                    <a:pos x="f78" y="f79"/>
                  </a:cxn>
                  <a:cxn ang="f55">
                    <a:pos x="f70" y="f71"/>
                  </a:cxn>
                </a:cxnLst>
                <a:rect l="f66" t="f69" r="f67" b="f68"/>
                <a:pathLst>
                  <a:path w="199" h="577">
                    <a:moveTo>
                      <a:pt x="f8" y="f5"/>
                    </a:moveTo>
                    <a:cubicBezTo>
                      <a:pt x="f8" y="f5"/>
                      <a:pt x="f9" y="f10"/>
                      <a:pt x="f11" y="f12"/>
                    </a:cubicBezTo>
                    <a:cubicBezTo>
                      <a:pt x="f13" y="f14"/>
                      <a:pt x="f5" y="f15"/>
                      <a:pt x="f5" y="f15"/>
                    </a:cubicBezTo>
                    <a:cubicBezTo>
                      <a:pt x="f16" y="f7"/>
                      <a:pt x="f16" y="f7"/>
                      <a:pt x="f16" y="f7"/>
                    </a:cubicBezTo>
                    <a:cubicBezTo>
                      <a:pt x="f16" y="f7"/>
                      <a:pt x="f6" y="f17"/>
                      <a:pt x="f18" y="f19"/>
                    </a:cubicBezTo>
                    <a:cubicBezTo>
                      <a:pt x="f20" y="f21"/>
                      <a:pt x="f8" y="f5"/>
                      <a:pt x="f8" y="f5"/>
                    </a:cubicBezTo>
                    <a:close/>
                  </a:path>
                </a:pathLst>
              </a:custGeom>
              <a:solidFill>
                <a:srgbClr val="FFF7D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65" name="Freeform 176">
                <a:extLst>
                  <a:ext uri="{FF2B5EF4-FFF2-40B4-BE49-F238E27FC236}">
                    <a16:creationId xmlns:a16="http://schemas.microsoft.com/office/drawing/2014/main" id="{C2F6B8E8-615E-4486-AB88-5376EBEE888D}"/>
                  </a:ext>
                </a:extLst>
              </p:cNvPr>
              <p:cNvSpPr/>
              <p:nvPr/>
            </p:nvSpPr>
            <p:spPr>
              <a:xfrm>
                <a:off x="2562249" y="4570884"/>
                <a:ext cx="205685" cy="843506"/>
              </a:xfrm>
              <a:custGeom>
                <a:avLst/>
                <a:gdLst>
                  <a:gd name="f0" fmla="val 10800000"/>
                  <a:gd name="f1" fmla="val 5400000"/>
                  <a:gd name="f2" fmla="val 180"/>
                  <a:gd name="f3" fmla="val w"/>
                  <a:gd name="f4" fmla="val h"/>
                  <a:gd name="f5" fmla="val 0"/>
                  <a:gd name="f6" fmla="val 143"/>
                  <a:gd name="f7" fmla="val 585"/>
                  <a:gd name="f8" fmla="val 1"/>
                  <a:gd name="f9" fmla="val 23"/>
                  <a:gd name="f10" fmla="val 14"/>
                  <a:gd name="f11" fmla="val 79"/>
                  <a:gd name="f12" fmla="val 99"/>
                  <a:gd name="f13" fmla="val 86"/>
                  <a:gd name="f14" fmla="val 181"/>
                  <a:gd name="f15" fmla="val 108"/>
                  <a:gd name="f16" fmla="val 422"/>
                  <a:gd name="f17" fmla="val 564"/>
                  <a:gd name="f18" fmla="val 9"/>
                  <a:gd name="f19" fmla="val 30"/>
                  <a:gd name="f20" fmla="val 546"/>
                  <a:gd name="f21" fmla="val 51"/>
                  <a:gd name="f22" fmla="val 507"/>
                  <a:gd name="f23" fmla="val 348"/>
                  <a:gd name="f24" fmla="val 90"/>
                  <a:gd name="f25" fmla="val 146"/>
                  <a:gd name="f26" fmla="val 67"/>
                  <a:gd name="f27" fmla="val 55"/>
                  <a:gd name="f28" fmla="val 25"/>
                  <a:gd name="f29" fmla="val 7"/>
                  <a:gd name="f30" fmla="+- 0 0 -90"/>
                  <a:gd name="f31" fmla="*/ f3 1 143"/>
                  <a:gd name="f32" fmla="*/ f4 1 585"/>
                  <a:gd name="f33" fmla="+- f7 0 f5"/>
                  <a:gd name="f34" fmla="+- f6 0 f5"/>
                  <a:gd name="f35" fmla="*/ f30 f0 1"/>
                  <a:gd name="f36" fmla="*/ f34 1 143"/>
                  <a:gd name="f37" fmla="*/ f33 1 585"/>
                  <a:gd name="f38" fmla="*/ 1 f34 1"/>
                  <a:gd name="f39" fmla="*/ 0 f33 1"/>
                  <a:gd name="f40" fmla="*/ 86 f34 1"/>
                  <a:gd name="f41" fmla="*/ 181 f33 1"/>
                  <a:gd name="f42" fmla="*/ 0 f34 1"/>
                  <a:gd name="f43" fmla="*/ 564 f33 1"/>
                  <a:gd name="f44" fmla="*/ 30 f34 1"/>
                  <a:gd name="f45" fmla="*/ 546 f33 1"/>
                  <a:gd name="f46" fmla="*/ 90 f34 1"/>
                  <a:gd name="f47" fmla="*/ 146 f33 1"/>
                  <a:gd name="f48" fmla="*/ f35 1 f2"/>
                  <a:gd name="f49" fmla="*/ f38 1 143"/>
                  <a:gd name="f50" fmla="*/ f39 1 585"/>
                  <a:gd name="f51" fmla="*/ f40 1 143"/>
                  <a:gd name="f52" fmla="*/ f41 1 585"/>
                  <a:gd name="f53" fmla="*/ f42 1 143"/>
                  <a:gd name="f54" fmla="*/ f43 1 585"/>
                  <a:gd name="f55" fmla="*/ f44 1 143"/>
                  <a:gd name="f56" fmla="*/ f45 1 585"/>
                  <a:gd name="f57" fmla="*/ f46 1 143"/>
                  <a:gd name="f58" fmla="*/ f47 1 585"/>
                  <a:gd name="f59" fmla="*/ 0 1 f36"/>
                  <a:gd name="f60" fmla="*/ f6 1 f36"/>
                  <a:gd name="f61" fmla="*/ 0 1 f37"/>
                  <a:gd name="f62" fmla="*/ f7 1 f37"/>
                  <a:gd name="f63" fmla="+- f48 0 f1"/>
                  <a:gd name="f64" fmla="*/ f49 1 f36"/>
                  <a:gd name="f65" fmla="*/ f50 1 f37"/>
                  <a:gd name="f66" fmla="*/ f51 1 f36"/>
                  <a:gd name="f67" fmla="*/ f52 1 f37"/>
                  <a:gd name="f68" fmla="*/ f53 1 f36"/>
                  <a:gd name="f69" fmla="*/ f54 1 f37"/>
                  <a:gd name="f70" fmla="*/ f55 1 f36"/>
                  <a:gd name="f71" fmla="*/ f56 1 f37"/>
                  <a:gd name="f72" fmla="*/ f57 1 f36"/>
                  <a:gd name="f73" fmla="*/ f58 1 f37"/>
                  <a:gd name="f74" fmla="*/ f59 f31 1"/>
                  <a:gd name="f75" fmla="*/ f60 f31 1"/>
                  <a:gd name="f76" fmla="*/ f62 f32 1"/>
                  <a:gd name="f77" fmla="*/ f61 f32 1"/>
                  <a:gd name="f78" fmla="*/ f64 f31 1"/>
                  <a:gd name="f79" fmla="*/ f65 f32 1"/>
                  <a:gd name="f80" fmla="*/ f66 f31 1"/>
                  <a:gd name="f81" fmla="*/ f67 f32 1"/>
                  <a:gd name="f82" fmla="*/ f68 f31 1"/>
                  <a:gd name="f83" fmla="*/ f69 f32 1"/>
                  <a:gd name="f84" fmla="*/ f70 f31 1"/>
                  <a:gd name="f85" fmla="*/ f71 f32 1"/>
                  <a:gd name="f86" fmla="*/ f72 f31 1"/>
                  <a:gd name="f87" fmla="*/ f73 f32 1"/>
                </a:gdLst>
                <a:ahLst/>
                <a:cxnLst>
                  <a:cxn ang="3cd4">
                    <a:pos x="hc" y="t"/>
                  </a:cxn>
                  <a:cxn ang="0">
                    <a:pos x="r" y="vc"/>
                  </a:cxn>
                  <a:cxn ang="cd4">
                    <a:pos x="hc" y="b"/>
                  </a:cxn>
                  <a:cxn ang="cd2">
                    <a:pos x="l" y="vc"/>
                  </a:cxn>
                  <a:cxn ang="f63">
                    <a:pos x="f78" y="f79"/>
                  </a:cxn>
                  <a:cxn ang="f63">
                    <a:pos x="f80" y="f81"/>
                  </a:cxn>
                  <a:cxn ang="f63">
                    <a:pos x="f82" y="f83"/>
                  </a:cxn>
                  <a:cxn ang="f63">
                    <a:pos x="f84" y="f85"/>
                  </a:cxn>
                  <a:cxn ang="f63">
                    <a:pos x="f86" y="f87"/>
                  </a:cxn>
                  <a:cxn ang="f63">
                    <a:pos x="f78" y="f79"/>
                  </a:cxn>
                </a:cxnLst>
                <a:rect l="f74" t="f77" r="f75" b="f76"/>
                <a:pathLst>
                  <a:path w="143" h="585">
                    <a:moveTo>
                      <a:pt x="f8" y="f5"/>
                    </a:moveTo>
                    <a:cubicBezTo>
                      <a:pt x="f9" y="f10"/>
                      <a:pt x="f11" y="f12"/>
                      <a:pt x="f13" y="f14"/>
                    </a:cubicBezTo>
                    <a:cubicBezTo>
                      <a:pt x="f15" y="f16"/>
                      <a:pt x="f5" y="f17"/>
                      <a:pt x="f5" y="f17"/>
                    </a:cubicBezTo>
                    <a:cubicBezTo>
                      <a:pt x="f5" y="f17"/>
                      <a:pt x="f18" y="f7"/>
                      <a:pt x="f19" y="f20"/>
                    </a:cubicBezTo>
                    <a:cubicBezTo>
                      <a:pt x="f21" y="f22"/>
                      <a:pt x="f6" y="f23"/>
                      <a:pt x="f24" y="f25"/>
                    </a:cubicBezTo>
                    <a:cubicBezTo>
                      <a:pt x="f26" y="f27"/>
                      <a:pt x="f28" y="f29"/>
                      <a:pt x="f8" y="f5"/>
                    </a:cubicBezTo>
                    <a:close/>
                  </a:path>
                </a:pathLst>
              </a:custGeom>
              <a:solidFill>
                <a:srgbClr val="D2792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66" name="Freeform 177">
                <a:extLst>
                  <a:ext uri="{FF2B5EF4-FFF2-40B4-BE49-F238E27FC236}">
                    <a16:creationId xmlns:a16="http://schemas.microsoft.com/office/drawing/2014/main" id="{3E8C039E-B3D3-430A-8ACB-1E6740CBE795}"/>
                  </a:ext>
                </a:extLst>
              </p:cNvPr>
              <p:cNvSpPr/>
              <p:nvPr/>
            </p:nvSpPr>
            <p:spPr>
              <a:xfrm>
                <a:off x="2090446" y="4543415"/>
                <a:ext cx="227658" cy="872191"/>
              </a:xfrm>
              <a:custGeom>
                <a:avLst/>
                <a:gdLst>
                  <a:gd name="f0" fmla="val 10800000"/>
                  <a:gd name="f1" fmla="val 5400000"/>
                  <a:gd name="f2" fmla="val 180"/>
                  <a:gd name="f3" fmla="val w"/>
                  <a:gd name="f4" fmla="val h"/>
                  <a:gd name="f5" fmla="val 0"/>
                  <a:gd name="f6" fmla="val 158"/>
                  <a:gd name="f7" fmla="val 605"/>
                  <a:gd name="f8" fmla="val 83"/>
                  <a:gd name="f9" fmla="val 475"/>
                  <a:gd name="f10" fmla="val 61"/>
                  <a:gd name="f11" fmla="val 396"/>
                  <a:gd name="f12" fmla="val 41"/>
                  <a:gd name="f13" fmla="val 258"/>
                  <a:gd name="f14" fmla="val 257"/>
                  <a:gd name="f15" fmla="val 37"/>
                  <a:gd name="f16" fmla="val 222"/>
                  <a:gd name="f17" fmla="val 33"/>
                  <a:gd name="f18" fmla="val 161"/>
                  <a:gd name="f19" fmla="val 45"/>
                  <a:gd name="f20" fmla="val 109"/>
                  <a:gd name="f21" fmla="val 55"/>
                  <a:gd name="f22" fmla="val 70"/>
                  <a:gd name="f23" fmla="val 105"/>
                  <a:gd name="f24" fmla="val 30"/>
                  <a:gd name="f25" fmla="val 26"/>
                  <a:gd name="f26" fmla="val 60"/>
                  <a:gd name="f27" fmla="val 10"/>
                  <a:gd name="f28" fmla="val 90"/>
                  <a:gd name="f29" fmla="val 1"/>
                  <a:gd name="f30" fmla="val 200"/>
                  <a:gd name="f31" fmla="val 205"/>
                  <a:gd name="f32" fmla="val 208"/>
                  <a:gd name="f33" fmla="val 2"/>
                  <a:gd name="f34" fmla="val 221"/>
                  <a:gd name="f35" fmla="val 3"/>
                  <a:gd name="f36" fmla="val 237"/>
                  <a:gd name="f37" fmla="val 239"/>
                  <a:gd name="f38" fmla="val 344"/>
                  <a:gd name="f39" fmla="val 13"/>
                  <a:gd name="f40" fmla="val 398"/>
                  <a:gd name="f41" fmla="val 35"/>
                  <a:gd name="f42" fmla="val 514"/>
                  <a:gd name="f43" fmla="val 81"/>
                  <a:gd name="f44" fmla="val 598"/>
                  <a:gd name="f45" fmla="val 106"/>
                  <a:gd name="f46" fmla="val 554"/>
                  <a:gd name="f47" fmla="+- 0 0 -90"/>
                  <a:gd name="f48" fmla="*/ f3 1 158"/>
                  <a:gd name="f49" fmla="*/ f4 1 605"/>
                  <a:gd name="f50" fmla="+- f7 0 f5"/>
                  <a:gd name="f51" fmla="+- f6 0 f5"/>
                  <a:gd name="f52" fmla="*/ f47 f0 1"/>
                  <a:gd name="f53" fmla="*/ f51 1 158"/>
                  <a:gd name="f54" fmla="*/ f50 1 605"/>
                  <a:gd name="f55" fmla="*/ 83 f51 1"/>
                  <a:gd name="f56" fmla="*/ 475 f50 1"/>
                  <a:gd name="f57" fmla="*/ 41 f51 1"/>
                  <a:gd name="f58" fmla="*/ 258 f50 1"/>
                  <a:gd name="f59" fmla="*/ 257 f50 1"/>
                  <a:gd name="f60" fmla="*/ 45 f51 1"/>
                  <a:gd name="f61" fmla="*/ 109 f50 1"/>
                  <a:gd name="f62" fmla="*/ 105 f51 1"/>
                  <a:gd name="f63" fmla="*/ 0 f50 1"/>
                  <a:gd name="f64" fmla="*/ 26 f51 1"/>
                  <a:gd name="f65" fmla="*/ 60 f50 1"/>
                  <a:gd name="f66" fmla="*/ 1 f51 1"/>
                  <a:gd name="f67" fmla="*/ 205 f50 1"/>
                  <a:gd name="f68" fmla="*/ 3 f51 1"/>
                  <a:gd name="f69" fmla="*/ 237 f50 1"/>
                  <a:gd name="f70" fmla="*/ 0 f51 1"/>
                  <a:gd name="f71" fmla="*/ 239 f50 1"/>
                  <a:gd name="f72" fmla="*/ 13 f51 1"/>
                  <a:gd name="f73" fmla="*/ 398 f50 1"/>
                  <a:gd name="f74" fmla="*/ 81 f51 1"/>
                  <a:gd name="f75" fmla="*/ 605 f50 1"/>
                  <a:gd name="f76" fmla="*/ 158 f51 1"/>
                  <a:gd name="f77" fmla="*/ 598 f50 1"/>
                  <a:gd name="f78" fmla="*/ f52 1 f2"/>
                  <a:gd name="f79" fmla="*/ f55 1 158"/>
                  <a:gd name="f80" fmla="*/ f56 1 605"/>
                  <a:gd name="f81" fmla="*/ f57 1 158"/>
                  <a:gd name="f82" fmla="*/ f58 1 605"/>
                  <a:gd name="f83" fmla="*/ f59 1 605"/>
                  <a:gd name="f84" fmla="*/ f60 1 158"/>
                  <a:gd name="f85" fmla="*/ f61 1 605"/>
                  <a:gd name="f86" fmla="*/ f62 1 158"/>
                  <a:gd name="f87" fmla="*/ f63 1 605"/>
                  <a:gd name="f88" fmla="*/ f64 1 158"/>
                  <a:gd name="f89" fmla="*/ f65 1 605"/>
                  <a:gd name="f90" fmla="*/ f66 1 158"/>
                  <a:gd name="f91" fmla="*/ f67 1 605"/>
                  <a:gd name="f92" fmla="*/ f68 1 158"/>
                  <a:gd name="f93" fmla="*/ f69 1 605"/>
                  <a:gd name="f94" fmla="*/ f70 1 158"/>
                  <a:gd name="f95" fmla="*/ f71 1 605"/>
                  <a:gd name="f96" fmla="*/ f72 1 158"/>
                  <a:gd name="f97" fmla="*/ f73 1 605"/>
                  <a:gd name="f98" fmla="*/ f74 1 158"/>
                  <a:gd name="f99" fmla="*/ f75 1 605"/>
                  <a:gd name="f100" fmla="*/ f76 1 158"/>
                  <a:gd name="f101" fmla="*/ f77 1 605"/>
                  <a:gd name="f102" fmla="*/ 0 1 f53"/>
                  <a:gd name="f103" fmla="*/ f6 1 f53"/>
                  <a:gd name="f104" fmla="*/ 0 1 f54"/>
                  <a:gd name="f105" fmla="*/ f7 1 f54"/>
                  <a:gd name="f106" fmla="+- f78 0 f1"/>
                  <a:gd name="f107" fmla="*/ f79 1 f53"/>
                  <a:gd name="f108" fmla="*/ f80 1 f54"/>
                  <a:gd name="f109" fmla="*/ f81 1 f53"/>
                  <a:gd name="f110" fmla="*/ f82 1 f54"/>
                  <a:gd name="f111" fmla="*/ f83 1 f54"/>
                  <a:gd name="f112" fmla="*/ f84 1 f53"/>
                  <a:gd name="f113" fmla="*/ f85 1 f54"/>
                  <a:gd name="f114" fmla="*/ f86 1 f53"/>
                  <a:gd name="f115" fmla="*/ f87 1 f54"/>
                  <a:gd name="f116" fmla="*/ f88 1 f53"/>
                  <a:gd name="f117" fmla="*/ f89 1 f54"/>
                  <a:gd name="f118" fmla="*/ f90 1 f53"/>
                  <a:gd name="f119" fmla="*/ f91 1 f54"/>
                  <a:gd name="f120" fmla="*/ f92 1 f53"/>
                  <a:gd name="f121" fmla="*/ f93 1 f54"/>
                  <a:gd name="f122" fmla="*/ f94 1 f53"/>
                  <a:gd name="f123" fmla="*/ f95 1 f54"/>
                  <a:gd name="f124" fmla="*/ f96 1 f53"/>
                  <a:gd name="f125" fmla="*/ f97 1 f54"/>
                  <a:gd name="f126" fmla="*/ f98 1 f53"/>
                  <a:gd name="f127" fmla="*/ f99 1 f54"/>
                  <a:gd name="f128" fmla="*/ f100 1 f53"/>
                  <a:gd name="f129" fmla="*/ f101 1 f54"/>
                  <a:gd name="f130" fmla="*/ f102 f48 1"/>
                  <a:gd name="f131" fmla="*/ f103 f48 1"/>
                  <a:gd name="f132" fmla="*/ f105 f49 1"/>
                  <a:gd name="f133" fmla="*/ f104 f49 1"/>
                  <a:gd name="f134" fmla="*/ f107 f48 1"/>
                  <a:gd name="f135" fmla="*/ f108 f49 1"/>
                  <a:gd name="f136" fmla="*/ f109 f48 1"/>
                  <a:gd name="f137" fmla="*/ f110 f49 1"/>
                  <a:gd name="f138" fmla="*/ f111 f49 1"/>
                  <a:gd name="f139" fmla="*/ f112 f48 1"/>
                  <a:gd name="f140" fmla="*/ f113 f49 1"/>
                  <a:gd name="f141" fmla="*/ f114 f48 1"/>
                  <a:gd name="f142" fmla="*/ f115 f49 1"/>
                  <a:gd name="f143" fmla="*/ f116 f48 1"/>
                  <a:gd name="f144" fmla="*/ f117 f49 1"/>
                  <a:gd name="f145" fmla="*/ f118 f48 1"/>
                  <a:gd name="f146" fmla="*/ f119 f49 1"/>
                  <a:gd name="f147" fmla="*/ f120 f48 1"/>
                  <a:gd name="f148" fmla="*/ f121 f49 1"/>
                  <a:gd name="f149" fmla="*/ f122 f48 1"/>
                  <a:gd name="f150" fmla="*/ f123 f49 1"/>
                  <a:gd name="f151" fmla="*/ f124 f48 1"/>
                  <a:gd name="f152" fmla="*/ f125 f49 1"/>
                  <a:gd name="f153" fmla="*/ f126 f48 1"/>
                  <a:gd name="f154" fmla="*/ f127 f49 1"/>
                  <a:gd name="f155" fmla="*/ f128 f48 1"/>
                  <a:gd name="f156" fmla="*/ f129 f49 1"/>
                </a:gdLst>
                <a:ahLst/>
                <a:cxnLst>
                  <a:cxn ang="3cd4">
                    <a:pos x="hc" y="t"/>
                  </a:cxn>
                  <a:cxn ang="0">
                    <a:pos x="r" y="vc"/>
                  </a:cxn>
                  <a:cxn ang="cd4">
                    <a:pos x="hc" y="b"/>
                  </a:cxn>
                  <a:cxn ang="cd2">
                    <a:pos x="l" y="vc"/>
                  </a:cxn>
                  <a:cxn ang="f106">
                    <a:pos x="f134" y="f135"/>
                  </a:cxn>
                  <a:cxn ang="f106">
                    <a:pos x="f136" y="f137"/>
                  </a:cxn>
                  <a:cxn ang="f106">
                    <a:pos x="f136" y="f138"/>
                  </a:cxn>
                  <a:cxn ang="f106">
                    <a:pos x="f139" y="f140"/>
                  </a:cxn>
                  <a:cxn ang="f106">
                    <a:pos x="f141" y="f142"/>
                  </a:cxn>
                  <a:cxn ang="f106">
                    <a:pos x="f143" y="f144"/>
                  </a:cxn>
                  <a:cxn ang="f106">
                    <a:pos x="f145" y="f146"/>
                  </a:cxn>
                  <a:cxn ang="f106">
                    <a:pos x="f147" y="f148"/>
                  </a:cxn>
                  <a:cxn ang="f106">
                    <a:pos x="f149" y="f150"/>
                  </a:cxn>
                  <a:cxn ang="f106">
                    <a:pos x="f151" y="f152"/>
                  </a:cxn>
                  <a:cxn ang="f106">
                    <a:pos x="f153" y="f154"/>
                  </a:cxn>
                  <a:cxn ang="f106">
                    <a:pos x="f155" y="f156"/>
                  </a:cxn>
                  <a:cxn ang="f106">
                    <a:pos x="f134" y="f135"/>
                  </a:cxn>
                </a:cxnLst>
                <a:rect l="f130" t="f133" r="f131" b="f132"/>
                <a:pathLst>
                  <a:path w="158" h="605">
                    <a:moveTo>
                      <a:pt x="f8" y="f9"/>
                    </a:moveTo>
                    <a:cubicBezTo>
                      <a:pt x="f10" y="f11"/>
                      <a:pt x="f12" y="f13"/>
                      <a:pt x="f12" y="f13"/>
                    </a:cubicBezTo>
                    <a:cubicBezTo>
                      <a:pt x="f12" y="f13"/>
                      <a:pt x="f12" y="f13"/>
                      <a:pt x="f12" y="f14"/>
                    </a:cubicBezTo>
                    <a:cubicBezTo>
                      <a:pt x="f15" y="f16"/>
                      <a:pt x="f17" y="f18"/>
                      <a:pt x="f19" y="f20"/>
                    </a:cubicBezTo>
                    <a:cubicBezTo>
                      <a:pt x="f21" y="f22"/>
                      <a:pt x="f23" y="f5"/>
                      <a:pt x="f23" y="f5"/>
                    </a:cubicBezTo>
                    <a:cubicBezTo>
                      <a:pt x="f23" y="f5"/>
                      <a:pt x="f12" y="f24"/>
                      <a:pt x="f25" y="f26"/>
                    </a:cubicBezTo>
                    <a:cubicBezTo>
                      <a:pt x="f27" y="f28"/>
                      <a:pt x="f29" y="f30"/>
                      <a:pt x="f29" y="f31"/>
                    </a:cubicBezTo>
                    <a:cubicBezTo>
                      <a:pt x="f29" y="f32"/>
                      <a:pt x="f33" y="f34"/>
                      <a:pt x="f35" y="f36"/>
                    </a:cubicBezTo>
                    <a:cubicBezTo>
                      <a:pt x="f5" y="f37"/>
                      <a:pt x="f5" y="f37"/>
                      <a:pt x="f5" y="f37"/>
                    </a:cubicBezTo>
                    <a:cubicBezTo>
                      <a:pt x="f5" y="f37"/>
                      <a:pt x="f35" y="f38"/>
                      <a:pt x="f39" y="f40"/>
                    </a:cubicBezTo>
                    <a:cubicBezTo>
                      <a:pt x="f41" y="f42"/>
                      <a:pt x="f43" y="f7"/>
                      <a:pt x="f43" y="f7"/>
                    </a:cubicBezTo>
                    <a:cubicBezTo>
                      <a:pt x="f43" y="f7"/>
                      <a:pt x="f43" y="f7"/>
                      <a:pt x="f6" y="f44"/>
                    </a:cubicBezTo>
                    <a:cubicBezTo>
                      <a:pt x="f6" y="f44"/>
                      <a:pt x="f45" y="f46"/>
                      <a:pt x="f8" y="f9"/>
                    </a:cubicBezTo>
                    <a:close/>
                  </a:path>
                </a:pathLst>
              </a:custGeom>
              <a:solidFill>
                <a:srgbClr val="FFF7D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67" name="Freeform 178">
                <a:extLst>
                  <a:ext uri="{FF2B5EF4-FFF2-40B4-BE49-F238E27FC236}">
                    <a16:creationId xmlns:a16="http://schemas.microsoft.com/office/drawing/2014/main" id="{83D6B43C-87F8-4B3B-A5A6-0C2A5EC7840A}"/>
                  </a:ext>
                </a:extLst>
              </p:cNvPr>
              <p:cNvSpPr/>
              <p:nvPr/>
            </p:nvSpPr>
            <p:spPr>
              <a:xfrm>
                <a:off x="2022698" y="4527551"/>
                <a:ext cx="236820" cy="872191"/>
              </a:xfrm>
              <a:custGeom>
                <a:avLst/>
                <a:gdLst>
                  <a:gd name="f0" fmla="val 10800000"/>
                  <a:gd name="f1" fmla="val 5400000"/>
                  <a:gd name="f2" fmla="val 180"/>
                  <a:gd name="f3" fmla="val w"/>
                  <a:gd name="f4" fmla="val h"/>
                  <a:gd name="f5" fmla="val 0"/>
                  <a:gd name="f6" fmla="val 164"/>
                  <a:gd name="f7" fmla="val 605"/>
                  <a:gd name="f8" fmla="val 4"/>
                  <a:gd name="f9" fmla="val 83"/>
                  <a:gd name="f10" fmla="val 46"/>
                  <a:gd name="f11" fmla="val 127"/>
                  <a:gd name="f12" fmla="val 452"/>
                  <a:gd name="f13" fmla="val 547"/>
                  <a:gd name="f14" fmla="val 110"/>
                  <a:gd name="f15" fmla="val 591"/>
                  <a:gd name="f16" fmla="val 128"/>
                  <a:gd name="f17" fmla="val 142"/>
                  <a:gd name="f18" fmla="val 597"/>
                  <a:gd name="f19" fmla="val 475"/>
                  <a:gd name="f20" fmla="val 65"/>
                  <a:gd name="f21" fmla="val 124"/>
                  <a:gd name="f22" fmla="val 76"/>
                  <a:gd name="f23" fmla="val 61"/>
                  <a:gd name="f24" fmla="+- 0 0 -90"/>
                  <a:gd name="f25" fmla="*/ f3 1 164"/>
                  <a:gd name="f26" fmla="*/ f4 1 605"/>
                  <a:gd name="f27" fmla="+- f7 0 f5"/>
                  <a:gd name="f28" fmla="+- f6 0 f5"/>
                  <a:gd name="f29" fmla="*/ f24 f0 1"/>
                  <a:gd name="f30" fmla="*/ f28 1 164"/>
                  <a:gd name="f31" fmla="*/ f27 1 605"/>
                  <a:gd name="f32" fmla="*/ 164 f28 1"/>
                  <a:gd name="f33" fmla="*/ 4 f27 1"/>
                  <a:gd name="f34" fmla="*/ 46 f28 1"/>
                  <a:gd name="f35" fmla="*/ 127 f27 1"/>
                  <a:gd name="f36" fmla="*/ 110 f28 1"/>
                  <a:gd name="f37" fmla="*/ 591 f27 1"/>
                  <a:gd name="f38" fmla="*/ 142 f28 1"/>
                  <a:gd name="f39" fmla="*/ 597 f27 1"/>
                  <a:gd name="f40" fmla="*/ 65 f28 1"/>
                  <a:gd name="f41" fmla="*/ 124 f27 1"/>
                  <a:gd name="f42" fmla="*/ f29 1 f2"/>
                  <a:gd name="f43" fmla="*/ f32 1 164"/>
                  <a:gd name="f44" fmla="*/ f33 1 605"/>
                  <a:gd name="f45" fmla="*/ f34 1 164"/>
                  <a:gd name="f46" fmla="*/ f35 1 605"/>
                  <a:gd name="f47" fmla="*/ f36 1 164"/>
                  <a:gd name="f48" fmla="*/ f37 1 605"/>
                  <a:gd name="f49" fmla="*/ f38 1 164"/>
                  <a:gd name="f50" fmla="*/ f39 1 605"/>
                  <a:gd name="f51" fmla="*/ f40 1 164"/>
                  <a:gd name="f52" fmla="*/ f41 1 605"/>
                  <a:gd name="f53" fmla="*/ 0 1 f30"/>
                  <a:gd name="f54" fmla="*/ f6 1 f30"/>
                  <a:gd name="f55" fmla="*/ 0 1 f31"/>
                  <a:gd name="f56" fmla="*/ f7 1 f31"/>
                  <a:gd name="f57" fmla="+- f42 0 f1"/>
                  <a:gd name="f58" fmla="*/ f43 1 f30"/>
                  <a:gd name="f59" fmla="*/ f44 1 f31"/>
                  <a:gd name="f60" fmla="*/ f45 1 f30"/>
                  <a:gd name="f61" fmla="*/ f46 1 f31"/>
                  <a:gd name="f62" fmla="*/ f47 1 f30"/>
                  <a:gd name="f63" fmla="*/ f48 1 f31"/>
                  <a:gd name="f64" fmla="*/ f49 1 f30"/>
                  <a:gd name="f65" fmla="*/ f50 1 f31"/>
                  <a:gd name="f66" fmla="*/ f51 1 f30"/>
                  <a:gd name="f67" fmla="*/ f52 1 f31"/>
                  <a:gd name="f68" fmla="*/ f53 f25 1"/>
                  <a:gd name="f69" fmla="*/ f54 f25 1"/>
                  <a:gd name="f70" fmla="*/ f56 f26 1"/>
                  <a:gd name="f71" fmla="*/ f55 f26 1"/>
                  <a:gd name="f72" fmla="*/ f58 f25 1"/>
                  <a:gd name="f73" fmla="*/ f59 f26 1"/>
                  <a:gd name="f74" fmla="*/ f60 f25 1"/>
                  <a:gd name="f75" fmla="*/ f61 f26 1"/>
                  <a:gd name="f76" fmla="*/ f62 f25 1"/>
                  <a:gd name="f77" fmla="*/ f63 f26 1"/>
                  <a:gd name="f78" fmla="*/ f64 f25 1"/>
                  <a:gd name="f79" fmla="*/ f65 f26 1"/>
                  <a:gd name="f80" fmla="*/ f66 f25 1"/>
                  <a:gd name="f81" fmla="*/ f67 f26 1"/>
                </a:gdLst>
                <a:ahLst/>
                <a:cxnLst>
                  <a:cxn ang="3cd4">
                    <a:pos x="hc" y="t"/>
                  </a:cxn>
                  <a:cxn ang="0">
                    <a:pos x="r" y="vc"/>
                  </a:cxn>
                  <a:cxn ang="cd4">
                    <a:pos x="hc" y="b"/>
                  </a:cxn>
                  <a:cxn ang="cd2">
                    <a:pos x="l" y="vc"/>
                  </a:cxn>
                  <a:cxn ang="f57">
                    <a:pos x="f72" y="f73"/>
                  </a:cxn>
                  <a:cxn ang="f57">
                    <a:pos x="f74" y="f75"/>
                  </a:cxn>
                  <a:cxn ang="f57">
                    <a:pos x="f76" y="f77"/>
                  </a:cxn>
                  <a:cxn ang="f57">
                    <a:pos x="f78" y="f79"/>
                  </a:cxn>
                  <a:cxn ang="f57">
                    <a:pos x="f80" y="f81"/>
                  </a:cxn>
                  <a:cxn ang="f57">
                    <a:pos x="f72" y="f73"/>
                  </a:cxn>
                </a:cxnLst>
                <a:rect l="f68" t="f71" r="f69" b="f70"/>
                <a:pathLst>
                  <a:path w="164" h="605">
                    <a:moveTo>
                      <a:pt x="f6" y="f8"/>
                    </a:moveTo>
                    <a:cubicBezTo>
                      <a:pt x="f6" y="f8"/>
                      <a:pt x="f9" y="f5"/>
                      <a:pt x="f10" y="f11"/>
                    </a:cubicBezTo>
                    <a:cubicBezTo>
                      <a:pt x="f5" y="f12"/>
                      <a:pt x="f9" y="f13"/>
                      <a:pt x="f14" y="f15"/>
                    </a:cubicBezTo>
                    <a:cubicBezTo>
                      <a:pt x="f16" y="f7"/>
                      <a:pt x="f17" y="f18"/>
                      <a:pt x="f17" y="f18"/>
                    </a:cubicBezTo>
                    <a:cubicBezTo>
                      <a:pt x="f17" y="f18"/>
                      <a:pt x="f5" y="f19"/>
                      <a:pt x="f20" y="f21"/>
                    </a:cubicBezTo>
                    <a:cubicBezTo>
                      <a:pt x="f22" y="f23"/>
                      <a:pt x="f6" y="f8"/>
                      <a:pt x="f6" y="f8"/>
                    </a:cubicBezTo>
                    <a:close/>
                  </a:path>
                </a:pathLst>
              </a:custGeom>
              <a:solidFill>
                <a:srgbClr val="D2792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68" name="Freeform 179">
                <a:extLst>
                  <a:ext uri="{FF2B5EF4-FFF2-40B4-BE49-F238E27FC236}">
                    <a16:creationId xmlns:a16="http://schemas.microsoft.com/office/drawing/2014/main" id="{2D311556-6FD0-4050-989B-8EF0A03032D6}"/>
                  </a:ext>
                </a:extLst>
              </p:cNvPr>
              <p:cNvSpPr/>
              <p:nvPr/>
            </p:nvSpPr>
            <p:spPr>
              <a:xfrm>
                <a:off x="1705319" y="4479938"/>
                <a:ext cx="355226" cy="831911"/>
              </a:xfrm>
              <a:custGeom>
                <a:avLst/>
                <a:gdLst>
                  <a:gd name="f0" fmla="val 10800000"/>
                  <a:gd name="f1" fmla="val 5400000"/>
                  <a:gd name="f2" fmla="val 360"/>
                  <a:gd name="f3" fmla="val 180"/>
                  <a:gd name="f4" fmla="val w"/>
                  <a:gd name="f5" fmla="val h"/>
                  <a:gd name="f6" fmla="val 0"/>
                  <a:gd name="f7" fmla="val 246"/>
                  <a:gd name="f8" fmla="val 577"/>
                  <a:gd name="f9" fmla="val 77"/>
                  <a:gd name="f10" fmla="val 389"/>
                  <a:gd name="f11" fmla="val 75"/>
                  <a:gd name="f12" fmla="val 44"/>
                  <a:gd name="f13" fmla="val 269"/>
                  <a:gd name="f14" fmla="val 82"/>
                  <a:gd name="f15" fmla="val 153"/>
                  <a:gd name="f16" fmla="val 108"/>
                  <a:gd name="f17" fmla="val 70"/>
                  <a:gd name="f18" fmla="val 179"/>
                  <a:gd name="f19" fmla="val 27"/>
                  <a:gd name="f20" fmla="val 224"/>
                  <a:gd name="f21" fmla="val 13"/>
                  <a:gd name="f22" fmla="val 174"/>
                  <a:gd name="f23" fmla="val 118"/>
                  <a:gd name="f24" fmla="val 33"/>
                  <a:gd name="f25" fmla="val 52"/>
                  <a:gd name="f26" fmla="val 63"/>
                  <a:gd name="f27" fmla="val 38"/>
                  <a:gd name="f28" fmla="val 94"/>
                  <a:gd name="f29" fmla="val 24"/>
                  <a:gd name="f30" fmla="val 126"/>
                  <a:gd name="f31" fmla="val 240"/>
                  <a:gd name="f32" fmla="val 30"/>
                  <a:gd name="f33" fmla="val 391"/>
                  <a:gd name="f34" fmla="val 58"/>
                  <a:gd name="f35" fmla="val 544"/>
                  <a:gd name="f36" fmla="val 165"/>
                  <a:gd name="f37" fmla="val 573"/>
                  <a:gd name="f38" fmla="val 161"/>
                  <a:gd name="f39" fmla="val 539"/>
                  <a:gd name="f40" fmla="val 447"/>
                  <a:gd name="f41" fmla="+- 0 0 -90"/>
                  <a:gd name="f42" fmla="*/ f4 1 246"/>
                  <a:gd name="f43" fmla="*/ f5 1 577"/>
                  <a:gd name="f44" fmla="+- f8 0 f6"/>
                  <a:gd name="f45" fmla="+- f7 0 f6"/>
                  <a:gd name="f46" fmla="*/ f41 f0 1"/>
                  <a:gd name="f47" fmla="*/ f45 1 246"/>
                  <a:gd name="f48" fmla="*/ f44 1 577"/>
                  <a:gd name="f49" fmla="*/ 77 f45 1"/>
                  <a:gd name="f50" fmla="*/ 389 f44 1"/>
                  <a:gd name="f51" fmla="*/ 82 f45 1"/>
                  <a:gd name="f52" fmla="*/ 153 f44 1"/>
                  <a:gd name="f53" fmla="*/ 224 f45 1"/>
                  <a:gd name="f54" fmla="*/ 13 f44 1"/>
                  <a:gd name="f55" fmla="*/ 118 f45 1"/>
                  <a:gd name="f56" fmla="*/ 33 f44 1"/>
                  <a:gd name="f57" fmla="*/ 38 f45 1"/>
                  <a:gd name="f58" fmla="*/ 94 f44 1"/>
                  <a:gd name="f59" fmla="*/ 30 f45 1"/>
                  <a:gd name="f60" fmla="*/ 391 f44 1"/>
                  <a:gd name="f61" fmla="*/ 246 f45 1"/>
                  <a:gd name="f62" fmla="*/ 573 f44 1"/>
                  <a:gd name="f63" fmla="*/ f46 1 f3"/>
                  <a:gd name="f64" fmla="*/ f49 1 246"/>
                  <a:gd name="f65" fmla="*/ f50 1 577"/>
                  <a:gd name="f66" fmla="*/ f51 1 246"/>
                  <a:gd name="f67" fmla="*/ f52 1 577"/>
                  <a:gd name="f68" fmla="*/ f53 1 246"/>
                  <a:gd name="f69" fmla="*/ f54 1 577"/>
                  <a:gd name="f70" fmla="*/ f55 1 246"/>
                  <a:gd name="f71" fmla="*/ f56 1 577"/>
                  <a:gd name="f72" fmla="*/ f57 1 246"/>
                  <a:gd name="f73" fmla="*/ f58 1 577"/>
                  <a:gd name="f74" fmla="*/ f59 1 246"/>
                  <a:gd name="f75" fmla="*/ f60 1 577"/>
                  <a:gd name="f76" fmla="*/ f61 1 246"/>
                  <a:gd name="f77" fmla="*/ f62 1 577"/>
                  <a:gd name="f78" fmla="*/ 0 1 f47"/>
                  <a:gd name="f79" fmla="*/ f7 1 f47"/>
                  <a:gd name="f80" fmla="*/ 0 1 f48"/>
                  <a:gd name="f81" fmla="*/ f8 1 f48"/>
                  <a:gd name="f82" fmla="+- f63 0 f1"/>
                  <a:gd name="f83" fmla="*/ f64 1 f47"/>
                  <a:gd name="f84" fmla="*/ f65 1 f48"/>
                  <a:gd name="f85" fmla="*/ f66 1 f47"/>
                  <a:gd name="f86" fmla="*/ f67 1 f48"/>
                  <a:gd name="f87" fmla="*/ f68 1 f47"/>
                  <a:gd name="f88" fmla="*/ f69 1 f48"/>
                  <a:gd name="f89" fmla="*/ f70 1 f47"/>
                  <a:gd name="f90" fmla="*/ f71 1 f48"/>
                  <a:gd name="f91" fmla="*/ f72 1 f47"/>
                  <a:gd name="f92" fmla="*/ f73 1 f48"/>
                  <a:gd name="f93" fmla="*/ f74 1 f47"/>
                  <a:gd name="f94" fmla="*/ f75 1 f48"/>
                  <a:gd name="f95" fmla="*/ f76 1 f47"/>
                  <a:gd name="f96" fmla="*/ f77 1 f48"/>
                  <a:gd name="f97" fmla="*/ f78 f42 1"/>
                  <a:gd name="f98" fmla="*/ f79 f42 1"/>
                  <a:gd name="f99" fmla="*/ f81 f43 1"/>
                  <a:gd name="f100" fmla="*/ f80 f43 1"/>
                  <a:gd name="f101" fmla="*/ f83 f42 1"/>
                  <a:gd name="f102" fmla="*/ f84 f43 1"/>
                  <a:gd name="f103" fmla="*/ f85 f42 1"/>
                  <a:gd name="f104" fmla="*/ f86 f43 1"/>
                  <a:gd name="f105" fmla="*/ f87 f42 1"/>
                  <a:gd name="f106" fmla="*/ f88 f43 1"/>
                  <a:gd name="f107" fmla="*/ f89 f42 1"/>
                  <a:gd name="f108" fmla="*/ f90 f43 1"/>
                  <a:gd name="f109" fmla="*/ f91 f42 1"/>
                  <a:gd name="f110" fmla="*/ f92 f43 1"/>
                  <a:gd name="f111" fmla="*/ f93 f42 1"/>
                  <a:gd name="f112" fmla="*/ f94 f43 1"/>
                  <a:gd name="f113" fmla="*/ f95 f42 1"/>
                  <a:gd name="f114" fmla="*/ f96 f43 1"/>
                </a:gdLst>
                <a:ahLst/>
                <a:cxnLst>
                  <a:cxn ang="3cd4">
                    <a:pos x="hc" y="t"/>
                  </a:cxn>
                  <a:cxn ang="0">
                    <a:pos x="r" y="vc"/>
                  </a:cxn>
                  <a:cxn ang="cd4">
                    <a:pos x="hc" y="b"/>
                  </a:cxn>
                  <a:cxn ang="cd2">
                    <a:pos x="l" y="vc"/>
                  </a:cxn>
                  <a:cxn ang="f82">
                    <a:pos x="f101" y="f102"/>
                  </a:cxn>
                  <a:cxn ang="f82">
                    <a:pos x="f103" y="f104"/>
                  </a:cxn>
                  <a:cxn ang="f82">
                    <a:pos x="f105" y="f106"/>
                  </a:cxn>
                  <a:cxn ang="f82">
                    <a:pos x="f107" y="f108"/>
                  </a:cxn>
                  <a:cxn ang="f82">
                    <a:pos x="f109" y="f110"/>
                  </a:cxn>
                  <a:cxn ang="f82">
                    <a:pos x="f111" y="f112"/>
                  </a:cxn>
                  <a:cxn ang="f82">
                    <a:pos x="f113" y="f114"/>
                  </a:cxn>
                  <a:cxn ang="f82">
                    <a:pos x="f101" y="f102"/>
                  </a:cxn>
                </a:cxnLst>
                <a:rect l="f97" t="f100" r="f98" b="f99"/>
                <a:pathLst>
                  <a:path w="246" h="577">
                    <a:moveTo>
                      <a:pt x="f9" y="f10"/>
                    </a:moveTo>
                    <a:cubicBezTo>
                      <a:pt x="f11" y="f2"/>
                      <a:pt x="f12" y="f13"/>
                      <a:pt x="f14" y="f15"/>
                    </a:cubicBezTo>
                    <a:cubicBezTo>
                      <a:pt x="f16" y="f17"/>
                      <a:pt x="f18" y="f19"/>
                      <a:pt x="f20" y="f21"/>
                    </a:cubicBezTo>
                    <a:cubicBezTo>
                      <a:pt x="f22" y="f6"/>
                      <a:pt x="f23" y="f24"/>
                      <a:pt x="f23" y="f24"/>
                    </a:cubicBezTo>
                    <a:cubicBezTo>
                      <a:pt x="f23" y="f24"/>
                      <a:pt x="f25" y="f26"/>
                      <a:pt x="f27" y="f28"/>
                    </a:cubicBezTo>
                    <a:cubicBezTo>
                      <a:pt x="f29" y="f30"/>
                      <a:pt x="f6" y="f31"/>
                      <a:pt x="f32" y="f33"/>
                    </a:cubicBezTo>
                    <a:cubicBezTo>
                      <a:pt x="f34" y="f35"/>
                      <a:pt x="f36" y="f8"/>
                      <a:pt x="f7" y="f37"/>
                    </a:cubicBezTo>
                    <a:cubicBezTo>
                      <a:pt x="f38" y="f39"/>
                      <a:pt x="f14" y="f40"/>
                      <a:pt x="f9" y="f10"/>
                    </a:cubicBezTo>
                    <a:close/>
                  </a:path>
                </a:pathLst>
              </a:custGeom>
              <a:solidFill>
                <a:srgbClr val="FFF7D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69" name="Freeform 180">
                <a:extLst>
                  <a:ext uri="{FF2B5EF4-FFF2-40B4-BE49-F238E27FC236}">
                    <a16:creationId xmlns:a16="http://schemas.microsoft.com/office/drawing/2014/main" id="{17F8DE0B-71DD-488A-91A0-8D767F3BE63E}"/>
                  </a:ext>
                </a:extLst>
              </p:cNvPr>
              <p:cNvSpPr/>
              <p:nvPr/>
            </p:nvSpPr>
            <p:spPr>
              <a:xfrm>
                <a:off x="1714472" y="4468343"/>
                <a:ext cx="288081" cy="795893"/>
              </a:xfrm>
              <a:custGeom>
                <a:avLst/>
                <a:gdLst>
                  <a:gd name="f0" fmla="val 10800000"/>
                  <a:gd name="f1" fmla="val 5400000"/>
                  <a:gd name="f2" fmla="val 180"/>
                  <a:gd name="f3" fmla="val w"/>
                  <a:gd name="f4" fmla="val h"/>
                  <a:gd name="f5" fmla="val 0"/>
                  <a:gd name="f6" fmla="val 200"/>
                  <a:gd name="f7" fmla="val 552"/>
                  <a:gd name="f8" fmla="val 18"/>
                  <a:gd name="f9" fmla="val 189"/>
                  <a:gd name="f10" fmla="val 130"/>
                  <a:gd name="f11" fmla="val 16"/>
                  <a:gd name="f12" fmla="val 107"/>
                  <a:gd name="f13" fmla="val 30"/>
                  <a:gd name="f14" fmla="val 85"/>
                  <a:gd name="f15" fmla="val 44"/>
                  <a:gd name="f16" fmla="val 54"/>
                  <a:gd name="f17" fmla="val 90"/>
                  <a:gd name="f18" fmla="val 29"/>
                  <a:gd name="f19" fmla="val 146"/>
                  <a:gd name="f20" fmla="val 4"/>
                  <a:gd name="f21" fmla="val 202"/>
                  <a:gd name="f22" fmla="val 262"/>
                  <a:gd name="f23" fmla="val 370"/>
                  <a:gd name="f24" fmla="val 32"/>
                  <a:gd name="f25" fmla="val 480"/>
                  <a:gd name="f26" fmla="val 136"/>
                  <a:gd name="f27" fmla="val 139"/>
                  <a:gd name="f28" fmla="val 545"/>
                  <a:gd name="f29" fmla="val 140"/>
                  <a:gd name="f30" fmla="val 537"/>
                  <a:gd name="f31" fmla="val 96"/>
                  <a:gd name="f32" fmla="val 504"/>
                  <a:gd name="f33" fmla="val 58"/>
                  <a:gd name="f34" fmla="val 456"/>
                  <a:gd name="f35" fmla="val 50"/>
                  <a:gd name="f36" fmla="val 426"/>
                  <a:gd name="f37" fmla="val 41"/>
                  <a:gd name="f38" fmla="val 390"/>
                  <a:gd name="f39" fmla="val 20"/>
                  <a:gd name="f40" fmla="val 354"/>
                  <a:gd name="f41" fmla="val 298"/>
                  <a:gd name="f42" fmla="val 241"/>
                  <a:gd name="f43" fmla="val 38"/>
                  <a:gd name="f44" fmla="val 173"/>
                  <a:gd name="f45" fmla="val 71"/>
                  <a:gd name="f46" fmla="val 103"/>
                  <a:gd name="f47" fmla="val 33"/>
                  <a:gd name="f48" fmla="val 175"/>
                  <a:gd name="f49" fmla="val 24"/>
                  <a:gd name="f50" fmla="+- 0 0 -90"/>
                  <a:gd name="f51" fmla="*/ f3 1 200"/>
                  <a:gd name="f52" fmla="*/ f4 1 552"/>
                  <a:gd name="f53" fmla="+- f7 0 f5"/>
                  <a:gd name="f54" fmla="+- f6 0 f5"/>
                  <a:gd name="f55" fmla="*/ f50 f0 1"/>
                  <a:gd name="f56" fmla="*/ f54 1 200"/>
                  <a:gd name="f57" fmla="*/ f53 1 552"/>
                  <a:gd name="f58" fmla="*/ 200 f54 1"/>
                  <a:gd name="f59" fmla="*/ 18 f53 1"/>
                  <a:gd name="f60" fmla="*/ 107 f54 1"/>
                  <a:gd name="f61" fmla="*/ 30 f53 1"/>
                  <a:gd name="f62" fmla="*/ 29 f54 1"/>
                  <a:gd name="f63" fmla="*/ 146 f53 1"/>
                  <a:gd name="f64" fmla="*/ 16 f54 1"/>
                  <a:gd name="f65" fmla="*/ 370 f53 1"/>
                  <a:gd name="f66" fmla="*/ 136 f54 1"/>
                  <a:gd name="f67" fmla="*/ 552 f53 1"/>
                  <a:gd name="f68" fmla="*/ 140 f54 1"/>
                  <a:gd name="f69" fmla="*/ 537 f53 1"/>
                  <a:gd name="f70" fmla="*/ 50 f54 1"/>
                  <a:gd name="f71" fmla="*/ 426 f53 1"/>
                  <a:gd name="f72" fmla="*/ 20 f54 1"/>
                  <a:gd name="f73" fmla="*/ 298 f53 1"/>
                  <a:gd name="f74" fmla="*/ 71 f54 1"/>
                  <a:gd name="f75" fmla="*/ 103 f53 1"/>
                  <a:gd name="f76" fmla="*/ f55 1 f2"/>
                  <a:gd name="f77" fmla="*/ f58 1 200"/>
                  <a:gd name="f78" fmla="*/ f59 1 552"/>
                  <a:gd name="f79" fmla="*/ f60 1 200"/>
                  <a:gd name="f80" fmla="*/ f61 1 552"/>
                  <a:gd name="f81" fmla="*/ f62 1 200"/>
                  <a:gd name="f82" fmla="*/ f63 1 552"/>
                  <a:gd name="f83" fmla="*/ f64 1 200"/>
                  <a:gd name="f84" fmla="*/ f65 1 552"/>
                  <a:gd name="f85" fmla="*/ f66 1 200"/>
                  <a:gd name="f86" fmla="*/ f67 1 552"/>
                  <a:gd name="f87" fmla="*/ f68 1 200"/>
                  <a:gd name="f88" fmla="*/ f69 1 552"/>
                  <a:gd name="f89" fmla="*/ f70 1 200"/>
                  <a:gd name="f90" fmla="*/ f71 1 552"/>
                  <a:gd name="f91" fmla="*/ f72 1 200"/>
                  <a:gd name="f92" fmla="*/ f73 1 552"/>
                  <a:gd name="f93" fmla="*/ f74 1 200"/>
                  <a:gd name="f94" fmla="*/ f75 1 552"/>
                  <a:gd name="f95" fmla="*/ 0 1 f56"/>
                  <a:gd name="f96" fmla="*/ f6 1 f56"/>
                  <a:gd name="f97" fmla="*/ 0 1 f57"/>
                  <a:gd name="f98" fmla="*/ f7 1 f57"/>
                  <a:gd name="f99" fmla="+- f76 0 f1"/>
                  <a:gd name="f100" fmla="*/ f77 1 f56"/>
                  <a:gd name="f101" fmla="*/ f78 1 f57"/>
                  <a:gd name="f102" fmla="*/ f79 1 f56"/>
                  <a:gd name="f103" fmla="*/ f80 1 f57"/>
                  <a:gd name="f104" fmla="*/ f81 1 f56"/>
                  <a:gd name="f105" fmla="*/ f82 1 f57"/>
                  <a:gd name="f106" fmla="*/ f83 1 f56"/>
                  <a:gd name="f107" fmla="*/ f84 1 f57"/>
                  <a:gd name="f108" fmla="*/ f85 1 f56"/>
                  <a:gd name="f109" fmla="*/ f86 1 f57"/>
                  <a:gd name="f110" fmla="*/ f87 1 f56"/>
                  <a:gd name="f111" fmla="*/ f88 1 f57"/>
                  <a:gd name="f112" fmla="*/ f89 1 f56"/>
                  <a:gd name="f113" fmla="*/ f90 1 f57"/>
                  <a:gd name="f114" fmla="*/ f91 1 f56"/>
                  <a:gd name="f115" fmla="*/ f92 1 f57"/>
                  <a:gd name="f116" fmla="*/ f93 1 f56"/>
                  <a:gd name="f117" fmla="*/ f94 1 f57"/>
                  <a:gd name="f118" fmla="*/ f95 f51 1"/>
                  <a:gd name="f119" fmla="*/ f96 f51 1"/>
                  <a:gd name="f120" fmla="*/ f98 f52 1"/>
                  <a:gd name="f121" fmla="*/ f97 f52 1"/>
                  <a:gd name="f122" fmla="*/ f100 f51 1"/>
                  <a:gd name="f123" fmla="*/ f101 f52 1"/>
                  <a:gd name="f124" fmla="*/ f102 f51 1"/>
                  <a:gd name="f125" fmla="*/ f103 f52 1"/>
                  <a:gd name="f126" fmla="*/ f104 f51 1"/>
                  <a:gd name="f127" fmla="*/ f105 f52 1"/>
                  <a:gd name="f128" fmla="*/ f106 f51 1"/>
                  <a:gd name="f129" fmla="*/ f107 f52 1"/>
                  <a:gd name="f130" fmla="*/ f108 f51 1"/>
                  <a:gd name="f131" fmla="*/ f109 f52 1"/>
                  <a:gd name="f132" fmla="*/ f110 f51 1"/>
                  <a:gd name="f133" fmla="*/ f111 f52 1"/>
                  <a:gd name="f134" fmla="*/ f112 f51 1"/>
                  <a:gd name="f135" fmla="*/ f113 f52 1"/>
                  <a:gd name="f136" fmla="*/ f114 f51 1"/>
                  <a:gd name="f137" fmla="*/ f115 f52 1"/>
                  <a:gd name="f138" fmla="*/ f116 f51 1"/>
                  <a:gd name="f139" fmla="*/ f117 f52 1"/>
                </a:gdLst>
                <a:ahLst/>
                <a:cxnLst>
                  <a:cxn ang="3cd4">
                    <a:pos x="hc" y="t"/>
                  </a:cxn>
                  <a:cxn ang="0">
                    <a:pos x="r" y="vc"/>
                  </a:cxn>
                  <a:cxn ang="cd4">
                    <a:pos x="hc" y="b"/>
                  </a:cxn>
                  <a:cxn ang="cd2">
                    <a:pos x="l" y="vc"/>
                  </a:cxn>
                  <a:cxn ang="f99">
                    <a:pos x="f122" y="f123"/>
                  </a:cxn>
                  <a:cxn ang="f99">
                    <a:pos x="f124" y="f125"/>
                  </a:cxn>
                  <a:cxn ang="f99">
                    <a:pos x="f126" y="f127"/>
                  </a:cxn>
                  <a:cxn ang="f99">
                    <a:pos x="f128" y="f129"/>
                  </a:cxn>
                  <a:cxn ang="f99">
                    <a:pos x="f130" y="f131"/>
                  </a:cxn>
                  <a:cxn ang="f99">
                    <a:pos x="f132" y="f133"/>
                  </a:cxn>
                  <a:cxn ang="f99">
                    <a:pos x="f134" y="f135"/>
                  </a:cxn>
                  <a:cxn ang="f99">
                    <a:pos x="f136" y="f137"/>
                  </a:cxn>
                  <a:cxn ang="f99">
                    <a:pos x="f138" y="f139"/>
                  </a:cxn>
                  <a:cxn ang="f99">
                    <a:pos x="f122" y="f123"/>
                  </a:cxn>
                </a:cxnLst>
                <a:rect l="f118" t="f121" r="f119" b="f120"/>
                <a:pathLst>
                  <a:path w="200" h="552">
                    <a:moveTo>
                      <a:pt x="f6" y="f8"/>
                    </a:moveTo>
                    <a:cubicBezTo>
                      <a:pt x="f9" y="f5"/>
                      <a:pt x="f10" y="f11"/>
                      <a:pt x="f12" y="f13"/>
                    </a:cubicBezTo>
                    <a:cubicBezTo>
                      <a:pt x="f14" y="f15"/>
                      <a:pt x="f16" y="f17"/>
                      <a:pt x="f18" y="f19"/>
                    </a:cubicBezTo>
                    <a:cubicBezTo>
                      <a:pt x="f20" y="f21"/>
                      <a:pt x="f5" y="f22"/>
                      <a:pt x="f11" y="f23"/>
                    </a:cubicBezTo>
                    <a:cubicBezTo>
                      <a:pt x="f24" y="f25"/>
                      <a:pt x="f26" y="f7"/>
                      <a:pt x="f26" y="f7"/>
                    </a:cubicBezTo>
                    <a:cubicBezTo>
                      <a:pt x="f26" y="f7"/>
                      <a:pt x="f27" y="f28"/>
                      <a:pt x="f29" y="f30"/>
                    </a:cubicBezTo>
                    <a:cubicBezTo>
                      <a:pt x="f31" y="f32"/>
                      <a:pt x="f33" y="f34"/>
                      <a:pt x="f35" y="f36"/>
                    </a:cubicBezTo>
                    <a:cubicBezTo>
                      <a:pt x="f37" y="f38"/>
                      <a:pt x="f39" y="f40"/>
                      <a:pt x="f39" y="f41"/>
                    </a:cubicBezTo>
                    <a:cubicBezTo>
                      <a:pt x="f39" y="f42"/>
                      <a:pt x="f43" y="f44"/>
                      <a:pt x="f45" y="f46"/>
                    </a:cubicBezTo>
                    <a:cubicBezTo>
                      <a:pt x="f46" y="f47"/>
                      <a:pt x="f48" y="f49"/>
                      <a:pt x="f6" y="f8"/>
                    </a:cubicBezTo>
                    <a:close/>
                  </a:path>
                </a:pathLst>
              </a:custGeom>
              <a:solidFill>
                <a:srgbClr val="D2792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70" name="Freeform 190">
                <a:extLst>
                  <a:ext uri="{FF2B5EF4-FFF2-40B4-BE49-F238E27FC236}">
                    <a16:creationId xmlns:a16="http://schemas.microsoft.com/office/drawing/2014/main" id="{1BDEB3DE-C45A-4A93-9E37-0E3081D727B8}"/>
                  </a:ext>
                </a:extLst>
              </p:cNvPr>
              <p:cNvSpPr/>
              <p:nvPr/>
            </p:nvSpPr>
            <p:spPr>
              <a:xfrm>
                <a:off x="0" y="3919026"/>
                <a:ext cx="2570799" cy="2387690"/>
              </a:xfrm>
              <a:custGeom>
                <a:avLst/>
                <a:gdLst>
                  <a:gd name="f0" fmla="val 10800000"/>
                  <a:gd name="f1" fmla="val 5400000"/>
                  <a:gd name="f2" fmla="val 180"/>
                  <a:gd name="f3" fmla="val w"/>
                  <a:gd name="f4" fmla="val h"/>
                  <a:gd name="f5" fmla="val 0"/>
                  <a:gd name="f6" fmla="val 1783"/>
                  <a:gd name="f7" fmla="val 1656"/>
                  <a:gd name="f8" fmla="val 349"/>
                  <a:gd name="f9" fmla="val 1559"/>
                  <a:gd name="f10" fmla="val 472"/>
                  <a:gd name="f11" fmla="val 1626"/>
                  <a:gd name="f12" fmla="val 765"/>
                  <a:gd name="f13" fmla="val 1637"/>
                  <a:gd name="f14" fmla="val 906"/>
                  <a:gd name="f15" fmla="val 1645"/>
                  <a:gd name="f16" fmla="val 1093"/>
                  <a:gd name="f17" fmla="val 1368"/>
                  <a:gd name="f18" fmla="val 1632"/>
                  <a:gd name="f19" fmla="val 1491"/>
                  <a:gd name="f20" fmla="val 1549"/>
                  <a:gd name="f21" fmla="val 1569"/>
                  <a:gd name="f22" fmla="val 1495"/>
                  <a:gd name="f23" fmla="val 1663"/>
                  <a:gd name="f24" fmla="val 1319"/>
                  <a:gd name="f25" fmla="val 1698"/>
                  <a:gd name="f26" fmla="val 1231"/>
                  <a:gd name="f27" fmla="val 1747"/>
                  <a:gd name="f28" fmla="val 1102"/>
                  <a:gd name="f29" fmla="val 945"/>
                  <a:gd name="f30" fmla="val 1676"/>
                  <a:gd name="f31" fmla="val 679"/>
                  <a:gd name="f32" fmla="val 1591"/>
                  <a:gd name="f33" fmla="val 465"/>
                  <a:gd name="f34" fmla="val 1416"/>
                  <a:gd name="f35" fmla="val 355"/>
                  <a:gd name="f36" fmla="val 1292"/>
                  <a:gd name="f37" fmla="val 365"/>
                  <a:gd name="f38" fmla="val 1247"/>
                  <a:gd name="f39" fmla="val 284"/>
                  <a:gd name="f40" fmla="val 1141"/>
                  <a:gd name="f41" fmla="val 207"/>
                  <a:gd name="f42" fmla="val 1000"/>
                  <a:gd name="f43" fmla="val 206"/>
                  <a:gd name="f44" fmla="val 992"/>
                  <a:gd name="f45" fmla="val 122"/>
                  <a:gd name="f46" fmla="val 979"/>
                  <a:gd name="f47" fmla="val 83"/>
                  <a:gd name="f48" fmla="val 949"/>
                  <a:gd name="f49" fmla="val 28"/>
                  <a:gd name="f50" fmla="val 897"/>
                  <a:gd name="f51" fmla="val 782"/>
                  <a:gd name="f52" fmla="val 21"/>
                  <a:gd name="f53" fmla="val 747"/>
                  <a:gd name="f54" fmla="val 49"/>
                  <a:gd name="f55" fmla="val 773"/>
                  <a:gd name="f56" fmla="val 93"/>
                  <a:gd name="f57" fmla="val 780"/>
                  <a:gd name="f58" fmla="val 158"/>
                  <a:gd name="f59" fmla="val 192"/>
                  <a:gd name="f60" fmla="val 649"/>
                  <a:gd name="f61" fmla="val 174"/>
                  <a:gd name="f62" fmla="val 568"/>
                  <a:gd name="f63" fmla="val 208"/>
                  <a:gd name="f64" fmla="val 490"/>
                  <a:gd name="f65" fmla="val 240"/>
                  <a:gd name="f66" fmla="val 406"/>
                  <a:gd name="f67" fmla="val 316"/>
                  <a:gd name="f68" fmla="val 300"/>
                  <a:gd name="f69" fmla="val 338"/>
                  <a:gd name="f70" fmla="val 239"/>
                  <a:gd name="f71" fmla="val 373"/>
                  <a:gd name="f72" fmla="val 161"/>
                  <a:gd name="f73" fmla="val 416"/>
                  <a:gd name="f74" fmla="val 47"/>
                  <a:gd name="f75" fmla="val 521"/>
                  <a:gd name="f76" fmla="val 733"/>
                  <a:gd name="f77" fmla="val 1206"/>
                  <a:gd name="f78" fmla="val 65"/>
                  <a:gd name="f79" fmla="val 1332"/>
                  <a:gd name="f80" fmla="val 204"/>
                  <a:gd name="f81" fmla="val 1482"/>
                  <a:gd name="f82" fmla="+- 0 0 -90"/>
                  <a:gd name="f83" fmla="*/ f3 1 1783"/>
                  <a:gd name="f84" fmla="*/ f4 1 1656"/>
                  <a:gd name="f85" fmla="+- f7 0 f5"/>
                  <a:gd name="f86" fmla="+- f6 0 f5"/>
                  <a:gd name="f87" fmla="*/ f82 f0 1"/>
                  <a:gd name="f88" fmla="*/ f86 1 1783"/>
                  <a:gd name="f89" fmla="*/ f85 1 1656"/>
                  <a:gd name="f90" fmla="*/ 349 f86 1"/>
                  <a:gd name="f91" fmla="*/ 1559 f85 1"/>
                  <a:gd name="f92" fmla="*/ 906 f86 1"/>
                  <a:gd name="f93" fmla="*/ 1645 f85 1"/>
                  <a:gd name="f94" fmla="*/ 1491 f86 1"/>
                  <a:gd name="f95" fmla="*/ 1549 f85 1"/>
                  <a:gd name="f96" fmla="*/ 1698 f86 1"/>
                  <a:gd name="f97" fmla="*/ 1231 f85 1"/>
                  <a:gd name="f98" fmla="*/ 1676 f86 1"/>
                  <a:gd name="f99" fmla="*/ 679 f85 1"/>
                  <a:gd name="f100" fmla="*/ 1292 f86 1"/>
                  <a:gd name="f101" fmla="*/ 365 f85 1"/>
                  <a:gd name="f102" fmla="*/ 1000 f86 1"/>
                  <a:gd name="f103" fmla="*/ 206 f85 1"/>
                  <a:gd name="f104" fmla="*/ 949 f86 1"/>
                  <a:gd name="f105" fmla="*/ 28 f85 1"/>
                  <a:gd name="f106" fmla="*/ 747 f86 1"/>
                  <a:gd name="f107" fmla="*/ 49 f85 1"/>
                  <a:gd name="f108" fmla="*/ 773 f86 1"/>
                  <a:gd name="f109" fmla="*/ 192 f85 1"/>
                  <a:gd name="f110" fmla="*/ 568 f86 1"/>
                  <a:gd name="f111" fmla="*/ 208 f85 1"/>
                  <a:gd name="f112" fmla="*/ 406 f86 1"/>
                  <a:gd name="f113" fmla="*/ 316 f85 1"/>
                  <a:gd name="f114" fmla="*/ 239 f86 1"/>
                  <a:gd name="f115" fmla="*/ 373 f85 1"/>
                  <a:gd name="f116" fmla="*/ 0 f86 1"/>
                  <a:gd name="f117" fmla="*/ 733 f85 1"/>
                  <a:gd name="f118" fmla="*/ 1206 f85 1"/>
                  <a:gd name="f119" fmla="*/ f87 1 f2"/>
                  <a:gd name="f120" fmla="*/ f90 1 1783"/>
                  <a:gd name="f121" fmla="*/ f91 1 1656"/>
                  <a:gd name="f122" fmla="*/ f92 1 1783"/>
                  <a:gd name="f123" fmla="*/ f93 1 1656"/>
                  <a:gd name="f124" fmla="*/ f94 1 1783"/>
                  <a:gd name="f125" fmla="*/ f95 1 1656"/>
                  <a:gd name="f126" fmla="*/ f96 1 1783"/>
                  <a:gd name="f127" fmla="*/ f97 1 1656"/>
                  <a:gd name="f128" fmla="*/ f98 1 1783"/>
                  <a:gd name="f129" fmla="*/ f99 1 1656"/>
                  <a:gd name="f130" fmla="*/ f100 1 1783"/>
                  <a:gd name="f131" fmla="*/ f101 1 1656"/>
                  <a:gd name="f132" fmla="*/ f102 1 1783"/>
                  <a:gd name="f133" fmla="*/ f103 1 1656"/>
                  <a:gd name="f134" fmla="*/ f104 1 1783"/>
                  <a:gd name="f135" fmla="*/ f105 1 1656"/>
                  <a:gd name="f136" fmla="*/ f106 1 1783"/>
                  <a:gd name="f137" fmla="*/ f107 1 1656"/>
                  <a:gd name="f138" fmla="*/ f108 1 1783"/>
                  <a:gd name="f139" fmla="*/ f109 1 1656"/>
                  <a:gd name="f140" fmla="*/ f110 1 1783"/>
                  <a:gd name="f141" fmla="*/ f111 1 1656"/>
                  <a:gd name="f142" fmla="*/ f112 1 1783"/>
                  <a:gd name="f143" fmla="*/ f113 1 1656"/>
                  <a:gd name="f144" fmla="*/ f114 1 1783"/>
                  <a:gd name="f145" fmla="*/ f115 1 1656"/>
                  <a:gd name="f146" fmla="*/ f116 1 1783"/>
                  <a:gd name="f147" fmla="*/ f117 1 1656"/>
                  <a:gd name="f148" fmla="*/ f118 1 1656"/>
                  <a:gd name="f149" fmla="*/ 0 1 f88"/>
                  <a:gd name="f150" fmla="*/ f6 1 f88"/>
                  <a:gd name="f151" fmla="*/ 0 1 f89"/>
                  <a:gd name="f152" fmla="*/ f7 1 f89"/>
                  <a:gd name="f153" fmla="+- f119 0 f1"/>
                  <a:gd name="f154" fmla="*/ f120 1 f88"/>
                  <a:gd name="f155" fmla="*/ f121 1 f89"/>
                  <a:gd name="f156" fmla="*/ f122 1 f88"/>
                  <a:gd name="f157" fmla="*/ f123 1 f89"/>
                  <a:gd name="f158" fmla="*/ f124 1 f88"/>
                  <a:gd name="f159" fmla="*/ f125 1 f89"/>
                  <a:gd name="f160" fmla="*/ f126 1 f88"/>
                  <a:gd name="f161" fmla="*/ f127 1 f89"/>
                  <a:gd name="f162" fmla="*/ f128 1 f88"/>
                  <a:gd name="f163" fmla="*/ f129 1 f89"/>
                  <a:gd name="f164" fmla="*/ f130 1 f88"/>
                  <a:gd name="f165" fmla="*/ f131 1 f89"/>
                  <a:gd name="f166" fmla="*/ f132 1 f88"/>
                  <a:gd name="f167" fmla="*/ f133 1 f89"/>
                  <a:gd name="f168" fmla="*/ f134 1 f88"/>
                  <a:gd name="f169" fmla="*/ f135 1 f89"/>
                  <a:gd name="f170" fmla="*/ f136 1 f88"/>
                  <a:gd name="f171" fmla="*/ f137 1 f89"/>
                  <a:gd name="f172" fmla="*/ f138 1 f88"/>
                  <a:gd name="f173" fmla="*/ f139 1 f89"/>
                  <a:gd name="f174" fmla="*/ f140 1 f88"/>
                  <a:gd name="f175" fmla="*/ f141 1 f89"/>
                  <a:gd name="f176" fmla="*/ f142 1 f88"/>
                  <a:gd name="f177" fmla="*/ f143 1 f89"/>
                  <a:gd name="f178" fmla="*/ f144 1 f88"/>
                  <a:gd name="f179" fmla="*/ f145 1 f89"/>
                  <a:gd name="f180" fmla="*/ f146 1 f88"/>
                  <a:gd name="f181" fmla="*/ f147 1 f89"/>
                  <a:gd name="f182" fmla="*/ f148 1 f89"/>
                  <a:gd name="f183" fmla="*/ f149 f83 1"/>
                  <a:gd name="f184" fmla="*/ f150 f83 1"/>
                  <a:gd name="f185" fmla="*/ f152 f84 1"/>
                  <a:gd name="f186" fmla="*/ f151 f84 1"/>
                  <a:gd name="f187" fmla="*/ f154 f83 1"/>
                  <a:gd name="f188" fmla="*/ f155 f84 1"/>
                  <a:gd name="f189" fmla="*/ f156 f83 1"/>
                  <a:gd name="f190" fmla="*/ f157 f84 1"/>
                  <a:gd name="f191" fmla="*/ f158 f83 1"/>
                  <a:gd name="f192" fmla="*/ f159 f84 1"/>
                  <a:gd name="f193" fmla="*/ f160 f83 1"/>
                  <a:gd name="f194" fmla="*/ f161 f84 1"/>
                  <a:gd name="f195" fmla="*/ f162 f83 1"/>
                  <a:gd name="f196" fmla="*/ f163 f84 1"/>
                  <a:gd name="f197" fmla="*/ f164 f83 1"/>
                  <a:gd name="f198" fmla="*/ f165 f84 1"/>
                  <a:gd name="f199" fmla="*/ f166 f83 1"/>
                  <a:gd name="f200" fmla="*/ f167 f84 1"/>
                  <a:gd name="f201" fmla="*/ f168 f83 1"/>
                  <a:gd name="f202" fmla="*/ f169 f84 1"/>
                  <a:gd name="f203" fmla="*/ f170 f83 1"/>
                  <a:gd name="f204" fmla="*/ f171 f84 1"/>
                  <a:gd name="f205" fmla="*/ f172 f83 1"/>
                  <a:gd name="f206" fmla="*/ f173 f84 1"/>
                  <a:gd name="f207" fmla="*/ f174 f83 1"/>
                  <a:gd name="f208" fmla="*/ f175 f84 1"/>
                  <a:gd name="f209" fmla="*/ f176 f83 1"/>
                  <a:gd name="f210" fmla="*/ f177 f84 1"/>
                  <a:gd name="f211" fmla="*/ f178 f83 1"/>
                  <a:gd name="f212" fmla="*/ f179 f84 1"/>
                  <a:gd name="f213" fmla="*/ f180 f83 1"/>
                  <a:gd name="f214" fmla="*/ f181 f84 1"/>
                  <a:gd name="f215" fmla="*/ f182 f84 1"/>
                </a:gdLst>
                <a:ahLst/>
                <a:cxnLst>
                  <a:cxn ang="3cd4">
                    <a:pos x="hc" y="t"/>
                  </a:cxn>
                  <a:cxn ang="0">
                    <a:pos x="r" y="vc"/>
                  </a:cxn>
                  <a:cxn ang="cd4">
                    <a:pos x="hc" y="b"/>
                  </a:cxn>
                  <a:cxn ang="cd2">
                    <a:pos x="l" y="vc"/>
                  </a:cxn>
                  <a:cxn ang="f153">
                    <a:pos x="f187" y="f188"/>
                  </a:cxn>
                  <a:cxn ang="f153">
                    <a:pos x="f189" y="f190"/>
                  </a:cxn>
                  <a:cxn ang="f153">
                    <a:pos x="f191" y="f192"/>
                  </a:cxn>
                  <a:cxn ang="f153">
                    <a:pos x="f193" y="f194"/>
                  </a:cxn>
                  <a:cxn ang="f153">
                    <a:pos x="f195" y="f196"/>
                  </a:cxn>
                  <a:cxn ang="f153">
                    <a:pos x="f197" y="f198"/>
                  </a:cxn>
                  <a:cxn ang="f153">
                    <a:pos x="f199" y="f200"/>
                  </a:cxn>
                  <a:cxn ang="f153">
                    <a:pos x="f201" y="f202"/>
                  </a:cxn>
                  <a:cxn ang="f153">
                    <a:pos x="f203" y="f204"/>
                  </a:cxn>
                  <a:cxn ang="f153">
                    <a:pos x="f205" y="f206"/>
                  </a:cxn>
                  <a:cxn ang="f153">
                    <a:pos x="f207" y="f208"/>
                  </a:cxn>
                  <a:cxn ang="f153">
                    <a:pos x="f209" y="f210"/>
                  </a:cxn>
                  <a:cxn ang="f153">
                    <a:pos x="f211" y="f212"/>
                  </a:cxn>
                  <a:cxn ang="f153">
                    <a:pos x="f213" y="f214"/>
                  </a:cxn>
                  <a:cxn ang="f153">
                    <a:pos x="f213" y="f215"/>
                  </a:cxn>
                  <a:cxn ang="f153">
                    <a:pos x="f187" y="f188"/>
                  </a:cxn>
                </a:cxnLst>
                <a:rect l="f183" t="f186" r="f184" b="f185"/>
                <a:pathLst>
                  <a:path w="1783" h="1656">
                    <a:moveTo>
                      <a:pt x="f8" y="f9"/>
                    </a:moveTo>
                    <a:cubicBezTo>
                      <a:pt x="f10" y="f11"/>
                      <a:pt x="f12" y="f13"/>
                      <a:pt x="f14" y="f15"/>
                    </a:cubicBezTo>
                    <a:cubicBezTo>
                      <a:pt x="f16" y="f7"/>
                      <a:pt x="f17" y="f18"/>
                      <a:pt x="f19" y="f20"/>
                    </a:cubicBezTo>
                    <a:cubicBezTo>
                      <a:pt x="f21" y="f22"/>
                      <a:pt x="f23" y="f24"/>
                      <a:pt x="f25" y="f26"/>
                    </a:cubicBezTo>
                    <a:cubicBezTo>
                      <a:pt x="f27" y="f28"/>
                      <a:pt x="f6" y="f29"/>
                      <a:pt x="f30" y="f31"/>
                    </a:cubicBezTo>
                    <a:cubicBezTo>
                      <a:pt x="f32" y="f33"/>
                      <a:pt x="f34" y="f35"/>
                      <a:pt x="f36" y="f37"/>
                    </a:cubicBezTo>
                    <a:cubicBezTo>
                      <a:pt x="f38" y="f39"/>
                      <a:pt x="f40" y="f41"/>
                      <a:pt x="f42" y="f43"/>
                    </a:cubicBezTo>
                    <a:cubicBezTo>
                      <a:pt x="f44" y="f45"/>
                      <a:pt x="f46" y="f47"/>
                      <a:pt x="f48" y="f49"/>
                    </a:cubicBezTo>
                    <a:cubicBezTo>
                      <a:pt x="f50" y="f5"/>
                      <a:pt x="f51" y="f52"/>
                      <a:pt x="f53" y="f54"/>
                    </a:cubicBezTo>
                    <a:cubicBezTo>
                      <a:pt x="f55" y="f56"/>
                      <a:pt x="f57" y="f58"/>
                      <a:pt x="f55" y="f59"/>
                    </a:cubicBezTo>
                    <a:cubicBezTo>
                      <a:pt x="f55" y="f59"/>
                      <a:pt x="f60" y="f61"/>
                      <a:pt x="f62" y="f63"/>
                    </a:cubicBezTo>
                    <a:cubicBezTo>
                      <a:pt x="f64" y="f65"/>
                      <a:pt x="f66" y="f67"/>
                      <a:pt x="f66" y="f67"/>
                    </a:cubicBezTo>
                    <a:cubicBezTo>
                      <a:pt x="f66" y="f67"/>
                      <a:pt x="f68" y="f69"/>
                      <a:pt x="f70" y="f71"/>
                    </a:cubicBezTo>
                    <a:cubicBezTo>
                      <a:pt x="f72" y="f73"/>
                      <a:pt x="f74" y="f75"/>
                      <a:pt x="f5" y="f76"/>
                    </a:cubicBezTo>
                    <a:cubicBezTo>
                      <a:pt x="f5" y="f77"/>
                      <a:pt x="f5" y="f77"/>
                      <a:pt x="f5" y="f77"/>
                    </a:cubicBezTo>
                    <a:cubicBezTo>
                      <a:pt x="f78" y="f79"/>
                      <a:pt x="f80" y="f81"/>
                      <a:pt x="f8" y="f9"/>
                    </a:cubicBezTo>
                    <a:close/>
                  </a:path>
                </a:pathLst>
              </a:custGeom>
              <a:solidFill>
                <a:srgbClr val="FFF7D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71" name="Freeform 191">
                <a:extLst>
                  <a:ext uri="{FF2B5EF4-FFF2-40B4-BE49-F238E27FC236}">
                    <a16:creationId xmlns:a16="http://schemas.microsoft.com/office/drawing/2014/main" id="{4BC8F45B-CBB0-40AE-97A5-D8C59C61F17A}"/>
                  </a:ext>
                </a:extLst>
              </p:cNvPr>
              <p:cNvSpPr/>
              <p:nvPr/>
            </p:nvSpPr>
            <p:spPr>
              <a:xfrm>
                <a:off x="42108" y="4240685"/>
                <a:ext cx="2601925" cy="1862788"/>
              </a:xfrm>
              <a:custGeom>
                <a:avLst/>
                <a:gdLst>
                  <a:gd name="f0" fmla="val 10800000"/>
                  <a:gd name="f1" fmla="val 5400000"/>
                  <a:gd name="f2" fmla="val 180"/>
                  <a:gd name="f3" fmla="val w"/>
                  <a:gd name="f4" fmla="val h"/>
                  <a:gd name="f5" fmla="val 0"/>
                  <a:gd name="f6" fmla="val 1805"/>
                  <a:gd name="f7" fmla="val 1292"/>
                  <a:gd name="f8" fmla="val 1223"/>
                  <a:gd name="f9" fmla="val 176"/>
                  <a:gd name="f10" fmla="val 1087"/>
                  <a:gd name="f11" fmla="val 798"/>
                  <a:gd name="f12" fmla="val 12"/>
                  <a:gd name="f13" fmla="val 613"/>
                  <a:gd name="f14" fmla="val 52"/>
                  <a:gd name="f15" fmla="val 434"/>
                  <a:gd name="f16" fmla="val 93"/>
                  <a:gd name="f17" fmla="val 359"/>
                  <a:gd name="f18" fmla="val 152"/>
                  <a:gd name="f19" fmla="val 45"/>
                  <a:gd name="f20" fmla="val 194"/>
                  <a:gd name="f21" fmla="val 15"/>
                  <a:gd name="f22" fmla="val 673"/>
                  <a:gd name="f23" fmla="val 619"/>
                  <a:gd name="f24" fmla="val 1271"/>
                  <a:gd name="f25" fmla="val 1153"/>
                  <a:gd name="f26" fmla="val 1263"/>
                  <a:gd name="f27" fmla="val 1222"/>
                  <a:gd name="f28" fmla="val 1687"/>
                  <a:gd name="f29" fmla="val 165"/>
                  <a:gd name="f30" fmla="+- 0 0 -90"/>
                  <a:gd name="f31" fmla="*/ f3 1 1805"/>
                  <a:gd name="f32" fmla="*/ f4 1 1292"/>
                  <a:gd name="f33" fmla="+- f7 0 f5"/>
                  <a:gd name="f34" fmla="+- f6 0 f5"/>
                  <a:gd name="f35" fmla="*/ f30 f0 1"/>
                  <a:gd name="f36" fmla="*/ f34 1 1805"/>
                  <a:gd name="f37" fmla="*/ f33 1 1292"/>
                  <a:gd name="f38" fmla="*/ 1223 f34 1"/>
                  <a:gd name="f39" fmla="*/ 176 f33 1"/>
                  <a:gd name="f40" fmla="*/ 613 f34 1"/>
                  <a:gd name="f41" fmla="*/ 52 f33 1"/>
                  <a:gd name="f42" fmla="*/ 359 f34 1"/>
                  <a:gd name="f43" fmla="*/ 152 f33 1"/>
                  <a:gd name="f44" fmla="*/ 15 f34 1"/>
                  <a:gd name="f45" fmla="*/ 673 f33 1"/>
                  <a:gd name="f46" fmla="*/ 1153 f34 1"/>
                  <a:gd name="f47" fmla="*/ 1263 f33 1"/>
                  <a:gd name="f48" fmla="*/ f35 1 f2"/>
                  <a:gd name="f49" fmla="*/ f38 1 1805"/>
                  <a:gd name="f50" fmla="*/ f39 1 1292"/>
                  <a:gd name="f51" fmla="*/ f40 1 1805"/>
                  <a:gd name="f52" fmla="*/ f41 1 1292"/>
                  <a:gd name="f53" fmla="*/ f42 1 1805"/>
                  <a:gd name="f54" fmla="*/ f43 1 1292"/>
                  <a:gd name="f55" fmla="*/ f44 1 1805"/>
                  <a:gd name="f56" fmla="*/ f45 1 1292"/>
                  <a:gd name="f57" fmla="*/ f46 1 1805"/>
                  <a:gd name="f58" fmla="*/ f47 1 1292"/>
                  <a:gd name="f59" fmla="*/ 0 1 f36"/>
                  <a:gd name="f60" fmla="*/ f6 1 f36"/>
                  <a:gd name="f61" fmla="*/ 0 1 f37"/>
                  <a:gd name="f62" fmla="*/ f7 1 f37"/>
                  <a:gd name="f63" fmla="+- f48 0 f1"/>
                  <a:gd name="f64" fmla="*/ f49 1 f36"/>
                  <a:gd name="f65" fmla="*/ f50 1 f37"/>
                  <a:gd name="f66" fmla="*/ f51 1 f36"/>
                  <a:gd name="f67" fmla="*/ f52 1 f37"/>
                  <a:gd name="f68" fmla="*/ f53 1 f36"/>
                  <a:gd name="f69" fmla="*/ f54 1 f37"/>
                  <a:gd name="f70" fmla="*/ f55 1 f36"/>
                  <a:gd name="f71" fmla="*/ f56 1 f37"/>
                  <a:gd name="f72" fmla="*/ f57 1 f36"/>
                  <a:gd name="f73" fmla="*/ f58 1 f37"/>
                  <a:gd name="f74" fmla="*/ f59 f31 1"/>
                  <a:gd name="f75" fmla="*/ f60 f31 1"/>
                  <a:gd name="f76" fmla="*/ f62 f32 1"/>
                  <a:gd name="f77" fmla="*/ f61 f32 1"/>
                  <a:gd name="f78" fmla="*/ f64 f31 1"/>
                  <a:gd name="f79" fmla="*/ f65 f32 1"/>
                  <a:gd name="f80" fmla="*/ f66 f31 1"/>
                  <a:gd name="f81" fmla="*/ f67 f32 1"/>
                  <a:gd name="f82" fmla="*/ f68 f31 1"/>
                  <a:gd name="f83" fmla="*/ f69 f32 1"/>
                  <a:gd name="f84" fmla="*/ f70 f31 1"/>
                  <a:gd name="f85" fmla="*/ f71 f32 1"/>
                  <a:gd name="f86" fmla="*/ f72 f31 1"/>
                  <a:gd name="f87" fmla="*/ f73 f32 1"/>
                </a:gdLst>
                <a:ahLst/>
                <a:cxnLst>
                  <a:cxn ang="3cd4">
                    <a:pos x="hc" y="t"/>
                  </a:cxn>
                  <a:cxn ang="0">
                    <a:pos x="r" y="vc"/>
                  </a:cxn>
                  <a:cxn ang="cd4">
                    <a:pos x="hc" y="b"/>
                  </a:cxn>
                  <a:cxn ang="cd2">
                    <a:pos x="l" y="vc"/>
                  </a:cxn>
                  <a:cxn ang="f63">
                    <a:pos x="f78" y="f79"/>
                  </a:cxn>
                  <a:cxn ang="f63">
                    <a:pos x="f80" y="f81"/>
                  </a:cxn>
                  <a:cxn ang="f63">
                    <a:pos x="f82" y="f83"/>
                  </a:cxn>
                  <a:cxn ang="f63">
                    <a:pos x="f84" y="f85"/>
                  </a:cxn>
                  <a:cxn ang="f63">
                    <a:pos x="f86" y="f87"/>
                  </a:cxn>
                  <a:cxn ang="f63">
                    <a:pos x="f78" y="f79"/>
                  </a:cxn>
                </a:cxnLst>
                <a:rect l="f74" t="f77" r="f75" b="f76"/>
                <a:pathLst>
                  <a:path w="1805" h="1292">
                    <a:moveTo>
                      <a:pt x="f8" y="f9"/>
                    </a:moveTo>
                    <a:cubicBezTo>
                      <a:pt x="f10" y="f5"/>
                      <a:pt x="f11" y="f12"/>
                      <a:pt x="f13" y="f14"/>
                    </a:cubicBezTo>
                    <a:cubicBezTo>
                      <a:pt x="f15" y="f16"/>
                      <a:pt x="f17" y="f18"/>
                      <a:pt x="f17" y="f18"/>
                    </a:cubicBezTo>
                    <a:cubicBezTo>
                      <a:pt x="f17" y="f18"/>
                      <a:pt x="f19" y="f20"/>
                      <a:pt x="f21" y="f22"/>
                    </a:cubicBezTo>
                    <a:cubicBezTo>
                      <a:pt x="f5" y="f7"/>
                      <a:pt x="f23" y="f24"/>
                      <a:pt x="f25" y="f26"/>
                    </a:cubicBezTo>
                    <a:cubicBezTo>
                      <a:pt x="f6" y="f27"/>
                      <a:pt x="f28" y="f29"/>
                      <a:pt x="f8" y="f9"/>
                    </a:cubicBezTo>
                    <a:close/>
                  </a:path>
                </a:pathLst>
              </a:custGeom>
              <a:solidFill>
                <a:srgbClr val="FEBE2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72" name="Freeform 192">
                <a:extLst>
                  <a:ext uri="{FF2B5EF4-FFF2-40B4-BE49-F238E27FC236}">
                    <a16:creationId xmlns:a16="http://schemas.microsoft.com/office/drawing/2014/main" id="{262AF06D-3987-4381-A4B9-12E27082AD51}"/>
                  </a:ext>
                </a:extLst>
              </p:cNvPr>
              <p:cNvSpPr/>
              <p:nvPr/>
            </p:nvSpPr>
            <p:spPr>
              <a:xfrm>
                <a:off x="684812" y="3946495"/>
                <a:ext cx="1135858" cy="614623"/>
              </a:xfrm>
              <a:custGeom>
                <a:avLst/>
                <a:gdLst>
                  <a:gd name="f0" fmla="val 10800000"/>
                  <a:gd name="f1" fmla="val 5400000"/>
                  <a:gd name="f2" fmla="val 180"/>
                  <a:gd name="f3" fmla="val w"/>
                  <a:gd name="f4" fmla="val h"/>
                  <a:gd name="f5" fmla="val 0"/>
                  <a:gd name="f6" fmla="val 788"/>
                  <a:gd name="f7" fmla="val 426"/>
                  <a:gd name="f8" fmla="val 638"/>
                  <a:gd name="f9" fmla="val 254"/>
                  <a:gd name="f10" fmla="val 554"/>
                  <a:gd name="f11" fmla="val 217"/>
                  <a:gd name="f12" fmla="val 477"/>
                  <a:gd name="f13" fmla="val 227"/>
                  <a:gd name="f14" fmla="val 512"/>
                  <a:gd name="f15" fmla="val 131"/>
                  <a:gd name="f16" fmla="val 450"/>
                  <a:gd name="f17" fmla="val 42"/>
                  <a:gd name="f18" fmla="val 396"/>
                  <a:gd name="f19" fmla="val 311"/>
                  <a:gd name="f20" fmla="val 46"/>
                  <a:gd name="f21" fmla="val 356"/>
                  <a:gd name="f22" fmla="val 194"/>
                  <a:gd name="f23" fmla="val 331"/>
                  <a:gd name="f24" fmla="val 223"/>
                  <a:gd name="f25" fmla="val 268"/>
                  <a:gd name="f26" fmla="val 179"/>
                  <a:gd name="f27" fmla="val 323"/>
                  <a:gd name="f28" fmla="val 122"/>
                  <a:gd name="f29" fmla="val 280"/>
                  <a:gd name="f30" fmla="val 178"/>
                  <a:gd name="f31" fmla="val 286"/>
                  <a:gd name="f32" fmla="val 138"/>
                  <a:gd name="f33" fmla="val 330"/>
                  <a:gd name="f34" fmla="val 141"/>
                  <a:gd name="f35" fmla="val 378"/>
                  <a:gd name="f36" fmla="val 248"/>
                  <a:gd name="f37" fmla="val 327"/>
                  <a:gd name="f38" fmla="val 352"/>
                  <a:gd name="f39" fmla="val 324"/>
                  <a:gd name="f40" fmla="val 441"/>
                  <a:gd name="f41" fmla="val 535"/>
                  <a:gd name="f42" fmla="val 581"/>
                  <a:gd name="f43" fmla="val 387"/>
                  <a:gd name="f44" fmla="val 565"/>
                  <a:gd name="f45" fmla="val 635"/>
                  <a:gd name="f46" fmla="val 751"/>
                  <a:gd name="f47" fmla="val 303"/>
                  <a:gd name="f48" fmla="+- 0 0 -90"/>
                  <a:gd name="f49" fmla="*/ f3 1 788"/>
                  <a:gd name="f50" fmla="*/ f4 1 426"/>
                  <a:gd name="f51" fmla="+- f7 0 f5"/>
                  <a:gd name="f52" fmla="+- f6 0 f5"/>
                  <a:gd name="f53" fmla="*/ f48 f0 1"/>
                  <a:gd name="f54" fmla="*/ f52 1 788"/>
                  <a:gd name="f55" fmla="*/ f51 1 426"/>
                  <a:gd name="f56" fmla="*/ 638 f52 1"/>
                  <a:gd name="f57" fmla="*/ 254 f51 1"/>
                  <a:gd name="f58" fmla="*/ 477 f52 1"/>
                  <a:gd name="f59" fmla="*/ 227 f51 1"/>
                  <a:gd name="f60" fmla="*/ 450 f52 1"/>
                  <a:gd name="f61" fmla="*/ 42 f51 1"/>
                  <a:gd name="f62" fmla="*/ 311 f52 1"/>
                  <a:gd name="f63" fmla="*/ 46 f51 1"/>
                  <a:gd name="f64" fmla="*/ 331 f52 1"/>
                  <a:gd name="f65" fmla="*/ 223 f51 1"/>
                  <a:gd name="f66" fmla="*/ 0 f52 1"/>
                  <a:gd name="f67" fmla="*/ 323 f51 1"/>
                  <a:gd name="f68" fmla="*/ 178 f52 1"/>
                  <a:gd name="f69" fmla="*/ 286 f51 1"/>
                  <a:gd name="f70" fmla="*/ 141 f52 1"/>
                  <a:gd name="f71" fmla="*/ 378 f51 1"/>
                  <a:gd name="f72" fmla="*/ 352 f52 1"/>
                  <a:gd name="f73" fmla="*/ 324 f51 1"/>
                  <a:gd name="f74" fmla="*/ 535 f52 1"/>
                  <a:gd name="f75" fmla="*/ 426 f51 1"/>
                  <a:gd name="f76" fmla="*/ 565 f52 1"/>
                  <a:gd name="f77" fmla="*/ 311 f51 1"/>
                  <a:gd name="f78" fmla="*/ 788 f52 1"/>
                  <a:gd name="f79" fmla="*/ 387 f51 1"/>
                  <a:gd name="f80" fmla="*/ f53 1 f2"/>
                  <a:gd name="f81" fmla="*/ f56 1 788"/>
                  <a:gd name="f82" fmla="*/ f57 1 426"/>
                  <a:gd name="f83" fmla="*/ f58 1 788"/>
                  <a:gd name="f84" fmla="*/ f59 1 426"/>
                  <a:gd name="f85" fmla="*/ f60 1 788"/>
                  <a:gd name="f86" fmla="*/ f61 1 426"/>
                  <a:gd name="f87" fmla="*/ f62 1 788"/>
                  <a:gd name="f88" fmla="*/ f63 1 426"/>
                  <a:gd name="f89" fmla="*/ f64 1 788"/>
                  <a:gd name="f90" fmla="*/ f65 1 426"/>
                  <a:gd name="f91" fmla="*/ f66 1 788"/>
                  <a:gd name="f92" fmla="*/ f67 1 426"/>
                  <a:gd name="f93" fmla="*/ f68 1 788"/>
                  <a:gd name="f94" fmla="*/ f69 1 426"/>
                  <a:gd name="f95" fmla="*/ f70 1 788"/>
                  <a:gd name="f96" fmla="*/ f71 1 426"/>
                  <a:gd name="f97" fmla="*/ f72 1 788"/>
                  <a:gd name="f98" fmla="*/ f73 1 426"/>
                  <a:gd name="f99" fmla="*/ f74 1 788"/>
                  <a:gd name="f100" fmla="*/ f75 1 426"/>
                  <a:gd name="f101" fmla="*/ f76 1 788"/>
                  <a:gd name="f102" fmla="*/ f77 1 426"/>
                  <a:gd name="f103" fmla="*/ f78 1 788"/>
                  <a:gd name="f104" fmla="*/ f79 1 426"/>
                  <a:gd name="f105" fmla="*/ 0 1 f54"/>
                  <a:gd name="f106" fmla="*/ f6 1 f54"/>
                  <a:gd name="f107" fmla="*/ 0 1 f55"/>
                  <a:gd name="f108" fmla="*/ f7 1 f55"/>
                  <a:gd name="f109" fmla="+- f80 0 f1"/>
                  <a:gd name="f110" fmla="*/ f81 1 f54"/>
                  <a:gd name="f111" fmla="*/ f82 1 f55"/>
                  <a:gd name="f112" fmla="*/ f83 1 f54"/>
                  <a:gd name="f113" fmla="*/ f84 1 f55"/>
                  <a:gd name="f114" fmla="*/ f85 1 f54"/>
                  <a:gd name="f115" fmla="*/ f86 1 f55"/>
                  <a:gd name="f116" fmla="*/ f87 1 f54"/>
                  <a:gd name="f117" fmla="*/ f88 1 f55"/>
                  <a:gd name="f118" fmla="*/ f89 1 f54"/>
                  <a:gd name="f119" fmla="*/ f90 1 f55"/>
                  <a:gd name="f120" fmla="*/ f91 1 f54"/>
                  <a:gd name="f121" fmla="*/ f92 1 f55"/>
                  <a:gd name="f122" fmla="*/ f93 1 f54"/>
                  <a:gd name="f123" fmla="*/ f94 1 f55"/>
                  <a:gd name="f124" fmla="*/ f95 1 f54"/>
                  <a:gd name="f125" fmla="*/ f96 1 f55"/>
                  <a:gd name="f126" fmla="*/ f97 1 f54"/>
                  <a:gd name="f127" fmla="*/ f98 1 f55"/>
                  <a:gd name="f128" fmla="*/ f99 1 f54"/>
                  <a:gd name="f129" fmla="*/ f100 1 f55"/>
                  <a:gd name="f130" fmla="*/ f101 1 f54"/>
                  <a:gd name="f131" fmla="*/ f102 1 f55"/>
                  <a:gd name="f132" fmla="*/ f103 1 f54"/>
                  <a:gd name="f133" fmla="*/ f104 1 f55"/>
                  <a:gd name="f134" fmla="*/ f105 f49 1"/>
                  <a:gd name="f135" fmla="*/ f106 f49 1"/>
                  <a:gd name="f136" fmla="*/ f108 f50 1"/>
                  <a:gd name="f137" fmla="*/ f107 f50 1"/>
                  <a:gd name="f138" fmla="*/ f110 f49 1"/>
                  <a:gd name="f139" fmla="*/ f111 f50 1"/>
                  <a:gd name="f140" fmla="*/ f112 f49 1"/>
                  <a:gd name="f141" fmla="*/ f113 f50 1"/>
                  <a:gd name="f142" fmla="*/ f114 f49 1"/>
                  <a:gd name="f143" fmla="*/ f115 f50 1"/>
                  <a:gd name="f144" fmla="*/ f116 f49 1"/>
                  <a:gd name="f145" fmla="*/ f117 f50 1"/>
                  <a:gd name="f146" fmla="*/ f118 f49 1"/>
                  <a:gd name="f147" fmla="*/ f119 f50 1"/>
                  <a:gd name="f148" fmla="*/ f120 f49 1"/>
                  <a:gd name="f149" fmla="*/ f121 f50 1"/>
                  <a:gd name="f150" fmla="*/ f122 f49 1"/>
                  <a:gd name="f151" fmla="*/ f123 f50 1"/>
                  <a:gd name="f152" fmla="*/ f124 f49 1"/>
                  <a:gd name="f153" fmla="*/ f125 f50 1"/>
                  <a:gd name="f154" fmla="*/ f126 f49 1"/>
                  <a:gd name="f155" fmla="*/ f127 f50 1"/>
                  <a:gd name="f156" fmla="*/ f128 f49 1"/>
                  <a:gd name="f157" fmla="*/ f129 f50 1"/>
                  <a:gd name="f158" fmla="*/ f130 f49 1"/>
                  <a:gd name="f159" fmla="*/ f131 f50 1"/>
                  <a:gd name="f160" fmla="*/ f132 f49 1"/>
                  <a:gd name="f161" fmla="*/ f133 f50 1"/>
                </a:gdLst>
                <a:ahLst/>
                <a:cxnLst>
                  <a:cxn ang="3cd4">
                    <a:pos x="hc" y="t"/>
                  </a:cxn>
                  <a:cxn ang="0">
                    <a:pos x="r" y="vc"/>
                  </a:cxn>
                  <a:cxn ang="cd4">
                    <a:pos x="hc" y="b"/>
                  </a:cxn>
                  <a:cxn ang="cd2">
                    <a:pos x="l" y="vc"/>
                  </a:cxn>
                  <a:cxn ang="f109">
                    <a:pos x="f138" y="f139"/>
                  </a:cxn>
                  <a:cxn ang="f109">
                    <a:pos x="f140" y="f141"/>
                  </a:cxn>
                  <a:cxn ang="f109">
                    <a:pos x="f142" y="f143"/>
                  </a:cxn>
                  <a:cxn ang="f109">
                    <a:pos x="f144" y="f145"/>
                  </a:cxn>
                  <a:cxn ang="f109">
                    <a:pos x="f146" y="f147"/>
                  </a:cxn>
                  <a:cxn ang="f109">
                    <a:pos x="f148" y="f149"/>
                  </a:cxn>
                  <a:cxn ang="f109">
                    <a:pos x="f150" y="f151"/>
                  </a:cxn>
                  <a:cxn ang="f109">
                    <a:pos x="f152" y="f153"/>
                  </a:cxn>
                  <a:cxn ang="f109">
                    <a:pos x="f154" y="f155"/>
                  </a:cxn>
                  <a:cxn ang="f109">
                    <a:pos x="f156" y="f157"/>
                  </a:cxn>
                  <a:cxn ang="f109">
                    <a:pos x="f158" y="f159"/>
                  </a:cxn>
                  <a:cxn ang="f109">
                    <a:pos x="f160" y="f161"/>
                  </a:cxn>
                  <a:cxn ang="f109">
                    <a:pos x="f138" y="f139"/>
                  </a:cxn>
                </a:cxnLst>
                <a:rect l="f134" t="f137" r="f135" b="f136"/>
                <a:pathLst>
                  <a:path w="788" h="426">
                    <a:moveTo>
                      <a:pt x="f8" y="f9"/>
                    </a:moveTo>
                    <a:cubicBezTo>
                      <a:pt x="f10" y="f11"/>
                      <a:pt x="f12" y="f13"/>
                      <a:pt x="f12" y="f13"/>
                    </a:cubicBezTo>
                    <a:cubicBezTo>
                      <a:pt x="f12" y="f13"/>
                      <a:pt x="f14" y="f15"/>
                      <a:pt x="f16" y="f17"/>
                    </a:cubicBezTo>
                    <a:cubicBezTo>
                      <a:pt x="f18" y="f5"/>
                      <a:pt x="f19" y="f20"/>
                      <a:pt x="f19" y="f20"/>
                    </a:cubicBezTo>
                    <a:cubicBezTo>
                      <a:pt x="f19" y="f20"/>
                      <a:pt x="f21" y="f22"/>
                      <a:pt x="f23" y="f24"/>
                    </a:cubicBezTo>
                    <a:cubicBezTo>
                      <a:pt x="f25" y="f24"/>
                      <a:pt x="f15" y="f26"/>
                      <a:pt x="f5" y="f27"/>
                    </a:cubicBezTo>
                    <a:cubicBezTo>
                      <a:pt x="f5" y="f27"/>
                      <a:pt x="f28" y="f29"/>
                      <a:pt x="f30" y="f31"/>
                    </a:cubicBezTo>
                    <a:cubicBezTo>
                      <a:pt x="f32" y="f33"/>
                      <a:pt x="f34" y="f35"/>
                      <a:pt x="f34" y="f35"/>
                    </a:cubicBezTo>
                    <a:cubicBezTo>
                      <a:pt x="f34" y="f35"/>
                      <a:pt x="f36" y="f37"/>
                      <a:pt x="f38" y="f39"/>
                    </a:cubicBezTo>
                    <a:cubicBezTo>
                      <a:pt x="f40" y="f21"/>
                      <a:pt x="f41" y="f7"/>
                      <a:pt x="f41" y="f7"/>
                    </a:cubicBezTo>
                    <a:cubicBezTo>
                      <a:pt x="f41" y="f7"/>
                      <a:pt x="f42" y="f43"/>
                      <a:pt x="f44" y="f19"/>
                    </a:cubicBezTo>
                    <a:cubicBezTo>
                      <a:pt x="f45" y="f27"/>
                      <a:pt x="f6" y="f43"/>
                      <a:pt x="f6" y="f43"/>
                    </a:cubicBezTo>
                    <a:cubicBezTo>
                      <a:pt x="f6" y="f43"/>
                      <a:pt x="f46" y="f47"/>
                      <a:pt x="f8" y="f9"/>
                    </a:cubicBezTo>
                    <a:close/>
                  </a:path>
                </a:pathLst>
              </a:custGeom>
              <a:solidFill>
                <a:srgbClr val="92C44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73" name="Freeform 193">
                <a:extLst>
                  <a:ext uri="{FF2B5EF4-FFF2-40B4-BE49-F238E27FC236}">
                    <a16:creationId xmlns:a16="http://schemas.microsoft.com/office/drawing/2014/main" id="{917064A0-F455-4128-ADDF-3D3C30CA0946}"/>
                  </a:ext>
                </a:extLst>
              </p:cNvPr>
              <p:cNvSpPr/>
              <p:nvPr/>
            </p:nvSpPr>
            <p:spPr>
              <a:xfrm>
                <a:off x="1326291" y="3997153"/>
                <a:ext cx="80567" cy="371703"/>
              </a:xfrm>
              <a:custGeom>
                <a:avLst/>
                <a:gdLst>
                  <a:gd name="f0" fmla="val 10800000"/>
                  <a:gd name="f1" fmla="val 5400000"/>
                  <a:gd name="f2" fmla="val 180"/>
                  <a:gd name="f3" fmla="val w"/>
                  <a:gd name="f4" fmla="val h"/>
                  <a:gd name="f5" fmla="val 0"/>
                  <a:gd name="f6" fmla="val 56"/>
                  <a:gd name="f7" fmla="val 258"/>
                  <a:gd name="f8" fmla="val 22"/>
                  <a:gd name="f9" fmla="val 48"/>
                  <a:gd name="f10" fmla="val 28"/>
                  <a:gd name="f11" fmla="val 103"/>
                  <a:gd name="f12" fmla="val 32"/>
                  <a:gd name="f13" fmla="val 136"/>
                  <a:gd name="f14" fmla="val 19"/>
                  <a:gd name="f15" fmla="val 220"/>
                  <a:gd name="f16" fmla="val 41"/>
                  <a:gd name="f17" fmla="val 100"/>
                  <a:gd name="f18" fmla="+- 0 0 -90"/>
                  <a:gd name="f19" fmla="*/ f3 1 56"/>
                  <a:gd name="f20" fmla="*/ f4 1 258"/>
                  <a:gd name="f21" fmla="+- f7 0 f5"/>
                  <a:gd name="f22" fmla="+- f6 0 f5"/>
                  <a:gd name="f23" fmla="*/ f18 f0 1"/>
                  <a:gd name="f24" fmla="*/ f22 1 56"/>
                  <a:gd name="f25" fmla="*/ f21 1 258"/>
                  <a:gd name="f26" fmla="*/ 0 f22 1"/>
                  <a:gd name="f27" fmla="*/ 0 f21 1"/>
                  <a:gd name="f28" fmla="*/ 28 f22 1"/>
                  <a:gd name="f29" fmla="*/ 103 f21 1"/>
                  <a:gd name="f30" fmla="*/ 19 f22 1"/>
                  <a:gd name="f31" fmla="*/ 258 f21 1"/>
                  <a:gd name="f32" fmla="*/ 41 f22 1"/>
                  <a:gd name="f33" fmla="*/ 100 f21 1"/>
                  <a:gd name="f34" fmla="*/ f23 1 f2"/>
                  <a:gd name="f35" fmla="*/ f26 1 56"/>
                  <a:gd name="f36" fmla="*/ f27 1 258"/>
                  <a:gd name="f37" fmla="*/ f28 1 56"/>
                  <a:gd name="f38" fmla="*/ f29 1 258"/>
                  <a:gd name="f39" fmla="*/ f30 1 56"/>
                  <a:gd name="f40" fmla="*/ f31 1 258"/>
                  <a:gd name="f41" fmla="*/ f32 1 56"/>
                  <a:gd name="f42" fmla="*/ f33 1 258"/>
                  <a:gd name="f43" fmla="*/ 0 1 f24"/>
                  <a:gd name="f44" fmla="*/ f6 1 f24"/>
                  <a:gd name="f45" fmla="*/ 0 1 f25"/>
                  <a:gd name="f46" fmla="*/ f7 1 f25"/>
                  <a:gd name="f47" fmla="+- f34 0 f1"/>
                  <a:gd name="f48" fmla="*/ f35 1 f24"/>
                  <a:gd name="f49" fmla="*/ f36 1 f25"/>
                  <a:gd name="f50" fmla="*/ f37 1 f24"/>
                  <a:gd name="f51" fmla="*/ f38 1 f25"/>
                  <a:gd name="f52" fmla="*/ f39 1 f24"/>
                  <a:gd name="f53" fmla="*/ f40 1 f25"/>
                  <a:gd name="f54" fmla="*/ f41 1 f24"/>
                  <a:gd name="f55" fmla="*/ f42 1 f25"/>
                  <a:gd name="f56" fmla="*/ f43 f19 1"/>
                  <a:gd name="f57" fmla="*/ f44 f19 1"/>
                  <a:gd name="f58" fmla="*/ f46 f20 1"/>
                  <a:gd name="f59" fmla="*/ f45 f20 1"/>
                  <a:gd name="f60" fmla="*/ f48 f19 1"/>
                  <a:gd name="f61" fmla="*/ f49 f20 1"/>
                  <a:gd name="f62" fmla="*/ f50 f19 1"/>
                  <a:gd name="f63" fmla="*/ f51 f20 1"/>
                  <a:gd name="f64" fmla="*/ f52 f19 1"/>
                  <a:gd name="f65" fmla="*/ f53 f20 1"/>
                  <a:gd name="f66" fmla="*/ f54 f19 1"/>
                  <a:gd name="f67" fmla="*/ f55 f20 1"/>
                </a:gdLst>
                <a:ahLst/>
                <a:cxnLst>
                  <a:cxn ang="3cd4">
                    <a:pos x="hc" y="t"/>
                  </a:cxn>
                  <a:cxn ang="0">
                    <a:pos x="r" y="vc"/>
                  </a:cxn>
                  <a:cxn ang="cd4">
                    <a:pos x="hc" y="b"/>
                  </a:cxn>
                  <a:cxn ang="cd2">
                    <a:pos x="l" y="vc"/>
                  </a:cxn>
                  <a:cxn ang="f47">
                    <a:pos x="f60" y="f61"/>
                  </a:cxn>
                  <a:cxn ang="f47">
                    <a:pos x="f62" y="f63"/>
                  </a:cxn>
                  <a:cxn ang="f47">
                    <a:pos x="f64" y="f65"/>
                  </a:cxn>
                  <a:cxn ang="f47">
                    <a:pos x="f66" y="f67"/>
                  </a:cxn>
                  <a:cxn ang="f47">
                    <a:pos x="f60" y="f61"/>
                  </a:cxn>
                </a:cxnLst>
                <a:rect l="f56" t="f59" r="f57" b="f58"/>
                <a:pathLst>
                  <a:path w="56" h="258">
                    <a:moveTo>
                      <a:pt x="f5" y="f5"/>
                    </a:moveTo>
                    <a:cubicBezTo>
                      <a:pt x="f5" y="f5"/>
                      <a:pt x="f8" y="f9"/>
                      <a:pt x="f10" y="f11"/>
                    </a:cubicBezTo>
                    <a:cubicBezTo>
                      <a:pt x="f12" y="f13"/>
                      <a:pt x="f14" y="f7"/>
                      <a:pt x="f14" y="f7"/>
                    </a:cubicBezTo>
                    <a:cubicBezTo>
                      <a:pt x="f14" y="f7"/>
                      <a:pt x="f6" y="f15"/>
                      <a:pt x="f16" y="f17"/>
                    </a:cubicBezTo>
                    <a:cubicBezTo>
                      <a:pt x="f12" y="f10"/>
                      <a:pt x="f5" y="f5"/>
                      <a:pt x="f5" y="f5"/>
                    </a:cubicBezTo>
                    <a:close/>
                  </a:path>
                </a:pathLst>
              </a:custGeom>
              <a:solidFill>
                <a:srgbClr val="7E9D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74" name="Freeform 194">
                <a:extLst>
                  <a:ext uri="{FF2B5EF4-FFF2-40B4-BE49-F238E27FC236}">
                    <a16:creationId xmlns:a16="http://schemas.microsoft.com/office/drawing/2014/main" id="{0A1F9204-5E0C-4D8A-9333-4417B62DD7D2}"/>
                  </a:ext>
                </a:extLst>
              </p:cNvPr>
              <p:cNvSpPr/>
              <p:nvPr/>
            </p:nvSpPr>
            <p:spPr>
              <a:xfrm>
                <a:off x="684812" y="4233361"/>
                <a:ext cx="487055" cy="162964"/>
              </a:xfrm>
              <a:custGeom>
                <a:avLst/>
                <a:gdLst>
                  <a:gd name="f0" fmla="val 10800000"/>
                  <a:gd name="f1" fmla="val 5400000"/>
                  <a:gd name="f2" fmla="val 180"/>
                  <a:gd name="f3" fmla="val w"/>
                  <a:gd name="f4" fmla="val h"/>
                  <a:gd name="f5" fmla="val 0"/>
                  <a:gd name="f6" fmla="val 338"/>
                  <a:gd name="f7" fmla="val 113"/>
                  <a:gd name="f8" fmla="val 208"/>
                  <a:gd name="f9" fmla="val 2"/>
                  <a:gd name="f10" fmla="val 155"/>
                  <a:gd name="f11" fmla="val 4"/>
                  <a:gd name="f12" fmla="val 37"/>
                  <a:gd name="f13" fmla="val 48"/>
                  <a:gd name="f14" fmla="val 85"/>
                  <a:gd name="f15" fmla="val 56"/>
                  <a:gd name="f16" fmla="val 141"/>
                  <a:gd name="f17" fmla="val 28"/>
                  <a:gd name="f18" fmla="val 184"/>
                  <a:gd name="f19" fmla="val 19"/>
                  <a:gd name="f20" fmla="val 217"/>
                  <a:gd name="f21" fmla="val 15"/>
                  <a:gd name="f22" fmla="val 18"/>
                  <a:gd name="f23" fmla="val 22"/>
                  <a:gd name="f24" fmla="val 296"/>
                  <a:gd name="f25" fmla="+- 0 0 -90"/>
                  <a:gd name="f26" fmla="*/ f3 1 338"/>
                  <a:gd name="f27" fmla="*/ f4 1 113"/>
                  <a:gd name="f28" fmla="+- f7 0 f5"/>
                  <a:gd name="f29" fmla="+- f6 0 f5"/>
                  <a:gd name="f30" fmla="*/ f25 f0 1"/>
                  <a:gd name="f31" fmla="*/ f29 1 338"/>
                  <a:gd name="f32" fmla="*/ f28 1 113"/>
                  <a:gd name="f33" fmla="*/ 208 f29 1"/>
                  <a:gd name="f34" fmla="*/ 2 f28 1"/>
                  <a:gd name="f35" fmla="*/ 0 f29 1"/>
                  <a:gd name="f36" fmla="*/ 113 f28 1"/>
                  <a:gd name="f37" fmla="*/ 184 f29 1"/>
                  <a:gd name="f38" fmla="*/ 19 f28 1"/>
                  <a:gd name="f39" fmla="*/ 338 f29 1"/>
                  <a:gd name="f40" fmla="*/ 22 f28 1"/>
                  <a:gd name="f41" fmla="*/ f30 1 f2"/>
                  <a:gd name="f42" fmla="*/ f33 1 338"/>
                  <a:gd name="f43" fmla="*/ f34 1 113"/>
                  <a:gd name="f44" fmla="*/ f35 1 338"/>
                  <a:gd name="f45" fmla="*/ f36 1 113"/>
                  <a:gd name="f46" fmla="*/ f37 1 338"/>
                  <a:gd name="f47" fmla="*/ f38 1 113"/>
                  <a:gd name="f48" fmla="*/ f39 1 338"/>
                  <a:gd name="f49" fmla="*/ f40 1 113"/>
                  <a:gd name="f50" fmla="*/ 0 1 f31"/>
                  <a:gd name="f51" fmla="*/ f6 1 f31"/>
                  <a:gd name="f52" fmla="*/ 0 1 f32"/>
                  <a:gd name="f53" fmla="*/ f7 1 f32"/>
                  <a:gd name="f54" fmla="+- f41 0 f1"/>
                  <a:gd name="f55" fmla="*/ f42 1 f31"/>
                  <a:gd name="f56" fmla="*/ f43 1 f32"/>
                  <a:gd name="f57" fmla="*/ f44 1 f31"/>
                  <a:gd name="f58" fmla="*/ f45 1 f32"/>
                  <a:gd name="f59" fmla="*/ f46 1 f31"/>
                  <a:gd name="f60" fmla="*/ f47 1 f32"/>
                  <a:gd name="f61" fmla="*/ f48 1 f31"/>
                  <a:gd name="f62" fmla="*/ f49 1 f32"/>
                  <a:gd name="f63" fmla="*/ f50 f26 1"/>
                  <a:gd name="f64" fmla="*/ f51 f26 1"/>
                  <a:gd name="f65" fmla="*/ f53 f27 1"/>
                  <a:gd name="f66" fmla="*/ f52 f27 1"/>
                  <a:gd name="f67" fmla="*/ f55 f26 1"/>
                  <a:gd name="f68" fmla="*/ f56 f27 1"/>
                  <a:gd name="f69" fmla="*/ f57 f26 1"/>
                  <a:gd name="f70" fmla="*/ f58 f27 1"/>
                  <a:gd name="f71" fmla="*/ f59 f26 1"/>
                  <a:gd name="f72" fmla="*/ f60 f27 1"/>
                  <a:gd name="f73" fmla="*/ f61 f26 1"/>
                  <a:gd name="f74" fmla="*/ f62 f27 1"/>
                </a:gdLst>
                <a:ahLst/>
                <a:cxnLst>
                  <a:cxn ang="3cd4">
                    <a:pos x="hc" y="t"/>
                  </a:cxn>
                  <a:cxn ang="0">
                    <a:pos x="r" y="vc"/>
                  </a:cxn>
                  <a:cxn ang="cd4">
                    <a:pos x="hc" y="b"/>
                  </a:cxn>
                  <a:cxn ang="cd2">
                    <a:pos x="l" y="vc"/>
                  </a:cxn>
                  <a:cxn ang="f54">
                    <a:pos x="f67" y="f68"/>
                  </a:cxn>
                  <a:cxn ang="f54">
                    <a:pos x="f69" y="f70"/>
                  </a:cxn>
                  <a:cxn ang="f54">
                    <a:pos x="f71" y="f72"/>
                  </a:cxn>
                  <a:cxn ang="f54">
                    <a:pos x="f73" y="f74"/>
                  </a:cxn>
                  <a:cxn ang="f54">
                    <a:pos x="f67" y="f68"/>
                  </a:cxn>
                </a:cxnLst>
                <a:rect l="f63" t="f66" r="f64" b="f65"/>
                <a:pathLst>
                  <a:path w="338" h="113">
                    <a:moveTo>
                      <a:pt x="f8" y="f9"/>
                    </a:moveTo>
                    <a:cubicBezTo>
                      <a:pt x="f10" y="f11"/>
                      <a:pt x="f12" y="f13"/>
                      <a:pt x="f5" y="f7"/>
                    </a:cubicBezTo>
                    <a:cubicBezTo>
                      <a:pt x="f14" y="f15"/>
                      <a:pt x="f16" y="f17"/>
                      <a:pt x="f18" y="f19"/>
                    </a:cubicBezTo>
                    <a:cubicBezTo>
                      <a:pt x="f20" y="f21"/>
                      <a:pt x="f20" y="f22"/>
                      <a:pt x="f6" y="f23"/>
                    </a:cubicBezTo>
                    <a:cubicBezTo>
                      <a:pt x="f6" y="f23"/>
                      <a:pt x="f24" y="f5"/>
                      <a:pt x="f8" y="f9"/>
                    </a:cubicBezTo>
                    <a:close/>
                  </a:path>
                </a:pathLst>
              </a:custGeom>
              <a:solidFill>
                <a:srgbClr val="7E9D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75" name="Freeform 195">
                <a:extLst>
                  <a:ext uri="{FF2B5EF4-FFF2-40B4-BE49-F238E27FC236}">
                    <a16:creationId xmlns:a16="http://schemas.microsoft.com/office/drawing/2014/main" id="{0C4F0600-50D6-47B2-A003-6DBFD361D63A}"/>
                  </a:ext>
                </a:extLst>
              </p:cNvPr>
              <p:cNvSpPr/>
              <p:nvPr/>
            </p:nvSpPr>
            <p:spPr>
              <a:xfrm>
                <a:off x="1859734" y="6163897"/>
                <a:ext cx="27468" cy="15864"/>
              </a:xfrm>
              <a:custGeom>
                <a:avLst/>
                <a:gdLst>
                  <a:gd name="f0" fmla="val 10800000"/>
                  <a:gd name="f1" fmla="val 5400000"/>
                  <a:gd name="f2" fmla="val 180"/>
                  <a:gd name="f3" fmla="val w"/>
                  <a:gd name="f4" fmla="val h"/>
                  <a:gd name="f5" fmla="val 0"/>
                  <a:gd name="f6" fmla="val 19"/>
                  <a:gd name="f7" fmla="val 11"/>
                  <a:gd name="f8" fmla="val 13"/>
                  <a:gd name="f9" fmla="val 3"/>
                  <a:gd name="f10" fmla="val 7"/>
                  <a:gd name="f11" fmla="val 6"/>
                  <a:gd name="f12" fmla="+- 0 0 -90"/>
                  <a:gd name="f13" fmla="*/ f3 1 19"/>
                  <a:gd name="f14" fmla="*/ f4 1 11"/>
                  <a:gd name="f15" fmla="+- f7 0 f5"/>
                  <a:gd name="f16" fmla="+- f6 0 f5"/>
                  <a:gd name="f17" fmla="*/ f12 f0 1"/>
                  <a:gd name="f18" fmla="*/ f16 1 19"/>
                  <a:gd name="f19" fmla="*/ f15 1 11"/>
                  <a:gd name="f20" fmla="*/ 19 f16 1"/>
                  <a:gd name="f21" fmla="*/ 0 f15 1"/>
                  <a:gd name="f22" fmla="*/ 0 f16 1"/>
                  <a:gd name="f23" fmla="*/ 11 f15 1"/>
                  <a:gd name="f24" fmla="*/ f17 1 f2"/>
                  <a:gd name="f25" fmla="*/ f20 1 19"/>
                  <a:gd name="f26" fmla="*/ f21 1 11"/>
                  <a:gd name="f27" fmla="*/ f22 1 19"/>
                  <a:gd name="f28" fmla="*/ f23 1 11"/>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9" h="11">
                    <a:moveTo>
                      <a:pt x="f6" y="f5"/>
                    </a:moveTo>
                    <a:cubicBezTo>
                      <a:pt x="f8" y="f9"/>
                      <a:pt x="f10" y="f11"/>
                      <a:pt x="f5" y="f7"/>
                    </a:cubicBezTo>
                    <a:cubicBezTo>
                      <a:pt x="f5" y="f7"/>
                      <a:pt x="f10" y="f10"/>
                      <a:pt x="f6" y="f5"/>
                    </a:cubicBezTo>
                    <a:close/>
                  </a:path>
                </a:pathLst>
              </a:custGeom>
              <a:solidFill>
                <a:srgbClr val="FFF7D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76" name="Freeform 196">
                <a:extLst>
                  <a:ext uri="{FF2B5EF4-FFF2-40B4-BE49-F238E27FC236}">
                    <a16:creationId xmlns:a16="http://schemas.microsoft.com/office/drawing/2014/main" id="{0A172A93-C548-4315-BC65-C102303CA4B6}"/>
                  </a:ext>
                </a:extLst>
              </p:cNvPr>
              <p:cNvSpPr/>
              <p:nvPr/>
            </p:nvSpPr>
            <p:spPr>
              <a:xfrm>
                <a:off x="1842644" y="4595298"/>
                <a:ext cx="573731" cy="1568598"/>
              </a:xfrm>
              <a:custGeom>
                <a:avLst/>
                <a:gdLst>
                  <a:gd name="f0" fmla="val 10800000"/>
                  <a:gd name="f1" fmla="val 5400000"/>
                  <a:gd name="f2" fmla="val 180"/>
                  <a:gd name="f3" fmla="val w"/>
                  <a:gd name="f4" fmla="val h"/>
                  <a:gd name="f5" fmla="val 0"/>
                  <a:gd name="f6" fmla="val 398"/>
                  <a:gd name="f7" fmla="val 1088"/>
                  <a:gd name="f8" fmla="val 160"/>
                  <a:gd name="f9" fmla="val 162"/>
                  <a:gd name="f10" fmla="val 194"/>
                  <a:gd name="f11" fmla="val 319"/>
                  <a:gd name="f12" fmla="val 309"/>
                  <a:gd name="f13" fmla="val 847"/>
                  <a:gd name="f14" fmla="val 99"/>
                  <a:gd name="f15" fmla="val 1041"/>
                  <a:gd name="f16" fmla="val 31"/>
                  <a:gd name="f17" fmla="val 108"/>
                  <a:gd name="f18" fmla="val 1040"/>
                  <a:gd name="f19" fmla="val 980"/>
                  <a:gd name="f20" fmla="val 264"/>
                  <a:gd name="f21" fmla="val 353"/>
                  <a:gd name="f22" fmla="val 233"/>
                  <a:gd name="f23" fmla="val 214"/>
                  <a:gd name="f24" fmla="val 128"/>
                  <a:gd name="f25" fmla="val 20"/>
                  <a:gd name="f26" fmla="+- 0 0 -90"/>
                  <a:gd name="f27" fmla="*/ f3 1 398"/>
                  <a:gd name="f28" fmla="*/ f4 1 1088"/>
                  <a:gd name="f29" fmla="+- f7 0 f5"/>
                  <a:gd name="f30" fmla="+- f6 0 f5"/>
                  <a:gd name="f31" fmla="*/ f26 f0 1"/>
                  <a:gd name="f32" fmla="*/ f30 1 398"/>
                  <a:gd name="f33" fmla="*/ f29 1 1088"/>
                  <a:gd name="f34" fmla="*/ 0 f30 1"/>
                  <a:gd name="f35" fmla="*/ 0 f29 1"/>
                  <a:gd name="f36" fmla="*/ 194 f30 1"/>
                  <a:gd name="f37" fmla="*/ 319 f29 1"/>
                  <a:gd name="f38" fmla="*/ 31 f30 1"/>
                  <a:gd name="f39" fmla="*/ 1088 f29 1"/>
                  <a:gd name="f40" fmla="*/ 108 f30 1"/>
                  <a:gd name="f41" fmla="*/ 1040 f29 1"/>
                  <a:gd name="f42" fmla="*/ 264 f30 1"/>
                  <a:gd name="f43" fmla="*/ 353 f29 1"/>
                  <a:gd name="f44" fmla="*/ f31 1 f2"/>
                  <a:gd name="f45" fmla="*/ f34 1 398"/>
                  <a:gd name="f46" fmla="*/ f35 1 1088"/>
                  <a:gd name="f47" fmla="*/ f36 1 398"/>
                  <a:gd name="f48" fmla="*/ f37 1 1088"/>
                  <a:gd name="f49" fmla="*/ f38 1 398"/>
                  <a:gd name="f50" fmla="*/ f39 1 1088"/>
                  <a:gd name="f51" fmla="*/ f40 1 398"/>
                  <a:gd name="f52" fmla="*/ f41 1 1088"/>
                  <a:gd name="f53" fmla="*/ f42 1 398"/>
                  <a:gd name="f54" fmla="*/ f43 1 1088"/>
                  <a:gd name="f55" fmla="*/ 0 1 f32"/>
                  <a:gd name="f56" fmla="*/ f6 1 f32"/>
                  <a:gd name="f57" fmla="*/ 0 1 f33"/>
                  <a:gd name="f58" fmla="*/ f7 1 f33"/>
                  <a:gd name="f59" fmla="+- f44 0 f1"/>
                  <a:gd name="f60" fmla="*/ f45 1 f32"/>
                  <a:gd name="f61" fmla="*/ f46 1 f33"/>
                  <a:gd name="f62" fmla="*/ f47 1 f32"/>
                  <a:gd name="f63" fmla="*/ f48 1 f33"/>
                  <a:gd name="f64" fmla="*/ f49 1 f32"/>
                  <a:gd name="f65" fmla="*/ f50 1 f33"/>
                  <a:gd name="f66" fmla="*/ f51 1 f32"/>
                  <a:gd name="f67" fmla="*/ f52 1 f33"/>
                  <a:gd name="f68" fmla="*/ f53 1 f32"/>
                  <a:gd name="f69" fmla="*/ f54 1 f33"/>
                  <a:gd name="f70" fmla="*/ f55 f27 1"/>
                  <a:gd name="f71" fmla="*/ f56 f27 1"/>
                  <a:gd name="f72" fmla="*/ f58 f28 1"/>
                  <a:gd name="f73" fmla="*/ f57 f28 1"/>
                  <a:gd name="f74" fmla="*/ f60 f27 1"/>
                  <a:gd name="f75" fmla="*/ f61 f28 1"/>
                  <a:gd name="f76" fmla="*/ f62 f27 1"/>
                  <a:gd name="f77" fmla="*/ f63 f28 1"/>
                  <a:gd name="f78" fmla="*/ f64 f27 1"/>
                  <a:gd name="f79" fmla="*/ f65 f28 1"/>
                  <a:gd name="f80" fmla="*/ f66 f27 1"/>
                  <a:gd name="f81" fmla="*/ f67 f28 1"/>
                  <a:gd name="f82" fmla="*/ f68 f27 1"/>
                  <a:gd name="f83" fmla="*/ f69 f28 1"/>
                </a:gdLst>
                <a:ahLst/>
                <a:cxnLst>
                  <a:cxn ang="3cd4">
                    <a:pos x="hc" y="t"/>
                  </a:cxn>
                  <a:cxn ang="0">
                    <a:pos x="r" y="vc"/>
                  </a:cxn>
                  <a:cxn ang="cd4">
                    <a:pos x="hc" y="b"/>
                  </a:cxn>
                  <a:cxn ang="cd2">
                    <a:pos x="l" y="vc"/>
                  </a:cxn>
                  <a:cxn ang="f59">
                    <a:pos x="f74" y="f75"/>
                  </a:cxn>
                  <a:cxn ang="f59">
                    <a:pos x="f76" y="f77"/>
                  </a:cxn>
                  <a:cxn ang="f59">
                    <a:pos x="f78" y="f79"/>
                  </a:cxn>
                  <a:cxn ang="f59">
                    <a:pos x="f80" y="f81"/>
                  </a:cxn>
                  <a:cxn ang="f59">
                    <a:pos x="f82" y="f83"/>
                  </a:cxn>
                  <a:cxn ang="f59">
                    <a:pos x="f74" y="f75"/>
                  </a:cxn>
                </a:cxnLst>
                <a:rect l="f70" t="f73" r="f71" b="f72"/>
                <a:pathLst>
                  <a:path w="398" h="1088">
                    <a:moveTo>
                      <a:pt x="f5" y="f5"/>
                    </a:moveTo>
                    <a:cubicBezTo>
                      <a:pt x="f5" y="f5"/>
                      <a:pt x="f8" y="f9"/>
                      <a:pt x="f10" y="f11"/>
                    </a:cubicBezTo>
                    <a:cubicBezTo>
                      <a:pt x="f12" y="f13"/>
                      <a:pt x="f14" y="f15"/>
                      <a:pt x="f16" y="f7"/>
                    </a:cubicBezTo>
                    <a:cubicBezTo>
                      <a:pt x="f17" y="f18"/>
                      <a:pt x="f17" y="f18"/>
                      <a:pt x="f17" y="f18"/>
                    </a:cubicBezTo>
                    <a:cubicBezTo>
                      <a:pt x="f17" y="f18"/>
                      <a:pt x="f6" y="f19"/>
                      <a:pt x="f20" y="f21"/>
                    </a:cubicBezTo>
                    <a:cubicBezTo>
                      <a:pt x="f22" y="f23"/>
                      <a:pt x="f24" y="f25"/>
                      <a:pt x="f5" y="f5"/>
                    </a:cubicBezTo>
                    <a:close/>
                  </a:path>
                </a:pathLst>
              </a:custGeom>
              <a:solidFill>
                <a:srgbClr val="FFF7D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77" name="Freeform 197">
                <a:extLst>
                  <a:ext uri="{FF2B5EF4-FFF2-40B4-BE49-F238E27FC236}">
                    <a16:creationId xmlns:a16="http://schemas.microsoft.com/office/drawing/2014/main" id="{A7DD44D5-D485-4FB9-8C21-48A6C422E1AB}"/>
                  </a:ext>
                </a:extLst>
              </p:cNvPr>
              <p:cNvSpPr/>
              <p:nvPr/>
            </p:nvSpPr>
            <p:spPr>
              <a:xfrm>
                <a:off x="1457517" y="4670371"/>
                <a:ext cx="535280" cy="1558229"/>
              </a:xfrm>
              <a:custGeom>
                <a:avLst/>
                <a:gdLst>
                  <a:gd name="f0" fmla="val 10800000"/>
                  <a:gd name="f1" fmla="val 5400000"/>
                  <a:gd name="f2" fmla="val 180"/>
                  <a:gd name="f3" fmla="val w"/>
                  <a:gd name="f4" fmla="val h"/>
                  <a:gd name="f5" fmla="val 0"/>
                  <a:gd name="f6" fmla="val 371"/>
                  <a:gd name="f7" fmla="val 1081"/>
                  <a:gd name="f8" fmla="val 144"/>
                  <a:gd name="f9" fmla="val 195"/>
                  <a:gd name="f10" fmla="val 176"/>
                  <a:gd name="f11" fmla="val 203"/>
                  <a:gd name="f12" fmla="val 302"/>
                  <a:gd name="f13" fmla="val 238"/>
                  <a:gd name="f14" fmla="val 809"/>
                  <a:gd name="f15" fmla="val 1051"/>
                  <a:gd name="f16" fmla="val 98"/>
                  <a:gd name="f17" fmla="val 844"/>
                  <a:gd name="f18" fmla="val 277"/>
                  <a:gd name="f19" fmla="val 270"/>
                  <a:gd name="f20" fmla="val 250"/>
                  <a:gd name="f21" fmla="val 109"/>
                  <a:gd name="f22" fmla="+- 0 0 -90"/>
                  <a:gd name="f23" fmla="*/ f3 1 371"/>
                  <a:gd name="f24" fmla="*/ f4 1 1081"/>
                  <a:gd name="f25" fmla="+- f7 0 f5"/>
                  <a:gd name="f26" fmla="+- f6 0 f5"/>
                  <a:gd name="f27" fmla="*/ f22 f0 1"/>
                  <a:gd name="f28" fmla="*/ f26 1 371"/>
                  <a:gd name="f29" fmla="*/ f25 1 1081"/>
                  <a:gd name="f30" fmla="*/ 144 f26 1"/>
                  <a:gd name="f31" fmla="*/ 0 f25 1"/>
                  <a:gd name="f32" fmla="*/ 203 f26 1"/>
                  <a:gd name="f33" fmla="*/ 302 f25 1"/>
                  <a:gd name="f34" fmla="*/ 0 f26 1"/>
                  <a:gd name="f35" fmla="*/ 1051 f25 1"/>
                  <a:gd name="f36" fmla="*/ 98 f26 1"/>
                  <a:gd name="f37" fmla="*/ 1081 f25 1"/>
                  <a:gd name="f38" fmla="*/ 277 f26 1"/>
                  <a:gd name="f39" fmla="*/ 270 f25 1"/>
                  <a:gd name="f40" fmla="*/ f27 1 f2"/>
                  <a:gd name="f41" fmla="*/ f30 1 371"/>
                  <a:gd name="f42" fmla="*/ f31 1 1081"/>
                  <a:gd name="f43" fmla="*/ f32 1 371"/>
                  <a:gd name="f44" fmla="*/ f33 1 1081"/>
                  <a:gd name="f45" fmla="*/ f34 1 371"/>
                  <a:gd name="f46" fmla="*/ f35 1 1081"/>
                  <a:gd name="f47" fmla="*/ f36 1 371"/>
                  <a:gd name="f48" fmla="*/ f37 1 1081"/>
                  <a:gd name="f49" fmla="*/ f38 1 371"/>
                  <a:gd name="f50" fmla="*/ f39 1 1081"/>
                  <a:gd name="f51" fmla="*/ 0 1 f28"/>
                  <a:gd name="f52" fmla="*/ f6 1 f28"/>
                  <a:gd name="f53" fmla="*/ 0 1 f29"/>
                  <a:gd name="f54" fmla="*/ f7 1 f29"/>
                  <a:gd name="f55" fmla="+- f40 0 f1"/>
                  <a:gd name="f56" fmla="*/ f41 1 f28"/>
                  <a:gd name="f57" fmla="*/ f42 1 f29"/>
                  <a:gd name="f58" fmla="*/ f43 1 f28"/>
                  <a:gd name="f59" fmla="*/ f44 1 f29"/>
                  <a:gd name="f60" fmla="*/ f45 1 f28"/>
                  <a:gd name="f61" fmla="*/ f46 1 f29"/>
                  <a:gd name="f62" fmla="*/ f47 1 f28"/>
                  <a:gd name="f63" fmla="*/ f48 1 f29"/>
                  <a:gd name="f64" fmla="*/ f49 1 f28"/>
                  <a:gd name="f65" fmla="*/ f50 1 f29"/>
                  <a:gd name="f66" fmla="*/ f51 f23 1"/>
                  <a:gd name="f67" fmla="*/ f52 f23 1"/>
                  <a:gd name="f68" fmla="*/ f54 f24 1"/>
                  <a:gd name="f69" fmla="*/ f53 f24 1"/>
                  <a:gd name="f70" fmla="*/ f56 f23 1"/>
                  <a:gd name="f71" fmla="*/ f57 f24 1"/>
                  <a:gd name="f72" fmla="*/ f58 f23 1"/>
                  <a:gd name="f73" fmla="*/ f59 f24 1"/>
                  <a:gd name="f74" fmla="*/ f60 f23 1"/>
                  <a:gd name="f75" fmla="*/ f61 f24 1"/>
                  <a:gd name="f76" fmla="*/ f62 f23 1"/>
                  <a:gd name="f77" fmla="*/ f63 f24 1"/>
                  <a:gd name="f78" fmla="*/ f64 f23 1"/>
                  <a:gd name="f79" fmla="*/ f65 f24 1"/>
                </a:gdLst>
                <a:ahLst/>
                <a:cxnLst>
                  <a:cxn ang="3cd4">
                    <a:pos x="hc" y="t"/>
                  </a:cxn>
                  <a:cxn ang="0">
                    <a:pos x="r" y="vc"/>
                  </a:cxn>
                  <a:cxn ang="cd4">
                    <a:pos x="hc" y="b"/>
                  </a:cxn>
                  <a:cxn ang="cd2">
                    <a:pos x="l" y="vc"/>
                  </a:cxn>
                  <a:cxn ang="f55">
                    <a:pos x="f70" y="f71"/>
                  </a:cxn>
                  <a:cxn ang="f55">
                    <a:pos x="f72" y="f73"/>
                  </a:cxn>
                  <a:cxn ang="f55">
                    <a:pos x="f74" y="f75"/>
                  </a:cxn>
                  <a:cxn ang="f55">
                    <a:pos x="f76" y="f77"/>
                  </a:cxn>
                  <a:cxn ang="f55">
                    <a:pos x="f78" y="f79"/>
                  </a:cxn>
                  <a:cxn ang="f55">
                    <a:pos x="f70" y="f71"/>
                  </a:cxn>
                </a:cxnLst>
                <a:rect l="f66" t="f69" r="f67" b="f68"/>
                <a:pathLst>
                  <a:path w="371" h="1081">
                    <a:moveTo>
                      <a:pt x="f8" y="f5"/>
                    </a:moveTo>
                    <a:cubicBezTo>
                      <a:pt x="f8" y="f5"/>
                      <a:pt x="f9" y="f10"/>
                      <a:pt x="f11" y="f12"/>
                    </a:cubicBezTo>
                    <a:cubicBezTo>
                      <a:pt x="f13" y="f14"/>
                      <a:pt x="f5" y="f15"/>
                      <a:pt x="f5" y="f15"/>
                    </a:cubicBezTo>
                    <a:cubicBezTo>
                      <a:pt x="f16" y="f7"/>
                      <a:pt x="f16" y="f7"/>
                      <a:pt x="f16" y="f7"/>
                    </a:cubicBezTo>
                    <a:cubicBezTo>
                      <a:pt x="f16" y="f7"/>
                      <a:pt x="f6" y="f17"/>
                      <a:pt x="f18" y="f19"/>
                    </a:cubicBezTo>
                    <a:cubicBezTo>
                      <a:pt x="f20" y="f21"/>
                      <a:pt x="f8" y="f5"/>
                      <a:pt x="f8" y="f5"/>
                    </a:cubicBezTo>
                    <a:close/>
                  </a:path>
                </a:pathLst>
              </a:custGeom>
              <a:solidFill>
                <a:srgbClr val="FFF7D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78" name="Freeform 198">
                <a:extLst>
                  <a:ext uri="{FF2B5EF4-FFF2-40B4-BE49-F238E27FC236}">
                    <a16:creationId xmlns:a16="http://schemas.microsoft.com/office/drawing/2014/main" id="{D6432115-6708-40AE-8242-0CC1A350D759}"/>
                  </a:ext>
                </a:extLst>
              </p:cNvPr>
              <p:cNvSpPr/>
              <p:nvPr/>
            </p:nvSpPr>
            <p:spPr>
              <a:xfrm>
                <a:off x="1133417" y="4002648"/>
                <a:ext cx="207523" cy="75072"/>
              </a:xfrm>
              <a:custGeom>
                <a:avLst/>
                <a:gdLst>
                  <a:gd name="f0" fmla="val 10800000"/>
                  <a:gd name="f1" fmla="val 5400000"/>
                  <a:gd name="f2" fmla="val 180"/>
                  <a:gd name="f3" fmla="val w"/>
                  <a:gd name="f4" fmla="val h"/>
                  <a:gd name="f5" fmla="val 0"/>
                  <a:gd name="f6" fmla="val 144"/>
                  <a:gd name="f7" fmla="val 52"/>
                  <a:gd name="f8" fmla="val 92"/>
                  <a:gd name="f9" fmla="val 42"/>
                  <a:gd name="f10" fmla="val 47"/>
                  <a:gd name="f11" fmla="val 44"/>
                  <a:gd name="f12" fmla="val 3"/>
                  <a:gd name="f13" fmla="val 8"/>
                  <a:gd name="f14" fmla="val 17"/>
                  <a:gd name="f15" fmla="val 25"/>
                  <a:gd name="f16" fmla="val 85"/>
                  <a:gd name="f17" fmla="val 124"/>
                  <a:gd name="f18" fmla="val 138"/>
                  <a:gd name="f19" fmla="val 28"/>
                  <a:gd name="f20" fmla="val 15"/>
                  <a:gd name="f21" fmla="val 12"/>
                  <a:gd name="f22" fmla="val 137"/>
                  <a:gd name="f23" fmla="val 129"/>
                  <a:gd name="f24" fmla="val 41"/>
                  <a:gd name="f25" fmla="+- 0 0 -90"/>
                  <a:gd name="f26" fmla="*/ f3 1 144"/>
                  <a:gd name="f27" fmla="*/ f4 1 52"/>
                  <a:gd name="f28" fmla="+- f7 0 f5"/>
                  <a:gd name="f29" fmla="+- f6 0 f5"/>
                  <a:gd name="f30" fmla="*/ f25 f0 1"/>
                  <a:gd name="f31" fmla="*/ f29 1 144"/>
                  <a:gd name="f32" fmla="*/ f28 1 52"/>
                  <a:gd name="f33" fmla="*/ 92 f29 1"/>
                  <a:gd name="f34" fmla="*/ 42 f28 1"/>
                  <a:gd name="f35" fmla="*/ 0 f29 1"/>
                  <a:gd name="f36" fmla="*/ 3 f28 1"/>
                  <a:gd name="f37" fmla="*/ 8 f29 1"/>
                  <a:gd name="f38" fmla="*/ 17 f28 1"/>
                  <a:gd name="f39" fmla="*/ 85 f29 1"/>
                  <a:gd name="f40" fmla="*/ 52 f28 1"/>
                  <a:gd name="f41" fmla="*/ 144 f29 1"/>
                  <a:gd name="f42" fmla="*/ 15 f28 1"/>
                  <a:gd name="f43" fmla="*/ 137 f29 1"/>
                  <a:gd name="f44" fmla="*/ 0 f28 1"/>
                  <a:gd name="f45" fmla="*/ f30 1 f2"/>
                  <a:gd name="f46" fmla="*/ f33 1 144"/>
                  <a:gd name="f47" fmla="*/ f34 1 52"/>
                  <a:gd name="f48" fmla="*/ f35 1 144"/>
                  <a:gd name="f49" fmla="*/ f36 1 52"/>
                  <a:gd name="f50" fmla="*/ f37 1 144"/>
                  <a:gd name="f51" fmla="*/ f38 1 52"/>
                  <a:gd name="f52" fmla="*/ f39 1 144"/>
                  <a:gd name="f53" fmla="*/ f40 1 52"/>
                  <a:gd name="f54" fmla="*/ f41 1 144"/>
                  <a:gd name="f55" fmla="*/ f42 1 52"/>
                  <a:gd name="f56" fmla="*/ f43 1 144"/>
                  <a:gd name="f57" fmla="*/ f44 1 52"/>
                  <a:gd name="f58" fmla="*/ 0 1 f31"/>
                  <a:gd name="f59" fmla="*/ f6 1 f31"/>
                  <a:gd name="f60" fmla="*/ 0 1 f32"/>
                  <a:gd name="f61" fmla="*/ f7 1 f32"/>
                  <a:gd name="f62" fmla="+- f45 0 f1"/>
                  <a:gd name="f63" fmla="*/ f46 1 f31"/>
                  <a:gd name="f64" fmla="*/ f47 1 f32"/>
                  <a:gd name="f65" fmla="*/ f48 1 f31"/>
                  <a:gd name="f66" fmla="*/ f49 1 f32"/>
                  <a:gd name="f67" fmla="*/ f50 1 f31"/>
                  <a:gd name="f68" fmla="*/ f51 1 f32"/>
                  <a:gd name="f69" fmla="*/ f52 1 f31"/>
                  <a:gd name="f70" fmla="*/ f53 1 f32"/>
                  <a:gd name="f71" fmla="*/ f54 1 f31"/>
                  <a:gd name="f72" fmla="*/ f55 1 f32"/>
                  <a:gd name="f73" fmla="*/ f56 1 f31"/>
                  <a:gd name="f74" fmla="*/ f57 1 f32"/>
                  <a:gd name="f75" fmla="*/ f58 f26 1"/>
                  <a:gd name="f76" fmla="*/ f59 f26 1"/>
                  <a:gd name="f77" fmla="*/ f61 f27 1"/>
                  <a:gd name="f78" fmla="*/ f60 f27 1"/>
                  <a:gd name="f79" fmla="*/ f63 f26 1"/>
                  <a:gd name="f80" fmla="*/ f64 f27 1"/>
                  <a:gd name="f81" fmla="*/ f65 f26 1"/>
                  <a:gd name="f82" fmla="*/ f66 f27 1"/>
                  <a:gd name="f83" fmla="*/ f67 f26 1"/>
                  <a:gd name="f84" fmla="*/ f68 f27 1"/>
                  <a:gd name="f85" fmla="*/ f69 f26 1"/>
                  <a:gd name="f86" fmla="*/ f70 f27 1"/>
                  <a:gd name="f87" fmla="*/ f71 f26 1"/>
                  <a:gd name="f88" fmla="*/ f72 f27 1"/>
                  <a:gd name="f89" fmla="*/ f73 f26 1"/>
                  <a:gd name="f90" fmla="*/ f74 f27 1"/>
                </a:gdLst>
                <a:ahLst/>
                <a:cxnLst>
                  <a:cxn ang="3cd4">
                    <a:pos x="hc" y="t"/>
                  </a:cxn>
                  <a:cxn ang="0">
                    <a:pos x="r" y="vc"/>
                  </a:cxn>
                  <a:cxn ang="cd4">
                    <a:pos x="hc" y="b"/>
                  </a:cxn>
                  <a:cxn ang="cd2">
                    <a:pos x="l" y="vc"/>
                  </a:cxn>
                  <a:cxn ang="f62">
                    <a:pos x="f79" y="f80"/>
                  </a:cxn>
                  <a:cxn ang="f62">
                    <a:pos x="f81" y="f82"/>
                  </a:cxn>
                  <a:cxn ang="f62">
                    <a:pos x="f83" y="f84"/>
                  </a:cxn>
                  <a:cxn ang="f62">
                    <a:pos x="f85" y="f86"/>
                  </a:cxn>
                  <a:cxn ang="f62">
                    <a:pos x="f87" y="f88"/>
                  </a:cxn>
                  <a:cxn ang="f62">
                    <a:pos x="f89" y="f90"/>
                  </a:cxn>
                  <a:cxn ang="f62">
                    <a:pos x="f79" y="f80"/>
                  </a:cxn>
                </a:cxnLst>
                <a:rect l="f75" t="f78" r="f76" b="f77"/>
                <a:pathLst>
                  <a:path w="144" h="52">
                    <a:moveTo>
                      <a:pt x="f8" y="f9"/>
                    </a:moveTo>
                    <a:cubicBezTo>
                      <a:pt x="f10" y="f11"/>
                      <a:pt x="f5" y="f12"/>
                      <a:pt x="f5" y="f12"/>
                    </a:cubicBezTo>
                    <a:cubicBezTo>
                      <a:pt x="f13" y="f14"/>
                      <a:pt x="f13" y="f14"/>
                      <a:pt x="f13" y="f14"/>
                    </a:cubicBezTo>
                    <a:cubicBezTo>
                      <a:pt x="f13" y="f14"/>
                      <a:pt x="f15" y="f7"/>
                      <a:pt x="f16" y="f7"/>
                    </a:cubicBezTo>
                    <a:cubicBezTo>
                      <a:pt x="f17" y="f7"/>
                      <a:pt x="f18" y="f19"/>
                      <a:pt x="f6" y="f20"/>
                    </a:cubicBezTo>
                    <a:cubicBezTo>
                      <a:pt x="f6" y="f21"/>
                      <a:pt x="f22" y="f5"/>
                      <a:pt x="f22" y="f5"/>
                    </a:cubicBezTo>
                    <a:cubicBezTo>
                      <a:pt x="f22" y="f5"/>
                      <a:pt x="f23" y="f24"/>
                      <a:pt x="f8" y="f9"/>
                    </a:cubicBezTo>
                    <a:close/>
                  </a:path>
                </a:pathLst>
              </a:custGeom>
              <a:solidFill>
                <a:srgbClr val="7E9D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79" name="Freeform 199">
                <a:extLst>
                  <a:ext uri="{FF2B5EF4-FFF2-40B4-BE49-F238E27FC236}">
                    <a16:creationId xmlns:a16="http://schemas.microsoft.com/office/drawing/2014/main" id="{9AB52A3E-5D23-466A-A0C0-DB2D54935AF3}"/>
                  </a:ext>
                </a:extLst>
              </p:cNvPr>
              <p:cNvSpPr/>
              <p:nvPr/>
            </p:nvSpPr>
            <p:spPr>
              <a:xfrm>
                <a:off x="46387" y="4494586"/>
                <a:ext cx="2338248" cy="1716914"/>
              </a:xfrm>
              <a:custGeom>
                <a:avLst/>
                <a:gdLst>
                  <a:gd name="f0" fmla="val 10800000"/>
                  <a:gd name="f1" fmla="val 5400000"/>
                  <a:gd name="f2" fmla="val 180"/>
                  <a:gd name="f3" fmla="val w"/>
                  <a:gd name="f4" fmla="val h"/>
                  <a:gd name="f5" fmla="val 0"/>
                  <a:gd name="f6" fmla="val 1622"/>
                  <a:gd name="f7" fmla="val 1191"/>
                  <a:gd name="f8" fmla="val 1527"/>
                  <a:gd name="f9" fmla="val 442"/>
                  <a:gd name="f10" fmla="val 1480"/>
                  <a:gd name="f11" fmla="val 276"/>
                  <a:gd name="f12" fmla="val 1430"/>
                  <a:gd name="f13" fmla="val 209"/>
                  <a:gd name="f14" fmla="val 1393"/>
                  <a:gd name="f15" fmla="val 165"/>
                  <a:gd name="f16" fmla="val 1357"/>
                  <a:gd name="f17" fmla="val 122"/>
                  <a:gd name="f18" fmla="val 1294"/>
                  <a:gd name="f19" fmla="val 69"/>
                  <a:gd name="f20" fmla="val 1233"/>
                  <a:gd name="f21" fmla="val 61"/>
                  <a:gd name="f22" fmla="val 1327"/>
                  <a:gd name="f23" fmla="val 108"/>
                  <a:gd name="f24" fmla="val 1422"/>
                  <a:gd name="f25" fmla="val 171"/>
                  <a:gd name="f26" fmla="val 1485"/>
                  <a:gd name="f27" fmla="val 347"/>
                  <a:gd name="f28" fmla="val 1593"/>
                  <a:gd name="f29" fmla="val 651"/>
                  <a:gd name="f30" fmla="val 1531"/>
                  <a:gd name="f31" fmla="val 888"/>
                  <a:gd name="f32" fmla="val 1495"/>
                  <a:gd name="f33" fmla="val 984"/>
                  <a:gd name="f34" fmla="val 1459"/>
                  <a:gd name="f35" fmla="val 1034"/>
                  <a:gd name="f36" fmla="val 1425"/>
                  <a:gd name="f37" fmla="val 1075"/>
                  <a:gd name="f38" fmla="val 1352"/>
                  <a:gd name="f39" fmla="val 1097"/>
                  <a:gd name="f40" fmla="val 1295"/>
                  <a:gd name="f41" fmla="val 1116"/>
                  <a:gd name="f42" fmla="val 1208"/>
                  <a:gd name="f43" fmla="val 1134"/>
                  <a:gd name="f44" fmla="val 1145"/>
                  <a:gd name="f45" fmla="val 1144"/>
                  <a:gd name="f46" fmla="val 1147"/>
                  <a:gd name="f47" fmla="val 1140"/>
                  <a:gd name="f48" fmla="val 1148"/>
                  <a:gd name="f49" fmla="val 1138"/>
                  <a:gd name="f50" fmla="val 1150"/>
                  <a:gd name="f51" fmla="val 1135"/>
                  <a:gd name="f52" fmla="val 1060"/>
                  <a:gd name="f53" fmla="val 1363"/>
                  <a:gd name="f54" fmla="val 760"/>
                  <a:gd name="f55" fmla="val 1264"/>
                  <a:gd name="f56" fmla="val 380"/>
                  <a:gd name="f57" fmla="val 1219"/>
                  <a:gd name="f58" fmla="val 210"/>
                  <a:gd name="f59" fmla="val 119"/>
                  <a:gd name="f60" fmla="val 1095"/>
                  <a:gd name="f61" fmla="val 106"/>
                  <a:gd name="f62" fmla="val 1136"/>
                  <a:gd name="f63" fmla="val 132"/>
                  <a:gd name="f64" fmla="val 1242"/>
                  <a:gd name="f65" fmla="val 294"/>
                  <a:gd name="f66" fmla="val 1257"/>
                  <a:gd name="f67" fmla="val 444"/>
                  <a:gd name="f68" fmla="val 1293"/>
                  <a:gd name="f69" fmla="val 828"/>
                  <a:gd name="f70" fmla="val 1153"/>
                  <a:gd name="f71" fmla="val 1078"/>
                  <a:gd name="f72" fmla="val 1108"/>
                  <a:gd name="f73" fmla="val 1149"/>
                  <a:gd name="f74" fmla="val 1102"/>
                  <a:gd name="f75" fmla="val 1096"/>
                  <a:gd name="f76" fmla="val 1091"/>
                  <a:gd name="f77" fmla="val 1035"/>
                  <a:gd name="f78" fmla="val 1154"/>
                  <a:gd name="f79" fmla="val 885"/>
                  <a:gd name="f80" fmla="val 799"/>
                  <a:gd name="f81" fmla="val 759"/>
                  <a:gd name="f82" fmla="val 697"/>
                  <a:gd name="f83" fmla="val 634"/>
                  <a:gd name="f84" fmla="val 573"/>
                  <a:gd name="f85" fmla="val 1077"/>
                  <a:gd name="f86" fmla="val 412"/>
                  <a:gd name="f87" fmla="val 826"/>
                  <a:gd name="f88" fmla="val 511"/>
                  <a:gd name="f89" fmla="val 284"/>
                  <a:gd name="f90" fmla="val 532"/>
                  <a:gd name="f91" fmla="val 166"/>
                  <a:gd name="f92" fmla="val 698"/>
                  <a:gd name="f93" fmla="val 60"/>
                  <a:gd name="f94" fmla="val 544"/>
                  <a:gd name="f95" fmla="val 51"/>
                  <a:gd name="f96" fmla="val 476"/>
                  <a:gd name="f97" fmla="val 289"/>
                  <a:gd name="f98" fmla="val 396"/>
                  <a:gd name="f99" fmla="val 865"/>
                  <a:gd name="f100" fmla="val 529"/>
                  <a:gd name="f101" fmla="val 1057"/>
                  <a:gd name="f102" fmla="val 586"/>
                  <a:gd name="f103" fmla="val 1146"/>
                  <a:gd name="f104" fmla="val 533"/>
                  <a:gd name="f105" fmla="val 1139"/>
                  <a:gd name="f106" fmla="val 482"/>
                  <a:gd name="f107" fmla="val 1130"/>
                  <a:gd name="f108" fmla="val 449"/>
                  <a:gd name="f109" fmla="val 1113"/>
                  <a:gd name="f110" fmla="val 386"/>
                  <a:gd name="f111" fmla="val 1083"/>
                  <a:gd name="f112" fmla="val 282"/>
                  <a:gd name="f113" fmla="val 1017"/>
                  <a:gd name="f114" fmla="val 236"/>
                  <a:gd name="f115" fmla="val 986"/>
                  <a:gd name="f116" fmla="val 926"/>
                  <a:gd name="f117" fmla="val 107"/>
                  <a:gd name="f118" fmla="val 850"/>
                  <a:gd name="f119" fmla="val 94"/>
                  <a:gd name="f120" fmla="val 801"/>
                  <a:gd name="f121" fmla="val 77"/>
                  <a:gd name="f122" fmla="val 733"/>
                  <a:gd name="f123" fmla="val 39"/>
                  <a:gd name="f124" fmla="val 665"/>
                  <a:gd name="f125" fmla="val 558"/>
                  <a:gd name="f126" fmla="val 452"/>
                  <a:gd name="f127" fmla="val 73"/>
                  <a:gd name="f128" fmla="val 324"/>
                  <a:gd name="f129" fmla="val 192"/>
                  <a:gd name="f130" fmla="val 193"/>
                  <a:gd name="f131" fmla="val 329"/>
                  <a:gd name="f132" fmla="val 43"/>
                  <a:gd name="f133" fmla="val 376"/>
                  <a:gd name="f134" fmla="val 33"/>
                  <a:gd name="f135" fmla="val 356"/>
                  <a:gd name="f136" fmla="val 244"/>
                  <a:gd name="f137" fmla="val 29"/>
                  <a:gd name="f138" fmla="val 200"/>
                  <a:gd name="f139" fmla="val 55"/>
                  <a:gd name="f140" fmla="val 158"/>
                  <a:gd name="f141" fmla="val 81"/>
                  <a:gd name="f142" fmla="val 103"/>
                  <a:gd name="f143" fmla="val 57"/>
                  <a:gd name="f144" fmla="val 273"/>
                  <a:gd name="f145" fmla="val 9"/>
                  <a:gd name="f146" fmla="val 379"/>
                  <a:gd name="f147" fmla="val 490"/>
                  <a:gd name="f148" fmla="val 30"/>
                  <a:gd name="f149" fmla="val 694"/>
                  <a:gd name="f150" fmla="val 50"/>
                  <a:gd name="f151" fmla="val 827"/>
                  <a:gd name="f152" fmla="val 138"/>
                  <a:gd name="f153" fmla="val 931"/>
                  <a:gd name="f154" fmla="val 198"/>
                  <a:gd name="f155" fmla="val 987"/>
                  <a:gd name="f156" fmla="val 195"/>
                  <a:gd name="f157" fmla="val 989"/>
                  <a:gd name="f158" fmla="val 333"/>
                  <a:gd name="f159" fmla="val 1123"/>
                  <a:gd name="f160" fmla="val 1187"/>
                  <a:gd name="f161" fmla="val 774"/>
                  <a:gd name="f162" fmla="val 860"/>
                  <a:gd name="f163" fmla="val 945"/>
                  <a:gd name="f164" fmla="val 1074"/>
                  <a:gd name="f165" fmla="val 1168"/>
                  <a:gd name="f166" fmla="val 1174"/>
                  <a:gd name="f167" fmla="val 1262"/>
                  <a:gd name="f168" fmla="val 1157"/>
                  <a:gd name="f169" fmla="val 1403"/>
                  <a:gd name="f170" fmla="val 1442"/>
                  <a:gd name="f171" fmla="val 1093"/>
                  <a:gd name="f172" fmla="val 1053"/>
                  <a:gd name="f173" fmla="val 1540"/>
                  <a:gd name="f174" fmla="val 1013"/>
                  <a:gd name="f175" fmla="val 1604"/>
                  <a:gd name="f176" fmla="val 833"/>
                  <a:gd name="f177" fmla="val 785"/>
                  <a:gd name="f178" fmla="val 741"/>
                  <a:gd name="f179" fmla="val 1583"/>
                  <a:gd name="f180" fmla="val 1546"/>
                  <a:gd name="f181" fmla="val 896"/>
                  <a:gd name="f182" fmla="val 1570"/>
                  <a:gd name="f183" fmla="val 796"/>
                  <a:gd name="f184" fmla="val 1581"/>
                  <a:gd name="f185" fmla="val 643"/>
                  <a:gd name="f186" fmla="+- 0 0 -90"/>
                  <a:gd name="f187" fmla="*/ f3 1 1622"/>
                  <a:gd name="f188" fmla="*/ f4 1 1191"/>
                  <a:gd name="f189" fmla="+- f7 0 f5"/>
                  <a:gd name="f190" fmla="+- f6 0 f5"/>
                  <a:gd name="f191" fmla="*/ f186 f0 1"/>
                  <a:gd name="f192" fmla="*/ f190 1 1622"/>
                  <a:gd name="f193" fmla="*/ f189 1 1191"/>
                  <a:gd name="f194" fmla="*/ 1527 f190 1"/>
                  <a:gd name="f195" fmla="*/ 442 f189 1"/>
                  <a:gd name="f196" fmla="*/ 1393 f190 1"/>
                  <a:gd name="f197" fmla="*/ 165 f189 1"/>
                  <a:gd name="f198" fmla="*/ 1233 f190 1"/>
                  <a:gd name="f199" fmla="*/ 61 f189 1"/>
                  <a:gd name="f200" fmla="*/ 1485 f190 1"/>
                  <a:gd name="f201" fmla="*/ 347 f189 1"/>
                  <a:gd name="f202" fmla="*/ 1495 f190 1"/>
                  <a:gd name="f203" fmla="*/ 984 f189 1"/>
                  <a:gd name="f204" fmla="*/ 1352 f190 1"/>
                  <a:gd name="f205" fmla="*/ 1097 f189 1"/>
                  <a:gd name="f206" fmla="*/ 1145 f190 1"/>
                  <a:gd name="f207" fmla="*/ 1144 f189 1"/>
                  <a:gd name="f208" fmla="*/ 1150 f190 1"/>
                  <a:gd name="f209" fmla="*/ 1135 f189 1"/>
                  <a:gd name="f210" fmla="*/ 1264 f190 1"/>
                  <a:gd name="f211" fmla="*/ 380 f189 1"/>
                  <a:gd name="f212" fmla="*/ 1095 f190 1"/>
                  <a:gd name="f213" fmla="*/ 106 f189 1"/>
                  <a:gd name="f214" fmla="*/ 1257 f190 1"/>
                  <a:gd name="f215" fmla="*/ 444 f189 1"/>
                  <a:gd name="f216" fmla="*/ 1108 f190 1"/>
                  <a:gd name="f217" fmla="*/ 1149 f189 1"/>
                  <a:gd name="f218" fmla="*/ 1091 f190 1"/>
                  <a:gd name="f219" fmla="*/ 1150 f189 1"/>
                  <a:gd name="f220" fmla="*/ 799 f190 1"/>
                  <a:gd name="f221" fmla="*/ 1154 f189 1"/>
                  <a:gd name="f222" fmla="*/ 634 f190 1"/>
                  <a:gd name="f223" fmla="*/ 511 f190 1"/>
                  <a:gd name="f224" fmla="*/ 284 f189 1"/>
                  <a:gd name="f225" fmla="*/ 698 f190 1"/>
                  <a:gd name="f226" fmla="*/ 60 f189 1"/>
                  <a:gd name="f227" fmla="*/ 476 f190 1"/>
                  <a:gd name="f228" fmla="*/ 289 f189 1"/>
                  <a:gd name="f229" fmla="*/ 586 f190 1"/>
                  <a:gd name="f230" fmla="*/ 1146 f189 1"/>
                  <a:gd name="f231" fmla="*/ 449 f190 1"/>
                  <a:gd name="f232" fmla="*/ 1113 f189 1"/>
                  <a:gd name="f233" fmla="*/ 236 f190 1"/>
                  <a:gd name="f234" fmla="*/ 986 f189 1"/>
                  <a:gd name="f235" fmla="*/ 94 f190 1"/>
                  <a:gd name="f236" fmla="*/ 801 f189 1"/>
                  <a:gd name="f237" fmla="*/ 39 f190 1"/>
                  <a:gd name="f238" fmla="*/ 558 f189 1"/>
                  <a:gd name="f239" fmla="*/ 132 f190 1"/>
                  <a:gd name="f240" fmla="*/ 192 f189 1"/>
                  <a:gd name="f241" fmla="*/ 376 f190 1"/>
                  <a:gd name="f242" fmla="*/ 33 f189 1"/>
                  <a:gd name="f243" fmla="*/ 200 f190 1"/>
                  <a:gd name="f244" fmla="*/ 55 f189 1"/>
                  <a:gd name="f245" fmla="*/ 57 f190 1"/>
                  <a:gd name="f246" fmla="*/ 273 f189 1"/>
                  <a:gd name="f247" fmla="*/ 30 f190 1"/>
                  <a:gd name="f248" fmla="*/ 694 f189 1"/>
                  <a:gd name="f249" fmla="*/ 198 f190 1"/>
                  <a:gd name="f250" fmla="*/ 987 f189 1"/>
                  <a:gd name="f251" fmla="*/ 195 f190 1"/>
                  <a:gd name="f252" fmla="*/ 989 f189 1"/>
                  <a:gd name="f253" fmla="*/ 482 f190 1"/>
                  <a:gd name="f254" fmla="*/ 860 f190 1"/>
                  <a:gd name="f255" fmla="*/ 1187 f189 1"/>
                  <a:gd name="f256" fmla="*/ 1168 f190 1"/>
                  <a:gd name="f257" fmla="*/ 1174 f189 1"/>
                  <a:gd name="f258" fmla="*/ 1442 f190 1"/>
                  <a:gd name="f259" fmla="*/ 1093 f189 1"/>
                  <a:gd name="f260" fmla="*/ 1604 f190 1"/>
                  <a:gd name="f261" fmla="*/ 833 f189 1"/>
                  <a:gd name="f262" fmla="*/ 1622 f190 1"/>
                  <a:gd name="f263" fmla="*/ 741 f189 1"/>
                  <a:gd name="f264" fmla="*/ 1546 f190 1"/>
                  <a:gd name="f265" fmla="*/ 896 f189 1"/>
                  <a:gd name="f266" fmla="*/ f191 1 f2"/>
                  <a:gd name="f267" fmla="*/ f194 1 1622"/>
                  <a:gd name="f268" fmla="*/ f195 1 1191"/>
                  <a:gd name="f269" fmla="*/ f196 1 1622"/>
                  <a:gd name="f270" fmla="*/ f197 1 1191"/>
                  <a:gd name="f271" fmla="*/ f198 1 1622"/>
                  <a:gd name="f272" fmla="*/ f199 1 1191"/>
                  <a:gd name="f273" fmla="*/ f200 1 1622"/>
                  <a:gd name="f274" fmla="*/ f201 1 1191"/>
                  <a:gd name="f275" fmla="*/ f202 1 1622"/>
                  <a:gd name="f276" fmla="*/ f203 1 1191"/>
                  <a:gd name="f277" fmla="*/ f204 1 1622"/>
                  <a:gd name="f278" fmla="*/ f205 1 1191"/>
                  <a:gd name="f279" fmla="*/ f206 1 1622"/>
                  <a:gd name="f280" fmla="*/ f207 1 1191"/>
                  <a:gd name="f281" fmla="*/ f208 1 1622"/>
                  <a:gd name="f282" fmla="*/ f209 1 1191"/>
                  <a:gd name="f283" fmla="*/ f210 1 1622"/>
                  <a:gd name="f284" fmla="*/ f211 1 1191"/>
                  <a:gd name="f285" fmla="*/ f212 1 1622"/>
                  <a:gd name="f286" fmla="*/ f213 1 1191"/>
                  <a:gd name="f287" fmla="*/ f214 1 1622"/>
                  <a:gd name="f288" fmla="*/ f215 1 1191"/>
                  <a:gd name="f289" fmla="*/ f216 1 1622"/>
                  <a:gd name="f290" fmla="*/ f217 1 1191"/>
                  <a:gd name="f291" fmla="*/ f218 1 1622"/>
                  <a:gd name="f292" fmla="*/ f219 1 1191"/>
                  <a:gd name="f293" fmla="*/ f220 1 1622"/>
                  <a:gd name="f294" fmla="*/ f221 1 1191"/>
                  <a:gd name="f295" fmla="*/ f222 1 1622"/>
                  <a:gd name="f296" fmla="*/ f223 1 1622"/>
                  <a:gd name="f297" fmla="*/ f224 1 1191"/>
                  <a:gd name="f298" fmla="*/ f225 1 1622"/>
                  <a:gd name="f299" fmla="*/ f226 1 1191"/>
                  <a:gd name="f300" fmla="*/ f227 1 1622"/>
                  <a:gd name="f301" fmla="*/ f228 1 1191"/>
                  <a:gd name="f302" fmla="*/ f229 1 1622"/>
                  <a:gd name="f303" fmla="*/ f230 1 1191"/>
                  <a:gd name="f304" fmla="*/ f231 1 1622"/>
                  <a:gd name="f305" fmla="*/ f232 1 1191"/>
                  <a:gd name="f306" fmla="*/ f233 1 1622"/>
                  <a:gd name="f307" fmla="*/ f234 1 1191"/>
                  <a:gd name="f308" fmla="*/ f235 1 1622"/>
                  <a:gd name="f309" fmla="*/ f236 1 1191"/>
                  <a:gd name="f310" fmla="*/ f237 1 1622"/>
                  <a:gd name="f311" fmla="*/ f238 1 1191"/>
                  <a:gd name="f312" fmla="*/ f239 1 1622"/>
                  <a:gd name="f313" fmla="*/ f240 1 1191"/>
                  <a:gd name="f314" fmla="*/ f241 1 1622"/>
                  <a:gd name="f315" fmla="*/ f242 1 1191"/>
                  <a:gd name="f316" fmla="*/ f243 1 1622"/>
                  <a:gd name="f317" fmla="*/ f244 1 1191"/>
                  <a:gd name="f318" fmla="*/ f245 1 1622"/>
                  <a:gd name="f319" fmla="*/ f246 1 1191"/>
                  <a:gd name="f320" fmla="*/ f247 1 1622"/>
                  <a:gd name="f321" fmla="*/ f248 1 1191"/>
                  <a:gd name="f322" fmla="*/ f249 1 1622"/>
                  <a:gd name="f323" fmla="*/ f250 1 1191"/>
                  <a:gd name="f324" fmla="*/ f251 1 1622"/>
                  <a:gd name="f325" fmla="*/ f252 1 1191"/>
                  <a:gd name="f326" fmla="*/ f253 1 1622"/>
                  <a:gd name="f327" fmla="*/ f254 1 1622"/>
                  <a:gd name="f328" fmla="*/ f255 1 1191"/>
                  <a:gd name="f329" fmla="*/ f256 1 1622"/>
                  <a:gd name="f330" fmla="*/ f257 1 1191"/>
                  <a:gd name="f331" fmla="*/ f258 1 1622"/>
                  <a:gd name="f332" fmla="*/ f259 1 1191"/>
                  <a:gd name="f333" fmla="*/ f260 1 1622"/>
                  <a:gd name="f334" fmla="*/ f261 1 1191"/>
                  <a:gd name="f335" fmla="*/ f262 1 1622"/>
                  <a:gd name="f336" fmla="*/ f263 1 1191"/>
                  <a:gd name="f337" fmla="*/ f264 1 1622"/>
                  <a:gd name="f338" fmla="*/ f265 1 1191"/>
                  <a:gd name="f339" fmla="*/ 0 1 f192"/>
                  <a:gd name="f340" fmla="*/ f6 1 f192"/>
                  <a:gd name="f341" fmla="*/ 0 1 f193"/>
                  <a:gd name="f342" fmla="*/ f7 1 f193"/>
                  <a:gd name="f343" fmla="+- f266 0 f1"/>
                  <a:gd name="f344" fmla="*/ f267 1 f192"/>
                  <a:gd name="f345" fmla="*/ f268 1 f193"/>
                  <a:gd name="f346" fmla="*/ f269 1 f192"/>
                  <a:gd name="f347" fmla="*/ f270 1 f193"/>
                  <a:gd name="f348" fmla="*/ f271 1 f192"/>
                  <a:gd name="f349" fmla="*/ f272 1 f193"/>
                  <a:gd name="f350" fmla="*/ f273 1 f192"/>
                  <a:gd name="f351" fmla="*/ f274 1 f193"/>
                  <a:gd name="f352" fmla="*/ f275 1 f192"/>
                  <a:gd name="f353" fmla="*/ f276 1 f193"/>
                  <a:gd name="f354" fmla="*/ f277 1 f192"/>
                  <a:gd name="f355" fmla="*/ f278 1 f193"/>
                  <a:gd name="f356" fmla="*/ f279 1 f192"/>
                  <a:gd name="f357" fmla="*/ f280 1 f193"/>
                  <a:gd name="f358" fmla="*/ f281 1 f192"/>
                  <a:gd name="f359" fmla="*/ f282 1 f193"/>
                  <a:gd name="f360" fmla="*/ f283 1 f192"/>
                  <a:gd name="f361" fmla="*/ f284 1 f193"/>
                  <a:gd name="f362" fmla="*/ f285 1 f192"/>
                  <a:gd name="f363" fmla="*/ f286 1 f193"/>
                  <a:gd name="f364" fmla="*/ f287 1 f192"/>
                  <a:gd name="f365" fmla="*/ f288 1 f193"/>
                  <a:gd name="f366" fmla="*/ f289 1 f192"/>
                  <a:gd name="f367" fmla="*/ f290 1 f193"/>
                  <a:gd name="f368" fmla="*/ f291 1 f192"/>
                  <a:gd name="f369" fmla="*/ f292 1 f193"/>
                  <a:gd name="f370" fmla="*/ f293 1 f192"/>
                  <a:gd name="f371" fmla="*/ f294 1 f193"/>
                  <a:gd name="f372" fmla="*/ f295 1 f192"/>
                  <a:gd name="f373" fmla="*/ f296 1 f192"/>
                  <a:gd name="f374" fmla="*/ f297 1 f193"/>
                  <a:gd name="f375" fmla="*/ f298 1 f192"/>
                  <a:gd name="f376" fmla="*/ f299 1 f193"/>
                  <a:gd name="f377" fmla="*/ f300 1 f192"/>
                  <a:gd name="f378" fmla="*/ f301 1 f193"/>
                  <a:gd name="f379" fmla="*/ f302 1 f192"/>
                  <a:gd name="f380" fmla="*/ f303 1 f193"/>
                  <a:gd name="f381" fmla="*/ f304 1 f192"/>
                  <a:gd name="f382" fmla="*/ f305 1 f193"/>
                  <a:gd name="f383" fmla="*/ f306 1 f192"/>
                  <a:gd name="f384" fmla="*/ f307 1 f193"/>
                  <a:gd name="f385" fmla="*/ f308 1 f192"/>
                  <a:gd name="f386" fmla="*/ f309 1 f193"/>
                  <a:gd name="f387" fmla="*/ f310 1 f192"/>
                  <a:gd name="f388" fmla="*/ f311 1 f193"/>
                  <a:gd name="f389" fmla="*/ f312 1 f192"/>
                  <a:gd name="f390" fmla="*/ f313 1 f193"/>
                  <a:gd name="f391" fmla="*/ f314 1 f192"/>
                  <a:gd name="f392" fmla="*/ f315 1 f193"/>
                  <a:gd name="f393" fmla="*/ f316 1 f192"/>
                  <a:gd name="f394" fmla="*/ f317 1 f193"/>
                  <a:gd name="f395" fmla="*/ f318 1 f192"/>
                  <a:gd name="f396" fmla="*/ f319 1 f193"/>
                  <a:gd name="f397" fmla="*/ f320 1 f192"/>
                  <a:gd name="f398" fmla="*/ f321 1 f193"/>
                  <a:gd name="f399" fmla="*/ f322 1 f192"/>
                  <a:gd name="f400" fmla="*/ f323 1 f193"/>
                  <a:gd name="f401" fmla="*/ f324 1 f192"/>
                  <a:gd name="f402" fmla="*/ f325 1 f193"/>
                  <a:gd name="f403" fmla="*/ f326 1 f192"/>
                  <a:gd name="f404" fmla="*/ f327 1 f192"/>
                  <a:gd name="f405" fmla="*/ f328 1 f193"/>
                  <a:gd name="f406" fmla="*/ f329 1 f192"/>
                  <a:gd name="f407" fmla="*/ f330 1 f193"/>
                  <a:gd name="f408" fmla="*/ f331 1 f192"/>
                  <a:gd name="f409" fmla="*/ f332 1 f193"/>
                  <a:gd name="f410" fmla="*/ f333 1 f192"/>
                  <a:gd name="f411" fmla="*/ f334 1 f193"/>
                  <a:gd name="f412" fmla="*/ f335 1 f192"/>
                  <a:gd name="f413" fmla="*/ f336 1 f193"/>
                  <a:gd name="f414" fmla="*/ f337 1 f192"/>
                  <a:gd name="f415" fmla="*/ f338 1 f193"/>
                  <a:gd name="f416" fmla="*/ f339 f187 1"/>
                  <a:gd name="f417" fmla="*/ f340 f187 1"/>
                  <a:gd name="f418" fmla="*/ f342 f188 1"/>
                  <a:gd name="f419" fmla="*/ f341 f188 1"/>
                  <a:gd name="f420" fmla="*/ f344 f187 1"/>
                  <a:gd name="f421" fmla="*/ f345 f188 1"/>
                  <a:gd name="f422" fmla="*/ f346 f187 1"/>
                  <a:gd name="f423" fmla="*/ f347 f188 1"/>
                  <a:gd name="f424" fmla="*/ f348 f187 1"/>
                  <a:gd name="f425" fmla="*/ f349 f188 1"/>
                  <a:gd name="f426" fmla="*/ f350 f187 1"/>
                  <a:gd name="f427" fmla="*/ f351 f188 1"/>
                  <a:gd name="f428" fmla="*/ f352 f187 1"/>
                  <a:gd name="f429" fmla="*/ f353 f188 1"/>
                  <a:gd name="f430" fmla="*/ f354 f187 1"/>
                  <a:gd name="f431" fmla="*/ f355 f188 1"/>
                  <a:gd name="f432" fmla="*/ f356 f187 1"/>
                  <a:gd name="f433" fmla="*/ f357 f188 1"/>
                  <a:gd name="f434" fmla="*/ f358 f187 1"/>
                  <a:gd name="f435" fmla="*/ f359 f188 1"/>
                  <a:gd name="f436" fmla="*/ f360 f187 1"/>
                  <a:gd name="f437" fmla="*/ f361 f188 1"/>
                  <a:gd name="f438" fmla="*/ f362 f187 1"/>
                  <a:gd name="f439" fmla="*/ f363 f188 1"/>
                  <a:gd name="f440" fmla="*/ f364 f187 1"/>
                  <a:gd name="f441" fmla="*/ f365 f188 1"/>
                  <a:gd name="f442" fmla="*/ f366 f187 1"/>
                  <a:gd name="f443" fmla="*/ f367 f188 1"/>
                  <a:gd name="f444" fmla="*/ f368 f187 1"/>
                  <a:gd name="f445" fmla="*/ f369 f188 1"/>
                  <a:gd name="f446" fmla="*/ f370 f187 1"/>
                  <a:gd name="f447" fmla="*/ f371 f188 1"/>
                  <a:gd name="f448" fmla="*/ f372 f187 1"/>
                  <a:gd name="f449" fmla="*/ f373 f187 1"/>
                  <a:gd name="f450" fmla="*/ f374 f188 1"/>
                  <a:gd name="f451" fmla="*/ f375 f187 1"/>
                  <a:gd name="f452" fmla="*/ f376 f188 1"/>
                  <a:gd name="f453" fmla="*/ f377 f187 1"/>
                  <a:gd name="f454" fmla="*/ f378 f188 1"/>
                  <a:gd name="f455" fmla="*/ f379 f187 1"/>
                  <a:gd name="f456" fmla="*/ f380 f188 1"/>
                  <a:gd name="f457" fmla="*/ f381 f187 1"/>
                  <a:gd name="f458" fmla="*/ f382 f188 1"/>
                  <a:gd name="f459" fmla="*/ f383 f187 1"/>
                  <a:gd name="f460" fmla="*/ f384 f188 1"/>
                  <a:gd name="f461" fmla="*/ f385 f187 1"/>
                  <a:gd name="f462" fmla="*/ f386 f188 1"/>
                  <a:gd name="f463" fmla="*/ f387 f187 1"/>
                  <a:gd name="f464" fmla="*/ f388 f188 1"/>
                  <a:gd name="f465" fmla="*/ f389 f187 1"/>
                  <a:gd name="f466" fmla="*/ f390 f188 1"/>
                  <a:gd name="f467" fmla="*/ f391 f187 1"/>
                  <a:gd name="f468" fmla="*/ f392 f188 1"/>
                  <a:gd name="f469" fmla="*/ f393 f187 1"/>
                  <a:gd name="f470" fmla="*/ f394 f188 1"/>
                  <a:gd name="f471" fmla="*/ f395 f187 1"/>
                  <a:gd name="f472" fmla="*/ f396 f188 1"/>
                  <a:gd name="f473" fmla="*/ f397 f187 1"/>
                  <a:gd name="f474" fmla="*/ f398 f188 1"/>
                  <a:gd name="f475" fmla="*/ f399 f187 1"/>
                  <a:gd name="f476" fmla="*/ f400 f188 1"/>
                  <a:gd name="f477" fmla="*/ f401 f187 1"/>
                  <a:gd name="f478" fmla="*/ f402 f188 1"/>
                  <a:gd name="f479" fmla="*/ f403 f187 1"/>
                  <a:gd name="f480" fmla="*/ f404 f187 1"/>
                  <a:gd name="f481" fmla="*/ f405 f188 1"/>
                  <a:gd name="f482" fmla="*/ f406 f187 1"/>
                  <a:gd name="f483" fmla="*/ f407 f188 1"/>
                  <a:gd name="f484" fmla="*/ f408 f187 1"/>
                  <a:gd name="f485" fmla="*/ f409 f188 1"/>
                  <a:gd name="f486" fmla="*/ f410 f187 1"/>
                  <a:gd name="f487" fmla="*/ f411 f188 1"/>
                  <a:gd name="f488" fmla="*/ f412 f187 1"/>
                  <a:gd name="f489" fmla="*/ f413 f188 1"/>
                  <a:gd name="f490" fmla="*/ f414 f187 1"/>
                  <a:gd name="f491" fmla="*/ f415 f188 1"/>
                </a:gdLst>
                <a:ahLst/>
                <a:cxnLst>
                  <a:cxn ang="3cd4">
                    <a:pos x="hc" y="t"/>
                  </a:cxn>
                  <a:cxn ang="0">
                    <a:pos x="r" y="vc"/>
                  </a:cxn>
                  <a:cxn ang="cd4">
                    <a:pos x="hc" y="b"/>
                  </a:cxn>
                  <a:cxn ang="cd2">
                    <a:pos x="l" y="vc"/>
                  </a:cxn>
                  <a:cxn ang="f343">
                    <a:pos x="f420" y="f421"/>
                  </a:cxn>
                  <a:cxn ang="f343">
                    <a:pos x="f422" y="f423"/>
                  </a:cxn>
                  <a:cxn ang="f343">
                    <a:pos x="f424" y="f425"/>
                  </a:cxn>
                  <a:cxn ang="f343">
                    <a:pos x="f426" y="f427"/>
                  </a:cxn>
                  <a:cxn ang="f343">
                    <a:pos x="f428" y="f429"/>
                  </a:cxn>
                  <a:cxn ang="f343">
                    <a:pos x="f430" y="f431"/>
                  </a:cxn>
                  <a:cxn ang="f343">
                    <a:pos x="f432" y="f433"/>
                  </a:cxn>
                  <a:cxn ang="f343">
                    <a:pos x="f434" y="f435"/>
                  </a:cxn>
                  <a:cxn ang="f343">
                    <a:pos x="f436" y="f437"/>
                  </a:cxn>
                  <a:cxn ang="f343">
                    <a:pos x="f438" y="f439"/>
                  </a:cxn>
                  <a:cxn ang="f343">
                    <a:pos x="f440" y="f441"/>
                  </a:cxn>
                  <a:cxn ang="f343">
                    <a:pos x="f442" y="f443"/>
                  </a:cxn>
                  <a:cxn ang="f343">
                    <a:pos x="f444" y="f445"/>
                  </a:cxn>
                  <a:cxn ang="f343">
                    <a:pos x="f446" y="f447"/>
                  </a:cxn>
                  <a:cxn ang="f343">
                    <a:pos x="f448" y="f445"/>
                  </a:cxn>
                  <a:cxn ang="f343">
                    <a:pos x="f449" y="f450"/>
                  </a:cxn>
                  <a:cxn ang="f343">
                    <a:pos x="f451" y="f452"/>
                  </a:cxn>
                  <a:cxn ang="f343">
                    <a:pos x="f453" y="f454"/>
                  </a:cxn>
                  <a:cxn ang="f343">
                    <a:pos x="f455" y="f456"/>
                  </a:cxn>
                  <a:cxn ang="f343">
                    <a:pos x="f457" y="f458"/>
                  </a:cxn>
                  <a:cxn ang="f343">
                    <a:pos x="f459" y="f460"/>
                  </a:cxn>
                  <a:cxn ang="f343">
                    <a:pos x="f461" y="f462"/>
                  </a:cxn>
                  <a:cxn ang="f343">
                    <a:pos x="f463" y="f464"/>
                  </a:cxn>
                  <a:cxn ang="f343">
                    <a:pos x="f465" y="f466"/>
                  </a:cxn>
                  <a:cxn ang="f343">
                    <a:pos x="f467" y="f468"/>
                  </a:cxn>
                  <a:cxn ang="f343">
                    <a:pos x="f469" y="f470"/>
                  </a:cxn>
                  <a:cxn ang="f343">
                    <a:pos x="f471" y="f472"/>
                  </a:cxn>
                  <a:cxn ang="f343">
                    <a:pos x="f473" y="f474"/>
                  </a:cxn>
                  <a:cxn ang="f343">
                    <a:pos x="f475" y="f476"/>
                  </a:cxn>
                  <a:cxn ang="f343">
                    <a:pos x="f477" y="f478"/>
                  </a:cxn>
                  <a:cxn ang="f343">
                    <a:pos x="f479" y="f447"/>
                  </a:cxn>
                  <a:cxn ang="f343">
                    <a:pos x="f480" y="f481"/>
                  </a:cxn>
                  <a:cxn ang="f343">
                    <a:pos x="f482" y="f483"/>
                  </a:cxn>
                  <a:cxn ang="f343">
                    <a:pos x="f484" y="f485"/>
                  </a:cxn>
                  <a:cxn ang="f343">
                    <a:pos x="f486" y="f487"/>
                  </a:cxn>
                  <a:cxn ang="f343">
                    <a:pos x="f488" y="f489"/>
                  </a:cxn>
                  <a:cxn ang="f343">
                    <a:pos x="f490" y="f491"/>
                  </a:cxn>
                  <a:cxn ang="f343">
                    <a:pos x="f420" y="f421"/>
                  </a:cxn>
                </a:cxnLst>
                <a:rect l="f416" t="f419" r="f417" b="f418"/>
                <a:pathLst>
                  <a:path w="1622" h="1191">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7" y="f52"/>
                      <a:pt x="f53" y="f54"/>
                      <a:pt x="f55" y="f56"/>
                    </a:cubicBezTo>
                    <a:cubicBezTo>
                      <a:pt x="f57" y="f58"/>
                      <a:pt x="f47" y="f59"/>
                      <a:pt x="f60" y="f61"/>
                    </a:cubicBezTo>
                    <a:cubicBezTo>
                      <a:pt x="f62" y="f63"/>
                      <a:pt x="f64" y="f65"/>
                      <a:pt x="f66" y="f67"/>
                    </a:cubicBezTo>
                    <a:cubicBezTo>
                      <a:pt x="f68" y="f69"/>
                      <a:pt x="f70" y="f71"/>
                      <a:pt x="f72" y="f73"/>
                    </a:cubicBezTo>
                    <a:cubicBezTo>
                      <a:pt x="f74" y="f73"/>
                      <a:pt x="f75" y="f50"/>
                      <a:pt x="f76" y="f50"/>
                    </a:cubicBezTo>
                    <a:cubicBezTo>
                      <a:pt x="f77" y="f78"/>
                      <a:pt x="f79" y="f78"/>
                      <a:pt x="f80" y="f78"/>
                    </a:cubicBezTo>
                    <a:cubicBezTo>
                      <a:pt x="f81" y="f78"/>
                      <a:pt x="f82" y="f78"/>
                      <a:pt x="f83" y="f50"/>
                    </a:cubicBezTo>
                    <a:cubicBezTo>
                      <a:pt x="f84" y="f85"/>
                      <a:pt x="f86" y="f87"/>
                      <a:pt x="f88" y="f89"/>
                    </a:cubicBezTo>
                    <a:cubicBezTo>
                      <a:pt x="f90" y="f91"/>
                      <a:pt x="f92" y="f93"/>
                      <a:pt x="f92" y="f93"/>
                    </a:cubicBezTo>
                    <a:cubicBezTo>
                      <a:pt x="f92" y="f93"/>
                      <a:pt x="f94" y="f95"/>
                      <a:pt x="f96" y="f97"/>
                    </a:cubicBezTo>
                    <a:cubicBezTo>
                      <a:pt x="f98" y="f99"/>
                      <a:pt x="f100" y="f101"/>
                      <a:pt x="f102" y="f103"/>
                    </a:cubicBezTo>
                    <a:cubicBezTo>
                      <a:pt x="f104" y="f105"/>
                      <a:pt x="f106" y="f107"/>
                      <a:pt x="f108" y="f109"/>
                    </a:cubicBezTo>
                    <a:cubicBezTo>
                      <a:pt x="f110" y="f111"/>
                      <a:pt x="f112" y="f113"/>
                      <a:pt x="f114" y="f115"/>
                    </a:cubicBezTo>
                    <a:cubicBezTo>
                      <a:pt x="f15" y="f116"/>
                      <a:pt x="f117" y="f118"/>
                      <a:pt x="f119" y="f120"/>
                    </a:cubicBezTo>
                    <a:cubicBezTo>
                      <a:pt x="f121" y="f122"/>
                      <a:pt x="f123" y="f124"/>
                      <a:pt x="f123" y="f125"/>
                    </a:cubicBezTo>
                    <a:cubicBezTo>
                      <a:pt x="f123" y="f126"/>
                      <a:pt x="f127" y="f128"/>
                      <a:pt x="f63" y="f129"/>
                    </a:cubicBezTo>
                    <a:cubicBezTo>
                      <a:pt x="f130" y="f93"/>
                      <a:pt x="f131" y="f132"/>
                      <a:pt x="f133" y="f134"/>
                    </a:cubicBezTo>
                    <a:cubicBezTo>
                      <a:pt x="f135" y="f5"/>
                      <a:pt x="f136" y="f137"/>
                      <a:pt x="f138" y="f139"/>
                    </a:cubicBezTo>
                    <a:cubicBezTo>
                      <a:pt x="f140" y="f141"/>
                      <a:pt x="f142" y="f91"/>
                      <a:pt x="f143" y="f144"/>
                    </a:cubicBezTo>
                    <a:cubicBezTo>
                      <a:pt x="f145" y="f146"/>
                      <a:pt x="f5" y="f147"/>
                      <a:pt x="f148" y="f149"/>
                    </a:cubicBezTo>
                    <a:cubicBezTo>
                      <a:pt x="f150" y="f151"/>
                      <a:pt x="f152" y="f153"/>
                      <a:pt x="f154" y="f155"/>
                    </a:cubicBezTo>
                    <a:cubicBezTo>
                      <a:pt x="f156" y="f157"/>
                      <a:pt x="f156" y="f157"/>
                      <a:pt x="f156" y="f157"/>
                    </a:cubicBezTo>
                    <a:cubicBezTo>
                      <a:pt x="f156" y="f157"/>
                      <a:pt x="f158" y="f159"/>
                      <a:pt x="f106" y="f78"/>
                    </a:cubicBezTo>
                    <a:cubicBezTo>
                      <a:pt x="f83" y="f160"/>
                      <a:pt x="f161" y="f160"/>
                      <a:pt x="f162" y="f160"/>
                    </a:cubicBezTo>
                    <a:cubicBezTo>
                      <a:pt x="f163" y="f160"/>
                      <a:pt x="f164" y="f7"/>
                      <a:pt x="f165" y="f166"/>
                    </a:cubicBezTo>
                    <a:cubicBezTo>
                      <a:pt x="f167" y="f168"/>
                      <a:pt x="f169" y="f43"/>
                      <a:pt x="f170" y="f171"/>
                    </a:cubicBezTo>
                    <a:cubicBezTo>
                      <a:pt x="f10" y="f172"/>
                      <a:pt x="f173" y="f174"/>
                      <a:pt x="f175" y="f176"/>
                    </a:cubicBezTo>
                    <a:cubicBezTo>
                      <a:pt x="f6" y="f177"/>
                      <a:pt x="f6" y="f178"/>
                      <a:pt x="f6" y="f178"/>
                    </a:cubicBezTo>
                    <a:cubicBezTo>
                      <a:pt x="f6" y="f178"/>
                      <a:pt x="f179" y="f87"/>
                      <a:pt x="f180" y="f181"/>
                    </a:cubicBezTo>
                    <a:cubicBezTo>
                      <a:pt x="f182" y="f183"/>
                      <a:pt x="f184" y="f185"/>
                      <a:pt x="f8" y="f9"/>
                    </a:cubicBezTo>
                    <a:close/>
                  </a:path>
                </a:pathLst>
              </a:custGeom>
              <a:solidFill>
                <a:srgbClr val="D2792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80" name="Freeform 214">
                <a:extLst>
                  <a:ext uri="{FF2B5EF4-FFF2-40B4-BE49-F238E27FC236}">
                    <a16:creationId xmlns:a16="http://schemas.microsoft.com/office/drawing/2014/main" id="{AE55025C-EDD5-4FF1-BE6C-277F71F71AE8}"/>
                  </a:ext>
                </a:extLst>
              </p:cNvPr>
              <p:cNvSpPr/>
              <p:nvPr/>
            </p:nvSpPr>
            <p:spPr>
              <a:xfrm>
                <a:off x="592650" y="4824785"/>
                <a:ext cx="2946772" cy="2051392"/>
              </a:xfrm>
              <a:custGeom>
                <a:avLst/>
                <a:gdLst>
                  <a:gd name="f0" fmla="val 10800000"/>
                  <a:gd name="f1" fmla="val 5400000"/>
                  <a:gd name="f2" fmla="val 180"/>
                  <a:gd name="f3" fmla="val w"/>
                  <a:gd name="f4" fmla="val h"/>
                  <a:gd name="f5" fmla="val 0"/>
                  <a:gd name="f6" fmla="val 2044"/>
                  <a:gd name="f7" fmla="val 1423"/>
                  <a:gd name="f8" fmla="val 1990"/>
                  <a:gd name="f9" fmla="val 928"/>
                  <a:gd name="f10" fmla="val 1943"/>
                  <a:gd name="f11" fmla="val 663"/>
                  <a:gd name="f12" fmla="val 1807"/>
                  <a:gd name="f13" fmla="val 536"/>
                  <a:gd name="f14" fmla="val 1718"/>
                  <a:gd name="f15" fmla="val 486"/>
                  <a:gd name="f16" fmla="val 1649"/>
                  <a:gd name="f17" fmla="val 448"/>
                  <a:gd name="f18" fmla="val 1530"/>
                  <a:gd name="f19" fmla="val 423"/>
                  <a:gd name="f20" fmla="val 1437"/>
                  <a:gd name="f21" fmla="val 338"/>
                  <a:gd name="f22" fmla="val 1349"/>
                  <a:gd name="f23" fmla="val 302"/>
                  <a:gd name="f24" fmla="val 1258"/>
                  <a:gd name="f25" fmla="val 265"/>
                  <a:gd name="f26" fmla="val 1121"/>
                  <a:gd name="f27" fmla="val 283"/>
                  <a:gd name="f28" fmla="val 1117"/>
                  <a:gd name="f29" fmla="val 263"/>
                  <a:gd name="f30" fmla="val 1101"/>
                  <a:gd name="f31" fmla="val 228"/>
                  <a:gd name="f32" fmla="val 1122"/>
                  <a:gd name="f33" fmla="val 200"/>
                  <a:gd name="f34" fmla="val 1140"/>
                  <a:gd name="f35" fmla="val 1216"/>
                  <a:gd name="f36" fmla="val 243"/>
                  <a:gd name="f37" fmla="val 1237"/>
                  <a:gd name="f38" fmla="val 260"/>
                  <a:gd name="f39" fmla="val 1294"/>
                  <a:gd name="f40" fmla="val 111"/>
                  <a:gd name="f41" fmla="val 1186"/>
                  <a:gd name="f42" fmla="val 28"/>
                  <a:gd name="f43" fmla="val 1158"/>
                  <a:gd name="f44" fmla="val 20"/>
                  <a:gd name="f45" fmla="val 1070"/>
                  <a:gd name="f46" fmla="val 989"/>
                  <a:gd name="f47" fmla="val 41"/>
                  <a:gd name="f48" fmla="val 924"/>
                  <a:gd name="f49" fmla="val 101"/>
                  <a:gd name="f50" fmla="val 891"/>
                  <a:gd name="f51" fmla="val 162"/>
                  <a:gd name="f52" fmla="val 876"/>
                  <a:gd name="f53" fmla="val 204"/>
                  <a:gd name="f54" fmla="val 867"/>
                  <a:gd name="f55" fmla="val 299"/>
                  <a:gd name="f56" fmla="val 711"/>
                  <a:gd name="f57" fmla="val 300"/>
                  <a:gd name="f58" fmla="val 592"/>
                  <a:gd name="f59" fmla="val 388"/>
                  <a:gd name="f60" fmla="val 541"/>
                  <a:gd name="f61" fmla="val 476"/>
                  <a:gd name="f62" fmla="val 403"/>
                  <a:gd name="f63" fmla="val 465"/>
                  <a:gd name="f64" fmla="val 208"/>
                  <a:gd name="f65" fmla="val 588"/>
                  <a:gd name="f66" fmla="val 113"/>
                  <a:gd name="f67" fmla="val 829"/>
                  <a:gd name="f68" fmla="val 1111"/>
                  <a:gd name="f69" fmla="val 29"/>
                  <a:gd name="f70" fmla="val 1283"/>
                  <a:gd name="f71" fmla="val 82"/>
                  <a:gd name="f72" fmla="val 1980"/>
                  <a:gd name="f73" fmla="val 1993"/>
                  <a:gd name="f74" fmla="val 1397"/>
                  <a:gd name="f75" fmla="val 2003"/>
                  <a:gd name="f76" fmla="val 1371"/>
                  <a:gd name="f77" fmla="val 2011"/>
                  <a:gd name="f78" fmla="val 1347"/>
                  <a:gd name="f79" fmla="val 1247"/>
                  <a:gd name="f80" fmla="val 2030"/>
                  <a:gd name="f81" fmla="+- 0 0 -90"/>
                  <a:gd name="f82" fmla="*/ f3 1 2044"/>
                  <a:gd name="f83" fmla="*/ f4 1 1423"/>
                  <a:gd name="f84" fmla="+- f7 0 f5"/>
                  <a:gd name="f85" fmla="+- f6 0 f5"/>
                  <a:gd name="f86" fmla="*/ f81 f0 1"/>
                  <a:gd name="f87" fmla="*/ f85 1 2044"/>
                  <a:gd name="f88" fmla="*/ f84 1 1423"/>
                  <a:gd name="f89" fmla="*/ 1990 f85 1"/>
                  <a:gd name="f90" fmla="*/ 928 f84 1"/>
                  <a:gd name="f91" fmla="*/ 1718 f85 1"/>
                  <a:gd name="f92" fmla="*/ 486 f84 1"/>
                  <a:gd name="f93" fmla="*/ 1530 f85 1"/>
                  <a:gd name="f94" fmla="*/ 423 f84 1"/>
                  <a:gd name="f95" fmla="*/ 1349 f85 1"/>
                  <a:gd name="f96" fmla="*/ 302 f84 1"/>
                  <a:gd name="f97" fmla="*/ 1121 f85 1"/>
                  <a:gd name="f98" fmla="*/ 283 f84 1"/>
                  <a:gd name="f99" fmla="*/ 1122 f85 1"/>
                  <a:gd name="f100" fmla="*/ 200 f84 1"/>
                  <a:gd name="f101" fmla="*/ 1237 f85 1"/>
                  <a:gd name="f102" fmla="*/ 260 f84 1"/>
                  <a:gd name="f103" fmla="*/ 1158 f85 1"/>
                  <a:gd name="f104" fmla="*/ 20 f84 1"/>
                  <a:gd name="f105" fmla="*/ 924 f85 1"/>
                  <a:gd name="f106" fmla="*/ 101 f84 1"/>
                  <a:gd name="f107" fmla="*/ 867 f85 1"/>
                  <a:gd name="f108" fmla="*/ 299 f84 1"/>
                  <a:gd name="f109" fmla="*/ 541 f85 1"/>
                  <a:gd name="f110" fmla="*/ 476 f84 1"/>
                  <a:gd name="f111" fmla="*/ 113 f85 1"/>
                  <a:gd name="f112" fmla="*/ 829 f84 1"/>
                  <a:gd name="f113" fmla="*/ 82 f85 1"/>
                  <a:gd name="f114" fmla="*/ 1423 f84 1"/>
                  <a:gd name="f115" fmla="*/ 1980 f85 1"/>
                  <a:gd name="f116" fmla="*/ 2011 f85 1"/>
                  <a:gd name="f117" fmla="*/ 1347 f84 1"/>
                  <a:gd name="f118" fmla="*/ f86 1 f2"/>
                  <a:gd name="f119" fmla="*/ f89 1 2044"/>
                  <a:gd name="f120" fmla="*/ f90 1 1423"/>
                  <a:gd name="f121" fmla="*/ f91 1 2044"/>
                  <a:gd name="f122" fmla="*/ f92 1 1423"/>
                  <a:gd name="f123" fmla="*/ f93 1 2044"/>
                  <a:gd name="f124" fmla="*/ f94 1 1423"/>
                  <a:gd name="f125" fmla="*/ f95 1 2044"/>
                  <a:gd name="f126" fmla="*/ f96 1 1423"/>
                  <a:gd name="f127" fmla="*/ f97 1 2044"/>
                  <a:gd name="f128" fmla="*/ f98 1 1423"/>
                  <a:gd name="f129" fmla="*/ f99 1 2044"/>
                  <a:gd name="f130" fmla="*/ f100 1 1423"/>
                  <a:gd name="f131" fmla="*/ f101 1 2044"/>
                  <a:gd name="f132" fmla="*/ f102 1 1423"/>
                  <a:gd name="f133" fmla="*/ f103 1 2044"/>
                  <a:gd name="f134" fmla="*/ f104 1 1423"/>
                  <a:gd name="f135" fmla="*/ f105 1 2044"/>
                  <a:gd name="f136" fmla="*/ f106 1 1423"/>
                  <a:gd name="f137" fmla="*/ f107 1 2044"/>
                  <a:gd name="f138" fmla="*/ f108 1 1423"/>
                  <a:gd name="f139" fmla="*/ f109 1 2044"/>
                  <a:gd name="f140" fmla="*/ f110 1 1423"/>
                  <a:gd name="f141" fmla="*/ f111 1 2044"/>
                  <a:gd name="f142" fmla="*/ f112 1 1423"/>
                  <a:gd name="f143" fmla="*/ f113 1 2044"/>
                  <a:gd name="f144" fmla="*/ f114 1 1423"/>
                  <a:gd name="f145" fmla="*/ f115 1 2044"/>
                  <a:gd name="f146" fmla="*/ f116 1 2044"/>
                  <a:gd name="f147" fmla="*/ f117 1 1423"/>
                  <a:gd name="f148" fmla="*/ 0 1 f87"/>
                  <a:gd name="f149" fmla="*/ f6 1 f87"/>
                  <a:gd name="f150" fmla="*/ 0 1 f88"/>
                  <a:gd name="f151" fmla="*/ f7 1 f88"/>
                  <a:gd name="f152" fmla="+- f118 0 f1"/>
                  <a:gd name="f153" fmla="*/ f119 1 f87"/>
                  <a:gd name="f154" fmla="*/ f120 1 f88"/>
                  <a:gd name="f155" fmla="*/ f121 1 f87"/>
                  <a:gd name="f156" fmla="*/ f122 1 f88"/>
                  <a:gd name="f157" fmla="*/ f123 1 f87"/>
                  <a:gd name="f158" fmla="*/ f124 1 f88"/>
                  <a:gd name="f159" fmla="*/ f125 1 f87"/>
                  <a:gd name="f160" fmla="*/ f126 1 f88"/>
                  <a:gd name="f161" fmla="*/ f127 1 f87"/>
                  <a:gd name="f162" fmla="*/ f128 1 f88"/>
                  <a:gd name="f163" fmla="*/ f129 1 f87"/>
                  <a:gd name="f164" fmla="*/ f130 1 f88"/>
                  <a:gd name="f165" fmla="*/ f131 1 f87"/>
                  <a:gd name="f166" fmla="*/ f132 1 f88"/>
                  <a:gd name="f167" fmla="*/ f133 1 f87"/>
                  <a:gd name="f168" fmla="*/ f134 1 f88"/>
                  <a:gd name="f169" fmla="*/ f135 1 f87"/>
                  <a:gd name="f170" fmla="*/ f136 1 f88"/>
                  <a:gd name="f171" fmla="*/ f137 1 f87"/>
                  <a:gd name="f172" fmla="*/ f138 1 f88"/>
                  <a:gd name="f173" fmla="*/ f139 1 f87"/>
                  <a:gd name="f174" fmla="*/ f140 1 f88"/>
                  <a:gd name="f175" fmla="*/ f141 1 f87"/>
                  <a:gd name="f176" fmla="*/ f142 1 f88"/>
                  <a:gd name="f177" fmla="*/ f143 1 f87"/>
                  <a:gd name="f178" fmla="*/ f144 1 f88"/>
                  <a:gd name="f179" fmla="*/ f145 1 f87"/>
                  <a:gd name="f180" fmla="*/ f146 1 f87"/>
                  <a:gd name="f181" fmla="*/ f147 1 f88"/>
                  <a:gd name="f182" fmla="*/ f148 f82 1"/>
                  <a:gd name="f183" fmla="*/ f149 f82 1"/>
                  <a:gd name="f184" fmla="*/ f151 f83 1"/>
                  <a:gd name="f185" fmla="*/ f150 f83 1"/>
                  <a:gd name="f186" fmla="*/ f153 f82 1"/>
                  <a:gd name="f187" fmla="*/ f154 f83 1"/>
                  <a:gd name="f188" fmla="*/ f155 f82 1"/>
                  <a:gd name="f189" fmla="*/ f156 f83 1"/>
                  <a:gd name="f190" fmla="*/ f157 f82 1"/>
                  <a:gd name="f191" fmla="*/ f158 f83 1"/>
                  <a:gd name="f192" fmla="*/ f159 f82 1"/>
                  <a:gd name="f193" fmla="*/ f160 f83 1"/>
                  <a:gd name="f194" fmla="*/ f161 f82 1"/>
                  <a:gd name="f195" fmla="*/ f162 f83 1"/>
                  <a:gd name="f196" fmla="*/ f163 f82 1"/>
                  <a:gd name="f197" fmla="*/ f164 f83 1"/>
                  <a:gd name="f198" fmla="*/ f165 f82 1"/>
                  <a:gd name="f199" fmla="*/ f166 f83 1"/>
                  <a:gd name="f200" fmla="*/ f167 f82 1"/>
                  <a:gd name="f201" fmla="*/ f168 f83 1"/>
                  <a:gd name="f202" fmla="*/ f169 f82 1"/>
                  <a:gd name="f203" fmla="*/ f170 f83 1"/>
                  <a:gd name="f204" fmla="*/ f171 f82 1"/>
                  <a:gd name="f205" fmla="*/ f172 f83 1"/>
                  <a:gd name="f206" fmla="*/ f173 f82 1"/>
                  <a:gd name="f207" fmla="*/ f174 f83 1"/>
                  <a:gd name="f208" fmla="*/ f175 f82 1"/>
                  <a:gd name="f209" fmla="*/ f176 f83 1"/>
                  <a:gd name="f210" fmla="*/ f177 f82 1"/>
                  <a:gd name="f211" fmla="*/ f178 f83 1"/>
                  <a:gd name="f212" fmla="*/ f179 f82 1"/>
                  <a:gd name="f213" fmla="*/ f180 f82 1"/>
                  <a:gd name="f214" fmla="*/ f181 f83 1"/>
                </a:gdLst>
                <a:ahLst/>
                <a:cxnLst>
                  <a:cxn ang="3cd4">
                    <a:pos x="hc" y="t"/>
                  </a:cxn>
                  <a:cxn ang="0">
                    <a:pos x="r" y="vc"/>
                  </a:cxn>
                  <a:cxn ang="cd4">
                    <a:pos x="hc" y="b"/>
                  </a:cxn>
                  <a:cxn ang="cd2">
                    <a:pos x="l" y="vc"/>
                  </a:cxn>
                  <a:cxn ang="f152">
                    <a:pos x="f186" y="f187"/>
                  </a:cxn>
                  <a:cxn ang="f152">
                    <a:pos x="f188" y="f189"/>
                  </a:cxn>
                  <a:cxn ang="f152">
                    <a:pos x="f190" y="f191"/>
                  </a:cxn>
                  <a:cxn ang="f152">
                    <a:pos x="f192" y="f193"/>
                  </a:cxn>
                  <a:cxn ang="f152">
                    <a:pos x="f194" y="f195"/>
                  </a:cxn>
                  <a:cxn ang="f152">
                    <a:pos x="f196" y="f197"/>
                  </a:cxn>
                  <a:cxn ang="f152">
                    <a:pos x="f198" y="f199"/>
                  </a:cxn>
                  <a:cxn ang="f152">
                    <a:pos x="f200" y="f201"/>
                  </a:cxn>
                  <a:cxn ang="f152">
                    <a:pos x="f202" y="f203"/>
                  </a:cxn>
                  <a:cxn ang="f152">
                    <a:pos x="f204" y="f205"/>
                  </a:cxn>
                  <a:cxn ang="f152">
                    <a:pos x="f206" y="f207"/>
                  </a:cxn>
                  <a:cxn ang="f152">
                    <a:pos x="f208" y="f209"/>
                  </a:cxn>
                  <a:cxn ang="f152">
                    <a:pos x="f210" y="f211"/>
                  </a:cxn>
                  <a:cxn ang="f152">
                    <a:pos x="f212" y="f211"/>
                  </a:cxn>
                  <a:cxn ang="f152">
                    <a:pos x="f213" y="f214"/>
                  </a:cxn>
                  <a:cxn ang="f152">
                    <a:pos x="f186" y="f187"/>
                  </a:cxn>
                </a:cxnLst>
                <a:rect l="f182" t="f185" r="f183" b="f184"/>
                <a:pathLst>
                  <a:path w="2044" h="1423">
                    <a:moveTo>
                      <a:pt x="f8" y="f9"/>
                    </a:moveTo>
                    <a:cubicBezTo>
                      <a:pt x="f10" y="f11"/>
                      <a:pt x="f12" y="f13"/>
                      <a:pt x="f14" y="f15"/>
                    </a:cubicBezTo>
                    <a:cubicBezTo>
                      <a:pt x="f16" y="f17"/>
                      <a:pt x="f18" y="f19"/>
                      <a:pt x="f18" y="f19"/>
                    </a:cubicBezTo>
                    <a:cubicBezTo>
                      <a:pt x="f18" y="f19"/>
                      <a:pt x="f20" y="f21"/>
                      <a:pt x="f22" y="f23"/>
                    </a:cubicBezTo>
                    <a:cubicBezTo>
                      <a:pt x="f24" y="f25"/>
                      <a:pt x="f26" y="f27"/>
                      <a:pt x="f26" y="f27"/>
                    </a:cubicBezTo>
                    <a:cubicBezTo>
                      <a:pt x="f28" y="f29"/>
                      <a:pt x="f30" y="f31"/>
                      <a:pt x="f32" y="f33"/>
                    </a:cubicBezTo>
                    <a:cubicBezTo>
                      <a:pt x="f34" y="f2"/>
                      <a:pt x="f35" y="f36"/>
                      <a:pt x="f37" y="f38"/>
                    </a:cubicBezTo>
                    <a:cubicBezTo>
                      <a:pt x="f39" y="f40"/>
                      <a:pt x="f41" y="f42"/>
                      <a:pt x="f43" y="f44"/>
                    </a:cubicBezTo>
                    <a:cubicBezTo>
                      <a:pt x="f45" y="f5"/>
                      <a:pt x="f46" y="f47"/>
                      <a:pt x="f48" y="f49"/>
                    </a:cubicBezTo>
                    <a:cubicBezTo>
                      <a:pt x="f50" y="f51"/>
                      <a:pt x="f52" y="f53"/>
                      <a:pt x="f54" y="f55"/>
                    </a:cubicBezTo>
                    <a:cubicBezTo>
                      <a:pt x="f56" y="f57"/>
                      <a:pt x="f58" y="f59"/>
                      <a:pt x="f60" y="f61"/>
                    </a:cubicBezTo>
                    <a:cubicBezTo>
                      <a:pt x="f62" y="f63"/>
                      <a:pt x="f64" y="f65"/>
                      <a:pt x="f66" y="f67"/>
                    </a:cubicBezTo>
                    <a:cubicBezTo>
                      <a:pt x="f5" y="f68"/>
                      <a:pt x="f69" y="f70"/>
                      <a:pt x="f71" y="f7"/>
                    </a:cubicBezTo>
                    <a:cubicBezTo>
                      <a:pt x="f72" y="f7"/>
                      <a:pt x="f72" y="f7"/>
                      <a:pt x="f72" y="f7"/>
                    </a:cubicBezTo>
                    <a:cubicBezTo>
                      <a:pt x="f73" y="f74"/>
                      <a:pt x="f75" y="f76"/>
                      <a:pt x="f77" y="f78"/>
                    </a:cubicBezTo>
                    <a:cubicBezTo>
                      <a:pt x="f6" y="f79"/>
                      <a:pt x="f80" y="f43"/>
                      <a:pt x="f8" y="f9"/>
                    </a:cubicBezTo>
                    <a:close/>
                  </a:path>
                </a:pathLst>
              </a:custGeom>
              <a:solidFill>
                <a:srgbClr val="FFF7D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81" name="Freeform 215">
                <a:extLst>
                  <a:ext uri="{FF2B5EF4-FFF2-40B4-BE49-F238E27FC236}">
                    <a16:creationId xmlns:a16="http://schemas.microsoft.com/office/drawing/2014/main" id="{1F5AA6CC-3A38-4FA0-AED3-3F202BA261CE}"/>
                  </a:ext>
                </a:extLst>
              </p:cNvPr>
              <p:cNvSpPr/>
              <p:nvPr/>
            </p:nvSpPr>
            <p:spPr>
              <a:xfrm>
                <a:off x="684812" y="5304525"/>
                <a:ext cx="2700186" cy="1571652"/>
              </a:xfrm>
              <a:custGeom>
                <a:avLst/>
                <a:gdLst>
                  <a:gd name="f0" fmla="val 10800000"/>
                  <a:gd name="f1" fmla="val 5400000"/>
                  <a:gd name="f2" fmla="val 180"/>
                  <a:gd name="f3" fmla="val w"/>
                  <a:gd name="f4" fmla="val h"/>
                  <a:gd name="f5" fmla="val 0"/>
                  <a:gd name="f6" fmla="val 1873"/>
                  <a:gd name="f7" fmla="val 1090"/>
                  <a:gd name="f8" fmla="val 1869"/>
                  <a:gd name="f9" fmla="val 755"/>
                  <a:gd name="f10" fmla="val 1836"/>
                  <a:gd name="f11" fmla="val 220"/>
                  <a:gd name="f12" fmla="val 1488"/>
                  <a:gd name="f13" fmla="val 173"/>
                  <a:gd name="f14" fmla="val 1403"/>
                  <a:gd name="f15" fmla="val 105"/>
                  <a:gd name="f16" fmla="val 1203"/>
                  <a:gd name="f17" fmla="val 61"/>
                  <a:gd name="f18" fmla="val 996"/>
                  <a:gd name="f19" fmla="val 14"/>
                  <a:gd name="f20" fmla="val 674"/>
                  <a:gd name="f21" fmla="val 522"/>
                  <a:gd name="f22" fmla="val 198"/>
                  <a:gd name="f23" fmla="val 191"/>
                  <a:gd name="f24" fmla="val 727"/>
                  <a:gd name="f25" fmla="val 148"/>
                  <a:gd name="f26" fmla="val 1801"/>
                  <a:gd name="f27" fmla="val 1848"/>
                  <a:gd name="f28" fmla="val 1003"/>
                  <a:gd name="f29" fmla="val 893"/>
                  <a:gd name="f30" fmla="+- 0 0 -90"/>
                  <a:gd name="f31" fmla="*/ f3 1 1873"/>
                  <a:gd name="f32" fmla="*/ f4 1 1090"/>
                  <a:gd name="f33" fmla="+- f7 0 f5"/>
                  <a:gd name="f34" fmla="+- f6 0 f5"/>
                  <a:gd name="f35" fmla="*/ f30 f0 1"/>
                  <a:gd name="f36" fmla="*/ f34 1 1873"/>
                  <a:gd name="f37" fmla="*/ f33 1 1090"/>
                  <a:gd name="f38" fmla="*/ 1869 f34 1"/>
                  <a:gd name="f39" fmla="*/ 755 f33 1"/>
                  <a:gd name="f40" fmla="*/ 1488 f34 1"/>
                  <a:gd name="f41" fmla="*/ 173 f33 1"/>
                  <a:gd name="f42" fmla="*/ 1203 f34 1"/>
                  <a:gd name="f43" fmla="*/ 61 f33 1"/>
                  <a:gd name="f44" fmla="*/ 522 f34 1"/>
                  <a:gd name="f45" fmla="*/ 198 f33 1"/>
                  <a:gd name="f46" fmla="*/ 148 f34 1"/>
                  <a:gd name="f47" fmla="*/ 1090 f33 1"/>
                  <a:gd name="f48" fmla="*/ 1801 f34 1"/>
                  <a:gd name="f49" fmla="*/ f35 1 f2"/>
                  <a:gd name="f50" fmla="*/ f38 1 1873"/>
                  <a:gd name="f51" fmla="*/ f39 1 1090"/>
                  <a:gd name="f52" fmla="*/ f40 1 1873"/>
                  <a:gd name="f53" fmla="*/ f41 1 1090"/>
                  <a:gd name="f54" fmla="*/ f42 1 1873"/>
                  <a:gd name="f55" fmla="*/ f43 1 1090"/>
                  <a:gd name="f56" fmla="*/ f44 1 1873"/>
                  <a:gd name="f57" fmla="*/ f45 1 1090"/>
                  <a:gd name="f58" fmla="*/ f46 1 1873"/>
                  <a:gd name="f59" fmla="*/ f47 1 1090"/>
                  <a:gd name="f60" fmla="*/ f48 1 1873"/>
                  <a:gd name="f61" fmla="*/ 0 1 f36"/>
                  <a:gd name="f62" fmla="*/ f6 1 f36"/>
                  <a:gd name="f63" fmla="*/ 0 1 f37"/>
                  <a:gd name="f64" fmla="*/ f7 1 f37"/>
                  <a:gd name="f65" fmla="+- f49 0 f1"/>
                  <a:gd name="f66" fmla="*/ f50 1 f36"/>
                  <a:gd name="f67" fmla="*/ f51 1 f37"/>
                  <a:gd name="f68" fmla="*/ f52 1 f36"/>
                  <a:gd name="f69" fmla="*/ f53 1 f37"/>
                  <a:gd name="f70" fmla="*/ f54 1 f36"/>
                  <a:gd name="f71" fmla="*/ f55 1 f37"/>
                  <a:gd name="f72" fmla="*/ f56 1 f36"/>
                  <a:gd name="f73" fmla="*/ f57 1 f37"/>
                  <a:gd name="f74" fmla="*/ f58 1 f36"/>
                  <a:gd name="f75" fmla="*/ f59 1 f37"/>
                  <a:gd name="f76" fmla="*/ f60 1 f36"/>
                  <a:gd name="f77" fmla="*/ f61 f31 1"/>
                  <a:gd name="f78" fmla="*/ f62 f31 1"/>
                  <a:gd name="f79" fmla="*/ f64 f32 1"/>
                  <a:gd name="f80" fmla="*/ f63 f32 1"/>
                  <a:gd name="f81" fmla="*/ f66 f31 1"/>
                  <a:gd name="f82" fmla="*/ f67 f32 1"/>
                  <a:gd name="f83" fmla="*/ f68 f31 1"/>
                  <a:gd name="f84" fmla="*/ f69 f32 1"/>
                  <a:gd name="f85" fmla="*/ f70 f31 1"/>
                  <a:gd name="f86" fmla="*/ f71 f32 1"/>
                  <a:gd name="f87" fmla="*/ f72 f31 1"/>
                  <a:gd name="f88" fmla="*/ f73 f32 1"/>
                  <a:gd name="f89" fmla="*/ f74 f31 1"/>
                  <a:gd name="f90" fmla="*/ f75 f32 1"/>
                  <a:gd name="f91" fmla="*/ f76 f31 1"/>
                </a:gdLst>
                <a:ahLst/>
                <a:cxnLst>
                  <a:cxn ang="3cd4">
                    <a:pos x="hc" y="t"/>
                  </a:cxn>
                  <a:cxn ang="0">
                    <a:pos x="r" y="vc"/>
                  </a:cxn>
                  <a:cxn ang="cd4">
                    <a:pos x="hc" y="b"/>
                  </a:cxn>
                  <a:cxn ang="cd2">
                    <a:pos x="l" y="vc"/>
                  </a:cxn>
                  <a:cxn ang="f65">
                    <a:pos x="f81" y="f82"/>
                  </a:cxn>
                  <a:cxn ang="f65">
                    <a:pos x="f83" y="f84"/>
                  </a:cxn>
                  <a:cxn ang="f65">
                    <a:pos x="f85" y="f86"/>
                  </a:cxn>
                  <a:cxn ang="f65">
                    <a:pos x="f87" y="f88"/>
                  </a:cxn>
                  <a:cxn ang="f65">
                    <a:pos x="f89" y="f90"/>
                  </a:cxn>
                  <a:cxn ang="f65">
                    <a:pos x="f91" y="f90"/>
                  </a:cxn>
                  <a:cxn ang="f65">
                    <a:pos x="f81" y="f82"/>
                  </a:cxn>
                </a:cxnLst>
                <a:rect l="f77" t="f80" r="f78" b="f79"/>
                <a:pathLst>
                  <a:path w="1873" h="1090">
                    <a:moveTo>
                      <a:pt x="f8" y="f9"/>
                    </a:moveTo>
                    <a:cubicBezTo>
                      <a:pt x="f10" y="f11"/>
                      <a:pt x="f12" y="f13"/>
                      <a:pt x="f12" y="f13"/>
                    </a:cubicBezTo>
                    <a:cubicBezTo>
                      <a:pt x="f12" y="f13"/>
                      <a:pt x="f14" y="f15"/>
                      <a:pt x="f16" y="f17"/>
                    </a:cubicBezTo>
                    <a:cubicBezTo>
                      <a:pt x="f18" y="f19"/>
                      <a:pt x="f20" y="f5"/>
                      <a:pt x="f21" y="f22"/>
                    </a:cubicBezTo>
                    <a:cubicBezTo>
                      <a:pt x="f13" y="f23"/>
                      <a:pt x="f5" y="f24"/>
                      <a:pt x="f25" y="f7"/>
                    </a:cubicBezTo>
                    <a:cubicBezTo>
                      <a:pt x="f26" y="f7"/>
                      <a:pt x="f26" y="f7"/>
                      <a:pt x="f26" y="f7"/>
                    </a:cubicBezTo>
                    <a:cubicBezTo>
                      <a:pt x="f27" y="f28"/>
                      <a:pt x="f6" y="f29"/>
                      <a:pt x="f8" y="f9"/>
                    </a:cubicBezTo>
                    <a:close/>
                  </a:path>
                </a:pathLst>
              </a:custGeom>
              <a:solidFill>
                <a:srgbClr val="EE912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82" name="Freeform 216">
                <a:extLst>
                  <a:ext uri="{FF2B5EF4-FFF2-40B4-BE49-F238E27FC236}">
                    <a16:creationId xmlns:a16="http://schemas.microsoft.com/office/drawing/2014/main" id="{E72C0CB4-0D0B-43C9-9F25-A2BF51ECC1D9}"/>
                  </a:ext>
                </a:extLst>
              </p:cNvPr>
              <p:cNvSpPr/>
              <p:nvPr/>
            </p:nvSpPr>
            <p:spPr>
              <a:xfrm>
                <a:off x="1418453" y="4882164"/>
                <a:ext cx="1268922" cy="754389"/>
              </a:xfrm>
              <a:custGeom>
                <a:avLst/>
                <a:gdLst>
                  <a:gd name="f0" fmla="val 10800000"/>
                  <a:gd name="f1" fmla="val 5400000"/>
                  <a:gd name="f2" fmla="val 180"/>
                  <a:gd name="f3" fmla="val w"/>
                  <a:gd name="f4" fmla="val h"/>
                  <a:gd name="f5" fmla="val 0"/>
                  <a:gd name="f6" fmla="val 880"/>
                  <a:gd name="f7" fmla="val 523"/>
                  <a:gd name="f8" fmla="val 407"/>
                  <a:gd name="f9" fmla="val 734"/>
                  <a:gd name="f10" fmla="val 247"/>
                  <a:gd name="f11" fmla="val 580"/>
                  <a:gd name="f12" fmla="val 296"/>
                  <a:gd name="f13" fmla="val 509"/>
                  <a:gd name="f14" fmla="val 428"/>
                  <a:gd name="f15" fmla="val 176"/>
                  <a:gd name="f16" fmla="val 546"/>
                  <a:gd name="f17" fmla="val 47"/>
                  <a:gd name="f18" fmla="val 646"/>
                  <a:gd name="f19" fmla="val 171"/>
                  <a:gd name="f20" fmla="val 673"/>
                  <a:gd name="f21" fmla="val 105"/>
                  <a:gd name="f22" fmla="val 636"/>
                  <a:gd name="f23" fmla="val 30"/>
                  <a:gd name="f24" fmla="val 569"/>
                  <a:gd name="f25" fmla="val 15"/>
                  <a:gd name="f26" fmla="val 501"/>
                  <a:gd name="f27" fmla="val 424"/>
                  <a:gd name="f28" fmla="val 19"/>
                  <a:gd name="f29" fmla="val 377"/>
                  <a:gd name="f30" fmla="val 94"/>
                  <a:gd name="f31" fmla="val 307"/>
                  <a:gd name="f32" fmla="val 193"/>
                  <a:gd name="f33" fmla="val 346"/>
                  <a:gd name="f34" fmla="val 300"/>
                  <a:gd name="f35" fmla="val 260"/>
                  <a:gd name="f36" fmla="val 289"/>
                  <a:gd name="f37" fmla="val 168"/>
                  <a:gd name="f38" fmla="val 330"/>
                  <a:gd name="f39" fmla="val 42"/>
                  <a:gd name="f40" fmla="val 385"/>
                  <a:gd name="f41" fmla="val 478"/>
                  <a:gd name="f42" fmla="val 248"/>
                  <a:gd name="f43" fmla="val 393"/>
                  <a:gd name="f44" fmla="val 230"/>
                  <a:gd name="f45" fmla="val 283"/>
                  <a:gd name="f46" fmla="val 442"/>
                  <a:gd name="f47" fmla="val 486"/>
                  <a:gd name="f48" fmla="val 408"/>
                  <a:gd name="f49" fmla="val 603"/>
                  <a:gd name="f50" fmla="val 412"/>
                  <a:gd name="f51" fmla="val 722"/>
                  <a:gd name="f52" fmla="val 468"/>
                  <a:gd name="f53" fmla="val 725"/>
                  <a:gd name="f54" fmla="val 415"/>
                  <a:gd name="f55" fmla="val 681"/>
                  <a:gd name="f56" fmla="val 367"/>
                  <a:gd name="f57" fmla="val 745"/>
                  <a:gd name="f58" fmla="val 358"/>
                  <a:gd name="f59" fmla="+- 0 0 -90"/>
                  <a:gd name="f60" fmla="*/ f3 1 880"/>
                  <a:gd name="f61" fmla="*/ f4 1 523"/>
                  <a:gd name="f62" fmla="+- f7 0 f5"/>
                  <a:gd name="f63" fmla="+- f6 0 f5"/>
                  <a:gd name="f64" fmla="*/ f59 f0 1"/>
                  <a:gd name="f65" fmla="*/ f63 1 880"/>
                  <a:gd name="f66" fmla="*/ f62 1 523"/>
                  <a:gd name="f67" fmla="*/ 880 f63 1"/>
                  <a:gd name="f68" fmla="*/ 407 f62 1"/>
                  <a:gd name="f69" fmla="*/ 509 f63 1"/>
                  <a:gd name="f70" fmla="*/ 296 f62 1"/>
                  <a:gd name="f71" fmla="*/ 646 f63 1"/>
                  <a:gd name="f72" fmla="*/ 171 f62 1"/>
                  <a:gd name="f73" fmla="*/ 569 f63 1"/>
                  <a:gd name="f74" fmla="*/ 15 f62 1"/>
                  <a:gd name="f75" fmla="*/ 377 f63 1"/>
                  <a:gd name="f76" fmla="*/ 94 f62 1"/>
                  <a:gd name="f77" fmla="*/ 346 f63 1"/>
                  <a:gd name="f78" fmla="*/ 300 f62 1"/>
                  <a:gd name="f79" fmla="*/ 168 f63 1"/>
                  <a:gd name="f80" fmla="*/ 330 f62 1"/>
                  <a:gd name="f81" fmla="*/ 0 f63 1"/>
                  <a:gd name="f82" fmla="*/ 478 f62 1"/>
                  <a:gd name="f83" fmla="*/ 248 f63 1"/>
                  <a:gd name="f84" fmla="*/ 393 f62 1"/>
                  <a:gd name="f85" fmla="*/ 283 f63 1"/>
                  <a:gd name="f86" fmla="*/ 523 f62 1"/>
                  <a:gd name="f87" fmla="*/ 486 f63 1"/>
                  <a:gd name="f88" fmla="*/ 408 f62 1"/>
                  <a:gd name="f89" fmla="*/ 722 f63 1"/>
                  <a:gd name="f90" fmla="*/ 468 f62 1"/>
                  <a:gd name="f91" fmla="*/ 681 f63 1"/>
                  <a:gd name="f92" fmla="*/ 367 f62 1"/>
                  <a:gd name="f93" fmla="*/ f64 1 f2"/>
                  <a:gd name="f94" fmla="*/ f67 1 880"/>
                  <a:gd name="f95" fmla="*/ f68 1 523"/>
                  <a:gd name="f96" fmla="*/ f69 1 880"/>
                  <a:gd name="f97" fmla="*/ f70 1 523"/>
                  <a:gd name="f98" fmla="*/ f71 1 880"/>
                  <a:gd name="f99" fmla="*/ f72 1 523"/>
                  <a:gd name="f100" fmla="*/ f73 1 880"/>
                  <a:gd name="f101" fmla="*/ f74 1 523"/>
                  <a:gd name="f102" fmla="*/ f75 1 880"/>
                  <a:gd name="f103" fmla="*/ f76 1 523"/>
                  <a:gd name="f104" fmla="*/ f77 1 880"/>
                  <a:gd name="f105" fmla="*/ f78 1 523"/>
                  <a:gd name="f106" fmla="*/ f79 1 880"/>
                  <a:gd name="f107" fmla="*/ f80 1 523"/>
                  <a:gd name="f108" fmla="*/ f81 1 880"/>
                  <a:gd name="f109" fmla="*/ f82 1 523"/>
                  <a:gd name="f110" fmla="*/ f83 1 880"/>
                  <a:gd name="f111" fmla="*/ f84 1 523"/>
                  <a:gd name="f112" fmla="*/ f85 1 880"/>
                  <a:gd name="f113" fmla="*/ f86 1 523"/>
                  <a:gd name="f114" fmla="*/ f87 1 880"/>
                  <a:gd name="f115" fmla="*/ f88 1 523"/>
                  <a:gd name="f116" fmla="*/ f89 1 880"/>
                  <a:gd name="f117" fmla="*/ f90 1 523"/>
                  <a:gd name="f118" fmla="*/ f91 1 880"/>
                  <a:gd name="f119" fmla="*/ f92 1 523"/>
                  <a:gd name="f120" fmla="*/ 0 1 f65"/>
                  <a:gd name="f121" fmla="*/ f6 1 f65"/>
                  <a:gd name="f122" fmla="*/ 0 1 f66"/>
                  <a:gd name="f123" fmla="*/ f7 1 f66"/>
                  <a:gd name="f124" fmla="+- f93 0 f1"/>
                  <a:gd name="f125" fmla="*/ f94 1 f65"/>
                  <a:gd name="f126" fmla="*/ f95 1 f66"/>
                  <a:gd name="f127" fmla="*/ f96 1 f65"/>
                  <a:gd name="f128" fmla="*/ f97 1 f66"/>
                  <a:gd name="f129" fmla="*/ f98 1 f65"/>
                  <a:gd name="f130" fmla="*/ f99 1 f66"/>
                  <a:gd name="f131" fmla="*/ f100 1 f65"/>
                  <a:gd name="f132" fmla="*/ f101 1 f66"/>
                  <a:gd name="f133" fmla="*/ f102 1 f65"/>
                  <a:gd name="f134" fmla="*/ f103 1 f66"/>
                  <a:gd name="f135" fmla="*/ f104 1 f65"/>
                  <a:gd name="f136" fmla="*/ f105 1 f66"/>
                  <a:gd name="f137" fmla="*/ f106 1 f65"/>
                  <a:gd name="f138" fmla="*/ f107 1 f66"/>
                  <a:gd name="f139" fmla="*/ f108 1 f65"/>
                  <a:gd name="f140" fmla="*/ f109 1 f66"/>
                  <a:gd name="f141" fmla="*/ f110 1 f65"/>
                  <a:gd name="f142" fmla="*/ f111 1 f66"/>
                  <a:gd name="f143" fmla="*/ f112 1 f65"/>
                  <a:gd name="f144" fmla="*/ f113 1 f66"/>
                  <a:gd name="f145" fmla="*/ f114 1 f65"/>
                  <a:gd name="f146" fmla="*/ f115 1 f66"/>
                  <a:gd name="f147" fmla="*/ f116 1 f65"/>
                  <a:gd name="f148" fmla="*/ f117 1 f66"/>
                  <a:gd name="f149" fmla="*/ f118 1 f65"/>
                  <a:gd name="f150" fmla="*/ f119 1 f66"/>
                  <a:gd name="f151" fmla="*/ f120 f60 1"/>
                  <a:gd name="f152" fmla="*/ f121 f60 1"/>
                  <a:gd name="f153" fmla="*/ f123 f61 1"/>
                  <a:gd name="f154" fmla="*/ f122 f61 1"/>
                  <a:gd name="f155" fmla="*/ f125 f60 1"/>
                  <a:gd name="f156" fmla="*/ f126 f61 1"/>
                  <a:gd name="f157" fmla="*/ f127 f60 1"/>
                  <a:gd name="f158" fmla="*/ f128 f61 1"/>
                  <a:gd name="f159" fmla="*/ f129 f60 1"/>
                  <a:gd name="f160" fmla="*/ f130 f61 1"/>
                  <a:gd name="f161" fmla="*/ f131 f60 1"/>
                  <a:gd name="f162" fmla="*/ f132 f61 1"/>
                  <a:gd name="f163" fmla="*/ f133 f60 1"/>
                  <a:gd name="f164" fmla="*/ f134 f61 1"/>
                  <a:gd name="f165" fmla="*/ f135 f60 1"/>
                  <a:gd name="f166" fmla="*/ f136 f61 1"/>
                  <a:gd name="f167" fmla="*/ f137 f60 1"/>
                  <a:gd name="f168" fmla="*/ f138 f61 1"/>
                  <a:gd name="f169" fmla="*/ f139 f60 1"/>
                  <a:gd name="f170" fmla="*/ f140 f61 1"/>
                  <a:gd name="f171" fmla="*/ f141 f60 1"/>
                  <a:gd name="f172" fmla="*/ f142 f61 1"/>
                  <a:gd name="f173" fmla="*/ f143 f60 1"/>
                  <a:gd name="f174" fmla="*/ f144 f61 1"/>
                  <a:gd name="f175" fmla="*/ f145 f60 1"/>
                  <a:gd name="f176" fmla="*/ f146 f61 1"/>
                  <a:gd name="f177" fmla="*/ f147 f60 1"/>
                  <a:gd name="f178" fmla="*/ f148 f61 1"/>
                  <a:gd name="f179" fmla="*/ f149 f60 1"/>
                  <a:gd name="f180" fmla="*/ f150 f61 1"/>
                </a:gdLst>
                <a:ahLst/>
                <a:cxnLst>
                  <a:cxn ang="3cd4">
                    <a:pos x="hc" y="t"/>
                  </a:cxn>
                  <a:cxn ang="0">
                    <a:pos x="r" y="vc"/>
                  </a:cxn>
                  <a:cxn ang="cd4">
                    <a:pos x="hc" y="b"/>
                  </a:cxn>
                  <a:cxn ang="cd2">
                    <a:pos x="l" y="vc"/>
                  </a:cxn>
                  <a:cxn ang="f124">
                    <a:pos x="f155" y="f156"/>
                  </a:cxn>
                  <a:cxn ang="f124">
                    <a:pos x="f157" y="f158"/>
                  </a:cxn>
                  <a:cxn ang="f124">
                    <a:pos x="f159" y="f160"/>
                  </a:cxn>
                  <a:cxn ang="f124">
                    <a:pos x="f161" y="f162"/>
                  </a:cxn>
                  <a:cxn ang="f124">
                    <a:pos x="f163" y="f164"/>
                  </a:cxn>
                  <a:cxn ang="f124">
                    <a:pos x="f165" y="f166"/>
                  </a:cxn>
                  <a:cxn ang="f124">
                    <a:pos x="f167" y="f168"/>
                  </a:cxn>
                  <a:cxn ang="f124">
                    <a:pos x="f169" y="f170"/>
                  </a:cxn>
                  <a:cxn ang="f124">
                    <a:pos x="f171" y="f172"/>
                  </a:cxn>
                  <a:cxn ang="f124">
                    <a:pos x="f173" y="f174"/>
                  </a:cxn>
                  <a:cxn ang="f124">
                    <a:pos x="f175" y="f176"/>
                  </a:cxn>
                  <a:cxn ang="f124">
                    <a:pos x="f177" y="f178"/>
                  </a:cxn>
                  <a:cxn ang="f124">
                    <a:pos x="f179" y="f180"/>
                  </a:cxn>
                  <a:cxn ang="f124">
                    <a:pos x="f155" y="f156"/>
                  </a:cxn>
                </a:cxnLst>
                <a:rect l="f151" t="f154" r="f152" b="f153"/>
                <a:pathLst>
                  <a:path w="880" h="523">
                    <a:moveTo>
                      <a:pt x="f6" y="f8"/>
                    </a:moveTo>
                    <a:cubicBezTo>
                      <a:pt x="f9" y="f10"/>
                      <a:pt x="f11" y="f12"/>
                      <a:pt x="f13" y="f12"/>
                    </a:cubicBezTo>
                    <a:cubicBezTo>
                      <a:pt x="f14" y="f15"/>
                      <a:pt x="f16" y="f17"/>
                      <a:pt x="f18" y="f19"/>
                    </a:cubicBezTo>
                    <a:cubicBezTo>
                      <a:pt x="f20" y="f21"/>
                      <a:pt x="f22" y="f23"/>
                      <a:pt x="f24" y="f25"/>
                    </a:cubicBezTo>
                    <a:cubicBezTo>
                      <a:pt x="f26" y="f5"/>
                      <a:pt x="f27" y="f28"/>
                      <a:pt x="f29" y="f30"/>
                    </a:cubicBezTo>
                    <a:cubicBezTo>
                      <a:pt x="f31" y="f32"/>
                      <a:pt x="f33" y="f34"/>
                      <a:pt x="f33" y="f34"/>
                    </a:cubicBezTo>
                    <a:cubicBezTo>
                      <a:pt x="f33" y="f34"/>
                      <a:pt x="f35" y="f36"/>
                      <a:pt x="f37" y="f38"/>
                    </a:cubicBezTo>
                    <a:cubicBezTo>
                      <a:pt x="f39" y="f40"/>
                      <a:pt x="f5" y="f41"/>
                      <a:pt x="f5" y="f41"/>
                    </a:cubicBezTo>
                    <a:cubicBezTo>
                      <a:pt x="f5" y="f41"/>
                      <a:pt x="f19" y="f8"/>
                      <a:pt x="f42" y="f43"/>
                    </a:cubicBezTo>
                    <a:cubicBezTo>
                      <a:pt x="f44" y="f41"/>
                      <a:pt x="f45" y="f7"/>
                      <a:pt x="f45" y="f7"/>
                    </a:cubicBezTo>
                    <a:cubicBezTo>
                      <a:pt x="f45" y="f7"/>
                      <a:pt x="f40" y="f46"/>
                      <a:pt x="f47" y="f48"/>
                    </a:cubicBezTo>
                    <a:cubicBezTo>
                      <a:pt x="f49" y="f50"/>
                      <a:pt x="f51" y="f52"/>
                      <a:pt x="f51" y="f52"/>
                    </a:cubicBezTo>
                    <a:cubicBezTo>
                      <a:pt x="f51" y="f52"/>
                      <a:pt x="f53" y="f54"/>
                      <a:pt x="f55" y="f56"/>
                    </a:cubicBezTo>
                    <a:cubicBezTo>
                      <a:pt x="f57" y="f58"/>
                      <a:pt x="f6" y="f8"/>
                      <a:pt x="f6" y="f8"/>
                    </a:cubicBezTo>
                    <a:close/>
                  </a:path>
                </a:pathLst>
              </a:custGeom>
              <a:solidFill>
                <a:srgbClr val="92C44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83" name="Freeform 217">
                <a:extLst>
                  <a:ext uri="{FF2B5EF4-FFF2-40B4-BE49-F238E27FC236}">
                    <a16:creationId xmlns:a16="http://schemas.microsoft.com/office/drawing/2014/main" id="{A4568547-3CA3-4E53-BF63-5458D3A8F590}"/>
                  </a:ext>
                </a:extLst>
              </p:cNvPr>
              <p:cNvSpPr/>
              <p:nvPr/>
            </p:nvSpPr>
            <p:spPr>
              <a:xfrm>
                <a:off x="1881707" y="5010948"/>
                <a:ext cx="86063" cy="416262"/>
              </a:xfrm>
              <a:custGeom>
                <a:avLst/>
                <a:gdLst>
                  <a:gd name="f0" fmla="val 10800000"/>
                  <a:gd name="f1" fmla="val 5400000"/>
                  <a:gd name="f2" fmla="val 180"/>
                  <a:gd name="f3" fmla="val w"/>
                  <a:gd name="f4" fmla="val h"/>
                  <a:gd name="f5" fmla="val 0"/>
                  <a:gd name="f6" fmla="val 60"/>
                  <a:gd name="f7" fmla="val 289"/>
                  <a:gd name="f8" fmla="val 25"/>
                  <a:gd name="f9" fmla="val 32"/>
                  <a:gd name="f10" fmla="val 16"/>
                  <a:gd name="f11" fmla="val 113"/>
                  <a:gd name="f12" fmla="val 247"/>
                  <a:gd name="f13" fmla="val 40"/>
                  <a:gd name="f14" fmla="val 153"/>
                  <a:gd name="f15" fmla="val 30"/>
                  <a:gd name="f16" fmla="val 115"/>
                  <a:gd name="f17" fmla="val 37"/>
                  <a:gd name="f18" fmla="val 54"/>
                  <a:gd name="f19" fmla="+- 0 0 -90"/>
                  <a:gd name="f20" fmla="*/ f3 1 60"/>
                  <a:gd name="f21" fmla="*/ f4 1 289"/>
                  <a:gd name="f22" fmla="+- f7 0 f5"/>
                  <a:gd name="f23" fmla="+- f6 0 f5"/>
                  <a:gd name="f24" fmla="*/ f19 f0 1"/>
                  <a:gd name="f25" fmla="*/ f23 1 60"/>
                  <a:gd name="f26" fmla="*/ f22 1 289"/>
                  <a:gd name="f27" fmla="*/ 60 f23 1"/>
                  <a:gd name="f28" fmla="*/ 0 f22 1"/>
                  <a:gd name="f29" fmla="*/ 16 f23 1"/>
                  <a:gd name="f30" fmla="*/ 113 f22 1"/>
                  <a:gd name="f31" fmla="*/ 40 f23 1"/>
                  <a:gd name="f32" fmla="*/ 289 f22 1"/>
                  <a:gd name="f33" fmla="*/ 30 f23 1"/>
                  <a:gd name="f34" fmla="*/ 115 f22 1"/>
                  <a:gd name="f35" fmla="*/ f24 1 f2"/>
                  <a:gd name="f36" fmla="*/ f27 1 60"/>
                  <a:gd name="f37" fmla="*/ f28 1 289"/>
                  <a:gd name="f38" fmla="*/ f29 1 60"/>
                  <a:gd name="f39" fmla="*/ f30 1 289"/>
                  <a:gd name="f40" fmla="*/ f31 1 60"/>
                  <a:gd name="f41" fmla="*/ f32 1 289"/>
                  <a:gd name="f42" fmla="*/ f33 1 60"/>
                  <a:gd name="f43" fmla="*/ f34 1 289"/>
                  <a:gd name="f44" fmla="*/ 0 1 f25"/>
                  <a:gd name="f45" fmla="*/ f6 1 f25"/>
                  <a:gd name="f46" fmla="*/ 0 1 f26"/>
                  <a:gd name="f47" fmla="*/ f7 1 f26"/>
                  <a:gd name="f48" fmla="+- f35 0 f1"/>
                  <a:gd name="f49" fmla="*/ f36 1 f25"/>
                  <a:gd name="f50" fmla="*/ f37 1 f26"/>
                  <a:gd name="f51" fmla="*/ f38 1 f25"/>
                  <a:gd name="f52" fmla="*/ f39 1 f26"/>
                  <a:gd name="f53" fmla="*/ f40 1 f25"/>
                  <a:gd name="f54" fmla="*/ f41 1 f26"/>
                  <a:gd name="f55" fmla="*/ f42 1 f25"/>
                  <a:gd name="f56" fmla="*/ f43 1 f26"/>
                  <a:gd name="f57" fmla="*/ f44 f20 1"/>
                  <a:gd name="f58" fmla="*/ f45 f20 1"/>
                  <a:gd name="f59" fmla="*/ f47 f21 1"/>
                  <a:gd name="f60" fmla="*/ f46 f21 1"/>
                  <a:gd name="f61" fmla="*/ f49 f20 1"/>
                  <a:gd name="f62" fmla="*/ f50 f21 1"/>
                  <a:gd name="f63" fmla="*/ f51 f20 1"/>
                  <a:gd name="f64" fmla="*/ f52 f21 1"/>
                  <a:gd name="f65" fmla="*/ f53 f20 1"/>
                  <a:gd name="f66" fmla="*/ f54 f21 1"/>
                  <a:gd name="f67" fmla="*/ f55 f20 1"/>
                  <a:gd name="f68" fmla="*/ f56 f21 1"/>
                </a:gdLst>
                <a:ahLst/>
                <a:cxnLst>
                  <a:cxn ang="3cd4">
                    <a:pos x="hc" y="t"/>
                  </a:cxn>
                  <a:cxn ang="0">
                    <a:pos x="r" y="vc"/>
                  </a:cxn>
                  <a:cxn ang="cd4">
                    <a:pos x="hc" y="b"/>
                  </a:cxn>
                  <a:cxn ang="cd2">
                    <a:pos x="l" y="vc"/>
                  </a:cxn>
                  <a:cxn ang="f48">
                    <a:pos x="f61" y="f62"/>
                  </a:cxn>
                  <a:cxn ang="f48">
                    <a:pos x="f63" y="f64"/>
                  </a:cxn>
                  <a:cxn ang="f48">
                    <a:pos x="f65" y="f66"/>
                  </a:cxn>
                  <a:cxn ang="f48">
                    <a:pos x="f67" y="f68"/>
                  </a:cxn>
                  <a:cxn ang="f48">
                    <a:pos x="f61" y="f62"/>
                  </a:cxn>
                </a:cxnLst>
                <a:rect l="f57" t="f60" r="f58" b="f59"/>
                <a:pathLst>
                  <a:path w="60" h="289">
                    <a:moveTo>
                      <a:pt x="f6" y="f5"/>
                    </a:moveTo>
                    <a:cubicBezTo>
                      <a:pt x="f6" y="f5"/>
                      <a:pt x="f8" y="f9"/>
                      <a:pt x="f10" y="f11"/>
                    </a:cubicBezTo>
                    <a:cubicBezTo>
                      <a:pt x="f5" y="f12"/>
                      <a:pt x="f13" y="f7"/>
                      <a:pt x="f13" y="f7"/>
                    </a:cubicBezTo>
                    <a:cubicBezTo>
                      <a:pt x="f13" y="f7"/>
                      <a:pt x="f8" y="f14"/>
                      <a:pt x="f15" y="f16"/>
                    </a:cubicBezTo>
                    <a:cubicBezTo>
                      <a:pt x="f17" y="f18"/>
                      <a:pt x="f6" y="f5"/>
                      <a:pt x="f6" y="f5"/>
                    </a:cubicBezTo>
                    <a:close/>
                  </a:path>
                </a:pathLst>
              </a:custGeom>
              <a:solidFill>
                <a:srgbClr val="7E9D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84" name="Freeform 218">
                <a:extLst>
                  <a:ext uri="{FF2B5EF4-FFF2-40B4-BE49-F238E27FC236}">
                    <a16:creationId xmlns:a16="http://schemas.microsoft.com/office/drawing/2014/main" id="{2FD1A753-D4A2-4842-A8DA-0313B3F62A39}"/>
                  </a:ext>
                </a:extLst>
              </p:cNvPr>
              <p:cNvSpPr/>
              <p:nvPr/>
            </p:nvSpPr>
            <p:spPr>
              <a:xfrm>
                <a:off x="2142329" y="5278895"/>
                <a:ext cx="545046" cy="177000"/>
              </a:xfrm>
              <a:custGeom>
                <a:avLst/>
                <a:gdLst>
                  <a:gd name="f0" fmla="val 10800000"/>
                  <a:gd name="f1" fmla="val 5400000"/>
                  <a:gd name="f2" fmla="val 180"/>
                  <a:gd name="f3" fmla="val w"/>
                  <a:gd name="f4" fmla="val h"/>
                  <a:gd name="f5" fmla="val 0"/>
                  <a:gd name="f6" fmla="val 378"/>
                  <a:gd name="f7" fmla="val 123"/>
                  <a:gd name="f8" fmla="val 143"/>
                  <a:gd name="f9" fmla="val 2"/>
                  <a:gd name="f10" fmla="val 47"/>
                  <a:gd name="f11" fmla="val 24"/>
                  <a:gd name="f12" fmla="val 134"/>
                  <a:gd name="f13" fmla="val 20"/>
                  <a:gd name="f14" fmla="val 135"/>
                  <a:gd name="f15" fmla="val 17"/>
                  <a:gd name="f16" fmla="val 172"/>
                  <a:gd name="f17" fmla="val 21"/>
                  <a:gd name="f18" fmla="val 218"/>
                  <a:gd name="f19" fmla="val 29"/>
                  <a:gd name="f20" fmla="val 283"/>
                  <a:gd name="f21" fmla="val 61"/>
                  <a:gd name="f22" fmla="val 335"/>
                  <a:gd name="f23" fmla="val 52"/>
                  <a:gd name="f24" fmla="val 204"/>
                  <a:gd name="f25" fmla="val 4"/>
                  <a:gd name="f26" fmla="+- 0 0 -90"/>
                  <a:gd name="f27" fmla="*/ f3 1 378"/>
                  <a:gd name="f28" fmla="*/ f4 1 123"/>
                  <a:gd name="f29" fmla="+- f7 0 f5"/>
                  <a:gd name="f30" fmla="+- f6 0 f5"/>
                  <a:gd name="f31" fmla="*/ f26 f0 1"/>
                  <a:gd name="f32" fmla="*/ f30 1 378"/>
                  <a:gd name="f33" fmla="*/ f29 1 123"/>
                  <a:gd name="f34" fmla="*/ 143 f30 1"/>
                  <a:gd name="f35" fmla="*/ 2 f29 1"/>
                  <a:gd name="f36" fmla="*/ 0 f30 1"/>
                  <a:gd name="f37" fmla="*/ 24 f29 1"/>
                  <a:gd name="f38" fmla="*/ 172 f30 1"/>
                  <a:gd name="f39" fmla="*/ 21 f29 1"/>
                  <a:gd name="f40" fmla="*/ 378 f30 1"/>
                  <a:gd name="f41" fmla="*/ 123 f29 1"/>
                  <a:gd name="f42" fmla="*/ f31 1 f2"/>
                  <a:gd name="f43" fmla="*/ f34 1 378"/>
                  <a:gd name="f44" fmla="*/ f35 1 123"/>
                  <a:gd name="f45" fmla="*/ f36 1 378"/>
                  <a:gd name="f46" fmla="*/ f37 1 123"/>
                  <a:gd name="f47" fmla="*/ f38 1 378"/>
                  <a:gd name="f48" fmla="*/ f39 1 123"/>
                  <a:gd name="f49" fmla="*/ f40 1 378"/>
                  <a:gd name="f50" fmla="*/ f41 1 123"/>
                  <a:gd name="f51" fmla="*/ 0 1 f32"/>
                  <a:gd name="f52" fmla="*/ f6 1 f32"/>
                  <a:gd name="f53" fmla="*/ 0 1 f33"/>
                  <a:gd name="f54" fmla="*/ f7 1 f33"/>
                  <a:gd name="f55" fmla="+- f42 0 f1"/>
                  <a:gd name="f56" fmla="*/ f43 1 f32"/>
                  <a:gd name="f57" fmla="*/ f44 1 f33"/>
                  <a:gd name="f58" fmla="*/ f45 1 f32"/>
                  <a:gd name="f59" fmla="*/ f46 1 f33"/>
                  <a:gd name="f60" fmla="*/ f47 1 f32"/>
                  <a:gd name="f61" fmla="*/ f48 1 f33"/>
                  <a:gd name="f62" fmla="*/ f49 1 f32"/>
                  <a:gd name="f63" fmla="*/ f50 1 f33"/>
                  <a:gd name="f64" fmla="*/ f51 f27 1"/>
                  <a:gd name="f65" fmla="*/ f52 f27 1"/>
                  <a:gd name="f66" fmla="*/ f54 f28 1"/>
                  <a:gd name="f67" fmla="*/ f53 f28 1"/>
                  <a:gd name="f68" fmla="*/ f56 f27 1"/>
                  <a:gd name="f69" fmla="*/ f57 f28 1"/>
                  <a:gd name="f70" fmla="*/ f58 f27 1"/>
                  <a:gd name="f71" fmla="*/ f59 f28 1"/>
                  <a:gd name="f72" fmla="*/ f60 f27 1"/>
                  <a:gd name="f73" fmla="*/ f61 f28 1"/>
                  <a:gd name="f74" fmla="*/ f62 f27 1"/>
                  <a:gd name="f75" fmla="*/ f63 f28 1"/>
                </a:gdLst>
                <a:ahLst/>
                <a:cxnLst>
                  <a:cxn ang="3cd4">
                    <a:pos x="hc" y="t"/>
                  </a:cxn>
                  <a:cxn ang="0">
                    <a:pos x="r" y="vc"/>
                  </a:cxn>
                  <a:cxn ang="cd4">
                    <a:pos x="hc" y="b"/>
                  </a:cxn>
                  <a:cxn ang="cd2">
                    <a:pos x="l" y="vc"/>
                  </a:cxn>
                  <a:cxn ang="f55">
                    <a:pos x="f68" y="f69"/>
                  </a:cxn>
                  <a:cxn ang="f55">
                    <a:pos x="f70" y="f71"/>
                  </a:cxn>
                  <a:cxn ang="f55">
                    <a:pos x="f72" y="f73"/>
                  </a:cxn>
                  <a:cxn ang="f55">
                    <a:pos x="f74" y="f75"/>
                  </a:cxn>
                  <a:cxn ang="f55">
                    <a:pos x="f68" y="f69"/>
                  </a:cxn>
                </a:cxnLst>
                <a:rect l="f64" t="f67" r="f65" b="f66"/>
                <a:pathLst>
                  <a:path w="378" h="123">
                    <a:moveTo>
                      <a:pt x="f8" y="f9"/>
                    </a:moveTo>
                    <a:cubicBezTo>
                      <a:pt x="f10" y="f5"/>
                      <a:pt x="f5" y="f11"/>
                      <a:pt x="f5" y="f11"/>
                    </a:cubicBezTo>
                    <a:cubicBezTo>
                      <a:pt x="f12" y="f13"/>
                      <a:pt x="f14" y="f15"/>
                      <a:pt x="f16" y="f17"/>
                    </a:cubicBezTo>
                    <a:cubicBezTo>
                      <a:pt x="f18" y="f19"/>
                      <a:pt x="f20" y="f21"/>
                      <a:pt x="f6" y="f7"/>
                    </a:cubicBezTo>
                    <a:cubicBezTo>
                      <a:pt x="f22" y="f23"/>
                      <a:pt x="f24" y="f25"/>
                      <a:pt x="f8" y="f9"/>
                    </a:cubicBezTo>
                    <a:close/>
                  </a:path>
                </a:pathLst>
              </a:custGeom>
              <a:solidFill>
                <a:srgbClr val="7E9D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85" name="Freeform 219">
                <a:extLst>
                  <a:ext uri="{FF2B5EF4-FFF2-40B4-BE49-F238E27FC236}">
                    <a16:creationId xmlns:a16="http://schemas.microsoft.com/office/drawing/2014/main" id="{60E3CF48-5DC4-4008-A460-6E2A82179C47}"/>
                  </a:ext>
                </a:extLst>
              </p:cNvPr>
              <p:cNvSpPr/>
              <p:nvPr/>
            </p:nvSpPr>
            <p:spPr>
              <a:xfrm>
                <a:off x="935668" y="5590166"/>
                <a:ext cx="493163" cy="1286012"/>
              </a:xfrm>
              <a:custGeom>
                <a:avLst/>
                <a:gdLst>
                  <a:gd name="f0" fmla="val 10800000"/>
                  <a:gd name="f1" fmla="val 5400000"/>
                  <a:gd name="f2" fmla="val 180"/>
                  <a:gd name="f3" fmla="val w"/>
                  <a:gd name="f4" fmla="val h"/>
                  <a:gd name="f5" fmla="val 0"/>
                  <a:gd name="f6" fmla="val 342"/>
                  <a:gd name="f7" fmla="val 892"/>
                  <a:gd name="f8" fmla="val 126"/>
                  <a:gd name="f9" fmla="val 357"/>
                  <a:gd name="f10" fmla="val 165"/>
                  <a:gd name="f11" fmla="val 181"/>
                  <a:gd name="f12" fmla="val 201"/>
                  <a:gd name="f13" fmla="val 22"/>
                  <a:gd name="f14" fmla="val 82"/>
                  <a:gd name="f15" fmla="val 238"/>
                  <a:gd name="f16" fmla="val 48"/>
                  <a:gd name="f17" fmla="val 393"/>
                  <a:gd name="f18" fmla="val 619"/>
                  <a:gd name="f19" fmla="val 1"/>
                  <a:gd name="f20" fmla="val 778"/>
                  <a:gd name="f21" fmla="val 24"/>
                  <a:gd name="f22" fmla="val 112"/>
                  <a:gd name="f23" fmla="val 81"/>
                  <a:gd name="f24" fmla="val 763"/>
                  <a:gd name="f25" fmla="val 76"/>
                  <a:gd name="f26" fmla="val 589"/>
                  <a:gd name="f27" fmla="+- 0 0 -90"/>
                  <a:gd name="f28" fmla="*/ f3 1 342"/>
                  <a:gd name="f29" fmla="*/ f4 1 892"/>
                  <a:gd name="f30" fmla="+- f7 0 f5"/>
                  <a:gd name="f31" fmla="+- f6 0 f5"/>
                  <a:gd name="f32" fmla="*/ f27 f0 1"/>
                  <a:gd name="f33" fmla="*/ f31 1 342"/>
                  <a:gd name="f34" fmla="*/ f30 1 892"/>
                  <a:gd name="f35" fmla="*/ 126 f31 1"/>
                  <a:gd name="f36" fmla="*/ 357 f30 1"/>
                  <a:gd name="f37" fmla="*/ 342 f31 1"/>
                  <a:gd name="f38" fmla="*/ 0 f30 1"/>
                  <a:gd name="f39" fmla="*/ 48 f31 1"/>
                  <a:gd name="f40" fmla="*/ 393 f30 1"/>
                  <a:gd name="f41" fmla="*/ 24 f31 1"/>
                  <a:gd name="f42" fmla="*/ 892 f30 1"/>
                  <a:gd name="f43" fmla="*/ 112 f31 1"/>
                  <a:gd name="f44" fmla="*/ f32 1 f2"/>
                  <a:gd name="f45" fmla="*/ f35 1 342"/>
                  <a:gd name="f46" fmla="*/ f36 1 892"/>
                  <a:gd name="f47" fmla="*/ f37 1 342"/>
                  <a:gd name="f48" fmla="*/ f38 1 892"/>
                  <a:gd name="f49" fmla="*/ f39 1 342"/>
                  <a:gd name="f50" fmla="*/ f40 1 892"/>
                  <a:gd name="f51" fmla="*/ f41 1 342"/>
                  <a:gd name="f52" fmla="*/ f42 1 892"/>
                  <a:gd name="f53" fmla="*/ f43 1 342"/>
                  <a:gd name="f54" fmla="*/ 0 1 f33"/>
                  <a:gd name="f55" fmla="*/ f6 1 f33"/>
                  <a:gd name="f56" fmla="*/ 0 1 f34"/>
                  <a:gd name="f57" fmla="*/ f7 1 f34"/>
                  <a:gd name="f58" fmla="+- f44 0 f1"/>
                  <a:gd name="f59" fmla="*/ f45 1 f33"/>
                  <a:gd name="f60" fmla="*/ f46 1 f34"/>
                  <a:gd name="f61" fmla="*/ f47 1 f33"/>
                  <a:gd name="f62" fmla="*/ f48 1 f34"/>
                  <a:gd name="f63" fmla="*/ f49 1 f33"/>
                  <a:gd name="f64" fmla="*/ f50 1 f34"/>
                  <a:gd name="f65" fmla="*/ f51 1 f33"/>
                  <a:gd name="f66" fmla="*/ f52 1 f34"/>
                  <a:gd name="f67" fmla="*/ f53 1 f33"/>
                  <a:gd name="f68" fmla="*/ f54 f28 1"/>
                  <a:gd name="f69" fmla="*/ f55 f28 1"/>
                  <a:gd name="f70" fmla="*/ f57 f29 1"/>
                  <a:gd name="f71" fmla="*/ f56 f29 1"/>
                  <a:gd name="f72" fmla="*/ f59 f28 1"/>
                  <a:gd name="f73" fmla="*/ f60 f29 1"/>
                  <a:gd name="f74" fmla="*/ f61 f28 1"/>
                  <a:gd name="f75" fmla="*/ f62 f29 1"/>
                  <a:gd name="f76" fmla="*/ f63 f28 1"/>
                  <a:gd name="f77" fmla="*/ f64 f29 1"/>
                  <a:gd name="f78" fmla="*/ f65 f28 1"/>
                  <a:gd name="f79" fmla="*/ f66 f29 1"/>
                  <a:gd name="f80" fmla="*/ f67 f28 1"/>
                </a:gdLst>
                <a:ahLst/>
                <a:cxnLst>
                  <a:cxn ang="3cd4">
                    <a:pos x="hc" y="t"/>
                  </a:cxn>
                  <a:cxn ang="0">
                    <a:pos x="r" y="vc"/>
                  </a:cxn>
                  <a:cxn ang="cd4">
                    <a:pos x="hc" y="b"/>
                  </a:cxn>
                  <a:cxn ang="cd2">
                    <a:pos x="l" y="vc"/>
                  </a:cxn>
                  <a:cxn ang="f58">
                    <a:pos x="f72" y="f73"/>
                  </a:cxn>
                  <a:cxn ang="f58">
                    <a:pos x="f74" y="f75"/>
                  </a:cxn>
                  <a:cxn ang="f58">
                    <a:pos x="f76" y="f77"/>
                  </a:cxn>
                  <a:cxn ang="f58">
                    <a:pos x="f78" y="f79"/>
                  </a:cxn>
                  <a:cxn ang="f58">
                    <a:pos x="f80" y="f79"/>
                  </a:cxn>
                  <a:cxn ang="f58">
                    <a:pos x="f72" y="f73"/>
                  </a:cxn>
                </a:cxnLst>
                <a:rect l="f68" t="f71" r="f69" b="f70"/>
                <a:pathLst>
                  <a:path w="342" h="892">
                    <a:moveTo>
                      <a:pt x="f8" y="f9"/>
                    </a:moveTo>
                    <a:cubicBezTo>
                      <a:pt x="f10" y="f11"/>
                      <a:pt x="f6" y="f5"/>
                      <a:pt x="f6" y="f5"/>
                    </a:cubicBezTo>
                    <a:cubicBezTo>
                      <a:pt x="f12" y="f13"/>
                      <a:pt x="f14" y="f15"/>
                      <a:pt x="f16" y="f17"/>
                    </a:cubicBezTo>
                    <a:cubicBezTo>
                      <a:pt x="f5" y="f18"/>
                      <a:pt x="f19" y="f20"/>
                      <a:pt x="f21" y="f7"/>
                    </a:cubicBezTo>
                    <a:cubicBezTo>
                      <a:pt x="f22" y="f7"/>
                      <a:pt x="f22" y="f7"/>
                      <a:pt x="f22" y="f7"/>
                    </a:cubicBezTo>
                    <a:cubicBezTo>
                      <a:pt x="f23" y="f24"/>
                      <a:pt x="f25" y="f26"/>
                      <a:pt x="f8" y="f9"/>
                    </a:cubicBezTo>
                    <a:close/>
                  </a:path>
                </a:pathLst>
              </a:custGeom>
              <a:solidFill>
                <a:srgbClr val="FFF7D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86" name="Freeform 220">
                <a:extLst>
                  <a:ext uri="{FF2B5EF4-FFF2-40B4-BE49-F238E27FC236}">
                    <a16:creationId xmlns:a16="http://schemas.microsoft.com/office/drawing/2014/main" id="{04DF5EA6-DC56-422F-A037-D0A2C668263D}"/>
                  </a:ext>
                </a:extLst>
              </p:cNvPr>
              <p:cNvSpPr/>
              <p:nvPr/>
            </p:nvSpPr>
            <p:spPr>
              <a:xfrm>
                <a:off x="896605" y="5575517"/>
                <a:ext cx="553586" cy="1300660"/>
              </a:xfrm>
              <a:custGeom>
                <a:avLst/>
                <a:gdLst>
                  <a:gd name="f0" fmla="val 10800000"/>
                  <a:gd name="f1" fmla="val 5400000"/>
                  <a:gd name="f2" fmla="val 180"/>
                  <a:gd name="f3" fmla="val w"/>
                  <a:gd name="f4" fmla="val h"/>
                  <a:gd name="f5" fmla="val 0"/>
                  <a:gd name="f6" fmla="val 384"/>
                  <a:gd name="f7" fmla="val 902"/>
                  <a:gd name="f8" fmla="val 104"/>
                  <a:gd name="f9" fmla="val 320"/>
                  <a:gd name="f10" fmla="val 174"/>
                  <a:gd name="f11" fmla="val 123"/>
                  <a:gd name="f12" fmla="val 279"/>
                  <a:gd name="f13" fmla="val 52"/>
                  <a:gd name="f14" fmla="val 317"/>
                  <a:gd name="f15" fmla="val 8"/>
                  <a:gd name="f16" fmla="val 246"/>
                  <a:gd name="f17" fmla="val 68"/>
                  <a:gd name="f18" fmla="val 205"/>
                  <a:gd name="f19" fmla="val 117"/>
                  <a:gd name="f20" fmla="val 165"/>
                  <a:gd name="f21" fmla="val 166"/>
                  <a:gd name="f22" fmla="val 108"/>
                  <a:gd name="f23" fmla="val 240"/>
                  <a:gd name="f24" fmla="val 56"/>
                  <a:gd name="f25" fmla="val 425"/>
                  <a:gd name="f26" fmla="val 629"/>
                  <a:gd name="f27" fmla="val 6"/>
                  <a:gd name="f28" fmla="val 790"/>
                  <a:gd name="f29" fmla="val 27"/>
                  <a:gd name="f30" fmla="val 54"/>
                  <a:gd name="f31" fmla="val 26"/>
                  <a:gd name="f32" fmla="val 766"/>
                  <a:gd name="f33" fmla="val 16"/>
                  <a:gd name="f34" fmla="val 562"/>
                  <a:gd name="f35" fmla="+- 0 0 -90"/>
                  <a:gd name="f36" fmla="*/ f3 1 384"/>
                  <a:gd name="f37" fmla="*/ f4 1 902"/>
                  <a:gd name="f38" fmla="+- f7 0 f5"/>
                  <a:gd name="f39" fmla="+- f6 0 f5"/>
                  <a:gd name="f40" fmla="*/ f35 f0 1"/>
                  <a:gd name="f41" fmla="*/ f39 1 384"/>
                  <a:gd name="f42" fmla="*/ f38 1 902"/>
                  <a:gd name="f43" fmla="*/ 104 f39 1"/>
                  <a:gd name="f44" fmla="*/ 320 f38 1"/>
                  <a:gd name="f45" fmla="*/ 384 f39 1"/>
                  <a:gd name="f46" fmla="*/ 0 f38 1"/>
                  <a:gd name="f47" fmla="*/ 205 f39 1"/>
                  <a:gd name="f48" fmla="*/ 117 f38 1"/>
                  <a:gd name="f49" fmla="*/ 56 f39 1"/>
                  <a:gd name="f50" fmla="*/ 425 f38 1"/>
                  <a:gd name="f51" fmla="*/ 27 f39 1"/>
                  <a:gd name="f52" fmla="*/ 902 f38 1"/>
                  <a:gd name="f53" fmla="*/ 54 f39 1"/>
                  <a:gd name="f54" fmla="*/ f40 1 f2"/>
                  <a:gd name="f55" fmla="*/ f43 1 384"/>
                  <a:gd name="f56" fmla="*/ f44 1 902"/>
                  <a:gd name="f57" fmla="*/ f45 1 384"/>
                  <a:gd name="f58" fmla="*/ f46 1 902"/>
                  <a:gd name="f59" fmla="*/ f47 1 384"/>
                  <a:gd name="f60" fmla="*/ f48 1 902"/>
                  <a:gd name="f61" fmla="*/ f49 1 384"/>
                  <a:gd name="f62" fmla="*/ f50 1 902"/>
                  <a:gd name="f63" fmla="*/ f51 1 384"/>
                  <a:gd name="f64" fmla="*/ f52 1 902"/>
                  <a:gd name="f65" fmla="*/ f53 1 384"/>
                  <a:gd name="f66" fmla="*/ 0 1 f41"/>
                  <a:gd name="f67" fmla="*/ f6 1 f41"/>
                  <a:gd name="f68" fmla="*/ 0 1 f42"/>
                  <a:gd name="f69" fmla="*/ f7 1 f42"/>
                  <a:gd name="f70" fmla="+- f54 0 f1"/>
                  <a:gd name="f71" fmla="*/ f55 1 f41"/>
                  <a:gd name="f72" fmla="*/ f56 1 f42"/>
                  <a:gd name="f73" fmla="*/ f57 1 f41"/>
                  <a:gd name="f74" fmla="*/ f58 1 f42"/>
                  <a:gd name="f75" fmla="*/ f59 1 f41"/>
                  <a:gd name="f76" fmla="*/ f60 1 f42"/>
                  <a:gd name="f77" fmla="*/ f61 1 f41"/>
                  <a:gd name="f78" fmla="*/ f62 1 f42"/>
                  <a:gd name="f79" fmla="*/ f63 1 f41"/>
                  <a:gd name="f80" fmla="*/ f64 1 f42"/>
                  <a:gd name="f81" fmla="*/ f65 1 f41"/>
                  <a:gd name="f82" fmla="*/ f66 f36 1"/>
                  <a:gd name="f83" fmla="*/ f67 f36 1"/>
                  <a:gd name="f84" fmla="*/ f69 f37 1"/>
                  <a:gd name="f85" fmla="*/ f68 f37 1"/>
                  <a:gd name="f86" fmla="*/ f71 f36 1"/>
                  <a:gd name="f87" fmla="*/ f72 f37 1"/>
                  <a:gd name="f88" fmla="*/ f73 f36 1"/>
                  <a:gd name="f89" fmla="*/ f74 f37 1"/>
                  <a:gd name="f90" fmla="*/ f75 f36 1"/>
                  <a:gd name="f91" fmla="*/ f76 f37 1"/>
                  <a:gd name="f92" fmla="*/ f77 f36 1"/>
                  <a:gd name="f93" fmla="*/ f78 f37 1"/>
                  <a:gd name="f94" fmla="*/ f79 f36 1"/>
                  <a:gd name="f95" fmla="*/ f80 f37 1"/>
                  <a:gd name="f96" fmla="*/ f81 f36 1"/>
                </a:gdLst>
                <a:ahLst/>
                <a:cxnLst>
                  <a:cxn ang="3cd4">
                    <a:pos x="hc" y="t"/>
                  </a:cxn>
                  <a:cxn ang="0">
                    <a:pos x="r" y="vc"/>
                  </a:cxn>
                  <a:cxn ang="cd4">
                    <a:pos x="hc" y="b"/>
                  </a:cxn>
                  <a:cxn ang="cd2">
                    <a:pos x="l" y="vc"/>
                  </a:cxn>
                  <a:cxn ang="f70">
                    <a:pos x="f86" y="f87"/>
                  </a:cxn>
                  <a:cxn ang="f70">
                    <a:pos x="f88" y="f89"/>
                  </a:cxn>
                  <a:cxn ang="f70">
                    <a:pos x="f90" y="f91"/>
                  </a:cxn>
                  <a:cxn ang="f70">
                    <a:pos x="f92" y="f93"/>
                  </a:cxn>
                  <a:cxn ang="f70">
                    <a:pos x="f94" y="f95"/>
                  </a:cxn>
                  <a:cxn ang="f70">
                    <a:pos x="f96" y="f95"/>
                  </a:cxn>
                  <a:cxn ang="f70">
                    <a:pos x="f86" y="f87"/>
                  </a:cxn>
                </a:cxnLst>
                <a:rect l="f82" t="f85" r="f83" b="f84"/>
                <a:pathLst>
                  <a:path w="384" h="902">
                    <a:moveTo>
                      <a:pt x="f8" y="f9"/>
                    </a:moveTo>
                    <a:cubicBezTo>
                      <a:pt x="f10" y="f11"/>
                      <a:pt x="f12" y="f13"/>
                      <a:pt x="f6" y="f5"/>
                    </a:cubicBezTo>
                    <a:cubicBezTo>
                      <a:pt x="f14" y="f15"/>
                      <a:pt x="f16" y="f17"/>
                      <a:pt x="f18" y="f19"/>
                    </a:cubicBezTo>
                    <a:cubicBezTo>
                      <a:pt x="f20" y="f21"/>
                      <a:pt x="f22" y="f23"/>
                      <a:pt x="f24" y="f25"/>
                    </a:cubicBezTo>
                    <a:cubicBezTo>
                      <a:pt x="f5" y="f26"/>
                      <a:pt x="f27" y="f28"/>
                      <a:pt x="f29" y="f7"/>
                    </a:cubicBezTo>
                    <a:cubicBezTo>
                      <a:pt x="f30" y="f7"/>
                      <a:pt x="f30" y="f7"/>
                      <a:pt x="f30" y="f7"/>
                    </a:cubicBezTo>
                    <a:cubicBezTo>
                      <a:pt x="f31" y="f32"/>
                      <a:pt x="f33" y="f34"/>
                      <a:pt x="f8" y="f9"/>
                    </a:cubicBezTo>
                    <a:close/>
                  </a:path>
                </a:pathLst>
              </a:custGeom>
              <a:solidFill>
                <a:srgbClr val="D2792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87" name="Freeform 221">
                <a:extLst>
                  <a:ext uri="{FF2B5EF4-FFF2-40B4-BE49-F238E27FC236}">
                    <a16:creationId xmlns:a16="http://schemas.microsoft.com/office/drawing/2014/main" id="{00348D47-62A1-4BBF-B125-D595C1541E9B}"/>
                  </a:ext>
                </a:extLst>
              </p:cNvPr>
              <p:cNvSpPr/>
              <p:nvPr/>
            </p:nvSpPr>
            <p:spPr>
              <a:xfrm>
                <a:off x="1320795" y="5597490"/>
                <a:ext cx="272216" cy="1278687"/>
              </a:xfrm>
              <a:custGeom>
                <a:avLst/>
                <a:gdLst>
                  <a:gd name="f0" fmla="val 10800000"/>
                  <a:gd name="f1" fmla="val 5400000"/>
                  <a:gd name="f2" fmla="val 180"/>
                  <a:gd name="f3" fmla="val w"/>
                  <a:gd name="f4" fmla="val h"/>
                  <a:gd name="f5" fmla="val 0"/>
                  <a:gd name="f6" fmla="val 189"/>
                  <a:gd name="f7" fmla="val 887"/>
                  <a:gd name="f8" fmla="val 122"/>
                  <a:gd name="f9" fmla="val 338"/>
                  <a:gd name="f10" fmla="val 132"/>
                  <a:gd name="f11" fmla="val 197"/>
                  <a:gd name="f12" fmla="val 188"/>
                  <a:gd name="f13" fmla="val 71"/>
                  <a:gd name="f14" fmla="val 121"/>
                  <a:gd name="f15" fmla="val 41"/>
                  <a:gd name="f16" fmla="val 303"/>
                  <a:gd name="f17" fmla="val 552"/>
                  <a:gd name="f18" fmla="val 22"/>
                  <a:gd name="f19" fmla="val 745"/>
                  <a:gd name="f20" fmla="val 63"/>
                  <a:gd name="f21" fmla="val 142"/>
                  <a:gd name="f22" fmla="val 752"/>
                  <a:gd name="f23" fmla="val 106"/>
                  <a:gd name="f24" fmla="val 570"/>
                  <a:gd name="f25" fmla="+- 0 0 -90"/>
                  <a:gd name="f26" fmla="*/ f3 1 189"/>
                  <a:gd name="f27" fmla="*/ f4 1 887"/>
                  <a:gd name="f28" fmla="+- f7 0 f5"/>
                  <a:gd name="f29" fmla="+- f6 0 f5"/>
                  <a:gd name="f30" fmla="*/ f25 f0 1"/>
                  <a:gd name="f31" fmla="*/ f29 1 189"/>
                  <a:gd name="f32" fmla="*/ f28 1 887"/>
                  <a:gd name="f33" fmla="*/ 122 f29 1"/>
                  <a:gd name="f34" fmla="*/ 338 f28 1"/>
                  <a:gd name="f35" fmla="*/ 188 f29 1"/>
                  <a:gd name="f36" fmla="*/ 0 f28 1"/>
                  <a:gd name="f37" fmla="*/ 41 f29 1"/>
                  <a:gd name="f38" fmla="*/ 303 f28 1"/>
                  <a:gd name="f39" fmla="*/ 63 f29 1"/>
                  <a:gd name="f40" fmla="*/ 887 f28 1"/>
                  <a:gd name="f41" fmla="*/ 189 f29 1"/>
                  <a:gd name="f42" fmla="*/ f30 1 f2"/>
                  <a:gd name="f43" fmla="*/ f33 1 189"/>
                  <a:gd name="f44" fmla="*/ f34 1 887"/>
                  <a:gd name="f45" fmla="*/ f35 1 189"/>
                  <a:gd name="f46" fmla="*/ f36 1 887"/>
                  <a:gd name="f47" fmla="*/ f37 1 189"/>
                  <a:gd name="f48" fmla="*/ f38 1 887"/>
                  <a:gd name="f49" fmla="*/ f39 1 189"/>
                  <a:gd name="f50" fmla="*/ f40 1 887"/>
                  <a:gd name="f51" fmla="*/ f41 1 189"/>
                  <a:gd name="f52" fmla="*/ 0 1 f31"/>
                  <a:gd name="f53" fmla="*/ f6 1 f31"/>
                  <a:gd name="f54" fmla="*/ 0 1 f32"/>
                  <a:gd name="f55" fmla="*/ f7 1 f32"/>
                  <a:gd name="f56" fmla="+- f42 0 f1"/>
                  <a:gd name="f57" fmla="*/ f43 1 f31"/>
                  <a:gd name="f58" fmla="*/ f44 1 f32"/>
                  <a:gd name="f59" fmla="*/ f45 1 f31"/>
                  <a:gd name="f60" fmla="*/ f46 1 f32"/>
                  <a:gd name="f61" fmla="*/ f47 1 f31"/>
                  <a:gd name="f62" fmla="*/ f48 1 f32"/>
                  <a:gd name="f63" fmla="*/ f49 1 f31"/>
                  <a:gd name="f64" fmla="*/ f50 1 f32"/>
                  <a:gd name="f65" fmla="*/ f51 1 f31"/>
                  <a:gd name="f66" fmla="*/ f52 f26 1"/>
                  <a:gd name="f67" fmla="*/ f53 f26 1"/>
                  <a:gd name="f68" fmla="*/ f55 f27 1"/>
                  <a:gd name="f69" fmla="*/ f54 f27 1"/>
                  <a:gd name="f70" fmla="*/ f57 f26 1"/>
                  <a:gd name="f71" fmla="*/ f58 f27 1"/>
                  <a:gd name="f72" fmla="*/ f59 f26 1"/>
                  <a:gd name="f73" fmla="*/ f60 f27 1"/>
                  <a:gd name="f74" fmla="*/ f61 f26 1"/>
                  <a:gd name="f75" fmla="*/ f62 f27 1"/>
                  <a:gd name="f76" fmla="*/ f63 f26 1"/>
                  <a:gd name="f77" fmla="*/ f64 f27 1"/>
                  <a:gd name="f78" fmla="*/ f65 f26 1"/>
                </a:gdLst>
                <a:ahLst/>
                <a:cxnLst>
                  <a:cxn ang="3cd4">
                    <a:pos x="hc" y="t"/>
                  </a:cxn>
                  <a:cxn ang="0">
                    <a:pos x="r" y="vc"/>
                  </a:cxn>
                  <a:cxn ang="cd4">
                    <a:pos x="hc" y="b"/>
                  </a:cxn>
                  <a:cxn ang="cd2">
                    <a:pos x="l" y="vc"/>
                  </a:cxn>
                  <a:cxn ang="f56">
                    <a:pos x="f70" y="f71"/>
                  </a:cxn>
                  <a:cxn ang="f56">
                    <a:pos x="f72" y="f73"/>
                  </a:cxn>
                  <a:cxn ang="f56">
                    <a:pos x="f74" y="f75"/>
                  </a:cxn>
                  <a:cxn ang="f56">
                    <a:pos x="f76" y="f77"/>
                  </a:cxn>
                  <a:cxn ang="f56">
                    <a:pos x="f78" y="f77"/>
                  </a:cxn>
                  <a:cxn ang="f56">
                    <a:pos x="f70" y="f71"/>
                  </a:cxn>
                </a:cxnLst>
                <a:rect l="f66" t="f69" r="f67" b="f68"/>
                <a:pathLst>
                  <a:path w="189" h="887">
                    <a:moveTo>
                      <a:pt x="f8" y="f9"/>
                    </a:moveTo>
                    <a:cubicBezTo>
                      <a:pt x="f10" y="f11"/>
                      <a:pt x="f12" y="f5"/>
                      <a:pt x="f12" y="f5"/>
                    </a:cubicBezTo>
                    <a:cubicBezTo>
                      <a:pt x="f12" y="f5"/>
                      <a:pt x="f13" y="f14"/>
                      <a:pt x="f15" y="f16"/>
                    </a:cubicBezTo>
                    <a:cubicBezTo>
                      <a:pt x="f5" y="f17"/>
                      <a:pt x="f18" y="f19"/>
                      <a:pt x="f20" y="f7"/>
                    </a:cubicBezTo>
                    <a:cubicBezTo>
                      <a:pt x="f6" y="f7"/>
                      <a:pt x="f6" y="f7"/>
                      <a:pt x="f6" y="f7"/>
                    </a:cubicBezTo>
                    <a:cubicBezTo>
                      <a:pt x="f21" y="f22"/>
                      <a:pt x="f23" y="f24"/>
                      <a:pt x="f8" y="f9"/>
                    </a:cubicBezTo>
                    <a:close/>
                  </a:path>
                </a:pathLst>
              </a:custGeom>
              <a:solidFill>
                <a:srgbClr val="FFF7D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88" name="Freeform 222">
                <a:extLst>
                  <a:ext uri="{FF2B5EF4-FFF2-40B4-BE49-F238E27FC236}">
                    <a16:creationId xmlns:a16="http://schemas.microsoft.com/office/drawing/2014/main" id="{6FB167DB-ADEF-4AE5-A43F-8BA091884295}"/>
                  </a:ext>
                </a:extLst>
              </p:cNvPr>
              <p:cNvSpPr/>
              <p:nvPr/>
            </p:nvSpPr>
            <p:spPr>
              <a:xfrm>
                <a:off x="1276237" y="5570031"/>
                <a:ext cx="360109" cy="1306147"/>
              </a:xfrm>
              <a:custGeom>
                <a:avLst/>
                <a:gdLst>
                  <a:gd name="f0" fmla="val 10800000"/>
                  <a:gd name="f1" fmla="val 5400000"/>
                  <a:gd name="f2" fmla="val 180"/>
                  <a:gd name="f3" fmla="val w"/>
                  <a:gd name="f4" fmla="val h"/>
                  <a:gd name="f5" fmla="val 0"/>
                  <a:gd name="f6" fmla="val 250"/>
                  <a:gd name="f7" fmla="val 906"/>
                  <a:gd name="f8" fmla="val 72"/>
                  <a:gd name="f9" fmla="val 378"/>
                  <a:gd name="f10" fmla="val 87"/>
                  <a:gd name="f11" fmla="val 208"/>
                  <a:gd name="f12" fmla="val 206"/>
                  <a:gd name="f13" fmla="val 30"/>
                  <a:gd name="f14" fmla="val 201"/>
                  <a:gd name="f15" fmla="val 14"/>
                  <a:gd name="f16" fmla="val 113"/>
                  <a:gd name="f17" fmla="val 116"/>
                  <a:gd name="f18" fmla="val 63"/>
                  <a:gd name="f19" fmla="val 306"/>
                  <a:gd name="f20" fmla="val 543"/>
                  <a:gd name="f21" fmla="val 33"/>
                  <a:gd name="f22" fmla="val 753"/>
                  <a:gd name="f23" fmla="val 83"/>
                  <a:gd name="f24" fmla="val 121"/>
                  <a:gd name="f25" fmla="val 81"/>
                  <a:gd name="f26" fmla="val 772"/>
                  <a:gd name="f27" fmla="val 52"/>
                  <a:gd name="f28" fmla="val 594"/>
                  <a:gd name="f29" fmla="+- 0 0 -90"/>
                  <a:gd name="f30" fmla="*/ f3 1 250"/>
                  <a:gd name="f31" fmla="*/ f4 1 906"/>
                  <a:gd name="f32" fmla="+- f7 0 f5"/>
                  <a:gd name="f33" fmla="+- f6 0 f5"/>
                  <a:gd name="f34" fmla="*/ f29 f0 1"/>
                  <a:gd name="f35" fmla="*/ f33 1 250"/>
                  <a:gd name="f36" fmla="*/ f32 1 906"/>
                  <a:gd name="f37" fmla="*/ 72 f33 1"/>
                  <a:gd name="f38" fmla="*/ 378 f32 1"/>
                  <a:gd name="f39" fmla="*/ 250 f33 1"/>
                  <a:gd name="f40" fmla="*/ 0 f32 1"/>
                  <a:gd name="f41" fmla="*/ 63 f33 1"/>
                  <a:gd name="f42" fmla="*/ 306 f32 1"/>
                  <a:gd name="f43" fmla="*/ 83 f33 1"/>
                  <a:gd name="f44" fmla="*/ 906 f32 1"/>
                  <a:gd name="f45" fmla="*/ 121 f33 1"/>
                  <a:gd name="f46" fmla="*/ f34 1 f2"/>
                  <a:gd name="f47" fmla="*/ f37 1 250"/>
                  <a:gd name="f48" fmla="*/ f38 1 906"/>
                  <a:gd name="f49" fmla="*/ f39 1 250"/>
                  <a:gd name="f50" fmla="*/ f40 1 906"/>
                  <a:gd name="f51" fmla="*/ f41 1 250"/>
                  <a:gd name="f52" fmla="*/ f42 1 906"/>
                  <a:gd name="f53" fmla="*/ f43 1 250"/>
                  <a:gd name="f54" fmla="*/ f44 1 906"/>
                  <a:gd name="f55" fmla="*/ f45 1 250"/>
                  <a:gd name="f56" fmla="*/ 0 1 f35"/>
                  <a:gd name="f57" fmla="*/ f6 1 f35"/>
                  <a:gd name="f58" fmla="*/ 0 1 f36"/>
                  <a:gd name="f59" fmla="*/ f7 1 f36"/>
                  <a:gd name="f60" fmla="+- f46 0 f1"/>
                  <a:gd name="f61" fmla="*/ f47 1 f35"/>
                  <a:gd name="f62" fmla="*/ f48 1 f36"/>
                  <a:gd name="f63" fmla="*/ f49 1 f35"/>
                  <a:gd name="f64" fmla="*/ f50 1 f36"/>
                  <a:gd name="f65" fmla="*/ f51 1 f35"/>
                  <a:gd name="f66" fmla="*/ f52 1 f36"/>
                  <a:gd name="f67" fmla="*/ f53 1 f35"/>
                  <a:gd name="f68" fmla="*/ f54 1 f36"/>
                  <a:gd name="f69" fmla="*/ f55 1 f35"/>
                  <a:gd name="f70" fmla="*/ f56 f30 1"/>
                  <a:gd name="f71" fmla="*/ f57 f30 1"/>
                  <a:gd name="f72" fmla="*/ f59 f31 1"/>
                  <a:gd name="f73" fmla="*/ f58 f31 1"/>
                  <a:gd name="f74" fmla="*/ f61 f30 1"/>
                  <a:gd name="f75" fmla="*/ f62 f31 1"/>
                  <a:gd name="f76" fmla="*/ f63 f30 1"/>
                  <a:gd name="f77" fmla="*/ f64 f31 1"/>
                  <a:gd name="f78" fmla="*/ f65 f30 1"/>
                  <a:gd name="f79" fmla="*/ f66 f31 1"/>
                  <a:gd name="f80" fmla="*/ f67 f30 1"/>
                  <a:gd name="f81" fmla="*/ f68 f31 1"/>
                  <a:gd name="f82" fmla="*/ f69 f30 1"/>
                </a:gdLst>
                <a:ahLst/>
                <a:cxnLst>
                  <a:cxn ang="3cd4">
                    <a:pos x="hc" y="t"/>
                  </a:cxn>
                  <a:cxn ang="0">
                    <a:pos x="r" y="vc"/>
                  </a:cxn>
                  <a:cxn ang="cd4">
                    <a:pos x="hc" y="b"/>
                  </a:cxn>
                  <a:cxn ang="cd2">
                    <a:pos x="l" y="vc"/>
                  </a:cxn>
                  <a:cxn ang="f60">
                    <a:pos x="f74" y="f75"/>
                  </a:cxn>
                  <a:cxn ang="f60">
                    <a:pos x="f76" y="f77"/>
                  </a:cxn>
                  <a:cxn ang="f60">
                    <a:pos x="f78" y="f79"/>
                  </a:cxn>
                  <a:cxn ang="f60">
                    <a:pos x="f80" y="f81"/>
                  </a:cxn>
                  <a:cxn ang="f60">
                    <a:pos x="f82" y="f81"/>
                  </a:cxn>
                  <a:cxn ang="f60">
                    <a:pos x="f74" y="f75"/>
                  </a:cxn>
                </a:cxnLst>
                <a:rect l="f70" t="f73" r="f71" b="f72"/>
                <a:pathLst>
                  <a:path w="250" h="906">
                    <a:moveTo>
                      <a:pt x="f8" y="f9"/>
                    </a:moveTo>
                    <a:cubicBezTo>
                      <a:pt x="f10" y="f11"/>
                      <a:pt x="f12" y="f13"/>
                      <a:pt x="f6" y="f5"/>
                    </a:cubicBezTo>
                    <a:cubicBezTo>
                      <a:pt x="f14" y="f15"/>
                      <a:pt x="f16" y="f17"/>
                      <a:pt x="f18" y="f19"/>
                    </a:cubicBezTo>
                    <a:cubicBezTo>
                      <a:pt x="f5" y="f20"/>
                      <a:pt x="f21" y="f22"/>
                      <a:pt x="f23" y="f7"/>
                    </a:cubicBezTo>
                    <a:cubicBezTo>
                      <a:pt x="f24" y="f7"/>
                      <a:pt x="f24" y="f7"/>
                      <a:pt x="f24" y="f7"/>
                    </a:cubicBezTo>
                    <a:cubicBezTo>
                      <a:pt x="f25" y="f26"/>
                      <a:pt x="f27" y="f28"/>
                      <a:pt x="f8" y="f9"/>
                    </a:cubicBezTo>
                    <a:close/>
                  </a:path>
                </a:pathLst>
              </a:custGeom>
              <a:solidFill>
                <a:srgbClr val="D2792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89" name="Freeform 223">
                <a:extLst>
                  <a:ext uri="{FF2B5EF4-FFF2-40B4-BE49-F238E27FC236}">
                    <a16:creationId xmlns:a16="http://schemas.microsoft.com/office/drawing/2014/main" id="{C42CD800-56B6-4B62-8181-9EC34C46D04F}"/>
                  </a:ext>
                </a:extLst>
              </p:cNvPr>
              <p:cNvSpPr/>
              <p:nvPr/>
            </p:nvSpPr>
            <p:spPr>
              <a:xfrm>
                <a:off x="2313834" y="5590166"/>
                <a:ext cx="316162" cy="1286012"/>
              </a:xfrm>
              <a:custGeom>
                <a:avLst/>
                <a:gdLst>
                  <a:gd name="f0" fmla="val 10800000"/>
                  <a:gd name="f1" fmla="val 5400000"/>
                  <a:gd name="f2" fmla="val 180"/>
                  <a:gd name="f3" fmla="val w"/>
                  <a:gd name="f4" fmla="val h"/>
                  <a:gd name="f5" fmla="val 0"/>
                  <a:gd name="f6" fmla="val 219"/>
                  <a:gd name="f7" fmla="val 892"/>
                  <a:gd name="f8" fmla="val 503"/>
                  <a:gd name="f9" fmla="val 212"/>
                  <a:gd name="f10" fmla="val 498"/>
                  <a:gd name="f11" fmla="val 214"/>
                  <a:gd name="f12" fmla="val 464"/>
                  <a:gd name="f13" fmla="val 216"/>
                  <a:gd name="f14" fmla="val 436"/>
                  <a:gd name="f15" fmla="val 431"/>
                  <a:gd name="f16" fmla="val 420"/>
                  <a:gd name="f17" fmla="val 198"/>
                  <a:gd name="f18" fmla="val 189"/>
                  <a:gd name="f19" fmla="val 165"/>
                  <a:gd name="f20" fmla="val 126"/>
                  <a:gd name="f21" fmla="val 131"/>
                  <a:gd name="f22" fmla="val 63"/>
                  <a:gd name="f23" fmla="val 105"/>
                  <a:gd name="f24" fmla="val 147"/>
                  <a:gd name="f25" fmla="val 124"/>
                  <a:gd name="f26" fmla="val 231"/>
                  <a:gd name="f27" fmla="val 148"/>
                  <a:gd name="f28" fmla="val 338"/>
                  <a:gd name="f29" fmla="val 140"/>
                  <a:gd name="f30" fmla="val 465"/>
                  <a:gd name="f31" fmla="val 132"/>
                  <a:gd name="f32" fmla="val 539"/>
                  <a:gd name="f33" fmla="val 130"/>
                  <a:gd name="f34" fmla="val 541"/>
                  <a:gd name="f35" fmla="val 106"/>
                  <a:gd name="f36" fmla="val 732"/>
                  <a:gd name="f37" fmla="val 72"/>
                  <a:gd name="f38" fmla="val 184"/>
                  <a:gd name="f39" fmla="val 874"/>
                  <a:gd name="f40" fmla="val 188"/>
                  <a:gd name="f41" fmla="val 855"/>
                  <a:gd name="f42" fmla="val 191"/>
                  <a:gd name="f43" fmla="val 837"/>
                  <a:gd name="f44" fmla="val 721"/>
                  <a:gd name="f45" fmla="+- 0 0 -90"/>
                  <a:gd name="f46" fmla="*/ f3 1 219"/>
                  <a:gd name="f47" fmla="*/ f4 1 892"/>
                  <a:gd name="f48" fmla="+- f7 0 f5"/>
                  <a:gd name="f49" fmla="+- f6 0 f5"/>
                  <a:gd name="f50" fmla="*/ f45 f0 1"/>
                  <a:gd name="f51" fmla="*/ f49 1 219"/>
                  <a:gd name="f52" fmla="*/ f48 1 892"/>
                  <a:gd name="f53" fmla="*/ 219 f49 1"/>
                  <a:gd name="f54" fmla="*/ 503 f48 1"/>
                  <a:gd name="f55" fmla="*/ 212 f49 1"/>
                  <a:gd name="f56" fmla="*/ 498 f48 1"/>
                  <a:gd name="f57" fmla="*/ 216 f49 1"/>
                  <a:gd name="f58" fmla="*/ 431 f48 1"/>
                  <a:gd name="f59" fmla="*/ 165 f49 1"/>
                  <a:gd name="f60" fmla="*/ 126 f48 1"/>
                  <a:gd name="f61" fmla="*/ 0 f49 1"/>
                  <a:gd name="f62" fmla="*/ 0 f48 1"/>
                  <a:gd name="f63" fmla="*/ 124 f49 1"/>
                  <a:gd name="f64" fmla="*/ 231 f48 1"/>
                  <a:gd name="f65" fmla="*/ 132 f49 1"/>
                  <a:gd name="f66" fmla="*/ 539 f48 1"/>
                  <a:gd name="f67" fmla="*/ 130 f49 1"/>
                  <a:gd name="f68" fmla="*/ 541 f48 1"/>
                  <a:gd name="f69" fmla="*/ 72 f49 1"/>
                  <a:gd name="f70" fmla="*/ 892 f48 1"/>
                  <a:gd name="f71" fmla="*/ 180 f49 1"/>
                  <a:gd name="f72" fmla="*/ 191 f49 1"/>
                  <a:gd name="f73" fmla="*/ 837 f48 1"/>
                  <a:gd name="f74" fmla="*/ f50 1 f2"/>
                  <a:gd name="f75" fmla="*/ f53 1 219"/>
                  <a:gd name="f76" fmla="*/ f54 1 892"/>
                  <a:gd name="f77" fmla="*/ f55 1 219"/>
                  <a:gd name="f78" fmla="*/ f56 1 892"/>
                  <a:gd name="f79" fmla="*/ f57 1 219"/>
                  <a:gd name="f80" fmla="*/ f58 1 892"/>
                  <a:gd name="f81" fmla="*/ f59 1 219"/>
                  <a:gd name="f82" fmla="*/ f60 1 892"/>
                  <a:gd name="f83" fmla="*/ f61 1 219"/>
                  <a:gd name="f84" fmla="*/ f62 1 892"/>
                  <a:gd name="f85" fmla="*/ f63 1 219"/>
                  <a:gd name="f86" fmla="*/ f64 1 892"/>
                  <a:gd name="f87" fmla="*/ f65 1 219"/>
                  <a:gd name="f88" fmla="*/ f66 1 892"/>
                  <a:gd name="f89" fmla="*/ f67 1 219"/>
                  <a:gd name="f90" fmla="*/ f68 1 892"/>
                  <a:gd name="f91" fmla="*/ f69 1 219"/>
                  <a:gd name="f92" fmla="*/ f70 1 892"/>
                  <a:gd name="f93" fmla="*/ f71 1 219"/>
                  <a:gd name="f94" fmla="*/ f72 1 219"/>
                  <a:gd name="f95" fmla="*/ f73 1 892"/>
                  <a:gd name="f96" fmla="*/ 0 1 f51"/>
                  <a:gd name="f97" fmla="*/ f6 1 f51"/>
                  <a:gd name="f98" fmla="*/ 0 1 f52"/>
                  <a:gd name="f99" fmla="*/ f7 1 f52"/>
                  <a:gd name="f100" fmla="+- f74 0 f1"/>
                  <a:gd name="f101" fmla="*/ f75 1 f51"/>
                  <a:gd name="f102" fmla="*/ f76 1 f52"/>
                  <a:gd name="f103" fmla="*/ f77 1 f51"/>
                  <a:gd name="f104" fmla="*/ f78 1 f52"/>
                  <a:gd name="f105" fmla="*/ f79 1 f51"/>
                  <a:gd name="f106" fmla="*/ f80 1 f52"/>
                  <a:gd name="f107" fmla="*/ f81 1 f51"/>
                  <a:gd name="f108" fmla="*/ f82 1 f52"/>
                  <a:gd name="f109" fmla="*/ f83 1 f51"/>
                  <a:gd name="f110" fmla="*/ f84 1 f52"/>
                  <a:gd name="f111" fmla="*/ f85 1 f51"/>
                  <a:gd name="f112" fmla="*/ f86 1 f52"/>
                  <a:gd name="f113" fmla="*/ f87 1 f51"/>
                  <a:gd name="f114" fmla="*/ f88 1 f52"/>
                  <a:gd name="f115" fmla="*/ f89 1 f51"/>
                  <a:gd name="f116" fmla="*/ f90 1 f52"/>
                  <a:gd name="f117" fmla="*/ f91 1 f51"/>
                  <a:gd name="f118" fmla="*/ f92 1 f52"/>
                  <a:gd name="f119" fmla="*/ f93 1 f51"/>
                  <a:gd name="f120" fmla="*/ f94 1 f51"/>
                  <a:gd name="f121" fmla="*/ f95 1 f52"/>
                  <a:gd name="f122" fmla="*/ f96 f46 1"/>
                  <a:gd name="f123" fmla="*/ f97 f46 1"/>
                  <a:gd name="f124" fmla="*/ f99 f47 1"/>
                  <a:gd name="f125" fmla="*/ f98 f47 1"/>
                  <a:gd name="f126" fmla="*/ f101 f46 1"/>
                  <a:gd name="f127" fmla="*/ f102 f47 1"/>
                  <a:gd name="f128" fmla="*/ f103 f46 1"/>
                  <a:gd name="f129" fmla="*/ f104 f47 1"/>
                  <a:gd name="f130" fmla="*/ f105 f46 1"/>
                  <a:gd name="f131" fmla="*/ f106 f47 1"/>
                  <a:gd name="f132" fmla="*/ f107 f46 1"/>
                  <a:gd name="f133" fmla="*/ f108 f47 1"/>
                  <a:gd name="f134" fmla="*/ f109 f46 1"/>
                  <a:gd name="f135" fmla="*/ f110 f47 1"/>
                  <a:gd name="f136" fmla="*/ f111 f46 1"/>
                  <a:gd name="f137" fmla="*/ f112 f47 1"/>
                  <a:gd name="f138" fmla="*/ f113 f46 1"/>
                  <a:gd name="f139" fmla="*/ f114 f47 1"/>
                  <a:gd name="f140" fmla="*/ f115 f46 1"/>
                  <a:gd name="f141" fmla="*/ f116 f47 1"/>
                  <a:gd name="f142" fmla="*/ f117 f46 1"/>
                  <a:gd name="f143" fmla="*/ f118 f47 1"/>
                  <a:gd name="f144" fmla="*/ f119 f46 1"/>
                  <a:gd name="f145" fmla="*/ f120 f46 1"/>
                  <a:gd name="f146" fmla="*/ f121 f47 1"/>
                </a:gdLst>
                <a:ahLst/>
                <a:cxnLst>
                  <a:cxn ang="3cd4">
                    <a:pos x="hc" y="t"/>
                  </a:cxn>
                  <a:cxn ang="0">
                    <a:pos x="r" y="vc"/>
                  </a:cxn>
                  <a:cxn ang="cd4">
                    <a:pos x="hc" y="b"/>
                  </a:cxn>
                  <a:cxn ang="cd2">
                    <a:pos x="l" y="vc"/>
                  </a:cxn>
                  <a:cxn ang="f100">
                    <a:pos x="f126" y="f127"/>
                  </a:cxn>
                  <a:cxn ang="f100">
                    <a:pos x="f128" y="f129"/>
                  </a:cxn>
                  <a:cxn ang="f100">
                    <a:pos x="f130" y="f131"/>
                  </a:cxn>
                  <a:cxn ang="f100">
                    <a:pos x="f132" y="f133"/>
                  </a:cxn>
                  <a:cxn ang="f100">
                    <a:pos x="f134" y="f135"/>
                  </a:cxn>
                  <a:cxn ang="f100">
                    <a:pos x="f136" y="f137"/>
                  </a:cxn>
                  <a:cxn ang="f100">
                    <a:pos x="f138" y="f139"/>
                  </a:cxn>
                  <a:cxn ang="f100">
                    <a:pos x="f140" y="f141"/>
                  </a:cxn>
                  <a:cxn ang="f100">
                    <a:pos x="f142" y="f143"/>
                  </a:cxn>
                  <a:cxn ang="f100">
                    <a:pos x="f144" y="f143"/>
                  </a:cxn>
                  <a:cxn ang="f100">
                    <a:pos x="f145" y="f146"/>
                  </a:cxn>
                  <a:cxn ang="f100">
                    <a:pos x="f126" y="f127"/>
                  </a:cxn>
                </a:cxnLst>
                <a:rect l="f122" t="f125" r="f123" b="f124"/>
                <a:pathLst>
                  <a:path w="219" h="892">
                    <a:moveTo>
                      <a:pt x="f6" y="f8"/>
                    </a:moveTo>
                    <a:cubicBezTo>
                      <a:pt x="f9" y="f10"/>
                      <a:pt x="f9" y="f10"/>
                      <a:pt x="f9" y="f10"/>
                    </a:cubicBezTo>
                    <a:cubicBezTo>
                      <a:pt x="f11" y="f12"/>
                      <a:pt x="f13" y="f14"/>
                      <a:pt x="f13" y="f15"/>
                    </a:cubicBezTo>
                    <a:cubicBezTo>
                      <a:pt x="f13" y="f16"/>
                      <a:pt x="f17" y="f18"/>
                      <a:pt x="f19" y="f20"/>
                    </a:cubicBezTo>
                    <a:cubicBezTo>
                      <a:pt x="f21" y="f22"/>
                      <a:pt x="f5" y="f5"/>
                      <a:pt x="f5" y="f5"/>
                    </a:cubicBezTo>
                    <a:cubicBezTo>
                      <a:pt x="f5" y="f5"/>
                      <a:pt x="f23" y="f24"/>
                      <a:pt x="f25" y="f26"/>
                    </a:cubicBezTo>
                    <a:cubicBezTo>
                      <a:pt x="f27" y="f28"/>
                      <a:pt x="f29" y="f30"/>
                      <a:pt x="f31" y="f32"/>
                    </a:cubicBezTo>
                    <a:cubicBezTo>
                      <a:pt x="f33" y="f34"/>
                      <a:pt x="f33" y="f34"/>
                      <a:pt x="f33" y="f34"/>
                    </a:cubicBezTo>
                    <a:cubicBezTo>
                      <a:pt x="f33" y="f34"/>
                      <a:pt x="f35" y="f36"/>
                      <a:pt x="f37" y="f7"/>
                    </a:cubicBezTo>
                    <a:cubicBezTo>
                      <a:pt x="f2" y="f7"/>
                      <a:pt x="f2" y="f7"/>
                      <a:pt x="f2" y="f7"/>
                    </a:cubicBezTo>
                    <a:cubicBezTo>
                      <a:pt x="f38" y="f39"/>
                      <a:pt x="f40" y="f41"/>
                      <a:pt x="f42" y="f43"/>
                    </a:cubicBezTo>
                    <a:cubicBezTo>
                      <a:pt x="f9" y="f44"/>
                      <a:pt x="f6" y="f8"/>
                      <a:pt x="f6" y="f8"/>
                    </a:cubicBezTo>
                    <a:close/>
                  </a:path>
                </a:pathLst>
              </a:custGeom>
              <a:solidFill>
                <a:srgbClr val="FFF7D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90" name="Freeform 224">
                <a:extLst>
                  <a:ext uri="{FF2B5EF4-FFF2-40B4-BE49-F238E27FC236}">
                    <a16:creationId xmlns:a16="http://schemas.microsoft.com/office/drawing/2014/main" id="{85556A55-8AD4-4E25-9D1F-77193C9DFC05}"/>
                  </a:ext>
                </a:extLst>
              </p:cNvPr>
              <p:cNvSpPr/>
              <p:nvPr/>
            </p:nvSpPr>
            <p:spPr>
              <a:xfrm>
                <a:off x="2277825" y="5546832"/>
                <a:ext cx="418091" cy="1329345"/>
              </a:xfrm>
              <a:custGeom>
                <a:avLst/>
                <a:gdLst>
                  <a:gd name="f0" fmla="val 10800000"/>
                  <a:gd name="f1" fmla="val 5400000"/>
                  <a:gd name="f2" fmla="val 180"/>
                  <a:gd name="f3" fmla="val w"/>
                  <a:gd name="f4" fmla="val h"/>
                  <a:gd name="f5" fmla="val 0"/>
                  <a:gd name="f6" fmla="val 290"/>
                  <a:gd name="f7" fmla="val 922"/>
                  <a:gd name="f8" fmla="val 247"/>
                  <a:gd name="f9" fmla="val 267"/>
                  <a:gd name="f10" fmla="val 171"/>
                  <a:gd name="f11" fmla="val 9"/>
                  <a:gd name="f12" fmla="val 185"/>
                  <a:gd name="f13" fmla="val 130"/>
                  <a:gd name="f14" fmla="val 210"/>
                  <a:gd name="f15" fmla="val 262"/>
                  <a:gd name="f16" fmla="val 552"/>
                  <a:gd name="f17" fmla="val 248"/>
                  <a:gd name="f18" fmla="val 767"/>
                  <a:gd name="f19" fmla="val 211"/>
                  <a:gd name="f20" fmla="val 250"/>
                  <a:gd name="f21" fmla="val 279"/>
                  <a:gd name="f22" fmla="val 776"/>
                  <a:gd name="f23" fmla="val 569"/>
                  <a:gd name="f24" fmla="+- 0 0 -90"/>
                  <a:gd name="f25" fmla="*/ f3 1 290"/>
                  <a:gd name="f26" fmla="*/ f4 1 922"/>
                  <a:gd name="f27" fmla="+- f7 0 f5"/>
                  <a:gd name="f28" fmla="+- f6 0 f5"/>
                  <a:gd name="f29" fmla="*/ f24 f0 1"/>
                  <a:gd name="f30" fmla="*/ f28 1 290"/>
                  <a:gd name="f31" fmla="*/ f27 1 922"/>
                  <a:gd name="f32" fmla="*/ 247 f28 1"/>
                  <a:gd name="f33" fmla="*/ 267 f27 1"/>
                  <a:gd name="f34" fmla="*/ 0 f28 1"/>
                  <a:gd name="f35" fmla="*/ 9 f27 1"/>
                  <a:gd name="f36" fmla="*/ 210 f28 1"/>
                  <a:gd name="f37" fmla="*/ 262 f27 1"/>
                  <a:gd name="f38" fmla="*/ 211 f28 1"/>
                  <a:gd name="f39" fmla="*/ 922 f27 1"/>
                  <a:gd name="f40" fmla="*/ 250 f28 1"/>
                  <a:gd name="f41" fmla="*/ f29 1 f2"/>
                  <a:gd name="f42" fmla="*/ f32 1 290"/>
                  <a:gd name="f43" fmla="*/ f33 1 922"/>
                  <a:gd name="f44" fmla="*/ f34 1 290"/>
                  <a:gd name="f45" fmla="*/ f35 1 922"/>
                  <a:gd name="f46" fmla="*/ f36 1 290"/>
                  <a:gd name="f47" fmla="*/ f37 1 922"/>
                  <a:gd name="f48" fmla="*/ f38 1 290"/>
                  <a:gd name="f49" fmla="*/ f39 1 922"/>
                  <a:gd name="f50" fmla="*/ f40 1 290"/>
                  <a:gd name="f51" fmla="*/ 0 1 f30"/>
                  <a:gd name="f52" fmla="*/ f6 1 f30"/>
                  <a:gd name="f53" fmla="*/ 0 1 f31"/>
                  <a:gd name="f54" fmla="*/ f7 1 f31"/>
                  <a:gd name="f55" fmla="+- f41 0 f1"/>
                  <a:gd name="f56" fmla="*/ f42 1 f30"/>
                  <a:gd name="f57" fmla="*/ f43 1 f31"/>
                  <a:gd name="f58" fmla="*/ f44 1 f30"/>
                  <a:gd name="f59" fmla="*/ f45 1 f31"/>
                  <a:gd name="f60" fmla="*/ f46 1 f30"/>
                  <a:gd name="f61" fmla="*/ f47 1 f31"/>
                  <a:gd name="f62" fmla="*/ f48 1 f30"/>
                  <a:gd name="f63" fmla="*/ f49 1 f31"/>
                  <a:gd name="f64" fmla="*/ f50 1 f30"/>
                  <a:gd name="f65" fmla="*/ f51 f25 1"/>
                  <a:gd name="f66" fmla="*/ f52 f25 1"/>
                  <a:gd name="f67" fmla="*/ f54 f26 1"/>
                  <a:gd name="f68" fmla="*/ f53 f26 1"/>
                  <a:gd name="f69" fmla="*/ f56 f25 1"/>
                  <a:gd name="f70" fmla="*/ f57 f26 1"/>
                  <a:gd name="f71" fmla="*/ f58 f25 1"/>
                  <a:gd name="f72" fmla="*/ f59 f26 1"/>
                  <a:gd name="f73" fmla="*/ f60 f25 1"/>
                  <a:gd name="f74" fmla="*/ f61 f26 1"/>
                  <a:gd name="f75" fmla="*/ f62 f25 1"/>
                  <a:gd name="f76" fmla="*/ f63 f26 1"/>
                  <a:gd name="f77" fmla="*/ f64 f25 1"/>
                </a:gdLst>
                <a:ahLst/>
                <a:cxnLst>
                  <a:cxn ang="3cd4">
                    <a:pos x="hc" y="t"/>
                  </a:cxn>
                  <a:cxn ang="0">
                    <a:pos x="r" y="vc"/>
                  </a:cxn>
                  <a:cxn ang="cd4">
                    <a:pos x="hc" y="b"/>
                  </a:cxn>
                  <a:cxn ang="cd2">
                    <a:pos x="l" y="vc"/>
                  </a:cxn>
                  <a:cxn ang="f55">
                    <a:pos x="f69" y="f70"/>
                  </a:cxn>
                  <a:cxn ang="f55">
                    <a:pos x="f71" y="f72"/>
                  </a:cxn>
                  <a:cxn ang="f55">
                    <a:pos x="f73" y="f74"/>
                  </a:cxn>
                  <a:cxn ang="f55">
                    <a:pos x="f75" y="f76"/>
                  </a:cxn>
                  <a:cxn ang="f55">
                    <a:pos x="f77" y="f76"/>
                  </a:cxn>
                  <a:cxn ang="f55">
                    <a:pos x="f69" y="f70"/>
                  </a:cxn>
                </a:cxnLst>
                <a:rect l="f65" t="f68" r="f66" b="f67"/>
                <a:pathLst>
                  <a:path w="290" h="922">
                    <a:moveTo>
                      <a:pt x="f8" y="f9"/>
                    </a:moveTo>
                    <a:cubicBezTo>
                      <a:pt x="f10" y="f5"/>
                      <a:pt x="f5" y="f11"/>
                      <a:pt x="f5" y="f11"/>
                    </a:cubicBezTo>
                    <a:cubicBezTo>
                      <a:pt x="f5" y="f11"/>
                      <a:pt x="f12" y="f13"/>
                      <a:pt x="f14" y="f15"/>
                    </a:cubicBezTo>
                    <a:cubicBezTo>
                      <a:pt x="f15" y="f16"/>
                      <a:pt x="f17" y="f18"/>
                      <a:pt x="f19" y="f7"/>
                    </a:cubicBezTo>
                    <a:cubicBezTo>
                      <a:pt x="f20" y="f7"/>
                      <a:pt x="f20" y="f7"/>
                      <a:pt x="f20" y="f7"/>
                    </a:cubicBezTo>
                    <a:cubicBezTo>
                      <a:pt x="f21" y="f22"/>
                      <a:pt x="f6" y="f23"/>
                      <a:pt x="f8" y="f9"/>
                    </a:cubicBezTo>
                    <a:close/>
                  </a:path>
                </a:pathLst>
              </a:custGeom>
              <a:solidFill>
                <a:srgbClr val="D2792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91" name="Freeform 225">
                <a:extLst>
                  <a:ext uri="{FF2B5EF4-FFF2-40B4-BE49-F238E27FC236}">
                    <a16:creationId xmlns:a16="http://schemas.microsoft.com/office/drawing/2014/main" id="{C6E1C5F3-D9B8-4606-8774-BB6B5A6D468C}"/>
                  </a:ext>
                </a:extLst>
              </p:cNvPr>
              <p:cNvSpPr/>
              <p:nvPr/>
            </p:nvSpPr>
            <p:spPr>
              <a:xfrm>
                <a:off x="2623898" y="5594445"/>
                <a:ext cx="635983" cy="1281732"/>
              </a:xfrm>
              <a:custGeom>
                <a:avLst/>
                <a:gdLst>
                  <a:gd name="f0" fmla="val 10800000"/>
                  <a:gd name="f1" fmla="val 5400000"/>
                  <a:gd name="f2" fmla="val 180"/>
                  <a:gd name="f3" fmla="val w"/>
                  <a:gd name="f4" fmla="val h"/>
                  <a:gd name="f5" fmla="val 0"/>
                  <a:gd name="f6" fmla="val 441"/>
                  <a:gd name="f7" fmla="val 889"/>
                  <a:gd name="f8" fmla="val 365"/>
                  <a:gd name="f9" fmla="val 203"/>
                  <a:gd name="f10" fmla="val 338"/>
                  <a:gd name="f11" fmla="val 135"/>
                  <a:gd name="f12" fmla="val 209"/>
                  <a:gd name="f13" fmla="val 72"/>
                  <a:gd name="f14" fmla="val 98"/>
                  <a:gd name="f15" fmla="val 30"/>
                  <a:gd name="f16" fmla="val 89"/>
                  <a:gd name="f17" fmla="val 58"/>
                  <a:gd name="f18" fmla="val 230"/>
                  <a:gd name="f19" fmla="val 151"/>
                  <a:gd name="f20" fmla="val 280"/>
                  <a:gd name="f21" fmla="val 328"/>
                  <a:gd name="f22" fmla="val 352"/>
                  <a:gd name="f23" fmla="val 574"/>
                  <a:gd name="f24" fmla="val 295"/>
                  <a:gd name="f25" fmla="val 766"/>
                  <a:gd name="f26" fmla="val 289"/>
                  <a:gd name="f27" fmla="val 829"/>
                  <a:gd name="f28" fmla="val 288"/>
                  <a:gd name="f29" fmla="val 847"/>
                  <a:gd name="f30" fmla="val 283"/>
                  <a:gd name="f31" fmla="val 867"/>
                  <a:gd name="f32" fmla="val 276"/>
                  <a:gd name="f33" fmla="val 371"/>
                  <a:gd name="f34" fmla="val 376"/>
                  <a:gd name="f35" fmla="val 871"/>
                  <a:gd name="f36" fmla="val 379"/>
                  <a:gd name="f37" fmla="val 853"/>
                  <a:gd name="f38" fmla="val 383"/>
                  <a:gd name="f39" fmla="val 834"/>
                  <a:gd name="f40" fmla="val 512"/>
                  <a:gd name="f41" fmla="val 392"/>
                  <a:gd name="f42" fmla="val 270"/>
                  <a:gd name="f43" fmla="+- 0 0 -90"/>
                  <a:gd name="f44" fmla="*/ f3 1 441"/>
                  <a:gd name="f45" fmla="*/ f4 1 889"/>
                  <a:gd name="f46" fmla="+- f7 0 f5"/>
                  <a:gd name="f47" fmla="+- f6 0 f5"/>
                  <a:gd name="f48" fmla="*/ f43 f0 1"/>
                  <a:gd name="f49" fmla="*/ f47 1 441"/>
                  <a:gd name="f50" fmla="*/ f46 1 889"/>
                  <a:gd name="f51" fmla="*/ 365 f47 1"/>
                  <a:gd name="f52" fmla="*/ 203 f46 1"/>
                  <a:gd name="f53" fmla="*/ 209 f47 1"/>
                  <a:gd name="f54" fmla="*/ 72 f46 1"/>
                  <a:gd name="f55" fmla="*/ 0 f47 1"/>
                  <a:gd name="f56" fmla="*/ 30 f46 1"/>
                  <a:gd name="f57" fmla="*/ 280 f47 1"/>
                  <a:gd name="f58" fmla="*/ 328 f46 1"/>
                  <a:gd name="f59" fmla="*/ 289 f47 1"/>
                  <a:gd name="f60" fmla="*/ 829 f46 1"/>
                  <a:gd name="f61" fmla="*/ 276 f47 1"/>
                  <a:gd name="f62" fmla="*/ 889 f46 1"/>
                  <a:gd name="f63" fmla="*/ 371 f47 1"/>
                  <a:gd name="f64" fmla="*/ 383 f47 1"/>
                  <a:gd name="f65" fmla="*/ 834 f46 1"/>
                  <a:gd name="f66" fmla="*/ f48 1 f2"/>
                  <a:gd name="f67" fmla="*/ f51 1 441"/>
                  <a:gd name="f68" fmla="*/ f52 1 889"/>
                  <a:gd name="f69" fmla="*/ f53 1 441"/>
                  <a:gd name="f70" fmla="*/ f54 1 889"/>
                  <a:gd name="f71" fmla="*/ f55 1 441"/>
                  <a:gd name="f72" fmla="*/ f56 1 889"/>
                  <a:gd name="f73" fmla="*/ f57 1 441"/>
                  <a:gd name="f74" fmla="*/ f58 1 889"/>
                  <a:gd name="f75" fmla="*/ f59 1 441"/>
                  <a:gd name="f76" fmla="*/ f60 1 889"/>
                  <a:gd name="f77" fmla="*/ f61 1 441"/>
                  <a:gd name="f78" fmla="*/ f62 1 889"/>
                  <a:gd name="f79" fmla="*/ f63 1 441"/>
                  <a:gd name="f80" fmla="*/ f64 1 441"/>
                  <a:gd name="f81" fmla="*/ f65 1 889"/>
                  <a:gd name="f82" fmla="*/ 0 1 f49"/>
                  <a:gd name="f83" fmla="*/ f6 1 f49"/>
                  <a:gd name="f84" fmla="*/ 0 1 f50"/>
                  <a:gd name="f85" fmla="*/ f7 1 f50"/>
                  <a:gd name="f86" fmla="+- f66 0 f1"/>
                  <a:gd name="f87" fmla="*/ f67 1 f49"/>
                  <a:gd name="f88" fmla="*/ f68 1 f50"/>
                  <a:gd name="f89" fmla="*/ f69 1 f49"/>
                  <a:gd name="f90" fmla="*/ f70 1 f50"/>
                  <a:gd name="f91" fmla="*/ f71 1 f49"/>
                  <a:gd name="f92" fmla="*/ f72 1 f50"/>
                  <a:gd name="f93" fmla="*/ f73 1 f49"/>
                  <a:gd name="f94" fmla="*/ f74 1 f50"/>
                  <a:gd name="f95" fmla="*/ f75 1 f49"/>
                  <a:gd name="f96" fmla="*/ f76 1 f50"/>
                  <a:gd name="f97" fmla="*/ f77 1 f49"/>
                  <a:gd name="f98" fmla="*/ f78 1 f50"/>
                  <a:gd name="f99" fmla="*/ f79 1 f49"/>
                  <a:gd name="f100" fmla="*/ f80 1 f49"/>
                  <a:gd name="f101" fmla="*/ f81 1 f50"/>
                  <a:gd name="f102" fmla="*/ f82 f44 1"/>
                  <a:gd name="f103" fmla="*/ f83 f44 1"/>
                  <a:gd name="f104" fmla="*/ f85 f45 1"/>
                  <a:gd name="f105" fmla="*/ f84 f45 1"/>
                  <a:gd name="f106" fmla="*/ f87 f44 1"/>
                  <a:gd name="f107" fmla="*/ f88 f45 1"/>
                  <a:gd name="f108" fmla="*/ f89 f44 1"/>
                  <a:gd name="f109" fmla="*/ f90 f45 1"/>
                  <a:gd name="f110" fmla="*/ f91 f44 1"/>
                  <a:gd name="f111" fmla="*/ f92 f45 1"/>
                  <a:gd name="f112" fmla="*/ f93 f44 1"/>
                  <a:gd name="f113" fmla="*/ f94 f45 1"/>
                  <a:gd name="f114" fmla="*/ f95 f44 1"/>
                  <a:gd name="f115" fmla="*/ f96 f45 1"/>
                  <a:gd name="f116" fmla="*/ f97 f44 1"/>
                  <a:gd name="f117" fmla="*/ f98 f45 1"/>
                  <a:gd name="f118" fmla="*/ f99 f44 1"/>
                  <a:gd name="f119" fmla="*/ f100 f44 1"/>
                  <a:gd name="f120" fmla="*/ f101 f45 1"/>
                </a:gdLst>
                <a:ahLst/>
                <a:cxnLst>
                  <a:cxn ang="3cd4">
                    <a:pos x="hc" y="t"/>
                  </a:cxn>
                  <a:cxn ang="0">
                    <a:pos x="r" y="vc"/>
                  </a:cxn>
                  <a:cxn ang="cd4">
                    <a:pos x="hc" y="b"/>
                  </a:cxn>
                  <a:cxn ang="cd2">
                    <a:pos x="l" y="vc"/>
                  </a:cxn>
                  <a:cxn ang="f86">
                    <a:pos x="f106" y="f107"/>
                  </a:cxn>
                  <a:cxn ang="f86">
                    <a:pos x="f108" y="f109"/>
                  </a:cxn>
                  <a:cxn ang="f86">
                    <a:pos x="f110" y="f111"/>
                  </a:cxn>
                  <a:cxn ang="f86">
                    <a:pos x="f112" y="f113"/>
                  </a:cxn>
                  <a:cxn ang="f86">
                    <a:pos x="f114" y="f115"/>
                  </a:cxn>
                  <a:cxn ang="f86">
                    <a:pos x="f116" y="f117"/>
                  </a:cxn>
                  <a:cxn ang="f86">
                    <a:pos x="f118" y="f117"/>
                  </a:cxn>
                  <a:cxn ang="f86">
                    <a:pos x="f119" y="f120"/>
                  </a:cxn>
                  <a:cxn ang="f86">
                    <a:pos x="f106" y="f107"/>
                  </a:cxn>
                </a:cxnLst>
                <a:rect l="f102" t="f105" r="f103" b="f104"/>
                <a:pathLst>
                  <a:path w="441" h="889">
                    <a:moveTo>
                      <a:pt x="f8" y="f9"/>
                    </a:moveTo>
                    <a:cubicBezTo>
                      <a:pt x="f10" y="f11"/>
                      <a:pt x="f12" y="f13"/>
                      <a:pt x="f12" y="f13"/>
                    </a:cubicBezTo>
                    <a:cubicBezTo>
                      <a:pt x="f12" y="f13"/>
                      <a:pt x="f14" y="f5"/>
                      <a:pt x="f5" y="f15"/>
                    </a:cubicBezTo>
                    <a:cubicBezTo>
                      <a:pt x="f16" y="f17"/>
                      <a:pt x="f18" y="f19"/>
                      <a:pt x="f20" y="f21"/>
                    </a:cubicBezTo>
                    <a:cubicBezTo>
                      <a:pt x="f22" y="f23"/>
                      <a:pt x="f24" y="f25"/>
                      <a:pt x="f26" y="f27"/>
                    </a:cubicBezTo>
                    <a:cubicBezTo>
                      <a:pt x="f28" y="f29"/>
                      <a:pt x="f30" y="f31"/>
                      <a:pt x="f32" y="f7"/>
                    </a:cubicBezTo>
                    <a:cubicBezTo>
                      <a:pt x="f33" y="f7"/>
                      <a:pt x="f33" y="f7"/>
                      <a:pt x="f33" y="f7"/>
                    </a:cubicBezTo>
                    <a:cubicBezTo>
                      <a:pt x="f34" y="f35"/>
                      <a:pt x="f36" y="f37"/>
                      <a:pt x="f38" y="f39"/>
                    </a:cubicBezTo>
                    <a:cubicBezTo>
                      <a:pt x="f6" y="f40"/>
                      <a:pt x="f41" y="f42"/>
                      <a:pt x="f8" y="f9"/>
                    </a:cubicBezTo>
                    <a:close/>
                  </a:path>
                </a:pathLst>
              </a:custGeom>
              <a:solidFill>
                <a:srgbClr val="FFF7D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92" name="Freeform 226">
                <a:extLst>
                  <a:ext uri="{FF2B5EF4-FFF2-40B4-BE49-F238E27FC236}">
                    <a16:creationId xmlns:a16="http://schemas.microsoft.com/office/drawing/2014/main" id="{CD3BBBC1-DF18-494C-B097-0614BCA87823}"/>
                  </a:ext>
                </a:extLst>
              </p:cNvPr>
              <p:cNvSpPr/>
              <p:nvPr/>
            </p:nvSpPr>
            <p:spPr>
              <a:xfrm>
                <a:off x="2700186" y="5528526"/>
                <a:ext cx="604244" cy="1347651"/>
              </a:xfrm>
              <a:custGeom>
                <a:avLst/>
                <a:gdLst>
                  <a:gd name="f0" fmla="val 10800000"/>
                  <a:gd name="f1" fmla="val 5400000"/>
                  <a:gd name="f2" fmla="val 180"/>
                  <a:gd name="f3" fmla="val w"/>
                  <a:gd name="f4" fmla="val h"/>
                  <a:gd name="f5" fmla="val 0"/>
                  <a:gd name="f6" fmla="val 419"/>
                  <a:gd name="f7" fmla="val 935"/>
                  <a:gd name="f8" fmla="val 357"/>
                  <a:gd name="f9" fmla="val 325"/>
                  <a:gd name="f10" fmla="val 306"/>
                  <a:gd name="f11" fmla="val 199"/>
                  <a:gd name="f12" fmla="val 243"/>
                  <a:gd name="f13" fmla="val 96"/>
                  <a:gd name="f14" fmla="val 196"/>
                  <a:gd name="f15" fmla="val 66"/>
                  <a:gd name="f16" fmla="val 148"/>
                  <a:gd name="f17" fmla="val 35"/>
                  <a:gd name="f18" fmla="val 24"/>
                  <a:gd name="f19" fmla="val 40"/>
                  <a:gd name="f20" fmla="val 53"/>
                  <a:gd name="f21" fmla="val 51"/>
                  <a:gd name="f22" fmla="val 205"/>
                  <a:gd name="f23" fmla="val 71"/>
                  <a:gd name="f24" fmla="val 272"/>
                  <a:gd name="f25" fmla="val 229"/>
                  <a:gd name="f26" fmla="val 339"/>
                  <a:gd name="f27" fmla="val 385"/>
                  <a:gd name="f28" fmla="val 377"/>
                  <a:gd name="f29" fmla="val 539"/>
                  <a:gd name="f30" fmla="val 666"/>
                  <a:gd name="f31" fmla="val 782"/>
                  <a:gd name="f32" fmla="val 341"/>
                  <a:gd name="f33" fmla="val 860"/>
                  <a:gd name="f34" fmla="val 320"/>
                  <a:gd name="f35" fmla="val 359"/>
                  <a:gd name="f36" fmla="val 371"/>
                  <a:gd name="f37" fmla="val 901"/>
                  <a:gd name="f38" fmla="val 381"/>
                  <a:gd name="f39" fmla="val 866"/>
                  <a:gd name="f40" fmla="val 386"/>
                  <a:gd name="f41" fmla="val 828"/>
                  <a:gd name="f42" fmla="val 584"/>
                  <a:gd name="f43" fmla="val 410"/>
                  <a:gd name="f44" fmla="val 452"/>
                  <a:gd name="f45" fmla="+- 0 0 -90"/>
                  <a:gd name="f46" fmla="*/ f3 1 419"/>
                  <a:gd name="f47" fmla="*/ f4 1 935"/>
                  <a:gd name="f48" fmla="+- f7 0 f5"/>
                  <a:gd name="f49" fmla="+- f6 0 f5"/>
                  <a:gd name="f50" fmla="*/ f45 f0 1"/>
                  <a:gd name="f51" fmla="*/ f49 1 419"/>
                  <a:gd name="f52" fmla="*/ f48 1 935"/>
                  <a:gd name="f53" fmla="*/ 357 f49 1"/>
                  <a:gd name="f54" fmla="*/ 325 f48 1"/>
                  <a:gd name="f55" fmla="*/ 196 f49 1"/>
                  <a:gd name="f56" fmla="*/ 66 f48 1"/>
                  <a:gd name="f57" fmla="*/ 0 f49 1"/>
                  <a:gd name="f58" fmla="*/ 40 f48 1"/>
                  <a:gd name="f59" fmla="*/ 272 f49 1"/>
                  <a:gd name="f60" fmla="*/ 229 f48 1"/>
                  <a:gd name="f61" fmla="*/ 377 f49 1"/>
                  <a:gd name="f62" fmla="*/ 666 f48 1"/>
                  <a:gd name="f63" fmla="*/ 320 f49 1"/>
                  <a:gd name="f64" fmla="*/ 935 f48 1"/>
                  <a:gd name="f65" fmla="*/ 359 f49 1"/>
                  <a:gd name="f66" fmla="*/ 386 f49 1"/>
                  <a:gd name="f67" fmla="*/ 828 f48 1"/>
                  <a:gd name="f68" fmla="*/ f50 1 f2"/>
                  <a:gd name="f69" fmla="*/ f53 1 419"/>
                  <a:gd name="f70" fmla="*/ f54 1 935"/>
                  <a:gd name="f71" fmla="*/ f55 1 419"/>
                  <a:gd name="f72" fmla="*/ f56 1 935"/>
                  <a:gd name="f73" fmla="*/ f57 1 419"/>
                  <a:gd name="f74" fmla="*/ f58 1 935"/>
                  <a:gd name="f75" fmla="*/ f59 1 419"/>
                  <a:gd name="f76" fmla="*/ f60 1 935"/>
                  <a:gd name="f77" fmla="*/ f61 1 419"/>
                  <a:gd name="f78" fmla="*/ f62 1 935"/>
                  <a:gd name="f79" fmla="*/ f63 1 419"/>
                  <a:gd name="f80" fmla="*/ f64 1 935"/>
                  <a:gd name="f81" fmla="*/ f65 1 419"/>
                  <a:gd name="f82" fmla="*/ f66 1 419"/>
                  <a:gd name="f83" fmla="*/ f67 1 935"/>
                  <a:gd name="f84" fmla="*/ 0 1 f51"/>
                  <a:gd name="f85" fmla="*/ f6 1 f51"/>
                  <a:gd name="f86" fmla="*/ 0 1 f52"/>
                  <a:gd name="f87" fmla="*/ f7 1 f52"/>
                  <a:gd name="f88" fmla="+- f68 0 f1"/>
                  <a:gd name="f89" fmla="*/ f69 1 f51"/>
                  <a:gd name="f90" fmla="*/ f70 1 f52"/>
                  <a:gd name="f91" fmla="*/ f71 1 f51"/>
                  <a:gd name="f92" fmla="*/ f72 1 f52"/>
                  <a:gd name="f93" fmla="*/ f73 1 f51"/>
                  <a:gd name="f94" fmla="*/ f74 1 f52"/>
                  <a:gd name="f95" fmla="*/ f75 1 f51"/>
                  <a:gd name="f96" fmla="*/ f76 1 f52"/>
                  <a:gd name="f97" fmla="*/ f77 1 f51"/>
                  <a:gd name="f98" fmla="*/ f78 1 f52"/>
                  <a:gd name="f99" fmla="*/ f79 1 f51"/>
                  <a:gd name="f100" fmla="*/ f80 1 f52"/>
                  <a:gd name="f101" fmla="*/ f81 1 f51"/>
                  <a:gd name="f102" fmla="*/ f82 1 f51"/>
                  <a:gd name="f103" fmla="*/ f83 1 f52"/>
                  <a:gd name="f104" fmla="*/ f84 f46 1"/>
                  <a:gd name="f105" fmla="*/ f85 f46 1"/>
                  <a:gd name="f106" fmla="*/ f87 f47 1"/>
                  <a:gd name="f107" fmla="*/ f86 f47 1"/>
                  <a:gd name="f108" fmla="*/ f89 f46 1"/>
                  <a:gd name="f109" fmla="*/ f90 f47 1"/>
                  <a:gd name="f110" fmla="*/ f91 f46 1"/>
                  <a:gd name="f111" fmla="*/ f92 f47 1"/>
                  <a:gd name="f112" fmla="*/ f93 f46 1"/>
                  <a:gd name="f113" fmla="*/ f94 f47 1"/>
                  <a:gd name="f114" fmla="*/ f95 f46 1"/>
                  <a:gd name="f115" fmla="*/ f96 f47 1"/>
                  <a:gd name="f116" fmla="*/ f97 f46 1"/>
                  <a:gd name="f117" fmla="*/ f98 f47 1"/>
                  <a:gd name="f118" fmla="*/ f99 f46 1"/>
                  <a:gd name="f119" fmla="*/ f100 f47 1"/>
                  <a:gd name="f120" fmla="*/ f101 f46 1"/>
                  <a:gd name="f121" fmla="*/ f102 f46 1"/>
                  <a:gd name="f122" fmla="*/ f103 f47 1"/>
                </a:gdLst>
                <a:ahLst/>
                <a:cxnLst>
                  <a:cxn ang="3cd4">
                    <a:pos x="hc" y="t"/>
                  </a:cxn>
                  <a:cxn ang="0">
                    <a:pos x="r" y="vc"/>
                  </a:cxn>
                  <a:cxn ang="cd4">
                    <a:pos x="hc" y="b"/>
                  </a:cxn>
                  <a:cxn ang="cd2">
                    <a:pos x="l" y="vc"/>
                  </a:cxn>
                  <a:cxn ang="f88">
                    <a:pos x="f108" y="f109"/>
                  </a:cxn>
                  <a:cxn ang="f88">
                    <a:pos x="f110" y="f111"/>
                  </a:cxn>
                  <a:cxn ang="f88">
                    <a:pos x="f112" y="f113"/>
                  </a:cxn>
                  <a:cxn ang="f88">
                    <a:pos x="f114" y="f115"/>
                  </a:cxn>
                  <a:cxn ang="f88">
                    <a:pos x="f116" y="f117"/>
                  </a:cxn>
                  <a:cxn ang="f88">
                    <a:pos x="f118" y="f119"/>
                  </a:cxn>
                  <a:cxn ang="f88">
                    <a:pos x="f120" y="f119"/>
                  </a:cxn>
                  <a:cxn ang="f88">
                    <a:pos x="f121" y="f122"/>
                  </a:cxn>
                  <a:cxn ang="f88">
                    <a:pos x="f108" y="f109"/>
                  </a:cxn>
                </a:cxnLst>
                <a:rect l="f104" t="f107" r="f105" b="f106"/>
                <a:pathLst>
                  <a:path w="419" h="935">
                    <a:moveTo>
                      <a:pt x="f8" y="f9"/>
                    </a:moveTo>
                    <a:cubicBezTo>
                      <a:pt x="f10" y="f11"/>
                      <a:pt x="f12" y="f13"/>
                      <a:pt x="f14" y="f15"/>
                    </a:cubicBezTo>
                    <a:cubicBezTo>
                      <a:pt x="f16" y="f17"/>
                      <a:pt x="f18" y="f5"/>
                      <a:pt x="f5" y="f19"/>
                    </a:cubicBezTo>
                    <a:cubicBezTo>
                      <a:pt x="f20" y="f21"/>
                      <a:pt x="f22" y="f23"/>
                      <a:pt x="f24" y="f25"/>
                    </a:cubicBezTo>
                    <a:cubicBezTo>
                      <a:pt x="f26" y="f27"/>
                      <a:pt x="f28" y="f29"/>
                      <a:pt x="f28" y="f30"/>
                    </a:cubicBezTo>
                    <a:cubicBezTo>
                      <a:pt x="f28" y="f31"/>
                      <a:pt x="f32" y="f33"/>
                      <a:pt x="f34" y="f7"/>
                    </a:cubicBezTo>
                    <a:cubicBezTo>
                      <a:pt x="f35" y="f7"/>
                      <a:pt x="f35" y="f7"/>
                      <a:pt x="f35" y="f7"/>
                    </a:cubicBezTo>
                    <a:cubicBezTo>
                      <a:pt x="f36" y="f37"/>
                      <a:pt x="f38" y="f39"/>
                      <a:pt x="f40" y="f41"/>
                    </a:cubicBezTo>
                    <a:cubicBezTo>
                      <a:pt x="f6" y="f42"/>
                      <a:pt x="f43" y="f44"/>
                      <a:pt x="f8" y="f9"/>
                    </a:cubicBezTo>
                    <a:close/>
                  </a:path>
                </a:pathLst>
              </a:custGeom>
              <a:solidFill>
                <a:srgbClr val="D2792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grpSp>
        <p:grpSp>
          <p:nvGrpSpPr>
            <p:cNvPr id="393" name="Group 349">
              <a:extLst>
                <a:ext uri="{FF2B5EF4-FFF2-40B4-BE49-F238E27FC236}">
                  <a16:creationId xmlns:a16="http://schemas.microsoft.com/office/drawing/2014/main" id="{7104DC00-21EB-4163-B181-CC3D0FE501C6}"/>
                </a:ext>
              </a:extLst>
            </p:cNvPr>
            <p:cNvGrpSpPr/>
            <p:nvPr/>
          </p:nvGrpSpPr>
          <p:grpSpPr>
            <a:xfrm>
              <a:off x="2572865" y="4918027"/>
              <a:ext cx="1420127" cy="1195633"/>
              <a:chOff x="2572865" y="4918027"/>
              <a:chExt cx="1420127" cy="1195633"/>
            </a:xfrm>
          </p:grpSpPr>
          <p:sp>
            <p:nvSpPr>
              <p:cNvPr id="394" name="Freeform 244">
                <a:extLst>
                  <a:ext uri="{FF2B5EF4-FFF2-40B4-BE49-F238E27FC236}">
                    <a16:creationId xmlns:a16="http://schemas.microsoft.com/office/drawing/2014/main" id="{3C954DBA-474D-4059-80A8-564F64A3CD26}"/>
                  </a:ext>
                </a:extLst>
              </p:cNvPr>
              <p:cNvSpPr/>
              <p:nvPr/>
            </p:nvSpPr>
            <p:spPr>
              <a:xfrm flipH="1">
                <a:off x="2572865" y="4918027"/>
                <a:ext cx="1420127" cy="1195623"/>
              </a:xfrm>
              <a:custGeom>
                <a:avLst/>
                <a:gdLst>
                  <a:gd name="f0" fmla="val w"/>
                  <a:gd name="f1" fmla="val h"/>
                  <a:gd name="f2" fmla="val 0"/>
                  <a:gd name="f3" fmla="val 1778554"/>
                  <a:gd name="f4" fmla="val 1407849"/>
                  <a:gd name="f5" fmla="val 834376"/>
                  <a:gd name="f6" fmla="val 641"/>
                  <a:gd name="f7" fmla="val 890891"/>
                  <a:gd name="f8" fmla="val 5368"/>
                  <a:gd name="f9" fmla="val 941632"/>
                  <a:gd name="f10" fmla="val 35832"/>
                  <a:gd name="f11" fmla="val 985025"/>
                  <a:gd name="f12" fmla="val 77853"/>
                  <a:gd name="f13" fmla="val 1014886"/>
                  <a:gd name="f14" fmla="val 130144"/>
                  <a:gd name="f15" fmla="val 1027951"/>
                  <a:gd name="f16" fmla="val 169363"/>
                  <a:gd name="f17" fmla="val 1037282"/>
                  <a:gd name="f18" fmla="val 255271"/>
                  <a:gd name="f19" fmla="val 1177258"/>
                  <a:gd name="f20" fmla="val 1281773"/>
                  <a:gd name="f21" fmla="val 331841"/>
                  <a:gd name="f22" fmla="val 1326565"/>
                  <a:gd name="f23" fmla="val 412146"/>
                  <a:gd name="f24" fmla="val 1449743"/>
                  <a:gd name="f25" fmla="val 402808"/>
                  <a:gd name="f26" fmla="val 1623313"/>
                  <a:gd name="f27" fmla="val 511127"/>
                  <a:gd name="f28" fmla="val 1709165"/>
                  <a:gd name="f29" fmla="val 724029"/>
                  <a:gd name="f30" fmla="val 1815546"/>
                  <a:gd name="f31" fmla="val 989223"/>
                  <a:gd name="f32" fmla="val 1780086"/>
                  <a:gd name="f33" fmla="val 1144230"/>
                  <a:gd name="f34" fmla="val 1731561"/>
                  <a:gd name="f35" fmla="val 1273092"/>
                  <a:gd name="f36" fmla="val 1716570"/>
                  <a:gd name="f37" fmla="val 1308345"/>
                  <a:gd name="f38" fmla="val 1692848"/>
                  <a:gd name="f39" fmla="val 1358057"/>
                  <a:gd name="f40" fmla="val 1663915"/>
                  <a:gd name="f41" fmla="val 153541"/>
                  <a:gd name="f42" fmla="val 87831"/>
                  <a:gd name="f43" fmla="val 1332848"/>
                  <a:gd name="f44" fmla="val 37670"/>
                  <a:gd name="f45" fmla="val 1252905"/>
                  <a:gd name="f46" fmla="val 16394"/>
                  <a:gd name="f47" fmla="val 1187184"/>
                  <a:gd name="f48" fmla="+- 0 0 11601"/>
                  <a:gd name="f49" fmla="val 1097541"/>
                  <a:gd name="f50" fmla="+- 0 0 2269"/>
                  <a:gd name="f51" fmla="val 1017236"/>
                  <a:gd name="f52" fmla="val 33191"/>
                  <a:gd name="f53" fmla="val 813672"/>
                  <a:gd name="f54" fmla="val 76117"/>
                  <a:gd name="f55" fmla="val 576492"/>
                  <a:gd name="f56" fmla="val 197429"/>
                  <a:gd name="f57" fmla="val 464438"/>
                  <a:gd name="f58" fmla="val 277682"/>
                  <a:gd name="f59" fmla="val 421484"/>
                  <a:gd name="f60" fmla="val 339249"/>
                  <a:gd name="f61" fmla="val 386013"/>
                  <a:gd name="f62" fmla="val 445577"/>
                  <a:gd name="f63" fmla="val 363606"/>
                  <a:gd name="f64" fmla="val 445653"/>
                  <a:gd name="f65" fmla="val 363590"/>
                  <a:gd name="f66" fmla="val 529638"/>
                  <a:gd name="f67" fmla="val 288887"/>
                  <a:gd name="f68" fmla="val 608024"/>
                  <a:gd name="f69" fmla="val 257139"/>
                  <a:gd name="f70" fmla="val 688251"/>
                  <a:gd name="f71" fmla="val 223534"/>
                  <a:gd name="f72" fmla="val 809510"/>
                  <a:gd name="f73" fmla="val 240320"/>
                  <a:gd name="f74" fmla="val 809589"/>
                  <a:gd name="f75" fmla="val 240331"/>
                  <a:gd name="f76" fmla="val 813322"/>
                  <a:gd name="f77" fmla="val 219787"/>
                  <a:gd name="f78" fmla="val 828252"/>
                  <a:gd name="f79" fmla="val 189906"/>
                  <a:gd name="f80" fmla="val 165628"/>
                  <a:gd name="f81" fmla="val 792792"/>
                  <a:gd name="f82" fmla="val 146953"/>
                  <a:gd name="f83" fmla="val 725604"/>
                  <a:gd name="f84" fmla="val 202979"/>
                  <a:gd name="f85" fmla="val 706940"/>
                  <a:gd name="f86" fmla="val 217920"/>
                  <a:gd name="f87" fmla="val 656549"/>
                  <a:gd name="f88" fmla="val 85323"/>
                  <a:gd name="f89" fmla="val 753599"/>
                  <a:gd name="f90" fmla="val 12488"/>
                  <a:gd name="f91" fmla="val 775995"/>
                  <a:gd name="f92" fmla="val 5018"/>
                  <a:gd name="f93" fmla="val 796058"/>
                  <a:gd name="f94" fmla="val 349"/>
                  <a:gd name="f95" fmla="val 815538"/>
                  <a:gd name="f96" fmla="+- 0 0 935"/>
                  <a:gd name="f97" fmla="*/ f0 1 1778554"/>
                  <a:gd name="f98" fmla="*/ f1 1 1407849"/>
                  <a:gd name="f99" fmla="+- f4 0 f2"/>
                  <a:gd name="f100" fmla="+- f3 0 f2"/>
                  <a:gd name="f101" fmla="*/ f100 1 1778554"/>
                  <a:gd name="f102" fmla="*/ f99 1 1407849"/>
                  <a:gd name="f103" fmla="*/ f2 1 f101"/>
                  <a:gd name="f104" fmla="*/ f3 1 f101"/>
                  <a:gd name="f105" fmla="*/ f2 1 f102"/>
                  <a:gd name="f106" fmla="*/ f4 1 f102"/>
                  <a:gd name="f107" fmla="*/ f103 f97 1"/>
                  <a:gd name="f108" fmla="*/ f104 f97 1"/>
                  <a:gd name="f109" fmla="*/ f106 f98 1"/>
                  <a:gd name="f110" fmla="*/ f105 f98 1"/>
                </a:gdLst>
                <a:ahLst/>
                <a:cxnLst>
                  <a:cxn ang="3cd4">
                    <a:pos x="hc" y="t"/>
                  </a:cxn>
                  <a:cxn ang="0">
                    <a:pos x="r" y="vc"/>
                  </a:cxn>
                  <a:cxn ang="cd4">
                    <a:pos x="hc" y="b"/>
                  </a:cxn>
                  <a:cxn ang="cd2">
                    <a:pos x="l" y="vc"/>
                  </a:cxn>
                </a:cxnLst>
                <a:rect l="f107" t="f110" r="f108" b="f109"/>
                <a:pathLst>
                  <a:path w="1778554" h="1407849">
                    <a:moveTo>
                      <a:pt x="f5" y="f6"/>
                    </a:moveTo>
                    <a:cubicBezTo>
                      <a:pt x="f7" y="f8"/>
                      <a:pt x="f9" y="f10"/>
                      <a:pt x="f11" y="f12"/>
                    </a:cubicBezTo>
                    <a:cubicBezTo>
                      <a:pt x="f13" y="f14"/>
                      <a:pt x="f15" y="f16"/>
                      <a:pt x="f17" y="f18"/>
                    </a:cubicBezTo>
                    <a:cubicBezTo>
                      <a:pt x="f19" y="f18"/>
                      <a:pt x="f20" y="f21"/>
                      <a:pt x="f22" y="f23"/>
                    </a:cubicBezTo>
                    <a:cubicBezTo>
                      <a:pt x="f24" y="f25"/>
                      <a:pt x="f26" y="f27"/>
                      <a:pt x="f28" y="f29"/>
                    </a:cubicBezTo>
                    <a:cubicBezTo>
                      <a:pt x="f30" y="f31"/>
                      <a:pt x="f32" y="f33"/>
                      <a:pt x="f34" y="f35"/>
                    </a:cubicBezTo>
                    <a:cubicBezTo>
                      <a:pt x="f36" y="f37"/>
                      <a:pt x="f38" y="f39"/>
                      <a:pt x="f40" y="f4"/>
                    </a:cubicBezTo>
                    <a:lnTo>
                      <a:pt x="f41" y="f4"/>
                    </a:ln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4" y="f65"/>
                      <a:pt x="f66" y="f67"/>
                      <a:pt x="f68" y="f69"/>
                    </a:cubicBezTo>
                    <a:cubicBezTo>
                      <a:pt x="f70" y="f71"/>
                      <a:pt x="f72" y="f73"/>
                      <a:pt x="f74" y="f75"/>
                    </a:cubicBezTo>
                    <a:cubicBezTo>
                      <a:pt x="f76" y="f77"/>
                      <a:pt x="f78" y="f79"/>
                      <a:pt x="f74" y="f80"/>
                    </a:cubicBezTo>
                    <a:cubicBezTo>
                      <a:pt x="f81" y="f82"/>
                      <a:pt x="f83" y="f84"/>
                      <a:pt x="f85" y="f86"/>
                    </a:cubicBezTo>
                    <a:cubicBezTo>
                      <a:pt x="f87" y="f88"/>
                      <a:pt x="f89" y="f90"/>
                      <a:pt x="f91" y="f92"/>
                    </a:cubicBezTo>
                    <a:cubicBezTo>
                      <a:pt x="f93" y="f94"/>
                      <a:pt x="f95" y="f96"/>
                      <a:pt x="f5" y="f6"/>
                    </a:cubicBezTo>
                    <a:close/>
                  </a:path>
                </a:pathLst>
              </a:custGeom>
              <a:solidFill>
                <a:srgbClr val="FFF7D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95" name="Freeform 245">
                <a:extLst>
                  <a:ext uri="{FF2B5EF4-FFF2-40B4-BE49-F238E27FC236}">
                    <a16:creationId xmlns:a16="http://schemas.microsoft.com/office/drawing/2014/main" id="{3514FA2F-4DDC-4505-859B-EBA86BD90AB8}"/>
                  </a:ext>
                </a:extLst>
              </p:cNvPr>
              <p:cNvSpPr/>
              <p:nvPr/>
            </p:nvSpPr>
            <p:spPr>
              <a:xfrm flipH="1">
                <a:off x="2632283" y="5163232"/>
                <a:ext cx="1294022" cy="950427"/>
              </a:xfrm>
              <a:custGeom>
                <a:avLst/>
                <a:gdLst>
                  <a:gd name="f0" fmla="val w"/>
                  <a:gd name="f1" fmla="val h"/>
                  <a:gd name="f2" fmla="val 0"/>
                  <a:gd name="f3" fmla="val 1620621"/>
                  <a:gd name="f4" fmla="val 1152049"/>
                  <a:gd name="f5" fmla="val 833808"/>
                  <a:gd name="f6" fmla="val 35"/>
                  <a:gd name="f7" fmla="val 974457"/>
                  <a:gd name="f8" fmla="val 1312"/>
                  <a:gd name="f9" fmla="val 1118203"/>
                  <a:gd name="f10" fmla="val 37786"/>
                  <a:gd name="f11" fmla="val 1202177"/>
                  <a:gd name="f12" fmla="val 148666"/>
                  <a:gd name="f13" fmla="val 1555793"/>
                  <a:gd name="f14" fmla="val 141503"/>
                  <a:gd name="f15" fmla="val 1790788"/>
                  <a:gd name="f16" fmla="val 826807"/>
                  <a:gd name="f17" fmla="val 1466297"/>
                  <a:gd name="f18" fmla="val 168625"/>
                  <a:gd name="f19" fmla="val 53448"/>
                  <a:gd name="f20" fmla="val 1050468"/>
                  <a:gd name="f21" fmla="+- 0 0 5593"/>
                  <a:gd name="f22" fmla="val 889826"/>
                  <a:gd name="f23" fmla="val 418"/>
                  <a:gd name="f24" fmla="val 641676"/>
                  <a:gd name="f25" fmla="val 32136"/>
                  <a:gd name="f26" fmla="val 165560"/>
                  <a:gd name="f27" fmla="val 341799"/>
                  <a:gd name="f28" fmla="val 126271"/>
                  <a:gd name="f29" fmla="val 341912"/>
                  <a:gd name="f30" fmla="val 126257"/>
                  <a:gd name="f31" fmla="val 418421"/>
                  <a:gd name="f32" fmla="val 64630"/>
                  <a:gd name="f33" fmla="val 597565"/>
                  <a:gd name="f34" fmla="val 27281"/>
                  <a:gd name="f35" fmla="val 666144"/>
                  <a:gd name="f36" fmla="val 11174"/>
                  <a:gd name="f37" fmla="val 749418"/>
                  <a:gd name="f38" fmla="+- 0 0 731"/>
                  <a:gd name="f39" fmla="*/ f0 1 1620621"/>
                  <a:gd name="f40" fmla="*/ f1 1 1152049"/>
                  <a:gd name="f41" fmla="+- f4 0 f2"/>
                  <a:gd name="f42" fmla="+- f3 0 f2"/>
                  <a:gd name="f43" fmla="*/ f42 1 1620621"/>
                  <a:gd name="f44" fmla="*/ f41 1 1152049"/>
                  <a:gd name="f45" fmla="*/ f2 1 f43"/>
                  <a:gd name="f46" fmla="*/ f3 1 f43"/>
                  <a:gd name="f47" fmla="*/ f2 1 f44"/>
                  <a:gd name="f48" fmla="*/ f4 1 f44"/>
                  <a:gd name="f49" fmla="*/ f45 f39 1"/>
                  <a:gd name="f50" fmla="*/ f46 f39 1"/>
                  <a:gd name="f51" fmla="*/ f48 f40 1"/>
                  <a:gd name="f52" fmla="*/ f47 f40 1"/>
                </a:gdLst>
                <a:ahLst/>
                <a:cxnLst>
                  <a:cxn ang="3cd4">
                    <a:pos x="hc" y="t"/>
                  </a:cxn>
                  <a:cxn ang="0">
                    <a:pos x="r" y="vc"/>
                  </a:cxn>
                  <a:cxn ang="cd4">
                    <a:pos x="hc" y="b"/>
                  </a:cxn>
                  <a:cxn ang="cd2">
                    <a:pos x="l" y="vc"/>
                  </a:cxn>
                </a:cxnLst>
                <a:rect l="f49" t="f52" r="f50" b="f51"/>
                <a:pathLst>
                  <a:path w="1620621" h="1152049">
                    <a:moveTo>
                      <a:pt x="f5" y="f6"/>
                    </a:moveTo>
                    <a:cubicBezTo>
                      <a:pt x="f7" y="f8"/>
                      <a:pt x="f9" y="f10"/>
                      <a:pt x="f11" y="f12"/>
                    </a:cubicBezTo>
                    <a:cubicBezTo>
                      <a:pt x="f13" y="f14"/>
                      <a:pt x="f15" y="f16"/>
                      <a:pt x="f17" y="f4"/>
                    </a:cubicBezTo>
                    <a:lnTo>
                      <a:pt x="f18" y="f4"/>
                    </a:lnTo>
                    <a:cubicBezTo>
                      <a:pt x="f19" y="f20"/>
                      <a:pt x="f21" y="f22"/>
                      <a:pt x="f23" y="f24"/>
                    </a:cubicBezTo>
                    <a:cubicBezTo>
                      <a:pt x="f25" y="f26"/>
                      <a:pt x="f27" y="f28"/>
                      <a:pt x="f29" y="f30"/>
                    </a:cubicBezTo>
                    <a:cubicBezTo>
                      <a:pt x="f29" y="f30"/>
                      <a:pt x="f31" y="f32"/>
                      <a:pt x="f33" y="f34"/>
                    </a:cubicBezTo>
                    <a:cubicBezTo>
                      <a:pt x="f35" y="f36"/>
                      <a:pt x="f37" y="f38"/>
                      <a:pt x="f5" y="f6"/>
                    </a:cubicBezTo>
                    <a:close/>
                  </a:path>
                </a:pathLst>
              </a:custGeom>
              <a:solidFill>
                <a:srgbClr val="EB7F2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96" name="Freeform 246">
                <a:extLst>
                  <a:ext uri="{FF2B5EF4-FFF2-40B4-BE49-F238E27FC236}">
                    <a16:creationId xmlns:a16="http://schemas.microsoft.com/office/drawing/2014/main" id="{9D4E4228-6EDC-47E2-94A5-49B18A0C0E03}"/>
                  </a:ext>
                </a:extLst>
              </p:cNvPr>
              <p:cNvSpPr/>
              <p:nvPr/>
            </p:nvSpPr>
            <p:spPr>
              <a:xfrm flipH="1">
                <a:off x="2957279" y="4936095"/>
                <a:ext cx="625979" cy="385319"/>
              </a:xfrm>
              <a:custGeom>
                <a:avLst/>
                <a:gdLst>
                  <a:gd name="f0" fmla="val 10800000"/>
                  <a:gd name="f1" fmla="val 5400000"/>
                  <a:gd name="f2" fmla="val 180"/>
                  <a:gd name="f3" fmla="val w"/>
                  <a:gd name="f4" fmla="val h"/>
                  <a:gd name="f5" fmla="val 0"/>
                  <a:gd name="f6" fmla="val 420"/>
                  <a:gd name="f7" fmla="val 250"/>
                  <a:gd name="f8" fmla="val 341"/>
                  <a:gd name="f9" fmla="val 157"/>
                  <a:gd name="f10" fmla="val 295"/>
                  <a:gd name="f11" fmla="val 138"/>
                  <a:gd name="f12" fmla="val 255"/>
                  <a:gd name="f13" fmla="val 144"/>
                  <a:gd name="f14" fmla="val 273"/>
                  <a:gd name="f15" fmla="val 92"/>
                  <a:gd name="f16" fmla="val 240"/>
                  <a:gd name="f17" fmla="val 45"/>
                  <a:gd name="f18" fmla="val 217"/>
                  <a:gd name="f19" fmla="val 9"/>
                  <a:gd name="f20" fmla="val 181"/>
                  <a:gd name="f21" fmla="val 148"/>
                  <a:gd name="f22" fmla="val 8"/>
                  <a:gd name="f23" fmla="val 117"/>
                  <a:gd name="f24" fmla="val 15"/>
                  <a:gd name="f25" fmla="val 100"/>
                  <a:gd name="f26" fmla="val 50"/>
                  <a:gd name="f27" fmla="val 112"/>
                  <a:gd name="f28" fmla="val 82"/>
                  <a:gd name="f29" fmla="val 160"/>
                  <a:gd name="f30" fmla="val 23"/>
                  <a:gd name="f31" fmla="val 216"/>
                  <a:gd name="f32" fmla="val 84"/>
                  <a:gd name="f33" fmla="val 177"/>
                  <a:gd name="f34" fmla="val 141"/>
                  <a:gd name="f35" fmla="val 143"/>
                  <a:gd name="f36" fmla="val 70"/>
                  <a:gd name="f37" fmla="val 118"/>
                  <a:gd name="f38" fmla="val 195"/>
                  <a:gd name="f39" fmla="val 65"/>
                  <a:gd name="f40" fmla="val 171"/>
                  <a:gd name="f41" fmla="val 95"/>
                  <a:gd name="f42" fmla="val 175"/>
                  <a:gd name="f43" fmla="val 74"/>
                  <a:gd name="f44" fmla="val 199"/>
                  <a:gd name="f45" fmla="val 75"/>
                  <a:gd name="f46" fmla="val 224"/>
                  <a:gd name="f47" fmla="val 133"/>
                  <a:gd name="f48" fmla="val 197"/>
                  <a:gd name="f49" fmla="val 188"/>
                  <a:gd name="f50" fmla="val 196"/>
                  <a:gd name="f51" fmla="val 237"/>
                  <a:gd name="f52" fmla="val 211"/>
                  <a:gd name="f53" fmla="val 285"/>
                  <a:gd name="f54" fmla="val 310"/>
                  <a:gd name="f55" fmla="val 228"/>
                  <a:gd name="f56" fmla="val 301"/>
                  <a:gd name="f57" fmla="val 338"/>
                  <a:gd name="f58" fmla="val 401"/>
                  <a:gd name="f59" fmla="val 184"/>
                  <a:gd name="f60" fmla="+- 0 0 -90"/>
                  <a:gd name="f61" fmla="*/ f3 1 420"/>
                  <a:gd name="f62" fmla="*/ f4 1 250"/>
                  <a:gd name="f63" fmla="+- f7 0 f5"/>
                  <a:gd name="f64" fmla="+- f6 0 f5"/>
                  <a:gd name="f65" fmla="*/ f60 f0 1"/>
                  <a:gd name="f66" fmla="*/ f64 1 420"/>
                  <a:gd name="f67" fmla="*/ f63 1 250"/>
                  <a:gd name="f68" fmla="*/ 341 f64 1"/>
                  <a:gd name="f69" fmla="*/ 157 f63 1"/>
                  <a:gd name="f70" fmla="*/ 255 f64 1"/>
                  <a:gd name="f71" fmla="*/ 144 f63 1"/>
                  <a:gd name="f72" fmla="*/ 240 f64 1"/>
                  <a:gd name="f73" fmla="*/ 45 f63 1"/>
                  <a:gd name="f74" fmla="*/ 148 f64 1"/>
                  <a:gd name="f75" fmla="*/ 8 f63 1"/>
                  <a:gd name="f76" fmla="*/ 112 f64 1"/>
                  <a:gd name="f77" fmla="*/ 82 f63 1"/>
                  <a:gd name="f78" fmla="*/ 177 f64 1"/>
                  <a:gd name="f79" fmla="*/ 141 f63 1"/>
                  <a:gd name="f80" fmla="*/ 0 f64 1"/>
                  <a:gd name="f81" fmla="*/ 195 f63 1"/>
                  <a:gd name="f82" fmla="*/ 95 f64 1"/>
                  <a:gd name="f83" fmla="*/ 175 f63 1"/>
                  <a:gd name="f84" fmla="*/ 75 f64 1"/>
                  <a:gd name="f85" fmla="*/ 224 f63 1"/>
                  <a:gd name="f86" fmla="*/ 188 f64 1"/>
                  <a:gd name="f87" fmla="*/ 196 f63 1"/>
                  <a:gd name="f88" fmla="*/ 285 f64 1"/>
                  <a:gd name="f89" fmla="*/ 250 f63 1"/>
                  <a:gd name="f90" fmla="*/ 301 f64 1"/>
                  <a:gd name="f91" fmla="*/ 188 f63 1"/>
                  <a:gd name="f92" fmla="*/ 420 f64 1"/>
                  <a:gd name="f93" fmla="*/ 228 f63 1"/>
                  <a:gd name="f94" fmla="*/ f65 1 f2"/>
                  <a:gd name="f95" fmla="*/ f68 1 420"/>
                  <a:gd name="f96" fmla="*/ f69 1 250"/>
                  <a:gd name="f97" fmla="*/ f70 1 420"/>
                  <a:gd name="f98" fmla="*/ f71 1 250"/>
                  <a:gd name="f99" fmla="*/ f72 1 420"/>
                  <a:gd name="f100" fmla="*/ f73 1 250"/>
                  <a:gd name="f101" fmla="*/ f74 1 420"/>
                  <a:gd name="f102" fmla="*/ f75 1 250"/>
                  <a:gd name="f103" fmla="*/ f76 1 420"/>
                  <a:gd name="f104" fmla="*/ f77 1 250"/>
                  <a:gd name="f105" fmla="*/ f78 1 420"/>
                  <a:gd name="f106" fmla="*/ f79 1 250"/>
                  <a:gd name="f107" fmla="*/ f80 1 420"/>
                  <a:gd name="f108" fmla="*/ f81 1 250"/>
                  <a:gd name="f109" fmla="*/ f82 1 420"/>
                  <a:gd name="f110" fmla="*/ f83 1 250"/>
                  <a:gd name="f111" fmla="*/ f84 1 420"/>
                  <a:gd name="f112" fmla="*/ f85 1 250"/>
                  <a:gd name="f113" fmla="*/ f86 1 420"/>
                  <a:gd name="f114" fmla="*/ f87 1 250"/>
                  <a:gd name="f115" fmla="*/ f88 1 420"/>
                  <a:gd name="f116" fmla="*/ f89 1 250"/>
                  <a:gd name="f117" fmla="*/ f90 1 420"/>
                  <a:gd name="f118" fmla="*/ f91 1 250"/>
                  <a:gd name="f119" fmla="*/ f92 1 420"/>
                  <a:gd name="f120" fmla="*/ f93 1 250"/>
                  <a:gd name="f121" fmla="*/ 0 1 f66"/>
                  <a:gd name="f122" fmla="*/ f6 1 f66"/>
                  <a:gd name="f123" fmla="*/ 0 1 f67"/>
                  <a:gd name="f124" fmla="*/ f7 1 f67"/>
                  <a:gd name="f125" fmla="+- f94 0 f1"/>
                  <a:gd name="f126" fmla="*/ f95 1 f66"/>
                  <a:gd name="f127" fmla="*/ f96 1 f67"/>
                  <a:gd name="f128" fmla="*/ f97 1 f66"/>
                  <a:gd name="f129" fmla="*/ f98 1 f67"/>
                  <a:gd name="f130" fmla="*/ f99 1 f66"/>
                  <a:gd name="f131" fmla="*/ f100 1 f67"/>
                  <a:gd name="f132" fmla="*/ f101 1 f66"/>
                  <a:gd name="f133" fmla="*/ f102 1 f67"/>
                  <a:gd name="f134" fmla="*/ f103 1 f66"/>
                  <a:gd name="f135" fmla="*/ f104 1 f67"/>
                  <a:gd name="f136" fmla="*/ f105 1 f66"/>
                  <a:gd name="f137" fmla="*/ f106 1 f67"/>
                  <a:gd name="f138" fmla="*/ f107 1 f66"/>
                  <a:gd name="f139" fmla="*/ f108 1 f67"/>
                  <a:gd name="f140" fmla="*/ f109 1 f66"/>
                  <a:gd name="f141" fmla="*/ f110 1 f67"/>
                  <a:gd name="f142" fmla="*/ f111 1 f66"/>
                  <a:gd name="f143" fmla="*/ f112 1 f67"/>
                  <a:gd name="f144" fmla="*/ f113 1 f66"/>
                  <a:gd name="f145" fmla="*/ f114 1 f67"/>
                  <a:gd name="f146" fmla="*/ f115 1 f66"/>
                  <a:gd name="f147" fmla="*/ f116 1 f67"/>
                  <a:gd name="f148" fmla="*/ f117 1 f66"/>
                  <a:gd name="f149" fmla="*/ f118 1 f67"/>
                  <a:gd name="f150" fmla="*/ f119 1 f66"/>
                  <a:gd name="f151" fmla="*/ f120 1 f67"/>
                  <a:gd name="f152" fmla="*/ f121 f61 1"/>
                  <a:gd name="f153" fmla="*/ f122 f61 1"/>
                  <a:gd name="f154" fmla="*/ f124 f62 1"/>
                  <a:gd name="f155" fmla="*/ f123 f62 1"/>
                  <a:gd name="f156" fmla="*/ f126 f61 1"/>
                  <a:gd name="f157" fmla="*/ f127 f62 1"/>
                  <a:gd name="f158" fmla="*/ f128 f61 1"/>
                  <a:gd name="f159" fmla="*/ f129 f62 1"/>
                  <a:gd name="f160" fmla="*/ f130 f61 1"/>
                  <a:gd name="f161" fmla="*/ f131 f62 1"/>
                  <a:gd name="f162" fmla="*/ f132 f61 1"/>
                  <a:gd name="f163" fmla="*/ f133 f62 1"/>
                  <a:gd name="f164" fmla="*/ f134 f61 1"/>
                  <a:gd name="f165" fmla="*/ f135 f62 1"/>
                  <a:gd name="f166" fmla="*/ f136 f61 1"/>
                  <a:gd name="f167" fmla="*/ f137 f62 1"/>
                  <a:gd name="f168" fmla="*/ f138 f61 1"/>
                  <a:gd name="f169" fmla="*/ f139 f62 1"/>
                  <a:gd name="f170" fmla="*/ f140 f61 1"/>
                  <a:gd name="f171" fmla="*/ f141 f62 1"/>
                  <a:gd name="f172" fmla="*/ f142 f61 1"/>
                  <a:gd name="f173" fmla="*/ f143 f62 1"/>
                  <a:gd name="f174" fmla="*/ f144 f61 1"/>
                  <a:gd name="f175" fmla="*/ f145 f62 1"/>
                  <a:gd name="f176" fmla="*/ f146 f61 1"/>
                  <a:gd name="f177" fmla="*/ f147 f62 1"/>
                  <a:gd name="f178" fmla="*/ f148 f61 1"/>
                  <a:gd name="f179" fmla="*/ f149 f62 1"/>
                  <a:gd name="f180" fmla="*/ f150 f61 1"/>
                  <a:gd name="f181" fmla="*/ f151 f62 1"/>
                </a:gdLst>
                <a:ahLst/>
                <a:cxnLst>
                  <a:cxn ang="3cd4">
                    <a:pos x="hc" y="t"/>
                  </a:cxn>
                  <a:cxn ang="0">
                    <a:pos x="r" y="vc"/>
                  </a:cxn>
                  <a:cxn ang="cd4">
                    <a:pos x="hc" y="b"/>
                  </a:cxn>
                  <a:cxn ang="cd2">
                    <a:pos x="l" y="vc"/>
                  </a:cxn>
                  <a:cxn ang="f125">
                    <a:pos x="f156" y="f157"/>
                  </a:cxn>
                  <a:cxn ang="f125">
                    <a:pos x="f158" y="f159"/>
                  </a:cxn>
                  <a:cxn ang="f125">
                    <a:pos x="f160" y="f161"/>
                  </a:cxn>
                  <a:cxn ang="f125">
                    <a:pos x="f162" y="f163"/>
                  </a:cxn>
                  <a:cxn ang="f125">
                    <a:pos x="f164" y="f165"/>
                  </a:cxn>
                  <a:cxn ang="f125">
                    <a:pos x="f166" y="f167"/>
                  </a:cxn>
                  <a:cxn ang="f125">
                    <a:pos x="f168" y="f169"/>
                  </a:cxn>
                  <a:cxn ang="f125">
                    <a:pos x="f170" y="f171"/>
                  </a:cxn>
                  <a:cxn ang="f125">
                    <a:pos x="f172" y="f173"/>
                  </a:cxn>
                  <a:cxn ang="f125">
                    <a:pos x="f174" y="f175"/>
                  </a:cxn>
                  <a:cxn ang="f125">
                    <a:pos x="f176" y="f177"/>
                  </a:cxn>
                  <a:cxn ang="f125">
                    <a:pos x="f178" y="f179"/>
                  </a:cxn>
                  <a:cxn ang="f125">
                    <a:pos x="f180" y="f181"/>
                  </a:cxn>
                  <a:cxn ang="f125">
                    <a:pos x="f156" y="f157"/>
                  </a:cxn>
                </a:cxnLst>
                <a:rect l="f152" t="f155" r="f153" b="f154"/>
                <a:pathLst>
                  <a:path w="420" h="250">
                    <a:moveTo>
                      <a:pt x="f8" y="f9"/>
                    </a:moveTo>
                    <a:cubicBezTo>
                      <a:pt x="f10" y="f11"/>
                      <a:pt x="f12" y="f13"/>
                      <a:pt x="f12" y="f13"/>
                    </a:cubicBezTo>
                    <a:cubicBezTo>
                      <a:pt x="f12" y="f13"/>
                      <a:pt x="f14" y="f15"/>
                      <a:pt x="f16" y="f17"/>
                    </a:cubicBezTo>
                    <a:cubicBezTo>
                      <a:pt x="f18" y="f19"/>
                      <a:pt x="f20" y="f5"/>
                      <a:pt x="f21" y="f22"/>
                    </a:cubicBezTo>
                    <a:cubicBezTo>
                      <a:pt x="f23" y="f24"/>
                      <a:pt x="f25" y="f26"/>
                      <a:pt x="f27" y="f28"/>
                    </a:cubicBezTo>
                    <a:cubicBezTo>
                      <a:pt x="f29" y="f30"/>
                      <a:pt x="f31" y="f32"/>
                      <a:pt x="f33" y="f34"/>
                    </a:cubicBezTo>
                    <a:cubicBezTo>
                      <a:pt x="f35" y="f34"/>
                      <a:pt x="f36" y="f37"/>
                      <a:pt x="f5" y="f38"/>
                    </a:cubicBezTo>
                    <a:cubicBezTo>
                      <a:pt x="f5" y="f38"/>
                      <a:pt x="f39" y="f40"/>
                      <a:pt x="f41" y="f42"/>
                    </a:cubicBezTo>
                    <a:cubicBezTo>
                      <a:pt x="f43" y="f44"/>
                      <a:pt x="f45" y="f46"/>
                      <a:pt x="f45" y="f46"/>
                    </a:cubicBezTo>
                    <a:cubicBezTo>
                      <a:pt x="f45" y="f46"/>
                      <a:pt x="f47" y="f48"/>
                      <a:pt x="f49" y="f50"/>
                    </a:cubicBezTo>
                    <a:cubicBezTo>
                      <a:pt x="f51" y="f52"/>
                      <a:pt x="f53" y="f7"/>
                      <a:pt x="f53" y="f7"/>
                    </a:cubicBezTo>
                    <a:cubicBezTo>
                      <a:pt x="f53" y="f7"/>
                      <a:pt x="f54" y="f55"/>
                      <a:pt x="f56" y="f49"/>
                    </a:cubicBezTo>
                    <a:cubicBezTo>
                      <a:pt x="f57" y="f38"/>
                      <a:pt x="f6" y="f55"/>
                      <a:pt x="f6" y="f55"/>
                    </a:cubicBezTo>
                    <a:cubicBezTo>
                      <a:pt x="f6" y="f55"/>
                      <a:pt x="f58" y="f59"/>
                      <a:pt x="f8" y="f9"/>
                    </a:cubicBezTo>
                    <a:close/>
                  </a:path>
                </a:pathLst>
              </a:custGeom>
              <a:solidFill>
                <a:srgbClr val="92C44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97" name="Freeform 247">
                <a:extLst>
                  <a:ext uri="{FF2B5EF4-FFF2-40B4-BE49-F238E27FC236}">
                    <a16:creationId xmlns:a16="http://schemas.microsoft.com/office/drawing/2014/main" id="{0609F27A-FB1D-4836-B08D-BB631A6B4A34}"/>
                  </a:ext>
                </a:extLst>
              </p:cNvPr>
              <p:cNvSpPr/>
              <p:nvPr/>
            </p:nvSpPr>
            <p:spPr>
              <a:xfrm flipH="1">
                <a:off x="3185714" y="5002600"/>
                <a:ext cx="42912" cy="212543"/>
              </a:xfrm>
              <a:custGeom>
                <a:avLst/>
                <a:gdLst>
                  <a:gd name="f0" fmla="val 10800000"/>
                  <a:gd name="f1" fmla="val 5400000"/>
                  <a:gd name="f2" fmla="val 180"/>
                  <a:gd name="f3" fmla="val w"/>
                  <a:gd name="f4" fmla="val h"/>
                  <a:gd name="f5" fmla="val 0"/>
                  <a:gd name="f6" fmla="val 29"/>
                  <a:gd name="f7" fmla="val 138"/>
                  <a:gd name="f8" fmla="val 11"/>
                  <a:gd name="f9" fmla="val 25"/>
                  <a:gd name="f10" fmla="val 15"/>
                  <a:gd name="f11" fmla="val 54"/>
                  <a:gd name="f12" fmla="val 17"/>
                  <a:gd name="f13" fmla="val 72"/>
                  <a:gd name="f14" fmla="val 10"/>
                  <a:gd name="f15" fmla="val 117"/>
                  <a:gd name="f16" fmla="val 21"/>
                  <a:gd name="f17" fmla="+- 0 0 -90"/>
                  <a:gd name="f18" fmla="*/ f3 1 29"/>
                  <a:gd name="f19" fmla="*/ f4 1 138"/>
                  <a:gd name="f20" fmla="+- f7 0 f5"/>
                  <a:gd name="f21" fmla="+- f6 0 f5"/>
                  <a:gd name="f22" fmla="*/ f17 f0 1"/>
                  <a:gd name="f23" fmla="*/ f21 1 29"/>
                  <a:gd name="f24" fmla="*/ f20 1 138"/>
                  <a:gd name="f25" fmla="*/ 0 f21 1"/>
                  <a:gd name="f26" fmla="*/ 0 f20 1"/>
                  <a:gd name="f27" fmla="*/ 15 f21 1"/>
                  <a:gd name="f28" fmla="*/ 54 f20 1"/>
                  <a:gd name="f29" fmla="*/ 10 f21 1"/>
                  <a:gd name="f30" fmla="*/ 138 f20 1"/>
                  <a:gd name="f31" fmla="*/ 21 f21 1"/>
                  <a:gd name="f32" fmla="*/ f22 1 f2"/>
                  <a:gd name="f33" fmla="*/ f25 1 29"/>
                  <a:gd name="f34" fmla="*/ f26 1 138"/>
                  <a:gd name="f35" fmla="*/ f27 1 29"/>
                  <a:gd name="f36" fmla="*/ f28 1 138"/>
                  <a:gd name="f37" fmla="*/ f29 1 29"/>
                  <a:gd name="f38" fmla="*/ f30 1 138"/>
                  <a:gd name="f39" fmla="*/ f31 1 29"/>
                  <a:gd name="f40" fmla="*/ 0 1 f23"/>
                  <a:gd name="f41" fmla="*/ f6 1 f23"/>
                  <a:gd name="f42" fmla="*/ 0 1 f24"/>
                  <a:gd name="f43" fmla="*/ f7 1 f24"/>
                  <a:gd name="f44" fmla="+- f32 0 f1"/>
                  <a:gd name="f45" fmla="*/ f33 1 f23"/>
                  <a:gd name="f46" fmla="*/ f34 1 f24"/>
                  <a:gd name="f47" fmla="*/ f35 1 f23"/>
                  <a:gd name="f48" fmla="*/ f36 1 f24"/>
                  <a:gd name="f49" fmla="*/ f37 1 f23"/>
                  <a:gd name="f50" fmla="*/ f38 1 f24"/>
                  <a:gd name="f51" fmla="*/ f39 1 f23"/>
                  <a:gd name="f52" fmla="*/ f40 f18 1"/>
                  <a:gd name="f53" fmla="*/ f41 f18 1"/>
                  <a:gd name="f54" fmla="*/ f43 f19 1"/>
                  <a:gd name="f55" fmla="*/ f42 f19 1"/>
                  <a:gd name="f56" fmla="*/ f45 f18 1"/>
                  <a:gd name="f57" fmla="*/ f46 f19 1"/>
                  <a:gd name="f58" fmla="*/ f47 f18 1"/>
                  <a:gd name="f59" fmla="*/ f48 f19 1"/>
                  <a:gd name="f60" fmla="*/ f49 f18 1"/>
                  <a:gd name="f61" fmla="*/ f50 f19 1"/>
                  <a:gd name="f62" fmla="*/ f51 f18 1"/>
                </a:gdLst>
                <a:ahLst/>
                <a:cxnLst>
                  <a:cxn ang="3cd4">
                    <a:pos x="hc" y="t"/>
                  </a:cxn>
                  <a:cxn ang="0">
                    <a:pos x="r" y="vc"/>
                  </a:cxn>
                  <a:cxn ang="cd4">
                    <a:pos x="hc" y="b"/>
                  </a:cxn>
                  <a:cxn ang="cd2">
                    <a:pos x="l" y="vc"/>
                  </a:cxn>
                  <a:cxn ang="f44">
                    <a:pos x="f56" y="f57"/>
                  </a:cxn>
                  <a:cxn ang="f44">
                    <a:pos x="f58" y="f59"/>
                  </a:cxn>
                  <a:cxn ang="f44">
                    <a:pos x="f60" y="f61"/>
                  </a:cxn>
                  <a:cxn ang="f44">
                    <a:pos x="f62" y="f59"/>
                  </a:cxn>
                  <a:cxn ang="f44">
                    <a:pos x="f56" y="f57"/>
                  </a:cxn>
                </a:cxnLst>
                <a:rect l="f52" t="f55" r="f53" b="f54"/>
                <a:pathLst>
                  <a:path w="29" h="138">
                    <a:moveTo>
                      <a:pt x="f5" y="f5"/>
                    </a:moveTo>
                    <a:cubicBezTo>
                      <a:pt x="f5" y="f5"/>
                      <a:pt x="f8" y="f9"/>
                      <a:pt x="f10" y="f11"/>
                    </a:cubicBezTo>
                    <a:cubicBezTo>
                      <a:pt x="f12" y="f13"/>
                      <a:pt x="f14" y="f7"/>
                      <a:pt x="f14" y="f7"/>
                    </a:cubicBezTo>
                    <a:cubicBezTo>
                      <a:pt x="f14" y="f7"/>
                      <a:pt x="f6" y="f15"/>
                      <a:pt x="f16" y="f11"/>
                    </a:cubicBezTo>
                    <a:cubicBezTo>
                      <a:pt x="f12" y="f10"/>
                      <a:pt x="f5" y="f5"/>
                      <a:pt x="f5" y="f5"/>
                    </a:cubicBezTo>
                    <a:close/>
                  </a:path>
                </a:pathLst>
              </a:custGeom>
              <a:solidFill>
                <a:srgbClr val="7E9D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98" name="Freeform 248">
                <a:extLst>
                  <a:ext uri="{FF2B5EF4-FFF2-40B4-BE49-F238E27FC236}">
                    <a16:creationId xmlns:a16="http://schemas.microsoft.com/office/drawing/2014/main" id="{351F1886-33BB-4650-AB06-34A668936851}"/>
                  </a:ext>
                </a:extLst>
              </p:cNvPr>
              <p:cNvSpPr/>
              <p:nvPr/>
            </p:nvSpPr>
            <p:spPr>
              <a:xfrm flipH="1">
                <a:off x="3315074" y="5138214"/>
                <a:ext cx="268184" cy="89318"/>
              </a:xfrm>
              <a:custGeom>
                <a:avLst/>
                <a:gdLst>
                  <a:gd name="f0" fmla="val 10800000"/>
                  <a:gd name="f1" fmla="val 5400000"/>
                  <a:gd name="f2" fmla="val 180"/>
                  <a:gd name="f3" fmla="val w"/>
                  <a:gd name="f4" fmla="val h"/>
                  <a:gd name="f5" fmla="val 0"/>
                  <a:gd name="f6" fmla="val 58"/>
                  <a:gd name="f7" fmla="val 112"/>
                  <a:gd name="f8" fmla="val 1"/>
                  <a:gd name="f9" fmla="val 84"/>
                  <a:gd name="f10" fmla="val 3"/>
                  <a:gd name="f11" fmla="val 21"/>
                  <a:gd name="f12" fmla="val 25"/>
                  <a:gd name="f13" fmla="val 46"/>
                  <a:gd name="f14" fmla="val 29"/>
                  <a:gd name="f15" fmla="val 76"/>
                  <a:gd name="f16" fmla="val 14"/>
                  <a:gd name="f17" fmla="val 99"/>
                  <a:gd name="f18" fmla="val 10"/>
                  <a:gd name="f19" fmla="val 116"/>
                  <a:gd name="f20" fmla="val 8"/>
                  <a:gd name="f21" fmla="val 117"/>
                  <a:gd name="f22" fmla="val 12"/>
                  <a:gd name="f23" fmla="val 158"/>
                  <a:gd name="f24" fmla="+- 0 0 -90"/>
                  <a:gd name="f25" fmla="*/ f3 1 180"/>
                  <a:gd name="f26" fmla="*/ f4 1 58"/>
                  <a:gd name="f27" fmla="+- f6 0 f5"/>
                  <a:gd name="f28" fmla="+- f2 0 f5"/>
                  <a:gd name="f29" fmla="*/ f24 f0 1"/>
                  <a:gd name="f30" fmla="*/ f28 1 180"/>
                  <a:gd name="f31" fmla="*/ f27 1 58"/>
                  <a:gd name="f32" fmla="*/ 112 f28 1"/>
                  <a:gd name="f33" fmla="*/ 1 f27 1"/>
                  <a:gd name="f34" fmla="*/ 0 f28 1"/>
                  <a:gd name="f35" fmla="*/ 58 f27 1"/>
                  <a:gd name="f36" fmla="*/ 99 f28 1"/>
                  <a:gd name="f37" fmla="*/ 10 f27 1"/>
                  <a:gd name="f38" fmla="*/ 180 f28 1"/>
                  <a:gd name="f39" fmla="*/ 12 f27 1"/>
                  <a:gd name="f40" fmla="*/ f29 1 f2"/>
                  <a:gd name="f41" fmla="*/ f32 1 180"/>
                  <a:gd name="f42" fmla="*/ f33 1 58"/>
                  <a:gd name="f43" fmla="*/ f34 1 180"/>
                  <a:gd name="f44" fmla="*/ f35 1 58"/>
                  <a:gd name="f45" fmla="*/ f36 1 180"/>
                  <a:gd name="f46" fmla="*/ f37 1 58"/>
                  <a:gd name="f47" fmla="*/ f38 1 180"/>
                  <a:gd name="f48" fmla="*/ f39 1 58"/>
                  <a:gd name="f49" fmla="*/ 0 1 f30"/>
                  <a:gd name="f50" fmla="*/ f2 1 f30"/>
                  <a:gd name="f51" fmla="*/ 0 1 f31"/>
                  <a:gd name="f52" fmla="*/ f6 1 f31"/>
                  <a:gd name="f53" fmla="+- f40 0 f1"/>
                  <a:gd name="f54" fmla="*/ f41 1 f30"/>
                  <a:gd name="f55" fmla="*/ f42 1 f31"/>
                  <a:gd name="f56" fmla="*/ f43 1 f30"/>
                  <a:gd name="f57" fmla="*/ f44 1 f31"/>
                  <a:gd name="f58" fmla="*/ f45 1 f30"/>
                  <a:gd name="f59" fmla="*/ f46 1 f31"/>
                  <a:gd name="f60" fmla="*/ f47 1 f30"/>
                  <a:gd name="f61" fmla="*/ f48 1 f31"/>
                  <a:gd name="f62" fmla="*/ f49 f25 1"/>
                  <a:gd name="f63" fmla="*/ f50 f25 1"/>
                  <a:gd name="f64" fmla="*/ f52 f26 1"/>
                  <a:gd name="f65" fmla="*/ f51 f26 1"/>
                  <a:gd name="f66" fmla="*/ f54 f25 1"/>
                  <a:gd name="f67" fmla="*/ f55 f26 1"/>
                  <a:gd name="f68" fmla="*/ f56 f25 1"/>
                  <a:gd name="f69" fmla="*/ f57 f26 1"/>
                  <a:gd name="f70" fmla="*/ f58 f25 1"/>
                  <a:gd name="f71" fmla="*/ f59 f26 1"/>
                  <a:gd name="f72" fmla="*/ f60 f25 1"/>
                  <a:gd name="f73" fmla="*/ f61 f26 1"/>
                </a:gdLst>
                <a:ahLst/>
                <a:cxnLst>
                  <a:cxn ang="3cd4">
                    <a:pos x="hc" y="t"/>
                  </a:cxn>
                  <a:cxn ang="0">
                    <a:pos x="r" y="vc"/>
                  </a:cxn>
                  <a:cxn ang="cd4">
                    <a:pos x="hc" y="b"/>
                  </a:cxn>
                  <a:cxn ang="cd2">
                    <a:pos x="l" y="vc"/>
                  </a:cxn>
                  <a:cxn ang="f53">
                    <a:pos x="f66" y="f67"/>
                  </a:cxn>
                  <a:cxn ang="f53">
                    <a:pos x="f68" y="f69"/>
                  </a:cxn>
                  <a:cxn ang="f53">
                    <a:pos x="f70" y="f71"/>
                  </a:cxn>
                  <a:cxn ang="f53">
                    <a:pos x="f72" y="f73"/>
                  </a:cxn>
                  <a:cxn ang="f53">
                    <a:pos x="f66" y="f67"/>
                  </a:cxn>
                </a:cxnLst>
                <a:rect l="f62" t="f65" r="f63" b="f64"/>
                <a:pathLst>
                  <a:path w="180" h="58">
                    <a:moveTo>
                      <a:pt x="f7" y="f8"/>
                    </a:moveTo>
                    <a:cubicBezTo>
                      <a:pt x="f9" y="f10"/>
                      <a:pt x="f11" y="f12"/>
                      <a:pt x="f5" y="f6"/>
                    </a:cubicBezTo>
                    <a:cubicBezTo>
                      <a:pt x="f13" y="f14"/>
                      <a:pt x="f15" y="f16"/>
                      <a:pt x="f17" y="f18"/>
                    </a:cubicBezTo>
                    <a:cubicBezTo>
                      <a:pt x="f19" y="f20"/>
                      <a:pt x="f21" y="f18"/>
                      <a:pt x="f2" y="f22"/>
                    </a:cubicBezTo>
                    <a:cubicBezTo>
                      <a:pt x="f2" y="f22"/>
                      <a:pt x="f23" y="f5"/>
                      <a:pt x="f7" y="f8"/>
                    </a:cubicBezTo>
                    <a:close/>
                  </a:path>
                </a:pathLst>
              </a:custGeom>
              <a:solidFill>
                <a:srgbClr val="7E9D3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99" name="Freeform 251">
                <a:extLst>
                  <a:ext uri="{FF2B5EF4-FFF2-40B4-BE49-F238E27FC236}">
                    <a16:creationId xmlns:a16="http://schemas.microsoft.com/office/drawing/2014/main" id="{B2EFBFDF-8653-4181-940E-9022EB5FD43B}"/>
                  </a:ext>
                </a:extLst>
              </p:cNvPr>
              <p:cNvSpPr/>
              <p:nvPr/>
            </p:nvSpPr>
            <p:spPr>
              <a:xfrm flipH="1">
                <a:off x="2921946" y="5387269"/>
                <a:ext cx="150930" cy="726390"/>
              </a:xfrm>
              <a:custGeom>
                <a:avLst/>
                <a:gdLst>
                  <a:gd name="f0" fmla="val w"/>
                  <a:gd name="f1" fmla="val h"/>
                  <a:gd name="f2" fmla="val 0"/>
                  <a:gd name="f3" fmla="val 189023"/>
                  <a:gd name="f4" fmla="val 880483"/>
                  <a:gd name="f5" fmla="val 38085"/>
                  <a:gd name="f6" fmla="val 144558"/>
                  <a:gd name="f7" fmla="val 108276"/>
                  <a:gd name="f8" fmla="val 168842"/>
                  <a:gd name="f9" fmla="val 270691"/>
                  <a:gd name="f10" fmla="val 215658"/>
                  <a:gd name="f11" fmla="val 550504"/>
                  <a:gd name="f12" fmla="val 173604"/>
                  <a:gd name="f13" fmla="val 750067"/>
                  <a:gd name="f14" fmla="val 118259"/>
                  <a:gd name="f15" fmla="val 59249"/>
                  <a:gd name="f16" fmla="val 758323"/>
                  <a:gd name="f17" fmla="val 116523"/>
                  <a:gd name="f18" fmla="val 566515"/>
                  <a:gd name="f19" fmla="val 97859"/>
                  <a:gd name="f20" fmla="val 302427"/>
                  <a:gd name="f21" fmla="val 88521"/>
                  <a:gd name="f22" fmla="val 175495"/>
                  <a:gd name="f23" fmla="val 38095"/>
                  <a:gd name="f24" fmla="val 35"/>
                  <a:gd name="f25" fmla="*/ f0 1 189023"/>
                  <a:gd name="f26" fmla="*/ f1 1 880483"/>
                  <a:gd name="f27" fmla="+- f4 0 f2"/>
                  <a:gd name="f28" fmla="+- f3 0 f2"/>
                  <a:gd name="f29" fmla="*/ f28 1 189023"/>
                  <a:gd name="f30" fmla="*/ f27 1 880483"/>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189023" h="880483">
                    <a:moveTo>
                      <a:pt x="f5" y="f2"/>
                    </a:moveTo>
                    <a:cubicBezTo>
                      <a:pt x="f5" y="f2"/>
                      <a:pt x="f6" y="f7"/>
                      <a:pt x="f8" y="f9"/>
                    </a:cubicBezTo>
                    <a:cubicBezTo>
                      <a:pt x="f10" y="f11"/>
                      <a:pt x="f12" y="f13"/>
                      <a:pt x="f14" y="f4"/>
                    </a:cubicBezTo>
                    <a:lnTo>
                      <a:pt x="f2" y="f4"/>
                    </a:lnTo>
                    <a:cubicBezTo>
                      <a:pt x="f15" y="f16"/>
                      <a:pt x="f17" y="f18"/>
                      <a:pt x="f19" y="f20"/>
                    </a:cubicBezTo>
                    <a:cubicBezTo>
                      <a:pt x="f21" y="f22"/>
                      <a:pt x="f23" y="f24"/>
                      <a:pt x="f5" y="f2"/>
                    </a:cubicBezTo>
                    <a:close/>
                  </a:path>
                </a:pathLst>
              </a:custGeom>
              <a:solidFill>
                <a:srgbClr val="FFF7D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00" name="Freeform 252">
                <a:extLst>
                  <a:ext uri="{FF2B5EF4-FFF2-40B4-BE49-F238E27FC236}">
                    <a16:creationId xmlns:a16="http://schemas.microsoft.com/office/drawing/2014/main" id="{73543504-E528-4BCD-9DA0-B99FF134C07D}"/>
                  </a:ext>
                </a:extLst>
              </p:cNvPr>
              <p:cNvSpPr/>
              <p:nvPr/>
            </p:nvSpPr>
            <p:spPr>
              <a:xfrm flipH="1">
                <a:off x="2908020" y="5375529"/>
                <a:ext cx="156929" cy="738121"/>
              </a:xfrm>
              <a:custGeom>
                <a:avLst/>
                <a:gdLst>
                  <a:gd name="f0" fmla="val w"/>
                  <a:gd name="f1" fmla="val h"/>
                  <a:gd name="f2" fmla="val 0"/>
                  <a:gd name="f3" fmla="val 196539"/>
                  <a:gd name="f4" fmla="val 894708"/>
                  <a:gd name="f5" fmla="val 44831"/>
                  <a:gd name="f6" fmla="val 13060"/>
                  <a:gd name="f7" fmla="val 123285"/>
                  <a:gd name="f8" fmla="val 102609"/>
                  <a:gd name="f9" fmla="val 166248"/>
                  <a:gd name="f10" fmla="val 272381"/>
                  <a:gd name="f11" fmla="val 235278"/>
                  <a:gd name="f12" fmla="val 535149"/>
                  <a:gd name="f13" fmla="val 172625"/>
                  <a:gd name="f14" fmla="val 758915"/>
                  <a:gd name="f15" fmla="val 114420"/>
                  <a:gd name="f16" fmla="val 80704"/>
                  <a:gd name="f17" fmla="val 131443"/>
                  <a:gd name="f18" fmla="val 772508"/>
                  <a:gd name="f19" fmla="val 181173"/>
                  <a:gd name="f20" fmla="val 581866"/>
                  <a:gd name="f21" fmla="val 158776"/>
                  <a:gd name="f22" fmla="val 335812"/>
                  <a:gd name="f23" fmla="val 145700"/>
                  <a:gd name="f24" fmla="val 184697"/>
                  <a:gd name="f25" fmla="val 41095"/>
                  <a:gd name="f26" fmla="val 26119"/>
                  <a:gd name="f27" fmla="*/ f0 1 196539"/>
                  <a:gd name="f28" fmla="*/ f1 1 894708"/>
                  <a:gd name="f29" fmla="+- f4 0 f2"/>
                  <a:gd name="f30" fmla="+- f3 0 f2"/>
                  <a:gd name="f31" fmla="*/ f30 1 196539"/>
                  <a:gd name="f32" fmla="*/ f29 1 894708"/>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196539" h="894708">
                    <a:moveTo>
                      <a:pt x="f2" y="f2"/>
                    </a:moveTo>
                    <a:cubicBezTo>
                      <a:pt x="f5" y="f6"/>
                      <a:pt x="f7" y="f8"/>
                      <a:pt x="f9" y="f10"/>
                    </a:cubicBezTo>
                    <a:cubicBezTo>
                      <a:pt x="f11" y="f12"/>
                      <a:pt x="f13" y="f14"/>
                      <a:pt x="f15" y="f4"/>
                    </a:cubicBezTo>
                    <a:lnTo>
                      <a:pt x="f16" y="f4"/>
                    </a:lnTo>
                    <a:cubicBezTo>
                      <a:pt x="f17" y="f18"/>
                      <a:pt x="f19" y="f20"/>
                      <a:pt x="f21" y="f22"/>
                    </a:cubicBezTo>
                    <a:cubicBezTo>
                      <a:pt x="f23" y="f24"/>
                      <a:pt x="f25" y="f26"/>
                      <a:pt x="f2" y="f2"/>
                    </a:cubicBezTo>
                    <a:close/>
                  </a:path>
                </a:pathLst>
              </a:custGeom>
              <a:solidFill>
                <a:srgbClr val="D2792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01" name="Freeform 253">
                <a:extLst>
                  <a:ext uri="{FF2B5EF4-FFF2-40B4-BE49-F238E27FC236}">
                    <a16:creationId xmlns:a16="http://schemas.microsoft.com/office/drawing/2014/main" id="{9FC649A4-BE1A-4F40-B380-AF91FF4B2B31}"/>
                  </a:ext>
                </a:extLst>
              </p:cNvPr>
              <p:cNvSpPr/>
              <p:nvPr/>
            </p:nvSpPr>
            <p:spPr>
              <a:xfrm flipH="1">
                <a:off x="3398523" y="5346195"/>
                <a:ext cx="155082" cy="767465"/>
              </a:xfrm>
              <a:custGeom>
                <a:avLst/>
                <a:gdLst>
                  <a:gd name="f0" fmla="val w"/>
                  <a:gd name="f1" fmla="val h"/>
                  <a:gd name="f2" fmla="val 0"/>
                  <a:gd name="f3" fmla="val 194220"/>
                  <a:gd name="f4" fmla="val 930271"/>
                  <a:gd name="f5" fmla="val 100845"/>
                  <a:gd name="f6" fmla="val 130665"/>
                  <a:gd name="f7" fmla="val 84038"/>
                  <a:gd name="f8" fmla="val 203465"/>
                  <a:gd name="f9" fmla="val 61628"/>
                  <a:gd name="f10" fmla="val 300530"/>
                  <a:gd name="f11" fmla="val 69098"/>
                  <a:gd name="f12" fmla="val 414396"/>
                  <a:gd name="f13" fmla="val 76568"/>
                  <a:gd name="f14" fmla="val 479728"/>
                  <a:gd name="f15" fmla="val 481488"/>
                  <a:gd name="f16" fmla="val 481589"/>
                  <a:gd name="f17" fmla="val 481595"/>
                  <a:gd name="f18" fmla="val 112050"/>
                  <a:gd name="f19" fmla="val 739192"/>
                  <a:gd name="f20" fmla="val 153135"/>
                  <a:gd name="f21" fmla="val 886657"/>
                  <a:gd name="f22" fmla="val 157681"/>
                  <a:gd name="f23" fmla="val 902264"/>
                  <a:gd name="f24" fmla="val 162833"/>
                  <a:gd name="f25" fmla="val 917139"/>
                  <a:gd name="f26" fmla="val 170923"/>
                  <a:gd name="f27" fmla="val 72419"/>
                  <a:gd name="f28" fmla="val 54542"/>
                  <a:gd name="f29" fmla="val 875146"/>
                  <a:gd name="f30" fmla="val 37264"/>
                  <a:gd name="f31" fmla="val 811367"/>
                  <a:gd name="f32" fmla="val 24278"/>
                  <a:gd name="f33" fmla="val 742925"/>
                  <a:gd name="f34" fmla="val 5604"/>
                  <a:gd name="f35" fmla="val 642136"/>
                  <a:gd name="f36" fmla="val 1"/>
                  <a:gd name="f37" fmla="val 446165"/>
                  <a:gd name="f38" fmla="val 446129"/>
                  <a:gd name="f39" fmla="val 701"/>
                  <a:gd name="f40" fmla="val 445662"/>
                  <a:gd name="f41" fmla="val 5603"/>
                  <a:gd name="f42" fmla="val 442395"/>
                  <a:gd name="f43" fmla="val 3735"/>
                  <a:gd name="f44" fmla="val 412529"/>
                  <a:gd name="f45" fmla="val 1868"/>
                  <a:gd name="f46" fmla="val 388263"/>
                  <a:gd name="f47" fmla="val 382663"/>
                  <a:gd name="f48" fmla="val 373329"/>
                  <a:gd name="f49" fmla="val 18675"/>
                  <a:gd name="f50" fmla="val 167998"/>
                  <a:gd name="f51" fmla="val 48555"/>
                  <a:gd name="f52" fmla="val 111999"/>
                  <a:gd name="f53" fmla="val 76561"/>
                  <a:gd name="f54" fmla="val 56013"/>
                  <a:gd name="f55" fmla="val 194164"/>
                  <a:gd name="f56" fmla="val 27"/>
                  <a:gd name="f57" fmla="*/ f0 1 194220"/>
                  <a:gd name="f58" fmla="*/ f1 1 930271"/>
                  <a:gd name="f59" fmla="+- f4 0 f2"/>
                  <a:gd name="f60" fmla="+- f3 0 f2"/>
                  <a:gd name="f61" fmla="*/ f60 1 194220"/>
                  <a:gd name="f62" fmla="*/ f59 1 930271"/>
                  <a:gd name="f63" fmla="*/ f2 1 f61"/>
                  <a:gd name="f64" fmla="*/ f3 1 f61"/>
                  <a:gd name="f65" fmla="*/ f2 1 f62"/>
                  <a:gd name="f66" fmla="*/ f4 1 f62"/>
                  <a:gd name="f67" fmla="*/ f63 f57 1"/>
                  <a:gd name="f68" fmla="*/ f64 f57 1"/>
                  <a:gd name="f69" fmla="*/ f66 f58 1"/>
                  <a:gd name="f70" fmla="*/ f65 f58 1"/>
                </a:gdLst>
                <a:ahLst/>
                <a:cxnLst>
                  <a:cxn ang="3cd4">
                    <a:pos x="hc" y="t"/>
                  </a:cxn>
                  <a:cxn ang="0">
                    <a:pos x="r" y="vc"/>
                  </a:cxn>
                  <a:cxn ang="cd4">
                    <a:pos x="hc" y="b"/>
                  </a:cxn>
                  <a:cxn ang="cd2">
                    <a:pos x="l" y="vc"/>
                  </a:cxn>
                </a:cxnLst>
                <a:rect l="f67" t="f70" r="f68" b="f69"/>
                <a:pathLst>
                  <a:path w="194220" h="930271">
                    <a:moveTo>
                      <a:pt x="f3" y="f2"/>
                    </a:moveTo>
                    <a:cubicBezTo>
                      <a:pt x="f3" y="f2"/>
                      <a:pt x="f5" y="f6"/>
                      <a:pt x="f7" y="f8"/>
                    </a:cubicBezTo>
                    <a:cubicBezTo>
                      <a:pt x="f9" y="f10"/>
                      <a:pt x="f11" y="f12"/>
                      <a:pt x="f13" y="f14"/>
                    </a:cubicBezTo>
                    <a:cubicBezTo>
                      <a:pt x="f13" y="f15"/>
                      <a:pt x="f13" y="f16"/>
                      <a:pt x="f13" y="f17"/>
                    </a:cubicBezTo>
                    <a:cubicBezTo>
                      <a:pt x="f13" y="f17"/>
                      <a:pt x="f18" y="f19"/>
                      <a:pt x="f20" y="f21"/>
                    </a:cubicBezTo>
                    <a:cubicBezTo>
                      <a:pt x="f22" y="f23"/>
                      <a:pt x="f24" y="f25"/>
                      <a:pt x="f26" y="f4"/>
                    </a:cubicBezTo>
                    <a:lnTo>
                      <a:pt x="f27" y="f4"/>
                    </a:lnTo>
                    <a:cubicBezTo>
                      <a:pt x="f28" y="f29"/>
                      <a:pt x="f30" y="f31"/>
                      <a:pt x="f32" y="f33"/>
                    </a:cubicBezTo>
                    <a:cubicBezTo>
                      <a:pt x="f34" y="f35"/>
                      <a:pt x="f36" y="f37"/>
                      <a:pt x="f2" y="f38"/>
                    </a:cubicBezTo>
                    <a:cubicBezTo>
                      <a:pt x="f2" y="f38"/>
                      <a:pt x="f2" y="f38"/>
                      <a:pt x="f39" y="f40"/>
                    </a:cubicBezTo>
                    <a:lnTo>
                      <a:pt x="f41" y="f42"/>
                    </a:lnTo>
                    <a:cubicBezTo>
                      <a:pt x="f43" y="f44"/>
                      <a:pt x="f45" y="f46"/>
                      <a:pt x="f45" y="f47"/>
                    </a:cubicBezTo>
                    <a:cubicBezTo>
                      <a:pt x="f45" y="f48"/>
                      <a:pt x="f49" y="f50"/>
                      <a:pt x="f51" y="f52"/>
                    </a:cubicBezTo>
                    <a:cubicBezTo>
                      <a:pt x="f53" y="f54"/>
                      <a:pt x="f55" y="f56"/>
                      <a:pt x="f3" y="f2"/>
                    </a:cubicBezTo>
                    <a:close/>
                  </a:path>
                </a:pathLst>
              </a:custGeom>
              <a:solidFill>
                <a:srgbClr val="FFF7D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02" name="Freeform 254">
                <a:extLst>
                  <a:ext uri="{FF2B5EF4-FFF2-40B4-BE49-F238E27FC236}">
                    <a16:creationId xmlns:a16="http://schemas.microsoft.com/office/drawing/2014/main" id="{3EDD9E95-273F-4F88-BC7F-3000B8A27A73}"/>
                  </a:ext>
                </a:extLst>
              </p:cNvPr>
              <p:cNvSpPr/>
              <p:nvPr/>
            </p:nvSpPr>
            <p:spPr>
              <a:xfrm flipH="1">
                <a:off x="3380701" y="5335377"/>
                <a:ext cx="195992" cy="778273"/>
              </a:xfrm>
              <a:custGeom>
                <a:avLst/>
                <a:gdLst>
                  <a:gd name="f0" fmla="val w"/>
                  <a:gd name="f1" fmla="val h"/>
                  <a:gd name="f2" fmla="val 0"/>
                  <a:gd name="f3" fmla="val 245464"/>
                  <a:gd name="f4" fmla="val 943378"/>
                  <a:gd name="f5" fmla="val 27"/>
                  <a:gd name="f6" fmla="val 81354"/>
                  <a:gd name="f7" fmla="val 106426"/>
                  <a:gd name="f8" fmla="val 60840"/>
                  <a:gd name="f9" fmla="val 224024"/>
                  <a:gd name="f10" fmla="+- 0 0 4713"/>
                  <a:gd name="f11" fmla="val 578346"/>
                  <a:gd name="f12" fmla="val 42630"/>
                  <a:gd name="f13" fmla="val 807655"/>
                  <a:gd name="f14" fmla="val 100318"/>
                  <a:gd name="f15" fmla="val 61533"/>
                  <a:gd name="f16" fmla="val 11695"/>
                  <a:gd name="f17" fmla="val 817844"/>
                  <a:gd name="f18" fmla="+- 0 0 27905"/>
                  <a:gd name="f19" fmla="val 606641"/>
                  <a:gd name="f20" fmla="val 25407"/>
                  <a:gd name="f21" fmla="val 229624"/>
                  <a:gd name="f22" fmla="val 94408"/>
                  <a:gd name="f23" fmla="+- 0 0 7440"/>
                  <a:gd name="f24" fmla="*/ f0 1 245464"/>
                  <a:gd name="f25" fmla="*/ f1 1 943378"/>
                  <a:gd name="f26" fmla="+- f4 0 f2"/>
                  <a:gd name="f27" fmla="+- f3 0 f2"/>
                  <a:gd name="f28" fmla="*/ f27 1 245464"/>
                  <a:gd name="f29" fmla="*/ f26 1 943378"/>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245464" h="943378">
                    <a:moveTo>
                      <a:pt x="f3" y="f5"/>
                    </a:moveTo>
                    <a:cubicBezTo>
                      <a:pt x="f3" y="f5"/>
                      <a:pt x="f6" y="f7"/>
                      <a:pt x="f8" y="f9"/>
                    </a:cubicBezTo>
                    <a:cubicBezTo>
                      <a:pt x="f10" y="f11"/>
                      <a:pt x="f12" y="f13"/>
                      <a:pt x="f14" y="f4"/>
                    </a:cubicBezTo>
                    <a:lnTo>
                      <a:pt x="f15" y="f4"/>
                    </a:lnTo>
                    <a:cubicBezTo>
                      <a:pt x="f16" y="f17"/>
                      <a:pt x="f18" y="f19"/>
                      <a:pt x="f20" y="f21"/>
                    </a:cubicBezTo>
                    <a:cubicBezTo>
                      <a:pt x="f22" y="f23"/>
                      <a:pt x="f3" y="f5"/>
                      <a:pt x="f3" y="f5"/>
                    </a:cubicBezTo>
                    <a:close/>
                  </a:path>
                </a:pathLst>
              </a:custGeom>
              <a:solidFill>
                <a:srgbClr val="D2792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grpSp>
        <p:grpSp>
          <p:nvGrpSpPr>
            <p:cNvPr id="403" name="Group 350">
              <a:extLst>
                <a:ext uri="{FF2B5EF4-FFF2-40B4-BE49-F238E27FC236}">
                  <a16:creationId xmlns:a16="http://schemas.microsoft.com/office/drawing/2014/main" id="{8E355F04-E19F-4BBF-AB92-4EDC76CEAD20}"/>
                </a:ext>
              </a:extLst>
            </p:cNvPr>
            <p:cNvGrpSpPr/>
            <p:nvPr/>
          </p:nvGrpSpPr>
          <p:grpSpPr>
            <a:xfrm>
              <a:off x="-1591" y="4979813"/>
              <a:ext cx="1905307" cy="1904100"/>
              <a:chOff x="-1591" y="4979813"/>
              <a:chExt cx="1905307" cy="1904100"/>
            </a:xfrm>
          </p:grpSpPr>
          <p:sp>
            <p:nvSpPr>
              <p:cNvPr id="404" name="Freeform 343">
                <a:extLst>
                  <a:ext uri="{FF2B5EF4-FFF2-40B4-BE49-F238E27FC236}">
                    <a16:creationId xmlns:a16="http://schemas.microsoft.com/office/drawing/2014/main" id="{71FE2EAF-1BCB-4B30-BF8A-AE62977FE61B}"/>
                  </a:ext>
                </a:extLst>
              </p:cNvPr>
              <p:cNvSpPr/>
              <p:nvPr/>
            </p:nvSpPr>
            <p:spPr>
              <a:xfrm>
                <a:off x="-1591" y="4979813"/>
                <a:ext cx="1905307" cy="1904100"/>
              </a:xfrm>
              <a:custGeom>
                <a:avLst/>
                <a:gdLst>
                  <a:gd name="f0" fmla="val w"/>
                  <a:gd name="f1" fmla="val h"/>
                  <a:gd name="f2" fmla="val 0"/>
                  <a:gd name="f3" fmla="val 1522208"/>
                  <a:gd name="f4" fmla="val 1521243"/>
                  <a:gd name="f5" fmla="val 570110"/>
                  <a:gd name="f6" fmla="val 1095"/>
                  <a:gd name="f7" fmla="val 735670"/>
                  <a:gd name="f8" fmla="+- 0 0 14895"/>
                  <a:gd name="f9" fmla="val 813888"/>
                  <a:gd name="f10" fmla="val 149579"/>
                  <a:gd name="f11" fmla="val 813964"/>
                  <a:gd name="f12" fmla="val 149631"/>
                  <a:gd name="f13" fmla="val 1021636"/>
                  <a:gd name="f14" fmla="val 289387"/>
                  <a:gd name="f15" fmla="val 1130589"/>
                  <a:gd name="f16" fmla="val 303025"/>
                  <a:gd name="f17" fmla="val 1355344"/>
                  <a:gd name="f18" fmla="val 337124"/>
                  <a:gd name="f19" fmla="val 916807"/>
                  <a:gd name="f20" fmla="val 1090712"/>
                  <a:gd name="f21" fmla="val 1250371"/>
                  <a:gd name="f22" fmla="val 1459496"/>
                  <a:gd name="f23" fmla="val 1421991"/>
                  <a:gd name="f24" fmla="val 1392316"/>
                  <a:gd name="f25" fmla="val 453060"/>
                  <a:gd name="f26" fmla="val 143026"/>
                  <a:gd name="f27" fmla="val 316664"/>
                  <a:gd name="f28" fmla="val 214539"/>
                  <a:gd name="f29" fmla="val 388214"/>
                  <a:gd name="f30" fmla="val 84791"/>
                  <a:gd name="f31" fmla="val 493781"/>
                  <a:gd name="f32" fmla="val 20003"/>
                  <a:gd name="f33" fmla="val 521024"/>
                  <a:gd name="f34" fmla="val 9347"/>
                  <a:gd name="f35" fmla="val 546458"/>
                  <a:gd name="f36" fmla="val 3379"/>
                  <a:gd name="f37" fmla="*/ f0 1 1522208"/>
                  <a:gd name="f38" fmla="*/ f1 1 1521243"/>
                  <a:gd name="f39" fmla="+- f4 0 f2"/>
                  <a:gd name="f40" fmla="+- f3 0 f2"/>
                  <a:gd name="f41" fmla="*/ f40 1 1522208"/>
                  <a:gd name="f42" fmla="*/ f39 1 1521243"/>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1522208" h="1521243">
                    <a:moveTo>
                      <a:pt x="f5" y="f6"/>
                    </a:moveTo>
                    <a:cubicBezTo>
                      <a:pt x="f7" y="f8"/>
                      <a:pt x="f9" y="f10"/>
                      <a:pt x="f9" y="f10"/>
                    </a:cubicBezTo>
                    <a:cubicBezTo>
                      <a:pt x="f11" y="f12"/>
                      <a:pt x="f13" y="f14"/>
                      <a:pt x="f15" y="f16"/>
                    </a:cubicBezTo>
                    <a:cubicBezTo>
                      <a:pt x="f17" y="f18"/>
                      <a:pt x="f3" y="f19"/>
                      <a:pt x="f3" y="f20"/>
                    </a:cubicBezTo>
                    <a:cubicBezTo>
                      <a:pt x="f3" y="f21"/>
                      <a:pt x="f22" y="f23"/>
                      <a:pt x="f24" y="f4"/>
                    </a:cubicBezTo>
                    <a:lnTo>
                      <a:pt x="f2" y="f4"/>
                    </a:lnTo>
                    <a:cubicBezTo>
                      <a:pt x="f2" y="f25"/>
                      <a:pt x="f2" y="f25"/>
                      <a:pt x="f2" y="f25"/>
                    </a:cubicBezTo>
                    <a:cubicBezTo>
                      <a:pt x="f26" y="f27"/>
                      <a:pt x="f28" y="f18"/>
                      <a:pt x="f28" y="f18"/>
                    </a:cubicBezTo>
                    <a:cubicBezTo>
                      <a:pt x="f29" y="f30"/>
                      <a:pt x="f31" y="f32"/>
                      <a:pt x="f31" y="f32"/>
                    </a:cubicBezTo>
                    <a:cubicBezTo>
                      <a:pt x="f33" y="f34"/>
                      <a:pt x="f35" y="f36"/>
                      <a:pt x="f5" y="f6"/>
                    </a:cubicBezTo>
                    <a:close/>
                  </a:path>
                </a:pathLst>
              </a:custGeom>
              <a:solidFill>
                <a:srgbClr val="FFF7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05" name="Freeform 344">
                <a:extLst>
                  <a:ext uri="{FF2B5EF4-FFF2-40B4-BE49-F238E27FC236}">
                    <a16:creationId xmlns:a16="http://schemas.microsoft.com/office/drawing/2014/main" id="{53BF77DD-4352-4459-B035-3C3C350F4165}"/>
                  </a:ext>
                </a:extLst>
              </p:cNvPr>
              <p:cNvSpPr/>
              <p:nvPr/>
            </p:nvSpPr>
            <p:spPr>
              <a:xfrm>
                <a:off x="-1591" y="5361090"/>
                <a:ext cx="1784067" cy="1522823"/>
              </a:xfrm>
              <a:custGeom>
                <a:avLst/>
                <a:gdLst>
                  <a:gd name="f0" fmla="val w"/>
                  <a:gd name="f1" fmla="val h"/>
                  <a:gd name="f2" fmla="val 0"/>
                  <a:gd name="f3" fmla="val 1425345"/>
                  <a:gd name="f4" fmla="val 1216628"/>
                  <a:gd name="f5" fmla="val 661868"/>
                  <a:gd name="f6" fmla="val 221"/>
                  <a:gd name="f7" fmla="val 759828"/>
                  <a:gd name="f8" fmla="+- 0 0 2760"/>
                  <a:gd name="f9" fmla="val 856936"/>
                  <a:gd name="f10" fmla="val 24489"/>
                  <a:gd name="f11" fmla="val 909749"/>
                  <a:gd name="f12" fmla="val 84097"/>
                  <a:gd name="f13" fmla="val 1155074"/>
                  <a:gd name="f14" fmla="+- 0 0 1057"/>
                  <a:gd name="f15" fmla="val 1386770"/>
                  <a:gd name="f16" fmla="val 342962"/>
                  <a:gd name="f17" fmla="val 1420843"/>
                  <a:gd name="f18" fmla="val 741478"/>
                  <a:gd name="f19" fmla="val 1440113"/>
                  <a:gd name="f20" fmla="val 946949"/>
                  <a:gd name="f21" fmla="val 1397495"/>
                  <a:gd name="f22" fmla="val 1116107"/>
                  <a:gd name="f23" fmla="val 1293630"/>
                  <a:gd name="f24" fmla="val 42881"/>
                  <a:gd name="f25" fmla="val 19610"/>
                  <a:gd name="f26" fmla="val 1174130"/>
                  <a:gd name="f27" fmla="val 4386"/>
                  <a:gd name="f28" fmla="val 1121381"/>
                  <a:gd name="f29" fmla="val 1058248"/>
                  <a:gd name="f30" fmla="val 339556"/>
                  <a:gd name="f31" fmla="val 68146"/>
                  <a:gd name="f32" fmla="val 176062"/>
                  <a:gd name="f33" fmla="val 201031"/>
                  <a:gd name="f34" fmla="val 67066"/>
                  <a:gd name="f35" fmla="val 408876"/>
                  <a:gd name="f36" fmla="val 97721"/>
                  <a:gd name="f37" fmla="val 465096"/>
                  <a:gd name="f38" fmla="val 36411"/>
                  <a:gd name="f39" fmla="val 563908"/>
                  <a:gd name="f40" fmla="val 3201"/>
                  <a:gd name="f41" fmla="*/ f0 1 1425345"/>
                  <a:gd name="f42" fmla="*/ f1 1 1216628"/>
                  <a:gd name="f43" fmla="+- f4 0 f2"/>
                  <a:gd name="f44" fmla="+- f3 0 f2"/>
                  <a:gd name="f45" fmla="*/ f44 1 1425345"/>
                  <a:gd name="f46" fmla="*/ f43 1 1216628"/>
                  <a:gd name="f47" fmla="*/ f2 1 f45"/>
                  <a:gd name="f48" fmla="*/ f3 1 f45"/>
                  <a:gd name="f49" fmla="*/ f2 1 f46"/>
                  <a:gd name="f50" fmla="*/ f4 1 f46"/>
                  <a:gd name="f51" fmla="*/ f47 f41 1"/>
                  <a:gd name="f52" fmla="*/ f48 f41 1"/>
                  <a:gd name="f53" fmla="*/ f50 f42 1"/>
                  <a:gd name="f54" fmla="*/ f49 f42 1"/>
                </a:gdLst>
                <a:ahLst/>
                <a:cxnLst>
                  <a:cxn ang="3cd4">
                    <a:pos x="hc" y="t"/>
                  </a:cxn>
                  <a:cxn ang="0">
                    <a:pos x="r" y="vc"/>
                  </a:cxn>
                  <a:cxn ang="cd4">
                    <a:pos x="hc" y="b"/>
                  </a:cxn>
                  <a:cxn ang="cd2">
                    <a:pos x="l" y="vc"/>
                  </a:cxn>
                </a:cxnLst>
                <a:rect l="f51" t="f54" r="f52" b="f53"/>
                <a:pathLst>
                  <a:path w="1425345" h="1216628">
                    <a:moveTo>
                      <a:pt x="f5" y="f6"/>
                    </a:moveTo>
                    <a:cubicBezTo>
                      <a:pt x="f7" y="f8"/>
                      <a:pt x="f9" y="f10"/>
                      <a:pt x="f11" y="f12"/>
                    </a:cubicBezTo>
                    <a:cubicBezTo>
                      <a:pt x="f13" y="f14"/>
                      <a:pt x="f15" y="f16"/>
                      <a:pt x="f17" y="f18"/>
                    </a:cubicBezTo>
                    <a:cubicBezTo>
                      <a:pt x="f19" y="f20"/>
                      <a:pt x="f21" y="f22"/>
                      <a:pt x="f23" y="f4"/>
                    </a:cubicBezTo>
                    <a:lnTo>
                      <a:pt x="f24" y="f4"/>
                    </a:lnTo>
                    <a:cubicBezTo>
                      <a:pt x="f25" y="f26"/>
                      <a:pt x="f27" y="f28"/>
                      <a:pt x="f2" y="f29"/>
                    </a:cubicBezTo>
                    <a:cubicBezTo>
                      <a:pt x="f2" y="f30"/>
                      <a:pt x="f2" y="f30"/>
                      <a:pt x="f2" y="f30"/>
                    </a:cubicBezTo>
                    <a:cubicBezTo>
                      <a:pt x="f31" y="f32"/>
                      <a:pt x="f33" y="f34"/>
                      <a:pt x="f35" y="f36"/>
                    </a:cubicBezTo>
                    <a:cubicBezTo>
                      <a:pt x="f37" y="f38"/>
                      <a:pt x="f39" y="f40"/>
                      <a:pt x="f5" y="f6"/>
                    </a:cubicBezTo>
                    <a:close/>
                  </a:path>
                </a:pathLst>
              </a:custGeom>
              <a:solidFill>
                <a:srgbClr val="EB7F2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06" name="Freeform 345">
                <a:extLst>
                  <a:ext uri="{FF2B5EF4-FFF2-40B4-BE49-F238E27FC236}">
                    <a16:creationId xmlns:a16="http://schemas.microsoft.com/office/drawing/2014/main" id="{55E573B1-7CA5-41E2-A3EC-E4D4A9DD48ED}"/>
                  </a:ext>
                </a:extLst>
              </p:cNvPr>
              <p:cNvSpPr/>
              <p:nvPr/>
            </p:nvSpPr>
            <p:spPr>
              <a:xfrm>
                <a:off x="1136178" y="5465222"/>
                <a:ext cx="611120" cy="1418682"/>
              </a:xfrm>
              <a:custGeom>
                <a:avLst/>
                <a:gdLst>
                  <a:gd name="f0" fmla="val w"/>
                  <a:gd name="f1" fmla="val h"/>
                  <a:gd name="f2" fmla="val 0"/>
                  <a:gd name="f3" fmla="val 488244"/>
                  <a:gd name="f4" fmla="val 1133433"/>
                  <a:gd name="f5" fmla="val 19"/>
                  <a:gd name="f6" fmla="val 1"/>
                  <a:gd name="f7" fmla="val 198005"/>
                  <a:gd name="f8" fmla="val 10240"/>
                  <a:gd name="f9" fmla="val 293587"/>
                  <a:gd name="f10" fmla="val 136444"/>
                  <a:gd name="f11" fmla="val 416484"/>
                  <a:gd name="f12" fmla="val 307000"/>
                  <a:gd name="f13" fmla="val 522312"/>
                  <a:gd name="f14" fmla="val 576477"/>
                  <a:gd name="f15" fmla="val 477933"/>
                  <a:gd name="f16" fmla="val 873243"/>
                  <a:gd name="f17" fmla="val 461002"/>
                  <a:gd name="f18" fmla="val 984148"/>
                  <a:gd name="f19" fmla="val 420227"/>
                  <a:gd name="f20" fmla="val 1074335"/>
                  <a:gd name="f21" fmla="val 368535"/>
                  <a:gd name="f22" fmla="val 288146"/>
                  <a:gd name="f23" fmla="val 375830"/>
                  <a:gd name="f24" fmla="val 1059353"/>
                  <a:gd name="f25" fmla="val 467599"/>
                  <a:gd name="f26" fmla="val 915517"/>
                  <a:gd name="f27" fmla="val 436967"/>
                  <a:gd name="f28" fmla="val 651522"/>
                  <a:gd name="f29" fmla="val 392588"/>
                  <a:gd name="f30" fmla="val 262655"/>
                  <a:gd name="f31" fmla="val 232139"/>
                  <a:gd name="f32" fmla="val 112567"/>
                  <a:gd name="f33" fmla="val 153621"/>
                  <a:gd name="f34" fmla="val 75045"/>
                  <a:gd name="f35" fmla="val 75104"/>
                  <a:gd name="f36" fmla="val 37522"/>
                  <a:gd name="f37" fmla="*/ f0 1 488244"/>
                  <a:gd name="f38" fmla="*/ f1 1 1133433"/>
                  <a:gd name="f39" fmla="+- f4 0 f2"/>
                  <a:gd name="f40" fmla="+- f3 0 f2"/>
                  <a:gd name="f41" fmla="*/ f40 1 488244"/>
                  <a:gd name="f42" fmla="*/ f39 1 1133433"/>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488244" h="1133433">
                    <a:moveTo>
                      <a:pt x="f2" y="f2"/>
                    </a:moveTo>
                    <a:cubicBezTo>
                      <a:pt x="f5" y="f6"/>
                      <a:pt x="f7" y="f8"/>
                      <a:pt x="f9" y="f10"/>
                    </a:cubicBezTo>
                    <a:cubicBezTo>
                      <a:pt x="f11" y="f12"/>
                      <a:pt x="f13" y="f14"/>
                      <a:pt x="f15" y="f16"/>
                    </a:cubicBezTo>
                    <a:cubicBezTo>
                      <a:pt x="f17" y="f18"/>
                      <a:pt x="f19" y="f20"/>
                      <a:pt x="f21" y="f4"/>
                    </a:cubicBezTo>
                    <a:lnTo>
                      <a:pt x="f22" y="f4"/>
                    </a:lnTo>
                    <a:cubicBezTo>
                      <a:pt x="f23" y="f24"/>
                      <a:pt x="f25" y="f26"/>
                      <a:pt x="f27" y="f28"/>
                    </a:cubicBezTo>
                    <a:cubicBezTo>
                      <a:pt x="f29" y="f30"/>
                      <a:pt x="f31" y="f32"/>
                      <a:pt x="f33" y="f34"/>
                    </a:cubicBezTo>
                    <a:cubicBezTo>
                      <a:pt x="f35" y="f36"/>
                      <a:pt x="f2" y="f2"/>
                      <a:pt x="f2" y="f2"/>
                    </a:cubicBezTo>
                    <a:close/>
                  </a:path>
                </a:pathLst>
              </a:custGeom>
              <a:solidFill>
                <a:srgbClr val="9C552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07" name="Freeform 346">
                <a:extLst>
                  <a:ext uri="{FF2B5EF4-FFF2-40B4-BE49-F238E27FC236}">
                    <a16:creationId xmlns:a16="http://schemas.microsoft.com/office/drawing/2014/main" id="{31B18CEC-0501-4BC6-948F-2C49A5C5809C}"/>
                  </a:ext>
                </a:extLst>
              </p:cNvPr>
              <p:cNvSpPr/>
              <p:nvPr/>
            </p:nvSpPr>
            <p:spPr>
              <a:xfrm>
                <a:off x="1038657" y="5631378"/>
                <a:ext cx="464743" cy="1210409"/>
              </a:xfrm>
              <a:custGeom>
                <a:avLst/>
                <a:gdLst>
                  <a:gd name="f0" fmla="val 10800000"/>
                  <a:gd name="f1" fmla="val 5400000"/>
                  <a:gd name="f2" fmla="val 180"/>
                  <a:gd name="f3" fmla="val w"/>
                  <a:gd name="f4" fmla="val h"/>
                  <a:gd name="f5" fmla="val 0"/>
                  <a:gd name="f6" fmla="val 96"/>
                  <a:gd name="f7" fmla="val 311"/>
                  <a:gd name="f8" fmla="val 80"/>
                  <a:gd name="f9" fmla="val 108"/>
                  <a:gd name="f10" fmla="val 185"/>
                  <a:gd name="f11" fmla="val 89"/>
                  <a:gd name="f12" fmla="val 248"/>
                  <a:gd name="f13" fmla="val 74"/>
                  <a:gd name="f14" fmla="val 284"/>
                  <a:gd name="f15" fmla="val 64"/>
                  <a:gd name="f16" fmla="val 309"/>
                  <a:gd name="f17" fmla="val 49"/>
                  <a:gd name="f18" fmla="val 79"/>
                  <a:gd name="f19" fmla="val 255"/>
                  <a:gd name="f20" fmla="val 70"/>
                  <a:gd name="f21" fmla="val 122"/>
                  <a:gd name="f22" fmla="val 65"/>
                  <a:gd name="f23" fmla="val 40"/>
                  <a:gd name="f24" fmla="val 62"/>
                  <a:gd name="f25" fmla="val 4"/>
                  <a:gd name="f26" fmla="+- 0 0 -90"/>
                  <a:gd name="f27" fmla="*/ f3 1 96"/>
                  <a:gd name="f28" fmla="*/ f4 1 311"/>
                  <a:gd name="f29" fmla="+- f7 0 f5"/>
                  <a:gd name="f30" fmla="+- f6 0 f5"/>
                  <a:gd name="f31" fmla="*/ f26 f0 1"/>
                  <a:gd name="f32" fmla="*/ f30 1 96"/>
                  <a:gd name="f33" fmla="*/ f29 1 311"/>
                  <a:gd name="f34" fmla="*/ 80 f30 1"/>
                  <a:gd name="f35" fmla="*/ 108 f29 1"/>
                  <a:gd name="f36" fmla="*/ 74 f30 1"/>
                  <a:gd name="f37" fmla="*/ 284 f29 1"/>
                  <a:gd name="f38" fmla="*/ 49 f30 1"/>
                  <a:gd name="f39" fmla="*/ 311 f29 1"/>
                  <a:gd name="f40" fmla="*/ 70 f30 1"/>
                  <a:gd name="f41" fmla="*/ 122 f29 1"/>
                  <a:gd name="f42" fmla="*/ 0 f30 1"/>
                  <a:gd name="f43" fmla="*/ 0 f29 1"/>
                  <a:gd name="f44" fmla="*/ f31 1 f2"/>
                  <a:gd name="f45" fmla="*/ f34 1 96"/>
                  <a:gd name="f46" fmla="*/ f35 1 311"/>
                  <a:gd name="f47" fmla="*/ f36 1 96"/>
                  <a:gd name="f48" fmla="*/ f37 1 311"/>
                  <a:gd name="f49" fmla="*/ f38 1 96"/>
                  <a:gd name="f50" fmla="*/ f39 1 311"/>
                  <a:gd name="f51" fmla="*/ f40 1 96"/>
                  <a:gd name="f52" fmla="*/ f41 1 311"/>
                  <a:gd name="f53" fmla="*/ f42 1 96"/>
                  <a:gd name="f54" fmla="*/ f43 1 311"/>
                  <a:gd name="f55" fmla="*/ 0 1 f32"/>
                  <a:gd name="f56" fmla="*/ f6 1 f32"/>
                  <a:gd name="f57" fmla="*/ 0 1 f33"/>
                  <a:gd name="f58" fmla="*/ f7 1 f33"/>
                  <a:gd name="f59" fmla="+- f44 0 f1"/>
                  <a:gd name="f60" fmla="*/ f45 1 f32"/>
                  <a:gd name="f61" fmla="*/ f46 1 f33"/>
                  <a:gd name="f62" fmla="*/ f47 1 f32"/>
                  <a:gd name="f63" fmla="*/ f48 1 f33"/>
                  <a:gd name="f64" fmla="*/ f49 1 f32"/>
                  <a:gd name="f65" fmla="*/ f50 1 f33"/>
                  <a:gd name="f66" fmla="*/ f51 1 f32"/>
                  <a:gd name="f67" fmla="*/ f52 1 f33"/>
                  <a:gd name="f68" fmla="*/ f53 1 f32"/>
                  <a:gd name="f69" fmla="*/ f54 1 f33"/>
                  <a:gd name="f70" fmla="*/ f55 f27 1"/>
                  <a:gd name="f71" fmla="*/ f56 f27 1"/>
                  <a:gd name="f72" fmla="*/ f58 f28 1"/>
                  <a:gd name="f73" fmla="*/ f57 f28 1"/>
                  <a:gd name="f74" fmla="*/ f60 f27 1"/>
                  <a:gd name="f75" fmla="*/ f61 f28 1"/>
                  <a:gd name="f76" fmla="*/ f62 f27 1"/>
                  <a:gd name="f77" fmla="*/ f63 f28 1"/>
                  <a:gd name="f78" fmla="*/ f64 f27 1"/>
                  <a:gd name="f79" fmla="*/ f65 f28 1"/>
                  <a:gd name="f80" fmla="*/ f66 f27 1"/>
                  <a:gd name="f81" fmla="*/ f67 f28 1"/>
                  <a:gd name="f82" fmla="*/ f68 f27 1"/>
                  <a:gd name="f83" fmla="*/ f69 f28 1"/>
                </a:gdLst>
                <a:ahLst/>
                <a:cxnLst>
                  <a:cxn ang="3cd4">
                    <a:pos x="hc" y="t"/>
                  </a:cxn>
                  <a:cxn ang="0">
                    <a:pos x="r" y="vc"/>
                  </a:cxn>
                  <a:cxn ang="cd4">
                    <a:pos x="hc" y="b"/>
                  </a:cxn>
                  <a:cxn ang="cd2">
                    <a:pos x="l" y="vc"/>
                  </a:cxn>
                  <a:cxn ang="f59">
                    <a:pos x="f74" y="f75"/>
                  </a:cxn>
                  <a:cxn ang="f59">
                    <a:pos x="f76" y="f77"/>
                  </a:cxn>
                  <a:cxn ang="f59">
                    <a:pos x="f78" y="f79"/>
                  </a:cxn>
                  <a:cxn ang="f59">
                    <a:pos x="f80" y="f81"/>
                  </a:cxn>
                  <a:cxn ang="f59">
                    <a:pos x="f82" y="f83"/>
                  </a:cxn>
                  <a:cxn ang="f59">
                    <a:pos x="f74" y="f75"/>
                  </a:cxn>
                </a:cxnLst>
                <a:rect l="f70" t="f73" r="f71" b="f72"/>
                <a:pathLst>
                  <a:path w="96" h="311">
                    <a:moveTo>
                      <a:pt x="f8" y="f9"/>
                    </a:moveTo>
                    <a:cubicBezTo>
                      <a:pt x="f6" y="f10"/>
                      <a:pt x="f11" y="f12"/>
                      <a:pt x="f13" y="f14"/>
                    </a:cubicBezTo>
                    <a:cubicBezTo>
                      <a:pt x="f15" y="f16"/>
                      <a:pt x="f17" y="f7"/>
                      <a:pt x="f17" y="f7"/>
                    </a:cubicBezTo>
                    <a:cubicBezTo>
                      <a:pt x="f17" y="f7"/>
                      <a:pt x="f18" y="f19"/>
                      <a:pt x="f20" y="f21"/>
                    </a:cubicBezTo>
                    <a:cubicBezTo>
                      <a:pt x="f22" y="f23"/>
                      <a:pt x="f5" y="f5"/>
                      <a:pt x="f5" y="f5"/>
                    </a:cubicBezTo>
                    <a:cubicBezTo>
                      <a:pt x="f5" y="f5"/>
                      <a:pt x="f24" y="f25"/>
                      <a:pt x="f8" y="f9"/>
                    </a:cubicBezTo>
                    <a:close/>
                  </a:path>
                </a:pathLst>
              </a:custGeom>
              <a:solidFill>
                <a:srgbClr val="9C552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08" name="Freeform 347">
                <a:extLst>
                  <a:ext uri="{FF2B5EF4-FFF2-40B4-BE49-F238E27FC236}">
                    <a16:creationId xmlns:a16="http://schemas.microsoft.com/office/drawing/2014/main" id="{2520187D-DB92-4B34-ADB1-D2F54C459D82}"/>
                  </a:ext>
                </a:extLst>
              </p:cNvPr>
              <p:cNvSpPr/>
              <p:nvPr/>
            </p:nvSpPr>
            <p:spPr>
              <a:xfrm>
                <a:off x="240414" y="5631378"/>
                <a:ext cx="210696" cy="1157840"/>
              </a:xfrm>
              <a:custGeom>
                <a:avLst/>
                <a:gdLst>
                  <a:gd name="f0" fmla="val 10800000"/>
                  <a:gd name="f1" fmla="val 5400000"/>
                  <a:gd name="f2" fmla="val 180"/>
                  <a:gd name="f3" fmla="val w"/>
                  <a:gd name="f4" fmla="val h"/>
                  <a:gd name="f5" fmla="val 0"/>
                  <a:gd name="f6" fmla="val 63"/>
                  <a:gd name="f7" fmla="val 329"/>
                  <a:gd name="f8" fmla="val 49"/>
                  <a:gd name="f9" fmla="val 19"/>
                  <a:gd name="f10" fmla="val 32"/>
                  <a:gd name="f11" fmla="val 16"/>
                  <a:gd name="f12" fmla="val 104"/>
                  <a:gd name="f13" fmla="val 11"/>
                  <a:gd name="f14" fmla="val 195"/>
                  <a:gd name="f15" fmla="val 54"/>
                  <a:gd name="f16" fmla="val 322"/>
                  <a:gd name="f17" fmla="val 47"/>
                  <a:gd name="f18" fmla="val 321"/>
                  <a:gd name="f19" fmla="val 18"/>
                  <a:gd name="f20" fmla="val 280"/>
                  <a:gd name="f21" fmla="val 187"/>
                  <a:gd name="f22" fmla="val 1"/>
                  <a:gd name="f23" fmla="val 101"/>
                  <a:gd name="f24" fmla="val 15"/>
                  <a:gd name="f25" fmla="+- 0 0 -90"/>
                  <a:gd name="f26" fmla="*/ f3 1 63"/>
                  <a:gd name="f27" fmla="*/ f4 1 329"/>
                  <a:gd name="f28" fmla="+- f7 0 f5"/>
                  <a:gd name="f29" fmla="+- f6 0 f5"/>
                  <a:gd name="f30" fmla="*/ f25 f0 1"/>
                  <a:gd name="f31" fmla="*/ f29 1 63"/>
                  <a:gd name="f32" fmla="*/ f28 1 329"/>
                  <a:gd name="f33" fmla="*/ 49 f29 1"/>
                  <a:gd name="f34" fmla="*/ 0 f28 1"/>
                  <a:gd name="f35" fmla="*/ 16 f29 1"/>
                  <a:gd name="f36" fmla="*/ 104 f28 1"/>
                  <a:gd name="f37" fmla="*/ 63 f29 1"/>
                  <a:gd name="f38" fmla="*/ 329 f28 1"/>
                  <a:gd name="f39" fmla="*/ 47 f29 1"/>
                  <a:gd name="f40" fmla="*/ 321 f28 1"/>
                  <a:gd name="f41" fmla="*/ 1 f29 1"/>
                  <a:gd name="f42" fmla="*/ 101 f28 1"/>
                  <a:gd name="f43" fmla="*/ f30 1 f2"/>
                  <a:gd name="f44" fmla="*/ f33 1 63"/>
                  <a:gd name="f45" fmla="*/ f34 1 329"/>
                  <a:gd name="f46" fmla="*/ f35 1 63"/>
                  <a:gd name="f47" fmla="*/ f36 1 329"/>
                  <a:gd name="f48" fmla="*/ f37 1 63"/>
                  <a:gd name="f49" fmla="*/ f38 1 329"/>
                  <a:gd name="f50" fmla="*/ f39 1 63"/>
                  <a:gd name="f51" fmla="*/ f40 1 329"/>
                  <a:gd name="f52" fmla="*/ f41 1 63"/>
                  <a:gd name="f53" fmla="*/ f42 1 329"/>
                  <a:gd name="f54" fmla="*/ 0 1 f31"/>
                  <a:gd name="f55" fmla="*/ f6 1 f31"/>
                  <a:gd name="f56" fmla="*/ 0 1 f32"/>
                  <a:gd name="f57" fmla="*/ f7 1 f32"/>
                  <a:gd name="f58" fmla="+- f43 0 f1"/>
                  <a:gd name="f59" fmla="*/ f44 1 f31"/>
                  <a:gd name="f60" fmla="*/ f45 1 f32"/>
                  <a:gd name="f61" fmla="*/ f46 1 f31"/>
                  <a:gd name="f62" fmla="*/ f47 1 f32"/>
                  <a:gd name="f63" fmla="*/ f48 1 f31"/>
                  <a:gd name="f64" fmla="*/ f49 1 f32"/>
                  <a:gd name="f65" fmla="*/ f50 1 f31"/>
                  <a:gd name="f66" fmla="*/ f51 1 f32"/>
                  <a:gd name="f67" fmla="*/ f52 1 f31"/>
                  <a:gd name="f68" fmla="*/ f53 1 f32"/>
                  <a:gd name="f69" fmla="*/ f54 f26 1"/>
                  <a:gd name="f70" fmla="*/ f55 f26 1"/>
                  <a:gd name="f71" fmla="*/ f57 f27 1"/>
                  <a:gd name="f72" fmla="*/ f56 f27 1"/>
                  <a:gd name="f73" fmla="*/ f59 f26 1"/>
                  <a:gd name="f74" fmla="*/ f60 f27 1"/>
                  <a:gd name="f75" fmla="*/ f61 f26 1"/>
                  <a:gd name="f76" fmla="*/ f62 f27 1"/>
                  <a:gd name="f77" fmla="*/ f63 f26 1"/>
                  <a:gd name="f78" fmla="*/ f64 f27 1"/>
                  <a:gd name="f79" fmla="*/ f65 f26 1"/>
                  <a:gd name="f80" fmla="*/ f66 f27 1"/>
                  <a:gd name="f81" fmla="*/ f67 f26 1"/>
                  <a:gd name="f82" fmla="*/ f68 f27 1"/>
                </a:gdLst>
                <a:ahLst/>
                <a:cxnLst>
                  <a:cxn ang="3cd4">
                    <a:pos x="hc" y="t"/>
                  </a:cxn>
                  <a:cxn ang="0">
                    <a:pos x="r" y="vc"/>
                  </a:cxn>
                  <a:cxn ang="cd4">
                    <a:pos x="hc" y="b"/>
                  </a:cxn>
                  <a:cxn ang="cd2">
                    <a:pos x="l" y="vc"/>
                  </a:cxn>
                  <a:cxn ang="f58">
                    <a:pos x="f73" y="f74"/>
                  </a:cxn>
                  <a:cxn ang="f58">
                    <a:pos x="f75" y="f76"/>
                  </a:cxn>
                  <a:cxn ang="f58">
                    <a:pos x="f77" y="f78"/>
                  </a:cxn>
                  <a:cxn ang="f58">
                    <a:pos x="f79" y="f80"/>
                  </a:cxn>
                  <a:cxn ang="f58">
                    <a:pos x="f81" y="f82"/>
                  </a:cxn>
                  <a:cxn ang="f58">
                    <a:pos x="f73" y="f74"/>
                  </a:cxn>
                </a:cxnLst>
                <a:rect l="f69" t="f72" r="f70" b="f71"/>
                <a:pathLst>
                  <a:path w="63" h="329">
                    <a:moveTo>
                      <a:pt x="f8" y="f5"/>
                    </a:moveTo>
                    <a:cubicBezTo>
                      <a:pt x="f8" y="f5"/>
                      <a:pt x="f9" y="f10"/>
                      <a:pt x="f11" y="f12"/>
                    </a:cubicBezTo>
                    <a:cubicBezTo>
                      <a:pt x="f13" y="f14"/>
                      <a:pt x="f6" y="f7"/>
                      <a:pt x="f6" y="f7"/>
                    </a:cubicBezTo>
                    <a:cubicBezTo>
                      <a:pt x="f6" y="f7"/>
                      <a:pt x="f15" y="f16"/>
                      <a:pt x="f17" y="f18"/>
                    </a:cubicBezTo>
                    <a:cubicBezTo>
                      <a:pt x="f19" y="f20"/>
                      <a:pt x="f5" y="f21"/>
                      <a:pt x="f22" y="f23"/>
                    </a:cubicBezTo>
                    <a:cubicBezTo>
                      <a:pt x="f22" y="f24"/>
                      <a:pt x="f8" y="f5"/>
                      <a:pt x="f8" y="f5"/>
                    </a:cubicBezTo>
                    <a:close/>
                  </a:path>
                </a:pathLst>
              </a:custGeom>
              <a:solidFill>
                <a:srgbClr val="9C552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09" name="Freeform 348">
                <a:extLst>
                  <a:ext uri="{FF2B5EF4-FFF2-40B4-BE49-F238E27FC236}">
                    <a16:creationId xmlns:a16="http://schemas.microsoft.com/office/drawing/2014/main" id="{532A44C8-ECCC-48F5-9490-4B0FAD63B0E1}"/>
                  </a:ext>
                </a:extLst>
              </p:cNvPr>
              <p:cNvSpPr/>
              <p:nvPr/>
            </p:nvSpPr>
            <p:spPr>
              <a:xfrm>
                <a:off x="402948" y="5102223"/>
                <a:ext cx="724195" cy="462329"/>
              </a:xfrm>
              <a:custGeom>
                <a:avLst/>
                <a:gdLst>
                  <a:gd name="f0" fmla="val 10800000"/>
                  <a:gd name="f1" fmla="val 5400000"/>
                  <a:gd name="f2" fmla="val 180"/>
                  <a:gd name="f3" fmla="val w"/>
                  <a:gd name="f4" fmla="val h"/>
                  <a:gd name="f5" fmla="val 0"/>
                  <a:gd name="f6" fmla="val 170"/>
                  <a:gd name="f7" fmla="val 108"/>
                  <a:gd name="f8" fmla="val 70"/>
                  <a:gd name="f9" fmla="val 98"/>
                  <a:gd name="f10" fmla="val 96"/>
                  <a:gd name="f11" fmla="val 28"/>
                  <a:gd name="f12" fmla="val 107"/>
                  <a:gd name="f13" fmla="val 35"/>
                  <a:gd name="f14" fmla="val 138"/>
                  <a:gd name="f15" fmla="val 47"/>
                  <a:gd name="f16" fmla="val 168"/>
                  <a:gd name="f17" fmla="val 58"/>
                  <a:gd name="f18" fmla="val 87"/>
                  <a:gd name="f19" fmla="val 110"/>
                  <a:gd name="f20" fmla="val 4"/>
                  <a:gd name="f21" fmla="val 3"/>
                  <a:gd name="f22" fmla="val 84"/>
                  <a:gd name="f23" fmla="val 60"/>
                  <a:gd name="f24" fmla="+- 0 0 -90"/>
                  <a:gd name="f25" fmla="*/ f3 1 170"/>
                  <a:gd name="f26" fmla="*/ f4 1 108"/>
                  <a:gd name="f27" fmla="+- f7 0 f5"/>
                  <a:gd name="f28" fmla="+- f6 0 f5"/>
                  <a:gd name="f29" fmla="*/ f24 f0 1"/>
                  <a:gd name="f30" fmla="*/ f28 1 170"/>
                  <a:gd name="f31" fmla="*/ f27 1 108"/>
                  <a:gd name="f32" fmla="*/ 70 f28 1"/>
                  <a:gd name="f33" fmla="*/ 0 f27 1"/>
                  <a:gd name="f34" fmla="*/ 98 f28 1"/>
                  <a:gd name="f35" fmla="*/ 96 f28 1"/>
                  <a:gd name="f36" fmla="*/ 28 f27 1"/>
                  <a:gd name="f37" fmla="*/ 138 f28 1"/>
                  <a:gd name="f38" fmla="*/ 47 f27 1"/>
                  <a:gd name="f39" fmla="*/ 170 f28 1"/>
                  <a:gd name="f40" fmla="*/ 87 f27 1"/>
                  <a:gd name="f41" fmla="*/ 3 f28 1"/>
                  <a:gd name="f42" fmla="*/ 84 f27 1"/>
                  <a:gd name="f43" fmla="*/ f29 1 f2"/>
                  <a:gd name="f44" fmla="*/ f32 1 170"/>
                  <a:gd name="f45" fmla="*/ f33 1 108"/>
                  <a:gd name="f46" fmla="*/ f34 1 170"/>
                  <a:gd name="f47" fmla="*/ f35 1 170"/>
                  <a:gd name="f48" fmla="*/ f36 1 108"/>
                  <a:gd name="f49" fmla="*/ f37 1 170"/>
                  <a:gd name="f50" fmla="*/ f38 1 108"/>
                  <a:gd name="f51" fmla="*/ f39 1 170"/>
                  <a:gd name="f52" fmla="*/ f40 1 108"/>
                  <a:gd name="f53" fmla="*/ f41 1 170"/>
                  <a:gd name="f54" fmla="*/ f42 1 108"/>
                  <a:gd name="f55" fmla="*/ 0 1 f30"/>
                  <a:gd name="f56" fmla="*/ f6 1 f30"/>
                  <a:gd name="f57" fmla="*/ 0 1 f31"/>
                  <a:gd name="f58" fmla="*/ f7 1 f31"/>
                  <a:gd name="f59" fmla="+- f43 0 f1"/>
                  <a:gd name="f60" fmla="*/ f44 1 f30"/>
                  <a:gd name="f61" fmla="*/ f45 1 f31"/>
                  <a:gd name="f62" fmla="*/ f46 1 f30"/>
                  <a:gd name="f63" fmla="*/ f47 1 f30"/>
                  <a:gd name="f64" fmla="*/ f48 1 f31"/>
                  <a:gd name="f65" fmla="*/ f49 1 f30"/>
                  <a:gd name="f66" fmla="*/ f50 1 f31"/>
                  <a:gd name="f67" fmla="*/ f51 1 f30"/>
                  <a:gd name="f68" fmla="*/ f52 1 f31"/>
                  <a:gd name="f69" fmla="*/ f53 1 f30"/>
                  <a:gd name="f70" fmla="*/ f54 1 f31"/>
                  <a:gd name="f71" fmla="*/ f55 f25 1"/>
                  <a:gd name="f72" fmla="*/ f56 f25 1"/>
                  <a:gd name="f73" fmla="*/ f58 f26 1"/>
                  <a:gd name="f74" fmla="*/ f57 f26 1"/>
                  <a:gd name="f75" fmla="*/ f60 f25 1"/>
                  <a:gd name="f76" fmla="*/ f61 f26 1"/>
                  <a:gd name="f77" fmla="*/ f62 f25 1"/>
                  <a:gd name="f78" fmla="*/ f63 f25 1"/>
                  <a:gd name="f79" fmla="*/ f64 f26 1"/>
                  <a:gd name="f80" fmla="*/ f65 f25 1"/>
                  <a:gd name="f81" fmla="*/ f66 f26 1"/>
                  <a:gd name="f82" fmla="*/ f67 f25 1"/>
                  <a:gd name="f83" fmla="*/ f68 f26 1"/>
                  <a:gd name="f84" fmla="*/ f69 f25 1"/>
                  <a:gd name="f85" fmla="*/ f70 f26 1"/>
                </a:gdLst>
                <a:ahLst/>
                <a:cxnLst>
                  <a:cxn ang="3cd4">
                    <a:pos x="hc" y="t"/>
                  </a:cxn>
                  <a:cxn ang="0">
                    <a:pos x="r" y="vc"/>
                  </a:cxn>
                  <a:cxn ang="cd4">
                    <a:pos x="hc" y="b"/>
                  </a:cxn>
                  <a:cxn ang="cd2">
                    <a:pos x="l" y="vc"/>
                  </a:cxn>
                  <a:cxn ang="f59">
                    <a:pos x="f75" y="f76"/>
                  </a:cxn>
                  <a:cxn ang="f59">
                    <a:pos x="f77" y="f76"/>
                  </a:cxn>
                  <a:cxn ang="f59">
                    <a:pos x="f78" y="f79"/>
                  </a:cxn>
                  <a:cxn ang="f59">
                    <a:pos x="f80" y="f81"/>
                  </a:cxn>
                  <a:cxn ang="f59">
                    <a:pos x="f82" y="f83"/>
                  </a:cxn>
                  <a:cxn ang="f59">
                    <a:pos x="f84" y="f85"/>
                  </a:cxn>
                  <a:cxn ang="f59">
                    <a:pos x="f75" y="f76"/>
                  </a:cxn>
                </a:cxnLst>
                <a:rect l="f71" t="f74" r="f72" b="f73"/>
                <a:pathLst>
                  <a:path w="170" h="108">
                    <a:moveTo>
                      <a:pt x="f8" y="f5"/>
                    </a:moveTo>
                    <a:cubicBezTo>
                      <a:pt x="f8" y="f5"/>
                      <a:pt x="f8" y="f5"/>
                      <a:pt x="f9" y="f5"/>
                    </a:cubicBezTo>
                    <a:cubicBezTo>
                      <a:pt x="f9" y="f5"/>
                      <a:pt x="f9" y="f5"/>
                      <a:pt x="f10" y="f11"/>
                    </a:cubicBezTo>
                    <a:cubicBezTo>
                      <a:pt x="f10" y="f11"/>
                      <a:pt x="f12" y="f13"/>
                      <a:pt x="f14" y="f15"/>
                    </a:cubicBezTo>
                    <a:cubicBezTo>
                      <a:pt x="f16" y="f17"/>
                      <a:pt x="f6" y="f18"/>
                      <a:pt x="f6" y="f18"/>
                    </a:cubicBezTo>
                    <a:cubicBezTo>
                      <a:pt x="f19" y="f12"/>
                      <a:pt x="f20" y="f7"/>
                      <a:pt x="f21" y="f22"/>
                    </a:cubicBezTo>
                    <a:cubicBezTo>
                      <a:pt x="f5" y="f23"/>
                      <a:pt x="f8" y="f5"/>
                      <a:pt x="f8" y="f5"/>
                    </a:cubicBezTo>
                    <a:close/>
                  </a:path>
                </a:pathLst>
              </a:custGeom>
              <a:solidFill>
                <a:srgbClr val="6F863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10" name="Freeform 349">
                <a:extLst>
                  <a:ext uri="{FF2B5EF4-FFF2-40B4-BE49-F238E27FC236}">
                    <a16:creationId xmlns:a16="http://schemas.microsoft.com/office/drawing/2014/main" id="{F44E6AF9-6B8D-400B-9B70-1BA804C25A0A}"/>
                  </a:ext>
                </a:extLst>
              </p:cNvPr>
              <p:cNvSpPr/>
              <p:nvPr/>
            </p:nvSpPr>
            <p:spPr>
              <a:xfrm>
                <a:off x="346969" y="5102223"/>
                <a:ext cx="614028" cy="516507"/>
              </a:xfrm>
              <a:custGeom>
                <a:avLst/>
                <a:gdLst>
                  <a:gd name="f0" fmla="val 10800000"/>
                  <a:gd name="f1" fmla="val 5400000"/>
                  <a:gd name="f2" fmla="val 180"/>
                  <a:gd name="f3" fmla="val w"/>
                  <a:gd name="f4" fmla="val h"/>
                  <a:gd name="f5" fmla="val 0"/>
                  <a:gd name="f6" fmla="val 144"/>
                  <a:gd name="f7" fmla="val 121"/>
                  <a:gd name="f8" fmla="val 83"/>
                  <a:gd name="f9" fmla="val 49"/>
                  <a:gd name="f10" fmla="val 39"/>
                  <a:gd name="f11" fmla="val 47"/>
                  <a:gd name="f12" fmla="val 52"/>
                  <a:gd name="f13" fmla="val 46"/>
                  <a:gd name="f14" fmla="val 65"/>
                  <a:gd name="f15" fmla="val 88"/>
                  <a:gd name="f16" fmla="val 92"/>
                  <a:gd name="f17" fmla="val 80"/>
                  <a:gd name="f18" fmla="val 110"/>
                  <a:gd name="f19" fmla="val 133"/>
                  <a:gd name="f20" fmla="val 96"/>
                  <a:gd name="f21" fmla="val 119"/>
                  <a:gd name="f22" fmla="val 112"/>
                  <a:gd name="f23" fmla="val 74"/>
                  <a:gd name="f24" fmla="val 32"/>
                  <a:gd name="f25" fmla="val 107"/>
                  <a:gd name="f26" fmla="val 15"/>
                  <a:gd name="f27" fmla="val 73"/>
                  <a:gd name="f28" fmla="val 27"/>
                  <a:gd name="f29" fmla="val 50"/>
                  <a:gd name="f30" fmla="val 42"/>
                  <a:gd name="f31" fmla="val 21"/>
                  <a:gd name="f32" fmla="+- 0 0 -90"/>
                  <a:gd name="f33" fmla="*/ f3 1 144"/>
                  <a:gd name="f34" fmla="*/ f4 1 121"/>
                  <a:gd name="f35" fmla="+- f7 0 f5"/>
                  <a:gd name="f36" fmla="+- f6 0 f5"/>
                  <a:gd name="f37" fmla="*/ f32 f0 1"/>
                  <a:gd name="f38" fmla="*/ f36 1 144"/>
                  <a:gd name="f39" fmla="*/ f35 1 121"/>
                  <a:gd name="f40" fmla="*/ 83 f36 1"/>
                  <a:gd name="f41" fmla="*/ 0 f35 1"/>
                  <a:gd name="f42" fmla="*/ 47 f36 1"/>
                  <a:gd name="f43" fmla="*/ 52 f35 1"/>
                  <a:gd name="f44" fmla="*/ 52 f36 1"/>
                  <a:gd name="f45" fmla="*/ 92 f35 1"/>
                  <a:gd name="f46" fmla="*/ 144 f36 1"/>
                  <a:gd name="f47" fmla="*/ 96 f35 1"/>
                  <a:gd name="f48" fmla="*/ 32 f36 1"/>
                  <a:gd name="f49" fmla="*/ 107 f35 1"/>
                  <a:gd name="f50" fmla="*/ 27 f36 1"/>
                  <a:gd name="f51" fmla="*/ 50 f35 1"/>
                  <a:gd name="f52" fmla="*/ f37 1 f2"/>
                  <a:gd name="f53" fmla="*/ f40 1 144"/>
                  <a:gd name="f54" fmla="*/ f41 1 121"/>
                  <a:gd name="f55" fmla="*/ f42 1 144"/>
                  <a:gd name="f56" fmla="*/ f43 1 121"/>
                  <a:gd name="f57" fmla="*/ f44 1 144"/>
                  <a:gd name="f58" fmla="*/ f45 1 121"/>
                  <a:gd name="f59" fmla="*/ f46 1 144"/>
                  <a:gd name="f60" fmla="*/ f47 1 121"/>
                  <a:gd name="f61" fmla="*/ f48 1 144"/>
                  <a:gd name="f62" fmla="*/ f49 1 121"/>
                  <a:gd name="f63" fmla="*/ f50 1 144"/>
                  <a:gd name="f64" fmla="*/ f51 1 121"/>
                  <a:gd name="f65" fmla="*/ 0 1 f38"/>
                  <a:gd name="f66" fmla="*/ f6 1 f38"/>
                  <a:gd name="f67" fmla="*/ 0 1 f39"/>
                  <a:gd name="f68" fmla="*/ f7 1 f39"/>
                  <a:gd name="f69" fmla="+- f52 0 f1"/>
                  <a:gd name="f70" fmla="*/ f53 1 f38"/>
                  <a:gd name="f71" fmla="*/ f54 1 f39"/>
                  <a:gd name="f72" fmla="*/ f55 1 f38"/>
                  <a:gd name="f73" fmla="*/ f56 1 f39"/>
                  <a:gd name="f74" fmla="*/ f57 1 f38"/>
                  <a:gd name="f75" fmla="*/ f58 1 f39"/>
                  <a:gd name="f76" fmla="*/ f59 1 f38"/>
                  <a:gd name="f77" fmla="*/ f60 1 f39"/>
                  <a:gd name="f78" fmla="*/ f61 1 f38"/>
                  <a:gd name="f79" fmla="*/ f62 1 f39"/>
                  <a:gd name="f80" fmla="*/ f63 1 f38"/>
                  <a:gd name="f81" fmla="*/ f64 1 f39"/>
                  <a:gd name="f82" fmla="*/ f65 f33 1"/>
                  <a:gd name="f83" fmla="*/ f66 f33 1"/>
                  <a:gd name="f84" fmla="*/ f68 f34 1"/>
                  <a:gd name="f85" fmla="*/ f67 f34 1"/>
                  <a:gd name="f86" fmla="*/ f70 f33 1"/>
                  <a:gd name="f87" fmla="*/ f71 f34 1"/>
                  <a:gd name="f88" fmla="*/ f72 f33 1"/>
                  <a:gd name="f89" fmla="*/ f73 f34 1"/>
                  <a:gd name="f90" fmla="*/ f74 f33 1"/>
                  <a:gd name="f91" fmla="*/ f75 f34 1"/>
                  <a:gd name="f92" fmla="*/ f76 f33 1"/>
                  <a:gd name="f93" fmla="*/ f77 f34 1"/>
                  <a:gd name="f94" fmla="*/ f78 f33 1"/>
                  <a:gd name="f95" fmla="*/ f79 f34 1"/>
                  <a:gd name="f96" fmla="*/ f80 f33 1"/>
                  <a:gd name="f97" fmla="*/ f81 f34 1"/>
                </a:gdLst>
                <a:ahLst/>
                <a:cxnLst>
                  <a:cxn ang="3cd4">
                    <a:pos x="hc" y="t"/>
                  </a:cxn>
                  <a:cxn ang="0">
                    <a:pos x="r" y="vc"/>
                  </a:cxn>
                  <a:cxn ang="cd4">
                    <a:pos x="hc" y="b"/>
                  </a:cxn>
                  <a:cxn ang="cd2">
                    <a:pos x="l" y="vc"/>
                  </a:cxn>
                  <a:cxn ang="f69">
                    <a:pos x="f86" y="f87"/>
                  </a:cxn>
                  <a:cxn ang="f69">
                    <a:pos x="f88" y="f89"/>
                  </a:cxn>
                  <a:cxn ang="f69">
                    <a:pos x="f90" y="f91"/>
                  </a:cxn>
                  <a:cxn ang="f69">
                    <a:pos x="f92" y="f93"/>
                  </a:cxn>
                  <a:cxn ang="f69">
                    <a:pos x="f94" y="f95"/>
                  </a:cxn>
                  <a:cxn ang="f69">
                    <a:pos x="f96" y="f97"/>
                  </a:cxn>
                  <a:cxn ang="f69">
                    <a:pos x="f86" y="f87"/>
                  </a:cxn>
                </a:cxnLst>
                <a:rect l="f82" t="f85" r="f83" b="f84"/>
                <a:pathLst>
                  <a:path w="144" h="121">
                    <a:moveTo>
                      <a:pt x="f8" y="f5"/>
                    </a:moveTo>
                    <a:cubicBezTo>
                      <a:pt x="f8" y="f5"/>
                      <a:pt x="f9" y="f10"/>
                      <a:pt x="f11" y="f12"/>
                    </a:cubicBezTo>
                    <a:cubicBezTo>
                      <a:pt x="f13" y="f14"/>
                      <a:pt x="f13" y="f15"/>
                      <a:pt x="f12" y="f16"/>
                    </a:cubicBezTo>
                    <a:cubicBezTo>
                      <a:pt x="f17" y="f18"/>
                      <a:pt x="f19" y="f20"/>
                      <a:pt x="f6" y="f20"/>
                    </a:cubicBezTo>
                    <a:cubicBezTo>
                      <a:pt x="f21" y="f22"/>
                      <a:pt x="f23" y="f7"/>
                      <a:pt x="f24" y="f25"/>
                    </a:cubicBezTo>
                    <a:cubicBezTo>
                      <a:pt x="f5" y="f20"/>
                      <a:pt x="f26" y="f27"/>
                      <a:pt x="f28" y="f29"/>
                    </a:cubicBezTo>
                    <a:cubicBezTo>
                      <a:pt x="f30" y="f31"/>
                      <a:pt x="f8" y="f5"/>
                      <a:pt x="f8" y="f5"/>
                    </a:cubicBezTo>
                    <a:close/>
                  </a:path>
                </a:pathLst>
              </a:custGeom>
              <a:solidFill>
                <a:srgbClr val="5C6B2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grpSp>
        <p:grpSp>
          <p:nvGrpSpPr>
            <p:cNvPr id="411" name="Group 351">
              <a:extLst>
                <a:ext uri="{FF2B5EF4-FFF2-40B4-BE49-F238E27FC236}">
                  <a16:creationId xmlns:a16="http://schemas.microsoft.com/office/drawing/2014/main" id="{C1E2736F-9FEE-44B6-A7ED-3978CC03AC6A}"/>
                </a:ext>
              </a:extLst>
            </p:cNvPr>
            <p:cNvGrpSpPr/>
            <p:nvPr/>
          </p:nvGrpSpPr>
          <p:grpSpPr>
            <a:xfrm>
              <a:off x="2264548" y="5597490"/>
              <a:ext cx="2120274" cy="1275588"/>
              <a:chOff x="2264548" y="5597490"/>
              <a:chExt cx="2120274" cy="1275588"/>
            </a:xfrm>
          </p:grpSpPr>
          <p:sp>
            <p:nvSpPr>
              <p:cNvPr id="412" name="Freeform 369">
                <a:extLst>
                  <a:ext uri="{FF2B5EF4-FFF2-40B4-BE49-F238E27FC236}">
                    <a16:creationId xmlns:a16="http://schemas.microsoft.com/office/drawing/2014/main" id="{9235F69E-9A32-4C86-9016-B9F17A6386E9}"/>
                  </a:ext>
                </a:extLst>
              </p:cNvPr>
              <p:cNvSpPr/>
              <p:nvPr/>
            </p:nvSpPr>
            <p:spPr>
              <a:xfrm>
                <a:off x="2264548" y="5597490"/>
                <a:ext cx="2120274" cy="1275578"/>
              </a:xfrm>
              <a:custGeom>
                <a:avLst/>
                <a:gdLst>
                  <a:gd name="f0" fmla="val 10800000"/>
                  <a:gd name="f1" fmla="val 5400000"/>
                  <a:gd name="f2" fmla="val 180"/>
                  <a:gd name="f3" fmla="val w"/>
                  <a:gd name="f4" fmla="val h"/>
                  <a:gd name="f5" fmla="val 0"/>
                  <a:gd name="f6" fmla="val 402"/>
                  <a:gd name="f7" fmla="val 238"/>
                  <a:gd name="f8" fmla="val 224"/>
                  <a:gd name="f9" fmla="val 228"/>
                  <a:gd name="f10" fmla="val 232"/>
                  <a:gd name="f11" fmla="val 1"/>
                  <a:gd name="f12" fmla="val 233"/>
                  <a:gd name="f13" fmla="val 3"/>
                  <a:gd name="f14" fmla="val 237"/>
                  <a:gd name="f15" fmla="val 12"/>
                  <a:gd name="f16" fmla="val 245"/>
                  <a:gd name="f17" fmla="val 38"/>
                  <a:gd name="f18" fmla="val 284"/>
                  <a:gd name="f19" fmla="val 50"/>
                  <a:gd name="f20" fmla="val 297"/>
                  <a:gd name="f21" fmla="val 69"/>
                  <a:gd name="f22" fmla="val 321"/>
                  <a:gd name="f23" fmla="val 66"/>
                  <a:gd name="f24" fmla="val 370"/>
                  <a:gd name="f25" fmla="val 76"/>
                  <a:gd name="f26" fmla="val 382"/>
                  <a:gd name="f27" fmla="val 99"/>
                  <a:gd name="f28" fmla="val 394"/>
                  <a:gd name="f29" fmla="val 121"/>
                  <a:gd name="f30" fmla="val 157"/>
                  <a:gd name="f31" fmla="val 400"/>
                  <a:gd name="f32" fmla="val 201"/>
                  <a:gd name="f33" fmla="val 399"/>
                  <a:gd name="f34" fmla="val 216"/>
                  <a:gd name="f35" fmla="val 396"/>
                  <a:gd name="f36" fmla="val 392"/>
                  <a:gd name="f37" fmla="val 15"/>
                  <a:gd name="f38" fmla="val 7"/>
                  <a:gd name="f39" fmla="val 218"/>
                  <a:gd name="f40" fmla="val 185"/>
                  <a:gd name="f41" fmla="val 8"/>
                  <a:gd name="f42" fmla="val 137"/>
                  <a:gd name="f43" fmla="val 114"/>
                  <a:gd name="f44" fmla="val 44"/>
                  <a:gd name="f45" fmla="val 61"/>
                  <a:gd name="f46" fmla="val 67"/>
                  <a:gd name="f47" fmla="val 54"/>
                  <a:gd name="f48" fmla="val 92"/>
                  <a:gd name="f49" fmla="val 46"/>
                  <a:gd name="f50" fmla="val 136"/>
                  <a:gd name="f51" fmla="val 40"/>
                  <a:gd name="f52" fmla="val 6"/>
                  <a:gd name="f53" fmla="val 210"/>
                  <a:gd name="f54" fmla="+- 0 0 -90"/>
                  <a:gd name="f55" fmla="*/ f3 1 402"/>
                  <a:gd name="f56" fmla="*/ f4 1 238"/>
                  <a:gd name="f57" fmla="+- f7 0 f5"/>
                  <a:gd name="f58" fmla="+- f6 0 f5"/>
                  <a:gd name="f59" fmla="*/ f54 f0 1"/>
                  <a:gd name="f60" fmla="*/ f58 1 402"/>
                  <a:gd name="f61" fmla="*/ f57 1 238"/>
                  <a:gd name="f62" fmla="*/ 224 f58 1"/>
                  <a:gd name="f63" fmla="*/ 0 f57 1"/>
                  <a:gd name="f64" fmla="*/ 233 f58 1"/>
                  <a:gd name="f65" fmla="*/ 3 f57 1"/>
                  <a:gd name="f66" fmla="*/ 245 f58 1"/>
                  <a:gd name="f67" fmla="*/ 38 f57 1"/>
                  <a:gd name="f68" fmla="*/ 297 f58 1"/>
                  <a:gd name="f69" fmla="*/ 69 f57 1"/>
                  <a:gd name="f70" fmla="*/ 382 f58 1"/>
                  <a:gd name="f71" fmla="*/ 99 f57 1"/>
                  <a:gd name="f72" fmla="*/ 400 f58 1"/>
                  <a:gd name="f73" fmla="*/ 201 f57 1"/>
                  <a:gd name="f74" fmla="*/ 392 f58 1"/>
                  <a:gd name="f75" fmla="*/ 238 f57 1"/>
                  <a:gd name="f76" fmla="*/ 15 f58 1"/>
                  <a:gd name="f77" fmla="*/ 8 f58 1"/>
                  <a:gd name="f78" fmla="*/ 137 f57 1"/>
                  <a:gd name="f79" fmla="*/ 67 f58 1"/>
                  <a:gd name="f80" fmla="*/ 54 f57 1"/>
                  <a:gd name="f81" fmla="*/ 136 f58 1"/>
                  <a:gd name="f82" fmla="*/ 185 f58 1"/>
                  <a:gd name="f83" fmla="*/ 40 f57 1"/>
                  <a:gd name="f84" fmla="*/ 6 f57 1"/>
                  <a:gd name="f85" fmla="*/ f59 1 f2"/>
                  <a:gd name="f86" fmla="*/ f62 1 402"/>
                  <a:gd name="f87" fmla="*/ f63 1 238"/>
                  <a:gd name="f88" fmla="*/ f64 1 402"/>
                  <a:gd name="f89" fmla="*/ f65 1 238"/>
                  <a:gd name="f90" fmla="*/ f66 1 402"/>
                  <a:gd name="f91" fmla="*/ f67 1 238"/>
                  <a:gd name="f92" fmla="*/ f68 1 402"/>
                  <a:gd name="f93" fmla="*/ f69 1 238"/>
                  <a:gd name="f94" fmla="*/ f70 1 402"/>
                  <a:gd name="f95" fmla="*/ f71 1 238"/>
                  <a:gd name="f96" fmla="*/ f72 1 402"/>
                  <a:gd name="f97" fmla="*/ f73 1 238"/>
                  <a:gd name="f98" fmla="*/ f74 1 402"/>
                  <a:gd name="f99" fmla="*/ f75 1 238"/>
                  <a:gd name="f100" fmla="*/ f76 1 402"/>
                  <a:gd name="f101" fmla="*/ f77 1 402"/>
                  <a:gd name="f102" fmla="*/ f78 1 238"/>
                  <a:gd name="f103" fmla="*/ f79 1 402"/>
                  <a:gd name="f104" fmla="*/ f80 1 238"/>
                  <a:gd name="f105" fmla="*/ f81 1 402"/>
                  <a:gd name="f106" fmla="*/ f82 1 402"/>
                  <a:gd name="f107" fmla="*/ f83 1 238"/>
                  <a:gd name="f108" fmla="*/ f84 1 238"/>
                  <a:gd name="f109" fmla="*/ 0 1 f60"/>
                  <a:gd name="f110" fmla="*/ f6 1 f60"/>
                  <a:gd name="f111" fmla="*/ 0 1 f61"/>
                  <a:gd name="f112" fmla="*/ f7 1 f61"/>
                  <a:gd name="f113" fmla="+- f85 0 f1"/>
                  <a:gd name="f114" fmla="*/ f86 1 f60"/>
                  <a:gd name="f115" fmla="*/ f87 1 f61"/>
                  <a:gd name="f116" fmla="*/ f88 1 f60"/>
                  <a:gd name="f117" fmla="*/ f89 1 f61"/>
                  <a:gd name="f118" fmla="*/ f90 1 f60"/>
                  <a:gd name="f119" fmla="*/ f91 1 f61"/>
                  <a:gd name="f120" fmla="*/ f92 1 f60"/>
                  <a:gd name="f121" fmla="*/ f93 1 f61"/>
                  <a:gd name="f122" fmla="*/ f94 1 f60"/>
                  <a:gd name="f123" fmla="*/ f95 1 f61"/>
                  <a:gd name="f124" fmla="*/ f96 1 f60"/>
                  <a:gd name="f125" fmla="*/ f97 1 f61"/>
                  <a:gd name="f126" fmla="*/ f98 1 f60"/>
                  <a:gd name="f127" fmla="*/ f99 1 f61"/>
                  <a:gd name="f128" fmla="*/ f100 1 f60"/>
                  <a:gd name="f129" fmla="*/ f101 1 f60"/>
                  <a:gd name="f130" fmla="*/ f102 1 f61"/>
                  <a:gd name="f131" fmla="*/ f103 1 f60"/>
                  <a:gd name="f132" fmla="*/ f104 1 f61"/>
                  <a:gd name="f133" fmla="*/ f105 1 f60"/>
                  <a:gd name="f134" fmla="*/ f106 1 f60"/>
                  <a:gd name="f135" fmla="*/ f107 1 f61"/>
                  <a:gd name="f136" fmla="*/ f108 1 f61"/>
                  <a:gd name="f137" fmla="*/ f109 f55 1"/>
                  <a:gd name="f138" fmla="*/ f110 f55 1"/>
                  <a:gd name="f139" fmla="*/ f112 f56 1"/>
                  <a:gd name="f140" fmla="*/ f111 f56 1"/>
                  <a:gd name="f141" fmla="*/ f114 f55 1"/>
                  <a:gd name="f142" fmla="*/ f115 f56 1"/>
                  <a:gd name="f143" fmla="*/ f116 f55 1"/>
                  <a:gd name="f144" fmla="*/ f117 f56 1"/>
                  <a:gd name="f145" fmla="*/ f118 f55 1"/>
                  <a:gd name="f146" fmla="*/ f119 f56 1"/>
                  <a:gd name="f147" fmla="*/ f120 f55 1"/>
                  <a:gd name="f148" fmla="*/ f121 f56 1"/>
                  <a:gd name="f149" fmla="*/ f122 f55 1"/>
                  <a:gd name="f150" fmla="*/ f123 f56 1"/>
                  <a:gd name="f151" fmla="*/ f124 f55 1"/>
                  <a:gd name="f152" fmla="*/ f125 f56 1"/>
                  <a:gd name="f153" fmla="*/ f126 f55 1"/>
                  <a:gd name="f154" fmla="*/ f127 f56 1"/>
                  <a:gd name="f155" fmla="*/ f128 f55 1"/>
                  <a:gd name="f156" fmla="*/ f129 f55 1"/>
                  <a:gd name="f157" fmla="*/ f130 f56 1"/>
                  <a:gd name="f158" fmla="*/ f131 f55 1"/>
                  <a:gd name="f159" fmla="*/ f132 f56 1"/>
                  <a:gd name="f160" fmla="*/ f133 f55 1"/>
                  <a:gd name="f161" fmla="*/ f134 f55 1"/>
                  <a:gd name="f162" fmla="*/ f135 f56 1"/>
                  <a:gd name="f163" fmla="*/ f136 f56 1"/>
                </a:gdLst>
                <a:ahLst/>
                <a:cxnLst>
                  <a:cxn ang="3cd4">
                    <a:pos x="hc" y="t"/>
                  </a:cxn>
                  <a:cxn ang="0">
                    <a:pos x="r" y="vc"/>
                  </a:cxn>
                  <a:cxn ang="cd4">
                    <a:pos x="hc" y="b"/>
                  </a:cxn>
                  <a:cxn ang="cd2">
                    <a:pos x="l" y="vc"/>
                  </a:cxn>
                  <a:cxn ang="f113">
                    <a:pos x="f141" y="f142"/>
                  </a:cxn>
                  <a:cxn ang="f113">
                    <a:pos x="f143" y="f144"/>
                  </a:cxn>
                  <a:cxn ang="f113">
                    <a:pos x="f145" y="f146"/>
                  </a:cxn>
                  <a:cxn ang="f113">
                    <a:pos x="f147" y="f148"/>
                  </a:cxn>
                  <a:cxn ang="f113">
                    <a:pos x="f149" y="f150"/>
                  </a:cxn>
                  <a:cxn ang="f113">
                    <a:pos x="f151" y="f152"/>
                  </a:cxn>
                  <a:cxn ang="f113">
                    <a:pos x="f153" y="f154"/>
                  </a:cxn>
                  <a:cxn ang="f113">
                    <a:pos x="f155" y="f154"/>
                  </a:cxn>
                  <a:cxn ang="f113">
                    <a:pos x="f156" y="f157"/>
                  </a:cxn>
                  <a:cxn ang="f113">
                    <a:pos x="f158" y="f159"/>
                  </a:cxn>
                  <a:cxn ang="f113">
                    <a:pos x="f160" y="f159"/>
                  </a:cxn>
                  <a:cxn ang="f113">
                    <a:pos x="f161" y="f162"/>
                  </a:cxn>
                  <a:cxn ang="f113">
                    <a:pos x="f161" y="f163"/>
                  </a:cxn>
                  <a:cxn ang="f113">
                    <a:pos x="f141" y="f142"/>
                  </a:cxn>
                </a:cxnLst>
                <a:rect l="f137" t="f140" r="f138" b="f139"/>
                <a:pathLst>
                  <a:path w="402" h="238">
                    <a:moveTo>
                      <a:pt x="f8" y="f5"/>
                    </a:moveTo>
                    <a:cubicBezTo>
                      <a:pt x="f9" y="f5"/>
                      <a:pt x="f10" y="f11"/>
                      <a:pt x="f12" y="f13"/>
                    </a:cubicBezTo>
                    <a:cubicBezTo>
                      <a:pt x="f14" y="f15"/>
                      <a:pt x="f16" y="f17"/>
                      <a:pt x="f16" y="f17"/>
                    </a:cubicBezTo>
                    <a:cubicBezTo>
                      <a:pt x="f16" y="f17"/>
                      <a:pt x="f18" y="f19"/>
                      <a:pt x="f20" y="f21"/>
                    </a:cubicBezTo>
                    <a:cubicBezTo>
                      <a:pt x="f22" y="f23"/>
                      <a:pt x="f24" y="f25"/>
                      <a:pt x="f26" y="f27"/>
                    </a:cubicBezTo>
                    <a:cubicBezTo>
                      <a:pt x="f28" y="f29"/>
                      <a:pt x="f6" y="f30"/>
                      <a:pt x="f31" y="f32"/>
                    </a:cubicBezTo>
                    <a:cubicBezTo>
                      <a:pt x="f33" y="f34"/>
                      <a:pt x="f35" y="f9"/>
                      <a:pt x="f36" y="f7"/>
                    </a:cubicBezTo>
                    <a:cubicBezTo>
                      <a:pt x="f37" y="f7"/>
                      <a:pt x="f37" y="f7"/>
                      <a:pt x="f37" y="f7"/>
                    </a:cubicBezTo>
                    <a:cubicBezTo>
                      <a:pt x="f38" y="f39"/>
                      <a:pt x="f5" y="f40"/>
                      <a:pt x="f41" y="f42"/>
                    </a:cubicBezTo>
                    <a:cubicBezTo>
                      <a:pt x="f15" y="f43"/>
                      <a:pt x="f44" y="f45"/>
                      <a:pt x="f46" y="f47"/>
                    </a:cubicBezTo>
                    <a:cubicBezTo>
                      <a:pt x="f48" y="f49"/>
                      <a:pt x="f50" y="f47"/>
                      <a:pt x="f50" y="f47"/>
                    </a:cubicBezTo>
                    <a:cubicBezTo>
                      <a:pt x="f50" y="f47"/>
                      <a:pt x="f50" y="f47"/>
                      <a:pt x="f40" y="f51"/>
                    </a:cubicBezTo>
                    <a:cubicBezTo>
                      <a:pt x="f40" y="f51"/>
                      <a:pt x="f40" y="f51"/>
                      <a:pt x="f40" y="f52"/>
                    </a:cubicBezTo>
                    <a:cubicBezTo>
                      <a:pt x="f40" y="f52"/>
                      <a:pt x="f53" y="f5"/>
                      <a:pt x="f8" y="f5"/>
                    </a:cubicBezTo>
                    <a:close/>
                  </a:path>
                </a:pathLst>
              </a:custGeom>
              <a:solidFill>
                <a:srgbClr val="FFF7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13" name="Freeform 370">
                <a:extLst>
                  <a:ext uri="{FF2B5EF4-FFF2-40B4-BE49-F238E27FC236}">
                    <a16:creationId xmlns:a16="http://schemas.microsoft.com/office/drawing/2014/main" id="{011F688A-E420-4BBB-83A5-B7ED2C2E501D}"/>
                  </a:ext>
                </a:extLst>
              </p:cNvPr>
              <p:cNvSpPr/>
              <p:nvPr/>
            </p:nvSpPr>
            <p:spPr>
              <a:xfrm>
                <a:off x="2834274" y="5863599"/>
                <a:ext cx="1038913" cy="263831"/>
              </a:xfrm>
              <a:custGeom>
                <a:avLst/>
                <a:gdLst>
                  <a:gd name="f0" fmla="val 10800000"/>
                  <a:gd name="f1" fmla="val 5400000"/>
                  <a:gd name="f2" fmla="val 180"/>
                  <a:gd name="f3" fmla="val w"/>
                  <a:gd name="f4" fmla="val h"/>
                  <a:gd name="f5" fmla="val 0"/>
                  <a:gd name="f6" fmla="val 197"/>
                  <a:gd name="f7" fmla="val 51"/>
                  <a:gd name="f8" fmla="val 193"/>
                  <a:gd name="f9" fmla="val 49"/>
                  <a:gd name="f10" fmla="val 192"/>
                  <a:gd name="f11" fmla="val 48"/>
                  <a:gd name="f12" fmla="val 190"/>
                  <a:gd name="f13" fmla="val 47"/>
                  <a:gd name="f14" fmla="val 40"/>
                  <a:gd name="f15" fmla="val 151"/>
                  <a:gd name="f16" fmla="val 10"/>
                  <a:gd name="f17" fmla="val 113"/>
                  <a:gd name="f18" fmla="val 5"/>
                  <a:gd name="f19" fmla="val 68"/>
                  <a:gd name="f20" fmla="val 32"/>
                  <a:gd name="f21" fmla="val 2"/>
                  <a:gd name="f22" fmla="val 34"/>
                  <a:gd name="f23" fmla="+- 0 0 -90"/>
                  <a:gd name="f24" fmla="*/ f3 1 197"/>
                  <a:gd name="f25" fmla="*/ f4 1 51"/>
                  <a:gd name="f26" fmla="+- f7 0 f5"/>
                  <a:gd name="f27" fmla="+- f6 0 f5"/>
                  <a:gd name="f28" fmla="*/ f23 f0 1"/>
                  <a:gd name="f29" fmla="*/ f27 1 197"/>
                  <a:gd name="f30" fmla="*/ f26 1 51"/>
                  <a:gd name="f31" fmla="*/ 193 f27 1"/>
                  <a:gd name="f32" fmla="*/ 49 f26 1"/>
                  <a:gd name="f33" fmla="*/ 190 f27 1"/>
                  <a:gd name="f34" fmla="*/ 47 f26 1"/>
                  <a:gd name="f35" fmla="*/ 113 f27 1"/>
                  <a:gd name="f36" fmla="*/ 5 f26 1"/>
                  <a:gd name="f37" fmla="*/ 0 f27 1"/>
                  <a:gd name="f38" fmla="*/ 32 f26 1"/>
                  <a:gd name="f39" fmla="*/ 2 f27 1"/>
                  <a:gd name="f40" fmla="*/ 34 f26 1"/>
                  <a:gd name="f41" fmla="*/ 197 f27 1"/>
                  <a:gd name="f42" fmla="*/ 51 f26 1"/>
                  <a:gd name="f43" fmla="*/ f28 1 f2"/>
                  <a:gd name="f44" fmla="*/ f31 1 197"/>
                  <a:gd name="f45" fmla="*/ f32 1 51"/>
                  <a:gd name="f46" fmla="*/ f33 1 197"/>
                  <a:gd name="f47" fmla="*/ f34 1 51"/>
                  <a:gd name="f48" fmla="*/ f35 1 197"/>
                  <a:gd name="f49" fmla="*/ f36 1 51"/>
                  <a:gd name="f50" fmla="*/ f37 1 197"/>
                  <a:gd name="f51" fmla="*/ f38 1 51"/>
                  <a:gd name="f52" fmla="*/ f39 1 197"/>
                  <a:gd name="f53" fmla="*/ f40 1 51"/>
                  <a:gd name="f54" fmla="*/ f41 1 197"/>
                  <a:gd name="f55" fmla="*/ f42 1 51"/>
                  <a:gd name="f56" fmla="*/ 0 1 f29"/>
                  <a:gd name="f57" fmla="*/ f6 1 f29"/>
                  <a:gd name="f58" fmla="*/ 0 1 f30"/>
                  <a:gd name="f59" fmla="*/ f7 1 f30"/>
                  <a:gd name="f60" fmla="+- f43 0 f1"/>
                  <a:gd name="f61" fmla="*/ f44 1 f29"/>
                  <a:gd name="f62" fmla="*/ f45 1 f30"/>
                  <a:gd name="f63" fmla="*/ f46 1 f29"/>
                  <a:gd name="f64" fmla="*/ f47 1 f30"/>
                  <a:gd name="f65" fmla="*/ f48 1 f29"/>
                  <a:gd name="f66" fmla="*/ f49 1 f30"/>
                  <a:gd name="f67" fmla="*/ f50 1 f29"/>
                  <a:gd name="f68" fmla="*/ f51 1 f30"/>
                  <a:gd name="f69" fmla="*/ f52 1 f29"/>
                  <a:gd name="f70" fmla="*/ f53 1 f30"/>
                  <a:gd name="f71" fmla="*/ f54 1 f29"/>
                  <a:gd name="f72" fmla="*/ f55 1 f30"/>
                  <a:gd name="f73" fmla="*/ f56 f24 1"/>
                  <a:gd name="f74" fmla="*/ f57 f24 1"/>
                  <a:gd name="f75" fmla="*/ f59 f25 1"/>
                  <a:gd name="f76" fmla="*/ f58 f25 1"/>
                  <a:gd name="f77" fmla="*/ f61 f24 1"/>
                  <a:gd name="f78" fmla="*/ f62 f25 1"/>
                  <a:gd name="f79" fmla="*/ f63 f24 1"/>
                  <a:gd name="f80" fmla="*/ f64 f25 1"/>
                  <a:gd name="f81" fmla="*/ f65 f24 1"/>
                  <a:gd name="f82" fmla="*/ f66 f25 1"/>
                  <a:gd name="f83" fmla="*/ f67 f24 1"/>
                  <a:gd name="f84" fmla="*/ f68 f25 1"/>
                  <a:gd name="f85" fmla="*/ f69 f24 1"/>
                  <a:gd name="f86" fmla="*/ f70 f25 1"/>
                  <a:gd name="f87" fmla="*/ f71 f24 1"/>
                  <a:gd name="f88" fmla="*/ f72 f25 1"/>
                </a:gdLst>
                <a:ahLst/>
                <a:cxnLst>
                  <a:cxn ang="3cd4">
                    <a:pos x="hc" y="t"/>
                  </a:cxn>
                  <a:cxn ang="0">
                    <a:pos x="r" y="vc"/>
                  </a:cxn>
                  <a:cxn ang="cd4">
                    <a:pos x="hc" y="b"/>
                  </a:cxn>
                  <a:cxn ang="cd2">
                    <a:pos x="l" y="vc"/>
                  </a:cxn>
                  <a:cxn ang="f60">
                    <a:pos x="f77" y="f78"/>
                  </a:cxn>
                  <a:cxn ang="f60">
                    <a:pos x="f79" y="f80"/>
                  </a:cxn>
                  <a:cxn ang="f60">
                    <a:pos x="f81" y="f82"/>
                  </a:cxn>
                  <a:cxn ang="f60">
                    <a:pos x="f83" y="f84"/>
                  </a:cxn>
                  <a:cxn ang="f60">
                    <a:pos x="f85" y="f86"/>
                  </a:cxn>
                  <a:cxn ang="f60">
                    <a:pos x="f87" y="f88"/>
                  </a:cxn>
                </a:cxnLst>
                <a:rect l="f73" t="f76" r="f74" b="f75"/>
                <a:pathLst>
                  <a:path w="197" h="51">
                    <a:moveTo>
                      <a:pt x="f8" y="f9"/>
                    </a:moveTo>
                    <a:cubicBezTo>
                      <a:pt x="f8" y="f9"/>
                      <a:pt x="f10" y="f11"/>
                      <a:pt x="f12" y="f13"/>
                    </a:cubicBezTo>
                    <a:cubicBezTo>
                      <a:pt x="f2" y="f14"/>
                      <a:pt x="f15" y="f16"/>
                      <a:pt x="f17" y="f18"/>
                    </a:cubicBezTo>
                    <a:cubicBezTo>
                      <a:pt x="f19" y="f5"/>
                      <a:pt x="f5" y="f20"/>
                      <a:pt x="f5" y="f20"/>
                    </a:cubicBezTo>
                    <a:cubicBezTo>
                      <a:pt x="f21" y="f22"/>
                      <a:pt x="f21" y="f22"/>
                      <a:pt x="f21" y="f22"/>
                    </a:cubicBezTo>
                    <a:cubicBezTo>
                      <a:pt x="f6" y="f7"/>
                      <a:pt x="f6" y="f7"/>
                      <a:pt x="f6" y="f7"/>
                    </a:cubicBez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14" name="Freeform 371">
                <a:extLst>
                  <a:ext uri="{FF2B5EF4-FFF2-40B4-BE49-F238E27FC236}">
                    <a16:creationId xmlns:a16="http://schemas.microsoft.com/office/drawing/2014/main" id="{5F5930F8-D497-4829-920B-A14B970223E0}"/>
                  </a:ext>
                </a:extLst>
              </p:cNvPr>
              <p:cNvSpPr/>
              <p:nvPr/>
            </p:nvSpPr>
            <p:spPr>
              <a:xfrm>
                <a:off x="2385203" y="5786442"/>
                <a:ext cx="1983982" cy="1086636"/>
              </a:xfrm>
              <a:custGeom>
                <a:avLst/>
                <a:gdLst>
                  <a:gd name="f0" fmla="val 10800000"/>
                  <a:gd name="f1" fmla="val 5400000"/>
                  <a:gd name="f2" fmla="val 180"/>
                  <a:gd name="f3" fmla="val w"/>
                  <a:gd name="f4" fmla="val h"/>
                  <a:gd name="f5" fmla="val 0"/>
                  <a:gd name="f6" fmla="val 376"/>
                  <a:gd name="f7" fmla="val 194"/>
                  <a:gd name="f8" fmla="val 24"/>
                  <a:gd name="f9" fmla="val 212"/>
                  <a:gd name="f10" fmla="val 246"/>
                  <a:gd name="f11" fmla="val 33"/>
                  <a:gd name="f12" fmla="val 268"/>
                  <a:gd name="f13" fmla="val 54"/>
                  <a:gd name="f14" fmla="val 354"/>
                  <a:gd name="f15" fmla="val 36"/>
                  <a:gd name="f16" fmla="val 136"/>
                  <a:gd name="f17" fmla="val 341"/>
                  <a:gd name="f18" fmla="val 15"/>
                  <a:gd name="f19" fmla="val 4"/>
                  <a:gd name="f20" fmla="val 173"/>
                  <a:gd name="f21" fmla="val 147"/>
                  <a:gd name="f22" fmla="val 2"/>
                  <a:gd name="f23" fmla="val 123"/>
                  <a:gd name="f24" fmla="val 9"/>
                  <a:gd name="f25" fmla="val 27"/>
                  <a:gd name="f26" fmla="val 66"/>
                  <a:gd name="f27" fmla="val 101"/>
                  <a:gd name="f28" fmla="val 45"/>
                  <a:gd name="f29" fmla="val 116"/>
                  <a:gd name="f30" fmla="val 32"/>
                  <a:gd name="f31" fmla="+- 0 0 -90"/>
                  <a:gd name="f32" fmla="*/ f3 1 376"/>
                  <a:gd name="f33" fmla="*/ f4 1 194"/>
                  <a:gd name="f34" fmla="+- f7 0 f5"/>
                  <a:gd name="f35" fmla="+- f6 0 f5"/>
                  <a:gd name="f36" fmla="*/ f31 f0 1"/>
                  <a:gd name="f37" fmla="*/ f35 1 376"/>
                  <a:gd name="f38" fmla="*/ f34 1 194"/>
                  <a:gd name="f39" fmla="*/ 180 f35 1"/>
                  <a:gd name="f40" fmla="*/ 24 f34 1"/>
                  <a:gd name="f41" fmla="*/ 268 f35 1"/>
                  <a:gd name="f42" fmla="*/ 54 f34 1"/>
                  <a:gd name="f43" fmla="*/ 341 f35 1"/>
                  <a:gd name="f44" fmla="*/ 194 f34 1"/>
                  <a:gd name="f45" fmla="*/ 15 f35 1"/>
                  <a:gd name="f46" fmla="*/ 2 f35 1"/>
                  <a:gd name="f47" fmla="*/ 123 f34 1"/>
                  <a:gd name="f48" fmla="*/ 101 f35 1"/>
                  <a:gd name="f49" fmla="*/ 45 f34 1"/>
                  <a:gd name="f50" fmla="*/ f36 1 f2"/>
                  <a:gd name="f51" fmla="*/ f39 1 376"/>
                  <a:gd name="f52" fmla="*/ f40 1 194"/>
                  <a:gd name="f53" fmla="*/ f41 1 376"/>
                  <a:gd name="f54" fmla="*/ f42 1 194"/>
                  <a:gd name="f55" fmla="*/ f43 1 376"/>
                  <a:gd name="f56" fmla="*/ f44 1 194"/>
                  <a:gd name="f57" fmla="*/ f45 1 376"/>
                  <a:gd name="f58" fmla="*/ f46 1 376"/>
                  <a:gd name="f59" fmla="*/ f47 1 194"/>
                  <a:gd name="f60" fmla="*/ f48 1 376"/>
                  <a:gd name="f61" fmla="*/ f49 1 194"/>
                  <a:gd name="f62" fmla="*/ 0 1 f37"/>
                  <a:gd name="f63" fmla="*/ f6 1 f37"/>
                  <a:gd name="f64" fmla="*/ 0 1 f38"/>
                  <a:gd name="f65" fmla="*/ f7 1 f38"/>
                  <a:gd name="f66" fmla="+- f50 0 f1"/>
                  <a:gd name="f67" fmla="*/ f51 1 f37"/>
                  <a:gd name="f68" fmla="*/ f52 1 f38"/>
                  <a:gd name="f69" fmla="*/ f53 1 f37"/>
                  <a:gd name="f70" fmla="*/ f54 1 f38"/>
                  <a:gd name="f71" fmla="*/ f55 1 f37"/>
                  <a:gd name="f72" fmla="*/ f56 1 f38"/>
                  <a:gd name="f73" fmla="*/ f57 1 f37"/>
                  <a:gd name="f74" fmla="*/ f58 1 f37"/>
                  <a:gd name="f75" fmla="*/ f59 1 f38"/>
                  <a:gd name="f76" fmla="*/ f60 1 f37"/>
                  <a:gd name="f77" fmla="*/ f61 1 f38"/>
                  <a:gd name="f78" fmla="*/ f62 f32 1"/>
                  <a:gd name="f79" fmla="*/ f63 f32 1"/>
                  <a:gd name="f80" fmla="*/ f65 f33 1"/>
                  <a:gd name="f81" fmla="*/ f64 f33 1"/>
                  <a:gd name="f82" fmla="*/ f67 f32 1"/>
                  <a:gd name="f83" fmla="*/ f68 f33 1"/>
                  <a:gd name="f84" fmla="*/ f69 f32 1"/>
                  <a:gd name="f85" fmla="*/ f70 f33 1"/>
                  <a:gd name="f86" fmla="*/ f71 f32 1"/>
                  <a:gd name="f87" fmla="*/ f72 f33 1"/>
                  <a:gd name="f88" fmla="*/ f73 f32 1"/>
                  <a:gd name="f89" fmla="*/ f74 f32 1"/>
                  <a:gd name="f90" fmla="*/ f75 f33 1"/>
                  <a:gd name="f91" fmla="*/ f76 f32 1"/>
                  <a:gd name="f92" fmla="*/ f77 f33 1"/>
                </a:gdLst>
                <a:ahLst/>
                <a:cxnLst>
                  <a:cxn ang="3cd4">
                    <a:pos x="hc" y="t"/>
                  </a:cxn>
                  <a:cxn ang="0">
                    <a:pos x="r" y="vc"/>
                  </a:cxn>
                  <a:cxn ang="cd4">
                    <a:pos x="hc" y="b"/>
                  </a:cxn>
                  <a:cxn ang="cd2">
                    <a:pos x="l" y="vc"/>
                  </a:cxn>
                  <a:cxn ang="f66">
                    <a:pos x="f82" y="f83"/>
                  </a:cxn>
                  <a:cxn ang="f66">
                    <a:pos x="f84" y="f85"/>
                  </a:cxn>
                  <a:cxn ang="f66">
                    <a:pos x="f86" y="f87"/>
                  </a:cxn>
                  <a:cxn ang="f66">
                    <a:pos x="f88" y="f87"/>
                  </a:cxn>
                  <a:cxn ang="f66">
                    <a:pos x="f89" y="f90"/>
                  </a:cxn>
                  <a:cxn ang="f66">
                    <a:pos x="f91" y="f92"/>
                  </a:cxn>
                  <a:cxn ang="f66">
                    <a:pos x="f82" y="f83"/>
                  </a:cxn>
                </a:cxnLst>
                <a:rect l="f78" t="f81" r="f79" b="f80"/>
                <a:pathLst>
                  <a:path w="376" h="194">
                    <a:moveTo>
                      <a:pt x="f2" y="f8"/>
                    </a:moveTo>
                    <a:cubicBezTo>
                      <a:pt x="f9" y="f8"/>
                      <a:pt x="f10" y="f11"/>
                      <a:pt x="f12" y="f13"/>
                    </a:cubicBezTo>
                    <a:cubicBezTo>
                      <a:pt x="f14" y="f15"/>
                      <a:pt x="f6" y="f16"/>
                      <a:pt x="f17" y="f7"/>
                    </a:cubicBezTo>
                    <a:cubicBezTo>
                      <a:pt x="f18" y="f7"/>
                      <a:pt x="f18" y="f7"/>
                      <a:pt x="f18" y="f7"/>
                    </a:cubicBezTo>
                    <a:cubicBezTo>
                      <a:pt x="f19" y="f20"/>
                      <a:pt x="f5" y="f21"/>
                      <a:pt x="f22" y="f23"/>
                    </a:cubicBezTo>
                    <a:cubicBezTo>
                      <a:pt x="f24" y="f25"/>
                      <a:pt x="f26" y="f5"/>
                      <a:pt x="f27" y="f28"/>
                    </a:cubicBezTo>
                    <a:cubicBezTo>
                      <a:pt x="f29" y="f30"/>
                      <a:pt x="f21" y="f8"/>
                      <a:pt x="f2" y="f8"/>
                    </a:cubicBezTo>
                    <a:close/>
                  </a:path>
                </a:pathLst>
              </a:custGeom>
              <a:solidFill>
                <a:srgbClr val="EE9129"/>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15" name="Freeform 372">
                <a:extLst>
                  <a:ext uri="{FF2B5EF4-FFF2-40B4-BE49-F238E27FC236}">
                    <a16:creationId xmlns:a16="http://schemas.microsoft.com/office/drawing/2014/main" id="{5687F650-2A8A-491E-BF86-05FFB42E1771}"/>
                  </a:ext>
                </a:extLst>
              </p:cNvPr>
              <p:cNvSpPr/>
              <p:nvPr/>
            </p:nvSpPr>
            <p:spPr>
              <a:xfrm>
                <a:off x="2353921" y="5909776"/>
                <a:ext cx="1941536" cy="963302"/>
              </a:xfrm>
              <a:custGeom>
                <a:avLst/>
                <a:gdLst>
                  <a:gd name="f0" fmla="val 10800000"/>
                  <a:gd name="f1" fmla="val 5400000"/>
                  <a:gd name="f2" fmla="val 360"/>
                  <a:gd name="f3" fmla="val 180"/>
                  <a:gd name="f4" fmla="val w"/>
                  <a:gd name="f5" fmla="val h"/>
                  <a:gd name="f6" fmla="val 0"/>
                  <a:gd name="f7" fmla="val 368"/>
                  <a:gd name="f8" fmla="val 179"/>
                  <a:gd name="f9" fmla="val 252"/>
                  <a:gd name="f10" fmla="val 56"/>
                  <a:gd name="f11" fmla="val 267"/>
                  <a:gd name="f12" fmla="val 57"/>
                  <a:gd name="f13" fmla="val 273"/>
                  <a:gd name="f14" fmla="val 78"/>
                  <a:gd name="f15" fmla="val 278"/>
                  <a:gd name="f16" fmla="val 133"/>
                  <a:gd name="f17" fmla="val 150"/>
                  <a:gd name="f18" fmla="val 276"/>
                  <a:gd name="f19" fmla="val 166"/>
                  <a:gd name="f20" fmla="val 274"/>
                  <a:gd name="f21" fmla="val 260"/>
                  <a:gd name="f22" fmla="val 261"/>
                  <a:gd name="f23" fmla="val 168"/>
                  <a:gd name="f24" fmla="val 263"/>
                  <a:gd name="f25" fmla="val 156"/>
                  <a:gd name="f26" fmla="val 141"/>
                  <a:gd name="f27" fmla="val 265"/>
                  <a:gd name="f28" fmla="val 94"/>
                  <a:gd name="f29" fmla="val 257"/>
                  <a:gd name="f30" fmla="val 65"/>
                  <a:gd name="f31" fmla="val 117"/>
                  <a:gd name="f32" fmla="val 43"/>
                  <a:gd name="f33" fmla="val 103"/>
                  <a:gd name="f34" fmla="val 76"/>
                  <a:gd name="f35" fmla="val 97"/>
                  <a:gd name="f36" fmla="val 126"/>
                  <a:gd name="f37" fmla="val 95"/>
                  <a:gd name="f38" fmla="val 147"/>
                  <a:gd name="f39" fmla="val 165"/>
                  <a:gd name="f40" fmla="val 101"/>
                  <a:gd name="f41" fmla="val 87"/>
                  <a:gd name="f42" fmla="val 83"/>
                  <a:gd name="f43" fmla="val 162"/>
                  <a:gd name="f44" fmla="val 81"/>
                  <a:gd name="f45" fmla="val 140"/>
                  <a:gd name="f46" fmla="val 85"/>
                  <a:gd name="f47" fmla="val 120"/>
                  <a:gd name="f48" fmla="val 100"/>
                  <a:gd name="f49" fmla="val 51"/>
                  <a:gd name="f50" fmla="val 308"/>
                  <a:gd name="f51" fmla="val 24"/>
                  <a:gd name="f52" fmla="val 334"/>
                  <a:gd name="f53" fmla="val 23"/>
                  <a:gd name="f54" fmla="val 353"/>
                  <a:gd name="f55" fmla="val 49"/>
                  <a:gd name="f56" fmla="val 80"/>
                  <a:gd name="f57" fmla="val 119"/>
                  <a:gd name="f58" fmla="val 363"/>
                  <a:gd name="f59" fmla="val 161"/>
                  <a:gd name="f60" fmla="val 352"/>
                  <a:gd name="f61" fmla="val 345"/>
                  <a:gd name="f62" fmla="val 160"/>
                  <a:gd name="f63" fmla="val 366"/>
                  <a:gd name="f64" fmla="val 98"/>
                  <a:gd name="f65" fmla="val 338"/>
                  <a:gd name="f66" fmla="val 50"/>
                  <a:gd name="f67" fmla="val 326"/>
                  <a:gd name="f68" fmla="val 314"/>
                  <a:gd name="f69" fmla="val 36"/>
                  <a:gd name="f70" fmla="val 266"/>
                  <a:gd name="f71" fmla="val 34"/>
                  <a:gd name="f72" fmla="val 251"/>
                  <a:gd name="f73" fmla="val 29"/>
                  <a:gd name="f74" fmla="val 282"/>
                  <a:gd name="f75" fmla="val 77"/>
                  <a:gd name="f76" fmla="val 6"/>
                  <a:gd name="f77" fmla="val 90"/>
                  <a:gd name="f78" fmla="val 7"/>
                  <a:gd name="f79" fmla="val 104"/>
                  <a:gd name="f80" fmla="val 13"/>
                  <a:gd name="f81" fmla="val 22"/>
                  <a:gd name="f82" fmla="val 69"/>
                  <a:gd name="f83" fmla="val 12"/>
                  <a:gd name="f84" fmla="val 55"/>
                  <a:gd name="f85" fmla="val 19"/>
                  <a:gd name="f86" fmla="val 41"/>
                  <a:gd name="f87" fmla="val 5"/>
                  <a:gd name="f88" fmla="val 88"/>
                  <a:gd name="f89" fmla="val 18"/>
                  <a:gd name="f90" fmla="val 21"/>
                  <a:gd name="f91" fmla="val 26"/>
                  <a:gd name="f92" fmla="val 171"/>
                  <a:gd name="f93" fmla="val 31"/>
                  <a:gd name="f94" fmla="val 15"/>
                  <a:gd name="f95" fmla="val 1"/>
                  <a:gd name="f96" fmla="val 153"/>
                  <a:gd name="f97" fmla="val 118"/>
                  <a:gd name="f98" fmla="val 84"/>
                  <a:gd name="f99" fmla="val 17"/>
                  <a:gd name="f100" fmla="val 28"/>
                  <a:gd name="f101" fmla="val 39"/>
                  <a:gd name="f102" fmla="+- 0 0 -90"/>
                  <a:gd name="f103" fmla="*/ f4 1 368"/>
                  <a:gd name="f104" fmla="*/ f5 1 179"/>
                  <a:gd name="f105" fmla="+- f8 0 f6"/>
                  <a:gd name="f106" fmla="+- f7 0 f6"/>
                  <a:gd name="f107" fmla="*/ f102 f0 1"/>
                  <a:gd name="f108" fmla="*/ f106 1 368"/>
                  <a:gd name="f109" fmla="*/ f105 1 179"/>
                  <a:gd name="f110" fmla="*/ 252 f106 1"/>
                  <a:gd name="f111" fmla="*/ 56 f105 1"/>
                  <a:gd name="f112" fmla="*/ 278 f106 1"/>
                  <a:gd name="f113" fmla="*/ 133 f105 1"/>
                  <a:gd name="f114" fmla="*/ 274 f106 1"/>
                  <a:gd name="f115" fmla="*/ 179 f105 1"/>
                  <a:gd name="f116" fmla="*/ 260 f106 1"/>
                  <a:gd name="f117" fmla="*/ 263 f106 1"/>
                  <a:gd name="f118" fmla="*/ 141 f105 1"/>
                  <a:gd name="f119" fmla="*/ 117 f106 1"/>
                  <a:gd name="f120" fmla="*/ 43 f105 1"/>
                  <a:gd name="f121" fmla="*/ 97 f106 1"/>
                  <a:gd name="f122" fmla="*/ 126 f105 1"/>
                  <a:gd name="f123" fmla="*/ 101 f106 1"/>
                  <a:gd name="f124" fmla="*/ 87 f106 1"/>
                  <a:gd name="f125" fmla="*/ 85 f106 1"/>
                  <a:gd name="f126" fmla="*/ 120 f105 1"/>
                  <a:gd name="f127" fmla="*/ 308 f106 1"/>
                  <a:gd name="f128" fmla="*/ 24 f105 1"/>
                  <a:gd name="f129" fmla="*/ 360 f106 1"/>
                  <a:gd name="f130" fmla="*/ 80 f105 1"/>
                  <a:gd name="f131" fmla="*/ 352 f106 1"/>
                  <a:gd name="f132" fmla="*/ 334 f106 1"/>
                  <a:gd name="f133" fmla="*/ 345 f106 1"/>
                  <a:gd name="f134" fmla="*/ 160 f105 1"/>
                  <a:gd name="f135" fmla="*/ 326 f106 1"/>
                  <a:gd name="f136" fmla="*/ 266 f106 1"/>
                  <a:gd name="f137" fmla="*/ 34 f105 1"/>
                  <a:gd name="f138" fmla="*/ 251 f106 1"/>
                  <a:gd name="f139" fmla="*/ 29 f105 1"/>
                  <a:gd name="f140" fmla="*/ 77 f106 1"/>
                  <a:gd name="f141" fmla="*/ 6 f105 1"/>
                  <a:gd name="f142" fmla="*/ 120 f106 1"/>
                  <a:gd name="f143" fmla="*/ 22 f105 1"/>
                  <a:gd name="f144" fmla="*/ 55 f106 1"/>
                  <a:gd name="f145" fmla="*/ 19 f105 1"/>
                  <a:gd name="f146" fmla="*/ 18 f106 1"/>
                  <a:gd name="f147" fmla="*/ 147 f105 1"/>
                  <a:gd name="f148" fmla="*/ 31 f106 1"/>
                  <a:gd name="f149" fmla="*/ 15 f106 1"/>
                  <a:gd name="f150" fmla="*/ 6 f106 1"/>
                  <a:gd name="f151" fmla="*/ 84 f105 1"/>
                  <a:gd name="f152" fmla="*/ f107 1 f3"/>
                  <a:gd name="f153" fmla="*/ f110 1 368"/>
                  <a:gd name="f154" fmla="*/ f111 1 179"/>
                  <a:gd name="f155" fmla="*/ f112 1 368"/>
                  <a:gd name="f156" fmla="*/ f113 1 179"/>
                  <a:gd name="f157" fmla="*/ f114 1 368"/>
                  <a:gd name="f158" fmla="*/ f115 1 179"/>
                  <a:gd name="f159" fmla="*/ f116 1 368"/>
                  <a:gd name="f160" fmla="*/ f117 1 368"/>
                  <a:gd name="f161" fmla="*/ f118 1 179"/>
                  <a:gd name="f162" fmla="*/ f119 1 368"/>
                  <a:gd name="f163" fmla="*/ f120 1 179"/>
                  <a:gd name="f164" fmla="*/ f121 1 368"/>
                  <a:gd name="f165" fmla="*/ f122 1 179"/>
                  <a:gd name="f166" fmla="*/ f123 1 368"/>
                  <a:gd name="f167" fmla="*/ f124 1 368"/>
                  <a:gd name="f168" fmla="*/ f125 1 368"/>
                  <a:gd name="f169" fmla="*/ f126 1 179"/>
                  <a:gd name="f170" fmla="*/ f127 1 368"/>
                  <a:gd name="f171" fmla="*/ f128 1 179"/>
                  <a:gd name="f172" fmla="*/ f129 1 368"/>
                  <a:gd name="f173" fmla="*/ f130 1 179"/>
                  <a:gd name="f174" fmla="*/ f131 1 368"/>
                  <a:gd name="f175" fmla="*/ f132 1 368"/>
                  <a:gd name="f176" fmla="*/ f133 1 368"/>
                  <a:gd name="f177" fmla="*/ f134 1 179"/>
                  <a:gd name="f178" fmla="*/ f135 1 368"/>
                  <a:gd name="f179" fmla="*/ f136 1 368"/>
                  <a:gd name="f180" fmla="*/ f137 1 179"/>
                  <a:gd name="f181" fmla="*/ f138 1 368"/>
                  <a:gd name="f182" fmla="*/ f139 1 179"/>
                  <a:gd name="f183" fmla="*/ f140 1 368"/>
                  <a:gd name="f184" fmla="*/ f141 1 179"/>
                  <a:gd name="f185" fmla="*/ f142 1 368"/>
                  <a:gd name="f186" fmla="*/ f143 1 179"/>
                  <a:gd name="f187" fmla="*/ f144 1 368"/>
                  <a:gd name="f188" fmla="*/ f145 1 179"/>
                  <a:gd name="f189" fmla="*/ f146 1 368"/>
                  <a:gd name="f190" fmla="*/ f147 1 179"/>
                  <a:gd name="f191" fmla="*/ f148 1 368"/>
                  <a:gd name="f192" fmla="*/ f149 1 368"/>
                  <a:gd name="f193" fmla="*/ f150 1 368"/>
                  <a:gd name="f194" fmla="*/ f151 1 179"/>
                  <a:gd name="f195" fmla="*/ 0 1 f108"/>
                  <a:gd name="f196" fmla="*/ f7 1 f108"/>
                  <a:gd name="f197" fmla="*/ 0 1 f109"/>
                  <a:gd name="f198" fmla="*/ f8 1 f109"/>
                  <a:gd name="f199" fmla="+- f152 0 f1"/>
                  <a:gd name="f200" fmla="*/ f153 1 f108"/>
                  <a:gd name="f201" fmla="*/ f154 1 f109"/>
                  <a:gd name="f202" fmla="*/ f155 1 f108"/>
                  <a:gd name="f203" fmla="*/ f156 1 f109"/>
                  <a:gd name="f204" fmla="*/ f157 1 f108"/>
                  <a:gd name="f205" fmla="*/ f158 1 f109"/>
                  <a:gd name="f206" fmla="*/ f159 1 f108"/>
                  <a:gd name="f207" fmla="*/ f160 1 f108"/>
                  <a:gd name="f208" fmla="*/ f161 1 f109"/>
                  <a:gd name="f209" fmla="*/ f162 1 f108"/>
                  <a:gd name="f210" fmla="*/ f163 1 f109"/>
                  <a:gd name="f211" fmla="*/ f164 1 f108"/>
                  <a:gd name="f212" fmla="*/ f165 1 f109"/>
                  <a:gd name="f213" fmla="*/ f166 1 f108"/>
                  <a:gd name="f214" fmla="*/ f167 1 f108"/>
                  <a:gd name="f215" fmla="*/ f168 1 f108"/>
                  <a:gd name="f216" fmla="*/ f169 1 f109"/>
                  <a:gd name="f217" fmla="*/ f170 1 f108"/>
                  <a:gd name="f218" fmla="*/ f171 1 f109"/>
                  <a:gd name="f219" fmla="*/ f172 1 f108"/>
                  <a:gd name="f220" fmla="*/ f173 1 f109"/>
                  <a:gd name="f221" fmla="*/ f174 1 f108"/>
                  <a:gd name="f222" fmla="*/ f175 1 f108"/>
                  <a:gd name="f223" fmla="*/ f176 1 f108"/>
                  <a:gd name="f224" fmla="*/ f177 1 f109"/>
                  <a:gd name="f225" fmla="*/ f178 1 f108"/>
                  <a:gd name="f226" fmla="*/ f179 1 f108"/>
                  <a:gd name="f227" fmla="*/ f180 1 f109"/>
                  <a:gd name="f228" fmla="*/ f181 1 f108"/>
                  <a:gd name="f229" fmla="*/ f182 1 f109"/>
                  <a:gd name="f230" fmla="*/ f183 1 f108"/>
                  <a:gd name="f231" fmla="*/ f184 1 f109"/>
                  <a:gd name="f232" fmla="*/ f185 1 f108"/>
                  <a:gd name="f233" fmla="*/ f186 1 f109"/>
                  <a:gd name="f234" fmla="*/ f187 1 f108"/>
                  <a:gd name="f235" fmla="*/ f188 1 f109"/>
                  <a:gd name="f236" fmla="*/ f189 1 f108"/>
                  <a:gd name="f237" fmla="*/ f190 1 f109"/>
                  <a:gd name="f238" fmla="*/ f191 1 f108"/>
                  <a:gd name="f239" fmla="*/ f192 1 f108"/>
                  <a:gd name="f240" fmla="*/ f193 1 f108"/>
                  <a:gd name="f241" fmla="*/ f194 1 f109"/>
                  <a:gd name="f242" fmla="*/ f195 f103 1"/>
                  <a:gd name="f243" fmla="*/ f196 f103 1"/>
                  <a:gd name="f244" fmla="*/ f198 f104 1"/>
                  <a:gd name="f245" fmla="*/ f197 f104 1"/>
                  <a:gd name="f246" fmla="*/ f200 f103 1"/>
                  <a:gd name="f247" fmla="*/ f201 f104 1"/>
                  <a:gd name="f248" fmla="*/ f202 f103 1"/>
                  <a:gd name="f249" fmla="*/ f203 f104 1"/>
                  <a:gd name="f250" fmla="*/ f204 f103 1"/>
                  <a:gd name="f251" fmla="*/ f205 f104 1"/>
                  <a:gd name="f252" fmla="*/ f206 f103 1"/>
                  <a:gd name="f253" fmla="*/ f207 f103 1"/>
                  <a:gd name="f254" fmla="*/ f208 f104 1"/>
                  <a:gd name="f255" fmla="*/ f209 f103 1"/>
                  <a:gd name="f256" fmla="*/ f210 f104 1"/>
                  <a:gd name="f257" fmla="*/ f211 f103 1"/>
                  <a:gd name="f258" fmla="*/ f212 f104 1"/>
                  <a:gd name="f259" fmla="*/ f213 f103 1"/>
                  <a:gd name="f260" fmla="*/ f214 f103 1"/>
                  <a:gd name="f261" fmla="*/ f215 f103 1"/>
                  <a:gd name="f262" fmla="*/ f216 f104 1"/>
                  <a:gd name="f263" fmla="*/ f217 f103 1"/>
                  <a:gd name="f264" fmla="*/ f218 f104 1"/>
                  <a:gd name="f265" fmla="*/ f219 f103 1"/>
                  <a:gd name="f266" fmla="*/ f220 f104 1"/>
                  <a:gd name="f267" fmla="*/ f221 f103 1"/>
                  <a:gd name="f268" fmla="*/ f222 f103 1"/>
                  <a:gd name="f269" fmla="*/ f223 f103 1"/>
                  <a:gd name="f270" fmla="*/ f224 f104 1"/>
                  <a:gd name="f271" fmla="*/ f225 f103 1"/>
                  <a:gd name="f272" fmla="*/ f226 f103 1"/>
                  <a:gd name="f273" fmla="*/ f227 f104 1"/>
                  <a:gd name="f274" fmla="*/ f228 f103 1"/>
                  <a:gd name="f275" fmla="*/ f229 f104 1"/>
                  <a:gd name="f276" fmla="*/ f230 f103 1"/>
                  <a:gd name="f277" fmla="*/ f231 f104 1"/>
                  <a:gd name="f278" fmla="*/ f232 f103 1"/>
                  <a:gd name="f279" fmla="*/ f233 f104 1"/>
                  <a:gd name="f280" fmla="*/ f234 f103 1"/>
                  <a:gd name="f281" fmla="*/ f235 f104 1"/>
                  <a:gd name="f282" fmla="*/ f236 f103 1"/>
                  <a:gd name="f283" fmla="*/ f237 f104 1"/>
                  <a:gd name="f284" fmla="*/ f238 f103 1"/>
                  <a:gd name="f285" fmla="*/ f239 f103 1"/>
                  <a:gd name="f286" fmla="*/ f240 f103 1"/>
                  <a:gd name="f287" fmla="*/ f241 f104 1"/>
                </a:gdLst>
                <a:ahLst/>
                <a:cxnLst>
                  <a:cxn ang="3cd4">
                    <a:pos x="hc" y="t"/>
                  </a:cxn>
                  <a:cxn ang="0">
                    <a:pos x="r" y="vc"/>
                  </a:cxn>
                  <a:cxn ang="cd4">
                    <a:pos x="hc" y="b"/>
                  </a:cxn>
                  <a:cxn ang="cd2">
                    <a:pos x="l" y="vc"/>
                  </a:cxn>
                  <a:cxn ang="f199">
                    <a:pos x="f246" y="f247"/>
                  </a:cxn>
                  <a:cxn ang="f199">
                    <a:pos x="f248" y="f249"/>
                  </a:cxn>
                  <a:cxn ang="f199">
                    <a:pos x="f250" y="f251"/>
                  </a:cxn>
                  <a:cxn ang="f199">
                    <a:pos x="f252" y="f251"/>
                  </a:cxn>
                  <a:cxn ang="f199">
                    <a:pos x="f253" y="f254"/>
                  </a:cxn>
                  <a:cxn ang="f199">
                    <a:pos x="f246" y="f247"/>
                  </a:cxn>
                  <a:cxn ang="f199">
                    <a:pos x="f255" y="f256"/>
                  </a:cxn>
                  <a:cxn ang="f199">
                    <a:pos x="f257" y="f258"/>
                  </a:cxn>
                  <a:cxn ang="f199">
                    <a:pos x="f259" y="f251"/>
                  </a:cxn>
                  <a:cxn ang="f199">
                    <a:pos x="f260" y="f251"/>
                  </a:cxn>
                  <a:cxn ang="f199">
                    <a:pos x="f261" y="f262"/>
                  </a:cxn>
                  <a:cxn ang="f199">
                    <a:pos x="f255" y="f256"/>
                  </a:cxn>
                  <a:cxn ang="f199">
                    <a:pos x="f263" y="f264"/>
                  </a:cxn>
                  <a:cxn ang="f199">
                    <a:pos x="f265" y="f266"/>
                  </a:cxn>
                  <a:cxn ang="f199">
                    <a:pos x="f267" y="f251"/>
                  </a:cxn>
                  <a:cxn ang="f199">
                    <a:pos x="f268" y="f251"/>
                  </a:cxn>
                  <a:cxn ang="f199">
                    <a:pos x="f269" y="f270"/>
                  </a:cxn>
                  <a:cxn ang="f199">
                    <a:pos x="f271" y="f256"/>
                  </a:cxn>
                  <a:cxn ang="f199">
                    <a:pos x="f272" y="f273"/>
                  </a:cxn>
                  <a:cxn ang="f199">
                    <a:pos x="f274" y="f275"/>
                  </a:cxn>
                  <a:cxn ang="f199">
                    <a:pos x="f263" y="f264"/>
                  </a:cxn>
                  <a:cxn ang="f199">
                    <a:pos x="f276" y="f277"/>
                  </a:cxn>
                  <a:cxn ang="f199">
                    <a:pos x="f278" y="f279"/>
                  </a:cxn>
                  <a:cxn ang="f199">
                    <a:pos x="f280" y="f281"/>
                  </a:cxn>
                  <a:cxn ang="f199">
                    <a:pos x="f282" y="f283"/>
                  </a:cxn>
                  <a:cxn ang="f199">
                    <a:pos x="f284" y="f251"/>
                  </a:cxn>
                  <a:cxn ang="f199">
                    <a:pos x="f285" y="f251"/>
                  </a:cxn>
                  <a:cxn ang="f199">
                    <a:pos x="f286" y="f287"/>
                  </a:cxn>
                  <a:cxn ang="f199">
                    <a:pos x="f276" y="f277"/>
                  </a:cxn>
                </a:cxnLst>
                <a:rect l="f242" t="f245" r="f243" b="f244"/>
                <a:pathLst>
                  <a:path w="368" h="179">
                    <a:moveTo>
                      <a:pt x="f9" y="f10"/>
                    </a:moveTo>
                    <a:cubicBezTo>
                      <a:pt x="f11" y="f12"/>
                      <a:pt x="f13" y="f14"/>
                      <a:pt x="f15" y="f16"/>
                    </a:cubicBezTo>
                    <a:cubicBezTo>
                      <a:pt x="f15" y="f17"/>
                      <a:pt x="f18" y="f19"/>
                      <a:pt x="f20" y="f8"/>
                    </a:cubicBezTo>
                    <a:cubicBezTo>
                      <a:pt x="f21" y="f8"/>
                      <a:pt x="f21" y="f8"/>
                      <a:pt x="f21" y="f8"/>
                    </a:cubicBezTo>
                    <a:cubicBezTo>
                      <a:pt x="f22" y="f23"/>
                      <a:pt x="f24" y="f25"/>
                      <a:pt x="f24" y="f26"/>
                    </a:cubicBezTo>
                    <a:cubicBezTo>
                      <a:pt x="f27" y="f28"/>
                      <a:pt x="f29" y="f30"/>
                      <a:pt x="f9" y="f10"/>
                    </a:cubicBezTo>
                    <a:close/>
                    <a:moveTo>
                      <a:pt x="f31" y="f32"/>
                    </a:moveTo>
                    <a:cubicBezTo>
                      <a:pt x="f31" y="f32"/>
                      <a:pt x="f33" y="f34"/>
                      <a:pt x="f35" y="f36"/>
                    </a:cubicBezTo>
                    <a:cubicBezTo>
                      <a:pt x="f37" y="f38"/>
                      <a:pt x="f35" y="f39"/>
                      <a:pt x="f40" y="f8"/>
                    </a:cubicBezTo>
                    <a:cubicBezTo>
                      <a:pt x="f41" y="f8"/>
                      <a:pt x="f41" y="f8"/>
                      <a:pt x="f41" y="f8"/>
                    </a:cubicBezTo>
                    <a:cubicBezTo>
                      <a:pt x="f42" y="f43"/>
                      <a:pt x="f44" y="f45"/>
                      <a:pt x="f46" y="f47"/>
                    </a:cubicBezTo>
                    <a:cubicBezTo>
                      <a:pt x="f48" y="f49"/>
                      <a:pt x="f31" y="f32"/>
                      <a:pt x="f31" y="f32"/>
                    </a:cubicBezTo>
                    <a:close/>
                    <a:moveTo>
                      <a:pt x="f50" y="f51"/>
                    </a:moveTo>
                    <a:cubicBezTo>
                      <a:pt x="f52" y="f53"/>
                      <a:pt x="f54" y="f55"/>
                      <a:pt x="f2" y="f56"/>
                    </a:cubicBezTo>
                    <a:cubicBezTo>
                      <a:pt x="f7" y="f57"/>
                      <a:pt x="f58" y="f59"/>
                      <a:pt x="f60" y="f8"/>
                    </a:cubicBezTo>
                    <a:cubicBezTo>
                      <a:pt x="f52" y="f8"/>
                      <a:pt x="f52" y="f8"/>
                      <a:pt x="f52" y="f8"/>
                    </a:cubicBezTo>
                    <a:cubicBezTo>
                      <a:pt x="f61" y="f62"/>
                      <a:pt x="f61" y="f62"/>
                      <a:pt x="f61" y="f62"/>
                    </a:cubicBezTo>
                    <a:cubicBezTo>
                      <a:pt x="f63" y="f64"/>
                      <a:pt x="f65" y="f66"/>
                      <a:pt x="f67" y="f32"/>
                    </a:cubicBezTo>
                    <a:cubicBezTo>
                      <a:pt x="f68" y="f69"/>
                      <a:pt x="f70" y="f71"/>
                      <a:pt x="f70" y="f71"/>
                    </a:cubicBezTo>
                    <a:cubicBezTo>
                      <a:pt x="f72" y="f73"/>
                      <a:pt x="f72" y="f73"/>
                      <a:pt x="f72" y="f73"/>
                    </a:cubicBezTo>
                    <a:cubicBezTo>
                      <a:pt x="f72" y="f73"/>
                      <a:pt x="f74" y="f51"/>
                      <a:pt x="f50" y="f51"/>
                    </a:cubicBezTo>
                    <a:close/>
                    <a:moveTo>
                      <a:pt x="f75" y="f76"/>
                    </a:moveTo>
                    <a:cubicBezTo>
                      <a:pt x="f77" y="f78"/>
                      <a:pt x="f79" y="f80"/>
                      <a:pt x="f47" y="f81"/>
                    </a:cubicBezTo>
                    <a:cubicBezTo>
                      <a:pt x="f47" y="f81"/>
                      <a:pt x="f82" y="f83"/>
                      <a:pt x="f84" y="f85"/>
                    </a:cubicBezTo>
                    <a:cubicBezTo>
                      <a:pt x="f71" y="f86"/>
                      <a:pt x="f87" y="f88"/>
                      <a:pt x="f89" y="f38"/>
                    </a:cubicBezTo>
                    <a:cubicBezTo>
                      <a:pt x="f90" y="f59"/>
                      <a:pt x="f91" y="f92"/>
                      <a:pt x="f93" y="f8"/>
                    </a:cubicBezTo>
                    <a:cubicBezTo>
                      <a:pt x="f94" y="f8"/>
                      <a:pt x="f94" y="f8"/>
                      <a:pt x="f94" y="f8"/>
                    </a:cubicBezTo>
                    <a:cubicBezTo>
                      <a:pt x="f95" y="f96"/>
                      <a:pt x="f6" y="f97"/>
                      <a:pt x="f76" y="f98"/>
                    </a:cubicBezTo>
                    <a:cubicBezTo>
                      <a:pt x="f99" y="f100"/>
                      <a:pt x="f101" y="f6"/>
                      <a:pt x="f75" y="f76"/>
                    </a:cubicBezTo>
                    <a:close/>
                  </a:path>
                </a:pathLst>
              </a:custGeom>
              <a:solidFill>
                <a:srgbClr val="A1602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16" name="Freeform 373">
                <a:extLst>
                  <a:ext uri="{FF2B5EF4-FFF2-40B4-BE49-F238E27FC236}">
                    <a16:creationId xmlns:a16="http://schemas.microsoft.com/office/drawing/2014/main" id="{5DA9EF85-73C1-4772-A8FA-5F734FC6BB35}"/>
                  </a:ext>
                </a:extLst>
              </p:cNvPr>
              <p:cNvSpPr/>
              <p:nvPr/>
            </p:nvSpPr>
            <p:spPr>
              <a:xfrm>
                <a:off x="3102385" y="5700899"/>
                <a:ext cx="487055" cy="479301"/>
              </a:xfrm>
              <a:custGeom>
                <a:avLst/>
                <a:gdLst>
                  <a:gd name="f0" fmla="val 10800000"/>
                  <a:gd name="f1" fmla="val 5400000"/>
                  <a:gd name="f2" fmla="val 180"/>
                  <a:gd name="f3" fmla="val w"/>
                  <a:gd name="f4" fmla="val h"/>
                  <a:gd name="f5" fmla="val 0"/>
                  <a:gd name="f6" fmla="val 92"/>
                  <a:gd name="f7" fmla="val 68"/>
                  <a:gd name="f8" fmla="val 21"/>
                  <a:gd name="f9" fmla="val 87"/>
                  <a:gd name="f10" fmla="val 50"/>
                  <a:gd name="f11" fmla="val 89"/>
                  <a:gd name="f12" fmla="val 71"/>
                  <a:gd name="f13" fmla="val 69"/>
                  <a:gd name="f14" fmla="val 56"/>
                  <a:gd name="f15" fmla="val 83"/>
                  <a:gd name="f16" fmla="val 32"/>
                  <a:gd name="f17" fmla="val 64"/>
                  <a:gd name="f18" fmla="val 6"/>
                  <a:gd name="f19" fmla="val 47"/>
                  <a:gd name="f20" fmla="val 37"/>
                  <a:gd name="f21" fmla="val 7"/>
                  <a:gd name="f22" fmla="val 42"/>
                  <a:gd name="f23" fmla="val 1"/>
                  <a:gd name="f24" fmla="val 53"/>
                  <a:gd name="f25" fmla="+- 0 0 -90"/>
                  <a:gd name="f26" fmla="*/ f3 1 92"/>
                  <a:gd name="f27" fmla="*/ f4 1 92"/>
                  <a:gd name="f28" fmla="+- f6 0 f5"/>
                  <a:gd name="f29" fmla="*/ f25 f0 1"/>
                  <a:gd name="f30" fmla="*/ f28 1 92"/>
                  <a:gd name="f31" fmla="*/ 0 f28 1"/>
                  <a:gd name="f32" fmla="*/ 68 f28 1"/>
                  <a:gd name="f33" fmla="*/ 50 f28 1"/>
                  <a:gd name="f34" fmla="*/ 89 f28 1"/>
                  <a:gd name="f35" fmla="*/ 92 f28 1"/>
                  <a:gd name="f36" fmla="*/ 71 f28 1"/>
                  <a:gd name="f37" fmla="*/ 69 f28 1"/>
                  <a:gd name="f38" fmla="*/ 56 f28 1"/>
                  <a:gd name="f39" fmla="*/ 64 f28 1"/>
                  <a:gd name="f40" fmla="*/ 6 f28 1"/>
                  <a:gd name="f41" fmla="*/ 37 f28 1"/>
                  <a:gd name="f42" fmla="*/ 7 f28 1"/>
                  <a:gd name="f43" fmla="*/ 42 f28 1"/>
                  <a:gd name="f44" fmla="*/ f29 1 f2"/>
                  <a:gd name="f45" fmla="*/ f31 1 92"/>
                  <a:gd name="f46" fmla="*/ f32 1 92"/>
                  <a:gd name="f47" fmla="*/ f33 1 92"/>
                  <a:gd name="f48" fmla="*/ f34 1 92"/>
                  <a:gd name="f49" fmla="*/ f35 1 92"/>
                  <a:gd name="f50" fmla="*/ f36 1 92"/>
                  <a:gd name="f51" fmla="*/ f37 1 92"/>
                  <a:gd name="f52" fmla="*/ f38 1 92"/>
                  <a:gd name="f53" fmla="*/ f39 1 92"/>
                  <a:gd name="f54" fmla="*/ f40 1 92"/>
                  <a:gd name="f55" fmla="*/ f41 1 92"/>
                  <a:gd name="f56" fmla="*/ f42 1 92"/>
                  <a:gd name="f57" fmla="*/ f43 1 92"/>
                  <a:gd name="f58" fmla="*/ 0 1 f30"/>
                  <a:gd name="f59" fmla="*/ f6 1 f30"/>
                  <a:gd name="f60" fmla="+- f44 0 f1"/>
                  <a:gd name="f61" fmla="*/ f45 1 f30"/>
                  <a:gd name="f62" fmla="*/ f46 1 f30"/>
                  <a:gd name="f63" fmla="*/ f47 1 f30"/>
                  <a:gd name="f64" fmla="*/ f48 1 f30"/>
                  <a:gd name="f65" fmla="*/ f49 1 f30"/>
                  <a:gd name="f66" fmla="*/ f50 1 f30"/>
                  <a:gd name="f67" fmla="*/ f51 1 f30"/>
                  <a:gd name="f68" fmla="*/ f52 1 f30"/>
                  <a:gd name="f69" fmla="*/ f53 1 f30"/>
                  <a:gd name="f70" fmla="*/ f54 1 f30"/>
                  <a:gd name="f71" fmla="*/ f55 1 f30"/>
                  <a:gd name="f72" fmla="*/ f56 1 f30"/>
                  <a:gd name="f73" fmla="*/ f57 1 f30"/>
                  <a:gd name="f74" fmla="*/ f58 f26 1"/>
                  <a:gd name="f75" fmla="*/ f59 f26 1"/>
                  <a:gd name="f76" fmla="*/ f59 f27 1"/>
                  <a:gd name="f77" fmla="*/ f58 f27 1"/>
                  <a:gd name="f78" fmla="*/ f61 f26 1"/>
                  <a:gd name="f79" fmla="*/ f62 f27 1"/>
                  <a:gd name="f80" fmla="*/ f63 f26 1"/>
                  <a:gd name="f81" fmla="*/ f64 f27 1"/>
                  <a:gd name="f82" fmla="*/ f65 f26 1"/>
                  <a:gd name="f83" fmla="*/ f66 f27 1"/>
                  <a:gd name="f84" fmla="*/ f67 f26 1"/>
                  <a:gd name="f85" fmla="*/ f68 f27 1"/>
                  <a:gd name="f86" fmla="*/ f69 f26 1"/>
                  <a:gd name="f87" fmla="*/ f70 f27 1"/>
                  <a:gd name="f88" fmla="*/ f71 f26 1"/>
                  <a:gd name="f89" fmla="*/ f72 f27 1"/>
                  <a:gd name="f90" fmla="*/ f73 f26 1"/>
                  <a:gd name="f91" fmla="*/ f71 f27 1"/>
                </a:gdLst>
                <a:ahLst/>
                <a:cxnLst>
                  <a:cxn ang="3cd4">
                    <a:pos x="hc" y="t"/>
                  </a:cxn>
                  <a:cxn ang="0">
                    <a:pos x="r" y="vc"/>
                  </a:cxn>
                  <a:cxn ang="cd4">
                    <a:pos x="hc" y="b"/>
                  </a:cxn>
                  <a:cxn ang="cd2">
                    <a:pos x="l" y="vc"/>
                  </a:cxn>
                  <a:cxn ang="f60">
                    <a:pos x="f78" y="f79"/>
                  </a:cxn>
                  <a:cxn ang="f60">
                    <a:pos x="f80" y="f81"/>
                  </a:cxn>
                  <a:cxn ang="f60">
                    <a:pos x="f82" y="f83"/>
                  </a:cxn>
                  <a:cxn ang="f60">
                    <a:pos x="f84" y="f85"/>
                  </a:cxn>
                  <a:cxn ang="f60">
                    <a:pos x="f86" y="f87"/>
                  </a:cxn>
                  <a:cxn ang="f60">
                    <a:pos x="f88" y="f89"/>
                  </a:cxn>
                  <a:cxn ang="f60">
                    <a:pos x="f90" y="f91"/>
                  </a:cxn>
                  <a:cxn ang="f60">
                    <a:pos x="f78" y="f79"/>
                  </a:cxn>
                </a:cxnLst>
                <a:rect l="f74" t="f77" r="f75" b="f76"/>
                <a:pathLst>
                  <a:path w="92" h="92">
                    <a:moveTo>
                      <a:pt x="f5" y="f7"/>
                    </a:moveTo>
                    <a:cubicBezTo>
                      <a:pt x="f5" y="f7"/>
                      <a:pt x="f8" y="f9"/>
                      <a:pt x="f10" y="f11"/>
                    </a:cubicBezTo>
                    <a:cubicBezTo>
                      <a:pt x="f9" y="f6"/>
                      <a:pt x="f6" y="f12"/>
                      <a:pt x="f6" y="f12"/>
                    </a:cubicBezTo>
                    <a:cubicBezTo>
                      <a:pt x="f13" y="f14"/>
                      <a:pt x="f13" y="f14"/>
                      <a:pt x="f13" y="f14"/>
                    </a:cubicBezTo>
                    <a:cubicBezTo>
                      <a:pt x="f13" y="f14"/>
                      <a:pt x="f15" y="f16"/>
                      <a:pt x="f17" y="f18"/>
                    </a:cubicBezTo>
                    <a:cubicBezTo>
                      <a:pt x="f19" y="f5"/>
                      <a:pt x="f20" y="f21"/>
                      <a:pt x="f20" y="f21"/>
                    </a:cubicBezTo>
                    <a:cubicBezTo>
                      <a:pt x="f22" y="f20"/>
                      <a:pt x="f22" y="f20"/>
                      <a:pt x="f22" y="f20"/>
                    </a:cubicBezTo>
                    <a:cubicBezTo>
                      <a:pt x="f22" y="f20"/>
                      <a:pt x="f23" y="f24"/>
                      <a:pt x="f5" y="f7"/>
                    </a:cubicBezTo>
                    <a:close/>
                  </a:path>
                </a:pathLst>
              </a:custGeom>
              <a:solidFill>
                <a:srgbClr val="888A3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17" name="Freeform 374">
                <a:extLst>
                  <a:ext uri="{FF2B5EF4-FFF2-40B4-BE49-F238E27FC236}">
                    <a16:creationId xmlns:a16="http://schemas.microsoft.com/office/drawing/2014/main" id="{C188792B-4942-4B1C-8F1B-DB4A47FDEFF3}"/>
                  </a:ext>
                </a:extLst>
              </p:cNvPr>
              <p:cNvSpPr/>
              <p:nvPr/>
            </p:nvSpPr>
            <p:spPr>
              <a:xfrm>
                <a:off x="3109088" y="5727289"/>
                <a:ext cx="520577" cy="468309"/>
              </a:xfrm>
              <a:custGeom>
                <a:avLst/>
                <a:gdLst>
                  <a:gd name="f0" fmla="val 10800000"/>
                  <a:gd name="f1" fmla="val 5400000"/>
                  <a:gd name="f2" fmla="val 180"/>
                  <a:gd name="f3" fmla="val w"/>
                  <a:gd name="f4" fmla="val h"/>
                  <a:gd name="f5" fmla="val 0"/>
                  <a:gd name="f6" fmla="val 99"/>
                  <a:gd name="f7" fmla="val 90"/>
                  <a:gd name="f8" fmla="val 63"/>
                  <a:gd name="f9" fmla="val 19"/>
                  <a:gd name="f10" fmla="val 86"/>
                  <a:gd name="f11" fmla="val 46"/>
                  <a:gd name="f12" fmla="val 87"/>
                  <a:gd name="f13" fmla="val 73"/>
                  <a:gd name="f14" fmla="val 89"/>
                  <a:gd name="f15" fmla="val 82"/>
                  <a:gd name="f16" fmla="val 91"/>
                  <a:gd name="f17" fmla="val 71"/>
                  <a:gd name="f18" fmla="val 53"/>
                  <a:gd name="f19" fmla="val 50"/>
                  <a:gd name="f20" fmla="val 78"/>
                  <a:gd name="f21" fmla="val 39"/>
                  <a:gd name="f22" fmla="val 76"/>
                  <a:gd name="f23" fmla="val 24"/>
                  <a:gd name="f24" fmla="val 74"/>
                  <a:gd name="f25" fmla="val 9"/>
                  <a:gd name="f26" fmla="val 66"/>
                  <a:gd name="f27" fmla="val 1"/>
                  <a:gd name="f28" fmla="val 59"/>
                  <a:gd name="f29" fmla="val 68"/>
                  <a:gd name="f30" fmla="val 13"/>
                  <a:gd name="f31" fmla="val 67"/>
                  <a:gd name="f32" fmla="val 27"/>
                  <a:gd name="f33" fmla="val 40"/>
                  <a:gd name="f34" fmla="val 60"/>
                  <a:gd name="f35" fmla="val 54"/>
                  <a:gd name="f36" fmla="val 56"/>
                  <a:gd name="f37" fmla="val 62"/>
                  <a:gd name="f38" fmla="val 70"/>
                  <a:gd name="f39" fmla="val 81"/>
                  <a:gd name="f40" fmla="val 58"/>
                  <a:gd name="f41" fmla="val 47"/>
                  <a:gd name="f42" fmla="+- 0 0 -90"/>
                  <a:gd name="f43" fmla="*/ f3 1 99"/>
                  <a:gd name="f44" fmla="*/ f4 1 90"/>
                  <a:gd name="f45" fmla="+- f7 0 f5"/>
                  <a:gd name="f46" fmla="+- f6 0 f5"/>
                  <a:gd name="f47" fmla="*/ f42 f0 1"/>
                  <a:gd name="f48" fmla="*/ f46 1 99"/>
                  <a:gd name="f49" fmla="*/ f45 1 90"/>
                  <a:gd name="f50" fmla="*/ 0 f46 1"/>
                  <a:gd name="f51" fmla="*/ 63 f45 1"/>
                  <a:gd name="f52" fmla="*/ 46 f46 1"/>
                  <a:gd name="f53" fmla="*/ 87 f45 1"/>
                  <a:gd name="f54" fmla="*/ 91 f46 1"/>
                  <a:gd name="f55" fmla="*/ 71 f45 1"/>
                  <a:gd name="f56" fmla="*/ 71 f46 1"/>
                  <a:gd name="f57" fmla="*/ 50 f45 1"/>
                  <a:gd name="f58" fmla="*/ 76 f46 1"/>
                  <a:gd name="f59" fmla="*/ 24 f45 1"/>
                  <a:gd name="f60" fmla="*/ 66 f46 1"/>
                  <a:gd name="f61" fmla="*/ 1 f45 1"/>
                  <a:gd name="f62" fmla="*/ 59 f46 1"/>
                  <a:gd name="f63" fmla="*/ 0 f45 1"/>
                  <a:gd name="f64" fmla="*/ 67 f46 1"/>
                  <a:gd name="f65" fmla="*/ 27 f45 1"/>
                  <a:gd name="f66" fmla="*/ 60 f46 1"/>
                  <a:gd name="f67" fmla="*/ 54 f45 1"/>
                  <a:gd name="f68" fmla="*/ 82 f46 1"/>
                  <a:gd name="f69" fmla="*/ 62 f45 1"/>
                  <a:gd name="f70" fmla="*/ 58 f46 1"/>
                  <a:gd name="f71" fmla="*/ 81 f45 1"/>
                  <a:gd name="f72" fmla="*/ f47 1 f2"/>
                  <a:gd name="f73" fmla="*/ f50 1 99"/>
                  <a:gd name="f74" fmla="*/ f51 1 90"/>
                  <a:gd name="f75" fmla="*/ f52 1 99"/>
                  <a:gd name="f76" fmla="*/ f53 1 90"/>
                  <a:gd name="f77" fmla="*/ f54 1 99"/>
                  <a:gd name="f78" fmla="*/ f55 1 90"/>
                  <a:gd name="f79" fmla="*/ f56 1 99"/>
                  <a:gd name="f80" fmla="*/ f57 1 90"/>
                  <a:gd name="f81" fmla="*/ f58 1 99"/>
                  <a:gd name="f82" fmla="*/ f59 1 90"/>
                  <a:gd name="f83" fmla="*/ f60 1 99"/>
                  <a:gd name="f84" fmla="*/ f61 1 90"/>
                  <a:gd name="f85" fmla="*/ f62 1 99"/>
                  <a:gd name="f86" fmla="*/ f63 1 90"/>
                  <a:gd name="f87" fmla="*/ f64 1 99"/>
                  <a:gd name="f88" fmla="*/ f65 1 90"/>
                  <a:gd name="f89" fmla="*/ f66 1 99"/>
                  <a:gd name="f90" fmla="*/ f67 1 90"/>
                  <a:gd name="f91" fmla="*/ f68 1 99"/>
                  <a:gd name="f92" fmla="*/ f69 1 90"/>
                  <a:gd name="f93" fmla="*/ f70 1 99"/>
                  <a:gd name="f94" fmla="*/ f71 1 90"/>
                  <a:gd name="f95" fmla="*/ 0 1 f48"/>
                  <a:gd name="f96" fmla="*/ f6 1 f48"/>
                  <a:gd name="f97" fmla="*/ 0 1 f49"/>
                  <a:gd name="f98" fmla="*/ f7 1 f49"/>
                  <a:gd name="f99" fmla="+- f72 0 f1"/>
                  <a:gd name="f100" fmla="*/ f73 1 f48"/>
                  <a:gd name="f101" fmla="*/ f74 1 f49"/>
                  <a:gd name="f102" fmla="*/ f75 1 f48"/>
                  <a:gd name="f103" fmla="*/ f76 1 f49"/>
                  <a:gd name="f104" fmla="*/ f77 1 f48"/>
                  <a:gd name="f105" fmla="*/ f78 1 f49"/>
                  <a:gd name="f106" fmla="*/ f79 1 f48"/>
                  <a:gd name="f107" fmla="*/ f80 1 f49"/>
                  <a:gd name="f108" fmla="*/ f81 1 f48"/>
                  <a:gd name="f109" fmla="*/ f82 1 f49"/>
                  <a:gd name="f110" fmla="*/ f83 1 f48"/>
                  <a:gd name="f111" fmla="*/ f84 1 f49"/>
                  <a:gd name="f112" fmla="*/ f85 1 f48"/>
                  <a:gd name="f113" fmla="*/ f86 1 f49"/>
                  <a:gd name="f114" fmla="*/ f87 1 f48"/>
                  <a:gd name="f115" fmla="*/ f88 1 f49"/>
                  <a:gd name="f116" fmla="*/ f89 1 f48"/>
                  <a:gd name="f117" fmla="*/ f90 1 f49"/>
                  <a:gd name="f118" fmla="*/ f91 1 f48"/>
                  <a:gd name="f119" fmla="*/ f92 1 f49"/>
                  <a:gd name="f120" fmla="*/ f93 1 f48"/>
                  <a:gd name="f121" fmla="*/ f94 1 f49"/>
                  <a:gd name="f122" fmla="*/ f95 f43 1"/>
                  <a:gd name="f123" fmla="*/ f96 f43 1"/>
                  <a:gd name="f124" fmla="*/ f98 f44 1"/>
                  <a:gd name="f125" fmla="*/ f97 f44 1"/>
                  <a:gd name="f126" fmla="*/ f100 f43 1"/>
                  <a:gd name="f127" fmla="*/ f101 f44 1"/>
                  <a:gd name="f128" fmla="*/ f102 f43 1"/>
                  <a:gd name="f129" fmla="*/ f103 f44 1"/>
                  <a:gd name="f130" fmla="*/ f104 f43 1"/>
                  <a:gd name="f131" fmla="*/ f105 f44 1"/>
                  <a:gd name="f132" fmla="*/ f106 f43 1"/>
                  <a:gd name="f133" fmla="*/ f107 f44 1"/>
                  <a:gd name="f134" fmla="*/ f108 f43 1"/>
                  <a:gd name="f135" fmla="*/ f109 f44 1"/>
                  <a:gd name="f136" fmla="*/ f110 f43 1"/>
                  <a:gd name="f137" fmla="*/ f111 f44 1"/>
                  <a:gd name="f138" fmla="*/ f112 f43 1"/>
                  <a:gd name="f139" fmla="*/ f113 f44 1"/>
                  <a:gd name="f140" fmla="*/ f114 f43 1"/>
                  <a:gd name="f141" fmla="*/ f115 f44 1"/>
                  <a:gd name="f142" fmla="*/ f116 f43 1"/>
                  <a:gd name="f143" fmla="*/ f117 f44 1"/>
                  <a:gd name="f144" fmla="*/ f118 f43 1"/>
                  <a:gd name="f145" fmla="*/ f119 f44 1"/>
                  <a:gd name="f146" fmla="*/ f120 f43 1"/>
                  <a:gd name="f147" fmla="*/ f121 f44 1"/>
                </a:gdLst>
                <a:ahLst/>
                <a:cxnLst>
                  <a:cxn ang="3cd4">
                    <a:pos x="hc" y="t"/>
                  </a:cxn>
                  <a:cxn ang="0">
                    <a:pos x="r" y="vc"/>
                  </a:cxn>
                  <a:cxn ang="cd4">
                    <a:pos x="hc" y="b"/>
                  </a:cxn>
                  <a:cxn ang="cd2">
                    <a:pos x="l" y="vc"/>
                  </a:cxn>
                  <a:cxn ang="f99">
                    <a:pos x="f126" y="f127"/>
                  </a:cxn>
                  <a:cxn ang="f99">
                    <a:pos x="f128" y="f129"/>
                  </a:cxn>
                  <a:cxn ang="f99">
                    <a:pos x="f130" y="f131"/>
                  </a:cxn>
                  <a:cxn ang="f99">
                    <a:pos x="f132" y="f133"/>
                  </a:cxn>
                  <a:cxn ang="f99">
                    <a:pos x="f134" y="f135"/>
                  </a:cxn>
                  <a:cxn ang="f99">
                    <a:pos x="f136" y="f137"/>
                  </a:cxn>
                  <a:cxn ang="f99">
                    <a:pos x="f138" y="f139"/>
                  </a:cxn>
                  <a:cxn ang="f99">
                    <a:pos x="f140" y="f141"/>
                  </a:cxn>
                  <a:cxn ang="f99">
                    <a:pos x="f142" y="f143"/>
                  </a:cxn>
                  <a:cxn ang="f99">
                    <a:pos x="f144" y="f145"/>
                  </a:cxn>
                  <a:cxn ang="f99">
                    <a:pos x="f146" y="f147"/>
                  </a:cxn>
                  <a:cxn ang="f99">
                    <a:pos x="f126" y="f127"/>
                  </a:cxn>
                </a:cxnLst>
                <a:rect l="f122" t="f125" r="f123" b="f124"/>
                <a:pathLst>
                  <a:path w="99" h="90">
                    <a:moveTo>
                      <a:pt x="f5" y="f8"/>
                    </a:moveTo>
                    <a:cubicBezTo>
                      <a:pt x="f5" y="f8"/>
                      <a:pt x="f9" y="f10"/>
                      <a:pt x="f11" y="f12"/>
                    </a:cubicBezTo>
                    <a:cubicBezTo>
                      <a:pt x="f13" y="f14"/>
                      <a:pt x="f15" y="f7"/>
                      <a:pt x="f16" y="f17"/>
                    </a:cubicBezTo>
                    <a:cubicBezTo>
                      <a:pt x="f6" y="f18"/>
                      <a:pt x="f17" y="f19"/>
                      <a:pt x="f17" y="f19"/>
                    </a:cubicBezTo>
                    <a:cubicBezTo>
                      <a:pt x="f17" y="f19"/>
                      <a:pt x="f20" y="f21"/>
                      <a:pt x="f22" y="f23"/>
                    </a:cubicBezTo>
                    <a:cubicBezTo>
                      <a:pt x="f24" y="f25"/>
                      <a:pt x="f26" y="f27"/>
                      <a:pt x="f26" y="f27"/>
                    </a:cubicBezTo>
                    <a:cubicBezTo>
                      <a:pt x="f28" y="f5"/>
                      <a:pt x="f28" y="f5"/>
                      <a:pt x="f28" y="f5"/>
                    </a:cubicBezTo>
                    <a:cubicBezTo>
                      <a:pt x="f28" y="f5"/>
                      <a:pt x="f29" y="f30"/>
                      <a:pt x="f31" y="f32"/>
                    </a:cubicBezTo>
                    <a:cubicBezTo>
                      <a:pt x="f26" y="f33"/>
                      <a:pt x="f34" y="f35"/>
                      <a:pt x="f34" y="f35"/>
                    </a:cubicBezTo>
                    <a:cubicBezTo>
                      <a:pt x="f34" y="f35"/>
                      <a:pt x="f15" y="f36"/>
                      <a:pt x="f15" y="f37"/>
                    </a:cubicBezTo>
                    <a:cubicBezTo>
                      <a:pt x="f15" y="f24"/>
                      <a:pt x="f38" y="f39"/>
                      <a:pt x="f40" y="f39"/>
                    </a:cubicBezTo>
                    <a:cubicBezTo>
                      <a:pt x="f41" y="f39"/>
                      <a:pt x="f5" y="f8"/>
                      <a:pt x="f5" y="f8"/>
                    </a:cubicBezTo>
                    <a:close/>
                  </a:path>
                </a:pathLst>
              </a:custGeom>
              <a:solidFill>
                <a:srgbClr val="696A2C"/>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grpSp>
      </p:grpSp>
      <p:grpSp>
        <p:nvGrpSpPr>
          <p:cNvPr id="418" name="Group 52">
            <a:extLst>
              <a:ext uri="{FF2B5EF4-FFF2-40B4-BE49-F238E27FC236}">
                <a16:creationId xmlns:a16="http://schemas.microsoft.com/office/drawing/2014/main" id="{99A67FEA-3480-4DF5-8A47-5B6E92805336}"/>
              </a:ext>
            </a:extLst>
          </p:cNvPr>
          <p:cNvGrpSpPr/>
          <p:nvPr/>
        </p:nvGrpSpPr>
        <p:grpSpPr>
          <a:xfrm>
            <a:off x="352064" y="510507"/>
            <a:ext cx="892902" cy="998628"/>
            <a:chOff x="352064" y="510507"/>
            <a:chExt cx="892902" cy="998628"/>
          </a:xfrm>
        </p:grpSpPr>
        <p:sp>
          <p:nvSpPr>
            <p:cNvPr id="419" name="Freeform 53">
              <a:extLst>
                <a:ext uri="{FF2B5EF4-FFF2-40B4-BE49-F238E27FC236}">
                  <a16:creationId xmlns:a16="http://schemas.microsoft.com/office/drawing/2014/main" id="{965756A1-B4A9-47E0-9699-3B98251C8F33}"/>
                </a:ext>
              </a:extLst>
            </p:cNvPr>
            <p:cNvSpPr/>
            <p:nvPr/>
          </p:nvSpPr>
          <p:spPr>
            <a:xfrm rot="19948179">
              <a:off x="352064" y="510507"/>
              <a:ext cx="892902" cy="947364"/>
            </a:xfrm>
            <a:custGeom>
              <a:avLst/>
              <a:gdLst>
                <a:gd name="f0" fmla="val 10800000"/>
                <a:gd name="f1" fmla="val 5400000"/>
                <a:gd name="f2" fmla="val 180"/>
                <a:gd name="f3" fmla="val w"/>
                <a:gd name="f4" fmla="val h"/>
                <a:gd name="f5" fmla="val 0"/>
                <a:gd name="f6" fmla="val 493"/>
                <a:gd name="f7" fmla="val 523"/>
                <a:gd name="f8" fmla="val 215"/>
                <a:gd name="f9" fmla="val 466"/>
                <a:gd name="f10" fmla="val 56"/>
                <a:gd name="f11" fmla="val 467"/>
                <a:gd name="f12" fmla="val 30"/>
                <a:gd name="f13" fmla="val 330"/>
                <a:gd name="f14" fmla="val 55"/>
                <a:gd name="f15" fmla="val 357"/>
                <a:gd name="f16" fmla="val 114"/>
                <a:gd name="f17" fmla="val 369"/>
                <a:gd name="f18" fmla="val 235"/>
                <a:gd name="f19" fmla="val 58"/>
                <a:gd name="f20" fmla="val 111"/>
                <a:gd name="f21" fmla="val 87"/>
                <a:gd name="f22" fmla="val 164"/>
                <a:gd name="f23" fmla="val 179"/>
                <a:gd name="f24" fmla="val 237"/>
                <a:gd name="f25" fmla="val 100"/>
                <a:gd name="f26" fmla="val 334"/>
                <a:gd name="f27" fmla="val 72"/>
                <a:gd name="f28" fmla="val 322"/>
                <a:gd name="f29" fmla="val 267"/>
                <a:gd name="f30" fmla="val 187"/>
                <a:gd name="f31" fmla="val 464"/>
                <a:gd name="f32" fmla="val 333"/>
                <a:gd name="f33" fmla="val 399"/>
                <a:gd name="f34" fmla="val 370"/>
                <a:gd name="f35" fmla="val 426"/>
                <a:gd name="f36" fmla="val 380"/>
                <a:gd name="f37" fmla="val 355"/>
                <a:gd name="f38" fmla="val 407"/>
                <a:gd name="f39" fmla="+- 0 0 -90"/>
                <a:gd name="f40" fmla="*/ f3 1 493"/>
                <a:gd name="f41" fmla="*/ f4 1 523"/>
                <a:gd name="f42" fmla="+- f7 0 f5"/>
                <a:gd name="f43" fmla="+- f6 0 f5"/>
                <a:gd name="f44" fmla="*/ f39 f0 1"/>
                <a:gd name="f45" fmla="*/ f43 1 493"/>
                <a:gd name="f46" fmla="*/ f42 1 523"/>
                <a:gd name="f47" fmla="*/ 215 f43 1"/>
                <a:gd name="f48" fmla="*/ 466 f42 1"/>
                <a:gd name="f49" fmla="*/ 30 f43 1"/>
                <a:gd name="f50" fmla="*/ 330 f42 1"/>
                <a:gd name="f51" fmla="*/ 114 f43 1"/>
                <a:gd name="f52" fmla="*/ 369 f42 1"/>
                <a:gd name="f53" fmla="*/ 58 f43 1"/>
                <a:gd name="f54" fmla="*/ 111 f42 1"/>
                <a:gd name="f55" fmla="*/ 179 f43 1"/>
                <a:gd name="f56" fmla="*/ 237 f42 1"/>
                <a:gd name="f57" fmla="*/ 334 f43 1"/>
                <a:gd name="f58" fmla="*/ 0 f42 1"/>
                <a:gd name="f59" fmla="*/ 322 f43 1"/>
                <a:gd name="f60" fmla="*/ 267 f42 1"/>
                <a:gd name="f61" fmla="*/ 493 f43 1"/>
                <a:gd name="f62" fmla="*/ 187 f42 1"/>
                <a:gd name="f63" fmla="*/ 399 f43 1"/>
                <a:gd name="f64" fmla="*/ 370 f42 1"/>
                <a:gd name="f65" fmla="*/ 466 f43 1"/>
                <a:gd name="f66" fmla="*/ 355 f42 1"/>
                <a:gd name="f67" fmla="*/ f44 1 f2"/>
                <a:gd name="f68" fmla="*/ f47 1 493"/>
                <a:gd name="f69" fmla="*/ f48 1 523"/>
                <a:gd name="f70" fmla="*/ f49 1 493"/>
                <a:gd name="f71" fmla="*/ f50 1 523"/>
                <a:gd name="f72" fmla="*/ f51 1 493"/>
                <a:gd name="f73" fmla="*/ f52 1 523"/>
                <a:gd name="f74" fmla="*/ f53 1 493"/>
                <a:gd name="f75" fmla="*/ f54 1 523"/>
                <a:gd name="f76" fmla="*/ f55 1 493"/>
                <a:gd name="f77" fmla="*/ f56 1 523"/>
                <a:gd name="f78" fmla="*/ f57 1 493"/>
                <a:gd name="f79" fmla="*/ f58 1 523"/>
                <a:gd name="f80" fmla="*/ f59 1 493"/>
                <a:gd name="f81" fmla="*/ f60 1 523"/>
                <a:gd name="f82" fmla="*/ f61 1 493"/>
                <a:gd name="f83" fmla="*/ f62 1 523"/>
                <a:gd name="f84" fmla="*/ f63 1 493"/>
                <a:gd name="f85" fmla="*/ f64 1 523"/>
                <a:gd name="f86" fmla="*/ f65 1 493"/>
                <a:gd name="f87" fmla="*/ f66 1 523"/>
                <a:gd name="f88" fmla="*/ 0 1 f45"/>
                <a:gd name="f89" fmla="*/ f6 1 f45"/>
                <a:gd name="f90" fmla="*/ 0 1 f46"/>
                <a:gd name="f91" fmla="*/ f7 1 f46"/>
                <a:gd name="f92" fmla="+- f67 0 f1"/>
                <a:gd name="f93" fmla="*/ f68 1 f45"/>
                <a:gd name="f94" fmla="*/ f69 1 f46"/>
                <a:gd name="f95" fmla="*/ f70 1 f45"/>
                <a:gd name="f96" fmla="*/ f71 1 f46"/>
                <a:gd name="f97" fmla="*/ f72 1 f45"/>
                <a:gd name="f98" fmla="*/ f73 1 f46"/>
                <a:gd name="f99" fmla="*/ f74 1 f45"/>
                <a:gd name="f100" fmla="*/ f75 1 f46"/>
                <a:gd name="f101" fmla="*/ f76 1 f45"/>
                <a:gd name="f102" fmla="*/ f77 1 f46"/>
                <a:gd name="f103" fmla="*/ f78 1 f45"/>
                <a:gd name="f104" fmla="*/ f79 1 f46"/>
                <a:gd name="f105" fmla="*/ f80 1 f45"/>
                <a:gd name="f106" fmla="*/ f81 1 f46"/>
                <a:gd name="f107" fmla="*/ f82 1 f45"/>
                <a:gd name="f108" fmla="*/ f83 1 f46"/>
                <a:gd name="f109" fmla="*/ f84 1 f45"/>
                <a:gd name="f110" fmla="*/ f85 1 f46"/>
                <a:gd name="f111" fmla="*/ f86 1 f45"/>
                <a:gd name="f112" fmla="*/ f87 1 f46"/>
                <a:gd name="f113" fmla="*/ f88 f40 1"/>
                <a:gd name="f114" fmla="*/ f89 f40 1"/>
                <a:gd name="f115" fmla="*/ f91 f41 1"/>
                <a:gd name="f116" fmla="*/ f90 f41 1"/>
                <a:gd name="f117" fmla="*/ f93 f40 1"/>
                <a:gd name="f118" fmla="*/ f94 f41 1"/>
                <a:gd name="f119" fmla="*/ f95 f40 1"/>
                <a:gd name="f120" fmla="*/ f96 f41 1"/>
                <a:gd name="f121" fmla="*/ f97 f40 1"/>
                <a:gd name="f122" fmla="*/ f98 f41 1"/>
                <a:gd name="f123" fmla="*/ f99 f40 1"/>
                <a:gd name="f124" fmla="*/ f100 f41 1"/>
                <a:gd name="f125" fmla="*/ f101 f40 1"/>
                <a:gd name="f126" fmla="*/ f102 f41 1"/>
                <a:gd name="f127" fmla="*/ f103 f40 1"/>
                <a:gd name="f128" fmla="*/ f104 f41 1"/>
                <a:gd name="f129" fmla="*/ f105 f40 1"/>
                <a:gd name="f130" fmla="*/ f106 f41 1"/>
                <a:gd name="f131" fmla="*/ f107 f40 1"/>
                <a:gd name="f132" fmla="*/ f108 f41 1"/>
                <a:gd name="f133" fmla="*/ f109 f40 1"/>
                <a:gd name="f134" fmla="*/ f110 f41 1"/>
                <a:gd name="f135" fmla="*/ f111 f40 1"/>
                <a:gd name="f136" fmla="*/ f112 f41 1"/>
              </a:gdLst>
              <a:ahLst/>
              <a:cxnLst>
                <a:cxn ang="3cd4">
                  <a:pos x="hc" y="t"/>
                </a:cxn>
                <a:cxn ang="0">
                  <a:pos x="r" y="vc"/>
                </a:cxn>
                <a:cxn ang="cd4">
                  <a:pos x="hc" y="b"/>
                </a:cxn>
                <a:cxn ang="cd2">
                  <a:pos x="l" y="vc"/>
                </a:cxn>
                <a:cxn ang="f92">
                  <a:pos x="f117" y="f118"/>
                </a:cxn>
                <a:cxn ang="f92">
                  <a:pos x="f119" y="f120"/>
                </a:cxn>
                <a:cxn ang="f92">
                  <a:pos x="f121" y="f122"/>
                </a:cxn>
                <a:cxn ang="f92">
                  <a:pos x="f123" y="f124"/>
                </a:cxn>
                <a:cxn ang="f92">
                  <a:pos x="f125" y="f126"/>
                </a:cxn>
                <a:cxn ang="f92">
                  <a:pos x="f127" y="f128"/>
                </a:cxn>
                <a:cxn ang="f92">
                  <a:pos x="f129" y="f130"/>
                </a:cxn>
                <a:cxn ang="f92">
                  <a:pos x="f131" y="f132"/>
                </a:cxn>
                <a:cxn ang="f92">
                  <a:pos x="f133" y="f134"/>
                </a:cxn>
                <a:cxn ang="f92">
                  <a:pos x="f135" y="f136"/>
                </a:cxn>
                <a:cxn ang="f92">
                  <a:pos x="f117" y="f118"/>
                </a:cxn>
              </a:cxnLst>
              <a:rect l="f113" t="f116" r="f114" b="f115"/>
              <a:pathLst>
                <a:path w="493" h="523">
                  <a:moveTo>
                    <a:pt x="f8" y="f9"/>
                  </a:moveTo>
                  <a:cubicBezTo>
                    <a:pt x="f8" y="f9"/>
                    <a:pt x="f10" y="f11"/>
                    <a:pt x="f12" y="f13"/>
                  </a:cubicBezTo>
                  <a:cubicBezTo>
                    <a:pt x="f14" y="f15"/>
                    <a:pt x="f16" y="f17"/>
                    <a:pt x="f16" y="f17"/>
                  </a:cubicBezTo>
                  <a:cubicBezTo>
                    <a:pt x="f16" y="f17"/>
                    <a:pt x="f5" y="f18"/>
                    <a:pt x="f19" y="f20"/>
                  </a:cubicBezTo>
                  <a:cubicBezTo>
                    <a:pt x="f21" y="f22"/>
                    <a:pt x="f23" y="f24"/>
                    <a:pt x="f23" y="f24"/>
                  </a:cubicBezTo>
                  <a:cubicBezTo>
                    <a:pt x="f23" y="f24"/>
                    <a:pt x="f23" y="f25"/>
                    <a:pt x="f26" y="f5"/>
                  </a:cubicBezTo>
                  <a:cubicBezTo>
                    <a:pt x="f13" y="f27"/>
                    <a:pt x="f28" y="f29"/>
                    <a:pt x="f28" y="f29"/>
                  </a:cubicBezTo>
                  <a:cubicBezTo>
                    <a:pt x="f6" y="f30"/>
                    <a:pt x="f6" y="f30"/>
                    <a:pt x="f6" y="f30"/>
                  </a:cubicBezTo>
                  <a:cubicBezTo>
                    <a:pt x="f6" y="f30"/>
                    <a:pt x="f31" y="f32"/>
                    <a:pt x="f33" y="f34"/>
                  </a:cubicBezTo>
                  <a:cubicBezTo>
                    <a:pt x="f35" y="f36"/>
                    <a:pt x="f9" y="f37"/>
                    <a:pt x="f9" y="f37"/>
                  </a:cubicBezTo>
                  <a:cubicBezTo>
                    <a:pt x="f9" y="f37"/>
                    <a:pt x="f38" y="f7"/>
                    <a:pt x="f8" y="f9"/>
                  </a:cubicBezTo>
                  <a:close/>
                </a:path>
              </a:pathLst>
            </a:custGeom>
            <a:solidFill>
              <a:srgbClr val="FFF7D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20" name="Freeform 54">
              <a:extLst>
                <a:ext uri="{FF2B5EF4-FFF2-40B4-BE49-F238E27FC236}">
                  <a16:creationId xmlns:a16="http://schemas.microsoft.com/office/drawing/2014/main" id="{77A48FEE-218C-4CB0-BB6D-B3AA2B572AD8}"/>
                </a:ext>
              </a:extLst>
            </p:cNvPr>
            <p:cNvSpPr/>
            <p:nvPr/>
          </p:nvSpPr>
          <p:spPr>
            <a:xfrm rot="19948179">
              <a:off x="412367" y="567915"/>
              <a:ext cx="757123" cy="768626"/>
            </a:xfrm>
            <a:custGeom>
              <a:avLst/>
              <a:gdLst>
                <a:gd name="f0" fmla="val 10800000"/>
                <a:gd name="f1" fmla="val 5400000"/>
                <a:gd name="f2" fmla="val 360"/>
                <a:gd name="f3" fmla="val 180"/>
                <a:gd name="f4" fmla="val w"/>
                <a:gd name="f5" fmla="val h"/>
                <a:gd name="f6" fmla="val 0"/>
                <a:gd name="f7" fmla="val 418"/>
                <a:gd name="f8" fmla="val 424"/>
                <a:gd name="f9" fmla="val 223"/>
                <a:gd name="f10" fmla="val 422"/>
                <a:gd name="f11" fmla="val 374"/>
                <a:gd name="f12" fmla="val 385"/>
                <a:gd name="f13" fmla="val 358"/>
                <a:gd name="f14" fmla="val 347"/>
                <a:gd name="f15" fmla="val 378"/>
                <a:gd name="f16" fmla="val 304"/>
                <a:gd name="f17" fmla="val 274"/>
                <a:gd name="f18" fmla="val 417"/>
                <a:gd name="f19" fmla="val 196"/>
                <a:gd name="f20" fmla="val 366"/>
                <a:gd name="f21" fmla="val 228"/>
                <a:gd name="f22" fmla="val 255"/>
                <a:gd name="f23" fmla="val 268"/>
                <a:gd name="f24" fmla="val 254"/>
                <a:gd name="f25" fmla="val 98"/>
                <a:gd name="f26" fmla="val 272"/>
                <a:gd name="f27" fmla="val 208"/>
                <a:gd name="f28" fmla="val 50"/>
                <a:gd name="f29" fmla="val 161"/>
                <a:gd name="f30" fmla="val 169"/>
                <a:gd name="f31" fmla="val 150"/>
                <a:gd name="f32" fmla="val 242"/>
                <a:gd name="f33" fmla="val 113"/>
                <a:gd name="f34" fmla="val 233"/>
                <a:gd name="f35" fmla="val 45"/>
                <a:gd name="f36" fmla="val 163"/>
                <a:gd name="f37" fmla="val 25"/>
                <a:gd name="f38" fmla="val 126"/>
                <a:gd name="f39" fmla="val 243"/>
                <a:gd name="f40" fmla="val 117"/>
                <a:gd name="f41" fmla="val 355"/>
                <a:gd name="f42" fmla="val 130"/>
                <a:gd name="f43" fmla="val 365"/>
                <a:gd name="f44" fmla="val 95"/>
                <a:gd name="f45" fmla="val 373"/>
                <a:gd name="f46" fmla="val 61"/>
                <a:gd name="f47" fmla="val 30"/>
                <a:gd name="f48" fmla="val 339"/>
                <a:gd name="f49" fmla="val 53"/>
                <a:gd name="f50" fmla="val 396"/>
                <a:gd name="f51" fmla="val 148"/>
                <a:gd name="f52" fmla="val 217"/>
                <a:gd name="f53" fmla="+- 0 0 -90"/>
                <a:gd name="f54" fmla="*/ f4 1 418"/>
                <a:gd name="f55" fmla="*/ f5 1 424"/>
                <a:gd name="f56" fmla="+- f8 0 f6"/>
                <a:gd name="f57" fmla="+- f7 0 f6"/>
                <a:gd name="f58" fmla="*/ f53 f0 1"/>
                <a:gd name="f59" fmla="*/ f57 1 418"/>
                <a:gd name="f60" fmla="*/ f56 1 424"/>
                <a:gd name="f61" fmla="*/ 223 f57 1"/>
                <a:gd name="f62" fmla="*/ 422 f56 1"/>
                <a:gd name="f63" fmla="*/ 385 f57 1"/>
                <a:gd name="f64" fmla="*/ 358 f56 1"/>
                <a:gd name="f65" fmla="*/ 304 f57 1"/>
                <a:gd name="f66" fmla="*/ 360 f56 1"/>
                <a:gd name="f67" fmla="*/ 417 f57 1"/>
                <a:gd name="f68" fmla="*/ 196 f56 1"/>
                <a:gd name="f69" fmla="*/ 255 f57 1"/>
                <a:gd name="f70" fmla="*/ 268 f56 1"/>
                <a:gd name="f71" fmla="*/ 272 f57 1"/>
                <a:gd name="f72" fmla="*/ 0 f56 1"/>
                <a:gd name="f73" fmla="*/ 150 f57 1"/>
                <a:gd name="f74" fmla="*/ 242 f56 1"/>
                <a:gd name="f75" fmla="*/ 25 f57 1"/>
                <a:gd name="f76" fmla="*/ 126 f56 1"/>
                <a:gd name="f77" fmla="*/ 130 f57 1"/>
                <a:gd name="f78" fmla="*/ 365 f56 1"/>
                <a:gd name="f79" fmla="*/ 30 f57 1"/>
                <a:gd name="f80" fmla="*/ 339 f56 1"/>
                <a:gd name="f81" fmla="*/ 217 f57 1"/>
                <a:gd name="f82" fmla="*/ 424 f56 1"/>
                <a:gd name="f83" fmla="*/ f58 1 f3"/>
                <a:gd name="f84" fmla="*/ f61 1 418"/>
                <a:gd name="f85" fmla="*/ f62 1 424"/>
                <a:gd name="f86" fmla="*/ f63 1 418"/>
                <a:gd name="f87" fmla="*/ f64 1 424"/>
                <a:gd name="f88" fmla="*/ f65 1 418"/>
                <a:gd name="f89" fmla="*/ f66 1 424"/>
                <a:gd name="f90" fmla="*/ f67 1 418"/>
                <a:gd name="f91" fmla="*/ f68 1 424"/>
                <a:gd name="f92" fmla="*/ f69 1 418"/>
                <a:gd name="f93" fmla="*/ f70 1 424"/>
                <a:gd name="f94" fmla="*/ f71 1 418"/>
                <a:gd name="f95" fmla="*/ f72 1 424"/>
                <a:gd name="f96" fmla="*/ f73 1 418"/>
                <a:gd name="f97" fmla="*/ f74 1 424"/>
                <a:gd name="f98" fmla="*/ f75 1 418"/>
                <a:gd name="f99" fmla="*/ f76 1 424"/>
                <a:gd name="f100" fmla="*/ f77 1 418"/>
                <a:gd name="f101" fmla="*/ f78 1 424"/>
                <a:gd name="f102" fmla="*/ f79 1 418"/>
                <a:gd name="f103" fmla="*/ f80 1 424"/>
                <a:gd name="f104" fmla="*/ f81 1 418"/>
                <a:gd name="f105" fmla="*/ f82 1 424"/>
                <a:gd name="f106" fmla="*/ 0 1 f59"/>
                <a:gd name="f107" fmla="*/ f7 1 f59"/>
                <a:gd name="f108" fmla="*/ 0 1 f60"/>
                <a:gd name="f109" fmla="*/ f8 1 f60"/>
                <a:gd name="f110" fmla="+- f83 0 f1"/>
                <a:gd name="f111" fmla="*/ f84 1 f59"/>
                <a:gd name="f112" fmla="*/ f85 1 f60"/>
                <a:gd name="f113" fmla="*/ f86 1 f59"/>
                <a:gd name="f114" fmla="*/ f87 1 f60"/>
                <a:gd name="f115" fmla="*/ f88 1 f59"/>
                <a:gd name="f116" fmla="*/ f89 1 f60"/>
                <a:gd name="f117" fmla="*/ f90 1 f59"/>
                <a:gd name="f118" fmla="*/ f91 1 f60"/>
                <a:gd name="f119" fmla="*/ f92 1 f59"/>
                <a:gd name="f120" fmla="*/ f93 1 f60"/>
                <a:gd name="f121" fmla="*/ f94 1 f59"/>
                <a:gd name="f122" fmla="*/ f95 1 f60"/>
                <a:gd name="f123" fmla="*/ f96 1 f59"/>
                <a:gd name="f124" fmla="*/ f97 1 f60"/>
                <a:gd name="f125" fmla="*/ f98 1 f59"/>
                <a:gd name="f126" fmla="*/ f99 1 f60"/>
                <a:gd name="f127" fmla="*/ f100 1 f59"/>
                <a:gd name="f128" fmla="*/ f101 1 f60"/>
                <a:gd name="f129" fmla="*/ f102 1 f59"/>
                <a:gd name="f130" fmla="*/ f103 1 f60"/>
                <a:gd name="f131" fmla="*/ f104 1 f59"/>
                <a:gd name="f132" fmla="*/ f105 1 f60"/>
                <a:gd name="f133" fmla="*/ f106 f54 1"/>
                <a:gd name="f134" fmla="*/ f107 f54 1"/>
                <a:gd name="f135" fmla="*/ f109 f55 1"/>
                <a:gd name="f136" fmla="*/ f108 f55 1"/>
                <a:gd name="f137" fmla="*/ f111 f54 1"/>
                <a:gd name="f138" fmla="*/ f112 f55 1"/>
                <a:gd name="f139" fmla="*/ f113 f54 1"/>
                <a:gd name="f140" fmla="*/ f114 f55 1"/>
                <a:gd name="f141" fmla="*/ f115 f54 1"/>
                <a:gd name="f142" fmla="*/ f116 f55 1"/>
                <a:gd name="f143" fmla="*/ f117 f54 1"/>
                <a:gd name="f144" fmla="*/ f118 f55 1"/>
                <a:gd name="f145" fmla="*/ f119 f54 1"/>
                <a:gd name="f146" fmla="*/ f120 f55 1"/>
                <a:gd name="f147" fmla="*/ f121 f54 1"/>
                <a:gd name="f148" fmla="*/ f122 f55 1"/>
                <a:gd name="f149" fmla="*/ f123 f54 1"/>
                <a:gd name="f150" fmla="*/ f124 f55 1"/>
                <a:gd name="f151" fmla="*/ f125 f54 1"/>
                <a:gd name="f152" fmla="*/ f126 f55 1"/>
                <a:gd name="f153" fmla="*/ f127 f54 1"/>
                <a:gd name="f154" fmla="*/ f128 f55 1"/>
                <a:gd name="f155" fmla="*/ f129 f54 1"/>
                <a:gd name="f156" fmla="*/ f130 f55 1"/>
                <a:gd name="f157" fmla="*/ f131 f54 1"/>
                <a:gd name="f158" fmla="*/ f132 f55 1"/>
              </a:gdLst>
              <a:ahLst/>
              <a:cxnLst>
                <a:cxn ang="3cd4">
                  <a:pos x="hc" y="t"/>
                </a:cxn>
                <a:cxn ang="0">
                  <a:pos x="r" y="vc"/>
                </a:cxn>
                <a:cxn ang="cd4">
                  <a:pos x="hc" y="b"/>
                </a:cxn>
                <a:cxn ang="cd2">
                  <a:pos x="l" y="vc"/>
                </a:cxn>
                <a:cxn ang="f110">
                  <a:pos x="f137" y="f138"/>
                </a:cxn>
                <a:cxn ang="f110">
                  <a:pos x="f139" y="f140"/>
                </a:cxn>
                <a:cxn ang="f110">
                  <a:pos x="f141" y="f142"/>
                </a:cxn>
                <a:cxn ang="f110">
                  <a:pos x="f143" y="f144"/>
                </a:cxn>
                <a:cxn ang="f110">
                  <a:pos x="f145" y="f146"/>
                </a:cxn>
                <a:cxn ang="f110">
                  <a:pos x="f147" y="f148"/>
                </a:cxn>
                <a:cxn ang="f110">
                  <a:pos x="f149" y="f150"/>
                </a:cxn>
                <a:cxn ang="f110">
                  <a:pos x="f151" y="f152"/>
                </a:cxn>
                <a:cxn ang="f110">
                  <a:pos x="f153" y="f154"/>
                </a:cxn>
                <a:cxn ang="f110">
                  <a:pos x="f155" y="f156"/>
                </a:cxn>
                <a:cxn ang="f110">
                  <a:pos x="f157" y="f158"/>
                </a:cxn>
                <a:cxn ang="f110">
                  <a:pos x="f137" y="f138"/>
                </a:cxn>
                <a:cxn ang="f110">
                  <a:pos x="f137" y="f138"/>
                </a:cxn>
              </a:cxnLst>
              <a:rect l="f133" t="f136" r="f134" b="f135"/>
              <a:pathLst>
                <a:path w="418" h="424">
                  <a:moveTo>
                    <a:pt x="f9" y="f10"/>
                  </a:moveTo>
                  <a:cubicBezTo>
                    <a:pt x="f9" y="f10"/>
                    <a:pt x="f11" y="f10"/>
                    <a:pt x="f12" y="f13"/>
                  </a:cubicBezTo>
                  <a:cubicBezTo>
                    <a:pt x="f14" y="f15"/>
                    <a:pt x="f16" y="f2"/>
                    <a:pt x="f16" y="f2"/>
                  </a:cubicBezTo>
                  <a:cubicBezTo>
                    <a:pt x="f16" y="f2"/>
                    <a:pt x="f7" y="f17"/>
                    <a:pt x="f18" y="f19"/>
                  </a:cubicBezTo>
                  <a:cubicBezTo>
                    <a:pt x="f20" y="f21"/>
                    <a:pt x="f22" y="f23"/>
                    <a:pt x="f22" y="f23"/>
                  </a:cubicBezTo>
                  <a:cubicBezTo>
                    <a:pt x="f22" y="f23"/>
                    <a:pt x="f24" y="f25"/>
                    <a:pt x="f26" y="f6"/>
                  </a:cubicBezTo>
                  <a:cubicBezTo>
                    <a:pt x="f27" y="f28"/>
                    <a:pt x="f29" y="f30"/>
                    <a:pt x="f31" y="f32"/>
                  </a:cubicBezTo>
                  <a:cubicBezTo>
                    <a:pt x="f33" y="f34"/>
                    <a:pt x="f35" y="f36"/>
                    <a:pt x="f37" y="f38"/>
                  </a:cubicBezTo>
                  <a:cubicBezTo>
                    <a:pt x="f6" y="f39"/>
                    <a:pt x="f40" y="f41"/>
                    <a:pt x="f42" y="f43"/>
                  </a:cubicBezTo>
                  <a:cubicBezTo>
                    <a:pt x="f44" y="f45"/>
                    <a:pt x="f46" y="f13"/>
                    <a:pt x="f47" y="f48"/>
                  </a:cubicBezTo>
                  <a:cubicBezTo>
                    <a:pt x="f49" y="f50"/>
                    <a:pt x="f51" y="f10"/>
                    <a:pt x="f52" y="f8"/>
                  </a:cubicBezTo>
                  <a:cubicBezTo>
                    <a:pt x="f9" y="f10"/>
                    <a:pt x="f9" y="f10"/>
                    <a:pt x="f9" y="f10"/>
                  </a:cubicBezTo>
                  <a:cubicBezTo>
                    <a:pt x="f9" y="f10"/>
                    <a:pt x="f9" y="f10"/>
                    <a:pt x="f9" y="f10"/>
                  </a:cubicBezTo>
                  <a:close/>
                </a:path>
              </a:pathLst>
            </a:custGeom>
            <a:solidFill>
              <a:srgbClr val="DD7229"/>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21" name="Freeform 55">
              <a:extLst>
                <a:ext uri="{FF2B5EF4-FFF2-40B4-BE49-F238E27FC236}">
                  <a16:creationId xmlns:a16="http://schemas.microsoft.com/office/drawing/2014/main" id="{BD6001B2-D1F5-48A3-A0C1-A10FB9259C31}"/>
                </a:ext>
              </a:extLst>
            </p:cNvPr>
            <p:cNvSpPr/>
            <p:nvPr/>
          </p:nvSpPr>
          <p:spPr>
            <a:xfrm rot="19948179">
              <a:off x="749753" y="771041"/>
              <a:ext cx="125035" cy="533899"/>
            </a:xfrm>
            <a:custGeom>
              <a:avLst/>
              <a:gdLst>
                <a:gd name="f0" fmla="val 10800000"/>
                <a:gd name="f1" fmla="val 5400000"/>
                <a:gd name="f2" fmla="val 180"/>
                <a:gd name="f3" fmla="val w"/>
                <a:gd name="f4" fmla="val h"/>
                <a:gd name="f5" fmla="val 0"/>
                <a:gd name="f6" fmla="val 69"/>
                <a:gd name="f7" fmla="val 295"/>
                <a:gd name="f8" fmla="val 53"/>
                <a:gd name="f9" fmla="val 12"/>
                <a:gd name="f10" fmla="val 195"/>
                <a:gd name="f11" fmla="val 52"/>
                <a:gd name="f12" fmla="val 26"/>
                <a:gd name="f13" fmla="val 217"/>
                <a:gd name="f14" fmla="+- 0 0 -90"/>
                <a:gd name="f15" fmla="*/ f3 1 69"/>
                <a:gd name="f16" fmla="*/ f4 1 295"/>
                <a:gd name="f17" fmla="+- f7 0 f5"/>
                <a:gd name="f18" fmla="+- f6 0 f5"/>
                <a:gd name="f19" fmla="*/ f14 f0 1"/>
                <a:gd name="f20" fmla="*/ f18 1 69"/>
                <a:gd name="f21" fmla="*/ f17 1 295"/>
                <a:gd name="f22" fmla="*/ 53 f18 1"/>
                <a:gd name="f23" fmla="*/ 295 f17 1"/>
                <a:gd name="f24" fmla="*/ 69 f18 1"/>
                <a:gd name="f25" fmla="*/ 0 f17 1"/>
                <a:gd name="f26" fmla="*/ f19 1 f2"/>
                <a:gd name="f27" fmla="*/ f22 1 69"/>
                <a:gd name="f28" fmla="*/ f23 1 295"/>
                <a:gd name="f29" fmla="*/ f24 1 69"/>
                <a:gd name="f30" fmla="*/ f25 1 295"/>
                <a:gd name="f31" fmla="*/ 0 1 f20"/>
                <a:gd name="f32" fmla="*/ f6 1 f20"/>
                <a:gd name="f33" fmla="*/ 0 1 f21"/>
                <a:gd name="f34" fmla="*/ f7 1 f21"/>
                <a:gd name="f35" fmla="+- f26 0 f1"/>
                <a:gd name="f36" fmla="*/ f27 1 f20"/>
                <a:gd name="f37" fmla="*/ f28 1 f21"/>
                <a:gd name="f38" fmla="*/ f29 1 f20"/>
                <a:gd name="f39" fmla="*/ f30 1 f21"/>
                <a:gd name="f40" fmla="*/ f31 f15 1"/>
                <a:gd name="f41" fmla="*/ f32 f15 1"/>
                <a:gd name="f42" fmla="*/ f34 f16 1"/>
                <a:gd name="f43" fmla="*/ f33 f16 1"/>
                <a:gd name="f44" fmla="*/ f36 f15 1"/>
                <a:gd name="f45" fmla="*/ f37 f16 1"/>
                <a:gd name="f46" fmla="*/ f38 f15 1"/>
                <a:gd name="f47" fmla="*/ f39 f16 1"/>
              </a:gdLst>
              <a:ahLst/>
              <a:cxnLst>
                <a:cxn ang="3cd4">
                  <a:pos x="hc" y="t"/>
                </a:cxn>
                <a:cxn ang="0">
                  <a:pos x="r" y="vc"/>
                </a:cxn>
                <a:cxn ang="cd4">
                  <a:pos x="hc" y="b"/>
                </a:cxn>
                <a:cxn ang="cd2">
                  <a:pos x="l" y="vc"/>
                </a:cxn>
                <a:cxn ang="f35">
                  <a:pos x="f44" y="f45"/>
                </a:cxn>
                <a:cxn ang="f35">
                  <a:pos x="f46" y="f47"/>
                </a:cxn>
                <a:cxn ang="f35">
                  <a:pos x="f44" y="f45"/>
                </a:cxn>
              </a:cxnLst>
              <a:rect l="f40" t="f43" r="f41" b="f42"/>
              <a:pathLst>
                <a:path w="69" h="295">
                  <a:moveTo>
                    <a:pt x="f8" y="f7"/>
                  </a:moveTo>
                  <a:cubicBezTo>
                    <a:pt x="f8" y="f7"/>
                    <a:pt x="f9" y="f10"/>
                    <a:pt x="f6" y="f5"/>
                  </a:cubicBezTo>
                  <a:cubicBezTo>
                    <a:pt x="f11" y="f12"/>
                    <a:pt x="f5" y="f13"/>
                    <a:pt x="f8" y="f7"/>
                  </a:cubicBezTo>
                  <a:close/>
                </a:path>
              </a:pathLst>
            </a:custGeom>
            <a:solidFill>
              <a:srgbClr val="6E401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22" name="Freeform 56">
              <a:extLst>
                <a:ext uri="{FF2B5EF4-FFF2-40B4-BE49-F238E27FC236}">
                  <a16:creationId xmlns:a16="http://schemas.microsoft.com/office/drawing/2014/main" id="{5C1DC55E-75EC-4CBE-8F60-7CFD9D6E9189}"/>
                </a:ext>
              </a:extLst>
            </p:cNvPr>
            <p:cNvSpPr/>
            <p:nvPr/>
          </p:nvSpPr>
          <p:spPr>
            <a:xfrm rot="19948179">
              <a:off x="575434" y="990933"/>
              <a:ext cx="243166" cy="259278"/>
            </a:xfrm>
            <a:custGeom>
              <a:avLst/>
              <a:gdLst>
                <a:gd name="f0" fmla="val 10800000"/>
                <a:gd name="f1" fmla="val 5400000"/>
                <a:gd name="f2" fmla="val 180"/>
                <a:gd name="f3" fmla="val w"/>
                <a:gd name="f4" fmla="val h"/>
                <a:gd name="f5" fmla="val 0"/>
                <a:gd name="f6" fmla="val 134"/>
                <a:gd name="f7" fmla="val 143"/>
                <a:gd name="f8" fmla="val 68"/>
                <a:gd name="f9" fmla="val 117"/>
                <a:gd name="f10" fmla="val 5"/>
                <a:gd name="f11" fmla="val 20"/>
                <a:gd name="f12" fmla="val 72"/>
                <a:gd name="f13" fmla="val 133"/>
                <a:gd name="f14" fmla="+- 0 0 -90"/>
                <a:gd name="f15" fmla="*/ f3 1 134"/>
                <a:gd name="f16" fmla="*/ f4 1 143"/>
                <a:gd name="f17" fmla="+- f7 0 f5"/>
                <a:gd name="f18" fmla="+- f6 0 f5"/>
                <a:gd name="f19" fmla="*/ f14 f0 1"/>
                <a:gd name="f20" fmla="*/ f18 1 134"/>
                <a:gd name="f21" fmla="*/ f17 1 143"/>
                <a:gd name="f22" fmla="*/ 134 f18 1"/>
                <a:gd name="f23" fmla="*/ 143 f17 1"/>
                <a:gd name="f24" fmla="*/ 0 f18 1"/>
                <a:gd name="f25" fmla="*/ 0 f17 1"/>
                <a:gd name="f26" fmla="*/ f19 1 f2"/>
                <a:gd name="f27" fmla="*/ f22 1 134"/>
                <a:gd name="f28" fmla="*/ f23 1 143"/>
                <a:gd name="f29" fmla="*/ f24 1 134"/>
                <a:gd name="f30" fmla="*/ f25 1 143"/>
                <a:gd name="f31" fmla="*/ 0 1 f20"/>
                <a:gd name="f32" fmla="*/ f6 1 f20"/>
                <a:gd name="f33" fmla="*/ 0 1 f21"/>
                <a:gd name="f34" fmla="*/ f7 1 f21"/>
                <a:gd name="f35" fmla="+- f26 0 f1"/>
                <a:gd name="f36" fmla="*/ f27 1 f20"/>
                <a:gd name="f37" fmla="*/ f28 1 f21"/>
                <a:gd name="f38" fmla="*/ f29 1 f20"/>
                <a:gd name="f39" fmla="*/ f30 1 f21"/>
                <a:gd name="f40" fmla="*/ f31 f15 1"/>
                <a:gd name="f41" fmla="*/ f32 f15 1"/>
                <a:gd name="f42" fmla="*/ f34 f16 1"/>
                <a:gd name="f43" fmla="*/ f33 f16 1"/>
                <a:gd name="f44" fmla="*/ f36 f15 1"/>
                <a:gd name="f45" fmla="*/ f37 f16 1"/>
                <a:gd name="f46" fmla="*/ f38 f15 1"/>
                <a:gd name="f47" fmla="*/ f39 f16 1"/>
              </a:gdLst>
              <a:ahLst/>
              <a:cxnLst>
                <a:cxn ang="3cd4">
                  <a:pos x="hc" y="t"/>
                </a:cxn>
                <a:cxn ang="0">
                  <a:pos x="r" y="vc"/>
                </a:cxn>
                <a:cxn ang="cd4">
                  <a:pos x="hc" y="b"/>
                </a:cxn>
                <a:cxn ang="cd2">
                  <a:pos x="l" y="vc"/>
                </a:cxn>
                <a:cxn ang="f35">
                  <a:pos x="f44" y="f45"/>
                </a:cxn>
                <a:cxn ang="f35">
                  <a:pos x="f46" y="f47"/>
                </a:cxn>
                <a:cxn ang="f35">
                  <a:pos x="f44" y="f45"/>
                </a:cxn>
              </a:cxnLst>
              <a:rect l="f40" t="f43" r="f41" b="f42"/>
              <a:pathLst>
                <a:path w="134" h="143">
                  <a:moveTo>
                    <a:pt x="f6" y="f7"/>
                  </a:moveTo>
                  <a:cubicBezTo>
                    <a:pt x="f6" y="f7"/>
                    <a:pt x="f8" y="f9"/>
                    <a:pt x="f5" y="f5"/>
                  </a:cubicBezTo>
                  <a:cubicBezTo>
                    <a:pt x="f10" y="f11"/>
                    <a:pt x="f12" y="f13"/>
                    <a:pt x="f6" y="f7"/>
                  </a:cubicBezTo>
                  <a:close/>
                </a:path>
              </a:pathLst>
            </a:custGeom>
            <a:solidFill>
              <a:srgbClr val="6E401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23" name="Freeform 57">
              <a:extLst>
                <a:ext uri="{FF2B5EF4-FFF2-40B4-BE49-F238E27FC236}">
                  <a16:creationId xmlns:a16="http://schemas.microsoft.com/office/drawing/2014/main" id="{A0B7F054-E3DB-4AFE-9283-16FCAFCFB217}"/>
                </a:ext>
              </a:extLst>
            </p:cNvPr>
            <p:cNvSpPr/>
            <p:nvPr/>
          </p:nvSpPr>
          <p:spPr>
            <a:xfrm rot="19948179">
              <a:off x="716542" y="1268996"/>
              <a:ext cx="212488" cy="72877"/>
            </a:xfrm>
            <a:custGeom>
              <a:avLst/>
              <a:gdLst>
                <a:gd name="f0" fmla="val 10800000"/>
                <a:gd name="f1" fmla="val 5400000"/>
                <a:gd name="f2" fmla="val 180"/>
                <a:gd name="f3" fmla="val w"/>
                <a:gd name="f4" fmla="val h"/>
                <a:gd name="f5" fmla="val 0"/>
                <a:gd name="f6" fmla="val 117"/>
                <a:gd name="f7" fmla="val 40"/>
                <a:gd name="f8" fmla="val 22"/>
                <a:gd name="f9" fmla="val 75"/>
                <a:gd name="f10" fmla="val 34"/>
                <a:gd name="f11" fmla="val 9"/>
                <a:gd name="f12" fmla="val 8"/>
                <a:gd name="f13" fmla="val 82"/>
                <a:gd name="f14" fmla="+- 0 0 -90"/>
                <a:gd name="f15" fmla="*/ f3 1 117"/>
                <a:gd name="f16" fmla="*/ f4 1 40"/>
                <a:gd name="f17" fmla="+- f7 0 f5"/>
                <a:gd name="f18" fmla="+- f6 0 f5"/>
                <a:gd name="f19" fmla="*/ f14 f0 1"/>
                <a:gd name="f20" fmla="*/ f18 1 117"/>
                <a:gd name="f21" fmla="*/ f17 1 40"/>
                <a:gd name="f22" fmla="*/ 117 f18 1"/>
                <a:gd name="f23" fmla="*/ 22 f17 1"/>
                <a:gd name="f24" fmla="*/ 0 f18 1"/>
                <a:gd name="f25" fmla="*/ 0 f17 1"/>
                <a:gd name="f26" fmla="*/ f19 1 f2"/>
                <a:gd name="f27" fmla="*/ f22 1 117"/>
                <a:gd name="f28" fmla="*/ f23 1 40"/>
                <a:gd name="f29" fmla="*/ f24 1 117"/>
                <a:gd name="f30" fmla="*/ f25 1 40"/>
                <a:gd name="f31" fmla="*/ 0 1 f20"/>
                <a:gd name="f32" fmla="*/ f6 1 f20"/>
                <a:gd name="f33" fmla="*/ 0 1 f21"/>
                <a:gd name="f34" fmla="*/ f7 1 f21"/>
                <a:gd name="f35" fmla="+- f26 0 f1"/>
                <a:gd name="f36" fmla="*/ f27 1 f20"/>
                <a:gd name="f37" fmla="*/ f28 1 f21"/>
                <a:gd name="f38" fmla="*/ f29 1 f20"/>
                <a:gd name="f39" fmla="*/ f30 1 f21"/>
                <a:gd name="f40" fmla="*/ f31 f15 1"/>
                <a:gd name="f41" fmla="*/ f32 f15 1"/>
                <a:gd name="f42" fmla="*/ f34 f16 1"/>
                <a:gd name="f43" fmla="*/ f33 f16 1"/>
                <a:gd name="f44" fmla="*/ f36 f15 1"/>
                <a:gd name="f45" fmla="*/ f37 f16 1"/>
                <a:gd name="f46" fmla="*/ f38 f15 1"/>
                <a:gd name="f47" fmla="*/ f39 f16 1"/>
              </a:gdLst>
              <a:ahLst/>
              <a:cxnLst>
                <a:cxn ang="3cd4">
                  <a:pos x="hc" y="t"/>
                </a:cxn>
                <a:cxn ang="0">
                  <a:pos x="r" y="vc"/>
                </a:cxn>
                <a:cxn ang="cd4">
                  <a:pos x="hc" y="b"/>
                </a:cxn>
                <a:cxn ang="cd2">
                  <a:pos x="l" y="vc"/>
                </a:cxn>
                <a:cxn ang="f35">
                  <a:pos x="f44" y="f45"/>
                </a:cxn>
                <a:cxn ang="f35">
                  <a:pos x="f46" y="f47"/>
                </a:cxn>
                <a:cxn ang="f35">
                  <a:pos x="f44" y="f45"/>
                </a:cxn>
              </a:cxnLst>
              <a:rect l="f40" t="f43" r="f41" b="f42"/>
              <a:pathLst>
                <a:path w="117" h="40">
                  <a:moveTo>
                    <a:pt x="f6" y="f8"/>
                  </a:moveTo>
                  <a:cubicBezTo>
                    <a:pt x="f6" y="f8"/>
                    <a:pt x="f9" y="f10"/>
                    <a:pt x="f5" y="f5"/>
                  </a:cubicBezTo>
                  <a:cubicBezTo>
                    <a:pt x="f11" y="f12"/>
                    <a:pt x="f13" y="f7"/>
                    <a:pt x="f6" y="f8"/>
                  </a:cubicBezTo>
                  <a:close/>
                </a:path>
              </a:pathLst>
            </a:custGeom>
            <a:solidFill>
              <a:srgbClr val="6E401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24" name="Freeform 58">
              <a:extLst>
                <a:ext uri="{FF2B5EF4-FFF2-40B4-BE49-F238E27FC236}">
                  <a16:creationId xmlns:a16="http://schemas.microsoft.com/office/drawing/2014/main" id="{D7E62D9A-E2B4-4B1A-8C84-8704FE852080}"/>
                </a:ext>
              </a:extLst>
            </p:cNvPr>
            <p:cNvSpPr/>
            <p:nvPr/>
          </p:nvSpPr>
          <p:spPr>
            <a:xfrm rot="19948179">
              <a:off x="866128" y="909810"/>
              <a:ext cx="296869" cy="199448"/>
            </a:xfrm>
            <a:custGeom>
              <a:avLst/>
              <a:gdLst>
                <a:gd name="f0" fmla="val 10800000"/>
                <a:gd name="f1" fmla="val 5400000"/>
                <a:gd name="f2" fmla="val 180"/>
                <a:gd name="f3" fmla="val w"/>
                <a:gd name="f4" fmla="val h"/>
                <a:gd name="f5" fmla="val 0"/>
                <a:gd name="f6" fmla="val 164"/>
                <a:gd name="f7" fmla="val 110"/>
                <a:gd name="f8" fmla="val 105"/>
                <a:gd name="f9" fmla="val 70"/>
                <a:gd name="f10" fmla="val 96"/>
                <a:gd name="f11" fmla="val 155"/>
                <a:gd name="f12" fmla="val 18"/>
                <a:gd name="f13" fmla="val 62"/>
                <a:gd name="f14" fmla="+- 0 0 -90"/>
                <a:gd name="f15" fmla="*/ f3 1 164"/>
                <a:gd name="f16" fmla="*/ f4 1 110"/>
                <a:gd name="f17" fmla="+- f7 0 f5"/>
                <a:gd name="f18" fmla="+- f6 0 f5"/>
                <a:gd name="f19" fmla="*/ f14 f0 1"/>
                <a:gd name="f20" fmla="*/ f18 1 164"/>
                <a:gd name="f21" fmla="*/ f17 1 110"/>
                <a:gd name="f22" fmla="*/ 0 f18 1"/>
                <a:gd name="f23" fmla="*/ 105 f17 1"/>
                <a:gd name="f24" fmla="*/ 164 f18 1"/>
                <a:gd name="f25" fmla="*/ 0 f17 1"/>
                <a:gd name="f26" fmla="*/ f19 1 f2"/>
                <a:gd name="f27" fmla="*/ f22 1 164"/>
                <a:gd name="f28" fmla="*/ f23 1 110"/>
                <a:gd name="f29" fmla="*/ f24 1 164"/>
                <a:gd name="f30" fmla="*/ f25 1 110"/>
                <a:gd name="f31" fmla="*/ 0 1 f20"/>
                <a:gd name="f32" fmla="*/ f6 1 f20"/>
                <a:gd name="f33" fmla="*/ 0 1 f21"/>
                <a:gd name="f34" fmla="*/ f7 1 f21"/>
                <a:gd name="f35" fmla="+- f26 0 f1"/>
                <a:gd name="f36" fmla="*/ f27 1 f20"/>
                <a:gd name="f37" fmla="*/ f28 1 f21"/>
                <a:gd name="f38" fmla="*/ f29 1 f20"/>
                <a:gd name="f39" fmla="*/ f30 1 f21"/>
                <a:gd name="f40" fmla="*/ f31 f15 1"/>
                <a:gd name="f41" fmla="*/ f32 f15 1"/>
                <a:gd name="f42" fmla="*/ f34 f16 1"/>
                <a:gd name="f43" fmla="*/ f33 f16 1"/>
                <a:gd name="f44" fmla="*/ f36 f15 1"/>
                <a:gd name="f45" fmla="*/ f37 f16 1"/>
                <a:gd name="f46" fmla="*/ f38 f15 1"/>
                <a:gd name="f47" fmla="*/ f39 f16 1"/>
              </a:gdLst>
              <a:ahLst/>
              <a:cxnLst>
                <a:cxn ang="3cd4">
                  <a:pos x="hc" y="t"/>
                </a:cxn>
                <a:cxn ang="0">
                  <a:pos x="r" y="vc"/>
                </a:cxn>
                <a:cxn ang="cd4">
                  <a:pos x="hc" y="b"/>
                </a:cxn>
                <a:cxn ang="cd2">
                  <a:pos x="l" y="vc"/>
                </a:cxn>
                <a:cxn ang="f35">
                  <a:pos x="f44" y="f45"/>
                </a:cxn>
                <a:cxn ang="f35">
                  <a:pos x="f46" y="f47"/>
                </a:cxn>
                <a:cxn ang="f35">
                  <a:pos x="f44" y="f45"/>
                </a:cxn>
              </a:cxnLst>
              <a:rect l="f40" t="f43" r="f41" b="f42"/>
              <a:pathLst>
                <a:path w="164" h="110">
                  <a:moveTo>
                    <a:pt x="f5" y="f8"/>
                  </a:moveTo>
                  <a:cubicBezTo>
                    <a:pt x="f5" y="f8"/>
                    <a:pt x="f9" y="f10"/>
                    <a:pt x="f6" y="f5"/>
                  </a:cubicBezTo>
                  <a:cubicBezTo>
                    <a:pt x="f11" y="f12"/>
                    <a:pt x="f13" y="f7"/>
                    <a:pt x="f5" y="f8"/>
                  </a:cubicBezTo>
                  <a:close/>
                </a:path>
              </a:pathLst>
            </a:custGeom>
            <a:solidFill>
              <a:srgbClr val="6E401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25" name="Freeform 59">
              <a:extLst>
                <a:ext uri="{FF2B5EF4-FFF2-40B4-BE49-F238E27FC236}">
                  <a16:creationId xmlns:a16="http://schemas.microsoft.com/office/drawing/2014/main" id="{ADB13325-62F7-4A0C-BF6A-91F790B544C1}"/>
                </a:ext>
              </a:extLst>
            </p:cNvPr>
            <p:cNvSpPr/>
            <p:nvPr/>
          </p:nvSpPr>
          <p:spPr>
            <a:xfrm rot="19948179">
              <a:off x="935022" y="1129281"/>
              <a:ext cx="286124" cy="90516"/>
            </a:xfrm>
            <a:custGeom>
              <a:avLst/>
              <a:gdLst>
                <a:gd name="f0" fmla="val 10800000"/>
                <a:gd name="f1" fmla="val 5400000"/>
                <a:gd name="f2" fmla="val 180"/>
                <a:gd name="f3" fmla="val w"/>
                <a:gd name="f4" fmla="val h"/>
                <a:gd name="f5" fmla="val 0"/>
                <a:gd name="f6" fmla="val 158"/>
                <a:gd name="f7" fmla="val 50"/>
                <a:gd name="f8" fmla="val 26"/>
                <a:gd name="f9" fmla="val 55"/>
                <a:gd name="f10" fmla="val 43"/>
                <a:gd name="f11" fmla="val 144"/>
                <a:gd name="f12" fmla="val 11"/>
                <a:gd name="f13" fmla="val 45"/>
                <a:gd name="f14" fmla="+- 0 0 -90"/>
                <a:gd name="f15" fmla="*/ f3 1 158"/>
                <a:gd name="f16" fmla="*/ f4 1 50"/>
                <a:gd name="f17" fmla="+- f7 0 f5"/>
                <a:gd name="f18" fmla="+- f6 0 f5"/>
                <a:gd name="f19" fmla="*/ f14 f0 1"/>
                <a:gd name="f20" fmla="*/ f18 1 158"/>
                <a:gd name="f21" fmla="*/ f17 1 50"/>
                <a:gd name="f22" fmla="*/ 0 f18 1"/>
                <a:gd name="f23" fmla="*/ 26 f17 1"/>
                <a:gd name="f24" fmla="*/ 158 f18 1"/>
                <a:gd name="f25" fmla="*/ 0 f17 1"/>
                <a:gd name="f26" fmla="*/ f19 1 f2"/>
                <a:gd name="f27" fmla="*/ f22 1 158"/>
                <a:gd name="f28" fmla="*/ f23 1 50"/>
                <a:gd name="f29" fmla="*/ f24 1 158"/>
                <a:gd name="f30" fmla="*/ f25 1 50"/>
                <a:gd name="f31" fmla="*/ 0 1 f20"/>
                <a:gd name="f32" fmla="*/ f6 1 f20"/>
                <a:gd name="f33" fmla="*/ 0 1 f21"/>
                <a:gd name="f34" fmla="*/ f7 1 f21"/>
                <a:gd name="f35" fmla="+- f26 0 f1"/>
                <a:gd name="f36" fmla="*/ f27 1 f20"/>
                <a:gd name="f37" fmla="*/ f28 1 f21"/>
                <a:gd name="f38" fmla="*/ f29 1 f20"/>
                <a:gd name="f39" fmla="*/ f30 1 f21"/>
                <a:gd name="f40" fmla="*/ f31 f15 1"/>
                <a:gd name="f41" fmla="*/ f32 f15 1"/>
                <a:gd name="f42" fmla="*/ f34 f16 1"/>
                <a:gd name="f43" fmla="*/ f33 f16 1"/>
                <a:gd name="f44" fmla="*/ f36 f15 1"/>
                <a:gd name="f45" fmla="*/ f37 f16 1"/>
                <a:gd name="f46" fmla="*/ f38 f15 1"/>
                <a:gd name="f47" fmla="*/ f39 f16 1"/>
              </a:gdLst>
              <a:ahLst/>
              <a:cxnLst>
                <a:cxn ang="3cd4">
                  <a:pos x="hc" y="t"/>
                </a:cxn>
                <a:cxn ang="0">
                  <a:pos x="r" y="vc"/>
                </a:cxn>
                <a:cxn ang="cd4">
                  <a:pos x="hc" y="b"/>
                </a:cxn>
                <a:cxn ang="cd2">
                  <a:pos x="l" y="vc"/>
                </a:cxn>
                <a:cxn ang="f35">
                  <a:pos x="f44" y="f45"/>
                </a:cxn>
                <a:cxn ang="f35">
                  <a:pos x="f46" y="f47"/>
                </a:cxn>
                <a:cxn ang="f35">
                  <a:pos x="f44" y="f45"/>
                </a:cxn>
              </a:cxnLst>
              <a:rect l="f40" t="f43" r="f41" b="f42"/>
              <a:pathLst>
                <a:path w="158" h="50">
                  <a:moveTo>
                    <a:pt x="f5" y="f8"/>
                  </a:moveTo>
                  <a:cubicBezTo>
                    <a:pt x="f5" y="f8"/>
                    <a:pt x="f9" y="f10"/>
                    <a:pt x="f6" y="f5"/>
                  </a:cubicBezTo>
                  <a:cubicBezTo>
                    <a:pt x="f11" y="f12"/>
                    <a:pt x="f13" y="f7"/>
                    <a:pt x="f5" y="f8"/>
                  </a:cubicBezTo>
                  <a:close/>
                </a:path>
              </a:pathLst>
            </a:custGeom>
            <a:solidFill>
              <a:srgbClr val="6E401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26" name="Freeform 60">
              <a:extLst>
                <a:ext uri="{FF2B5EF4-FFF2-40B4-BE49-F238E27FC236}">
                  <a16:creationId xmlns:a16="http://schemas.microsoft.com/office/drawing/2014/main" id="{907B4FE3-E28A-48D4-AFF2-DCB49D101B41}"/>
                </a:ext>
              </a:extLst>
            </p:cNvPr>
            <p:cNvSpPr/>
            <p:nvPr/>
          </p:nvSpPr>
          <p:spPr>
            <a:xfrm rot="19948179">
              <a:off x="882981" y="1325798"/>
              <a:ext cx="143451" cy="183337"/>
            </a:xfrm>
            <a:custGeom>
              <a:avLst/>
              <a:gdLst>
                <a:gd name="f0" fmla="val 10800000"/>
                <a:gd name="f1" fmla="val 5400000"/>
                <a:gd name="f2" fmla="val 180"/>
                <a:gd name="f3" fmla="val w"/>
                <a:gd name="f4" fmla="val h"/>
                <a:gd name="f5" fmla="val 0"/>
                <a:gd name="f6" fmla="val 79"/>
                <a:gd name="f7" fmla="val 101"/>
                <a:gd name="f8" fmla="val 59"/>
                <a:gd name="f9" fmla="val 6"/>
                <a:gd name="f10" fmla="val 71"/>
                <a:gd name="f11" fmla="val 11"/>
                <a:gd name="f12" fmla="val 8"/>
                <a:gd name="f13" fmla="val 92"/>
                <a:gd name="f14" fmla="val 34"/>
                <a:gd name="f15" fmla="val 82"/>
                <a:gd name="f16" fmla="val 49"/>
                <a:gd name="f17" fmla="val 58"/>
                <a:gd name="f18" fmla="val 63"/>
                <a:gd name="f19" fmla="val 33"/>
                <a:gd name="f20" fmla="val 52"/>
                <a:gd name="f21" fmla="+- 0 0 -90"/>
                <a:gd name="f22" fmla="*/ f3 1 79"/>
                <a:gd name="f23" fmla="*/ f4 1 101"/>
                <a:gd name="f24" fmla="+- f7 0 f5"/>
                <a:gd name="f25" fmla="+- f6 0 f5"/>
                <a:gd name="f26" fmla="*/ f21 f0 1"/>
                <a:gd name="f27" fmla="*/ f25 1 79"/>
                <a:gd name="f28" fmla="*/ f24 1 101"/>
                <a:gd name="f29" fmla="*/ 59 f25 1"/>
                <a:gd name="f30" fmla="*/ 6 f24 1"/>
                <a:gd name="f31" fmla="*/ 11 f25 1"/>
                <a:gd name="f32" fmla="*/ 101 f24 1"/>
                <a:gd name="f33" fmla="*/ 0 f25 1"/>
                <a:gd name="f34" fmla="*/ 92 f24 1"/>
                <a:gd name="f35" fmla="*/ 49 f25 1"/>
                <a:gd name="f36" fmla="*/ 58 f24 1"/>
                <a:gd name="f37" fmla="*/ 52 f25 1"/>
                <a:gd name="f38" fmla="*/ 0 f24 1"/>
                <a:gd name="f39" fmla="*/ f26 1 f2"/>
                <a:gd name="f40" fmla="*/ f29 1 79"/>
                <a:gd name="f41" fmla="*/ f30 1 101"/>
                <a:gd name="f42" fmla="*/ f31 1 79"/>
                <a:gd name="f43" fmla="*/ f32 1 101"/>
                <a:gd name="f44" fmla="*/ f33 1 79"/>
                <a:gd name="f45" fmla="*/ f34 1 101"/>
                <a:gd name="f46" fmla="*/ f35 1 79"/>
                <a:gd name="f47" fmla="*/ f36 1 101"/>
                <a:gd name="f48" fmla="*/ f37 1 79"/>
                <a:gd name="f49" fmla="*/ f38 1 101"/>
                <a:gd name="f50" fmla="*/ 0 1 f27"/>
                <a:gd name="f51" fmla="*/ f6 1 f27"/>
                <a:gd name="f52" fmla="*/ 0 1 f28"/>
                <a:gd name="f53" fmla="*/ f7 1 f28"/>
                <a:gd name="f54" fmla="+- f39 0 f1"/>
                <a:gd name="f55" fmla="*/ f40 1 f27"/>
                <a:gd name="f56" fmla="*/ f41 1 f28"/>
                <a:gd name="f57" fmla="*/ f42 1 f27"/>
                <a:gd name="f58" fmla="*/ f43 1 f28"/>
                <a:gd name="f59" fmla="*/ f44 1 f27"/>
                <a:gd name="f60" fmla="*/ f45 1 f28"/>
                <a:gd name="f61" fmla="*/ f46 1 f27"/>
                <a:gd name="f62" fmla="*/ f47 1 f28"/>
                <a:gd name="f63" fmla="*/ f48 1 f27"/>
                <a:gd name="f64" fmla="*/ f49 1 f28"/>
                <a:gd name="f65" fmla="*/ f50 f22 1"/>
                <a:gd name="f66" fmla="*/ f51 f22 1"/>
                <a:gd name="f67" fmla="*/ f53 f23 1"/>
                <a:gd name="f68" fmla="*/ f52 f23 1"/>
                <a:gd name="f69" fmla="*/ f55 f22 1"/>
                <a:gd name="f70" fmla="*/ f56 f23 1"/>
                <a:gd name="f71" fmla="*/ f57 f22 1"/>
                <a:gd name="f72" fmla="*/ f58 f23 1"/>
                <a:gd name="f73" fmla="*/ f59 f22 1"/>
                <a:gd name="f74" fmla="*/ f60 f23 1"/>
                <a:gd name="f75" fmla="*/ f61 f22 1"/>
                <a:gd name="f76" fmla="*/ f62 f23 1"/>
                <a:gd name="f77" fmla="*/ f63 f22 1"/>
                <a:gd name="f78" fmla="*/ f64 f23 1"/>
              </a:gdLst>
              <a:ahLst/>
              <a:cxnLst>
                <a:cxn ang="3cd4">
                  <a:pos x="hc" y="t"/>
                </a:cxn>
                <a:cxn ang="0">
                  <a:pos x="r" y="vc"/>
                </a:cxn>
                <a:cxn ang="cd4">
                  <a:pos x="hc" y="b"/>
                </a:cxn>
                <a:cxn ang="cd2">
                  <a:pos x="l" y="vc"/>
                </a:cxn>
                <a:cxn ang="f54">
                  <a:pos x="f69" y="f70"/>
                </a:cxn>
                <a:cxn ang="f54">
                  <a:pos x="f71" y="f72"/>
                </a:cxn>
                <a:cxn ang="f54">
                  <a:pos x="f73" y="f74"/>
                </a:cxn>
                <a:cxn ang="f54">
                  <a:pos x="f75" y="f76"/>
                </a:cxn>
                <a:cxn ang="f54">
                  <a:pos x="f77" y="f78"/>
                </a:cxn>
                <a:cxn ang="f54">
                  <a:pos x="f69" y="f70"/>
                </a:cxn>
                <a:cxn ang="f54">
                  <a:pos x="f69" y="f70"/>
                </a:cxn>
              </a:cxnLst>
              <a:rect l="f65" t="f68" r="f66" b="f67"/>
              <a:pathLst>
                <a:path w="79" h="101">
                  <a:moveTo>
                    <a:pt x="f8" y="f9"/>
                  </a:moveTo>
                  <a:cubicBezTo>
                    <a:pt x="f8" y="f9"/>
                    <a:pt x="f6" y="f10"/>
                    <a:pt x="f11" y="f7"/>
                  </a:cubicBezTo>
                  <a:cubicBezTo>
                    <a:pt x="f12" y="f7"/>
                    <a:pt x="f5" y="f13"/>
                    <a:pt x="f5" y="f13"/>
                  </a:cubicBezTo>
                  <a:cubicBezTo>
                    <a:pt x="f5" y="f13"/>
                    <a:pt x="f14" y="f15"/>
                    <a:pt x="f16" y="f17"/>
                  </a:cubicBezTo>
                  <a:cubicBezTo>
                    <a:pt x="f18" y="f19"/>
                    <a:pt x="f20" y="f5"/>
                    <a:pt x="f20" y="f5"/>
                  </a:cubicBezTo>
                  <a:cubicBezTo>
                    <a:pt x="f8" y="f9"/>
                    <a:pt x="f8" y="f9"/>
                    <a:pt x="f8" y="f9"/>
                  </a:cubicBezTo>
                  <a:cubicBezTo>
                    <a:pt x="f8" y="f9"/>
                    <a:pt x="f8" y="f9"/>
                    <a:pt x="f8" y="f9"/>
                  </a:cubicBezTo>
                  <a:close/>
                </a:path>
              </a:pathLst>
            </a:custGeom>
            <a:solidFill>
              <a:srgbClr val="92552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grpSp>
      <p:grpSp>
        <p:nvGrpSpPr>
          <p:cNvPr id="427" name="Group 52">
            <a:extLst>
              <a:ext uri="{FF2B5EF4-FFF2-40B4-BE49-F238E27FC236}">
                <a16:creationId xmlns:a16="http://schemas.microsoft.com/office/drawing/2014/main" id="{3B4EEBB3-5B06-496E-8924-78BA021180E0}"/>
              </a:ext>
            </a:extLst>
          </p:cNvPr>
          <p:cNvGrpSpPr/>
          <p:nvPr/>
        </p:nvGrpSpPr>
        <p:grpSpPr>
          <a:xfrm>
            <a:off x="11611252" y="425927"/>
            <a:ext cx="462010" cy="408169"/>
            <a:chOff x="11611252" y="425927"/>
            <a:chExt cx="462010" cy="408169"/>
          </a:xfrm>
        </p:grpSpPr>
        <p:sp>
          <p:nvSpPr>
            <p:cNvPr id="428" name="Freeform 53">
              <a:extLst>
                <a:ext uri="{FF2B5EF4-FFF2-40B4-BE49-F238E27FC236}">
                  <a16:creationId xmlns:a16="http://schemas.microsoft.com/office/drawing/2014/main" id="{A8D623C4-3E47-4909-948D-F965361EAE6A}"/>
                </a:ext>
              </a:extLst>
            </p:cNvPr>
            <p:cNvSpPr/>
            <p:nvPr/>
          </p:nvSpPr>
          <p:spPr>
            <a:xfrm rot="5825434">
              <a:off x="11652643" y="413478"/>
              <a:ext cx="408169" cy="433068"/>
            </a:xfrm>
            <a:custGeom>
              <a:avLst/>
              <a:gdLst>
                <a:gd name="f0" fmla="val 10800000"/>
                <a:gd name="f1" fmla="val 5400000"/>
                <a:gd name="f2" fmla="val 180"/>
                <a:gd name="f3" fmla="val w"/>
                <a:gd name="f4" fmla="val h"/>
                <a:gd name="f5" fmla="val 0"/>
                <a:gd name="f6" fmla="val 493"/>
                <a:gd name="f7" fmla="val 523"/>
                <a:gd name="f8" fmla="val 215"/>
                <a:gd name="f9" fmla="val 466"/>
                <a:gd name="f10" fmla="val 56"/>
                <a:gd name="f11" fmla="val 467"/>
                <a:gd name="f12" fmla="val 30"/>
                <a:gd name="f13" fmla="val 330"/>
                <a:gd name="f14" fmla="val 55"/>
                <a:gd name="f15" fmla="val 357"/>
                <a:gd name="f16" fmla="val 114"/>
                <a:gd name="f17" fmla="val 369"/>
                <a:gd name="f18" fmla="val 235"/>
                <a:gd name="f19" fmla="val 58"/>
                <a:gd name="f20" fmla="val 111"/>
                <a:gd name="f21" fmla="val 87"/>
                <a:gd name="f22" fmla="val 164"/>
                <a:gd name="f23" fmla="val 179"/>
                <a:gd name="f24" fmla="val 237"/>
                <a:gd name="f25" fmla="val 100"/>
                <a:gd name="f26" fmla="val 334"/>
                <a:gd name="f27" fmla="val 72"/>
                <a:gd name="f28" fmla="val 322"/>
                <a:gd name="f29" fmla="val 267"/>
                <a:gd name="f30" fmla="val 187"/>
                <a:gd name="f31" fmla="val 464"/>
                <a:gd name="f32" fmla="val 333"/>
                <a:gd name="f33" fmla="val 399"/>
                <a:gd name="f34" fmla="val 370"/>
                <a:gd name="f35" fmla="val 426"/>
                <a:gd name="f36" fmla="val 380"/>
                <a:gd name="f37" fmla="val 355"/>
                <a:gd name="f38" fmla="val 407"/>
                <a:gd name="f39" fmla="+- 0 0 -90"/>
                <a:gd name="f40" fmla="*/ f3 1 493"/>
                <a:gd name="f41" fmla="*/ f4 1 523"/>
                <a:gd name="f42" fmla="+- f7 0 f5"/>
                <a:gd name="f43" fmla="+- f6 0 f5"/>
                <a:gd name="f44" fmla="*/ f39 f0 1"/>
                <a:gd name="f45" fmla="*/ f43 1 493"/>
                <a:gd name="f46" fmla="*/ f42 1 523"/>
                <a:gd name="f47" fmla="*/ 215 f43 1"/>
                <a:gd name="f48" fmla="*/ 466 f42 1"/>
                <a:gd name="f49" fmla="*/ 30 f43 1"/>
                <a:gd name="f50" fmla="*/ 330 f42 1"/>
                <a:gd name="f51" fmla="*/ 114 f43 1"/>
                <a:gd name="f52" fmla="*/ 369 f42 1"/>
                <a:gd name="f53" fmla="*/ 58 f43 1"/>
                <a:gd name="f54" fmla="*/ 111 f42 1"/>
                <a:gd name="f55" fmla="*/ 179 f43 1"/>
                <a:gd name="f56" fmla="*/ 237 f42 1"/>
                <a:gd name="f57" fmla="*/ 334 f43 1"/>
                <a:gd name="f58" fmla="*/ 0 f42 1"/>
                <a:gd name="f59" fmla="*/ 322 f43 1"/>
                <a:gd name="f60" fmla="*/ 267 f42 1"/>
                <a:gd name="f61" fmla="*/ 493 f43 1"/>
                <a:gd name="f62" fmla="*/ 187 f42 1"/>
                <a:gd name="f63" fmla="*/ 399 f43 1"/>
                <a:gd name="f64" fmla="*/ 370 f42 1"/>
                <a:gd name="f65" fmla="*/ 466 f43 1"/>
                <a:gd name="f66" fmla="*/ 355 f42 1"/>
                <a:gd name="f67" fmla="*/ f44 1 f2"/>
                <a:gd name="f68" fmla="*/ f47 1 493"/>
                <a:gd name="f69" fmla="*/ f48 1 523"/>
                <a:gd name="f70" fmla="*/ f49 1 493"/>
                <a:gd name="f71" fmla="*/ f50 1 523"/>
                <a:gd name="f72" fmla="*/ f51 1 493"/>
                <a:gd name="f73" fmla="*/ f52 1 523"/>
                <a:gd name="f74" fmla="*/ f53 1 493"/>
                <a:gd name="f75" fmla="*/ f54 1 523"/>
                <a:gd name="f76" fmla="*/ f55 1 493"/>
                <a:gd name="f77" fmla="*/ f56 1 523"/>
                <a:gd name="f78" fmla="*/ f57 1 493"/>
                <a:gd name="f79" fmla="*/ f58 1 523"/>
                <a:gd name="f80" fmla="*/ f59 1 493"/>
                <a:gd name="f81" fmla="*/ f60 1 523"/>
                <a:gd name="f82" fmla="*/ f61 1 493"/>
                <a:gd name="f83" fmla="*/ f62 1 523"/>
                <a:gd name="f84" fmla="*/ f63 1 493"/>
                <a:gd name="f85" fmla="*/ f64 1 523"/>
                <a:gd name="f86" fmla="*/ f65 1 493"/>
                <a:gd name="f87" fmla="*/ f66 1 523"/>
                <a:gd name="f88" fmla="*/ 0 1 f45"/>
                <a:gd name="f89" fmla="*/ f6 1 f45"/>
                <a:gd name="f90" fmla="*/ 0 1 f46"/>
                <a:gd name="f91" fmla="*/ f7 1 f46"/>
                <a:gd name="f92" fmla="+- f67 0 f1"/>
                <a:gd name="f93" fmla="*/ f68 1 f45"/>
                <a:gd name="f94" fmla="*/ f69 1 f46"/>
                <a:gd name="f95" fmla="*/ f70 1 f45"/>
                <a:gd name="f96" fmla="*/ f71 1 f46"/>
                <a:gd name="f97" fmla="*/ f72 1 f45"/>
                <a:gd name="f98" fmla="*/ f73 1 f46"/>
                <a:gd name="f99" fmla="*/ f74 1 f45"/>
                <a:gd name="f100" fmla="*/ f75 1 f46"/>
                <a:gd name="f101" fmla="*/ f76 1 f45"/>
                <a:gd name="f102" fmla="*/ f77 1 f46"/>
                <a:gd name="f103" fmla="*/ f78 1 f45"/>
                <a:gd name="f104" fmla="*/ f79 1 f46"/>
                <a:gd name="f105" fmla="*/ f80 1 f45"/>
                <a:gd name="f106" fmla="*/ f81 1 f46"/>
                <a:gd name="f107" fmla="*/ f82 1 f45"/>
                <a:gd name="f108" fmla="*/ f83 1 f46"/>
                <a:gd name="f109" fmla="*/ f84 1 f45"/>
                <a:gd name="f110" fmla="*/ f85 1 f46"/>
                <a:gd name="f111" fmla="*/ f86 1 f45"/>
                <a:gd name="f112" fmla="*/ f87 1 f46"/>
                <a:gd name="f113" fmla="*/ f88 f40 1"/>
                <a:gd name="f114" fmla="*/ f89 f40 1"/>
                <a:gd name="f115" fmla="*/ f91 f41 1"/>
                <a:gd name="f116" fmla="*/ f90 f41 1"/>
                <a:gd name="f117" fmla="*/ f93 f40 1"/>
                <a:gd name="f118" fmla="*/ f94 f41 1"/>
                <a:gd name="f119" fmla="*/ f95 f40 1"/>
                <a:gd name="f120" fmla="*/ f96 f41 1"/>
                <a:gd name="f121" fmla="*/ f97 f40 1"/>
                <a:gd name="f122" fmla="*/ f98 f41 1"/>
                <a:gd name="f123" fmla="*/ f99 f40 1"/>
                <a:gd name="f124" fmla="*/ f100 f41 1"/>
                <a:gd name="f125" fmla="*/ f101 f40 1"/>
                <a:gd name="f126" fmla="*/ f102 f41 1"/>
                <a:gd name="f127" fmla="*/ f103 f40 1"/>
                <a:gd name="f128" fmla="*/ f104 f41 1"/>
                <a:gd name="f129" fmla="*/ f105 f40 1"/>
                <a:gd name="f130" fmla="*/ f106 f41 1"/>
                <a:gd name="f131" fmla="*/ f107 f40 1"/>
                <a:gd name="f132" fmla="*/ f108 f41 1"/>
                <a:gd name="f133" fmla="*/ f109 f40 1"/>
                <a:gd name="f134" fmla="*/ f110 f41 1"/>
                <a:gd name="f135" fmla="*/ f111 f40 1"/>
                <a:gd name="f136" fmla="*/ f112 f41 1"/>
              </a:gdLst>
              <a:ahLst/>
              <a:cxnLst>
                <a:cxn ang="3cd4">
                  <a:pos x="hc" y="t"/>
                </a:cxn>
                <a:cxn ang="0">
                  <a:pos x="r" y="vc"/>
                </a:cxn>
                <a:cxn ang="cd4">
                  <a:pos x="hc" y="b"/>
                </a:cxn>
                <a:cxn ang="cd2">
                  <a:pos x="l" y="vc"/>
                </a:cxn>
                <a:cxn ang="f92">
                  <a:pos x="f117" y="f118"/>
                </a:cxn>
                <a:cxn ang="f92">
                  <a:pos x="f119" y="f120"/>
                </a:cxn>
                <a:cxn ang="f92">
                  <a:pos x="f121" y="f122"/>
                </a:cxn>
                <a:cxn ang="f92">
                  <a:pos x="f123" y="f124"/>
                </a:cxn>
                <a:cxn ang="f92">
                  <a:pos x="f125" y="f126"/>
                </a:cxn>
                <a:cxn ang="f92">
                  <a:pos x="f127" y="f128"/>
                </a:cxn>
                <a:cxn ang="f92">
                  <a:pos x="f129" y="f130"/>
                </a:cxn>
                <a:cxn ang="f92">
                  <a:pos x="f131" y="f132"/>
                </a:cxn>
                <a:cxn ang="f92">
                  <a:pos x="f133" y="f134"/>
                </a:cxn>
                <a:cxn ang="f92">
                  <a:pos x="f135" y="f136"/>
                </a:cxn>
                <a:cxn ang="f92">
                  <a:pos x="f117" y="f118"/>
                </a:cxn>
              </a:cxnLst>
              <a:rect l="f113" t="f116" r="f114" b="f115"/>
              <a:pathLst>
                <a:path w="493" h="523">
                  <a:moveTo>
                    <a:pt x="f8" y="f9"/>
                  </a:moveTo>
                  <a:cubicBezTo>
                    <a:pt x="f8" y="f9"/>
                    <a:pt x="f10" y="f11"/>
                    <a:pt x="f12" y="f13"/>
                  </a:cubicBezTo>
                  <a:cubicBezTo>
                    <a:pt x="f14" y="f15"/>
                    <a:pt x="f16" y="f17"/>
                    <a:pt x="f16" y="f17"/>
                  </a:cubicBezTo>
                  <a:cubicBezTo>
                    <a:pt x="f16" y="f17"/>
                    <a:pt x="f5" y="f18"/>
                    <a:pt x="f19" y="f20"/>
                  </a:cubicBezTo>
                  <a:cubicBezTo>
                    <a:pt x="f21" y="f22"/>
                    <a:pt x="f23" y="f24"/>
                    <a:pt x="f23" y="f24"/>
                  </a:cubicBezTo>
                  <a:cubicBezTo>
                    <a:pt x="f23" y="f24"/>
                    <a:pt x="f23" y="f25"/>
                    <a:pt x="f26" y="f5"/>
                  </a:cubicBezTo>
                  <a:cubicBezTo>
                    <a:pt x="f13" y="f27"/>
                    <a:pt x="f28" y="f29"/>
                    <a:pt x="f28" y="f29"/>
                  </a:cubicBezTo>
                  <a:cubicBezTo>
                    <a:pt x="f6" y="f30"/>
                    <a:pt x="f6" y="f30"/>
                    <a:pt x="f6" y="f30"/>
                  </a:cubicBezTo>
                  <a:cubicBezTo>
                    <a:pt x="f6" y="f30"/>
                    <a:pt x="f31" y="f32"/>
                    <a:pt x="f33" y="f34"/>
                  </a:cubicBezTo>
                  <a:cubicBezTo>
                    <a:pt x="f35" y="f36"/>
                    <a:pt x="f9" y="f37"/>
                    <a:pt x="f9" y="f37"/>
                  </a:cubicBezTo>
                  <a:cubicBezTo>
                    <a:pt x="f9" y="f37"/>
                    <a:pt x="f38" y="f7"/>
                    <a:pt x="f8" y="f9"/>
                  </a:cubicBezTo>
                  <a:close/>
                </a:path>
              </a:pathLst>
            </a:custGeom>
            <a:solidFill>
              <a:srgbClr val="FFF7D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29" name="Freeform 54">
              <a:extLst>
                <a:ext uri="{FF2B5EF4-FFF2-40B4-BE49-F238E27FC236}">
                  <a16:creationId xmlns:a16="http://schemas.microsoft.com/office/drawing/2014/main" id="{7BC5A195-0AA4-4F39-A7A0-64BA5C7C3288}"/>
                </a:ext>
              </a:extLst>
            </p:cNvPr>
            <p:cNvSpPr/>
            <p:nvPr/>
          </p:nvSpPr>
          <p:spPr>
            <a:xfrm rot="5825434">
              <a:off x="11697657" y="459782"/>
              <a:ext cx="346109" cy="351367"/>
            </a:xfrm>
            <a:custGeom>
              <a:avLst/>
              <a:gdLst>
                <a:gd name="f0" fmla="val 10800000"/>
                <a:gd name="f1" fmla="val 5400000"/>
                <a:gd name="f2" fmla="val 360"/>
                <a:gd name="f3" fmla="val 180"/>
                <a:gd name="f4" fmla="val w"/>
                <a:gd name="f5" fmla="val h"/>
                <a:gd name="f6" fmla="val 0"/>
                <a:gd name="f7" fmla="val 418"/>
                <a:gd name="f8" fmla="val 424"/>
                <a:gd name="f9" fmla="val 223"/>
                <a:gd name="f10" fmla="val 422"/>
                <a:gd name="f11" fmla="val 374"/>
                <a:gd name="f12" fmla="val 385"/>
                <a:gd name="f13" fmla="val 358"/>
                <a:gd name="f14" fmla="val 347"/>
                <a:gd name="f15" fmla="val 378"/>
                <a:gd name="f16" fmla="val 304"/>
                <a:gd name="f17" fmla="val 274"/>
                <a:gd name="f18" fmla="val 417"/>
                <a:gd name="f19" fmla="val 196"/>
                <a:gd name="f20" fmla="val 366"/>
                <a:gd name="f21" fmla="val 228"/>
                <a:gd name="f22" fmla="val 255"/>
                <a:gd name="f23" fmla="val 268"/>
                <a:gd name="f24" fmla="val 254"/>
                <a:gd name="f25" fmla="val 98"/>
                <a:gd name="f26" fmla="val 272"/>
                <a:gd name="f27" fmla="val 208"/>
                <a:gd name="f28" fmla="val 50"/>
                <a:gd name="f29" fmla="val 161"/>
                <a:gd name="f30" fmla="val 169"/>
                <a:gd name="f31" fmla="val 150"/>
                <a:gd name="f32" fmla="val 242"/>
                <a:gd name="f33" fmla="val 113"/>
                <a:gd name="f34" fmla="val 233"/>
                <a:gd name="f35" fmla="val 45"/>
                <a:gd name="f36" fmla="val 163"/>
                <a:gd name="f37" fmla="val 25"/>
                <a:gd name="f38" fmla="val 126"/>
                <a:gd name="f39" fmla="val 243"/>
                <a:gd name="f40" fmla="val 117"/>
                <a:gd name="f41" fmla="val 355"/>
                <a:gd name="f42" fmla="val 130"/>
                <a:gd name="f43" fmla="val 365"/>
                <a:gd name="f44" fmla="val 95"/>
                <a:gd name="f45" fmla="val 373"/>
                <a:gd name="f46" fmla="val 61"/>
                <a:gd name="f47" fmla="val 30"/>
                <a:gd name="f48" fmla="val 339"/>
                <a:gd name="f49" fmla="val 53"/>
                <a:gd name="f50" fmla="val 396"/>
                <a:gd name="f51" fmla="val 148"/>
                <a:gd name="f52" fmla="val 217"/>
                <a:gd name="f53" fmla="+- 0 0 -90"/>
                <a:gd name="f54" fmla="*/ f4 1 418"/>
                <a:gd name="f55" fmla="*/ f5 1 424"/>
                <a:gd name="f56" fmla="+- f8 0 f6"/>
                <a:gd name="f57" fmla="+- f7 0 f6"/>
                <a:gd name="f58" fmla="*/ f53 f0 1"/>
                <a:gd name="f59" fmla="*/ f57 1 418"/>
                <a:gd name="f60" fmla="*/ f56 1 424"/>
                <a:gd name="f61" fmla="*/ 223 f57 1"/>
                <a:gd name="f62" fmla="*/ 422 f56 1"/>
                <a:gd name="f63" fmla="*/ 385 f57 1"/>
                <a:gd name="f64" fmla="*/ 358 f56 1"/>
                <a:gd name="f65" fmla="*/ 304 f57 1"/>
                <a:gd name="f66" fmla="*/ 360 f56 1"/>
                <a:gd name="f67" fmla="*/ 417 f57 1"/>
                <a:gd name="f68" fmla="*/ 196 f56 1"/>
                <a:gd name="f69" fmla="*/ 255 f57 1"/>
                <a:gd name="f70" fmla="*/ 268 f56 1"/>
                <a:gd name="f71" fmla="*/ 272 f57 1"/>
                <a:gd name="f72" fmla="*/ 0 f56 1"/>
                <a:gd name="f73" fmla="*/ 150 f57 1"/>
                <a:gd name="f74" fmla="*/ 242 f56 1"/>
                <a:gd name="f75" fmla="*/ 25 f57 1"/>
                <a:gd name="f76" fmla="*/ 126 f56 1"/>
                <a:gd name="f77" fmla="*/ 130 f57 1"/>
                <a:gd name="f78" fmla="*/ 365 f56 1"/>
                <a:gd name="f79" fmla="*/ 30 f57 1"/>
                <a:gd name="f80" fmla="*/ 339 f56 1"/>
                <a:gd name="f81" fmla="*/ 217 f57 1"/>
                <a:gd name="f82" fmla="*/ 424 f56 1"/>
                <a:gd name="f83" fmla="*/ f58 1 f3"/>
                <a:gd name="f84" fmla="*/ f61 1 418"/>
                <a:gd name="f85" fmla="*/ f62 1 424"/>
                <a:gd name="f86" fmla="*/ f63 1 418"/>
                <a:gd name="f87" fmla="*/ f64 1 424"/>
                <a:gd name="f88" fmla="*/ f65 1 418"/>
                <a:gd name="f89" fmla="*/ f66 1 424"/>
                <a:gd name="f90" fmla="*/ f67 1 418"/>
                <a:gd name="f91" fmla="*/ f68 1 424"/>
                <a:gd name="f92" fmla="*/ f69 1 418"/>
                <a:gd name="f93" fmla="*/ f70 1 424"/>
                <a:gd name="f94" fmla="*/ f71 1 418"/>
                <a:gd name="f95" fmla="*/ f72 1 424"/>
                <a:gd name="f96" fmla="*/ f73 1 418"/>
                <a:gd name="f97" fmla="*/ f74 1 424"/>
                <a:gd name="f98" fmla="*/ f75 1 418"/>
                <a:gd name="f99" fmla="*/ f76 1 424"/>
                <a:gd name="f100" fmla="*/ f77 1 418"/>
                <a:gd name="f101" fmla="*/ f78 1 424"/>
                <a:gd name="f102" fmla="*/ f79 1 418"/>
                <a:gd name="f103" fmla="*/ f80 1 424"/>
                <a:gd name="f104" fmla="*/ f81 1 418"/>
                <a:gd name="f105" fmla="*/ f82 1 424"/>
                <a:gd name="f106" fmla="*/ 0 1 f59"/>
                <a:gd name="f107" fmla="*/ f7 1 f59"/>
                <a:gd name="f108" fmla="*/ 0 1 f60"/>
                <a:gd name="f109" fmla="*/ f8 1 f60"/>
                <a:gd name="f110" fmla="+- f83 0 f1"/>
                <a:gd name="f111" fmla="*/ f84 1 f59"/>
                <a:gd name="f112" fmla="*/ f85 1 f60"/>
                <a:gd name="f113" fmla="*/ f86 1 f59"/>
                <a:gd name="f114" fmla="*/ f87 1 f60"/>
                <a:gd name="f115" fmla="*/ f88 1 f59"/>
                <a:gd name="f116" fmla="*/ f89 1 f60"/>
                <a:gd name="f117" fmla="*/ f90 1 f59"/>
                <a:gd name="f118" fmla="*/ f91 1 f60"/>
                <a:gd name="f119" fmla="*/ f92 1 f59"/>
                <a:gd name="f120" fmla="*/ f93 1 f60"/>
                <a:gd name="f121" fmla="*/ f94 1 f59"/>
                <a:gd name="f122" fmla="*/ f95 1 f60"/>
                <a:gd name="f123" fmla="*/ f96 1 f59"/>
                <a:gd name="f124" fmla="*/ f97 1 f60"/>
                <a:gd name="f125" fmla="*/ f98 1 f59"/>
                <a:gd name="f126" fmla="*/ f99 1 f60"/>
                <a:gd name="f127" fmla="*/ f100 1 f59"/>
                <a:gd name="f128" fmla="*/ f101 1 f60"/>
                <a:gd name="f129" fmla="*/ f102 1 f59"/>
                <a:gd name="f130" fmla="*/ f103 1 f60"/>
                <a:gd name="f131" fmla="*/ f104 1 f59"/>
                <a:gd name="f132" fmla="*/ f105 1 f60"/>
                <a:gd name="f133" fmla="*/ f106 f54 1"/>
                <a:gd name="f134" fmla="*/ f107 f54 1"/>
                <a:gd name="f135" fmla="*/ f109 f55 1"/>
                <a:gd name="f136" fmla="*/ f108 f55 1"/>
                <a:gd name="f137" fmla="*/ f111 f54 1"/>
                <a:gd name="f138" fmla="*/ f112 f55 1"/>
                <a:gd name="f139" fmla="*/ f113 f54 1"/>
                <a:gd name="f140" fmla="*/ f114 f55 1"/>
                <a:gd name="f141" fmla="*/ f115 f54 1"/>
                <a:gd name="f142" fmla="*/ f116 f55 1"/>
                <a:gd name="f143" fmla="*/ f117 f54 1"/>
                <a:gd name="f144" fmla="*/ f118 f55 1"/>
                <a:gd name="f145" fmla="*/ f119 f54 1"/>
                <a:gd name="f146" fmla="*/ f120 f55 1"/>
                <a:gd name="f147" fmla="*/ f121 f54 1"/>
                <a:gd name="f148" fmla="*/ f122 f55 1"/>
                <a:gd name="f149" fmla="*/ f123 f54 1"/>
                <a:gd name="f150" fmla="*/ f124 f55 1"/>
                <a:gd name="f151" fmla="*/ f125 f54 1"/>
                <a:gd name="f152" fmla="*/ f126 f55 1"/>
                <a:gd name="f153" fmla="*/ f127 f54 1"/>
                <a:gd name="f154" fmla="*/ f128 f55 1"/>
                <a:gd name="f155" fmla="*/ f129 f54 1"/>
                <a:gd name="f156" fmla="*/ f130 f55 1"/>
                <a:gd name="f157" fmla="*/ f131 f54 1"/>
                <a:gd name="f158" fmla="*/ f132 f55 1"/>
              </a:gdLst>
              <a:ahLst/>
              <a:cxnLst>
                <a:cxn ang="3cd4">
                  <a:pos x="hc" y="t"/>
                </a:cxn>
                <a:cxn ang="0">
                  <a:pos x="r" y="vc"/>
                </a:cxn>
                <a:cxn ang="cd4">
                  <a:pos x="hc" y="b"/>
                </a:cxn>
                <a:cxn ang="cd2">
                  <a:pos x="l" y="vc"/>
                </a:cxn>
                <a:cxn ang="f110">
                  <a:pos x="f137" y="f138"/>
                </a:cxn>
                <a:cxn ang="f110">
                  <a:pos x="f139" y="f140"/>
                </a:cxn>
                <a:cxn ang="f110">
                  <a:pos x="f141" y="f142"/>
                </a:cxn>
                <a:cxn ang="f110">
                  <a:pos x="f143" y="f144"/>
                </a:cxn>
                <a:cxn ang="f110">
                  <a:pos x="f145" y="f146"/>
                </a:cxn>
                <a:cxn ang="f110">
                  <a:pos x="f147" y="f148"/>
                </a:cxn>
                <a:cxn ang="f110">
                  <a:pos x="f149" y="f150"/>
                </a:cxn>
                <a:cxn ang="f110">
                  <a:pos x="f151" y="f152"/>
                </a:cxn>
                <a:cxn ang="f110">
                  <a:pos x="f153" y="f154"/>
                </a:cxn>
                <a:cxn ang="f110">
                  <a:pos x="f155" y="f156"/>
                </a:cxn>
                <a:cxn ang="f110">
                  <a:pos x="f157" y="f158"/>
                </a:cxn>
                <a:cxn ang="f110">
                  <a:pos x="f137" y="f138"/>
                </a:cxn>
                <a:cxn ang="f110">
                  <a:pos x="f137" y="f138"/>
                </a:cxn>
              </a:cxnLst>
              <a:rect l="f133" t="f136" r="f134" b="f135"/>
              <a:pathLst>
                <a:path w="418" h="424">
                  <a:moveTo>
                    <a:pt x="f9" y="f10"/>
                  </a:moveTo>
                  <a:cubicBezTo>
                    <a:pt x="f9" y="f10"/>
                    <a:pt x="f11" y="f10"/>
                    <a:pt x="f12" y="f13"/>
                  </a:cubicBezTo>
                  <a:cubicBezTo>
                    <a:pt x="f14" y="f15"/>
                    <a:pt x="f16" y="f2"/>
                    <a:pt x="f16" y="f2"/>
                  </a:cubicBezTo>
                  <a:cubicBezTo>
                    <a:pt x="f16" y="f2"/>
                    <a:pt x="f7" y="f17"/>
                    <a:pt x="f18" y="f19"/>
                  </a:cubicBezTo>
                  <a:cubicBezTo>
                    <a:pt x="f20" y="f21"/>
                    <a:pt x="f22" y="f23"/>
                    <a:pt x="f22" y="f23"/>
                  </a:cubicBezTo>
                  <a:cubicBezTo>
                    <a:pt x="f22" y="f23"/>
                    <a:pt x="f24" y="f25"/>
                    <a:pt x="f26" y="f6"/>
                  </a:cubicBezTo>
                  <a:cubicBezTo>
                    <a:pt x="f27" y="f28"/>
                    <a:pt x="f29" y="f30"/>
                    <a:pt x="f31" y="f32"/>
                  </a:cubicBezTo>
                  <a:cubicBezTo>
                    <a:pt x="f33" y="f34"/>
                    <a:pt x="f35" y="f36"/>
                    <a:pt x="f37" y="f38"/>
                  </a:cubicBezTo>
                  <a:cubicBezTo>
                    <a:pt x="f6" y="f39"/>
                    <a:pt x="f40" y="f41"/>
                    <a:pt x="f42" y="f43"/>
                  </a:cubicBezTo>
                  <a:cubicBezTo>
                    <a:pt x="f44" y="f45"/>
                    <a:pt x="f46" y="f13"/>
                    <a:pt x="f47" y="f48"/>
                  </a:cubicBezTo>
                  <a:cubicBezTo>
                    <a:pt x="f49" y="f50"/>
                    <a:pt x="f51" y="f10"/>
                    <a:pt x="f52" y="f8"/>
                  </a:cubicBezTo>
                  <a:cubicBezTo>
                    <a:pt x="f9" y="f10"/>
                    <a:pt x="f9" y="f10"/>
                    <a:pt x="f9" y="f10"/>
                  </a:cubicBezTo>
                  <a:cubicBezTo>
                    <a:pt x="f9" y="f10"/>
                    <a:pt x="f9" y="f10"/>
                    <a:pt x="f9" y="f10"/>
                  </a:cubicBezTo>
                  <a:close/>
                </a:path>
              </a:pathLst>
            </a:custGeom>
            <a:solidFill>
              <a:srgbClr val="DD7229"/>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30" name="Freeform 55">
              <a:extLst>
                <a:ext uri="{FF2B5EF4-FFF2-40B4-BE49-F238E27FC236}">
                  <a16:creationId xmlns:a16="http://schemas.microsoft.com/office/drawing/2014/main" id="{5FDE7892-7985-491A-A36E-CAD0B74E76AE}"/>
                </a:ext>
              </a:extLst>
            </p:cNvPr>
            <p:cNvSpPr/>
            <p:nvPr/>
          </p:nvSpPr>
          <p:spPr>
            <a:xfrm rot="5825434">
              <a:off x="11804308" y="499188"/>
              <a:ext cx="57159" cy="244062"/>
            </a:xfrm>
            <a:custGeom>
              <a:avLst/>
              <a:gdLst>
                <a:gd name="f0" fmla="val 10800000"/>
                <a:gd name="f1" fmla="val 5400000"/>
                <a:gd name="f2" fmla="val 180"/>
                <a:gd name="f3" fmla="val w"/>
                <a:gd name="f4" fmla="val h"/>
                <a:gd name="f5" fmla="val 0"/>
                <a:gd name="f6" fmla="val 69"/>
                <a:gd name="f7" fmla="val 295"/>
                <a:gd name="f8" fmla="val 53"/>
                <a:gd name="f9" fmla="val 12"/>
                <a:gd name="f10" fmla="val 195"/>
                <a:gd name="f11" fmla="val 52"/>
                <a:gd name="f12" fmla="val 26"/>
                <a:gd name="f13" fmla="val 217"/>
                <a:gd name="f14" fmla="+- 0 0 -90"/>
                <a:gd name="f15" fmla="*/ f3 1 69"/>
                <a:gd name="f16" fmla="*/ f4 1 295"/>
                <a:gd name="f17" fmla="+- f7 0 f5"/>
                <a:gd name="f18" fmla="+- f6 0 f5"/>
                <a:gd name="f19" fmla="*/ f14 f0 1"/>
                <a:gd name="f20" fmla="*/ f18 1 69"/>
                <a:gd name="f21" fmla="*/ f17 1 295"/>
                <a:gd name="f22" fmla="*/ 53 f18 1"/>
                <a:gd name="f23" fmla="*/ 295 f17 1"/>
                <a:gd name="f24" fmla="*/ 69 f18 1"/>
                <a:gd name="f25" fmla="*/ 0 f17 1"/>
                <a:gd name="f26" fmla="*/ f19 1 f2"/>
                <a:gd name="f27" fmla="*/ f22 1 69"/>
                <a:gd name="f28" fmla="*/ f23 1 295"/>
                <a:gd name="f29" fmla="*/ f24 1 69"/>
                <a:gd name="f30" fmla="*/ f25 1 295"/>
                <a:gd name="f31" fmla="*/ 0 1 f20"/>
                <a:gd name="f32" fmla="*/ f6 1 f20"/>
                <a:gd name="f33" fmla="*/ 0 1 f21"/>
                <a:gd name="f34" fmla="*/ f7 1 f21"/>
                <a:gd name="f35" fmla="+- f26 0 f1"/>
                <a:gd name="f36" fmla="*/ f27 1 f20"/>
                <a:gd name="f37" fmla="*/ f28 1 f21"/>
                <a:gd name="f38" fmla="*/ f29 1 f20"/>
                <a:gd name="f39" fmla="*/ f30 1 f21"/>
                <a:gd name="f40" fmla="*/ f31 f15 1"/>
                <a:gd name="f41" fmla="*/ f32 f15 1"/>
                <a:gd name="f42" fmla="*/ f34 f16 1"/>
                <a:gd name="f43" fmla="*/ f33 f16 1"/>
                <a:gd name="f44" fmla="*/ f36 f15 1"/>
                <a:gd name="f45" fmla="*/ f37 f16 1"/>
                <a:gd name="f46" fmla="*/ f38 f15 1"/>
                <a:gd name="f47" fmla="*/ f39 f16 1"/>
              </a:gdLst>
              <a:ahLst/>
              <a:cxnLst>
                <a:cxn ang="3cd4">
                  <a:pos x="hc" y="t"/>
                </a:cxn>
                <a:cxn ang="0">
                  <a:pos x="r" y="vc"/>
                </a:cxn>
                <a:cxn ang="cd4">
                  <a:pos x="hc" y="b"/>
                </a:cxn>
                <a:cxn ang="cd2">
                  <a:pos x="l" y="vc"/>
                </a:cxn>
                <a:cxn ang="f35">
                  <a:pos x="f44" y="f45"/>
                </a:cxn>
                <a:cxn ang="f35">
                  <a:pos x="f46" y="f47"/>
                </a:cxn>
                <a:cxn ang="f35">
                  <a:pos x="f44" y="f45"/>
                </a:cxn>
              </a:cxnLst>
              <a:rect l="f40" t="f43" r="f41" b="f42"/>
              <a:pathLst>
                <a:path w="69" h="295">
                  <a:moveTo>
                    <a:pt x="f8" y="f7"/>
                  </a:moveTo>
                  <a:cubicBezTo>
                    <a:pt x="f8" y="f7"/>
                    <a:pt x="f9" y="f10"/>
                    <a:pt x="f6" y="f5"/>
                  </a:cubicBezTo>
                  <a:cubicBezTo>
                    <a:pt x="f11" y="f12"/>
                    <a:pt x="f5" y="f13"/>
                    <a:pt x="f8" y="f7"/>
                  </a:cubicBezTo>
                  <a:close/>
                </a:path>
              </a:pathLst>
            </a:custGeom>
            <a:solidFill>
              <a:srgbClr val="6E401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31" name="Freeform 56">
              <a:extLst>
                <a:ext uri="{FF2B5EF4-FFF2-40B4-BE49-F238E27FC236}">
                  <a16:creationId xmlns:a16="http://schemas.microsoft.com/office/drawing/2014/main" id="{53BACD60-008B-48FC-9DD1-1BB5DB1D8066}"/>
                </a:ext>
              </a:extLst>
            </p:cNvPr>
            <p:cNvSpPr/>
            <p:nvPr/>
          </p:nvSpPr>
          <p:spPr>
            <a:xfrm rot="5825434">
              <a:off x="11776196" y="497154"/>
              <a:ext cx="111163" cy="118524"/>
            </a:xfrm>
            <a:custGeom>
              <a:avLst/>
              <a:gdLst>
                <a:gd name="f0" fmla="val 10800000"/>
                <a:gd name="f1" fmla="val 5400000"/>
                <a:gd name="f2" fmla="val 180"/>
                <a:gd name="f3" fmla="val w"/>
                <a:gd name="f4" fmla="val h"/>
                <a:gd name="f5" fmla="val 0"/>
                <a:gd name="f6" fmla="val 134"/>
                <a:gd name="f7" fmla="val 143"/>
                <a:gd name="f8" fmla="val 68"/>
                <a:gd name="f9" fmla="val 117"/>
                <a:gd name="f10" fmla="val 5"/>
                <a:gd name="f11" fmla="val 20"/>
                <a:gd name="f12" fmla="val 72"/>
                <a:gd name="f13" fmla="val 133"/>
                <a:gd name="f14" fmla="+- 0 0 -90"/>
                <a:gd name="f15" fmla="*/ f3 1 134"/>
                <a:gd name="f16" fmla="*/ f4 1 143"/>
                <a:gd name="f17" fmla="+- f7 0 f5"/>
                <a:gd name="f18" fmla="+- f6 0 f5"/>
                <a:gd name="f19" fmla="*/ f14 f0 1"/>
                <a:gd name="f20" fmla="*/ f18 1 134"/>
                <a:gd name="f21" fmla="*/ f17 1 143"/>
                <a:gd name="f22" fmla="*/ 134 f18 1"/>
                <a:gd name="f23" fmla="*/ 143 f17 1"/>
                <a:gd name="f24" fmla="*/ 0 f18 1"/>
                <a:gd name="f25" fmla="*/ 0 f17 1"/>
                <a:gd name="f26" fmla="*/ f19 1 f2"/>
                <a:gd name="f27" fmla="*/ f22 1 134"/>
                <a:gd name="f28" fmla="*/ f23 1 143"/>
                <a:gd name="f29" fmla="*/ f24 1 134"/>
                <a:gd name="f30" fmla="*/ f25 1 143"/>
                <a:gd name="f31" fmla="*/ 0 1 f20"/>
                <a:gd name="f32" fmla="*/ f6 1 f20"/>
                <a:gd name="f33" fmla="*/ 0 1 f21"/>
                <a:gd name="f34" fmla="*/ f7 1 f21"/>
                <a:gd name="f35" fmla="+- f26 0 f1"/>
                <a:gd name="f36" fmla="*/ f27 1 f20"/>
                <a:gd name="f37" fmla="*/ f28 1 f21"/>
                <a:gd name="f38" fmla="*/ f29 1 f20"/>
                <a:gd name="f39" fmla="*/ f30 1 f21"/>
                <a:gd name="f40" fmla="*/ f31 f15 1"/>
                <a:gd name="f41" fmla="*/ f32 f15 1"/>
                <a:gd name="f42" fmla="*/ f34 f16 1"/>
                <a:gd name="f43" fmla="*/ f33 f16 1"/>
                <a:gd name="f44" fmla="*/ f36 f15 1"/>
                <a:gd name="f45" fmla="*/ f37 f16 1"/>
                <a:gd name="f46" fmla="*/ f38 f15 1"/>
                <a:gd name="f47" fmla="*/ f39 f16 1"/>
              </a:gdLst>
              <a:ahLst/>
              <a:cxnLst>
                <a:cxn ang="3cd4">
                  <a:pos x="hc" y="t"/>
                </a:cxn>
                <a:cxn ang="0">
                  <a:pos x="r" y="vc"/>
                </a:cxn>
                <a:cxn ang="cd4">
                  <a:pos x="hc" y="b"/>
                </a:cxn>
                <a:cxn ang="cd2">
                  <a:pos x="l" y="vc"/>
                </a:cxn>
                <a:cxn ang="f35">
                  <a:pos x="f44" y="f45"/>
                </a:cxn>
                <a:cxn ang="f35">
                  <a:pos x="f46" y="f47"/>
                </a:cxn>
                <a:cxn ang="f35">
                  <a:pos x="f44" y="f45"/>
                </a:cxn>
              </a:cxnLst>
              <a:rect l="f40" t="f43" r="f41" b="f42"/>
              <a:pathLst>
                <a:path w="134" h="143">
                  <a:moveTo>
                    <a:pt x="f6" y="f7"/>
                  </a:moveTo>
                  <a:cubicBezTo>
                    <a:pt x="f6" y="f7"/>
                    <a:pt x="f8" y="f9"/>
                    <a:pt x="f5" y="f5"/>
                  </a:cubicBezTo>
                  <a:cubicBezTo>
                    <a:pt x="f10" y="f11"/>
                    <a:pt x="f12" y="f13"/>
                    <a:pt x="f6" y="f7"/>
                  </a:cubicBezTo>
                  <a:close/>
                </a:path>
              </a:pathLst>
            </a:custGeom>
            <a:solidFill>
              <a:srgbClr val="6E401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32" name="Freeform 57">
              <a:extLst>
                <a:ext uri="{FF2B5EF4-FFF2-40B4-BE49-F238E27FC236}">
                  <a16:creationId xmlns:a16="http://schemas.microsoft.com/office/drawing/2014/main" id="{AF4A11EC-A8FA-45BF-B60C-B2B5BA6A927E}"/>
                </a:ext>
              </a:extLst>
            </p:cNvPr>
            <p:cNvSpPr/>
            <p:nvPr/>
          </p:nvSpPr>
          <p:spPr>
            <a:xfrm rot="5825434">
              <a:off x="11680993" y="539066"/>
              <a:ext cx="97136" cy="33311"/>
            </a:xfrm>
            <a:custGeom>
              <a:avLst/>
              <a:gdLst>
                <a:gd name="f0" fmla="val 10800000"/>
                <a:gd name="f1" fmla="val 5400000"/>
                <a:gd name="f2" fmla="val 180"/>
                <a:gd name="f3" fmla="val w"/>
                <a:gd name="f4" fmla="val h"/>
                <a:gd name="f5" fmla="val 0"/>
                <a:gd name="f6" fmla="val 117"/>
                <a:gd name="f7" fmla="val 40"/>
                <a:gd name="f8" fmla="val 22"/>
                <a:gd name="f9" fmla="val 75"/>
                <a:gd name="f10" fmla="val 34"/>
                <a:gd name="f11" fmla="val 9"/>
                <a:gd name="f12" fmla="val 8"/>
                <a:gd name="f13" fmla="val 82"/>
                <a:gd name="f14" fmla="+- 0 0 -90"/>
                <a:gd name="f15" fmla="*/ f3 1 117"/>
                <a:gd name="f16" fmla="*/ f4 1 40"/>
                <a:gd name="f17" fmla="+- f7 0 f5"/>
                <a:gd name="f18" fmla="+- f6 0 f5"/>
                <a:gd name="f19" fmla="*/ f14 f0 1"/>
                <a:gd name="f20" fmla="*/ f18 1 117"/>
                <a:gd name="f21" fmla="*/ f17 1 40"/>
                <a:gd name="f22" fmla="*/ 117 f18 1"/>
                <a:gd name="f23" fmla="*/ 22 f17 1"/>
                <a:gd name="f24" fmla="*/ 0 f18 1"/>
                <a:gd name="f25" fmla="*/ 0 f17 1"/>
                <a:gd name="f26" fmla="*/ f19 1 f2"/>
                <a:gd name="f27" fmla="*/ f22 1 117"/>
                <a:gd name="f28" fmla="*/ f23 1 40"/>
                <a:gd name="f29" fmla="*/ f24 1 117"/>
                <a:gd name="f30" fmla="*/ f25 1 40"/>
                <a:gd name="f31" fmla="*/ 0 1 f20"/>
                <a:gd name="f32" fmla="*/ f6 1 f20"/>
                <a:gd name="f33" fmla="*/ 0 1 f21"/>
                <a:gd name="f34" fmla="*/ f7 1 f21"/>
                <a:gd name="f35" fmla="+- f26 0 f1"/>
                <a:gd name="f36" fmla="*/ f27 1 f20"/>
                <a:gd name="f37" fmla="*/ f28 1 f21"/>
                <a:gd name="f38" fmla="*/ f29 1 f20"/>
                <a:gd name="f39" fmla="*/ f30 1 f21"/>
                <a:gd name="f40" fmla="*/ f31 f15 1"/>
                <a:gd name="f41" fmla="*/ f32 f15 1"/>
                <a:gd name="f42" fmla="*/ f34 f16 1"/>
                <a:gd name="f43" fmla="*/ f33 f16 1"/>
                <a:gd name="f44" fmla="*/ f36 f15 1"/>
                <a:gd name="f45" fmla="*/ f37 f16 1"/>
                <a:gd name="f46" fmla="*/ f38 f15 1"/>
                <a:gd name="f47" fmla="*/ f39 f16 1"/>
              </a:gdLst>
              <a:ahLst/>
              <a:cxnLst>
                <a:cxn ang="3cd4">
                  <a:pos x="hc" y="t"/>
                </a:cxn>
                <a:cxn ang="0">
                  <a:pos x="r" y="vc"/>
                </a:cxn>
                <a:cxn ang="cd4">
                  <a:pos x="hc" y="b"/>
                </a:cxn>
                <a:cxn ang="cd2">
                  <a:pos x="l" y="vc"/>
                </a:cxn>
                <a:cxn ang="f35">
                  <a:pos x="f44" y="f45"/>
                </a:cxn>
                <a:cxn ang="f35">
                  <a:pos x="f46" y="f47"/>
                </a:cxn>
                <a:cxn ang="f35">
                  <a:pos x="f44" y="f45"/>
                </a:cxn>
              </a:cxnLst>
              <a:rect l="f40" t="f43" r="f41" b="f42"/>
              <a:pathLst>
                <a:path w="117" h="40">
                  <a:moveTo>
                    <a:pt x="f6" y="f8"/>
                  </a:moveTo>
                  <a:cubicBezTo>
                    <a:pt x="f6" y="f8"/>
                    <a:pt x="f9" y="f10"/>
                    <a:pt x="f5" y="f5"/>
                  </a:cubicBezTo>
                  <a:cubicBezTo>
                    <a:pt x="f11" y="f12"/>
                    <a:pt x="f13" y="f7"/>
                    <a:pt x="f6" y="f8"/>
                  </a:cubicBezTo>
                  <a:close/>
                </a:path>
              </a:pathLst>
            </a:custGeom>
            <a:solidFill>
              <a:srgbClr val="6E401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33" name="Freeform 58">
              <a:extLst>
                <a:ext uri="{FF2B5EF4-FFF2-40B4-BE49-F238E27FC236}">
                  <a16:creationId xmlns:a16="http://schemas.microsoft.com/office/drawing/2014/main" id="{16D30572-70EE-4CBF-B717-B08F76A4C736}"/>
                </a:ext>
              </a:extLst>
            </p:cNvPr>
            <p:cNvSpPr/>
            <p:nvPr/>
          </p:nvSpPr>
          <p:spPr>
            <a:xfrm rot="5825434">
              <a:off x="11723200" y="659126"/>
              <a:ext cx="135706" cy="91174"/>
            </a:xfrm>
            <a:custGeom>
              <a:avLst/>
              <a:gdLst>
                <a:gd name="f0" fmla="val 10800000"/>
                <a:gd name="f1" fmla="val 5400000"/>
                <a:gd name="f2" fmla="val 180"/>
                <a:gd name="f3" fmla="val w"/>
                <a:gd name="f4" fmla="val h"/>
                <a:gd name="f5" fmla="val 0"/>
                <a:gd name="f6" fmla="val 164"/>
                <a:gd name="f7" fmla="val 110"/>
                <a:gd name="f8" fmla="val 105"/>
                <a:gd name="f9" fmla="val 70"/>
                <a:gd name="f10" fmla="val 96"/>
                <a:gd name="f11" fmla="val 155"/>
                <a:gd name="f12" fmla="val 18"/>
                <a:gd name="f13" fmla="val 62"/>
                <a:gd name="f14" fmla="+- 0 0 -90"/>
                <a:gd name="f15" fmla="*/ f3 1 164"/>
                <a:gd name="f16" fmla="*/ f4 1 110"/>
                <a:gd name="f17" fmla="+- f7 0 f5"/>
                <a:gd name="f18" fmla="+- f6 0 f5"/>
                <a:gd name="f19" fmla="*/ f14 f0 1"/>
                <a:gd name="f20" fmla="*/ f18 1 164"/>
                <a:gd name="f21" fmla="*/ f17 1 110"/>
                <a:gd name="f22" fmla="*/ 0 f18 1"/>
                <a:gd name="f23" fmla="*/ 105 f17 1"/>
                <a:gd name="f24" fmla="*/ 164 f18 1"/>
                <a:gd name="f25" fmla="*/ 0 f17 1"/>
                <a:gd name="f26" fmla="*/ f19 1 f2"/>
                <a:gd name="f27" fmla="*/ f22 1 164"/>
                <a:gd name="f28" fmla="*/ f23 1 110"/>
                <a:gd name="f29" fmla="*/ f24 1 164"/>
                <a:gd name="f30" fmla="*/ f25 1 110"/>
                <a:gd name="f31" fmla="*/ 0 1 f20"/>
                <a:gd name="f32" fmla="*/ f6 1 f20"/>
                <a:gd name="f33" fmla="*/ 0 1 f21"/>
                <a:gd name="f34" fmla="*/ f7 1 f21"/>
                <a:gd name="f35" fmla="+- f26 0 f1"/>
                <a:gd name="f36" fmla="*/ f27 1 f20"/>
                <a:gd name="f37" fmla="*/ f28 1 f21"/>
                <a:gd name="f38" fmla="*/ f29 1 f20"/>
                <a:gd name="f39" fmla="*/ f30 1 f21"/>
                <a:gd name="f40" fmla="*/ f31 f15 1"/>
                <a:gd name="f41" fmla="*/ f32 f15 1"/>
                <a:gd name="f42" fmla="*/ f34 f16 1"/>
                <a:gd name="f43" fmla="*/ f33 f16 1"/>
                <a:gd name="f44" fmla="*/ f36 f15 1"/>
                <a:gd name="f45" fmla="*/ f37 f16 1"/>
                <a:gd name="f46" fmla="*/ f38 f15 1"/>
                <a:gd name="f47" fmla="*/ f39 f16 1"/>
              </a:gdLst>
              <a:ahLst/>
              <a:cxnLst>
                <a:cxn ang="3cd4">
                  <a:pos x="hc" y="t"/>
                </a:cxn>
                <a:cxn ang="0">
                  <a:pos x="r" y="vc"/>
                </a:cxn>
                <a:cxn ang="cd4">
                  <a:pos x="hc" y="b"/>
                </a:cxn>
                <a:cxn ang="cd2">
                  <a:pos x="l" y="vc"/>
                </a:cxn>
                <a:cxn ang="f35">
                  <a:pos x="f44" y="f45"/>
                </a:cxn>
                <a:cxn ang="f35">
                  <a:pos x="f46" y="f47"/>
                </a:cxn>
                <a:cxn ang="f35">
                  <a:pos x="f44" y="f45"/>
                </a:cxn>
              </a:cxnLst>
              <a:rect l="f40" t="f43" r="f41" b="f42"/>
              <a:pathLst>
                <a:path w="164" h="110">
                  <a:moveTo>
                    <a:pt x="f5" y="f8"/>
                  </a:moveTo>
                  <a:cubicBezTo>
                    <a:pt x="f5" y="f8"/>
                    <a:pt x="f9" y="f10"/>
                    <a:pt x="f6" y="f5"/>
                  </a:cubicBezTo>
                  <a:cubicBezTo>
                    <a:pt x="f11" y="f12"/>
                    <a:pt x="f13" y="f7"/>
                    <a:pt x="f5" y="f8"/>
                  </a:cubicBezTo>
                  <a:close/>
                </a:path>
              </a:pathLst>
            </a:custGeom>
            <a:solidFill>
              <a:srgbClr val="6E401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34" name="Freeform 59">
              <a:extLst>
                <a:ext uri="{FF2B5EF4-FFF2-40B4-BE49-F238E27FC236}">
                  <a16:creationId xmlns:a16="http://schemas.microsoft.com/office/drawing/2014/main" id="{9453C4D5-B3F8-42EC-B93B-6BB51A80A109}"/>
                </a:ext>
              </a:extLst>
            </p:cNvPr>
            <p:cNvSpPr/>
            <p:nvPr/>
          </p:nvSpPr>
          <p:spPr>
            <a:xfrm rot="5825434">
              <a:off x="11647100" y="665057"/>
              <a:ext cx="130795" cy="41376"/>
            </a:xfrm>
            <a:custGeom>
              <a:avLst/>
              <a:gdLst>
                <a:gd name="f0" fmla="val 10800000"/>
                <a:gd name="f1" fmla="val 5400000"/>
                <a:gd name="f2" fmla="val 180"/>
                <a:gd name="f3" fmla="val w"/>
                <a:gd name="f4" fmla="val h"/>
                <a:gd name="f5" fmla="val 0"/>
                <a:gd name="f6" fmla="val 158"/>
                <a:gd name="f7" fmla="val 50"/>
                <a:gd name="f8" fmla="val 26"/>
                <a:gd name="f9" fmla="val 55"/>
                <a:gd name="f10" fmla="val 43"/>
                <a:gd name="f11" fmla="val 144"/>
                <a:gd name="f12" fmla="val 11"/>
                <a:gd name="f13" fmla="val 45"/>
                <a:gd name="f14" fmla="+- 0 0 -90"/>
                <a:gd name="f15" fmla="*/ f3 1 158"/>
                <a:gd name="f16" fmla="*/ f4 1 50"/>
                <a:gd name="f17" fmla="+- f7 0 f5"/>
                <a:gd name="f18" fmla="+- f6 0 f5"/>
                <a:gd name="f19" fmla="*/ f14 f0 1"/>
                <a:gd name="f20" fmla="*/ f18 1 158"/>
                <a:gd name="f21" fmla="*/ f17 1 50"/>
                <a:gd name="f22" fmla="*/ 0 f18 1"/>
                <a:gd name="f23" fmla="*/ 26 f17 1"/>
                <a:gd name="f24" fmla="*/ 158 f18 1"/>
                <a:gd name="f25" fmla="*/ 0 f17 1"/>
                <a:gd name="f26" fmla="*/ f19 1 f2"/>
                <a:gd name="f27" fmla="*/ f22 1 158"/>
                <a:gd name="f28" fmla="*/ f23 1 50"/>
                <a:gd name="f29" fmla="*/ f24 1 158"/>
                <a:gd name="f30" fmla="*/ f25 1 50"/>
                <a:gd name="f31" fmla="*/ 0 1 f20"/>
                <a:gd name="f32" fmla="*/ f6 1 f20"/>
                <a:gd name="f33" fmla="*/ 0 1 f21"/>
                <a:gd name="f34" fmla="*/ f7 1 f21"/>
                <a:gd name="f35" fmla="+- f26 0 f1"/>
                <a:gd name="f36" fmla="*/ f27 1 f20"/>
                <a:gd name="f37" fmla="*/ f28 1 f21"/>
                <a:gd name="f38" fmla="*/ f29 1 f20"/>
                <a:gd name="f39" fmla="*/ f30 1 f21"/>
                <a:gd name="f40" fmla="*/ f31 f15 1"/>
                <a:gd name="f41" fmla="*/ f32 f15 1"/>
                <a:gd name="f42" fmla="*/ f34 f16 1"/>
                <a:gd name="f43" fmla="*/ f33 f16 1"/>
                <a:gd name="f44" fmla="*/ f36 f15 1"/>
                <a:gd name="f45" fmla="*/ f37 f16 1"/>
                <a:gd name="f46" fmla="*/ f38 f15 1"/>
                <a:gd name="f47" fmla="*/ f39 f16 1"/>
              </a:gdLst>
              <a:ahLst/>
              <a:cxnLst>
                <a:cxn ang="3cd4">
                  <a:pos x="hc" y="t"/>
                </a:cxn>
                <a:cxn ang="0">
                  <a:pos x="r" y="vc"/>
                </a:cxn>
                <a:cxn ang="cd4">
                  <a:pos x="hc" y="b"/>
                </a:cxn>
                <a:cxn ang="cd2">
                  <a:pos x="l" y="vc"/>
                </a:cxn>
                <a:cxn ang="f35">
                  <a:pos x="f44" y="f45"/>
                </a:cxn>
                <a:cxn ang="f35">
                  <a:pos x="f46" y="f47"/>
                </a:cxn>
                <a:cxn ang="f35">
                  <a:pos x="f44" y="f45"/>
                </a:cxn>
              </a:cxnLst>
              <a:rect l="f40" t="f43" r="f41" b="f42"/>
              <a:pathLst>
                <a:path w="158" h="50">
                  <a:moveTo>
                    <a:pt x="f5" y="f8"/>
                  </a:moveTo>
                  <a:cubicBezTo>
                    <a:pt x="f5" y="f8"/>
                    <a:pt x="f9" y="f10"/>
                    <a:pt x="f6" y="f5"/>
                  </a:cubicBezTo>
                  <a:cubicBezTo>
                    <a:pt x="f11" y="f12"/>
                    <a:pt x="f13" y="f7"/>
                    <a:pt x="f5" y="f8"/>
                  </a:cubicBezTo>
                  <a:close/>
                </a:path>
              </a:pathLst>
            </a:custGeom>
            <a:solidFill>
              <a:srgbClr val="6E401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35" name="Freeform 60">
              <a:extLst>
                <a:ext uri="{FF2B5EF4-FFF2-40B4-BE49-F238E27FC236}">
                  <a16:creationId xmlns:a16="http://schemas.microsoft.com/office/drawing/2014/main" id="{421A20BE-E067-46B3-9FE4-21B99789981A}"/>
                </a:ext>
              </a:extLst>
            </p:cNvPr>
            <p:cNvSpPr/>
            <p:nvPr/>
          </p:nvSpPr>
          <p:spPr>
            <a:xfrm rot="5825434">
              <a:off x="11620368" y="534337"/>
              <a:ext cx="65571" cy="83804"/>
            </a:xfrm>
            <a:custGeom>
              <a:avLst/>
              <a:gdLst>
                <a:gd name="f0" fmla="val 10800000"/>
                <a:gd name="f1" fmla="val 5400000"/>
                <a:gd name="f2" fmla="val 180"/>
                <a:gd name="f3" fmla="val w"/>
                <a:gd name="f4" fmla="val h"/>
                <a:gd name="f5" fmla="val 0"/>
                <a:gd name="f6" fmla="val 79"/>
                <a:gd name="f7" fmla="val 101"/>
                <a:gd name="f8" fmla="val 59"/>
                <a:gd name="f9" fmla="val 6"/>
                <a:gd name="f10" fmla="val 71"/>
                <a:gd name="f11" fmla="val 11"/>
                <a:gd name="f12" fmla="val 8"/>
                <a:gd name="f13" fmla="val 92"/>
                <a:gd name="f14" fmla="val 34"/>
                <a:gd name="f15" fmla="val 82"/>
                <a:gd name="f16" fmla="val 49"/>
                <a:gd name="f17" fmla="val 58"/>
                <a:gd name="f18" fmla="val 63"/>
                <a:gd name="f19" fmla="val 33"/>
                <a:gd name="f20" fmla="val 52"/>
                <a:gd name="f21" fmla="+- 0 0 -90"/>
                <a:gd name="f22" fmla="*/ f3 1 79"/>
                <a:gd name="f23" fmla="*/ f4 1 101"/>
                <a:gd name="f24" fmla="+- f7 0 f5"/>
                <a:gd name="f25" fmla="+- f6 0 f5"/>
                <a:gd name="f26" fmla="*/ f21 f0 1"/>
                <a:gd name="f27" fmla="*/ f25 1 79"/>
                <a:gd name="f28" fmla="*/ f24 1 101"/>
                <a:gd name="f29" fmla="*/ 59 f25 1"/>
                <a:gd name="f30" fmla="*/ 6 f24 1"/>
                <a:gd name="f31" fmla="*/ 11 f25 1"/>
                <a:gd name="f32" fmla="*/ 101 f24 1"/>
                <a:gd name="f33" fmla="*/ 0 f25 1"/>
                <a:gd name="f34" fmla="*/ 92 f24 1"/>
                <a:gd name="f35" fmla="*/ 49 f25 1"/>
                <a:gd name="f36" fmla="*/ 58 f24 1"/>
                <a:gd name="f37" fmla="*/ 52 f25 1"/>
                <a:gd name="f38" fmla="*/ 0 f24 1"/>
                <a:gd name="f39" fmla="*/ f26 1 f2"/>
                <a:gd name="f40" fmla="*/ f29 1 79"/>
                <a:gd name="f41" fmla="*/ f30 1 101"/>
                <a:gd name="f42" fmla="*/ f31 1 79"/>
                <a:gd name="f43" fmla="*/ f32 1 101"/>
                <a:gd name="f44" fmla="*/ f33 1 79"/>
                <a:gd name="f45" fmla="*/ f34 1 101"/>
                <a:gd name="f46" fmla="*/ f35 1 79"/>
                <a:gd name="f47" fmla="*/ f36 1 101"/>
                <a:gd name="f48" fmla="*/ f37 1 79"/>
                <a:gd name="f49" fmla="*/ f38 1 101"/>
                <a:gd name="f50" fmla="*/ 0 1 f27"/>
                <a:gd name="f51" fmla="*/ f6 1 f27"/>
                <a:gd name="f52" fmla="*/ 0 1 f28"/>
                <a:gd name="f53" fmla="*/ f7 1 f28"/>
                <a:gd name="f54" fmla="+- f39 0 f1"/>
                <a:gd name="f55" fmla="*/ f40 1 f27"/>
                <a:gd name="f56" fmla="*/ f41 1 f28"/>
                <a:gd name="f57" fmla="*/ f42 1 f27"/>
                <a:gd name="f58" fmla="*/ f43 1 f28"/>
                <a:gd name="f59" fmla="*/ f44 1 f27"/>
                <a:gd name="f60" fmla="*/ f45 1 f28"/>
                <a:gd name="f61" fmla="*/ f46 1 f27"/>
                <a:gd name="f62" fmla="*/ f47 1 f28"/>
                <a:gd name="f63" fmla="*/ f48 1 f27"/>
                <a:gd name="f64" fmla="*/ f49 1 f28"/>
                <a:gd name="f65" fmla="*/ f50 f22 1"/>
                <a:gd name="f66" fmla="*/ f51 f22 1"/>
                <a:gd name="f67" fmla="*/ f53 f23 1"/>
                <a:gd name="f68" fmla="*/ f52 f23 1"/>
                <a:gd name="f69" fmla="*/ f55 f22 1"/>
                <a:gd name="f70" fmla="*/ f56 f23 1"/>
                <a:gd name="f71" fmla="*/ f57 f22 1"/>
                <a:gd name="f72" fmla="*/ f58 f23 1"/>
                <a:gd name="f73" fmla="*/ f59 f22 1"/>
                <a:gd name="f74" fmla="*/ f60 f23 1"/>
                <a:gd name="f75" fmla="*/ f61 f22 1"/>
                <a:gd name="f76" fmla="*/ f62 f23 1"/>
                <a:gd name="f77" fmla="*/ f63 f22 1"/>
                <a:gd name="f78" fmla="*/ f64 f23 1"/>
              </a:gdLst>
              <a:ahLst/>
              <a:cxnLst>
                <a:cxn ang="3cd4">
                  <a:pos x="hc" y="t"/>
                </a:cxn>
                <a:cxn ang="0">
                  <a:pos x="r" y="vc"/>
                </a:cxn>
                <a:cxn ang="cd4">
                  <a:pos x="hc" y="b"/>
                </a:cxn>
                <a:cxn ang="cd2">
                  <a:pos x="l" y="vc"/>
                </a:cxn>
                <a:cxn ang="f54">
                  <a:pos x="f69" y="f70"/>
                </a:cxn>
                <a:cxn ang="f54">
                  <a:pos x="f71" y="f72"/>
                </a:cxn>
                <a:cxn ang="f54">
                  <a:pos x="f73" y="f74"/>
                </a:cxn>
                <a:cxn ang="f54">
                  <a:pos x="f75" y="f76"/>
                </a:cxn>
                <a:cxn ang="f54">
                  <a:pos x="f77" y="f78"/>
                </a:cxn>
                <a:cxn ang="f54">
                  <a:pos x="f69" y="f70"/>
                </a:cxn>
                <a:cxn ang="f54">
                  <a:pos x="f69" y="f70"/>
                </a:cxn>
              </a:cxnLst>
              <a:rect l="f65" t="f68" r="f66" b="f67"/>
              <a:pathLst>
                <a:path w="79" h="101">
                  <a:moveTo>
                    <a:pt x="f8" y="f9"/>
                  </a:moveTo>
                  <a:cubicBezTo>
                    <a:pt x="f8" y="f9"/>
                    <a:pt x="f6" y="f10"/>
                    <a:pt x="f11" y="f7"/>
                  </a:cubicBezTo>
                  <a:cubicBezTo>
                    <a:pt x="f12" y="f7"/>
                    <a:pt x="f5" y="f13"/>
                    <a:pt x="f5" y="f13"/>
                  </a:cubicBezTo>
                  <a:cubicBezTo>
                    <a:pt x="f5" y="f13"/>
                    <a:pt x="f14" y="f15"/>
                    <a:pt x="f16" y="f17"/>
                  </a:cubicBezTo>
                  <a:cubicBezTo>
                    <a:pt x="f18" y="f19"/>
                    <a:pt x="f20" y="f5"/>
                    <a:pt x="f20" y="f5"/>
                  </a:cubicBezTo>
                  <a:cubicBezTo>
                    <a:pt x="f8" y="f9"/>
                    <a:pt x="f8" y="f9"/>
                    <a:pt x="f8" y="f9"/>
                  </a:cubicBezTo>
                  <a:cubicBezTo>
                    <a:pt x="f8" y="f9"/>
                    <a:pt x="f8" y="f9"/>
                    <a:pt x="f8" y="f9"/>
                  </a:cubicBezTo>
                  <a:close/>
                </a:path>
              </a:pathLst>
            </a:custGeom>
            <a:solidFill>
              <a:srgbClr val="92552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grpSp>
      <p:grpSp>
        <p:nvGrpSpPr>
          <p:cNvPr id="436" name="Group 66">
            <a:extLst>
              <a:ext uri="{FF2B5EF4-FFF2-40B4-BE49-F238E27FC236}">
                <a16:creationId xmlns:a16="http://schemas.microsoft.com/office/drawing/2014/main" id="{F320015A-357E-4A26-AF39-1358C9E53DB0}"/>
              </a:ext>
            </a:extLst>
          </p:cNvPr>
          <p:cNvGrpSpPr/>
          <p:nvPr/>
        </p:nvGrpSpPr>
        <p:grpSpPr>
          <a:xfrm>
            <a:off x="23436" y="3048993"/>
            <a:ext cx="388171" cy="364681"/>
            <a:chOff x="23436" y="3048993"/>
            <a:chExt cx="388171" cy="364681"/>
          </a:xfrm>
        </p:grpSpPr>
        <p:sp>
          <p:nvSpPr>
            <p:cNvPr id="437" name="Freeform 67">
              <a:extLst>
                <a:ext uri="{FF2B5EF4-FFF2-40B4-BE49-F238E27FC236}">
                  <a16:creationId xmlns:a16="http://schemas.microsoft.com/office/drawing/2014/main" id="{F01A35AA-FD66-435E-9226-69603FD2869B}"/>
                </a:ext>
              </a:extLst>
            </p:cNvPr>
            <p:cNvSpPr/>
            <p:nvPr/>
          </p:nvSpPr>
          <p:spPr>
            <a:xfrm>
              <a:off x="338300" y="3060277"/>
              <a:ext cx="73307" cy="102449"/>
            </a:xfrm>
            <a:custGeom>
              <a:avLst/>
              <a:gdLst>
                <a:gd name="f0" fmla="val 10800000"/>
                <a:gd name="f1" fmla="val 5400000"/>
                <a:gd name="f2" fmla="val 180"/>
                <a:gd name="f3" fmla="val w"/>
                <a:gd name="f4" fmla="val h"/>
                <a:gd name="f5" fmla="val 0"/>
                <a:gd name="f6" fmla="val 33"/>
                <a:gd name="f7" fmla="val 46"/>
                <a:gd name="f8" fmla="val 4"/>
                <a:gd name="f9" fmla="val 34"/>
                <a:gd name="f10" fmla="val 25"/>
                <a:gd name="f11" fmla="val 1"/>
                <a:gd name="f12" fmla="val 19"/>
                <a:gd name="f13" fmla="val 15"/>
                <a:gd name="f14" fmla="val 20"/>
                <a:gd name="f15" fmla="val 27"/>
                <a:gd name="f16" fmla="val 39"/>
                <a:gd name="f17" fmla="val 45"/>
                <a:gd name="f18" fmla="+- 0 0 -90"/>
                <a:gd name="f19" fmla="*/ f3 1 33"/>
                <a:gd name="f20" fmla="*/ f4 1 46"/>
                <a:gd name="f21" fmla="+- f7 0 f5"/>
                <a:gd name="f22" fmla="+- f6 0 f5"/>
                <a:gd name="f23" fmla="*/ f18 f0 1"/>
                <a:gd name="f24" fmla="*/ f22 1 33"/>
                <a:gd name="f25" fmla="*/ f21 1 46"/>
                <a:gd name="f26" fmla="*/ 4 f22 1"/>
                <a:gd name="f27" fmla="*/ 46 f21 1"/>
                <a:gd name="f28" fmla="*/ 25 f22 1"/>
                <a:gd name="f29" fmla="*/ 1 f21 1"/>
                <a:gd name="f30" fmla="*/ 19 f22 1"/>
                <a:gd name="f31" fmla="*/ 0 f21 1"/>
                <a:gd name="f32" fmla="*/ 20 f22 1"/>
                <a:gd name="f33" fmla="*/ 27 f21 1"/>
                <a:gd name="f34" fmla="*/ 0 f22 1"/>
                <a:gd name="f35" fmla="*/ 45 f21 1"/>
                <a:gd name="f36" fmla="*/ f23 1 f2"/>
                <a:gd name="f37" fmla="*/ f26 1 33"/>
                <a:gd name="f38" fmla="*/ f27 1 46"/>
                <a:gd name="f39" fmla="*/ f28 1 33"/>
                <a:gd name="f40" fmla="*/ f29 1 46"/>
                <a:gd name="f41" fmla="*/ f30 1 33"/>
                <a:gd name="f42" fmla="*/ f31 1 46"/>
                <a:gd name="f43" fmla="*/ f32 1 33"/>
                <a:gd name="f44" fmla="*/ f33 1 46"/>
                <a:gd name="f45" fmla="*/ f34 1 33"/>
                <a:gd name="f46" fmla="*/ f35 1 46"/>
                <a:gd name="f47" fmla="*/ 0 1 f24"/>
                <a:gd name="f48" fmla="*/ f6 1 f24"/>
                <a:gd name="f49" fmla="*/ 0 1 f25"/>
                <a:gd name="f50" fmla="*/ f7 1 f25"/>
                <a:gd name="f51" fmla="+- f36 0 f1"/>
                <a:gd name="f52" fmla="*/ f37 1 f24"/>
                <a:gd name="f53" fmla="*/ f38 1 f25"/>
                <a:gd name="f54" fmla="*/ f39 1 f24"/>
                <a:gd name="f55" fmla="*/ f40 1 f25"/>
                <a:gd name="f56" fmla="*/ f41 1 f24"/>
                <a:gd name="f57" fmla="*/ f42 1 f25"/>
                <a:gd name="f58" fmla="*/ f43 1 f24"/>
                <a:gd name="f59" fmla="*/ f44 1 f25"/>
                <a:gd name="f60" fmla="*/ f45 1 f24"/>
                <a:gd name="f61" fmla="*/ f46 1 f25"/>
                <a:gd name="f62" fmla="*/ f47 f19 1"/>
                <a:gd name="f63" fmla="*/ f48 f19 1"/>
                <a:gd name="f64" fmla="*/ f50 f20 1"/>
                <a:gd name="f65" fmla="*/ f49 f20 1"/>
                <a:gd name="f66" fmla="*/ f52 f19 1"/>
                <a:gd name="f67" fmla="*/ f53 f20 1"/>
                <a:gd name="f68" fmla="*/ f54 f19 1"/>
                <a:gd name="f69" fmla="*/ f55 f20 1"/>
                <a:gd name="f70" fmla="*/ f56 f19 1"/>
                <a:gd name="f71" fmla="*/ f57 f20 1"/>
                <a:gd name="f72" fmla="*/ f58 f19 1"/>
                <a:gd name="f73" fmla="*/ f59 f20 1"/>
                <a:gd name="f74" fmla="*/ f60 f19 1"/>
                <a:gd name="f75" fmla="*/ f61 f20 1"/>
              </a:gdLst>
              <a:ahLst/>
              <a:cxnLst>
                <a:cxn ang="3cd4">
                  <a:pos x="hc" y="t"/>
                </a:cxn>
                <a:cxn ang="0">
                  <a:pos x="r" y="vc"/>
                </a:cxn>
                <a:cxn ang="cd4">
                  <a:pos x="hc" y="b"/>
                </a:cxn>
                <a:cxn ang="cd2">
                  <a:pos x="l" y="vc"/>
                </a:cxn>
                <a:cxn ang="f51">
                  <a:pos x="f66" y="f67"/>
                </a:cxn>
                <a:cxn ang="f51">
                  <a:pos x="f68" y="f69"/>
                </a:cxn>
                <a:cxn ang="f51">
                  <a:pos x="f70" y="f71"/>
                </a:cxn>
                <a:cxn ang="f51">
                  <a:pos x="f72" y="f73"/>
                </a:cxn>
                <a:cxn ang="f51">
                  <a:pos x="f74" y="f75"/>
                </a:cxn>
                <a:cxn ang="f51">
                  <a:pos x="f66" y="f67"/>
                </a:cxn>
                <a:cxn ang="f51">
                  <a:pos x="f66" y="f67"/>
                </a:cxn>
              </a:cxnLst>
              <a:rect l="f62" t="f65" r="f63" b="f64"/>
              <a:pathLst>
                <a:path w="33" h="46">
                  <a:moveTo>
                    <a:pt x="f8" y="f7"/>
                  </a:moveTo>
                  <a:cubicBezTo>
                    <a:pt x="f8" y="f7"/>
                    <a:pt x="f6" y="f9"/>
                    <a:pt x="f10" y="f11"/>
                  </a:cubicBezTo>
                  <a:cubicBezTo>
                    <a:pt x="f10" y="f11"/>
                    <a:pt x="f12" y="f5"/>
                    <a:pt x="f12" y="f5"/>
                  </a:cubicBezTo>
                  <a:cubicBezTo>
                    <a:pt x="f12" y="f5"/>
                    <a:pt x="f10" y="f13"/>
                    <a:pt x="f14" y="f15"/>
                  </a:cubicBezTo>
                  <a:cubicBezTo>
                    <a:pt x="f13" y="f16"/>
                    <a:pt x="f5" y="f17"/>
                    <a:pt x="f5" y="f17"/>
                  </a:cubicBezTo>
                  <a:cubicBezTo>
                    <a:pt x="f8" y="f7"/>
                    <a:pt x="f8" y="f7"/>
                    <a:pt x="f8" y="f7"/>
                  </a:cubicBezTo>
                  <a:cubicBezTo>
                    <a:pt x="f8" y="f7"/>
                    <a:pt x="f8" y="f7"/>
                    <a:pt x="f8" y="f7"/>
                  </a:cubicBezTo>
                  <a:close/>
                </a:path>
              </a:pathLst>
            </a:custGeom>
            <a:solidFill>
              <a:srgbClr val="CB7B29"/>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38" name="Freeform 68">
              <a:extLst>
                <a:ext uri="{FF2B5EF4-FFF2-40B4-BE49-F238E27FC236}">
                  <a16:creationId xmlns:a16="http://schemas.microsoft.com/office/drawing/2014/main" id="{B2288C49-9A1F-402E-AB44-6C51282181DE}"/>
                </a:ext>
              </a:extLst>
            </p:cNvPr>
            <p:cNvSpPr/>
            <p:nvPr/>
          </p:nvSpPr>
          <p:spPr>
            <a:xfrm>
              <a:off x="23436" y="3048993"/>
              <a:ext cx="388171" cy="364681"/>
            </a:xfrm>
            <a:custGeom>
              <a:avLst/>
              <a:gdLst>
                <a:gd name="f0" fmla="val 10800000"/>
                <a:gd name="f1" fmla="val 5400000"/>
                <a:gd name="f2" fmla="val 180"/>
                <a:gd name="f3" fmla="val w"/>
                <a:gd name="f4" fmla="val h"/>
                <a:gd name="f5" fmla="val 0"/>
                <a:gd name="f6" fmla="val 175"/>
                <a:gd name="f7" fmla="val 164"/>
                <a:gd name="f8" fmla="val 145"/>
                <a:gd name="f9" fmla="val 27"/>
                <a:gd name="f10" fmla="val 68"/>
                <a:gd name="f11" fmla="val 171"/>
                <a:gd name="f12" fmla="val 100"/>
                <a:gd name="f13" fmla="val 168"/>
                <a:gd name="f14" fmla="val 131"/>
                <a:gd name="f15" fmla="val 153"/>
                <a:gd name="f16" fmla="val 132"/>
                <a:gd name="f17" fmla="val 150"/>
                <a:gd name="f18" fmla="val 92"/>
                <a:gd name="f19" fmla="val 138"/>
                <a:gd name="f20" fmla="val 146"/>
                <a:gd name="f21" fmla="val 109"/>
                <a:gd name="f22" fmla="val 158"/>
                <a:gd name="f23" fmla="val 94"/>
                <a:gd name="f24" fmla="val 89"/>
                <a:gd name="f25" fmla="val 162"/>
                <a:gd name="f26" fmla="val 99"/>
                <a:gd name="f27" fmla="val 127"/>
                <a:gd name="f28" fmla="val 110"/>
                <a:gd name="f29" fmla="val 114"/>
                <a:gd name="f30" fmla="val 59"/>
                <a:gd name="f31" fmla="val 122"/>
                <a:gd name="f32" fmla="val 36"/>
                <a:gd name="f33" fmla="val 117"/>
                <a:gd name="f34" fmla="val 13"/>
                <a:gd name="f35" fmla="val 113"/>
                <a:gd name="f36" fmla="val 108"/>
                <a:gd name="f37" fmla="val 85"/>
                <a:gd name="f38" fmla="val 63"/>
                <a:gd name="f39" fmla="val 30"/>
                <a:gd name="f40" fmla="val 62"/>
                <a:gd name="f41" fmla="val 3"/>
                <a:gd name="f42" fmla="val 101"/>
                <a:gd name="f43" fmla="val 21"/>
                <a:gd name="f44" fmla="val 96"/>
                <a:gd name="f45" fmla="val 14"/>
                <a:gd name="f46" fmla="val 5"/>
                <a:gd name="f47" fmla="val 103"/>
                <a:gd name="f48" fmla="val 11"/>
                <a:gd name="f49" fmla="val 143"/>
                <a:gd name="f50" fmla="val 24"/>
                <a:gd name="f51" fmla="+- 0 0 -90"/>
                <a:gd name="f52" fmla="*/ f3 1 175"/>
                <a:gd name="f53" fmla="*/ f4 1 164"/>
                <a:gd name="f54" fmla="+- f7 0 f5"/>
                <a:gd name="f55" fmla="+- f6 0 f5"/>
                <a:gd name="f56" fmla="*/ f51 f0 1"/>
                <a:gd name="f57" fmla="*/ f55 1 175"/>
                <a:gd name="f58" fmla="*/ f54 1 164"/>
                <a:gd name="f59" fmla="*/ 145 f55 1"/>
                <a:gd name="f60" fmla="*/ 27 f54 1"/>
                <a:gd name="f61" fmla="*/ 171 f55 1"/>
                <a:gd name="f62" fmla="*/ 100 f54 1"/>
                <a:gd name="f63" fmla="*/ 153 f55 1"/>
                <a:gd name="f64" fmla="*/ 132 f54 1"/>
                <a:gd name="f65" fmla="*/ 150 f55 1"/>
                <a:gd name="f66" fmla="*/ 92 f54 1"/>
                <a:gd name="f67" fmla="*/ 109 f55 1"/>
                <a:gd name="f68" fmla="*/ 158 f54 1"/>
                <a:gd name="f69" fmla="*/ 89 f55 1"/>
                <a:gd name="f70" fmla="*/ 162 f54 1"/>
                <a:gd name="f71" fmla="*/ 100 f55 1"/>
                <a:gd name="f72" fmla="*/ 110 f54 1"/>
                <a:gd name="f73" fmla="*/ 36 f55 1"/>
                <a:gd name="f74" fmla="*/ 117 f54 1"/>
                <a:gd name="f75" fmla="*/ 0 f55 1"/>
                <a:gd name="f76" fmla="*/ 108 f54 1"/>
                <a:gd name="f77" fmla="*/ 85 f55 1"/>
                <a:gd name="f78" fmla="*/ 63 f54 1"/>
                <a:gd name="f79" fmla="*/ 30 f54 1"/>
                <a:gd name="f80" fmla="*/ 101 f55 1"/>
                <a:gd name="f81" fmla="*/ 21 f54 1"/>
                <a:gd name="f82" fmla="*/ 5 f54 1"/>
                <a:gd name="f83" fmla="*/ 117 f55 1"/>
                <a:gd name="f84" fmla="*/ 143 f55 1"/>
                <a:gd name="f85" fmla="*/ 24 f54 1"/>
                <a:gd name="f86" fmla="*/ f56 1 f2"/>
                <a:gd name="f87" fmla="*/ f59 1 175"/>
                <a:gd name="f88" fmla="*/ f60 1 164"/>
                <a:gd name="f89" fmla="*/ f61 1 175"/>
                <a:gd name="f90" fmla="*/ f62 1 164"/>
                <a:gd name="f91" fmla="*/ f63 1 175"/>
                <a:gd name="f92" fmla="*/ f64 1 164"/>
                <a:gd name="f93" fmla="*/ f65 1 175"/>
                <a:gd name="f94" fmla="*/ f66 1 164"/>
                <a:gd name="f95" fmla="*/ f67 1 175"/>
                <a:gd name="f96" fmla="*/ f68 1 164"/>
                <a:gd name="f97" fmla="*/ f69 1 175"/>
                <a:gd name="f98" fmla="*/ f70 1 164"/>
                <a:gd name="f99" fmla="*/ f71 1 175"/>
                <a:gd name="f100" fmla="*/ f72 1 164"/>
                <a:gd name="f101" fmla="*/ f73 1 175"/>
                <a:gd name="f102" fmla="*/ f74 1 164"/>
                <a:gd name="f103" fmla="*/ f75 1 175"/>
                <a:gd name="f104" fmla="*/ f76 1 164"/>
                <a:gd name="f105" fmla="*/ f77 1 175"/>
                <a:gd name="f106" fmla="*/ f78 1 164"/>
                <a:gd name="f107" fmla="*/ f79 1 164"/>
                <a:gd name="f108" fmla="*/ f80 1 175"/>
                <a:gd name="f109" fmla="*/ f81 1 164"/>
                <a:gd name="f110" fmla="*/ f82 1 164"/>
                <a:gd name="f111" fmla="*/ f83 1 175"/>
                <a:gd name="f112" fmla="*/ f84 1 175"/>
                <a:gd name="f113" fmla="*/ f85 1 164"/>
                <a:gd name="f114" fmla="*/ 0 1 f57"/>
                <a:gd name="f115" fmla="*/ f6 1 f57"/>
                <a:gd name="f116" fmla="*/ 0 1 f58"/>
                <a:gd name="f117" fmla="*/ f7 1 f58"/>
                <a:gd name="f118" fmla="+- f86 0 f1"/>
                <a:gd name="f119" fmla="*/ f87 1 f57"/>
                <a:gd name="f120" fmla="*/ f88 1 f58"/>
                <a:gd name="f121" fmla="*/ f89 1 f57"/>
                <a:gd name="f122" fmla="*/ f90 1 f58"/>
                <a:gd name="f123" fmla="*/ f91 1 f57"/>
                <a:gd name="f124" fmla="*/ f92 1 f58"/>
                <a:gd name="f125" fmla="*/ f93 1 f57"/>
                <a:gd name="f126" fmla="*/ f94 1 f58"/>
                <a:gd name="f127" fmla="*/ f95 1 f57"/>
                <a:gd name="f128" fmla="*/ f96 1 f58"/>
                <a:gd name="f129" fmla="*/ f97 1 f57"/>
                <a:gd name="f130" fmla="*/ f98 1 f58"/>
                <a:gd name="f131" fmla="*/ f99 1 f57"/>
                <a:gd name="f132" fmla="*/ f100 1 f58"/>
                <a:gd name="f133" fmla="*/ f101 1 f57"/>
                <a:gd name="f134" fmla="*/ f102 1 f58"/>
                <a:gd name="f135" fmla="*/ f103 1 f57"/>
                <a:gd name="f136" fmla="*/ f104 1 f58"/>
                <a:gd name="f137" fmla="*/ f105 1 f57"/>
                <a:gd name="f138" fmla="*/ f106 1 f58"/>
                <a:gd name="f139" fmla="*/ f107 1 f58"/>
                <a:gd name="f140" fmla="*/ f108 1 f57"/>
                <a:gd name="f141" fmla="*/ f109 1 f58"/>
                <a:gd name="f142" fmla="*/ f110 1 f58"/>
                <a:gd name="f143" fmla="*/ f111 1 f57"/>
                <a:gd name="f144" fmla="*/ f112 1 f57"/>
                <a:gd name="f145" fmla="*/ f113 1 f58"/>
                <a:gd name="f146" fmla="*/ f114 f52 1"/>
                <a:gd name="f147" fmla="*/ f115 f52 1"/>
                <a:gd name="f148" fmla="*/ f117 f53 1"/>
                <a:gd name="f149" fmla="*/ f116 f53 1"/>
                <a:gd name="f150" fmla="*/ f119 f52 1"/>
                <a:gd name="f151" fmla="*/ f120 f53 1"/>
                <a:gd name="f152" fmla="*/ f121 f52 1"/>
                <a:gd name="f153" fmla="*/ f122 f53 1"/>
                <a:gd name="f154" fmla="*/ f123 f52 1"/>
                <a:gd name="f155" fmla="*/ f124 f53 1"/>
                <a:gd name="f156" fmla="*/ f125 f52 1"/>
                <a:gd name="f157" fmla="*/ f126 f53 1"/>
                <a:gd name="f158" fmla="*/ f127 f52 1"/>
                <a:gd name="f159" fmla="*/ f128 f53 1"/>
                <a:gd name="f160" fmla="*/ f129 f52 1"/>
                <a:gd name="f161" fmla="*/ f130 f53 1"/>
                <a:gd name="f162" fmla="*/ f131 f52 1"/>
                <a:gd name="f163" fmla="*/ f132 f53 1"/>
                <a:gd name="f164" fmla="*/ f133 f52 1"/>
                <a:gd name="f165" fmla="*/ f134 f53 1"/>
                <a:gd name="f166" fmla="*/ f135 f52 1"/>
                <a:gd name="f167" fmla="*/ f136 f53 1"/>
                <a:gd name="f168" fmla="*/ f137 f52 1"/>
                <a:gd name="f169" fmla="*/ f138 f53 1"/>
                <a:gd name="f170" fmla="*/ f139 f53 1"/>
                <a:gd name="f171" fmla="*/ f140 f52 1"/>
                <a:gd name="f172" fmla="*/ f141 f53 1"/>
                <a:gd name="f173" fmla="*/ f142 f53 1"/>
                <a:gd name="f174" fmla="*/ f143 f52 1"/>
                <a:gd name="f175" fmla="*/ f144 f52 1"/>
                <a:gd name="f176" fmla="*/ f145 f53 1"/>
              </a:gdLst>
              <a:ahLst/>
              <a:cxnLst>
                <a:cxn ang="3cd4">
                  <a:pos x="hc" y="t"/>
                </a:cxn>
                <a:cxn ang="0">
                  <a:pos x="r" y="vc"/>
                </a:cxn>
                <a:cxn ang="cd4">
                  <a:pos x="hc" y="b"/>
                </a:cxn>
                <a:cxn ang="cd2">
                  <a:pos x="l" y="vc"/>
                </a:cxn>
                <a:cxn ang="f118">
                  <a:pos x="f150" y="f151"/>
                </a:cxn>
                <a:cxn ang="f118">
                  <a:pos x="f152" y="f153"/>
                </a:cxn>
                <a:cxn ang="f118">
                  <a:pos x="f154" y="f155"/>
                </a:cxn>
                <a:cxn ang="f118">
                  <a:pos x="f156" y="f157"/>
                </a:cxn>
                <a:cxn ang="f118">
                  <a:pos x="f158" y="f159"/>
                </a:cxn>
                <a:cxn ang="f118">
                  <a:pos x="f160" y="f161"/>
                </a:cxn>
                <a:cxn ang="f118">
                  <a:pos x="f162" y="f163"/>
                </a:cxn>
                <a:cxn ang="f118">
                  <a:pos x="f164" y="f165"/>
                </a:cxn>
                <a:cxn ang="f118">
                  <a:pos x="f166" y="f167"/>
                </a:cxn>
                <a:cxn ang="f118">
                  <a:pos x="f168" y="f169"/>
                </a:cxn>
                <a:cxn ang="f118">
                  <a:pos x="f164" y="f170"/>
                </a:cxn>
                <a:cxn ang="f118">
                  <a:pos x="f171" y="f172"/>
                </a:cxn>
                <a:cxn ang="f118">
                  <a:pos x="f168" y="f173"/>
                </a:cxn>
                <a:cxn ang="f118">
                  <a:pos x="f174" y="f173"/>
                </a:cxn>
                <a:cxn ang="f118">
                  <a:pos x="f175" y="f176"/>
                </a:cxn>
                <a:cxn ang="f118">
                  <a:pos x="f150" y="f151"/>
                </a:cxn>
                <a:cxn ang="f118">
                  <a:pos x="f150" y="f151"/>
                </a:cxn>
              </a:cxnLst>
              <a:rect l="f146" t="f149" r="f147" b="f148"/>
              <a:pathLst>
                <a:path w="175" h="164">
                  <a:moveTo>
                    <a:pt x="f8" y="f9"/>
                  </a:moveTo>
                  <a:cubicBezTo>
                    <a:pt x="f8" y="f9"/>
                    <a:pt x="f6" y="f10"/>
                    <a:pt x="f11" y="f12"/>
                  </a:cubicBezTo>
                  <a:cubicBezTo>
                    <a:pt x="f13" y="f14"/>
                    <a:pt x="f15" y="f16"/>
                    <a:pt x="f15" y="f16"/>
                  </a:cubicBezTo>
                  <a:cubicBezTo>
                    <a:pt x="f17" y="f18"/>
                    <a:pt x="f17" y="f18"/>
                    <a:pt x="f17" y="f18"/>
                  </a:cubicBezTo>
                  <a:cubicBezTo>
                    <a:pt x="f17" y="f18"/>
                    <a:pt x="f19" y="f20"/>
                    <a:pt x="f21" y="f22"/>
                  </a:cubicBezTo>
                  <a:cubicBezTo>
                    <a:pt x="f23" y="f7"/>
                    <a:pt x="f24" y="f25"/>
                    <a:pt x="f24" y="f25"/>
                  </a:cubicBezTo>
                  <a:cubicBezTo>
                    <a:pt x="f24" y="f25"/>
                    <a:pt x="f26" y="f27"/>
                    <a:pt x="f12" y="f28"/>
                  </a:cubicBezTo>
                  <a:cubicBezTo>
                    <a:pt x="f23" y="f29"/>
                    <a:pt x="f30" y="f31"/>
                    <a:pt x="f32" y="f33"/>
                  </a:cubicBezTo>
                  <a:cubicBezTo>
                    <a:pt x="f34" y="f35"/>
                    <a:pt x="f5" y="f36"/>
                    <a:pt x="f5" y="f36"/>
                  </a:cubicBezTo>
                  <a:cubicBezTo>
                    <a:pt x="f37" y="f38"/>
                    <a:pt x="f37" y="f38"/>
                    <a:pt x="f37" y="f38"/>
                  </a:cubicBezTo>
                  <a:cubicBezTo>
                    <a:pt x="f32" y="f39"/>
                    <a:pt x="f32" y="f39"/>
                    <a:pt x="f32" y="f39"/>
                  </a:cubicBezTo>
                  <a:cubicBezTo>
                    <a:pt x="f32" y="f39"/>
                    <a:pt x="f40" y="f41"/>
                    <a:pt x="f42" y="f43"/>
                  </a:cubicBezTo>
                  <a:cubicBezTo>
                    <a:pt x="f44" y="f45"/>
                    <a:pt x="f37" y="f46"/>
                    <a:pt x="f37" y="f46"/>
                  </a:cubicBezTo>
                  <a:cubicBezTo>
                    <a:pt x="f37" y="f46"/>
                    <a:pt x="f47" y="f5"/>
                    <a:pt x="f33" y="f46"/>
                  </a:cubicBezTo>
                  <a:cubicBezTo>
                    <a:pt x="f16" y="f48"/>
                    <a:pt x="f49" y="f50"/>
                    <a:pt x="f49" y="f50"/>
                  </a:cubicBezTo>
                  <a:cubicBezTo>
                    <a:pt x="f8" y="f9"/>
                    <a:pt x="f8" y="f9"/>
                    <a:pt x="f8" y="f9"/>
                  </a:cubicBezTo>
                  <a:cubicBezTo>
                    <a:pt x="f8" y="f9"/>
                    <a:pt x="f8" y="f9"/>
                    <a:pt x="f8" y="f9"/>
                  </a:cubicBezTo>
                  <a:close/>
                </a:path>
              </a:pathLst>
            </a:custGeom>
            <a:solidFill>
              <a:srgbClr val="FFF7D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39" name="Freeform 69">
              <a:extLst>
                <a:ext uri="{FF2B5EF4-FFF2-40B4-BE49-F238E27FC236}">
                  <a16:creationId xmlns:a16="http://schemas.microsoft.com/office/drawing/2014/main" id="{7FBB23CF-6DBF-48D5-AC04-93B32C8EEAF5}"/>
                </a:ext>
              </a:extLst>
            </p:cNvPr>
            <p:cNvSpPr/>
            <p:nvPr/>
          </p:nvSpPr>
          <p:spPr>
            <a:xfrm>
              <a:off x="61036" y="3048993"/>
              <a:ext cx="342122" cy="344939"/>
            </a:xfrm>
            <a:custGeom>
              <a:avLst/>
              <a:gdLst>
                <a:gd name="f0" fmla="val 10800000"/>
                <a:gd name="f1" fmla="val 5400000"/>
                <a:gd name="f2" fmla="val 180"/>
                <a:gd name="f3" fmla="val w"/>
                <a:gd name="f4" fmla="val h"/>
                <a:gd name="f5" fmla="val 0"/>
                <a:gd name="f6" fmla="val 154"/>
                <a:gd name="f7" fmla="val 155"/>
                <a:gd name="f8" fmla="val 131"/>
                <a:gd name="f9" fmla="val 44"/>
                <a:gd name="f10" fmla="val 103"/>
                <a:gd name="f11" fmla="val 84"/>
                <a:gd name="f12" fmla="val 9"/>
                <a:gd name="f13" fmla="val 96"/>
                <a:gd name="f14" fmla="val 16"/>
                <a:gd name="f15" fmla="val 98"/>
                <a:gd name="f16" fmla="val 32"/>
                <a:gd name="f17" fmla="val 53"/>
                <a:gd name="f18" fmla="val 15"/>
                <a:gd name="f19" fmla="val 31"/>
                <a:gd name="f20" fmla="val 29"/>
                <a:gd name="f21" fmla="val 49"/>
                <a:gd name="f22" fmla="val 38"/>
                <a:gd name="f23" fmla="val 81"/>
                <a:gd name="f24" fmla="val 62"/>
                <a:gd name="f25" fmla="val 94"/>
                <a:gd name="f26" fmla="val 106"/>
                <a:gd name="f27" fmla="val 26"/>
                <a:gd name="f28" fmla="val 116"/>
                <a:gd name="f29" fmla="val 69"/>
                <a:gd name="f30" fmla="val 108"/>
                <a:gd name="f31" fmla="val 92"/>
                <a:gd name="f32" fmla="val 110"/>
                <a:gd name="f33" fmla="val 88"/>
                <a:gd name="f34" fmla="val 142"/>
                <a:gd name="f35" fmla="val 120"/>
                <a:gd name="f36" fmla="val 140"/>
                <a:gd name="f37" fmla="val 87"/>
                <a:gd name="f38" fmla="val 90"/>
                <a:gd name="f39" fmla="val 102"/>
                <a:gd name="f40" fmla="val 115"/>
                <a:gd name="f41" fmla="val 144"/>
                <a:gd name="f42" fmla="val 66"/>
                <a:gd name="f43" fmla="val 133"/>
                <a:gd name="f44" fmla="val 45"/>
                <a:gd name="f45" fmla="+- 0 0 -90"/>
                <a:gd name="f46" fmla="*/ f3 1 154"/>
                <a:gd name="f47" fmla="*/ f4 1 155"/>
                <a:gd name="f48" fmla="+- f7 0 f5"/>
                <a:gd name="f49" fmla="+- f6 0 f5"/>
                <a:gd name="f50" fmla="*/ f45 f0 1"/>
                <a:gd name="f51" fmla="*/ f49 1 154"/>
                <a:gd name="f52" fmla="*/ f48 1 155"/>
                <a:gd name="f53" fmla="*/ 131 f49 1"/>
                <a:gd name="f54" fmla="*/ 44 f48 1"/>
                <a:gd name="f55" fmla="*/ 84 f49 1"/>
                <a:gd name="f56" fmla="*/ 9 f48 1"/>
                <a:gd name="f57" fmla="*/ 98 f49 1"/>
                <a:gd name="f58" fmla="*/ 32 f48 1"/>
                <a:gd name="f59" fmla="*/ 31 f49 1"/>
                <a:gd name="f60" fmla="*/ 29 f48 1"/>
                <a:gd name="f61" fmla="*/ 81 f49 1"/>
                <a:gd name="f62" fmla="*/ 62 f48 1"/>
                <a:gd name="f63" fmla="*/ 0 f49 1"/>
                <a:gd name="f64" fmla="*/ 106 f48 1"/>
                <a:gd name="f65" fmla="*/ 92 f49 1"/>
                <a:gd name="f66" fmla="*/ 98 f48 1"/>
                <a:gd name="f67" fmla="*/ 155 f48 1"/>
                <a:gd name="f68" fmla="*/ 81 f48 1"/>
                <a:gd name="f69" fmla="*/ 142 f49 1"/>
                <a:gd name="f70" fmla="*/ 115 f48 1"/>
                <a:gd name="f71" fmla="*/ 133 f49 1"/>
                <a:gd name="f72" fmla="*/ 45 f48 1"/>
                <a:gd name="f73" fmla="*/ f50 1 f2"/>
                <a:gd name="f74" fmla="*/ f53 1 154"/>
                <a:gd name="f75" fmla="*/ f54 1 155"/>
                <a:gd name="f76" fmla="*/ f55 1 154"/>
                <a:gd name="f77" fmla="*/ f56 1 155"/>
                <a:gd name="f78" fmla="*/ f57 1 154"/>
                <a:gd name="f79" fmla="*/ f58 1 155"/>
                <a:gd name="f80" fmla="*/ f59 1 154"/>
                <a:gd name="f81" fmla="*/ f60 1 155"/>
                <a:gd name="f82" fmla="*/ f61 1 154"/>
                <a:gd name="f83" fmla="*/ f62 1 155"/>
                <a:gd name="f84" fmla="*/ f63 1 154"/>
                <a:gd name="f85" fmla="*/ f64 1 155"/>
                <a:gd name="f86" fmla="*/ f65 1 154"/>
                <a:gd name="f87" fmla="*/ f66 1 155"/>
                <a:gd name="f88" fmla="*/ f67 1 155"/>
                <a:gd name="f89" fmla="*/ f68 1 155"/>
                <a:gd name="f90" fmla="*/ f69 1 154"/>
                <a:gd name="f91" fmla="*/ f70 1 155"/>
                <a:gd name="f92" fmla="*/ f71 1 154"/>
                <a:gd name="f93" fmla="*/ f72 1 155"/>
                <a:gd name="f94" fmla="*/ 0 1 f51"/>
                <a:gd name="f95" fmla="*/ f6 1 f51"/>
                <a:gd name="f96" fmla="*/ 0 1 f52"/>
                <a:gd name="f97" fmla="*/ f7 1 f52"/>
                <a:gd name="f98" fmla="+- f73 0 f1"/>
                <a:gd name="f99" fmla="*/ f74 1 f51"/>
                <a:gd name="f100" fmla="*/ f75 1 f52"/>
                <a:gd name="f101" fmla="*/ f76 1 f51"/>
                <a:gd name="f102" fmla="*/ f77 1 f52"/>
                <a:gd name="f103" fmla="*/ f78 1 f51"/>
                <a:gd name="f104" fmla="*/ f79 1 f52"/>
                <a:gd name="f105" fmla="*/ f80 1 f51"/>
                <a:gd name="f106" fmla="*/ f81 1 f52"/>
                <a:gd name="f107" fmla="*/ f82 1 f51"/>
                <a:gd name="f108" fmla="*/ f83 1 f52"/>
                <a:gd name="f109" fmla="*/ f84 1 f51"/>
                <a:gd name="f110" fmla="*/ f85 1 f52"/>
                <a:gd name="f111" fmla="*/ f86 1 f51"/>
                <a:gd name="f112" fmla="*/ f87 1 f52"/>
                <a:gd name="f113" fmla="*/ f88 1 f52"/>
                <a:gd name="f114" fmla="*/ f89 1 f52"/>
                <a:gd name="f115" fmla="*/ f90 1 f51"/>
                <a:gd name="f116" fmla="*/ f91 1 f52"/>
                <a:gd name="f117" fmla="*/ f92 1 f51"/>
                <a:gd name="f118" fmla="*/ f93 1 f52"/>
                <a:gd name="f119" fmla="*/ f94 f46 1"/>
                <a:gd name="f120" fmla="*/ f95 f46 1"/>
                <a:gd name="f121" fmla="*/ f97 f47 1"/>
                <a:gd name="f122" fmla="*/ f96 f47 1"/>
                <a:gd name="f123" fmla="*/ f99 f46 1"/>
                <a:gd name="f124" fmla="*/ f100 f47 1"/>
                <a:gd name="f125" fmla="*/ f101 f46 1"/>
                <a:gd name="f126" fmla="*/ f102 f47 1"/>
                <a:gd name="f127" fmla="*/ f103 f46 1"/>
                <a:gd name="f128" fmla="*/ f104 f47 1"/>
                <a:gd name="f129" fmla="*/ f105 f46 1"/>
                <a:gd name="f130" fmla="*/ f106 f47 1"/>
                <a:gd name="f131" fmla="*/ f107 f46 1"/>
                <a:gd name="f132" fmla="*/ f108 f47 1"/>
                <a:gd name="f133" fmla="*/ f109 f46 1"/>
                <a:gd name="f134" fmla="*/ f110 f47 1"/>
                <a:gd name="f135" fmla="*/ f111 f46 1"/>
                <a:gd name="f136" fmla="*/ f112 f47 1"/>
                <a:gd name="f137" fmla="*/ f113 f47 1"/>
                <a:gd name="f138" fmla="*/ f114 f47 1"/>
                <a:gd name="f139" fmla="*/ f115 f46 1"/>
                <a:gd name="f140" fmla="*/ f116 f47 1"/>
                <a:gd name="f141" fmla="*/ f117 f46 1"/>
                <a:gd name="f142" fmla="*/ f118 f47 1"/>
              </a:gdLst>
              <a:ahLst/>
              <a:cxnLst>
                <a:cxn ang="3cd4">
                  <a:pos x="hc" y="t"/>
                </a:cxn>
                <a:cxn ang="0">
                  <a:pos x="r" y="vc"/>
                </a:cxn>
                <a:cxn ang="cd4">
                  <a:pos x="hc" y="b"/>
                </a:cxn>
                <a:cxn ang="cd2">
                  <a:pos x="l" y="vc"/>
                </a:cxn>
                <a:cxn ang="f98">
                  <a:pos x="f123" y="f124"/>
                </a:cxn>
                <a:cxn ang="f98">
                  <a:pos x="f125" y="f126"/>
                </a:cxn>
                <a:cxn ang="f98">
                  <a:pos x="f127" y="f128"/>
                </a:cxn>
                <a:cxn ang="f98">
                  <a:pos x="f129" y="f130"/>
                </a:cxn>
                <a:cxn ang="f98">
                  <a:pos x="f131" y="f132"/>
                </a:cxn>
                <a:cxn ang="f98">
                  <a:pos x="f133" y="f134"/>
                </a:cxn>
                <a:cxn ang="f98">
                  <a:pos x="f135" y="f136"/>
                </a:cxn>
                <a:cxn ang="f98">
                  <a:pos x="f131" y="f137"/>
                </a:cxn>
                <a:cxn ang="f98">
                  <a:pos x="f123" y="f138"/>
                </a:cxn>
                <a:cxn ang="f98">
                  <a:pos x="f139" y="f140"/>
                </a:cxn>
                <a:cxn ang="f98">
                  <a:pos x="f141" y="f142"/>
                </a:cxn>
                <a:cxn ang="f98">
                  <a:pos x="f123" y="f124"/>
                </a:cxn>
                <a:cxn ang="f98">
                  <a:pos x="f123" y="f124"/>
                </a:cxn>
              </a:cxnLst>
              <a:rect l="f119" t="f122" r="f120" b="f121"/>
              <a:pathLst>
                <a:path w="154" h="155">
                  <a:moveTo>
                    <a:pt x="f8" y="f9"/>
                  </a:moveTo>
                  <a:cubicBezTo>
                    <a:pt x="f8" y="f9"/>
                    <a:pt x="f10" y="f5"/>
                    <a:pt x="f11" y="f12"/>
                  </a:cubicBezTo>
                  <a:cubicBezTo>
                    <a:pt x="f13" y="f14"/>
                    <a:pt x="f15" y="f16"/>
                    <a:pt x="f15" y="f16"/>
                  </a:cubicBezTo>
                  <a:cubicBezTo>
                    <a:pt x="f15" y="f16"/>
                    <a:pt x="f17" y="f18"/>
                    <a:pt x="f19" y="f20"/>
                  </a:cubicBezTo>
                  <a:cubicBezTo>
                    <a:pt x="f21" y="f22"/>
                    <a:pt x="f23" y="f24"/>
                    <a:pt x="f23" y="f24"/>
                  </a:cubicBezTo>
                  <a:cubicBezTo>
                    <a:pt x="f23" y="f24"/>
                    <a:pt x="f16" y="f25"/>
                    <a:pt x="f5" y="f26"/>
                  </a:cubicBezTo>
                  <a:cubicBezTo>
                    <a:pt x="f27" y="f28"/>
                    <a:pt x="f29" y="f30"/>
                    <a:pt x="f31" y="f15"/>
                  </a:cubicBezTo>
                  <a:cubicBezTo>
                    <a:pt x="f13" y="f32"/>
                    <a:pt x="f33" y="f34"/>
                    <a:pt x="f23" y="f7"/>
                  </a:cubicBezTo>
                  <a:cubicBezTo>
                    <a:pt x="f35" y="f36"/>
                    <a:pt x="f8" y="f37"/>
                    <a:pt x="f8" y="f23"/>
                  </a:cubicBezTo>
                  <a:cubicBezTo>
                    <a:pt x="f36" y="f38"/>
                    <a:pt x="f34" y="f39"/>
                    <a:pt x="f34" y="f40"/>
                  </a:cubicBezTo>
                  <a:cubicBezTo>
                    <a:pt x="f6" y="f15"/>
                    <a:pt x="f41" y="f42"/>
                    <a:pt x="f43" y="f44"/>
                  </a:cubicBezTo>
                  <a:cubicBezTo>
                    <a:pt x="f8" y="f9"/>
                    <a:pt x="f8" y="f9"/>
                    <a:pt x="f8" y="f9"/>
                  </a:cubicBezTo>
                  <a:cubicBezTo>
                    <a:pt x="f8" y="f9"/>
                    <a:pt x="f8" y="f9"/>
                    <a:pt x="f8" y="f9"/>
                  </a:cubicBezTo>
                  <a:close/>
                </a:path>
              </a:pathLst>
            </a:custGeom>
            <a:solidFill>
              <a:srgbClr val="FBBD4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40" name="Freeform 70">
              <a:extLst>
                <a:ext uri="{FF2B5EF4-FFF2-40B4-BE49-F238E27FC236}">
                  <a16:creationId xmlns:a16="http://schemas.microsoft.com/office/drawing/2014/main" id="{CBBB3BFE-F45C-4C9C-8F04-FAA599153348}"/>
                </a:ext>
              </a:extLst>
            </p:cNvPr>
            <p:cNvSpPr/>
            <p:nvPr/>
          </p:nvSpPr>
          <p:spPr>
            <a:xfrm>
              <a:off x="150318" y="3158017"/>
              <a:ext cx="194556" cy="109023"/>
            </a:xfrm>
            <a:custGeom>
              <a:avLst/>
              <a:gdLst>
                <a:gd name="f0" fmla="val 10800000"/>
                <a:gd name="f1" fmla="val 5400000"/>
                <a:gd name="f2" fmla="val 180"/>
                <a:gd name="f3" fmla="val w"/>
                <a:gd name="f4" fmla="val h"/>
                <a:gd name="f5" fmla="val 0"/>
                <a:gd name="f6" fmla="val 88"/>
                <a:gd name="f7" fmla="val 49"/>
                <a:gd name="f8" fmla="val 66"/>
                <a:gd name="f9" fmla="val 29"/>
                <a:gd name="f10" fmla="val 10"/>
                <a:gd name="f11" fmla="val 75"/>
                <a:gd name="f12" fmla="+- 0 0 -90"/>
                <a:gd name="f13" fmla="*/ f3 1 88"/>
                <a:gd name="f14" fmla="*/ f4 1 49"/>
                <a:gd name="f15" fmla="+- f7 0 f5"/>
                <a:gd name="f16" fmla="+- f6 0 f5"/>
                <a:gd name="f17" fmla="*/ f12 f0 1"/>
                <a:gd name="f18" fmla="*/ f16 1 88"/>
                <a:gd name="f19" fmla="*/ f15 1 49"/>
                <a:gd name="f20" fmla="*/ 88 f16 1"/>
                <a:gd name="f21" fmla="*/ 0 f15 1"/>
                <a:gd name="f22" fmla="*/ 0 f16 1"/>
                <a:gd name="f23" fmla="*/ 49 f15 1"/>
                <a:gd name="f24" fmla="*/ f17 1 f2"/>
                <a:gd name="f25" fmla="*/ f20 1 88"/>
                <a:gd name="f26" fmla="*/ f21 1 49"/>
                <a:gd name="f27" fmla="*/ f22 1 88"/>
                <a:gd name="f28" fmla="*/ f23 1 49"/>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88" h="49">
                  <a:moveTo>
                    <a:pt x="f6" y="f5"/>
                  </a:moveTo>
                  <a:cubicBezTo>
                    <a:pt x="f6" y="f5"/>
                    <a:pt x="f8" y="f9"/>
                    <a:pt x="f5" y="f7"/>
                  </a:cubicBezTo>
                  <a:cubicBezTo>
                    <a:pt x="f10" y="f7"/>
                    <a:pt x="f11" y="f9"/>
                    <a:pt x="f6" y="f5"/>
                  </a:cubicBezTo>
                  <a:close/>
                </a:path>
              </a:pathLst>
            </a:custGeom>
            <a:solidFill>
              <a:srgbClr val="B56A2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41" name="Freeform 71">
              <a:extLst>
                <a:ext uri="{FF2B5EF4-FFF2-40B4-BE49-F238E27FC236}">
                  <a16:creationId xmlns:a16="http://schemas.microsoft.com/office/drawing/2014/main" id="{154F20BE-64FD-439F-9E6D-BE2A06630AEB}"/>
                </a:ext>
              </a:extLst>
            </p:cNvPr>
            <p:cNvSpPr/>
            <p:nvPr/>
          </p:nvSpPr>
          <p:spPr>
            <a:xfrm>
              <a:off x="276267" y="3203134"/>
              <a:ext cx="55458" cy="141924"/>
            </a:xfrm>
            <a:custGeom>
              <a:avLst/>
              <a:gdLst>
                <a:gd name="f0" fmla="val 10800000"/>
                <a:gd name="f1" fmla="val 5400000"/>
                <a:gd name="f2" fmla="val 180"/>
                <a:gd name="f3" fmla="val w"/>
                <a:gd name="f4" fmla="val h"/>
                <a:gd name="f5" fmla="val 0"/>
                <a:gd name="f6" fmla="val 25"/>
                <a:gd name="f7" fmla="val 64"/>
                <a:gd name="f8" fmla="val 18"/>
                <a:gd name="f9" fmla="val 22"/>
                <a:gd name="f10" fmla="val 24"/>
                <a:gd name="f11" fmla="val 5"/>
                <a:gd name="f12" fmla="val 59"/>
                <a:gd name="f13" fmla="val 20"/>
                <a:gd name="f14" fmla="+- 0 0 -90"/>
                <a:gd name="f15" fmla="*/ f3 1 25"/>
                <a:gd name="f16" fmla="*/ f4 1 64"/>
                <a:gd name="f17" fmla="+- f7 0 f5"/>
                <a:gd name="f18" fmla="+- f6 0 f5"/>
                <a:gd name="f19" fmla="*/ f14 f0 1"/>
                <a:gd name="f20" fmla="*/ f18 1 25"/>
                <a:gd name="f21" fmla="*/ f17 1 64"/>
                <a:gd name="f22" fmla="*/ 18 f18 1"/>
                <a:gd name="f23" fmla="*/ 0 f17 1"/>
                <a:gd name="f24" fmla="*/ 0 f18 1"/>
                <a:gd name="f25" fmla="*/ 64 f17 1"/>
                <a:gd name="f26" fmla="*/ f19 1 f2"/>
                <a:gd name="f27" fmla="*/ f22 1 25"/>
                <a:gd name="f28" fmla="*/ f23 1 64"/>
                <a:gd name="f29" fmla="*/ f24 1 25"/>
                <a:gd name="f30" fmla="*/ f25 1 64"/>
                <a:gd name="f31" fmla="*/ 0 1 f20"/>
                <a:gd name="f32" fmla="*/ f6 1 f20"/>
                <a:gd name="f33" fmla="*/ 0 1 f21"/>
                <a:gd name="f34" fmla="*/ f7 1 f21"/>
                <a:gd name="f35" fmla="+- f26 0 f1"/>
                <a:gd name="f36" fmla="*/ f27 1 f20"/>
                <a:gd name="f37" fmla="*/ f28 1 f21"/>
                <a:gd name="f38" fmla="*/ f29 1 f20"/>
                <a:gd name="f39" fmla="*/ f30 1 f21"/>
                <a:gd name="f40" fmla="*/ f31 f15 1"/>
                <a:gd name="f41" fmla="*/ f32 f15 1"/>
                <a:gd name="f42" fmla="*/ f34 f16 1"/>
                <a:gd name="f43" fmla="*/ f33 f16 1"/>
                <a:gd name="f44" fmla="*/ f36 f15 1"/>
                <a:gd name="f45" fmla="*/ f37 f16 1"/>
                <a:gd name="f46" fmla="*/ f38 f15 1"/>
                <a:gd name="f47" fmla="*/ f39 f16 1"/>
              </a:gdLst>
              <a:ahLst/>
              <a:cxnLst>
                <a:cxn ang="3cd4">
                  <a:pos x="hc" y="t"/>
                </a:cxn>
                <a:cxn ang="0">
                  <a:pos x="r" y="vc"/>
                </a:cxn>
                <a:cxn ang="cd4">
                  <a:pos x="hc" y="b"/>
                </a:cxn>
                <a:cxn ang="cd2">
                  <a:pos x="l" y="vc"/>
                </a:cxn>
                <a:cxn ang="f35">
                  <a:pos x="f44" y="f45"/>
                </a:cxn>
                <a:cxn ang="f35">
                  <a:pos x="f46" y="f47"/>
                </a:cxn>
                <a:cxn ang="f35">
                  <a:pos x="f44" y="f45"/>
                </a:cxn>
              </a:cxnLst>
              <a:rect l="f40" t="f43" r="f41" b="f42"/>
              <a:pathLst>
                <a:path w="25" h="64">
                  <a:moveTo>
                    <a:pt x="f8" y="f5"/>
                  </a:moveTo>
                  <a:cubicBezTo>
                    <a:pt x="f8" y="f5"/>
                    <a:pt x="f9" y="f10"/>
                    <a:pt x="f5" y="f7"/>
                  </a:cubicBezTo>
                  <a:cubicBezTo>
                    <a:pt x="f11" y="f12"/>
                    <a:pt x="f6" y="f13"/>
                    <a:pt x="f8" y="f5"/>
                  </a:cubicBezTo>
                  <a:close/>
                </a:path>
              </a:pathLst>
            </a:custGeom>
            <a:solidFill>
              <a:srgbClr val="B56A2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42" name="Freeform 72">
              <a:extLst>
                <a:ext uri="{FF2B5EF4-FFF2-40B4-BE49-F238E27FC236}">
                  <a16:creationId xmlns:a16="http://schemas.microsoft.com/office/drawing/2014/main" id="{57EF9AB7-BF43-4691-800B-F7BE8680BD9F}"/>
                </a:ext>
              </a:extLst>
            </p:cNvPr>
            <p:cNvSpPr/>
            <p:nvPr/>
          </p:nvSpPr>
          <p:spPr>
            <a:xfrm>
              <a:off x="349575" y="3182459"/>
              <a:ext cx="35716" cy="84591"/>
            </a:xfrm>
            <a:custGeom>
              <a:avLst/>
              <a:gdLst>
                <a:gd name="f0" fmla="val 10800000"/>
                <a:gd name="f1" fmla="val 5400000"/>
                <a:gd name="f2" fmla="val 180"/>
                <a:gd name="f3" fmla="val w"/>
                <a:gd name="f4" fmla="val h"/>
                <a:gd name="f5" fmla="val 0"/>
                <a:gd name="f6" fmla="val 16"/>
                <a:gd name="f7" fmla="val 38"/>
                <a:gd name="f8" fmla="val 11"/>
                <a:gd name="f9" fmla="val 10"/>
                <a:gd name="f10" fmla="val 15"/>
                <a:gd name="f11" fmla="val 33"/>
                <a:gd name="f12" fmla="val 7"/>
                <a:gd name="f13" fmla="+- 0 0 -90"/>
                <a:gd name="f14" fmla="*/ f3 1 16"/>
                <a:gd name="f15" fmla="*/ f4 1 38"/>
                <a:gd name="f16" fmla="+- f7 0 f5"/>
                <a:gd name="f17" fmla="+- f6 0 f5"/>
                <a:gd name="f18" fmla="*/ f13 f0 1"/>
                <a:gd name="f19" fmla="*/ f17 1 16"/>
                <a:gd name="f20" fmla="*/ f16 1 38"/>
                <a:gd name="f21" fmla="*/ 0 f17 1"/>
                <a:gd name="f22" fmla="*/ 0 f16 1"/>
                <a:gd name="f23" fmla="*/ 15 f17 1"/>
                <a:gd name="f24" fmla="*/ 38 f16 1"/>
                <a:gd name="f25" fmla="*/ f18 1 f2"/>
                <a:gd name="f26" fmla="*/ f21 1 16"/>
                <a:gd name="f27" fmla="*/ f22 1 38"/>
                <a:gd name="f28" fmla="*/ f23 1 16"/>
                <a:gd name="f29" fmla="*/ f24 1 38"/>
                <a:gd name="f30" fmla="*/ 0 1 f19"/>
                <a:gd name="f31" fmla="*/ f6 1 f19"/>
                <a:gd name="f32" fmla="*/ 0 1 f20"/>
                <a:gd name="f33" fmla="*/ f7 1 f20"/>
                <a:gd name="f34" fmla="+- f25 0 f1"/>
                <a:gd name="f35" fmla="*/ f26 1 f19"/>
                <a:gd name="f36" fmla="*/ f27 1 f20"/>
                <a:gd name="f37" fmla="*/ f28 1 f19"/>
                <a:gd name="f38" fmla="*/ f29 1 f20"/>
                <a:gd name="f39" fmla="*/ f30 f14 1"/>
                <a:gd name="f40" fmla="*/ f31 f14 1"/>
                <a:gd name="f41" fmla="*/ f33 f15 1"/>
                <a:gd name="f42" fmla="*/ f32 f15 1"/>
                <a:gd name="f43" fmla="*/ f35 f14 1"/>
                <a:gd name="f44" fmla="*/ f36 f15 1"/>
                <a:gd name="f45" fmla="*/ f37 f14 1"/>
                <a:gd name="f46" fmla="*/ f38 f15 1"/>
              </a:gdLst>
              <a:ahLst/>
              <a:cxnLst>
                <a:cxn ang="3cd4">
                  <a:pos x="hc" y="t"/>
                </a:cxn>
                <a:cxn ang="0">
                  <a:pos x="r" y="vc"/>
                </a:cxn>
                <a:cxn ang="cd4">
                  <a:pos x="hc" y="b"/>
                </a:cxn>
                <a:cxn ang="cd2">
                  <a:pos x="l" y="vc"/>
                </a:cxn>
                <a:cxn ang="f34">
                  <a:pos x="f43" y="f44"/>
                </a:cxn>
                <a:cxn ang="f34">
                  <a:pos x="f45" y="f46"/>
                </a:cxn>
                <a:cxn ang="f34">
                  <a:pos x="f43" y="f44"/>
                </a:cxn>
              </a:cxnLst>
              <a:rect l="f39" t="f42" r="f40" b="f41"/>
              <a:pathLst>
                <a:path w="16" h="38">
                  <a:moveTo>
                    <a:pt x="f5" y="f5"/>
                  </a:moveTo>
                  <a:cubicBezTo>
                    <a:pt x="f5" y="f5"/>
                    <a:pt x="f8" y="f9"/>
                    <a:pt x="f10" y="f7"/>
                  </a:cubicBezTo>
                  <a:cubicBezTo>
                    <a:pt x="f6" y="f11"/>
                    <a:pt x="f8" y="f12"/>
                    <a:pt x="f5" y="f5"/>
                  </a:cubicBezTo>
                  <a:close/>
                </a:path>
              </a:pathLst>
            </a:custGeom>
            <a:solidFill>
              <a:srgbClr val="B56A2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43" name="Freeform 73">
              <a:extLst>
                <a:ext uri="{FF2B5EF4-FFF2-40B4-BE49-F238E27FC236}">
                  <a16:creationId xmlns:a16="http://schemas.microsoft.com/office/drawing/2014/main" id="{10CFF186-4C88-4A40-8048-04E9C1558114}"/>
                </a:ext>
              </a:extLst>
            </p:cNvPr>
            <p:cNvSpPr/>
            <p:nvPr/>
          </p:nvSpPr>
          <p:spPr>
            <a:xfrm>
              <a:off x="280967" y="3087526"/>
              <a:ext cx="50758" cy="73307"/>
            </a:xfrm>
            <a:custGeom>
              <a:avLst/>
              <a:gdLst>
                <a:gd name="f0" fmla="val 10800000"/>
                <a:gd name="f1" fmla="val 5400000"/>
                <a:gd name="f2" fmla="val 180"/>
                <a:gd name="f3" fmla="val w"/>
                <a:gd name="f4" fmla="val h"/>
                <a:gd name="f5" fmla="val 0"/>
                <a:gd name="f6" fmla="val 23"/>
                <a:gd name="f7" fmla="val 33"/>
                <a:gd name="f8" fmla="val 20"/>
                <a:gd name="f9" fmla="val 19"/>
                <a:gd name="f10" fmla="val 3"/>
                <a:gd name="f11" fmla="val 1"/>
                <a:gd name="f12" fmla="+- 0 0 -90"/>
                <a:gd name="f13" fmla="*/ f3 1 23"/>
                <a:gd name="f14" fmla="*/ f4 1 33"/>
                <a:gd name="f15" fmla="+- f7 0 f5"/>
                <a:gd name="f16" fmla="+- f6 0 f5"/>
                <a:gd name="f17" fmla="*/ f12 f0 1"/>
                <a:gd name="f18" fmla="*/ f16 1 23"/>
                <a:gd name="f19" fmla="*/ f15 1 33"/>
                <a:gd name="f20" fmla="*/ 23 f16 1"/>
                <a:gd name="f21" fmla="*/ 33 f15 1"/>
                <a:gd name="f22" fmla="*/ 0 f16 1"/>
                <a:gd name="f23" fmla="*/ 0 f15 1"/>
                <a:gd name="f24" fmla="*/ f17 1 f2"/>
                <a:gd name="f25" fmla="*/ f20 1 23"/>
                <a:gd name="f26" fmla="*/ f21 1 33"/>
                <a:gd name="f27" fmla="*/ f22 1 23"/>
                <a:gd name="f28" fmla="*/ f23 1 33"/>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23" h="33">
                  <a:moveTo>
                    <a:pt x="f6" y="f7"/>
                  </a:moveTo>
                  <a:cubicBezTo>
                    <a:pt x="f6" y="f7"/>
                    <a:pt x="f8" y="f9"/>
                    <a:pt x="f5" y="f5"/>
                  </a:cubicBezTo>
                  <a:cubicBezTo>
                    <a:pt x="f10" y="f11"/>
                    <a:pt x="f6" y="f8"/>
                    <a:pt x="f6" y="f7"/>
                  </a:cubicBezTo>
                  <a:close/>
                </a:path>
              </a:pathLst>
            </a:custGeom>
            <a:solidFill>
              <a:srgbClr val="B56A2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44" name="Freeform 74">
              <a:extLst>
                <a:ext uri="{FF2B5EF4-FFF2-40B4-BE49-F238E27FC236}">
                  <a16:creationId xmlns:a16="http://schemas.microsoft.com/office/drawing/2014/main" id="{2BD9AA08-7477-4341-8FD5-EC98A3FB493A}"/>
                </a:ext>
              </a:extLst>
            </p:cNvPr>
            <p:cNvSpPr/>
            <p:nvPr/>
          </p:nvSpPr>
          <p:spPr>
            <a:xfrm>
              <a:off x="171934" y="3113842"/>
              <a:ext cx="131582" cy="64849"/>
            </a:xfrm>
            <a:custGeom>
              <a:avLst/>
              <a:gdLst>
                <a:gd name="f0" fmla="val 10800000"/>
                <a:gd name="f1" fmla="val 5400000"/>
                <a:gd name="f2" fmla="val 180"/>
                <a:gd name="f3" fmla="val w"/>
                <a:gd name="f4" fmla="val h"/>
                <a:gd name="f5" fmla="val 0"/>
                <a:gd name="f6" fmla="val 59"/>
                <a:gd name="f7" fmla="val 29"/>
                <a:gd name="f8" fmla="val 44"/>
                <a:gd name="f9" fmla="val 10"/>
                <a:gd name="f10" fmla="val 6"/>
                <a:gd name="f11" fmla="val 50"/>
                <a:gd name="f12" fmla="+- 0 0 -90"/>
                <a:gd name="f13" fmla="*/ f3 1 59"/>
                <a:gd name="f14" fmla="*/ f4 1 29"/>
                <a:gd name="f15" fmla="+- f7 0 f5"/>
                <a:gd name="f16" fmla="+- f6 0 f5"/>
                <a:gd name="f17" fmla="*/ f12 f0 1"/>
                <a:gd name="f18" fmla="*/ f16 1 59"/>
                <a:gd name="f19" fmla="*/ f15 1 29"/>
                <a:gd name="f20" fmla="*/ 59 f16 1"/>
                <a:gd name="f21" fmla="*/ 29 f15 1"/>
                <a:gd name="f22" fmla="*/ 0 f16 1"/>
                <a:gd name="f23" fmla="*/ 0 f15 1"/>
                <a:gd name="f24" fmla="*/ f17 1 f2"/>
                <a:gd name="f25" fmla="*/ f20 1 59"/>
                <a:gd name="f26" fmla="*/ f21 1 29"/>
                <a:gd name="f27" fmla="*/ f22 1 59"/>
                <a:gd name="f28" fmla="*/ f23 1 29"/>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59" h="29">
                  <a:moveTo>
                    <a:pt x="f6" y="f7"/>
                  </a:moveTo>
                  <a:cubicBezTo>
                    <a:pt x="f6" y="f7"/>
                    <a:pt x="f8" y="f9"/>
                    <a:pt x="f5" y="f5"/>
                  </a:cubicBezTo>
                  <a:cubicBezTo>
                    <a:pt x="f10" y="f5"/>
                    <a:pt x="f11" y="f9"/>
                    <a:pt x="f6" y="f7"/>
                  </a:cubicBezTo>
                  <a:close/>
                </a:path>
              </a:pathLst>
            </a:custGeom>
            <a:solidFill>
              <a:srgbClr val="B56A2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grpSp>
      <p:sp>
        <p:nvSpPr>
          <p:cNvPr id="445" name="Title 1">
            <a:extLst>
              <a:ext uri="{FF2B5EF4-FFF2-40B4-BE49-F238E27FC236}">
                <a16:creationId xmlns:a16="http://schemas.microsoft.com/office/drawing/2014/main" id="{A1BAB46E-254A-4BFE-BA14-F850F5958169}"/>
              </a:ext>
            </a:extLst>
          </p:cNvPr>
          <p:cNvSpPr txBox="1">
            <a:spLocks noGrp="1"/>
          </p:cNvSpPr>
          <p:nvPr>
            <p:ph type="title"/>
          </p:nvPr>
        </p:nvSpPr>
        <p:spPr>
          <a:xfrm>
            <a:off x="2034905" y="828876"/>
            <a:ext cx="6058549" cy="3507546"/>
          </a:xfrm>
        </p:spPr>
        <p:txBody>
          <a:bodyPr anchor="ctr" anchorCtr="1"/>
          <a:lstStyle>
            <a:lvl1pPr algn="ctr">
              <a:defRPr sz="6000"/>
            </a:lvl1pPr>
          </a:lstStyle>
          <a:p>
            <a:pPr lvl="0"/>
            <a:r>
              <a:rPr lang="en-US"/>
              <a:t>Click to edit Master title style</a:t>
            </a:r>
          </a:p>
        </p:txBody>
      </p:sp>
      <p:sp>
        <p:nvSpPr>
          <p:cNvPr id="446" name="Footer Placeholder 3">
            <a:extLst>
              <a:ext uri="{FF2B5EF4-FFF2-40B4-BE49-F238E27FC236}">
                <a16:creationId xmlns:a16="http://schemas.microsoft.com/office/drawing/2014/main" id="{54A66A3B-6646-4000-83F2-5FD7B41D1554}"/>
              </a:ext>
            </a:extLst>
          </p:cNvPr>
          <p:cNvSpPr txBox="1">
            <a:spLocks noGrp="1"/>
          </p:cNvSpPr>
          <p:nvPr>
            <p:ph type="ftr" sz="quarter" idx="9"/>
          </p:nvPr>
        </p:nvSpPr>
        <p:spPr/>
        <p:txBody>
          <a:bodyPr/>
          <a:lstStyle>
            <a:lvl1pPr>
              <a:defRPr/>
            </a:lvl1pPr>
          </a:lstStyle>
          <a:p>
            <a:pPr lvl="0"/>
            <a:r>
              <a:rPr lang="en-US"/>
              <a:t>Add a footer</a:t>
            </a:r>
          </a:p>
        </p:txBody>
      </p:sp>
      <p:sp>
        <p:nvSpPr>
          <p:cNvPr id="447" name="Date Placeholder 2">
            <a:extLst>
              <a:ext uri="{FF2B5EF4-FFF2-40B4-BE49-F238E27FC236}">
                <a16:creationId xmlns:a16="http://schemas.microsoft.com/office/drawing/2014/main" id="{6AF25DBC-3249-42D6-9175-CF76CE335DE0}"/>
              </a:ext>
            </a:extLst>
          </p:cNvPr>
          <p:cNvSpPr txBox="1">
            <a:spLocks noGrp="1"/>
          </p:cNvSpPr>
          <p:nvPr>
            <p:ph type="dt" sz="half" idx="7"/>
          </p:nvPr>
        </p:nvSpPr>
        <p:spPr/>
        <p:txBody>
          <a:bodyPr/>
          <a:lstStyle>
            <a:lvl1pPr>
              <a:defRPr/>
            </a:lvl1pPr>
          </a:lstStyle>
          <a:p>
            <a:pPr lvl="0"/>
            <a:fld id="{6E0052C8-2B91-43F6-869C-528732AC22AF}" type="datetime1">
              <a:rPr lang="en-US"/>
              <a:pPr lvl="0"/>
              <a:t>5/9/2020</a:t>
            </a:fld>
            <a:endParaRPr lang="en-US"/>
          </a:p>
        </p:txBody>
      </p:sp>
      <p:sp>
        <p:nvSpPr>
          <p:cNvPr id="448" name="Slide Number Placeholder 4">
            <a:extLst>
              <a:ext uri="{FF2B5EF4-FFF2-40B4-BE49-F238E27FC236}">
                <a16:creationId xmlns:a16="http://schemas.microsoft.com/office/drawing/2014/main" id="{E002F444-2123-4A05-A544-1EA41E8C775A}"/>
              </a:ext>
            </a:extLst>
          </p:cNvPr>
          <p:cNvSpPr txBox="1">
            <a:spLocks noGrp="1"/>
          </p:cNvSpPr>
          <p:nvPr>
            <p:ph type="sldNum" sz="quarter" idx="8"/>
          </p:nvPr>
        </p:nvSpPr>
        <p:spPr/>
        <p:txBody>
          <a:bodyPr/>
          <a:lstStyle>
            <a:lvl1pPr>
              <a:defRPr lang="en-GB"/>
            </a:lvl1pPr>
          </a:lstStyle>
          <a:p>
            <a:pPr lvl="0"/>
            <a:fld id="{EA9894FE-EAFA-4206-BEC8-4F142FEEDCA8}" type="slidenum">
              <a:t>‹#›</a:t>
            </a:fld>
            <a:endParaRPr lang="en-GB"/>
          </a:p>
        </p:txBody>
      </p:sp>
    </p:spTree>
    <p:extLst>
      <p:ext uri="{BB962C8B-B14F-4D97-AF65-F5344CB8AC3E}">
        <p14:creationId xmlns:p14="http://schemas.microsoft.com/office/powerpoint/2010/main" val="393382861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1A861127-48A0-483D-9CDA-000F758825D0}"/>
              </a:ext>
            </a:extLst>
          </p:cNvPr>
          <p:cNvSpPr txBox="1">
            <a:spLocks noGrp="1"/>
          </p:cNvSpPr>
          <p:nvPr>
            <p:ph type="ftr" sz="quarter" idx="9"/>
          </p:nvPr>
        </p:nvSpPr>
        <p:spPr/>
        <p:txBody>
          <a:bodyPr/>
          <a:lstStyle>
            <a:lvl1pPr>
              <a:defRPr/>
            </a:lvl1pPr>
          </a:lstStyle>
          <a:p>
            <a:pPr lvl="0"/>
            <a:r>
              <a:rPr lang="en-US"/>
              <a:t>Add a footer</a:t>
            </a:r>
          </a:p>
        </p:txBody>
      </p:sp>
      <p:sp>
        <p:nvSpPr>
          <p:cNvPr id="3" name="Date Placeholder 1">
            <a:extLst>
              <a:ext uri="{FF2B5EF4-FFF2-40B4-BE49-F238E27FC236}">
                <a16:creationId xmlns:a16="http://schemas.microsoft.com/office/drawing/2014/main" id="{EB73F92E-0A30-4795-B61A-8270555E173E}"/>
              </a:ext>
            </a:extLst>
          </p:cNvPr>
          <p:cNvSpPr txBox="1">
            <a:spLocks noGrp="1"/>
          </p:cNvSpPr>
          <p:nvPr>
            <p:ph type="dt" sz="half" idx="7"/>
          </p:nvPr>
        </p:nvSpPr>
        <p:spPr/>
        <p:txBody>
          <a:bodyPr/>
          <a:lstStyle>
            <a:lvl1pPr>
              <a:defRPr/>
            </a:lvl1pPr>
          </a:lstStyle>
          <a:p>
            <a:pPr lvl="0"/>
            <a:fld id="{7B24F068-8096-4042-AD85-6D3F28522F42}" type="datetime1">
              <a:rPr lang="en-US"/>
              <a:pPr lvl="0"/>
              <a:t>5/9/2020</a:t>
            </a:fld>
            <a:endParaRPr lang="en-US"/>
          </a:p>
        </p:txBody>
      </p:sp>
      <p:sp>
        <p:nvSpPr>
          <p:cNvPr id="4" name="Slide Number Placeholder 3">
            <a:extLst>
              <a:ext uri="{FF2B5EF4-FFF2-40B4-BE49-F238E27FC236}">
                <a16:creationId xmlns:a16="http://schemas.microsoft.com/office/drawing/2014/main" id="{F67EC2AD-30E0-498E-B96C-22D66EAF8CAF}"/>
              </a:ext>
            </a:extLst>
          </p:cNvPr>
          <p:cNvSpPr txBox="1">
            <a:spLocks noGrp="1"/>
          </p:cNvSpPr>
          <p:nvPr>
            <p:ph type="sldNum" sz="quarter" idx="8"/>
          </p:nvPr>
        </p:nvSpPr>
        <p:spPr/>
        <p:txBody>
          <a:bodyPr/>
          <a:lstStyle>
            <a:lvl1pPr>
              <a:defRPr lang="en-GB"/>
            </a:lvl1pPr>
          </a:lstStyle>
          <a:p>
            <a:pPr lvl="0"/>
            <a:fld id="{3B03E01A-902C-4521-B61A-794D939BF2FD}" type="slidenum">
              <a:t>‹#›</a:t>
            </a:fld>
            <a:endParaRPr lang="en-GB"/>
          </a:p>
        </p:txBody>
      </p:sp>
    </p:spTree>
    <p:extLst>
      <p:ext uri="{BB962C8B-B14F-4D97-AF65-F5344CB8AC3E}">
        <p14:creationId xmlns:p14="http://schemas.microsoft.com/office/powerpoint/2010/main" val="17519968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392DA-B7AD-49AF-9DB6-A65E3241F1C1}"/>
              </a:ext>
            </a:extLst>
          </p:cNvPr>
          <p:cNvSpPr txBox="1">
            <a:spLocks noGrp="1"/>
          </p:cNvSpPr>
          <p:nvPr>
            <p:ph type="title"/>
          </p:nvPr>
        </p:nvSpPr>
        <p:spPr>
          <a:xfrm>
            <a:off x="1097280" y="1188720"/>
            <a:ext cx="3108960" cy="2286000"/>
          </a:xfrm>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28587D82-8A31-49DB-90BE-F395357E637A}"/>
              </a:ext>
            </a:extLst>
          </p:cNvPr>
          <p:cNvSpPr txBox="1">
            <a:spLocks noGrp="1"/>
          </p:cNvSpPr>
          <p:nvPr>
            <p:ph idx="1"/>
          </p:nvPr>
        </p:nvSpPr>
        <p:spPr>
          <a:xfrm>
            <a:off x="4480560" y="457200"/>
            <a:ext cx="6675120" cy="59436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A19007-3A31-4F9B-A5C9-85CFF0FD3C6B}"/>
              </a:ext>
            </a:extLst>
          </p:cNvPr>
          <p:cNvSpPr txBox="1">
            <a:spLocks noGrp="1"/>
          </p:cNvSpPr>
          <p:nvPr>
            <p:ph type="body" idx="2"/>
          </p:nvPr>
        </p:nvSpPr>
        <p:spPr>
          <a:xfrm>
            <a:off x="1097280" y="3474720"/>
            <a:ext cx="3108960" cy="1371600"/>
          </a:xfrm>
        </p:spPr>
        <p:txBody>
          <a:bodyPr/>
          <a:lstStyle>
            <a:lvl1pPr marL="0" indent="0">
              <a:spcBef>
                <a:spcPts val="1200"/>
              </a:spcBef>
              <a:buNone/>
              <a:defRPr sz="1600"/>
            </a:lvl1pPr>
          </a:lstStyle>
          <a:p>
            <a:pPr lvl="0"/>
            <a:r>
              <a:rPr lang="en-US"/>
              <a:t>Click to edit Master text styles</a:t>
            </a:r>
          </a:p>
        </p:txBody>
      </p:sp>
      <p:sp>
        <p:nvSpPr>
          <p:cNvPr id="5" name="Footer Placeholder 5">
            <a:extLst>
              <a:ext uri="{FF2B5EF4-FFF2-40B4-BE49-F238E27FC236}">
                <a16:creationId xmlns:a16="http://schemas.microsoft.com/office/drawing/2014/main" id="{88D1C896-303F-4A67-B30D-5FE92419C5FE}"/>
              </a:ext>
            </a:extLst>
          </p:cNvPr>
          <p:cNvSpPr txBox="1">
            <a:spLocks noGrp="1"/>
          </p:cNvSpPr>
          <p:nvPr>
            <p:ph type="ftr" sz="quarter" idx="9"/>
          </p:nvPr>
        </p:nvSpPr>
        <p:spPr/>
        <p:txBody>
          <a:bodyPr/>
          <a:lstStyle>
            <a:lvl1pPr>
              <a:defRPr/>
            </a:lvl1pPr>
          </a:lstStyle>
          <a:p>
            <a:pPr lvl="0"/>
            <a:r>
              <a:rPr lang="en-US"/>
              <a:t>Add a footer</a:t>
            </a:r>
          </a:p>
        </p:txBody>
      </p:sp>
      <p:sp>
        <p:nvSpPr>
          <p:cNvPr id="6" name="Date Placeholder 4">
            <a:extLst>
              <a:ext uri="{FF2B5EF4-FFF2-40B4-BE49-F238E27FC236}">
                <a16:creationId xmlns:a16="http://schemas.microsoft.com/office/drawing/2014/main" id="{09D4A22C-60F3-4154-9131-DB5B275D9951}"/>
              </a:ext>
            </a:extLst>
          </p:cNvPr>
          <p:cNvSpPr txBox="1">
            <a:spLocks noGrp="1"/>
          </p:cNvSpPr>
          <p:nvPr>
            <p:ph type="dt" sz="half" idx="7"/>
          </p:nvPr>
        </p:nvSpPr>
        <p:spPr/>
        <p:txBody>
          <a:bodyPr/>
          <a:lstStyle>
            <a:lvl1pPr>
              <a:defRPr/>
            </a:lvl1pPr>
          </a:lstStyle>
          <a:p>
            <a:pPr lvl="0"/>
            <a:fld id="{83CD4B56-1100-4E59-8ED7-403A8A7F5B24}" type="datetime1">
              <a:rPr lang="en-US"/>
              <a:pPr lvl="0"/>
              <a:t>5/9/2020</a:t>
            </a:fld>
            <a:endParaRPr lang="en-US"/>
          </a:p>
        </p:txBody>
      </p:sp>
      <p:sp>
        <p:nvSpPr>
          <p:cNvPr id="7" name="Slide Number Placeholder 6">
            <a:extLst>
              <a:ext uri="{FF2B5EF4-FFF2-40B4-BE49-F238E27FC236}">
                <a16:creationId xmlns:a16="http://schemas.microsoft.com/office/drawing/2014/main" id="{A0FD71FB-B24C-4072-8C50-B96C2A5F0B97}"/>
              </a:ext>
            </a:extLst>
          </p:cNvPr>
          <p:cNvSpPr txBox="1">
            <a:spLocks noGrp="1"/>
          </p:cNvSpPr>
          <p:nvPr>
            <p:ph type="sldNum" sz="quarter" idx="8"/>
          </p:nvPr>
        </p:nvSpPr>
        <p:spPr/>
        <p:txBody>
          <a:bodyPr/>
          <a:lstStyle>
            <a:lvl1pPr>
              <a:defRPr lang="en-GB"/>
            </a:lvl1pPr>
          </a:lstStyle>
          <a:p>
            <a:pPr lvl="0"/>
            <a:fld id="{60F01736-3FD2-4409-81BE-4251F02B3261}" type="slidenum">
              <a:t>‹#›</a:t>
            </a:fld>
            <a:endParaRPr lang="en-GB"/>
          </a:p>
        </p:txBody>
      </p:sp>
    </p:spTree>
    <p:extLst>
      <p:ext uri="{BB962C8B-B14F-4D97-AF65-F5344CB8AC3E}">
        <p14:creationId xmlns:p14="http://schemas.microsoft.com/office/powerpoint/2010/main" val="2069304786"/>
      </p:ext>
    </p:extLst>
  </p:cSld>
  <p:clrMapOvr>
    <a:masterClrMapping/>
  </p:clrMapOvr>
  <p:transition spd="med">
    <p:fade/>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F8655-4B3A-40DD-A64D-D9EAE002495B}"/>
              </a:ext>
            </a:extLst>
          </p:cNvPr>
          <p:cNvSpPr txBox="1">
            <a:spLocks noGrp="1"/>
          </p:cNvSpPr>
          <p:nvPr>
            <p:ph type="title"/>
          </p:nvPr>
        </p:nvSpPr>
        <p:spPr>
          <a:xfrm>
            <a:off x="1097280" y="1188720"/>
            <a:ext cx="3108960" cy="2286000"/>
          </a:xfrm>
        </p:spPr>
        <p:txBody>
          <a:bodyPr/>
          <a:lstStyle>
            <a:lvl1pPr>
              <a:defRPr/>
            </a:lvl1pPr>
          </a:lstStyle>
          <a:p>
            <a:pPr lvl="0"/>
            <a:r>
              <a:rPr lang="en-US"/>
              <a:t>Click to edit Master title style</a:t>
            </a:r>
          </a:p>
        </p:txBody>
      </p:sp>
      <p:sp>
        <p:nvSpPr>
          <p:cNvPr id="3" name="Picture Placeholder 2" descr="An empty placeholder to add an image. Click on the placeholder and select the image that you wish to add">
            <a:extLst>
              <a:ext uri="{FF2B5EF4-FFF2-40B4-BE49-F238E27FC236}">
                <a16:creationId xmlns:a16="http://schemas.microsoft.com/office/drawing/2014/main" id="{3FD4EB16-C506-4EF3-B052-CB8374CFD3B4}"/>
              </a:ext>
            </a:extLst>
          </p:cNvPr>
          <p:cNvSpPr txBox="1">
            <a:spLocks noGrp="1"/>
          </p:cNvSpPr>
          <p:nvPr>
            <p:ph type="pic" idx="1"/>
          </p:nvPr>
        </p:nvSpPr>
        <p:spPr>
          <a:xfrm>
            <a:off x="4480560" y="457200"/>
            <a:ext cx="6675120" cy="5943600"/>
          </a:xfrm>
          <a:solidFill>
            <a:srgbClr val="F2F2F2"/>
          </a:solidFill>
        </p:spPr>
        <p:txBody>
          <a:bodyPr anchorCtr="1"/>
          <a:lstStyle>
            <a:lvl1pPr marL="0" indent="0" algn="ctr">
              <a:buNone/>
              <a:defRPr/>
            </a:lvl1pPr>
          </a:lstStyle>
          <a:p>
            <a:pPr lvl="0"/>
            <a:r>
              <a:rPr lang="en-US"/>
              <a:t>Click icon to add picture</a:t>
            </a:r>
          </a:p>
        </p:txBody>
      </p:sp>
      <p:sp>
        <p:nvSpPr>
          <p:cNvPr id="4" name="Text Placeholder 3">
            <a:extLst>
              <a:ext uri="{FF2B5EF4-FFF2-40B4-BE49-F238E27FC236}">
                <a16:creationId xmlns:a16="http://schemas.microsoft.com/office/drawing/2014/main" id="{8D763C15-799A-4B74-90A2-8C0F68ECF6C6}"/>
              </a:ext>
            </a:extLst>
          </p:cNvPr>
          <p:cNvSpPr txBox="1">
            <a:spLocks noGrp="1"/>
          </p:cNvSpPr>
          <p:nvPr>
            <p:ph type="body" idx="2"/>
          </p:nvPr>
        </p:nvSpPr>
        <p:spPr>
          <a:xfrm>
            <a:off x="1097280" y="3474720"/>
            <a:ext cx="3108960" cy="1371600"/>
          </a:xfrm>
        </p:spPr>
        <p:txBody>
          <a:bodyPr/>
          <a:lstStyle>
            <a:lvl1pPr marL="0" indent="0">
              <a:spcBef>
                <a:spcPts val="1200"/>
              </a:spcBef>
              <a:buNone/>
              <a:defRPr sz="1600"/>
            </a:lvl1pPr>
          </a:lstStyle>
          <a:p>
            <a:pPr lvl="0"/>
            <a:r>
              <a:rPr lang="en-US"/>
              <a:t>Click to edit Master text styles</a:t>
            </a:r>
          </a:p>
        </p:txBody>
      </p:sp>
      <p:sp>
        <p:nvSpPr>
          <p:cNvPr id="5" name="Footer Placeholder 5">
            <a:extLst>
              <a:ext uri="{FF2B5EF4-FFF2-40B4-BE49-F238E27FC236}">
                <a16:creationId xmlns:a16="http://schemas.microsoft.com/office/drawing/2014/main" id="{DB32DC9D-9DAF-4A3D-9CD0-77EEDB8B6AA2}"/>
              </a:ext>
            </a:extLst>
          </p:cNvPr>
          <p:cNvSpPr txBox="1">
            <a:spLocks noGrp="1"/>
          </p:cNvSpPr>
          <p:nvPr>
            <p:ph type="ftr" sz="quarter" idx="9"/>
          </p:nvPr>
        </p:nvSpPr>
        <p:spPr/>
        <p:txBody>
          <a:bodyPr/>
          <a:lstStyle>
            <a:lvl1pPr>
              <a:defRPr/>
            </a:lvl1pPr>
          </a:lstStyle>
          <a:p>
            <a:pPr lvl="0"/>
            <a:r>
              <a:rPr lang="en-US"/>
              <a:t>Add a footer</a:t>
            </a:r>
          </a:p>
        </p:txBody>
      </p:sp>
      <p:sp>
        <p:nvSpPr>
          <p:cNvPr id="6" name="Date Placeholder 4">
            <a:extLst>
              <a:ext uri="{FF2B5EF4-FFF2-40B4-BE49-F238E27FC236}">
                <a16:creationId xmlns:a16="http://schemas.microsoft.com/office/drawing/2014/main" id="{86CBB258-EEC4-4284-9A13-A342FA7707C2}"/>
              </a:ext>
            </a:extLst>
          </p:cNvPr>
          <p:cNvSpPr txBox="1">
            <a:spLocks noGrp="1"/>
          </p:cNvSpPr>
          <p:nvPr>
            <p:ph type="dt" sz="half" idx="7"/>
          </p:nvPr>
        </p:nvSpPr>
        <p:spPr/>
        <p:txBody>
          <a:bodyPr/>
          <a:lstStyle>
            <a:lvl1pPr>
              <a:defRPr/>
            </a:lvl1pPr>
          </a:lstStyle>
          <a:p>
            <a:pPr lvl="0"/>
            <a:fld id="{CE58A37A-8F4D-4BEC-B6E5-679CC6334FA4}" type="datetime1">
              <a:rPr lang="en-US"/>
              <a:pPr lvl="0"/>
              <a:t>5/9/2020</a:t>
            </a:fld>
            <a:endParaRPr lang="en-US"/>
          </a:p>
        </p:txBody>
      </p:sp>
      <p:sp>
        <p:nvSpPr>
          <p:cNvPr id="7" name="Slide Number Placeholder 6">
            <a:extLst>
              <a:ext uri="{FF2B5EF4-FFF2-40B4-BE49-F238E27FC236}">
                <a16:creationId xmlns:a16="http://schemas.microsoft.com/office/drawing/2014/main" id="{C40CBF7D-DC9B-4708-94AB-DA366411BA85}"/>
              </a:ext>
            </a:extLst>
          </p:cNvPr>
          <p:cNvSpPr txBox="1">
            <a:spLocks noGrp="1"/>
          </p:cNvSpPr>
          <p:nvPr>
            <p:ph type="sldNum" sz="quarter" idx="8"/>
          </p:nvPr>
        </p:nvSpPr>
        <p:spPr/>
        <p:txBody>
          <a:bodyPr/>
          <a:lstStyle>
            <a:lvl1pPr>
              <a:defRPr lang="en-GB"/>
            </a:lvl1pPr>
          </a:lstStyle>
          <a:p>
            <a:pPr lvl="0"/>
            <a:fld id="{5576FE14-30CC-411C-A586-B0BD6838F0B9}" type="slidenum">
              <a:t>‹#›</a:t>
            </a:fld>
            <a:endParaRPr lang="en-GB"/>
          </a:p>
        </p:txBody>
      </p:sp>
    </p:spTree>
    <p:extLst>
      <p:ext uri="{BB962C8B-B14F-4D97-AF65-F5344CB8AC3E}">
        <p14:creationId xmlns:p14="http://schemas.microsoft.com/office/powerpoint/2010/main" val="542371878"/>
      </p:ext>
    </p:extLst>
  </p:cSld>
  <p:clrMapOvr>
    <a:masterClrMapping/>
  </p:clrMapOvr>
  <p:transition spd="med">
    <p:fade/>
  </p:transition>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00000">
              <a:srgbClr val="BFEBFA"/>
            </a:gs>
          </a:gsLst>
          <a:lin ang="5400000"/>
        </a:gradFill>
        <a:effectLst/>
      </p:bgPr>
    </p:bg>
    <p:spTree>
      <p:nvGrpSpPr>
        <p:cNvPr id="1" name=""/>
        <p:cNvGrpSpPr/>
        <p:nvPr/>
      </p:nvGrpSpPr>
      <p:grpSpPr>
        <a:xfrm>
          <a:off x="0" y="0"/>
          <a:ext cx="0" cy="0"/>
          <a:chOff x="0" y="0"/>
          <a:chExt cx="0" cy="0"/>
        </a:xfrm>
      </p:grpSpPr>
      <p:sp>
        <p:nvSpPr>
          <p:cNvPr id="2" name="Freeform 50">
            <a:extLst>
              <a:ext uri="{FF2B5EF4-FFF2-40B4-BE49-F238E27FC236}">
                <a16:creationId xmlns:a16="http://schemas.microsoft.com/office/drawing/2014/main" id="{4AE56019-3EE3-44D9-8613-CD3A878BA1FB}"/>
              </a:ext>
            </a:extLst>
          </p:cNvPr>
          <p:cNvSpPr/>
          <p:nvPr/>
        </p:nvSpPr>
        <p:spPr>
          <a:xfrm>
            <a:off x="8761415" y="5521531"/>
            <a:ext cx="3428762" cy="1336468"/>
          </a:xfrm>
          <a:custGeom>
            <a:avLst/>
            <a:gdLst>
              <a:gd name="f0" fmla="val w"/>
              <a:gd name="f1" fmla="val h"/>
              <a:gd name="f2" fmla="val 0"/>
              <a:gd name="f3" fmla="val 5150129"/>
              <a:gd name="f4" fmla="val 2763306"/>
              <a:gd name="f5" fmla="val 4647211"/>
              <a:gd name="f6" fmla="val 1148"/>
              <a:gd name="f7" fmla="val 4819095"/>
              <a:gd name="f8" fmla="+- 0 0 2034"/>
              <a:gd name="f9" fmla="val 4987795"/>
              <a:gd name="f10" fmla="val 13874"/>
              <a:gd name="f11" fmla="val 3666157"/>
              <a:gd name="f12" fmla="val 2399906"/>
              <a:gd name="f13" fmla="val 2389294"/>
              <a:gd name="f14" fmla="val 785213"/>
              <a:gd name="f15" fmla="val 1917530"/>
              <a:gd name="f16" fmla="val 1712790"/>
              <a:gd name="f17" fmla="val 977188"/>
              <a:gd name="f18" fmla="val 866514"/>
              <a:gd name="f19" fmla="val 3014321"/>
              <a:gd name="f20" fmla="val 52051"/>
              <a:gd name="f21" fmla="*/ f0 1 5150129"/>
              <a:gd name="f22" fmla="*/ f1 1 2763306"/>
              <a:gd name="f23" fmla="+- f4 0 f2"/>
              <a:gd name="f24" fmla="+- f3 0 f2"/>
              <a:gd name="f25" fmla="*/ f24 1 5150129"/>
              <a:gd name="f26" fmla="*/ f23 1 2763306"/>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5150129" h="2763306">
                <a:moveTo>
                  <a:pt x="f5" y="f6"/>
                </a:moveTo>
                <a:cubicBezTo>
                  <a:pt x="f7" y="f8"/>
                  <a:pt x="f9" y="f6"/>
                  <a:pt x="f3" y="f10"/>
                </a:cubicBezTo>
                <a:cubicBezTo>
                  <a:pt x="f3" y="f10"/>
                  <a:pt x="f3" y="f10"/>
                  <a:pt x="f3" y="f4"/>
                </a:cubicBezTo>
                <a:lnTo>
                  <a:pt x="f11" y="f4"/>
                </a:lnTo>
                <a:cubicBezTo>
                  <a:pt x="f12" y="f13"/>
                  <a:pt x="f14" y="f15"/>
                  <a:pt x="f2" y="f16"/>
                </a:cubicBezTo>
                <a:cubicBezTo>
                  <a:pt x="f17" y="f18"/>
                  <a:pt x="f19" y="f20"/>
                  <a:pt x="f5" y="f6"/>
                </a:cubicBezTo>
                <a:close/>
              </a:path>
            </a:pathLst>
          </a:custGeom>
          <a:solidFill>
            <a:srgbClr val="AFAF51"/>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 name="Freeform 51">
            <a:extLst>
              <a:ext uri="{FF2B5EF4-FFF2-40B4-BE49-F238E27FC236}">
                <a16:creationId xmlns:a16="http://schemas.microsoft.com/office/drawing/2014/main" id="{FB3EF5A3-1F59-4636-8C6B-3637D15D662E}"/>
              </a:ext>
            </a:extLst>
          </p:cNvPr>
          <p:cNvSpPr/>
          <p:nvPr/>
        </p:nvSpPr>
        <p:spPr>
          <a:xfrm>
            <a:off x="0" y="5652180"/>
            <a:ext cx="11415150" cy="1205819"/>
          </a:xfrm>
          <a:custGeom>
            <a:avLst/>
            <a:gdLst>
              <a:gd name="f0" fmla="val w"/>
              <a:gd name="f1" fmla="val h"/>
              <a:gd name="f2" fmla="val 0"/>
              <a:gd name="f3" fmla="val 12079179"/>
              <a:gd name="f4" fmla="val 2245075"/>
              <a:gd name="f5" fmla="val 3369253"/>
              <a:gd name="f6" fmla="val 991"/>
              <a:gd name="f7" fmla="val 6000100"/>
              <a:gd name="f8" fmla="+- 0 0 28060"/>
              <a:gd name="f9" fmla="val 9320881"/>
              <a:gd name="f10" fmla="val 578587"/>
              <a:gd name="f11" fmla="val 503727"/>
              <a:gd name="f12" fmla="val 818765"/>
              <a:gd name="f13" fmla="val 203249"/>
              <a:gd name="f14" fmla="val 2000654"/>
              <a:gd name="f15" fmla="val 16103"/>
              <a:gd name="f16" fmla="*/ f0 1 12079179"/>
              <a:gd name="f17" fmla="*/ f1 1 2245075"/>
              <a:gd name="f18" fmla="+- f4 0 f2"/>
              <a:gd name="f19" fmla="+- f3 0 f2"/>
              <a:gd name="f20" fmla="*/ f19 1 12079179"/>
              <a:gd name="f21" fmla="*/ f18 1 2245075"/>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2079179" h="2245075">
                <a:moveTo>
                  <a:pt x="f5" y="f6"/>
                </a:moveTo>
                <a:cubicBezTo>
                  <a:pt x="f7" y="f8"/>
                  <a:pt x="f9" y="f10"/>
                  <a:pt x="f3" y="f4"/>
                </a:cubicBezTo>
                <a:lnTo>
                  <a:pt x="f2" y="f4"/>
                </a:lnTo>
                <a:lnTo>
                  <a:pt x="f2" y="f11"/>
                </a:lnTo>
                <a:cubicBezTo>
                  <a:pt x="f12" y="f13"/>
                  <a:pt x="f14" y="f15"/>
                  <a:pt x="f5" y="f6"/>
                </a:cubicBezTo>
                <a:close/>
              </a:path>
            </a:pathLst>
          </a:custGeom>
          <a:solidFill>
            <a:srgbClr val="C7CC6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 name="Freeform 51">
            <a:extLst>
              <a:ext uri="{FF2B5EF4-FFF2-40B4-BE49-F238E27FC236}">
                <a16:creationId xmlns:a16="http://schemas.microsoft.com/office/drawing/2014/main" id="{5BA1840D-FC3A-486F-8019-4B70BF20EBF8}"/>
              </a:ext>
            </a:extLst>
          </p:cNvPr>
          <p:cNvSpPr/>
          <p:nvPr/>
        </p:nvSpPr>
        <p:spPr>
          <a:xfrm>
            <a:off x="-13752" y="5865034"/>
            <a:ext cx="11415150" cy="1004322"/>
          </a:xfrm>
          <a:custGeom>
            <a:avLst/>
            <a:gdLst>
              <a:gd name="f0" fmla="val 10800000"/>
              <a:gd name="f1" fmla="val 5400000"/>
              <a:gd name="f2" fmla="val 180"/>
              <a:gd name="f3" fmla="val w"/>
              <a:gd name="f4" fmla="val h"/>
              <a:gd name="f5" fmla="val 0"/>
              <a:gd name="f6" fmla="val 12079179"/>
              <a:gd name="f7" fmla="val 2313737"/>
              <a:gd name="f8" fmla="val 572389"/>
              <a:gd name="f9" fmla="val 3714822"/>
              <a:gd name="f10" fmla="+- 0 0 953059"/>
              <a:gd name="f11" fmla="val 10210727"/>
              <a:gd name="f12" fmla="val 897587"/>
              <a:gd name="f13" fmla="+- 0 0 -90"/>
              <a:gd name="f14" fmla="*/ f3 1 12079179"/>
              <a:gd name="f15" fmla="*/ f4 1 2313737"/>
              <a:gd name="f16" fmla="+- f7 0 f5"/>
              <a:gd name="f17" fmla="+- f6 0 f5"/>
              <a:gd name="f18" fmla="*/ f13 f0 1"/>
              <a:gd name="f19" fmla="*/ f17 1 12079179"/>
              <a:gd name="f20" fmla="*/ f16 1 2313737"/>
              <a:gd name="f21" fmla="*/ 0 f17 1"/>
              <a:gd name="f22" fmla="*/ 12079179 f17 1"/>
              <a:gd name="f23" fmla="*/ 572389 f16 1"/>
              <a:gd name="f24" fmla="*/ 2313737 f16 1"/>
              <a:gd name="f25" fmla="*/ f18 1 f2"/>
              <a:gd name="f26" fmla="*/ f21 1 12079179"/>
              <a:gd name="f27" fmla="*/ f22 1 12079179"/>
              <a:gd name="f28" fmla="*/ f23 1 2313737"/>
              <a:gd name="f29" fmla="*/ f24 1 2313737"/>
              <a:gd name="f30" fmla="*/ f5 1 f19"/>
              <a:gd name="f31" fmla="*/ f6 1 f19"/>
              <a:gd name="f32" fmla="*/ f5 1 f20"/>
              <a:gd name="f33" fmla="*/ f7 1 f20"/>
              <a:gd name="f34" fmla="+- f25 0 f1"/>
              <a:gd name="f35" fmla="*/ f26 1 f19"/>
              <a:gd name="f36" fmla="*/ f28 1 f20"/>
              <a:gd name="f37" fmla="*/ f27 1 f19"/>
              <a:gd name="f38" fmla="*/ f29 1 f20"/>
              <a:gd name="f39" fmla="*/ f30 f14 1"/>
              <a:gd name="f40" fmla="*/ f31 f14 1"/>
              <a:gd name="f41" fmla="*/ f33 f15 1"/>
              <a:gd name="f42" fmla="*/ f32 f15 1"/>
              <a:gd name="f43" fmla="*/ f35 f14 1"/>
              <a:gd name="f44" fmla="*/ f36 f15 1"/>
              <a:gd name="f45" fmla="*/ f37 f14 1"/>
              <a:gd name="f46" fmla="*/ f38 f15 1"/>
            </a:gdLst>
            <a:ahLst/>
            <a:cxnLst>
              <a:cxn ang="3cd4">
                <a:pos x="hc" y="t"/>
              </a:cxn>
              <a:cxn ang="0">
                <a:pos x="r" y="vc"/>
              </a:cxn>
              <a:cxn ang="cd4">
                <a:pos x="hc" y="b"/>
              </a:cxn>
              <a:cxn ang="cd2">
                <a:pos x="l" y="vc"/>
              </a:cxn>
              <a:cxn ang="f34">
                <a:pos x="f43" y="f44"/>
              </a:cxn>
              <a:cxn ang="f34">
                <a:pos x="f45" y="f46"/>
              </a:cxn>
              <a:cxn ang="f34">
                <a:pos x="f43" y="f46"/>
              </a:cxn>
              <a:cxn ang="f34">
                <a:pos x="f43" y="f44"/>
              </a:cxn>
            </a:cxnLst>
            <a:rect l="f39" t="f42" r="f40" b="f41"/>
            <a:pathLst>
              <a:path w="12079179" h="2313737">
                <a:moveTo>
                  <a:pt x="f5" y="f8"/>
                </a:moveTo>
                <a:cubicBezTo>
                  <a:pt x="f9" y="f10"/>
                  <a:pt x="f11" y="f12"/>
                  <a:pt x="f6" y="f7"/>
                </a:cubicBezTo>
                <a:lnTo>
                  <a:pt x="f5" y="f7"/>
                </a:lnTo>
                <a:lnTo>
                  <a:pt x="f5" y="f8"/>
                </a:lnTo>
                <a:close/>
              </a:path>
            </a:pathLst>
          </a:custGeom>
          <a:solidFill>
            <a:srgbClr val="AFAF51"/>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grpSp>
        <p:nvGrpSpPr>
          <p:cNvPr id="5" name="Group 66">
            <a:extLst>
              <a:ext uri="{FF2B5EF4-FFF2-40B4-BE49-F238E27FC236}">
                <a16:creationId xmlns:a16="http://schemas.microsoft.com/office/drawing/2014/main" id="{A0BF1FB6-EA19-4A2D-9C3F-A8BB8B5738D7}"/>
              </a:ext>
            </a:extLst>
          </p:cNvPr>
          <p:cNvGrpSpPr/>
          <p:nvPr/>
        </p:nvGrpSpPr>
        <p:grpSpPr>
          <a:xfrm>
            <a:off x="11647691" y="947574"/>
            <a:ext cx="426640" cy="400818"/>
            <a:chOff x="11647691" y="947574"/>
            <a:chExt cx="426640" cy="400818"/>
          </a:xfrm>
        </p:grpSpPr>
        <p:sp>
          <p:nvSpPr>
            <p:cNvPr id="6" name="Freeform 67">
              <a:extLst>
                <a:ext uri="{FF2B5EF4-FFF2-40B4-BE49-F238E27FC236}">
                  <a16:creationId xmlns:a16="http://schemas.microsoft.com/office/drawing/2014/main" id="{76CC2E6F-1548-4882-BE7E-5654C80D0670}"/>
                </a:ext>
              </a:extLst>
            </p:cNvPr>
            <p:cNvSpPr/>
            <p:nvPr/>
          </p:nvSpPr>
          <p:spPr>
            <a:xfrm>
              <a:off x="11993755" y="959973"/>
              <a:ext cx="80576" cy="112599"/>
            </a:xfrm>
            <a:custGeom>
              <a:avLst/>
              <a:gdLst>
                <a:gd name="f0" fmla="val 10800000"/>
                <a:gd name="f1" fmla="val 5400000"/>
                <a:gd name="f2" fmla="val 180"/>
                <a:gd name="f3" fmla="val w"/>
                <a:gd name="f4" fmla="val h"/>
                <a:gd name="f5" fmla="val 0"/>
                <a:gd name="f6" fmla="val 33"/>
                <a:gd name="f7" fmla="val 46"/>
                <a:gd name="f8" fmla="val 4"/>
                <a:gd name="f9" fmla="val 34"/>
                <a:gd name="f10" fmla="val 25"/>
                <a:gd name="f11" fmla="val 1"/>
                <a:gd name="f12" fmla="val 19"/>
                <a:gd name="f13" fmla="val 15"/>
                <a:gd name="f14" fmla="val 20"/>
                <a:gd name="f15" fmla="val 27"/>
                <a:gd name="f16" fmla="val 39"/>
                <a:gd name="f17" fmla="val 45"/>
                <a:gd name="f18" fmla="+- 0 0 -90"/>
                <a:gd name="f19" fmla="*/ f3 1 33"/>
                <a:gd name="f20" fmla="*/ f4 1 46"/>
                <a:gd name="f21" fmla="+- f7 0 f5"/>
                <a:gd name="f22" fmla="+- f6 0 f5"/>
                <a:gd name="f23" fmla="*/ f18 f0 1"/>
                <a:gd name="f24" fmla="*/ f22 1 33"/>
                <a:gd name="f25" fmla="*/ f21 1 46"/>
                <a:gd name="f26" fmla="*/ 4 f22 1"/>
                <a:gd name="f27" fmla="*/ 46 f21 1"/>
                <a:gd name="f28" fmla="*/ 25 f22 1"/>
                <a:gd name="f29" fmla="*/ 1 f21 1"/>
                <a:gd name="f30" fmla="*/ 19 f22 1"/>
                <a:gd name="f31" fmla="*/ 0 f21 1"/>
                <a:gd name="f32" fmla="*/ 20 f22 1"/>
                <a:gd name="f33" fmla="*/ 27 f21 1"/>
                <a:gd name="f34" fmla="*/ 0 f22 1"/>
                <a:gd name="f35" fmla="*/ 45 f21 1"/>
                <a:gd name="f36" fmla="*/ f23 1 f2"/>
                <a:gd name="f37" fmla="*/ f26 1 33"/>
                <a:gd name="f38" fmla="*/ f27 1 46"/>
                <a:gd name="f39" fmla="*/ f28 1 33"/>
                <a:gd name="f40" fmla="*/ f29 1 46"/>
                <a:gd name="f41" fmla="*/ f30 1 33"/>
                <a:gd name="f42" fmla="*/ f31 1 46"/>
                <a:gd name="f43" fmla="*/ f32 1 33"/>
                <a:gd name="f44" fmla="*/ f33 1 46"/>
                <a:gd name="f45" fmla="*/ f34 1 33"/>
                <a:gd name="f46" fmla="*/ f35 1 46"/>
                <a:gd name="f47" fmla="*/ 0 1 f24"/>
                <a:gd name="f48" fmla="*/ f6 1 f24"/>
                <a:gd name="f49" fmla="*/ 0 1 f25"/>
                <a:gd name="f50" fmla="*/ f7 1 f25"/>
                <a:gd name="f51" fmla="+- f36 0 f1"/>
                <a:gd name="f52" fmla="*/ f37 1 f24"/>
                <a:gd name="f53" fmla="*/ f38 1 f25"/>
                <a:gd name="f54" fmla="*/ f39 1 f24"/>
                <a:gd name="f55" fmla="*/ f40 1 f25"/>
                <a:gd name="f56" fmla="*/ f41 1 f24"/>
                <a:gd name="f57" fmla="*/ f42 1 f25"/>
                <a:gd name="f58" fmla="*/ f43 1 f24"/>
                <a:gd name="f59" fmla="*/ f44 1 f25"/>
                <a:gd name="f60" fmla="*/ f45 1 f24"/>
                <a:gd name="f61" fmla="*/ f46 1 f25"/>
                <a:gd name="f62" fmla="*/ f47 f19 1"/>
                <a:gd name="f63" fmla="*/ f48 f19 1"/>
                <a:gd name="f64" fmla="*/ f50 f20 1"/>
                <a:gd name="f65" fmla="*/ f49 f20 1"/>
                <a:gd name="f66" fmla="*/ f52 f19 1"/>
                <a:gd name="f67" fmla="*/ f53 f20 1"/>
                <a:gd name="f68" fmla="*/ f54 f19 1"/>
                <a:gd name="f69" fmla="*/ f55 f20 1"/>
                <a:gd name="f70" fmla="*/ f56 f19 1"/>
                <a:gd name="f71" fmla="*/ f57 f20 1"/>
                <a:gd name="f72" fmla="*/ f58 f19 1"/>
                <a:gd name="f73" fmla="*/ f59 f20 1"/>
                <a:gd name="f74" fmla="*/ f60 f19 1"/>
                <a:gd name="f75" fmla="*/ f61 f20 1"/>
              </a:gdLst>
              <a:ahLst/>
              <a:cxnLst>
                <a:cxn ang="3cd4">
                  <a:pos x="hc" y="t"/>
                </a:cxn>
                <a:cxn ang="0">
                  <a:pos x="r" y="vc"/>
                </a:cxn>
                <a:cxn ang="cd4">
                  <a:pos x="hc" y="b"/>
                </a:cxn>
                <a:cxn ang="cd2">
                  <a:pos x="l" y="vc"/>
                </a:cxn>
                <a:cxn ang="f51">
                  <a:pos x="f66" y="f67"/>
                </a:cxn>
                <a:cxn ang="f51">
                  <a:pos x="f68" y="f69"/>
                </a:cxn>
                <a:cxn ang="f51">
                  <a:pos x="f70" y="f71"/>
                </a:cxn>
                <a:cxn ang="f51">
                  <a:pos x="f72" y="f73"/>
                </a:cxn>
                <a:cxn ang="f51">
                  <a:pos x="f74" y="f75"/>
                </a:cxn>
                <a:cxn ang="f51">
                  <a:pos x="f66" y="f67"/>
                </a:cxn>
                <a:cxn ang="f51">
                  <a:pos x="f66" y="f67"/>
                </a:cxn>
              </a:cxnLst>
              <a:rect l="f62" t="f65" r="f63" b="f64"/>
              <a:pathLst>
                <a:path w="33" h="46">
                  <a:moveTo>
                    <a:pt x="f8" y="f7"/>
                  </a:moveTo>
                  <a:cubicBezTo>
                    <a:pt x="f8" y="f7"/>
                    <a:pt x="f6" y="f9"/>
                    <a:pt x="f10" y="f11"/>
                  </a:cubicBezTo>
                  <a:cubicBezTo>
                    <a:pt x="f10" y="f11"/>
                    <a:pt x="f12" y="f5"/>
                    <a:pt x="f12" y="f5"/>
                  </a:cubicBezTo>
                  <a:cubicBezTo>
                    <a:pt x="f12" y="f5"/>
                    <a:pt x="f10" y="f13"/>
                    <a:pt x="f14" y="f15"/>
                  </a:cubicBezTo>
                  <a:cubicBezTo>
                    <a:pt x="f13" y="f16"/>
                    <a:pt x="f5" y="f17"/>
                    <a:pt x="f5" y="f17"/>
                  </a:cubicBezTo>
                  <a:cubicBezTo>
                    <a:pt x="f8" y="f7"/>
                    <a:pt x="f8" y="f7"/>
                    <a:pt x="f8" y="f7"/>
                  </a:cubicBezTo>
                  <a:cubicBezTo>
                    <a:pt x="f8" y="f7"/>
                    <a:pt x="f8" y="f7"/>
                    <a:pt x="f8" y="f7"/>
                  </a:cubicBezTo>
                  <a:close/>
                </a:path>
              </a:pathLst>
            </a:custGeom>
            <a:solidFill>
              <a:srgbClr val="CB7B29"/>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7" name="Freeform 68">
              <a:extLst>
                <a:ext uri="{FF2B5EF4-FFF2-40B4-BE49-F238E27FC236}">
                  <a16:creationId xmlns:a16="http://schemas.microsoft.com/office/drawing/2014/main" id="{2A7160CD-33D3-4453-9D17-12ADD3E751DB}"/>
                </a:ext>
              </a:extLst>
            </p:cNvPr>
            <p:cNvSpPr/>
            <p:nvPr/>
          </p:nvSpPr>
          <p:spPr>
            <a:xfrm>
              <a:off x="11647691" y="947574"/>
              <a:ext cx="426640" cy="400818"/>
            </a:xfrm>
            <a:custGeom>
              <a:avLst/>
              <a:gdLst>
                <a:gd name="f0" fmla="val 10800000"/>
                <a:gd name="f1" fmla="val 5400000"/>
                <a:gd name="f2" fmla="val 180"/>
                <a:gd name="f3" fmla="val w"/>
                <a:gd name="f4" fmla="val h"/>
                <a:gd name="f5" fmla="val 0"/>
                <a:gd name="f6" fmla="val 175"/>
                <a:gd name="f7" fmla="val 164"/>
                <a:gd name="f8" fmla="val 145"/>
                <a:gd name="f9" fmla="val 27"/>
                <a:gd name="f10" fmla="val 68"/>
                <a:gd name="f11" fmla="val 171"/>
                <a:gd name="f12" fmla="val 100"/>
                <a:gd name="f13" fmla="val 168"/>
                <a:gd name="f14" fmla="val 131"/>
                <a:gd name="f15" fmla="val 153"/>
                <a:gd name="f16" fmla="val 132"/>
                <a:gd name="f17" fmla="val 150"/>
                <a:gd name="f18" fmla="val 92"/>
                <a:gd name="f19" fmla="val 138"/>
                <a:gd name="f20" fmla="val 146"/>
                <a:gd name="f21" fmla="val 109"/>
                <a:gd name="f22" fmla="val 158"/>
                <a:gd name="f23" fmla="val 94"/>
                <a:gd name="f24" fmla="val 89"/>
                <a:gd name="f25" fmla="val 162"/>
                <a:gd name="f26" fmla="val 99"/>
                <a:gd name="f27" fmla="val 127"/>
                <a:gd name="f28" fmla="val 110"/>
                <a:gd name="f29" fmla="val 114"/>
                <a:gd name="f30" fmla="val 59"/>
                <a:gd name="f31" fmla="val 122"/>
                <a:gd name="f32" fmla="val 36"/>
                <a:gd name="f33" fmla="val 117"/>
                <a:gd name="f34" fmla="val 13"/>
                <a:gd name="f35" fmla="val 113"/>
                <a:gd name="f36" fmla="val 108"/>
                <a:gd name="f37" fmla="val 85"/>
                <a:gd name="f38" fmla="val 63"/>
                <a:gd name="f39" fmla="val 30"/>
                <a:gd name="f40" fmla="val 62"/>
                <a:gd name="f41" fmla="val 3"/>
                <a:gd name="f42" fmla="val 101"/>
                <a:gd name="f43" fmla="val 21"/>
                <a:gd name="f44" fmla="val 96"/>
                <a:gd name="f45" fmla="val 14"/>
                <a:gd name="f46" fmla="val 5"/>
                <a:gd name="f47" fmla="val 103"/>
                <a:gd name="f48" fmla="val 11"/>
                <a:gd name="f49" fmla="val 143"/>
                <a:gd name="f50" fmla="val 24"/>
                <a:gd name="f51" fmla="+- 0 0 -90"/>
                <a:gd name="f52" fmla="*/ f3 1 175"/>
                <a:gd name="f53" fmla="*/ f4 1 164"/>
                <a:gd name="f54" fmla="+- f7 0 f5"/>
                <a:gd name="f55" fmla="+- f6 0 f5"/>
                <a:gd name="f56" fmla="*/ f51 f0 1"/>
                <a:gd name="f57" fmla="*/ f55 1 175"/>
                <a:gd name="f58" fmla="*/ f54 1 164"/>
                <a:gd name="f59" fmla="*/ 145 f55 1"/>
                <a:gd name="f60" fmla="*/ 27 f54 1"/>
                <a:gd name="f61" fmla="*/ 171 f55 1"/>
                <a:gd name="f62" fmla="*/ 100 f54 1"/>
                <a:gd name="f63" fmla="*/ 153 f55 1"/>
                <a:gd name="f64" fmla="*/ 132 f54 1"/>
                <a:gd name="f65" fmla="*/ 150 f55 1"/>
                <a:gd name="f66" fmla="*/ 92 f54 1"/>
                <a:gd name="f67" fmla="*/ 109 f55 1"/>
                <a:gd name="f68" fmla="*/ 158 f54 1"/>
                <a:gd name="f69" fmla="*/ 89 f55 1"/>
                <a:gd name="f70" fmla="*/ 162 f54 1"/>
                <a:gd name="f71" fmla="*/ 100 f55 1"/>
                <a:gd name="f72" fmla="*/ 110 f54 1"/>
                <a:gd name="f73" fmla="*/ 36 f55 1"/>
                <a:gd name="f74" fmla="*/ 117 f54 1"/>
                <a:gd name="f75" fmla="*/ 0 f55 1"/>
                <a:gd name="f76" fmla="*/ 108 f54 1"/>
                <a:gd name="f77" fmla="*/ 85 f55 1"/>
                <a:gd name="f78" fmla="*/ 63 f54 1"/>
                <a:gd name="f79" fmla="*/ 30 f54 1"/>
                <a:gd name="f80" fmla="*/ 101 f55 1"/>
                <a:gd name="f81" fmla="*/ 21 f54 1"/>
                <a:gd name="f82" fmla="*/ 5 f54 1"/>
                <a:gd name="f83" fmla="*/ 117 f55 1"/>
                <a:gd name="f84" fmla="*/ 143 f55 1"/>
                <a:gd name="f85" fmla="*/ 24 f54 1"/>
                <a:gd name="f86" fmla="*/ f56 1 f2"/>
                <a:gd name="f87" fmla="*/ f59 1 175"/>
                <a:gd name="f88" fmla="*/ f60 1 164"/>
                <a:gd name="f89" fmla="*/ f61 1 175"/>
                <a:gd name="f90" fmla="*/ f62 1 164"/>
                <a:gd name="f91" fmla="*/ f63 1 175"/>
                <a:gd name="f92" fmla="*/ f64 1 164"/>
                <a:gd name="f93" fmla="*/ f65 1 175"/>
                <a:gd name="f94" fmla="*/ f66 1 164"/>
                <a:gd name="f95" fmla="*/ f67 1 175"/>
                <a:gd name="f96" fmla="*/ f68 1 164"/>
                <a:gd name="f97" fmla="*/ f69 1 175"/>
                <a:gd name="f98" fmla="*/ f70 1 164"/>
                <a:gd name="f99" fmla="*/ f71 1 175"/>
                <a:gd name="f100" fmla="*/ f72 1 164"/>
                <a:gd name="f101" fmla="*/ f73 1 175"/>
                <a:gd name="f102" fmla="*/ f74 1 164"/>
                <a:gd name="f103" fmla="*/ f75 1 175"/>
                <a:gd name="f104" fmla="*/ f76 1 164"/>
                <a:gd name="f105" fmla="*/ f77 1 175"/>
                <a:gd name="f106" fmla="*/ f78 1 164"/>
                <a:gd name="f107" fmla="*/ f79 1 164"/>
                <a:gd name="f108" fmla="*/ f80 1 175"/>
                <a:gd name="f109" fmla="*/ f81 1 164"/>
                <a:gd name="f110" fmla="*/ f82 1 164"/>
                <a:gd name="f111" fmla="*/ f83 1 175"/>
                <a:gd name="f112" fmla="*/ f84 1 175"/>
                <a:gd name="f113" fmla="*/ f85 1 164"/>
                <a:gd name="f114" fmla="*/ 0 1 f57"/>
                <a:gd name="f115" fmla="*/ f6 1 f57"/>
                <a:gd name="f116" fmla="*/ 0 1 f58"/>
                <a:gd name="f117" fmla="*/ f7 1 f58"/>
                <a:gd name="f118" fmla="+- f86 0 f1"/>
                <a:gd name="f119" fmla="*/ f87 1 f57"/>
                <a:gd name="f120" fmla="*/ f88 1 f58"/>
                <a:gd name="f121" fmla="*/ f89 1 f57"/>
                <a:gd name="f122" fmla="*/ f90 1 f58"/>
                <a:gd name="f123" fmla="*/ f91 1 f57"/>
                <a:gd name="f124" fmla="*/ f92 1 f58"/>
                <a:gd name="f125" fmla="*/ f93 1 f57"/>
                <a:gd name="f126" fmla="*/ f94 1 f58"/>
                <a:gd name="f127" fmla="*/ f95 1 f57"/>
                <a:gd name="f128" fmla="*/ f96 1 f58"/>
                <a:gd name="f129" fmla="*/ f97 1 f57"/>
                <a:gd name="f130" fmla="*/ f98 1 f58"/>
                <a:gd name="f131" fmla="*/ f99 1 f57"/>
                <a:gd name="f132" fmla="*/ f100 1 f58"/>
                <a:gd name="f133" fmla="*/ f101 1 f57"/>
                <a:gd name="f134" fmla="*/ f102 1 f58"/>
                <a:gd name="f135" fmla="*/ f103 1 f57"/>
                <a:gd name="f136" fmla="*/ f104 1 f58"/>
                <a:gd name="f137" fmla="*/ f105 1 f57"/>
                <a:gd name="f138" fmla="*/ f106 1 f58"/>
                <a:gd name="f139" fmla="*/ f107 1 f58"/>
                <a:gd name="f140" fmla="*/ f108 1 f57"/>
                <a:gd name="f141" fmla="*/ f109 1 f58"/>
                <a:gd name="f142" fmla="*/ f110 1 f58"/>
                <a:gd name="f143" fmla="*/ f111 1 f57"/>
                <a:gd name="f144" fmla="*/ f112 1 f57"/>
                <a:gd name="f145" fmla="*/ f113 1 f58"/>
                <a:gd name="f146" fmla="*/ f114 f52 1"/>
                <a:gd name="f147" fmla="*/ f115 f52 1"/>
                <a:gd name="f148" fmla="*/ f117 f53 1"/>
                <a:gd name="f149" fmla="*/ f116 f53 1"/>
                <a:gd name="f150" fmla="*/ f119 f52 1"/>
                <a:gd name="f151" fmla="*/ f120 f53 1"/>
                <a:gd name="f152" fmla="*/ f121 f52 1"/>
                <a:gd name="f153" fmla="*/ f122 f53 1"/>
                <a:gd name="f154" fmla="*/ f123 f52 1"/>
                <a:gd name="f155" fmla="*/ f124 f53 1"/>
                <a:gd name="f156" fmla="*/ f125 f52 1"/>
                <a:gd name="f157" fmla="*/ f126 f53 1"/>
                <a:gd name="f158" fmla="*/ f127 f52 1"/>
                <a:gd name="f159" fmla="*/ f128 f53 1"/>
                <a:gd name="f160" fmla="*/ f129 f52 1"/>
                <a:gd name="f161" fmla="*/ f130 f53 1"/>
                <a:gd name="f162" fmla="*/ f131 f52 1"/>
                <a:gd name="f163" fmla="*/ f132 f53 1"/>
                <a:gd name="f164" fmla="*/ f133 f52 1"/>
                <a:gd name="f165" fmla="*/ f134 f53 1"/>
                <a:gd name="f166" fmla="*/ f135 f52 1"/>
                <a:gd name="f167" fmla="*/ f136 f53 1"/>
                <a:gd name="f168" fmla="*/ f137 f52 1"/>
                <a:gd name="f169" fmla="*/ f138 f53 1"/>
                <a:gd name="f170" fmla="*/ f139 f53 1"/>
                <a:gd name="f171" fmla="*/ f140 f52 1"/>
                <a:gd name="f172" fmla="*/ f141 f53 1"/>
                <a:gd name="f173" fmla="*/ f142 f53 1"/>
                <a:gd name="f174" fmla="*/ f143 f52 1"/>
                <a:gd name="f175" fmla="*/ f144 f52 1"/>
                <a:gd name="f176" fmla="*/ f145 f53 1"/>
              </a:gdLst>
              <a:ahLst/>
              <a:cxnLst>
                <a:cxn ang="3cd4">
                  <a:pos x="hc" y="t"/>
                </a:cxn>
                <a:cxn ang="0">
                  <a:pos x="r" y="vc"/>
                </a:cxn>
                <a:cxn ang="cd4">
                  <a:pos x="hc" y="b"/>
                </a:cxn>
                <a:cxn ang="cd2">
                  <a:pos x="l" y="vc"/>
                </a:cxn>
                <a:cxn ang="f118">
                  <a:pos x="f150" y="f151"/>
                </a:cxn>
                <a:cxn ang="f118">
                  <a:pos x="f152" y="f153"/>
                </a:cxn>
                <a:cxn ang="f118">
                  <a:pos x="f154" y="f155"/>
                </a:cxn>
                <a:cxn ang="f118">
                  <a:pos x="f156" y="f157"/>
                </a:cxn>
                <a:cxn ang="f118">
                  <a:pos x="f158" y="f159"/>
                </a:cxn>
                <a:cxn ang="f118">
                  <a:pos x="f160" y="f161"/>
                </a:cxn>
                <a:cxn ang="f118">
                  <a:pos x="f162" y="f163"/>
                </a:cxn>
                <a:cxn ang="f118">
                  <a:pos x="f164" y="f165"/>
                </a:cxn>
                <a:cxn ang="f118">
                  <a:pos x="f166" y="f167"/>
                </a:cxn>
                <a:cxn ang="f118">
                  <a:pos x="f168" y="f169"/>
                </a:cxn>
                <a:cxn ang="f118">
                  <a:pos x="f164" y="f170"/>
                </a:cxn>
                <a:cxn ang="f118">
                  <a:pos x="f171" y="f172"/>
                </a:cxn>
                <a:cxn ang="f118">
                  <a:pos x="f168" y="f173"/>
                </a:cxn>
                <a:cxn ang="f118">
                  <a:pos x="f174" y="f173"/>
                </a:cxn>
                <a:cxn ang="f118">
                  <a:pos x="f175" y="f176"/>
                </a:cxn>
                <a:cxn ang="f118">
                  <a:pos x="f150" y="f151"/>
                </a:cxn>
                <a:cxn ang="f118">
                  <a:pos x="f150" y="f151"/>
                </a:cxn>
              </a:cxnLst>
              <a:rect l="f146" t="f149" r="f147" b="f148"/>
              <a:pathLst>
                <a:path w="175" h="164">
                  <a:moveTo>
                    <a:pt x="f8" y="f9"/>
                  </a:moveTo>
                  <a:cubicBezTo>
                    <a:pt x="f8" y="f9"/>
                    <a:pt x="f6" y="f10"/>
                    <a:pt x="f11" y="f12"/>
                  </a:cubicBezTo>
                  <a:cubicBezTo>
                    <a:pt x="f13" y="f14"/>
                    <a:pt x="f15" y="f16"/>
                    <a:pt x="f15" y="f16"/>
                  </a:cubicBezTo>
                  <a:cubicBezTo>
                    <a:pt x="f17" y="f18"/>
                    <a:pt x="f17" y="f18"/>
                    <a:pt x="f17" y="f18"/>
                  </a:cubicBezTo>
                  <a:cubicBezTo>
                    <a:pt x="f17" y="f18"/>
                    <a:pt x="f19" y="f20"/>
                    <a:pt x="f21" y="f22"/>
                  </a:cubicBezTo>
                  <a:cubicBezTo>
                    <a:pt x="f23" y="f7"/>
                    <a:pt x="f24" y="f25"/>
                    <a:pt x="f24" y="f25"/>
                  </a:cubicBezTo>
                  <a:cubicBezTo>
                    <a:pt x="f24" y="f25"/>
                    <a:pt x="f26" y="f27"/>
                    <a:pt x="f12" y="f28"/>
                  </a:cubicBezTo>
                  <a:cubicBezTo>
                    <a:pt x="f23" y="f29"/>
                    <a:pt x="f30" y="f31"/>
                    <a:pt x="f32" y="f33"/>
                  </a:cubicBezTo>
                  <a:cubicBezTo>
                    <a:pt x="f34" y="f35"/>
                    <a:pt x="f5" y="f36"/>
                    <a:pt x="f5" y="f36"/>
                  </a:cubicBezTo>
                  <a:cubicBezTo>
                    <a:pt x="f37" y="f38"/>
                    <a:pt x="f37" y="f38"/>
                    <a:pt x="f37" y="f38"/>
                  </a:cubicBezTo>
                  <a:cubicBezTo>
                    <a:pt x="f32" y="f39"/>
                    <a:pt x="f32" y="f39"/>
                    <a:pt x="f32" y="f39"/>
                  </a:cubicBezTo>
                  <a:cubicBezTo>
                    <a:pt x="f32" y="f39"/>
                    <a:pt x="f40" y="f41"/>
                    <a:pt x="f42" y="f43"/>
                  </a:cubicBezTo>
                  <a:cubicBezTo>
                    <a:pt x="f44" y="f45"/>
                    <a:pt x="f37" y="f46"/>
                    <a:pt x="f37" y="f46"/>
                  </a:cubicBezTo>
                  <a:cubicBezTo>
                    <a:pt x="f37" y="f46"/>
                    <a:pt x="f47" y="f5"/>
                    <a:pt x="f33" y="f46"/>
                  </a:cubicBezTo>
                  <a:cubicBezTo>
                    <a:pt x="f16" y="f48"/>
                    <a:pt x="f49" y="f50"/>
                    <a:pt x="f49" y="f50"/>
                  </a:cubicBezTo>
                  <a:cubicBezTo>
                    <a:pt x="f8" y="f9"/>
                    <a:pt x="f8" y="f9"/>
                    <a:pt x="f8" y="f9"/>
                  </a:cubicBezTo>
                  <a:cubicBezTo>
                    <a:pt x="f8" y="f9"/>
                    <a:pt x="f8" y="f9"/>
                    <a:pt x="f8" y="f9"/>
                  </a:cubicBezTo>
                  <a:close/>
                </a:path>
              </a:pathLst>
            </a:custGeom>
            <a:solidFill>
              <a:srgbClr val="FFF7D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8" name="Freeform 69">
              <a:extLst>
                <a:ext uri="{FF2B5EF4-FFF2-40B4-BE49-F238E27FC236}">
                  <a16:creationId xmlns:a16="http://schemas.microsoft.com/office/drawing/2014/main" id="{C116A5E1-8FA8-42D3-B886-05DEB7558277}"/>
                </a:ext>
              </a:extLst>
            </p:cNvPr>
            <p:cNvSpPr/>
            <p:nvPr/>
          </p:nvSpPr>
          <p:spPr>
            <a:xfrm>
              <a:off x="11689012" y="947574"/>
              <a:ext cx="376028" cy="379128"/>
            </a:xfrm>
            <a:custGeom>
              <a:avLst/>
              <a:gdLst>
                <a:gd name="f0" fmla="val 10800000"/>
                <a:gd name="f1" fmla="val 5400000"/>
                <a:gd name="f2" fmla="val 180"/>
                <a:gd name="f3" fmla="val w"/>
                <a:gd name="f4" fmla="val h"/>
                <a:gd name="f5" fmla="val 0"/>
                <a:gd name="f6" fmla="val 154"/>
                <a:gd name="f7" fmla="val 155"/>
                <a:gd name="f8" fmla="val 131"/>
                <a:gd name="f9" fmla="val 44"/>
                <a:gd name="f10" fmla="val 103"/>
                <a:gd name="f11" fmla="val 84"/>
                <a:gd name="f12" fmla="val 9"/>
                <a:gd name="f13" fmla="val 96"/>
                <a:gd name="f14" fmla="val 16"/>
                <a:gd name="f15" fmla="val 98"/>
                <a:gd name="f16" fmla="val 32"/>
                <a:gd name="f17" fmla="val 53"/>
                <a:gd name="f18" fmla="val 15"/>
                <a:gd name="f19" fmla="val 31"/>
                <a:gd name="f20" fmla="val 29"/>
                <a:gd name="f21" fmla="val 49"/>
                <a:gd name="f22" fmla="val 38"/>
                <a:gd name="f23" fmla="val 81"/>
                <a:gd name="f24" fmla="val 62"/>
                <a:gd name="f25" fmla="val 94"/>
                <a:gd name="f26" fmla="val 106"/>
                <a:gd name="f27" fmla="val 26"/>
                <a:gd name="f28" fmla="val 116"/>
                <a:gd name="f29" fmla="val 69"/>
                <a:gd name="f30" fmla="val 108"/>
                <a:gd name="f31" fmla="val 92"/>
                <a:gd name="f32" fmla="val 110"/>
                <a:gd name="f33" fmla="val 88"/>
                <a:gd name="f34" fmla="val 142"/>
                <a:gd name="f35" fmla="val 120"/>
                <a:gd name="f36" fmla="val 140"/>
                <a:gd name="f37" fmla="val 87"/>
                <a:gd name="f38" fmla="val 90"/>
                <a:gd name="f39" fmla="val 102"/>
                <a:gd name="f40" fmla="val 115"/>
                <a:gd name="f41" fmla="val 144"/>
                <a:gd name="f42" fmla="val 66"/>
                <a:gd name="f43" fmla="val 133"/>
                <a:gd name="f44" fmla="val 45"/>
                <a:gd name="f45" fmla="+- 0 0 -90"/>
                <a:gd name="f46" fmla="*/ f3 1 154"/>
                <a:gd name="f47" fmla="*/ f4 1 155"/>
                <a:gd name="f48" fmla="+- f7 0 f5"/>
                <a:gd name="f49" fmla="+- f6 0 f5"/>
                <a:gd name="f50" fmla="*/ f45 f0 1"/>
                <a:gd name="f51" fmla="*/ f49 1 154"/>
                <a:gd name="f52" fmla="*/ f48 1 155"/>
                <a:gd name="f53" fmla="*/ 131 f49 1"/>
                <a:gd name="f54" fmla="*/ 44 f48 1"/>
                <a:gd name="f55" fmla="*/ 84 f49 1"/>
                <a:gd name="f56" fmla="*/ 9 f48 1"/>
                <a:gd name="f57" fmla="*/ 98 f49 1"/>
                <a:gd name="f58" fmla="*/ 32 f48 1"/>
                <a:gd name="f59" fmla="*/ 31 f49 1"/>
                <a:gd name="f60" fmla="*/ 29 f48 1"/>
                <a:gd name="f61" fmla="*/ 81 f49 1"/>
                <a:gd name="f62" fmla="*/ 62 f48 1"/>
                <a:gd name="f63" fmla="*/ 0 f49 1"/>
                <a:gd name="f64" fmla="*/ 106 f48 1"/>
                <a:gd name="f65" fmla="*/ 92 f49 1"/>
                <a:gd name="f66" fmla="*/ 98 f48 1"/>
                <a:gd name="f67" fmla="*/ 155 f48 1"/>
                <a:gd name="f68" fmla="*/ 81 f48 1"/>
                <a:gd name="f69" fmla="*/ 142 f49 1"/>
                <a:gd name="f70" fmla="*/ 115 f48 1"/>
                <a:gd name="f71" fmla="*/ 133 f49 1"/>
                <a:gd name="f72" fmla="*/ 45 f48 1"/>
                <a:gd name="f73" fmla="*/ f50 1 f2"/>
                <a:gd name="f74" fmla="*/ f53 1 154"/>
                <a:gd name="f75" fmla="*/ f54 1 155"/>
                <a:gd name="f76" fmla="*/ f55 1 154"/>
                <a:gd name="f77" fmla="*/ f56 1 155"/>
                <a:gd name="f78" fmla="*/ f57 1 154"/>
                <a:gd name="f79" fmla="*/ f58 1 155"/>
                <a:gd name="f80" fmla="*/ f59 1 154"/>
                <a:gd name="f81" fmla="*/ f60 1 155"/>
                <a:gd name="f82" fmla="*/ f61 1 154"/>
                <a:gd name="f83" fmla="*/ f62 1 155"/>
                <a:gd name="f84" fmla="*/ f63 1 154"/>
                <a:gd name="f85" fmla="*/ f64 1 155"/>
                <a:gd name="f86" fmla="*/ f65 1 154"/>
                <a:gd name="f87" fmla="*/ f66 1 155"/>
                <a:gd name="f88" fmla="*/ f67 1 155"/>
                <a:gd name="f89" fmla="*/ f68 1 155"/>
                <a:gd name="f90" fmla="*/ f69 1 154"/>
                <a:gd name="f91" fmla="*/ f70 1 155"/>
                <a:gd name="f92" fmla="*/ f71 1 154"/>
                <a:gd name="f93" fmla="*/ f72 1 155"/>
                <a:gd name="f94" fmla="*/ 0 1 f51"/>
                <a:gd name="f95" fmla="*/ f6 1 f51"/>
                <a:gd name="f96" fmla="*/ 0 1 f52"/>
                <a:gd name="f97" fmla="*/ f7 1 f52"/>
                <a:gd name="f98" fmla="+- f73 0 f1"/>
                <a:gd name="f99" fmla="*/ f74 1 f51"/>
                <a:gd name="f100" fmla="*/ f75 1 f52"/>
                <a:gd name="f101" fmla="*/ f76 1 f51"/>
                <a:gd name="f102" fmla="*/ f77 1 f52"/>
                <a:gd name="f103" fmla="*/ f78 1 f51"/>
                <a:gd name="f104" fmla="*/ f79 1 f52"/>
                <a:gd name="f105" fmla="*/ f80 1 f51"/>
                <a:gd name="f106" fmla="*/ f81 1 f52"/>
                <a:gd name="f107" fmla="*/ f82 1 f51"/>
                <a:gd name="f108" fmla="*/ f83 1 f52"/>
                <a:gd name="f109" fmla="*/ f84 1 f51"/>
                <a:gd name="f110" fmla="*/ f85 1 f52"/>
                <a:gd name="f111" fmla="*/ f86 1 f51"/>
                <a:gd name="f112" fmla="*/ f87 1 f52"/>
                <a:gd name="f113" fmla="*/ f88 1 f52"/>
                <a:gd name="f114" fmla="*/ f89 1 f52"/>
                <a:gd name="f115" fmla="*/ f90 1 f51"/>
                <a:gd name="f116" fmla="*/ f91 1 f52"/>
                <a:gd name="f117" fmla="*/ f92 1 f51"/>
                <a:gd name="f118" fmla="*/ f93 1 f52"/>
                <a:gd name="f119" fmla="*/ f94 f46 1"/>
                <a:gd name="f120" fmla="*/ f95 f46 1"/>
                <a:gd name="f121" fmla="*/ f97 f47 1"/>
                <a:gd name="f122" fmla="*/ f96 f47 1"/>
                <a:gd name="f123" fmla="*/ f99 f46 1"/>
                <a:gd name="f124" fmla="*/ f100 f47 1"/>
                <a:gd name="f125" fmla="*/ f101 f46 1"/>
                <a:gd name="f126" fmla="*/ f102 f47 1"/>
                <a:gd name="f127" fmla="*/ f103 f46 1"/>
                <a:gd name="f128" fmla="*/ f104 f47 1"/>
                <a:gd name="f129" fmla="*/ f105 f46 1"/>
                <a:gd name="f130" fmla="*/ f106 f47 1"/>
                <a:gd name="f131" fmla="*/ f107 f46 1"/>
                <a:gd name="f132" fmla="*/ f108 f47 1"/>
                <a:gd name="f133" fmla="*/ f109 f46 1"/>
                <a:gd name="f134" fmla="*/ f110 f47 1"/>
                <a:gd name="f135" fmla="*/ f111 f46 1"/>
                <a:gd name="f136" fmla="*/ f112 f47 1"/>
                <a:gd name="f137" fmla="*/ f113 f47 1"/>
                <a:gd name="f138" fmla="*/ f114 f47 1"/>
                <a:gd name="f139" fmla="*/ f115 f46 1"/>
                <a:gd name="f140" fmla="*/ f116 f47 1"/>
                <a:gd name="f141" fmla="*/ f117 f46 1"/>
                <a:gd name="f142" fmla="*/ f118 f47 1"/>
              </a:gdLst>
              <a:ahLst/>
              <a:cxnLst>
                <a:cxn ang="3cd4">
                  <a:pos x="hc" y="t"/>
                </a:cxn>
                <a:cxn ang="0">
                  <a:pos x="r" y="vc"/>
                </a:cxn>
                <a:cxn ang="cd4">
                  <a:pos x="hc" y="b"/>
                </a:cxn>
                <a:cxn ang="cd2">
                  <a:pos x="l" y="vc"/>
                </a:cxn>
                <a:cxn ang="f98">
                  <a:pos x="f123" y="f124"/>
                </a:cxn>
                <a:cxn ang="f98">
                  <a:pos x="f125" y="f126"/>
                </a:cxn>
                <a:cxn ang="f98">
                  <a:pos x="f127" y="f128"/>
                </a:cxn>
                <a:cxn ang="f98">
                  <a:pos x="f129" y="f130"/>
                </a:cxn>
                <a:cxn ang="f98">
                  <a:pos x="f131" y="f132"/>
                </a:cxn>
                <a:cxn ang="f98">
                  <a:pos x="f133" y="f134"/>
                </a:cxn>
                <a:cxn ang="f98">
                  <a:pos x="f135" y="f136"/>
                </a:cxn>
                <a:cxn ang="f98">
                  <a:pos x="f131" y="f137"/>
                </a:cxn>
                <a:cxn ang="f98">
                  <a:pos x="f123" y="f138"/>
                </a:cxn>
                <a:cxn ang="f98">
                  <a:pos x="f139" y="f140"/>
                </a:cxn>
                <a:cxn ang="f98">
                  <a:pos x="f141" y="f142"/>
                </a:cxn>
                <a:cxn ang="f98">
                  <a:pos x="f123" y="f124"/>
                </a:cxn>
                <a:cxn ang="f98">
                  <a:pos x="f123" y="f124"/>
                </a:cxn>
              </a:cxnLst>
              <a:rect l="f119" t="f122" r="f120" b="f121"/>
              <a:pathLst>
                <a:path w="154" h="155">
                  <a:moveTo>
                    <a:pt x="f8" y="f9"/>
                  </a:moveTo>
                  <a:cubicBezTo>
                    <a:pt x="f8" y="f9"/>
                    <a:pt x="f10" y="f5"/>
                    <a:pt x="f11" y="f12"/>
                  </a:cubicBezTo>
                  <a:cubicBezTo>
                    <a:pt x="f13" y="f14"/>
                    <a:pt x="f15" y="f16"/>
                    <a:pt x="f15" y="f16"/>
                  </a:cubicBezTo>
                  <a:cubicBezTo>
                    <a:pt x="f15" y="f16"/>
                    <a:pt x="f17" y="f18"/>
                    <a:pt x="f19" y="f20"/>
                  </a:cubicBezTo>
                  <a:cubicBezTo>
                    <a:pt x="f21" y="f22"/>
                    <a:pt x="f23" y="f24"/>
                    <a:pt x="f23" y="f24"/>
                  </a:cubicBezTo>
                  <a:cubicBezTo>
                    <a:pt x="f23" y="f24"/>
                    <a:pt x="f16" y="f25"/>
                    <a:pt x="f5" y="f26"/>
                  </a:cubicBezTo>
                  <a:cubicBezTo>
                    <a:pt x="f27" y="f28"/>
                    <a:pt x="f29" y="f30"/>
                    <a:pt x="f31" y="f15"/>
                  </a:cubicBezTo>
                  <a:cubicBezTo>
                    <a:pt x="f13" y="f32"/>
                    <a:pt x="f33" y="f34"/>
                    <a:pt x="f23" y="f7"/>
                  </a:cubicBezTo>
                  <a:cubicBezTo>
                    <a:pt x="f35" y="f36"/>
                    <a:pt x="f8" y="f37"/>
                    <a:pt x="f8" y="f23"/>
                  </a:cubicBezTo>
                  <a:cubicBezTo>
                    <a:pt x="f36" y="f38"/>
                    <a:pt x="f34" y="f39"/>
                    <a:pt x="f34" y="f40"/>
                  </a:cubicBezTo>
                  <a:cubicBezTo>
                    <a:pt x="f6" y="f15"/>
                    <a:pt x="f41" y="f42"/>
                    <a:pt x="f43" y="f44"/>
                  </a:cubicBezTo>
                  <a:cubicBezTo>
                    <a:pt x="f8" y="f9"/>
                    <a:pt x="f8" y="f9"/>
                    <a:pt x="f8" y="f9"/>
                  </a:cubicBezTo>
                  <a:cubicBezTo>
                    <a:pt x="f8" y="f9"/>
                    <a:pt x="f8" y="f9"/>
                    <a:pt x="f8" y="f9"/>
                  </a:cubicBezTo>
                  <a:close/>
                </a:path>
              </a:pathLst>
            </a:custGeom>
            <a:solidFill>
              <a:srgbClr val="FBBD4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9" name="Freeform 70">
              <a:extLst>
                <a:ext uri="{FF2B5EF4-FFF2-40B4-BE49-F238E27FC236}">
                  <a16:creationId xmlns:a16="http://schemas.microsoft.com/office/drawing/2014/main" id="{E4E25BE6-8EB2-4CBB-890C-20EEFFEE8CAB}"/>
                </a:ext>
              </a:extLst>
            </p:cNvPr>
            <p:cNvSpPr/>
            <p:nvPr/>
          </p:nvSpPr>
          <p:spPr>
            <a:xfrm>
              <a:off x="11787146" y="1067406"/>
              <a:ext cx="213841" cy="119832"/>
            </a:xfrm>
            <a:custGeom>
              <a:avLst/>
              <a:gdLst>
                <a:gd name="f0" fmla="val 10800000"/>
                <a:gd name="f1" fmla="val 5400000"/>
                <a:gd name="f2" fmla="val 180"/>
                <a:gd name="f3" fmla="val w"/>
                <a:gd name="f4" fmla="val h"/>
                <a:gd name="f5" fmla="val 0"/>
                <a:gd name="f6" fmla="val 88"/>
                <a:gd name="f7" fmla="val 49"/>
                <a:gd name="f8" fmla="val 66"/>
                <a:gd name="f9" fmla="val 29"/>
                <a:gd name="f10" fmla="val 10"/>
                <a:gd name="f11" fmla="val 75"/>
                <a:gd name="f12" fmla="+- 0 0 -90"/>
                <a:gd name="f13" fmla="*/ f3 1 88"/>
                <a:gd name="f14" fmla="*/ f4 1 49"/>
                <a:gd name="f15" fmla="+- f7 0 f5"/>
                <a:gd name="f16" fmla="+- f6 0 f5"/>
                <a:gd name="f17" fmla="*/ f12 f0 1"/>
                <a:gd name="f18" fmla="*/ f16 1 88"/>
                <a:gd name="f19" fmla="*/ f15 1 49"/>
                <a:gd name="f20" fmla="*/ 88 f16 1"/>
                <a:gd name="f21" fmla="*/ 0 f15 1"/>
                <a:gd name="f22" fmla="*/ 0 f16 1"/>
                <a:gd name="f23" fmla="*/ 49 f15 1"/>
                <a:gd name="f24" fmla="*/ f17 1 f2"/>
                <a:gd name="f25" fmla="*/ f20 1 88"/>
                <a:gd name="f26" fmla="*/ f21 1 49"/>
                <a:gd name="f27" fmla="*/ f22 1 88"/>
                <a:gd name="f28" fmla="*/ f23 1 49"/>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88" h="49">
                  <a:moveTo>
                    <a:pt x="f6" y="f5"/>
                  </a:moveTo>
                  <a:cubicBezTo>
                    <a:pt x="f6" y="f5"/>
                    <a:pt x="f8" y="f9"/>
                    <a:pt x="f5" y="f7"/>
                  </a:cubicBezTo>
                  <a:cubicBezTo>
                    <a:pt x="f10" y="f7"/>
                    <a:pt x="f11" y="f9"/>
                    <a:pt x="f6" y="f5"/>
                  </a:cubicBezTo>
                  <a:close/>
                </a:path>
              </a:pathLst>
            </a:custGeom>
            <a:solidFill>
              <a:srgbClr val="B56A2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0" name="Freeform 71">
              <a:extLst>
                <a:ext uri="{FF2B5EF4-FFF2-40B4-BE49-F238E27FC236}">
                  <a16:creationId xmlns:a16="http://schemas.microsoft.com/office/drawing/2014/main" id="{0F454B77-FB21-4998-B2C8-2F0009FAFB55}"/>
                </a:ext>
              </a:extLst>
            </p:cNvPr>
            <p:cNvSpPr/>
            <p:nvPr/>
          </p:nvSpPr>
          <p:spPr>
            <a:xfrm>
              <a:off x="11925577" y="1116994"/>
              <a:ext cx="60944" cy="155987"/>
            </a:xfrm>
            <a:custGeom>
              <a:avLst/>
              <a:gdLst>
                <a:gd name="f0" fmla="val 10800000"/>
                <a:gd name="f1" fmla="val 5400000"/>
                <a:gd name="f2" fmla="val 180"/>
                <a:gd name="f3" fmla="val w"/>
                <a:gd name="f4" fmla="val h"/>
                <a:gd name="f5" fmla="val 0"/>
                <a:gd name="f6" fmla="val 25"/>
                <a:gd name="f7" fmla="val 64"/>
                <a:gd name="f8" fmla="val 18"/>
                <a:gd name="f9" fmla="val 22"/>
                <a:gd name="f10" fmla="val 24"/>
                <a:gd name="f11" fmla="val 5"/>
                <a:gd name="f12" fmla="val 59"/>
                <a:gd name="f13" fmla="val 20"/>
                <a:gd name="f14" fmla="+- 0 0 -90"/>
                <a:gd name="f15" fmla="*/ f3 1 25"/>
                <a:gd name="f16" fmla="*/ f4 1 64"/>
                <a:gd name="f17" fmla="+- f7 0 f5"/>
                <a:gd name="f18" fmla="+- f6 0 f5"/>
                <a:gd name="f19" fmla="*/ f14 f0 1"/>
                <a:gd name="f20" fmla="*/ f18 1 25"/>
                <a:gd name="f21" fmla="*/ f17 1 64"/>
                <a:gd name="f22" fmla="*/ 18 f18 1"/>
                <a:gd name="f23" fmla="*/ 0 f17 1"/>
                <a:gd name="f24" fmla="*/ 0 f18 1"/>
                <a:gd name="f25" fmla="*/ 64 f17 1"/>
                <a:gd name="f26" fmla="*/ f19 1 f2"/>
                <a:gd name="f27" fmla="*/ f22 1 25"/>
                <a:gd name="f28" fmla="*/ f23 1 64"/>
                <a:gd name="f29" fmla="*/ f24 1 25"/>
                <a:gd name="f30" fmla="*/ f25 1 64"/>
                <a:gd name="f31" fmla="*/ 0 1 f20"/>
                <a:gd name="f32" fmla="*/ f6 1 f20"/>
                <a:gd name="f33" fmla="*/ 0 1 f21"/>
                <a:gd name="f34" fmla="*/ f7 1 f21"/>
                <a:gd name="f35" fmla="+- f26 0 f1"/>
                <a:gd name="f36" fmla="*/ f27 1 f20"/>
                <a:gd name="f37" fmla="*/ f28 1 f21"/>
                <a:gd name="f38" fmla="*/ f29 1 f20"/>
                <a:gd name="f39" fmla="*/ f30 1 f21"/>
                <a:gd name="f40" fmla="*/ f31 f15 1"/>
                <a:gd name="f41" fmla="*/ f32 f15 1"/>
                <a:gd name="f42" fmla="*/ f34 f16 1"/>
                <a:gd name="f43" fmla="*/ f33 f16 1"/>
                <a:gd name="f44" fmla="*/ f36 f15 1"/>
                <a:gd name="f45" fmla="*/ f37 f16 1"/>
                <a:gd name="f46" fmla="*/ f38 f15 1"/>
                <a:gd name="f47" fmla="*/ f39 f16 1"/>
              </a:gdLst>
              <a:ahLst/>
              <a:cxnLst>
                <a:cxn ang="3cd4">
                  <a:pos x="hc" y="t"/>
                </a:cxn>
                <a:cxn ang="0">
                  <a:pos x="r" y="vc"/>
                </a:cxn>
                <a:cxn ang="cd4">
                  <a:pos x="hc" y="b"/>
                </a:cxn>
                <a:cxn ang="cd2">
                  <a:pos x="l" y="vc"/>
                </a:cxn>
                <a:cxn ang="f35">
                  <a:pos x="f44" y="f45"/>
                </a:cxn>
                <a:cxn ang="f35">
                  <a:pos x="f46" y="f47"/>
                </a:cxn>
                <a:cxn ang="f35">
                  <a:pos x="f44" y="f45"/>
                </a:cxn>
              </a:cxnLst>
              <a:rect l="f40" t="f43" r="f41" b="f42"/>
              <a:pathLst>
                <a:path w="25" h="64">
                  <a:moveTo>
                    <a:pt x="f8" y="f5"/>
                  </a:moveTo>
                  <a:cubicBezTo>
                    <a:pt x="f8" y="f5"/>
                    <a:pt x="f9" y="f10"/>
                    <a:pt x="f5" y="f7"/>
                  </a:cubicBezTo>
                  <a:cubicBezTo>
                    <a:pt x="f11" y="f12"/>
                    <a:pt x="f6" y="f13"/>
                    <a:pt x="f8" y="f5"/>
                  </a:cubicBezTo>
                  <a:close/>
                </a:path>
              </a:pathLst>
            </a:custGeom>
            <a:solidFill>
              <a:srgbClr val="B56A2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1" name="Freeform 72">
              <a:extLst>
                <a:ext uri="{FF2B5EF4-FFF2-40B4-BE49-F238E27FC236}">
                  <a16:creationId xmlns:a16="http://schemas.microsoft.com/office/drawing/2014/main" id="{E1486953-4507-4326-8A76-4C6F43A8D64F}"/>
                </a:ext>
              </a:extLst>
            </p:cNvPr>
            <p:cNvSpPr/>
            <p:nvPr/>
          </p:nvSpPr>
          <p:spPr>
            <a:xfrm>
              <a:off x="12006154" y="1094262"/>
              <a:ext cx="39255" cy="92976"/>
            </a:xfrm>
            <a:custGeom>
              <a:avLst/>
              <a:gdLst>
                <a:gd name="f0" fmla="val 10800000"/>
                <a:gd name="f1" fmla="val 5400000"/>
                <a:gd name="f2" fmla="val 180"/>
                <a:gd name="f3" fmla="val w"/>
                <a:gd name="f4" fmla="val h"/>
                <a:gd name="f5" fmla="val 0"/>
                <a:gd name="f6" fmla="val 16"/>
                <a:gd name="f7" fmla="val 38"/>
                <a:gd name="f8" fmla="val 11"/>
                <a:gd name="f9" fmla="val 10"/>
                <a:gd name="f10" fmla="val 15"/>
                <a:gd name="f11" fmla="val 33"/>
                <a:gd name="f12" fmla="val 7"/>
                <a:gd name="f13" fmla="+- 0 0 -90"/>
                <a:gd name="f14" fmla="*/ f3 1 16"/>
                <a:gd name="f15" fmla="*/ f4 1 38"/>
                <a:gd name="f16" fmla="+- f7 0 f5"/>
                <a:gd name="f17" fmla="+- f6 0 f5"/>
                <a:gd name="f18" fmla="*/ f13 f0 1"/>
                <a:gd name="f19" fmla="*/ f17 1 16"/>
                <a:gd name="f20" fmla="*/ f16 1 38"/>
                <a:gd name="f21" fmla="*/ 0 f17 1"/>
                <a:gd name="f22" fmla="*/ 0 f16 1"/>
                <a:gd name="f23" fmla="*/ 15 f17 1"/>
                <a:gd name="f24" fmla="*/ 38 f16 1"/>
                <a:gd name="f25" fmla="*/ f18 1 f2"/>
                <a:gd name="f26" fmla="*/ f21 1 16"/>
                <a:gd name="f27" fmla="*/ f22 1 38"/>
                <a:gd name="f28" fmla="*/ f23 1 16"/>
                <a:gd name="f29" fmla="*/ f24 1 38"/>
                <a:gd name="f30" fmla="*/ 0 1 f19"/>
                <a:gd name="f31" fmla="*/ f6 1 f19"/>
                <a:gd name="f32" fmla="*/ 0 1 f20"/>
                <a:gd name="f33" fmla="*/ f7 1 f20"/>
                <a:gd name="f34" fmla="+- f25 0 f1"/>
                <a:gd name="f35" fmla="*/ f26 1 f19"/>
                <a:gd name="f36" fmla="*/ f27 1 f20"/>
                <a:gd name="f37" fmla="*/ f28 1 f19"/>
                <a:gd name="f38" fmla="*/ f29 1 f20"/>
                <a:gd name="f39" fmla="*/ f30 f14 1"/>
                <a:gd name="f40" fmla="*/ f31 f14 1"/>
                <a:gd name="f41" fmla="*/ f33 f15 1"/>
                <a:gd name="f42" fmla="*/ f32 f15 1"/>
                <a:gd name="f43" fmla="*/ f35 f14 1"/>
                <a:gd name="f44" fmla="*/ f36 f15 1"/>
                <a:gd name="f45" fmla="*/ f37 f14 1"/>
                <a:gd name="f46" fmla="*/ f38 f15 1"/>
              </a:gdLst>
              <a:ahLst/>
              <a:cxnLst>
                <a:cxn ang="3cd4">
                  <a:pos x="hc" y="t"/>
                </a:cxn>
                <a:cxn ang="0">
                  <a:pos x="r" y="vc"/>
                </a:cxn>
                <a:cxn ang="cd4">
                  <a:pos x="hc" y="b"/>
                </a:cxn>
                <a:cxn ang="cd2">
                  <a:pos x="l" y="vc"/>
                </a:cxn>
                <a:cxn ang="f34">
                  <a:pos x="f43" y="f44"/>
                </a:cxn>
                <a:cxn ang="f34">
                  <a:pos x="f45" y="f46"/>
                </a:cxn>
                <a:cxn ang="f34">
                  <a:pos x="f43" y="f44"/>
                </a:cxn>
              </a:cxnLst>
              <a:rect l="f39" t="f42" r="f40" b="f41"/>
              <a:pathLst>
                <a:path w="16" h="38">
                  <a:moveTo>
                    <a:pt x="f5" y="f5"/>
                  </a:moveTo>
                  <a:cubicBezTo>
                    <a:pt x="f5" y="f5"/>
                    <a:pt x="f8" y="f9"/>
                    <a:pt x="f10" y="f7"/>
                  </a:cubicBezTo>
                  <a:cubicBezTo>
                    <a:pt x="f6" y="f11"/>
                    <a:pt x="f8" y="f12"/>
                    <a:pt x="f5" y="f5"/>
                  </a:cubicBezTo>
                  <a:close/>
                </a:path>
              </a:pathLst>
            </a:custGeom>
            <a:solidFill>
              <a:srgbClr val="B56A2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2" name="Freeform 73">
              <a:extLst>
                <a:ext uri="{FF2B5EF4-FFF2-40B4-BE49-F238E27FC236}">
                  <a16:creationId xmlns:a16="http://schemas.microsoft.com/office/drawing/2014/main" id="{15892C1D-8B76-4260-A62A-4CEB37A6A22F}"/>
                </a:ext>
              </a:extLst>
            </p:cNvPr>
            <p:cNvSpPr/>
            <p:nvPr/>
          </p:nvSpPr>
          <p:spPr>
            <a:xfrm>
              <a:off x="11930743" y="989929"/>
              <a:ext cx="55787" cy="80576"/>
            </a:xfrm>
            <a:custGeom>
              <a:avLst/>
              <a:gdLst>
                <a:gd name="f0" fmla="val 10800000"/>
                <a:gd name="f1" fmla="val 5400000"/>
                <a:gd name="f2" fmla="val 180"/>
                <a:gd name="f3" fmla="val w"/>
                <a:gd name="f4" fmla="val h"/>
                <a:gd name="f5" fmla="val 0"/>
                <a:gd name="f6" fmla="val 23"/>
                <a:gd name="f7" fmla="val 33"/>
                <a:gd name="f8" fmla="val 20"/>
                <a:gd name="f9" fmla="val 19"/>
                <a:gd name="f10" fmla="val 3"/>
                <a:gd name="f11" fmla="val 1"/>
                <a:gd name="f12" fmla="+- 0 0 -90"/>
                <a:gd name="f13" fmla="*/ f3 1 23"/>
                <a:gd name="f14" fmla="*/ f4 1 33"/>
                <a:gd name="f15" fmla="+- f7 0 f5"/>
                <a:gd name="f16" fmla="+- f6 0 f5"/>
                <a:gd name="f17" fmla="*/ f12 f0 1"/>
                <a:gd name="f18" fmla="*/ f16 1 23"/>
                <a:gd name="f19" fmla="*/ f15 1 33"/>
                <a:gd name="f20" fmla="*/ 23 f16 1"/>
                <a:gd name="f21" fmla="*/ 33 f15 1"/>
                <a:gd name="f22" fmla="*/ 0 f16 1"/>
                <a:gd name="f23" fmla="*/ 0 f15 1"/>
                <a:gd name="f24" fmla="*/ f17 1 f2"/>
                <a:gd name="f25" fmla="*/ f20 1 23"/>
                <a:gd name="f26" fmla="*/ f21 1 33"/>
                <a:gd name="f27" fmla="*/ f22 1 23"/>
                <a:gd name="f28" fmla="*/ f23 1 33"/>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23" h="33">
                  <a:moveTo>
                    <a:pt x="f6" y="f7"/>
                  </a:moveTo>
                  <a:cubicBezTo>
                    <a:pt x="f6" y="f7"/>
                    <a:pt x="f8" y="f9"/>
                    <a:pt x="f5" y="f5"/>
                  </a:cubicBezTo>
                  <a:cubicBezTo>
                    <a:pt x="f10" y="f11"/>
                    <a:pt x="f6" y="f8"/>
                    <a:pt x="f6" y="f7"/>
                  </a:cubicBezTo>
                  <a:close/>
                </a:path>
              </a:pathLst>
            </a:custGeom>
            <a:solidFill>
              <a:srgbClr val="B56A2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3" name="Freeform 74">
              <a:extLst>
                <a:ext uri="{FF2B5EF4-FFF2-40B4-BE49-F238E27FC236}">
                  <a16:creationId xmlns:a16="http://schemas.microsoft.com/office/drawing/2014/main" id="{4737BC72-5561-4337-8140-539645FD416F}"/>
                </a:ext>
              </a:extLst>
            </p:cNvPr>
            <p:cNvSpPr/>
            <p:nvPr/>
          </p:nvSpPr>
          <p:spPr>
            <a:xfrm>
              <a:off x="11810902" y="1018851"/>
              <a:ext cx="144621" cy="71277"/>
            </a:xfrm>
            <a:custGeom>
              <a:avLst/>
              <a:gdLst>
                <a:gd name="f0" fmla="val 10800000"/>
                <a:gd name="f1" fmla="val 5400000"/>
                <a:gd name="f2" fmla="val 180"/>
                <a:gd name="f3" fmla="val w"/>
                <a:gd name="f4" fmla="val h"/>
                <a:gd name="f5" fmla="val 0"/>
                <a:gd name="f6" fmla="val 59"/>
                <a:gd name="f7" fmla="val 29"/>
                <a:gd name="f8" fmla="val 44"/>
                <a:gd name="f9" fmla="val 10"/>
                <a:gd name="f10" fmla="val 6"/>
                <a:gd name="f11" fmla="val 50"/>
                <a:gd name="f12" fmla="+- 0 0 -90"/>
                <a:gd name="f13" fmla="*/ f3 1 59"/>
                <a:gd name="f14" fmla="*/ f4 1 29"/>
                <a:gd name="f15" fmla="+- f7 0 f5"/>
                <a:gd name="f16" fmla="+- f6 0 f5"/>
                <a:gd name="f17" fmla="*/ f12 f0 1"/>
                <a:gd name="f18" fmla="*/ f16 1 59"/>
                <a:gd name="f19" fmla="*/ f15 1 29"/>
                <a:gd name="f20" fmla="*/ 59 f16 1"/>
                <a:gd name="f21" fmla="*/ 29 f15 1"/>
                <a:gd name="f22" fmla="*/ 0 f16 1"/>
                <a:gd name="f23" fmla="*/ 0 f15 1"/>
                <a:gd name="f24" fmla="*/ f17 1 f2"/>
                <a:gd name="f25" fmla="*/ f20 1 59"/>
                <a:gd name="f26" fmla="*/ f21 1 29"/>
                <a:gd name="f27" fmla="*/ f22 1 59"/>
                <a:gd name="f28" fmla="*/ f23 1 29"/>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59" h="29">
                  <a:moveTo>
                    <a:pt x="f6" y="f7"/>
                  </a:moveTo>
                  <a:cubicBezTo>
                    <a:pt x="f6" y="f7"/>
                    <a:pt x="f8" y="f9"/>
                    <a:pt x="f5" y="f5"/>
                  </a:cubicBezTo>
                  <a:cubicBezTo>
                    <a:pt x="f10" y="f5"/>
                    <a:pt x="f11" y="f9"/>
                    <a:pt x="f6" y="f7"/>
                  </a:cubicBezTo>
                  <a:close/>
                </a:path>
              </a:pathLst>
            </a:custGeom>
            <a:solidFill>
              <a:srgbClr val="B56A2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grpSp>
      <p:grpSp>
        <p:nvGrpSpPr>
          <p:cNvPr id="14" name="Group 18">
            <a:extLst>
              <a:ext uri="{FF2B5EF4-FFF2-40B4-BE49-F238E27FC236}">
                <a16:creationId xmlns:a16="http://schemas.microsoft.com/office/drawing/2014/main" id="{0AB78F57-CF5A-4348-B251-E9277701F548}"/>
              </a:ext>
            </a:extLst>
          </p:cNvPr>
          <p:cNvGrpSpPr/>
          <p:nvPr/>
        </p:nvGrpSpPr>
        <p:grpSpPr>
          <a:xfrm>
            <a:off x="11308924" y="6212031"/>
            <a:ext cx="875474" cy="645968"/>
            <a:chOff x="11308924" y="6212031"/>
            <a:chExt cx="875474" cy="645968"/>
          </a:xfrm>
        </p:grpSpPr>
        <p:sp>
          <p:nvSpPr>
            <p:cNvPr id="15" name="Freeform 99">
              <a:extLst>
                <a:ext uri="{FF2B5EF4-FFF2-40B4-BE49-F238E27FC236}">
                  <a16:creationId xmlns:a16="http://schemas.microsoft.com/office/drawing/2014/main" id="{9F5C1100-8C18-44F0-B223-879221397A9A}"/>
                </a:ext>
              </a:extLst>
            </p:cNvPr>
            <p:cNvSpPr/>
            <p:nvPr/>
          </p:nvSpPr>
          <p:spPr>
            <a:xfrm>
              <a:off x="11308924" y="6212031"/>
              <a:ext cx="875473" cy="645968"/>
            </a:xfrm>
            <a:custGeom>
              <a:avLst/>
              <a:gdLst>
                <a:gd name="f0" fmla="val 10800000"/>
                <a:gd name="f1" fmla="val 5400000"/>
                <a:gd name="f2" fmla="val 180"/>
                <a:gd name="f3" fmla="val w"/>
                <a:gd name="f4" fmla="val h"/>
                <a:gd name="f5" fmla="val 0"/>
                <a:gd name="f6" fmla="val 549"/>
                <a:gd name="f7" fmla="val 405"/>
                <a:gd name="f8" fmla="val 95"/>
                <a:gd name="f9" fmla="val 512"/>
                <a:gd name="f10" fmla="val 64"/>
                <a:gd name="f11" fmla="val 466"/>
                <a:gd name="f12" fmla="val 54"/>
                <a:gd name="f13" fmla="val 485"/>
                <a:gd name="f14" fmla="val 101"/>
                <a:gd name="f15" fmla="val 488"/>
                <a:gd name="f16" fmla="val 132"/>
                <a:gd name="f17" fmla="val 395"/>
                <a:gd name="f18" fmla="val 259"/>
                <a:gd name="f19" fmla="val 41"/>
                <a:gd name="f20" fmla="val 358"/>
                <a:gd name="f21" fmla="val 241"/>
                <a:gd name="f22" fmla="val 229"/>
                <a:gd name="f23" fmla="val 28"/>
                <a:gd name="f24" fmla="val 268"/>
                <a:gd name="f25" fmla="val 96"/>
                <a:gd name="f26" fmla="val 324"/>
                <a:gd name="f27" fmla="val 138"/>
                <a:gd name="f28" fmla="val 199"/>
                <a:gd name="f29" fmla="val 388"/>
                <a:gd name="f30" fmla="val 248"/>
                <a:gd name="f31" fmla="+- 0 0 -90"/>
                <a:gd name="f32" fmla="*/ f3 1 549"/>
                <a:gd name="f33" fmla="*/ f4 1 405"/>
                <a:gd name="f34" fmla="+- f7 0 f5"/>
                <a:gd name="f35" fmla="+- f6 0 f5"/>
                <a:gd name="f36" fmla="*/ f31 f0 1"/>
                <a:gd name="f37" fmla="*/ f35 1 549"/>
                <a:gd name="f38" fmla="*/ f34 1 405"/>
                <a:gd name="f39" fmla="*/ 549 f35 1"/>
                <a:gd name="f40" fmla="*/ 95 f34 1"/>
                <a:gd name="f41" fmla="*/ 466 f35 1"/>
                <a:gd name="f42" fmla="*/ 54 f34 1"/>
                <a:gd name="f43" fmla="*/ 488 f35 1"/>
                <a:gd name="f44" fmla="*/ 132 f34 1"/>
                <a:gd name="f45" fmla="*/ 259 f35 1"/>
                <a:gd name="f46" fmla="*/ 41 f34 1"/>
                <a:gd name="f47" fmla="*/ 358 f35 1"/>
                <a:gd name="f48" fmla="*/ 241 f34 1"/>
                <a:gd name="f49" fmla="*/ 0 f35 1"/>
                <a:gd name="f50" fmla="*/ 229 f34 1"/>
                <a:gd name="f51" fmla="*/ 96 f35 1"/>
                <a:gd name="f52" fmla="*/ 324 f34 1"/>
                <a:gd name="f53" fmla="*/ 248 f35 1"/>
                <a:gd name="f54" fmla="*/ 405 f34 1"/>
                <a:gd name="f55" fmla="*/ f36 1 f2"/>
                <a:gd name="f56" fmla="*/ f39 1 549"/>
                <a:gd name="f57" fmla="*/ f40 1 405"/>
                <a:gd name="f58" fmla="*/ f41 1 549"/>
                <a:gd name="f59" fmla="*/ f42 1 405"/>
                <a:gd name="f60" fmla="*/ f43 1 549"/>
                <a:gd name="f61" fmla="*/ f44 1 405"/>
                <a:gd name="f62" fmla="*/ f45 1 549"/>
                <a:gd name="f63" fmla="*/ f46 1 405"/>
                <a:gd name="f64" fmla="*/ f47 1 549"/>
                <a:gd name="f65" fmla="*/ f48 1 405"/>
                <a:gd name="f66" fmla="*/ f49 1 549"/>
                <a:gd name="f67" fmla="*/ f50 1 405"/>
                <a:gd name="f68" fmla="*/ f51 1 549"/>
                <a:gd name="f69" fmla="*/ f52 1 405"/>
                <a:gd name="f70" fmla="*/ f53 1 549"/>
                <a:gd name="f71" fmla="*/ f54 1 405"/>
                <a:gd name="f72" fmla="*/ 0 1 f37"/>
                <a:gd name="f73" fmla="*/ f6 1 f37"/>
                <a:gd name="f74" fmla="*/ 0 1 f38"/>
                <a:gd name="f75" fmla="*/ f7 1 f38"/>
                <a:gd name="f76" fmla="+- f55 0 f1"/>
                <a:gd name="f77" fmla="*/ f56 1 f37"/>
                <a:gd name="f78" fmla="*/ f57 1 f38"/>
                <a:gd name="f79" fmla="*/ f58 1 f37"/>
                <a:gd name="f80" fmla="*/ f59 1 f38"/>
                <a:gd name="f81" fmla="*/ f60 1 f37"/>
                <a:gd name="f82" fmla="*/ f61 1 f38"/>
                <a:gd name="f83" fmla="*/ f62 1 f37"/>
                <a:gd name="f84" fmla="*/ f63 1 f38"/>
                <a:gd name="f85" fmla="*/ f64 1 f37"/>
                <a:gd name="f86" fmla="*/ f65 1 f38"/>
                <a:gd name="f87" fmla="*/ f66 1 f37"/>
                <a:gd name="f88" fmla="*/ f67 1 f38"/>
                <a:gd name="f89" fmla="*/ f68 1 f37"/>
                <a:gd name="f90" fmla="*/ f69 1 f38"/>
                <a:gd name="f91" fmla="*/ f70 1 f37"/>
                <a:gd name="f92" fmla="*/ f71 1 f38"/>
                <a:gd name="f93" fmla="*/ f72 f32 1"/>
                <a:gd name="f94" fmla="*/ f73 f32 1"/>
                <a:gd name="f95" fmla="*/ f75 f33 1"/>
                <a:gd name="f96" fmla="*/ f74 f33 1"/>
                <a:gd name="f97" fmla="*/ f77 f32 1"/>
                <a:gd name="f98" fmla="*/ f78 f33 1"/>
                <a:gd name="f99" fmla="*/ f79 f32 1"/>
                <a:gd name="f100" fmla="*/ f80 f33 1"/>
                <a:gd name="f101" fmla="*/ f81 f32 1"/>
                <a:gd name="f102" fmla="*/ f82 f33 1"/>
                <a:gd name="f103" fmla="*/ f83 f32 1"/>
                <a:gd name="f104" fmla="*/ f84 f33 1"/>
                <a:gd name="f105" fmla="*/ f85 f32 1"/>
                <a:gd name="f106" fmla="*/ f86 f33 1"/>
                <a:gd name="f107" fmla="*/ f87 f32 1"/>
                <a:gd name="f108" fmla="*/ f88 f33 1"/>
                <a:gd name="f109" fmla="*/ f89 f32 1"/>
                <a:gd name="f110" fmla="*/ f90 f33 1"/>
                <a:gd name="f111" fmla="*/ f91 f32 1"/>
                <a:gd name="f112" fmla="*/ f92 f33 1"/>
              </a:gdLst>
              <a:ahLst/>
              <a:cxnLst>
                <a:cxn ang="3cd4">
                  <a:pos x="hc" y="t"/>
                </a:cxn>
                <a:cxn ang="0">
                  <a:pos x="r" y="vc"/>
                </a:cxn>
                <a:cxn ang="cd4">
                  <a:pos x="hc" y="b"/>
                </a:cxn>
                <a:cxn ang="cd2">
                  <a:pos x="l" y="vc"/>
                </a:cxn>
                <a:cxn ang="f76">
                  <a:pos x="f97" y="f98"/>
                </a:cxn>
                <a:cxn ang="f76">
                  <a:pos x="f99" y="f100"/>
                </a:cxn>
                <a:cxn ang="f76">
                  <a:pos x="f101" y="f102"/>
                </a:cxn>
                <a:cxn ang="f76">
                  <a:pos x="f103" y="f104"/>
                </a:cxn>
                <a:cxn ang="f76">
                  <a:pos x="f105" y="f106"/>
                </a:cxn>
                <a:cxn ang="f76">
                  <a:pos x="f107" y="f108"/>
                </a:cxn>
                <a:cxn ang="f76">
                  <a:pos x="f109" y="f110"/>
                </a:cxn>
                <a:cxn ang="f76">
                  <a:pos x="f111" y="f112"/>
                </a:cxn>
                <a:cxn ang="f76">
                  <a:pos x="f97" y="f112"/>
                </a:cxn>
                <a:cxn ang="f76">
                  <a:pos x="f97" y="f98"/>
                </a:cxn>
                <a:cxn ang="f76">
                  <a:pos x="f97" y="f98"/>
                </a:cxn>
              </a:cxnLst>
              <a:rect l="f93" t="f96" r="f94" b="f95"/>
              <a:pathLst>
                <a:path w="549" h="405">
                  <a:moveTo>
                    <a:pt x="f6" y="f8"/>
                  </a:moveTo>
                  <a:cubicBezTo>
                    <a:pt x="f9" y="f10"/>
                    <a:pt x="f11" y="f12"/>
                    <a:pt x="f11" y="f12"/>
                  </a:cubicBezTo>
                  <a:cubicBezTo>
                    <a:pt x="f11" y="f12"/>
                    <a:pt x="f13" y="f14"/>
                    <a:pt x="f15" y="f16"/>
                  </a:cubicBezTo>
                  <a:cubicBezTo>
                    <a:pt x="f17" y="f5"/>
                    <a:pt x="f18" y="f19"/>
                    <a:pt x="f18" y="f19"/>
                  </a:cubicBezTo>
                  <a:cubicBezTo>
                    <a:pt x="f18" y="f19"/>
                    <a:pt x="f18" y="f19"/>
                    <a:pt x="f20" y="f21"/>
                  </a:cubicBezTo>
                  <a:cubicBezTo>
                    <a:pt x="f20" y="f21"/>
                    <a:pt x="f20" y="f21"/>
                    <a:pt x="f5" y="f22"/>
                  </a:cubicBezTo>
                  <a:cubicBezTo>
                    <a:pt x="f5" y="f22"/>
                    <a:pt x="f23" y="f24"/>
                    <a:pt x="f25" y="f26"/>
                  </a:cubicBezTo>
                  <a:cubicBezTo>
                    <a:pt x="f27" y="f20"/>
                    <a:pt x="f28" y="f29"/>
                    <a:pt x="f30" y="f7"/>
                  </a:cubicBezTo>
                  <a:cubicBezTo>
                    <a:pt x="f6" y="f7"/>
                    <a:pt x="f6" y="f7"/>
                    <a:pt x="f6" y="f7"/>
                  </a:cubicBezTo>
                  <a:cubicBezTo>
                    <a:pt x="f6" y="f8"/>
                    <a:pt x="f6" y="f8"/>
                    <a:pt x="f6" y="f8"/>
                  </a:cubicBezTo>
                  <a:cubicBezTo>
                    <a:pt x="f6" y="f8"/>
                    <a:pt x="f6" y="f8"/>
                    <a:pt x="f6" y="f8"/>
                  </a:cubicBezTo>
                  <a:close/>
                </a:path>
              </a:pathLst>
            </a:custGeom>
            <a:solidFill>
              <a:srgbClr val="FFF7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6" name="Freeform 100">
              <a:extLst>
                <a:ext uri="{FF2B5EF4-FFF2-40B4-BE49-F238E27FC236}">
                  <a16:creationId xmlns:a16="http://schemas.microsoft.com/office/drawing/2014/main" id="{F59DDF52-0D92-4F90-B027-A1EFD0241F84}"/>
                </a:ext>
              </a:extLst>
            </p:cNvPr>
            <p:cNvSpPr/>
            <p:nvPr/>
          </p:nvSpPr>
          <p:spPr>
            <a:xfrm>
              <a:off x="11401397" y="6301807"/>
              <a:ext cx="782991" cy="556192"/>
            </a:xfrm>
            <a:custGeom>
              <a:avLst/>
              <a:gdLst>
                <a:gd name="f0" fmla="val 10800000"/>
                <a:gd name="f1" fmla="val 5400000"/>
                <a:gd name="f2" fmla="val 180"/>
                <a:gd name="f3" fmla="val w"/>
                <a:gd name="f4" fmla="val h"/>
                <a:gd name="f5" fmla="val 0"/>
                <a:gd name="f6" fmla="val 491"/>
                <a:gd name="f7" fmla="val 349"/>
                <a:gd name="f8" fmla="val 64"/>
                <a:gd name="f9" fmla="val 480"/>
                <a:gd name="f10" fmla="val 49"/>
                <a:gd name="f11" fmla="val 466"/>
                <a:gd name="f12" fmla="val 39"/>
                <a:gd name="f13" fmla="val 449"/>
                <a:gd name="f14" fmla="val 37"/>
                <a:gd name="f15" fmla="val 475"/>
                <a:gd name="f16" fmla="val 84"/>
                <a:gd name="f17" fmla="val 455"/>
                <a:gd name="f18" fmla="val 142"/>
                <a:gd name="f19" fmla="val 341"/>
                <a:gd name="f20" fmla="val 242"/>
                <a:gd name="f21" fmla="val 3"/>
                <a:gd name="f22" fmla="val 285"/>
                <a:gd name="f23" fmla="val 66"/>
                <a:gd name="f24" fmla="val 205"/>
                <a:gd name="f25" fmla="val 125"/>
                <a:gd name="f26" fmla="val 214"/>
                <a:gd name="f27" fmla="val 196"/>
                <a:gd name="f28" fmla="val 65"/>
                <a:gd name="f29" fmla="val 275"/>
                <a:gd name="f30" fmla="val 219"/>
                <a:gd name="f31" fmla="val 330"/>
                <a:gd name="f32" fmla="val 310"/>
                <a:gd name="f33" fmla="val 340"/>
                <a:gd name="f34" fmla="val 343"/>
                <a:gd name="f35" fmla="val 309"/>
                <a:gd name="f36" fmla="val 346"/>
                <a:gd name="f37" fmla="val 308"/>
                <a:gd name="f38" fmla="+- 0 0 -90"/>
                <a:gd name="f39" fmla="*/ f3 1 491"/>
                <a:gd name="f40" fmla="*/ f4 1 349"/>
                <a:gd name="f41" fmla="+- f7 0 f5"/>
                <a:gd name="f42" fmla="+- f6 0 f5"/>
                <a:gd name="f43" fmla="*/ f38 f0 1"/>
                <a:gd name="f44" fmla="*/ f42 1 491"/>
                <a:gd name="f45" fmla="*/ f41 1 349"/>
                <a:gd name="f46" fmla="*/ 491 f42 1"/>
                <a:gd name="f47" fmla="*/ 64 f41 1"/>
                <a:gd name="f48" fmla="*/ 449 f42 1"/>
                <a:gd name="f49" fmla="*/ 37 f41 1"/>
                <a:gd name="f50" fmla="*/ 455 f42 1"/>
                <a:gd name="f51" fmla="*/ 142 f41 1"/>
                <a:gd name="f52" fmla="*/ 242 f42 1"/>
                <a:gd name="f53" fmla="*/ 3 f41 1"/>
                <a:gd name="f54" fmla="*/ 341 f42 1"/>
                <a:gd name="f55" fmla="*/ 205 f41 1"/>
                <a:gd name="f56" fmla="*/ 0 f42 1"/>
                <a:gd name="f57" fmla="*/ 196 f41 1"/>
                <a:gd name="f58" fmla="*/ 310 f42 1"/>
                <a:gd name="f59" fmla="*/ 340 f41 1"/>
                <a:gd name="f60" fmla="*/ 308 f42 1"/>
                <a:gd name="f61" fmla="*/ 349 f41 1"/>
                <a:gd name="f62" fmla="*/ f43 1 f2"/>
                <a:gd name="f63" fmla="*/ f46 1 491"/>
                <a:gd name="f64" fmla="*/ f47 1 349"/>
                <a:gd name="f65" fmla="*/ f48 1 491"/>
                <a:gd name="f66" fmla="*/ f49 1 349"/>
                <a:gd name="f67" fmla="*/ f50 1 491"/>
                <a:gd name="f68" fmla="*/ f51 1 349"/>
                <a:gd name="f69" fmla="*/ f52 1 491"/>
                <a:gd name="f70" fmla="*/ f53 1 349"/>
                <a:gd name="f71" fmla="*/ f54 1 491"/>
                <a:gd name="f72" fmla="*/ f55 1 349"/>
                <a:gd name="f73" fmla="*/ f56 1 491"/>
                <a:gd name="f74" fmla="*/ f57 1 349"/>
                <a:gd name="f75" fmla="*/ f58 1 491"/>
                <a:gd name="f76" fmla="*/ f59 1 349"/>
                <a:gd name="f77" fmla="*/ f60 1 491"/>
                <a:gd name="f78" fmla="*/ f61 1 349"/>
                <a:gd name="f79" fmla="*/ 0 1 f44"/>
                <a:gd name="f80" fmla="*/ f6 1 f44"/>
                <a:gd name="f81" fmla="*/ 0 1 f45"/>
                <a:gd name="f82" fmla="*/ f7 1 f45"/>
                <a:gd name="f83" fmla="+- f62 0 f1"/>
                <a:gd name="f84" fmla="*/ f63 1 f44"/>
                <a:gd name="f85" fmla="*/ f64 1 f45"/>
                <a:gd name="f86" fmla="*/ f65 1 f44"/>
                <a:gd name="f87" fmla="*/ f66 1 f45"/>
                <a:gd name="f88" fmla="*/ f67 1 f44"/>
                <a:gd name="f89" fmla="*/ f68 1 f45"/>
                <a:gd name="f90" fmla="*/ f69 1 f44"/>
                <a:gd name="f91" fmla="*/ f70 1 f45"/>
                <a:gd name="f92" fmla="*/ f71 1 f44"/>
                <a:gd name="f93" fmla="*/ f72 1 f45"/>
                <a:gd name="f94" fmla="*/ f73 1 f44"/>
                <a:gd name="f95" fmla="*/ f74 1 f45"/>
                <a:gd name="f96" fmla="*/ f75 1 f44"/>
                <a:gd name="f97" fmla="*/ f76 1 f45"/>
                <a:gd name="f98" fmla="*/ f77 1 f44"/>
                <a:gd name="f99" fmla="*/ f78 1 f45"/>
                <a:gd name="f100" fmla="*/ f79 f39 1"/>
                <a:gd name="f101" fmla="*/ f80 f39 1"/>
                <a:gd name="f102" fmla="*/ f82 f40 1"/>
                <a:gd name="f103" fmla="*/ f81 f40 1"/>
                <a:gd name="f104" fmla="*/ f84 f39 1"/>
                <a:gd name="f105" fmla="*/ f85 f40 1"/>
                <a:gd name="f106" fmla="*/ f86 f39 1"/>
                <a:gd name="f107" fmla="*/ f87 f40 1"/>
                <a:gd name="f108" fmla="*/ f88 f39 1"/>
                <a:gd name="f109" fmla="*/ f89 f40 1"/>
                <a:gd name="f110" fmla="*/ f90 f39 1"/>
                <a:gd name="f111" fmla="*/ f91 f40 1"/>
                <a:gd name="f112" fmla="*/ f92 f39 1"/>
                <a:gd name="f113" fmla="*/ f93 f40 1"/>
                <a:gd name="f114" fmla="*/ f94 f39 1"/>
                <a:gd name="f115" fmla="*/ f95 f40 1"/>
                <a:gd name="f116" fmla="*/ f96 f39 1"/>
                <a:gd name="f117" fmla="*/ f97 f40 1"/>
                <a:gd name="f118" fmla="*/ f98 f39 1"/>
                <a:gd name="f119" fmla="*/ f99 f40 1"/>
              </a:gdLst>
              <a:ahLst/>
              <a:cxnLst>
                <a:cxn ang="3cd4">
                  <a:pos x="hc" y="t"/>
                </a:cxn>
                <a:cxn ang="0">
                  <a:pos x="r" y="vc"/>
                </a:cxn>
                <a:cxn ang="cd4">
                  <a:pos x="hc" y="b"/>
                </a:cxn>
                <a:cxn ang="cd2">
                  <a:pos x="l" y="vc"/>
                </a:cxn>
                <a:cxn ang="f83">
                  <a:pos x="f104" y="f105"/>
                </a:cxn>
                <a:cxn ang="f83">
                  <a:pos x="f106" y="f107"/>
                </a:cxn>
                <a:cxn ang="f83">
                  <a:pos x="f108" y="f109"/>
                </a:cxn>
                <a:cxn ang="f83">
                  <a:pos x="f110" y="f111"/>
                </a:cxn>
                <a:cxn ang="f83">
                  <a:pos x="f112" y="f113"/>
                </a:cxn>
                <a:cxn ang="f83">
                  <a:pos x="f114" y="f115"/>
                </a:cxn>
                <a:cxn ang="f83">
                  <a:pos x="f116" y="f117"/>
                </a:cxn>
                <a:cxn ang="f83">
                  <a:pos x="f118" y="f119"/>
                </a:cxn>
                <a:cxn ang="f83">
                  <a:pos x="f104" y="f119"/>
                </a:cxn>
                <a:cxn ang="f83">
                  <a:pos x="f104" y="f105"/>
                </a:cxn>
                <a:cxn ang="f83">
                  <a:pos x="f104" y="f105"/>
                </a:cxn>
              </a:cxnLst>
              <a:rect l="f100" t="f103" r="f101" b="f102"/>
              <a:pathLst>
                <a:path w="491" h="349">
                  <a:moveTo>
                    <a:pt x="f6" y="f8"/>
                  </a:moveTo>
                  <a:cubicBezTo>
                    <a:pt x="f9" y="f10"/>
                    <a:pt x="f11" y="f12"/>
                    <a:pt x="f13" y="f14"/>
                  </a:cubicBezTo>
                  <a:cubicBezTo>
                    <a:pt x="f15" y="f16"/>
                    <a:pt x="f17" y="f18"/>
                    <a:pt x="f17" y="f18"/>
                  </a:cubicBezTo>
                  <a:cubicBezTo>
                    <a:pt x="f17" y="f18"/>
                    <a:pt x="f19" y="f5"/>
                    <a:pt x="f20" y="f21"/>
                  </a:cubicBezTo>
                  <a:cubicBezTo>
                    <a:pt x="f22" y="f23"/>
                    <a:pt x="f19" y="f24"/>
                    <a:pt x="f19" y="f24"/>
                  </a:cubicBezTo>
                  <a:cubicBezTo>
                    <a:pt x="f19" y="f24"/>
                    <a:pt x="f25" y="f26"/>
                    <a:pt x="f5" y="f27"/>
                  </a:cubicBezTo>
                  <a:cubicBezTo>
                    <a:pt x="f28" y="f29"/>
                    <a:pt x="f30" y="f31"/>
                    <a:pt x="f32" y="f33"/>
                  </a:cubicBezTo>
                  <a:cubicBezTo>
                    <a:pt x="f32" y="f34"/>
                    <a:pt x="f35" y="f36"/>
                    <a:pt x="f37" y="f7"/>
                  </a:cubicBezTo>
                  <a:cubicBezTo>
                    <a:pt x="f6" y="f7"/>
                    <a:pt x="f6" y="f7"/>
                    <a:pt x="f6" y="f7"/>
                  </a:cubicBezTo>
                  <a:cubicBezTo>
                    <a:pt x="f6" y="f8"/>
                    <a:pt x="f6" y="f8"/>
                    <a:pt x="f6" y="f8"/>
                  </a:cubicBezTo>
                  <a:cubicBezTo>
                    <a:pt x="f6" y="f8"/>
                    <a:pt x="f6" y="f8"/>
                    <a:pt x="f6" y="f8"/>
                  </a:cubicBezTo>
                  <a:close/>
                </a:path>
              </a:pathLst>
            </a:custGeom>
            <a:solidFill>
              <a:srgbClr val="FABD4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7" name="Freeform 101">
              <a:extLst>
                <a:ext uri="{FF2B5EF4-FFF2-40B4-BE49-F238E27FC236}">
                  <a16:creationId xmlns:a16="http://schemas.microsoft.com/office/drawing/2014/main" id="{EAF43880-52A4-4D42-ACA3-C7123D5163F2}"/>
                </a:ext>
              </a:extLst>
            </p:cNvPr>
            <p:cNvSpPr/>
            <p:nvPr/>
          </p:nvSpPr>
          <p:spPr>
            <a:xfrm>
              <a:off x="11630902" y="6687226"/>
              <a:ext cx="553495" cy="108676"/>
            </a:xfrm>
            <a:custGeom>
              <a:avLst/>
              <a:gdLst>
                <a:gd name="f0" fmla="val 10800000"/>
                <a:gd name="f1" fmla="val 5400000"/>
                <a:gd name="f2" fmla="val 180"/>
                <a:gd name="f3" fmla="val w"/>
                <a:gd name="f4" fmla="val h"/>
                <a:gd name="f5" fmla="val 0"/>
                <a:gd name="f6" fmla="val 347"/>
                <a:gd name="f7" fmla="val 68"/>
                <a:gd name="f8" fmla="val 30"/>
                <a:gd name="f9" fmla="val 18"/>
                <a:gd name="f10" fmla="val 238"/>
                <a:gd name="f11" fmla="val 22"/>
                <a:gd name="f12" fmla="val 15"/>
                <a:gd name="f13" fmla="val 298"/>
                <a:gd name="f14" fmla="val 28"/>
                <a:gd name="f15" fmla="val 182"/>
                <a:gd name="f16" fmla="val 46"/>
                <a:gd name="f17" fmla="+- 0 0 -90"/>
                <a:gd name="f18" fmla="*/ f3 1 347"/>
                <a:gd name="f19" fmla="*/ f4 1 68"/>
                <a:gd name="f20" fmla="+- f7 0 f5"/>
                <a:gd name="f21" fmla="+- f6 0 f5"/>
                <a:gd name="f22" fmla="*/ f17 f0 1"/>
                <a:gd name="f23" fmla="*/ f21 1 347"/>
                <a:gd name="f24" fmla="*/ f20 1 68"/>
                <a:gd name="f25" fmla="*/ 0 f21 1"/>
                <a:gd name="f26" fmla="*/ 0 f20 1"/>
                <a:gd name="f27" fmla="*/ 347 f21 1"/>
                <a:gd name="f28" fmla="*/ 22 f20 1"/>
                <a:gd name="f29" fmla="*/ 15 f20 1"/>
                <a:gd name="f30" fmla="*/ f22 1 f2"/>
                <a:gd name="f31" fmla="*/ f25 1 347"/>
                <a:gd name="f32" fmla="*/ f26 1 68"/>
                <a:gd name="f33" fmla="*/ f27 1 347"/>
                <a:gd name="f34" fmla="*/ f28 1 68"/>
                <a:gd name="f35" fmla="*/ f29 1 68"/>
                <a:gd name="f36" fmla="*/ 0 1 f23"/>
                <a:gd name="f37" fmla="*/ f6 1 f23"/>
                <a:gd name="f38" fmla="*/ 0 1 f24"/>
                <a:gd name="f39" fmla="*/ f7 1 f24"/>
                <a:gd name="f40" fmla="+- f30 0 f1"/>
                <a:gd name="f41" fmla="*/ f31 1 f23"/>
                <a:gd name="f42" fmla="*/ f32 1 f24"/>
                <a:gd name="f43" fmla="*/ f33 1 f23"/>
                <a:gd name="f44" fmla="*/ f34 1 f24"/>
                <a:gd name="f45" fmla="*/ f35 1 f24"/>
                <a:gd name="f46" fmla="*/ f36 f18 1"/>
                <a:gd name="f47" fmla="*/ f37 f18 1"/>
                <a:gd name="f48" fmla="*/ f39 f19 1"/>
                <a:gd name="f49" fmla="*/ f38 f19 1"/>
                <a:gd name="f50" fmla="*/ f41 f18 1"/>
                <a:gd name="f51" fmla="*/ f42 f19 1"/>
                <a:gd name="f52" fmla="*/ f43 f18 1"/>
                <a:gd name="f53" fmla="*/ f44 f19 1"/>
                <a:gd name="f54" fmla="*/ f45 f19 1"/>
              </a:gdLst>
              <a:ahLst/>
              <a:cxnLst>
                <a:cxn ang="3cd4">
                  <a:pos x="hc" y="t"/>
                </a:cxn>
                <a:cxn ang="0">
                  <a:pos x="r" y="vc"/>
                </a:cxn>
                <a:cxn ang="cd4">
                  <a:pos x="hc" y="b"/>
                </a:cxn>
                <a:cxn ang="cd2">
                  <a:pos x="l" y="vc"/>
                </a:cxn>
                <a:cxn ang="f40">
                  <a:pos x="f50" y="f51"/>
                </a:cxn>
                <a:cxn ang="f40">
                  <a:pos x="f52" y="f53"/>
                </a:cxn>
                <a:cxn ang="f40">
                  <a:pos x="f52" y="f54"/>
                </a:cxn>
                <a:cxn ang="f40">
                  <a:pos x="f50" y="f51"/>
                </a:cxn>
              </a:cxnLst>
              <a:rect l="f46" t="f49" r="f47" b="f48"/>
              <a:pathLst>
                <a:path w="347" h="68">
                  <a:moveTo>
                    <a:pt x="f5" y="f5"/>
                  </a:moveTo>
                  <a:cubicBezTo>
                    <a:pt x="f8" y="f9"/>
                    <a:pt x="f10" y="f7"/>
                    <a:pt x="f6" y="f11"/>
                  </a:cubicBezTo>
                  <a:cubicBezTo>
                    <a:pt x="f6" y="f12"/>
                    <a:pt x="f6" y="f12"/>
                    <a:pt x="f6" y="f12"/>
                  </a:cubicBezTo>
                  <a:cubicBezTo>
                    <a:pt x="f13" y="f14"/>
                    <a:pt x="f15" y="f16"/>
                    <a:pt x="f5" y="f5"/>
                  </a:cubicBezTo>
                  <a:close/>
                </a:path>
              </a:pathLst>
            </a:custGeom>
            <a:solidFill>
              <a:srgbClr val="B66B29"/>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8" name="Freeform 102">
              <a:extLst>
                <a:ext uri="{FF2B5EF4-FFF2-40B4-BE49-F238E27FC236}">
                  <a16:creationId xmlns:a16="http://schemas.microsoft.com/office/drawing/2014/main" id="{EC1088EF-893C-41B8-8C02-25216C1CFCA1}"/>
                </a:ext>
              </a:extLst>
            </p:cNvPr>
            <p:cNvSpPr/>
            <p:nvPr/>
          </p:nvSpPr>
          <p:spPr>
            <a:xfrm>
              <a:off x="12039273" y="6764173"/>
              <a:ext cx="60752" cy="93826"/>
            </a:xfrm>
            <a:custGeom>
              <a:avLst/>
              <a:gdLst>
                <a:gd name="f0" fmla="val 10800000"/>
                <a:gd name="f1" fmla="val 5400000"/>
                <a:gd name="f2" fmla="val 180"/>
                <a:gd name="f3" fmla="val w"/>
                <a:gd name="f4" fmla="val h"/>
                <a:gd name="f5" fmla="val 0"/>
                <a:gd name="f6" fmla="val 38"/>
                <a:gd name="f7" fmla="val 59"/>
                <a:gd name="f8" fmla="val 29"/>
                <a:gd name="f9" fmla="val 23"/>
                <a:gd name="f10" fmla="val 10"/>
                <a:gd name="f11" fmla="val 25"/>
                <a:gd name="f12" fmla="val 39"/>
                <a:gd name="f13" fmla="val 35"/>
                <a:gd name="f14" fmla="val 19"/>
                <a:gd name="f15" fmla="+- 0 0 -90"/>
                <a:gd name="f16" fmla="*/ f3 1 38"/>
                <a:gd name="f17" fmla="*/ f4 1 59"/>
                <a:gd name="f18" fmla="+- f7 0 f5"/>
                <a:gd name="f19" fmla="+- f6 0 f5"/>
                <a:gd name="f20" fmla="*/ f15 f0 1"/>
                <a:gd name="f21" fmla="*/ f19 1 38"/>
                <a:gd name="f22" fmla="*/ f18 1 59"/>
                <a:gd name="f23" fmla="*/ 38 f19 1"/>
                <a:gd name="f24" fmla="*/ 0 f18 1"/>
                <a:gd name="f25" fmla="*/ 0 f19 1"/>
                <a:gd name="f26" fmla="*/ 59 f18 1"/>
                <a:gd name="f27" fmla="*/ 10 f19 1"/>
                <a:gd name="f28" fmla="*/ f20 1 f2"/>
                <a:gd name="f29" fmla="*/ f23 1 38"/>
                <a:gd name="f30" fmla="*/ f24 1 59"/>
                <a:gd name="f31" fmla="*/ f25 1 38"/>
                <a:gd name="f32" fmla="*/ f26 1 59"/>
                <a:gd name="f33" fmla="*/ f27 1 38"/>
                <a:gd name="f34" fmla="*/ 0 1 f21"/>
                <a:gd name="f35" fmla="*/ f6 1 f21"/>
                <a:gd name="f36" fmla="*/ 0 1 f22"/>
                <a:gd name="f37" fmla="*/ f7 1 f22"/>
                <a:gd name="f38" fmla="+- f28 0 f1"/>
                <a:gd name="f39" fmla="*/ f29 1 f21"/>
                <a:gd name="f40" fmla="*/ f30 1 f22"/>
                <a:gd name="f41" fmla="*/ f31 1 f21"/>
                <a:gd name="f42" fmla="*/ f32 1 f22"/>
                <a:gd name="f43" fmla="*/ f33 1 f21"/>
                <a:gd name="f44" fmla="*/ f34 f16 1"/>
                <a:gd name="f45" fmla="*/ f35 f16 1"/>
                <a:gd name="f46" fmla="*/ f37 f17 1"/>
                <a:gd name="f47" fmla="*/ f36 f17 1"/>
                <a:gd name="f48" fmla="*/ f39 f16 1"/>
                <a:gd name="f49" fmla="*/ f40 f17 1"/>
                <a:gd name="f50" fmla="*/ f41 f16 1"/>
                <a:gd name="f51" fmla="*/ f42 f17 1"/>
                <a:gd name="f52" fmla="*/ f43 f16 1"/>
              </a:gdLst>
              <a:ahLst/>
              <a:cxnLst>
                <a:cxn ang="3cd4">
                  <a:pos x="hc" y="t"/>
                </a:cxn>
                <a:cxn ang="0">
                  <a:pos x="r" y="vc"/>
                </a:cxn>
                <a:cxn ang="cd4">
                  <a:pos x="hc" y="b"/>
                </a:cxn>
                <a:cxn ang="cd2">
                  <a:pos x="l" y="vc"/>
                </a:cxn>
                <a:cxn ang="f38">
                  <a:pos x="f48" y="f49"/>
                </a:cxn>
                <a:cxn ang="f38">
                  <a:pos x="f50" y="f51"/>
                </a:cxn>
                <a:cxn ang="f38">
                  <a:pos x="f52" y="f51"/>
                </a:cxn>
                <a:cxn ang="f38">
                  <a:pos x="f48" y="f49"/>
                </a:cxn>
              </a:cxnLst>
              <a:rect l="f44" t="f47" r="f45" b="f46"/>
              <a:pathLst>
                <a:path w="38" h="59">
                  <a:moveTo>
                    <a:pt x="f6" y="f5"/>
                  </a:moveTo>
                  <a:cubicBezTo>
                    <a:pt x="f6" y="f5"/>
                    <a:pt x="f8" y="f9"/>
                    <a:pt x="f5" y="f7"/>
                  </a:cubicBezTo>
                  <a:cubicBezTo>
                    <a:pt x="f10" y="f7"/>
                    <a:pt x="f10" y="f7"/>
                    <a:pt x="f10" y="f7"/>
                  </a:cubicBezTo>
                  <a:cubicBezTo>
                    <a:pt x="f11" y="f12"/>
                    <a:pt x="f13" y="f14"/>
                    <a:pt x="f6" y="f5"/>
                  </a:cubicBezTo>
                  <a:close/>
                </a:path>
              </a:pathLst>
            </a:custGeom>
            <a:solidFill>
              <a:srgbClr val="B66B29"/>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19" name="Freeform 103">
              <a:extLst>
                <a:ext uri="{FF2B5EF4-FFF2-40B4-BE49-F238E27FC236}">
                  <a16:creationId xmlns:a16="http://schemas.microsoft.com/office/drawing/2014/main" id="{6BE55E5B-479C-4EB7-904F-D0BAFC6EE9C0}"/>
                </a:ext>
              </a:extLst>
            </p:cNvPr>
            <p:cNvSpPr/>
            <p:nvPr/>
          </p:nvSpPr>
          <p:spPr>
            <a:xfrm>
              <a:off x="12170225" y="6446254"/>
              <a:ext cx="14173" cy="46579"/>
            </a:xfrm>
            <a:custGeom>
              <a:avLst/>
              <a:gdLst>
                <a:gd name="f0" fmla="val 10800000"/>
                <a:gd name="f1" fmla="val 5400000"/>
                <a:gd name="f2" fmla="val 180"/>
                <a:gd name="f3" fmla="val w"/>
                <a:gd name="f4" fmla="val h"/>
                <a:gd name="f5" fmla="val 0"/>
                <a:gd name="f6" fmla="val 9"/>
                <a:gd name="f7" fmla="val 29"/>
                <a:gd name="f8" fmla="val 4"/>
                <a:gd name="f9" fmla="val 10"/>
                <a:gd name="f10" fmla="val 7"/>
                <a:gd name="f11" fmla="val 21"/>
                <a:gd name="f12" fmla="val 20"/>
                <a:gd name="f13" fmla="val 6"/>
                <a:gd name="f14" fmla="val 3"/>
                <a:gd name="f15" fmla="+- 0 0 -90"/>
                <a:gd name="f16" fmla="*/ f3 1 9"/>
                <a:gd name="f17" fmla="*/ f4 1 29"/>
                <a:gd name="f18" fmla="+- f7 0 f5"/>
                <a:gd name="f19" fmla="+- f6 0 f5"/>
                <a:gd name="f20" fmla="*/ f15 f0 1"/>
                <a:gd name="f21" fmla="*/ f19 1 9"/>
                <a:gd name="f22" fmla="*/ f18 1 29"/>
                <a:gd name="f23" fmla="*/ 0 f19 1"/>
                <a:gd name="f24" fmla="*/ 0 f18 1"/>
                <a:gd name="f25" fmla="*/ 9 f19 1"/>
                <a:gd name="f26" fmla="*/ 29 f18 1"/>
                <a:gd name="f27" fmla="*/ 20 f18 1"/>
                <a:gd name="f28" fmla="*/ f20 1 f2"/>
                <a:gd name="f29" fmla="*/ f23 1 9"/>
                <a:gd name="f30" fmla="*/ f24 1 29"/>
                <a:gd name="f31" fmla="*/ f25 1 9"/>
                <a:gd name="f32" fmla="*/ f26 1 29"/>
                <a:gd name="f33" fmla="*/ f27 1 29"/>
                <a:gd name="f34" fmla="*/ 0 1 f21"/>
                <a:gd name="f35" fmla="*/ f6 1 f21"/>
                <a:gd name="f36" fmla="*/ 0 1 f22"/>
                <a:gd name="f37" fmla="*/ f7 1 f22"/>
                <a:gd name="f38" fmla="+- f28 0 f1"/>
                <a:gd name="f39" fmla="*/ f29 1 f21"/>
                <a:gd name="f40" fmla="*/ f30 1 f22"/>
                <a:gd name="f41" fmla="*/ f31 1 f21"/>
                <a:gd name="f42" fmla="*/ f32 1 f22"/>
                <a:gd name="f43" fmla="*/ f33 1 f22"/>
                <a:gd name="f44" fmla="*/ f34 f16 1"/>
                <a:gd name="f45" fmla="*/ f35 f16 1"/>
                <a:gd name="f46" fmla="*/ f37 f17 1"/>
                <a:gd name="f47" fmla="*/ f36 f17 1"/>
                <a:gd name="f48" fmla="*/ f39 f16 1"/>
                <a:gd name="f49" fmla="*/ f40 f17 1"/>
                <a:gd name="f50" fmla="*/ f41 f16 1"/>
                <a:gd name="f51" fmla="*/ f42 f17 1"/>
                <a:gd name="f52" fmla="*/ f43 f17 1"/>
              </a:gdLst>
              <a:ahLst/>
              <a:cxnLst>
                <a:cxn ang="3cd4">
                  <a:pos x="hc" y="t"/>
                </a:cxn>
                <a:cxn ang="0">
                  <a:pos x="r" y="vc"/>
                </a:cxn>
                <a:cxn ang="cd4">
                  <a:pos x="hc" y="b"/>
                </a:cxn>
                <a:cxn ang="cd2">
                  <a:pos x="l" y="vc"/>
                </a:cxn>
                <a:cxn ang="f38">
                  <a:pos x="f48" y="f49"/>
                </a:cxn>
                <a:cxn ang="f38">
                  <a:pos x="f50" y="f51"/>
                </a:cxn>
                <a:cxn ang="f38">
                  <a:pos x="f50" y="f52"/>
                </a:cxn>
                <a:cxn ang="f38">
                  <a:pos x="f48" y="f49"/>
                </a:cxn>
              </a:cxnLst>
              <a:rect l="f44" t="f47" r="f45" b="f46"/>
              <a:pathLst>
                <a:path w="9" h="29">
                  <a:moveTo>
                    <a:pt x="f5" y="f5"/>
                  </a:moveTo>
                  <a:cubicBezTo>
                    <a:pt x="f8" y="f9"/>
                    <a:pt x="f10" y="f11"/>
                    <a:pt x="f6" y="f7"/>
                  </a:cubicBezTo>
                  <a:cubicBezTo>
                    <a:pt x="f6" y="f12"/>
                    <a:pt x="f6" y="f12"/>
                    <a:pt x="f6" y="f12"/>
                  </a:cubicBezTo>
                  <a:cubicBezTo>
                    <a:pt x="f13" y="f9"/>
                    <a:pt x="f14" y="f8"/>
                    <a:pt x="f5" y="f5"/>
                  </a:cubicBezTo>
                  <a:close/>
                </a:path>
              </a:pathLst>
            </a:custGeom>
            <a:solidFill>
              <a:srgbClr val="B66B29"/>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0" name="Freeform 104">
              <a:extLst>
                <a:ext uri="{FF2B5EF4-FFF2-40B4-BE49-F238E27FC236}">
                  <a16:creationId xmlns:a16="http://schemas.microsoft.com/office/drawing/2014/main" id="{B9C19369-FE4E-41E9-951F-D92C0D0443A0}"/>
                </a:ext>
              </a:extLst>
            </p:cNvPr>
            <p:cNvSpPr/>
            <p:nvPr/>
          </p:nvSpPr>
          <p:spPr>
            <a:xfrm>
              <a:off x="11881329" y="6365257"/>
              <a:ext cx="229496" cy="328726"/>
            </a:xfrm>
            <a:custGeom>
              <a:avLst/>
              <a:gdLst>
                <a:gd name="f0" fmla="val 10800000"/>
                <a:gd name="f1" fmla="val 5400000"/>
                <a:gd name="f2" fmla="val 180"/>
                <a:gd name="f3" fmla="val w"/>
                <a:gd name="f4" fmla="val h"/>
                <a:gd name="f5" fmla="val 0"/>
                <a:gd name="f6" fmla="val 144"/>
                <a:gd name="f7" fmla="val 206"/>
                <a:gd name="f8" fmla="val 142"/>
                <a:gd name="f9" fmla="val 127"/>
                <a:gd name="f10" fmla="val 116"/>
                <a:gd name="f11" fmla="val 24"/>
                <a:gd name="f12" fmla="val 11"/>
                <a:gd name="f13" fmla="val 126"/>
                <a:gd name="f14" fmla="+- 0 0 -90"/>
                <a:gd name="f15" fmla="*/ f3 1 144"/>
                <a:gd name="f16" fmla="*/ f4 1 206"/>
                <a:gd name="f17" fmla="+- f7 0 f5"/>
                <a:gd name="f18" fmla="+- f6 0 f5"/>
                <a:gd name="f19" fmla="*/ f14 f0 1"/>
                <a:gd name="f20" fmla="*/ f18 1 144"/>
                <a:gd name="f21" fmla="*/ f17 1 206"/>
                <a:gd name="f22" fmla="*/ 142 f18 1"/>
                <a:gd name="f23" fmla="*/ 206 f17 1"/>
                <a:gd name="f24" fmla="*/ 0 f18 1"/>
                <a:gd name="f25" fmla="*/ 0 f17 1"/>
                <a:gd name="f26" fmla="*/ f19 1 f2"/>
                <a:gd name="f27" fmla="*/ f22 1 144"/>
                <a:gd name="f28" fmla="*/ f23 1 206"/>
                <a:gd name="f29" fmla="*/ f24 1 144"/>
                <a:gd name="f30" fmla="*/ f25 1 206"/>
                <a:gd name="f31" fmla="*/ 0 1 f20"/>
                <a:gd name="f32" fmla="*/ f6 1 f20"/>
                <a:gd name="f33" fmla="*/ 0 1 f21"/>
                <a:gd name="f34" fmla="*/ f7 1 f21"/>
                <a:gd name="f35" fmla="+- f26 0 f1"/>
                <a:gd name="f36" fmla="*/ f27 1 f20"/>
                <a:gd name="f37" fmla="*/ f28 1 f21"/>
                <a:gd name="f38" fmla="*/ f29 1 f20"/>
                <a:gd name="f39" fmla="*/ f30 1 f21"/>
                <a:gd name="f40" fmla="*/ f31 f15 1"/>
                <a:gd name="f41" fmla="*/ f32 f15 1"/>
                <a:gd name="f42" fmla="*/ f34 f16 1"/>
                <a:gd name="f43" fmla="*/ f33 f16 1"/>
                <a:gd name="f44" fmla="*/ f36 f15 1"/>
                <a:gd name="f45" fmla="*/ f37 f16 1"/>
                <a:gd name="f46" fmla="*/ f38 f15 1"/>
                <a:gd name="f47" fmla="*/ f39 f16 1"/>
              </a:gdLst>
              <a:ahLst/>
              <a:cxnLst>
                <a:cxn ang="3cd4">
                  <a:pos x="hc" y="t"/>
                </a:cxn>
                <a:cxn ang="0">
                  <a:pos x="r" y="vc"/>
                </a:cxn>
                <a:cxn ang="cd4">
                  <a:pos x="hc" y="b"/>
                </a:cxn>
                <a:cxn ang="cd2">
                  <a:pos x="l" y="vc"/>
                </a:cxn>
                <a:cxn ang="f35">
                  <a:pos x="f44" y="f45"/>
                </a:cxn>
                <a:cxn ang="f35">
                  <a:pos x="f46" y="f47"/>
                </a:cxn>
                <a:cxn ang="f35">
                  <a:pos x="f44" y="f45"/>
                </a:cxn>
              </a:cxnLst>
              <a:rect l="f40" t="f43" r="f41" b="f42"/>
              <a:pathLst>
                <a:path w="144" h="206">
                  <a:moveTo>
                    <a:pt x="f8" y="f7"/>
                  </a:moveTo>
                  <a:cubicBezTo>
                    <a:pt x="f8" y="f7"/>
                    <a:pt x="f9" y="f10"/>
                    <a:pt x="f5" y="f5"/>
                  </a:cubicBezTo>
                  <a:cubicBezTo>
                    <a:pt x="f11" y="f12"/>
                    <a:pt x="f6" y="f13"/>
                    <a:pt x="f8" y="f7"/>
                  </a:cubicBezTo>
                  <a:close/>
                </a:path>
              </a:pathLst>
            </a:custGeom>
            <a:solidFill>
              <a:srgbClr val="B66B29"/>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grpSp>
      <p:grpSp>
        <p:nvGrpSpPr>
          <p:cNvPr id="21" name="Group 5">
            <a:extLst>
              <a:ext uri="{FF2B5EF4-FFF2-40B4-BE49-F238E27FC236}">
                <a16:creationId xmlns:a16="http://schemas.microsoft.com/office/drawing/2014/main" id="{AA332948-76A0-4454-9B5D-57F501EE185B}"/>
              </a:ext>
            </a:extLst>
          </p:cNvPr>
          <p:cNvGrpSpPr/>
          <p:nvPr/>
        </p:nvGrpSpPr>
        <p:grpSpPr>
          <a:xfrm>
            <a:off x="2441" y="2873886"/>
            <a:ext cx="597231" cy="789300"/>
            <a:chOff x="2441" y="2873886"/>
            <a:chExt cx="597231" cy="789300"/>
          </a:xfrm>
        </p:grpSpPr>
        <p:sp>
          <p:nvSpPr>
            <p:cNvPr id="22" name="Freeform 6">
              <a:extLst>
                <a:ext uri="{FF2B5EF4-FFF2-40B4-BE49-F238E27FC236}">
                  <a16:creationId xmlns:a16="http://schemas.microsoft.com/office/drawing/2014/main" id="{6631E110-28A1-49AB-A4EB-B5E4EF62DC82}"/>
                </a:ext>
              </a:extLst>
            </p:cNvPr>
            <p:cNvSpPr/>
            <p:nvPr/>
          </p:nvSpPr>
          <p:spPr>
            <a:xfrm>
              <a:off x="2441" y="2873886"/>
              <a:ext cx="597231" cy="789300"/>
            </a:xfrm>
            <a:custGeom>
              <a:avLst/>
              <a:gdLst>
                <a:gd name="f0" fmla="val 10800000"/>
                <a:gd name="f1" fmla="val 5400000"/>
                <a:gd name="f2" fmla="val 180"/>
                <a:gd name="f3" fmla="val w"/>
                <a:gd name="f4" fmla="val h"/>
                <a:gd name="f5" fmla="val 0"/>
                <a:gd name="f6" fmla="val 253"/>
                <a:gd name="f7" fmla="val 334"/>
                <a:gd name="f8" fmla="val 147"/>
                <a:gd name="f9" fmla="val 295"/>
                <a:gd name="f10" fmla="val 119"/>
                <a:gd name="f11" fmla="val 287"/>
                <a:gd name="f12" fmla="val 111"/>
                <a:gd name="f13" fmla="val 271"/>
                <a:gd name="f14" fmla="val 157"/>
                <a:gd name="f15" fmla="val 284"/>
                <a:gd name="f16" fmla="val 238"/>
                <a:gd name="f17" fmla="val 234"/>
                <a:gd name="f18" fmla="val 124"/>
                <a:gd name="f19" fmla="val 191"/>
                <a:gd name="f20" fmla="val 220"/>
                <a:gd name="f21" fmla="val 107"/>
                <a:gd name="f22" fmla="val 77"/>
                <a:gd name="f23" fmla="val 138"/>
                <a:gd name="f24" fmla="val 51"/>
                <a:gd name="f25" fmla="val 76"/>
                <a:gd name="f26" fmla="val 110"/>
                <a:gd name="f27" fmla="val 69"/>
                <a:gd name="f28" fmla="val 37"/>
                <a:gd name="f29" fmla="val 80"/>
                <a:gd name="f30" fmla="val 38"/>
                <a:gd name="f31" fmla="val 14"/>
                <a:gd name="f32" fmla="val 83"/>
                <a:gd name="f33" fmla="val 254"/>
                <a:gd name="f34" fmla="val 60"/>
                <a:gd name="f35" fmla="+- 0 0 -90"/>
                <a:gd name="f36" fmla="*/ f3 1 253"/>
                <a:gd name="f37" fmla="*/ f4 1 334"/>
                <a:gd name="f38" fmla="+- f7 0 f5"/>
                <a:gd name="f39" fmla="+- f6 0 f5"/>
                <a:gd name="f40" fmla="*/ f35 f0 1"/>
                <a:gd name="f41" fmla="*/ f39 1 253"/>
                <a:gd name="f42" fmla="*/ f38 1 334"/>
                <a:gd name="f43" fmla="*/ 147 f39 1"/>
                <a:gd name="f44" fmla="*/ 295 f38 1"/>
                <a:gd name="f45" fmla="*/ 111 f39 1"/>
                <a:gd name="f46" fmla="*/ 271 f38 1"/>
                <a:gd name="f47" fmla="*/ 238 f39 1"/>
                <a:gd name="f48" fmla="*/ 234 f38 1"/>
                <a:gd name="f49" fmla="*/ 124 f39 1"/>
                <a:gd name="f50" fmla="*/ 191 f38 1"/>
                <a:gd name="f51" fmla="*/ 253 f39 1"/>
                <a:gd name="f52" fmla="*/ 77 f38 1"/>
                <a:gd name="f53" fmla="*/ 76 f39 1"/>
                <a:gd name="f54" fmla="*/ 110 f38 1"/>
                <a:gd name="f55" fmla="*/ 80 f39 1"/>
                <a:gd name="f56" fmla="*/ 0 f38 1"/>
                <a:gd name="f57" fmla="*/ 0 f39 1"/>
                <a:gd name="f58" fmla="*/ 83 f38 1"/>
                <a:gd name="f59" fmla="*/ 254 f38 1"/>
                <a:gd name="f60" fmla="*/ f40 1 f2"/>
                <a:gd name="f61" fmla="*/ f43 1 253"/>
                <a:gd name="f62" fmla="*/ f44 1 334"/>
                <a:gd name="f63" fmla="*/ f45 1 253"/>
                <a:gd name="f64" fmla="*/ f46 1 334"/>
                <a:gd name="f65" fmla="*/ f47 1 253"/>
                <a:gd name="f66" fmla="*/ f48 1 334"/>
                <a:gd name="f67" fmla="*/ f49 1 253"/>
                <a:gd name="f68" fmla="*/ f50 1 334"/>
                <a:gd name="f69" fmla="*/ f51 1 253"/>
                <a:gd name="f70" fmla="*/ f52 1 334"/>
                <a:gd name="f71" fmla="*/ f53 1 253"/>
                <a:gd name="f72" fmla="*/ f54 1 334"/>
                <a:gd name="f73" fmla="*/ f55 1 253"/>
                <a:gd name="f74" fmla="*/ f56 1 334"/>
                <a:gd name="f75" fmla="*/ f57 1 253"/>
                <a:gd name="f76" fmla="*/ f58 1 334"/>
                <a:gd name="f77" fmla="*/ f59 1 334"/>
                <a:gd name="f78" fmla="*/ 0 1 f41"/>
                <a:gd name="f79" fmla="*/ f6 1 f41"/>
                <a:gd name="f80" fmla="*/ 0 1 f42"/>
                <a:gd name="f81" fmla="*/ f7 1 f42"/>
                <a:gd name="f82" fmla="+- f60 0 f1"/>
                <a:gd name="f83" fmla="*/ f61 1 f41"/>
                <a:gd name="f84" fmla="*/ f62 1 f42"/>
                <a:gd name="f85" fmla="*/ f63 1 f41"/>
                <a:gd name="f86" fmla="*/ f64 1 f42"/>
                <a:gd name="f87" fmla="*/ f65 1 f41"/>
                <a:gd name="f88" fmla="*/ f66 1 f42"/>
                <a:gd name="f89" fmla="*/ f67 1 f41"/>
                <a:gd name="f90" fmla="*/ f68 1 f42"/>
                <a:gd name="f91" fmla="*/ f69 1 f41"/>
                <a:gd name="f92" fmla="*/ f70 1 f42"/>
                <a:gd name="f93" fmla="*/ f71 1 f41"/>
                <a:gd name="f94" fmla="*/ f72 1 f42"/>
                <a:gd name="f95" fmla="*/ f73 1 f41"/>
                <a:gd name="f96" fmla="*/ f74 1 f42"/>
                <a:gd name="f97" fmla="*/ f75 1 f41"/>
                <a:gd name="f98" fmla="*/ f76 1 f42"/>
                <a:gd name="f99" fmla="*/ f77 1 f42"/>
                <a:gd name="f100" fmla="*/ f78 f36 1"/>
                <a:gd name="f101" fmla="*/ f79 f36 1"/>
                <a:gd name="f102" fmla="*/ f81 f37 1"/>
                <a:gd name="f103" fmla="*/ f80 f37 1"/>
                <a:gd name="f104" fmla="*/ f83 f36 1"/>
                <a:gd name="f105" fmla="*/ f84 f37 1"/>
                <a:gd name="f106" fmla="*/ f85 f36 1"/>
                <a:gd name="f107" fmla="*/ f86 f37 1"/>
                <a:gd name="f108" fmla="*/ f87 f36 1"/>
                <a:gd name="f109" fmla="*/ f88 f37 1"/>
                <a:gd name="f110" fmla="*/ f89 f36 1"/>
                <a:gd name="f111" fmla="*/ f90 f37 1"/>
                <a:gd name="f112" fmla="*/ f91 f36 1"/>
                <a:gd name="f113" fmla="*/ f92 f37 1"/>
                <a:gd name="f114" fmla="*/ f93 f36 1"/>
                <a:gd name="f115" fmla="*/ f94 f37 1"/>
                <a:gd name="f116" fmla="*/ f95 f36 1"/>
                <a:gd name="f117" fmla="*/ f96 f37 1"/>
                <a:gd name="f118" fmla="*/ f97 f36 1"/>
                <a:gd name="f119" fmla="*/ f98 f37 1"/>
                <a:gd name="f120" fmla="*/ f99 f37 1"/>
              </a:gdLst>
              <a:ahLst/>
              <a:cxnLst>
                <a:cxn ang="3cd4">
                  <a:pos x="hc" y="t"/>
                </a:cxn>
                <a:cxn ang="0">
                  <a:pos x="r" y="vc"/>
                </a:cxn>
                <a:cxn ang="cd4">
                  <a:pos x="hc" y="b"/>
                </a:cxn>
                <a:cxn ang="cd2">
                  <a:pos x="l" y="vc"/>
                </a:cxn>
                <a:cxn ang="f82">
                  <a:pos x="f104" y="f105"/>
                </a:cxn>
                <a:cxn ang="f82">
                  <a:pos x="f106" y="f107"/>
                </a:cxn>
                <a:cxn ang="f82">
                  <a:pos x="f108" y="f109"/>
                </a:cxn>
                <a:cxn ang="f82">
                  <a:pos x="f110" y="f111"/>
                </a:cxn>
                <a:cxn ang="f82">
                  <a:pos x="f112" y="f113"/>
                </a:cxn>
                <a:cxn ang="f82">
                  <a:pos x="f114" y="f115"/>
                </a:cxn>
                <a:cxn ang="f82">
                  <a:pos x="f116" y="f117"/>
                </a:cxn>
                <a:cxn ang="f82">
                  <a:pos x="f118" y="f119"/>
                </a:cxn>
                <a:cxn ang="f82">
                  <a:pos x="f118" y="f120"/>
                </a:cxn>
                <a:cxn ang="f82">
                  <a:pos x="f104" y="f105"/>
                </a:cxn>
              </a:cxnLst>
              <a:rect l="f100" t="f103" r="f101" b="f102"/>
              <a:pathLst>
                <a:path w="253" h="334">
                  <a:moveTo>
                    <a:pt x="f8" y="f9"/>
                  </a:moveTo>
                  <a:cubicBezTo>
                    <a:pt x="f8" y="f9"/>
                    <a:pt x="f10" y="f11"/>
                    <a:pt x="f12" y="f13"/>
                  </a:cubicBezTo>
                  <a:cubicBezTo>
                    <a:pt x="f14" y="f15"/>
                    <a:pt x="f16" y="f17"/>
                    <a:pt x="f16" y="f17"/>
                  </a:cubicBezTo>
                  <a:cubicBezTo>
                    <a:pt x="f16" y="f17"/>
                    <a:pt x="f16" y="f17"/>
                    <a:pt x="f18" y="f19"/>
                  </a:cubicBezTo>
                  <a:cubicBezTo>
                    <a:pt x="f18" y="f19"/>
                    <a:pt x="f20" y="f21"/>
                    <a:pt x="f6" y="f22"/>
                  </a:cubicBezTo>
                  <a:cubicBezTo>
                    <a:pt x="f23" y="f24"/>
                    <a:pt x="f25" y="f26"/>
                    <a:pt x="f25" y="f26"/>
                  </a:cubicBezTo>
                  <a:cubicBezTo>
                    <a:pt x="f25" y="f26"/>
                    <a:pt x="f27" y="f28"/>
                    <a:pt x="f29" y="f5"/>
                  </a:cubicBezTo>
                  <a:cubicBezTo>
                    <a:pt x="f30" y="f31"/>
                    <a:pt x="f31" y="f24"/>
                    <a:pt x="f5" y="f32"/>
                  </a:cubicBezTo>
                  <a:cubicBezTo>
                    <a:pt x="f5" y="f33"/>
                    <a:pt x="f5" y="f33"/>
                    <a:pt x="f5" y="f33"/>
                  </a:cubicBezTo>
                  <a:cubicBezTo>
                    <a:pt x="f34" y="f7"/>
                    <a:pt x="f8" y="f9"/>
                    <a:pt x="f8" y="f9"/>
                  </a:cubicBezTo>
                  <a:close/>
                </a:path>
              </a:pathLst>
            </a:custGeom>
            <a:solidFill>
              <a:srgbClr val="FFF7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3" name="Freeform 7">
              <a:extLst>
                <a:ext uri="{FF2B5EF4-FFF2-40B4-BE49-F238E27FC236}">
                  <a16:creationId xmlns:a16="http://schemas.microsoft.com/office/drawing/2014/main" id="{C12638CB-1BB6-4C4C-AB2A-88741FEDD005}"/>
                </a:ext>
              </a:extLst>
            </p:cNvPr>
            <p:cNvSpPr/>
            <p:nvPr/>
          </p:nvSpPr>
          <p:spPr>
            <a:xfrm>
              <a:off x="2441" y="2927908"/>
              <a:ext cx="541205" cy="690262"/>
            </a:xfrm>
            <a:custGeom>
              <a:avLst/>
              <a:gdLst>
                <a:gd name="f0" fmla="val 10800000"/>
                <a:gd name="f1" fmla="val 5400000"/>
                <a:gd name="f2" fmla="val 180"/>
                <a:gd name="f3" fmla="val w"/>
                <a:gd name="f4" fmla="val h"/>
                <a:gd name="f5" fmla="val 0"/>
                <a:gd name="f6" fmla="val 229"/>
                <a:gd name="f7" fmla="val 292"/>
                <a:gd name="f8" fmla="val 13"/>
                <a:gd name="f9" fmla="val 223"/>
                <a:gd name="f10" fmla="val 82"/>
                <a:gd name="f11" fmla="val 115"/>
                <a:gd name="f12" fmla="val 270"/>
                <a:gd name="f13" fmla="val 89"/>
                <a:gd name="f14" fmla="val 260"/>
                <a:gd name="f15" fmla="val 77"/>
                <a:gd name="f16" fmla="val 232"/>
                <a:gd name="f17" fmla="val 168"/>
                <a:gd name="f18" fmla="val 247"/>
                <a:gd name="f19" fmla="val 205"/>
                <a:gd name="f20" fmla="val 212"/>
                <a:gd name="f21" fmla="val 167"/>
                <a:gd name="f22" fmla="val 203"/>
                <a:gd name="f23" fmla="val 99"/>
                <a:gd name="f24" fmla="val 169"/>
                <a:gd name="f25" fmla="val 176"/>
                <a:gd name="f26" fmla="val 94"/>
                <a:gd name="f27" fmla="val 60"/>
                <a:gd name="f28" fmla="val 179"/>
                <a:gd name="f29" fmla="val 50"/>
                <a:gd name="f30" fmla="val 102"/>
                <a:gd name="f31" fmla="val 83"/>
                <a:gd name="f32" fmla="val 64"/>
                <a:gd name="f33" fmla="val 109"/>
                <a:gd name="f34" fmla="val 52"/>
                <a:gd name="f35" fmla="val 88"/>
                <a:gd name="f36" fmla="val 54"/>
                <a:gd name="f37" fmla="val 25"/>
                <a:gd name="f38" fmla="val 62"/>
                <a:gd name="f39" fmla="val 20"/>
                <a:gd name="f40" fmla="val 26"/>
                <a:gd name="f41" fmla="val 5"/>
                <a:gd name="f42" fmla="val 78"/>
                <a:gd name="f43" fmla="val 116"/>
                <a:gd name="f44" fmla="val 210"/>
                <a:gd name="f45" fmla="val 4"/>
                <a:gd name="f46" fmla="val 213"/>
                <a:gd name="f47" fmla="val 7"/>
                <a:gd name="f48" fmla="val 217"/>
                <a:gd name="f49" fmla="val 9"/>
                <a:gd name="f50" fmla="val 220"/>
                <a:gd name="f51" fmla="+- 0 0 -90"/>
                <a:gd name="f52" fmla="*/ f3 1 229"/>
                <a:gd name="f53" fmla="*/ f4 1 292"/>
                <a:gd name="f54" fmla="+- f7 0 f5"/>
                <a:gd name="f55" fmla="+- f6 0 f5"/>
                <a:gd name="f56" fmla="*/ f51 f0 1"/>
                <a:gd name="f57" fmla="*/ f55 1 229"/>
                <a:gd name="f58" fmla="*/ f54 1 292"/>
                <a:gd name="f59" fmla="*/ 13 f55 1"/>
                <a:gd name="f60" fmla="*/ 223 f54 1"/>
                <a:gd name="f61" fmla="*/ 115 f55 1"/>
                <a:gd name="f62" fmla="*/ 270 f54 1"/>
                <a:gd name="f63" fmla="*/ 77 f55 1"/>
                <a:gd name="f64" fmla="*/ 232 f54 1"/>
                <a:gd name="f65" fmla="*/ 205 f55 1"/>
                <a:gd name="f66" fmla="*/ 212 f54 1"/>
                <a:gd name="f67" fmla="*/ 99 f55 1"/>
                <a:gd name="f68" fmla="*/ 169 f54 1"/>
                <a:gd name="f69" fmla="*/ 229 f55 1"/>
                <a:gd name="f70" fmla="*/ 60 f54 1"/>
                <a:gd name="f71" fmla="*/ 64 f55 1"/>
                <a:gd name="f72" fmla="*/ 109 f54 1"/>
                <a:gd name="f73" fmla="*/ 62 f55 1"/>
                <a:gd name="f74" fmla="*/ 0 f54 1"/>
                <a:gd name="f75" fmla="*/ 0 f55 1"/>
                <a:gd name="f76" fmla="*/ 116 f54 1"/>
                <a:gd name="f77" fmla="*/ 210 f54 1"/>
                <a:gd name="f78" fmla="*/ 9 f55 1"/>
                <a:gd name="f79" fmla="*/ 220 f54 1"/>
                <a:gd name="f80" fmla="*/ f56 1 f2"/>
                <a:gd name="f81" fmla="*/ f59 1 229"/>
                <a:gd name="f82" fmla="*/ f60 1 292"/>
                <a:gd name="f83" fmla="*/ f61 1 229"/>
                <a:gd name="f84" fmla="*/ f62 1 292"/>
                <a:gd name="f85" fmla="*/ f63 1 229"/>
                <a:gd name="f86" fmla="*/ f64 1 292"/>
                <a:gd name="f87" fmla="*/ f65 1 229"/>
                <a:gd name="f88" fmla="*/ f66 1 292"/>
                <a:gd name="f89" fmla="*/ f67 1 229"/>
                <a:gd name="f90" fmla="*/ f68 1 292"/>
                <a:gd name="f91" fmla="*/ f69 1 229"/>
                <a:gd name="f92" fmla="*/ f70 1 292"/>
                <a:gd name="f93" fmla="*/ f71 1 229"/>
                <a:gd name="f94" fmla="*/ f72 1 292"/>
                <a:gd name="f95" fmla="*/ f73 1 229"/>
                <a:gd name="f96" fmla="*/ f74 1 292"/>
                <a:gd name="f97" fmla="*/ f75 1 229"/>
                <a:gd name="f98" fmla="*/ f76 1 292"/>
                <a:gd name="f99" fmla="*/ f77 1 292"/>
                <a:gd name="f100" fmla="*/ f78 1 229"/>
                <a:gd name="f101" fmla="*/ f79 1 292"/>
                <a:gd name="f102" fmla="*/ 0 1 f57"/>
                <a:gd name="f103" fmla="*/ f6 1 f57"/>
                <a:gd name="f104" fmla="*/ 0 1 f58"/>
                <a:gd name="f105" fmla="*/ f7 1 f58"/>
                <a:gd name="f106" fmla="+- f80 0 f1"/>
                <a:gd name="f107" fmla="*/ f81 1 f57"/>
                <a:gd name="f108" fmla="*/ f82 1 f58"/>
                <a:gd name="f109" fmla="*/ f83 1 f57"/>
                <a:gd name="f110" fmla="*/ f84 1 f58"/>
                <a:gd name="f111" fmla="*/ f85 1 f57"/>
                <a:gd name="f112" fmla="*/ f86 1 f58"/>
                <a:gd name="f113" fmla="*/ f87 1 f57"/>
                <a:gd name="f114" fmla="*/ f88 1 f58"/>
                <a:gd name="f115" fmla="*/ f89 1 f57"/>
                <a:gd name="f116" fmla="*/ f90 1 f58"/>
                <a:gd name="f117" fmla="*/ f91 1 f57"/>
                <a:gd name="f118" fmla="*/ f92 1 f58"/>
                <a:gd name="f119" fmla="*/ f93 1 f57"/>
                <a:gd name="f120" fmla="*/ f94 1 f58"/>
                <a:gd name="f121" fmla="*/ f95 1 f57"/>
                <a:gd name="f122" fmla="*/ f96 1 f58"/>
                <a:gd name="f123" fmla="*/ f97 1 f57"/>
                <a:gd name="f124" fmla="*/ f98 1 f58"/>
                <a:gd name="f125" fmla="*/ f99 1 f58"/>
                <a:gd name="f126" fmla="*/ f100 1 f57"/>
                <a:gd name="f127" fmla="*/ f101 1 f58"/>
                <a:gd name="f128" fmla="*/ f102 f52 1"/>
                <a:gd name="f129" fmla="*/ f103 f52 1"/>
                <a:gd name="f130" fmla="*/ f105 f53 1"/>
                <a:gd name="f131" fmla="*/ f104 f53 1"/>
                <a:gd name="f132" fmla="*/ f107 f52 1"/>
                <a:gd name="f133" fmla="*/ f108 f53 1"/>
                <a:gd name="f134" fmla="*/ f109 f52 1"/>
                <a:gd name="f135" fmla="*/ f110 f53 1"/>
                <a:gd name="f136" fmla="*/ f111 f52 1"/>
                <a:gd name="f137" fmla="*/ f112 f53 1"/>
                <a:gd name="f138" fmla="*/ f113 f52 1"/>
                <a:gd name="f139" fmla="*/ f114 f53 1"/>
                <a:gd name="f140" fmla="*/ f115 f52 1"/>
                <a:gd name="f141" fmla="*/ f116 f53 1"/>
                <a:gd name="f142" fmla="*/ f117 f52 1"/>
                <a:gd name="f143" fmla="*/ f118 f53 1"/>
                <a:gd name="f144" fmla="*/ f119 f52 1"/>
                <a:gd name="f145" fmla="*/ f120 f53 1"/>
                <a:gd name="f146" fmla="*/ f121 f52 1"/>
                <a:gd name="f147" fmla="*/ f122 f53 1"/>
                <a:gd name="f148" fmla="*/ f123 f52 1"/>
                <a:gd name="f149" fmla="*/ f124 f53 1"/>
                <a:gd name="f150" fmla="*/ f125 f53 1"/>
                <a:gd name="f151" fmla="*/ f126 f52 1"/>
                <a:gd name="f152" fmla="*/ f127 f53 1"/>
              </a:gdLst>
              <a:ahLst/>
              <a:cxnLst>
                <a:cxn ang="3cd4">
                  <a:pos x="hc" y="t"/>
                </a:cxn>
                <a:cxn ang="0">
                  <a:pos x="r" y="vc"/>
                </a:cxn>
                <a:cxn ang="cd4">
                  <a:pos x="hc" y="b"/>
                </a:cxn>
                <a:cxn ang="cd2">
                  <a:pos x="l" y="vc"/>
                </a:cxn>
                <a:cxn ang="f106">
                  <a:pos x="f132" y="f133"/>
                </a:cxn>
                <a:cxn ang="f106">
                  <a:pos x="f134" y="f135"/>
                </a:cxn>
                <a:cxn ang="f106">
                  <a:pos x="f136" y="f137"/>
                </a:cxn>
                <a:cxn ang="f106">
                  <a:pos x="f138" y="f139"/>
                </a:cxn>
                <a:cxn ang="f106">
                  <a:pos x="f140" y="f141"/>
                </a:cxn>
                <a:cxn ang="f106">
                  <a:pos x="f142" y="f143"/>
                </a:cxn>
                <a:cxn ang="f106">
                  <a:pos x="f144" y="f145"/>
                </a:cxn>
                <a:cxn ang="f106">
                  <a:pos x="f146" y="f147"/>
                </a:cxn>
                <a:cxn ang="f106">
                  <a:pos x="f148" y="f149"/>
                </a:cxn>
                <a:cxn ang="f106">
                  <a:pos x="f148" y="f150"/>
                </a:cxn>
                <a:cxn ang="f106">
                  <a:pos x="f151" y="f152"/>
                </a:cxn>
                <a:cxn ang="f106">
                  <a:pos x="f132" y="f133"/>
                </a:cxn>
                <a:cxn ang="f106">
                  <a:pos x="f132" y="f133"/>
                </a:cxn>
              </a:cxnLst>
              <a:rect l="f128" t="f131" r="f129" b="f130"/>
              <a:pathLst>
                <a:path w="229" h="292">
                  <a:moveTo>
                    <a:pt x="f8" y="f9"/>
                  </a:moveTo>
                  <a:cubicBezTo>
                    <a:pt x="f8" y="f9"/>
                    <a:pt x="f10" y="f7"/>
                    <a:pt x="f11" y="f12"/>
                  </a:cubicBezTo>
                  <a:cubicBezTo>
                    <a:pt x="f13" y="f14"/>
                    <a:pt x="f15" y="f16"/>
                    <a:pt x="f15" y="f16"/>
                  </a:cubicBezTo>
                  <a:cubicBezTo>
                    <a:pt x="f15" y="f16"/>
                    <a:pt x="f17" y="f18"/>
                    <a:pt x="f19" y="f20"/>
                  </a:cubicBezTo>
                  <a:cubicBezTo>
                    <a:pt x="f21" y="f22"/>
                    <a:pt x="f23" y="f24"/>
                    <a:pt x="f23" y="f24"/>
                  </a:cubicBezTo>
                  <a:cubicBezTo>
                    <a:pt x="f23" y="f24"/>
                    <a:pt x="f25" y="f26"/>
                    <a:pt x="f6" y="f27"/>
                  </a:cubicBezTo>
                  <a:cubicBezTo>
                    <a:pt x="f28" y="f29"/>
                    <a:pt x="f30" y="f31"/>
                    <a:pt x="f32" y="f33"/>
                  </a:cubicBezTo>
                  <a:cubicBezTo>
                    <a:pt x="f34" y="f35"/>
                    <a:pt x="f36" y="f37"/>
                    <a:pt x="f38" y="f5"/>
                  </a:cubicBezTo>
                  <a:cubicBezTo>
                    <a:pt x="f39" y="f40"/>
                    <a:pt x="f41" y="f42"/>
                    <a:pt x="f5" y="f43"/>
                  </a:cubicBezTo>
                  <a:cubicBezTo>
                    <a:pt x="f5" y="f44"/>
                    <a:pt x="f5" y="f44"/>
                    <a:pt x="f5" y="f44"/>
                  </a:cubicBezTo>
                  <a:cubicBezTo>
                    <a:pt x="f45" y="f46"/>
                    <a:pt x="f47" y="f48"/>
                    <a:pt x="f49" y="f50"/>
                  </a:cubicBezTo>
                  <a:cubicBezTo>
                    <a:pt x="f8" y="f9"/>
                    <a:pt x="f8" y="f9"/>
                    <a:pt x="f8" y="f9"/>
                  </a:cubicBezTo>
                  <a:cubicBezTo>
                    <a:pt x="f8" y="f9"/>
                    <a:pt x="f8" y="f9"/>
                    <a:pt x="f8" y="f9"/>
                  </a:cubicBezTo>
                  <a:close/>
                </a:path>
              </a:pathLst>
            </a:custGeom>
            <a:solidFill>
              <a:srgbClr val="DD722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4" name="Freeform 8">
              <a:extLst>
                <a:ext uri="{FF2B5EF4-FFF2-40B4-BE49-F238E27FC236}">
                  <a16:creationId xmlns:a16="http://schemas.microsoft.com/office/drawing/2014/main" id="{6FB614A7-8CD0-4244-8B8C-FDC0B6839F9D}"/>
                </a:ext>
              </a:extLst>
            </p:cNvPr>
            <p:cNvSpPr/>
            <p:nvPr/>
          </p:nvSpPr>
          <p:spPr>
            <a:xfrm>
              <a:off x="45454" y="3138988"/>
              <a:ext cx="337130" cy="293110"/>
            </a:xfrm>
            <a:custGeom>
              <a:avLst/>
              <a:gdLst>
                <a:gd name="f0" fmla="val 10800000"/>
                <a:gd name="f1" fmla="val 5400000"/>
                <a:gd name="f2" fmla="val 180"/>
                <a:gd name="f3" fmla="val w"/>
                <a:gd name="f4" fmla="val h"/>
                <a:gd name="f5" fmla="val 0"/>
                <a:gd name="f6" fmla="val 143"/>
                <a:gd name="f7" fmla="val 124"/>
                <a:gd name="f8" fmla="val 27"/>
                <a:gd name="f9" fmla="val 60"/>
                <a:gd name="f10" fmla="val 123"/>
                <a:gd name="f11" fmla="val 5"/>
                <a:gd name="f12" fmla="val 12"/>
                <a:gd name="f13" fmla="val 65"/>
                <a:gd name="f14" fmla="+- 0 0 -90"/>
                <a:gd name="f15" fmla="*/ f3 1 143"/>
                <a:gd name="f16" fmla="*/ f4 1 124"/>
                <a:gd name="f17" fmla="+- f7 0 f5"/>
                <a:gd name="f18" fmla="+- f6 0 f5"/>
                <a:gd name="f19" fmla="*/ f14 f0 1"/>
                <a:gd name="f20" fmla="*/ f18 1 143"/>
                <a:gd name="f21" fmla="*/ f17 1 124"/>
                <a:gd name="f22" fmla="*/ 0 f18 1"/>
                <a:gd name="f23" fmla="*/ 124 f17 1"/>
                <a:gd name="f24" fmla="*/ 143 f18 1"/>
                <a:gd name="f25" fmla="*/ 0 f17 1"/>
                <a:gd name="f26" fmla="*/ f19 1 f2"/>
                <a:gd name="f27" fmla="*/ f22 1 143"/>
                <a:gd name="f28" fmla="*/ f23 1 124"/>
                <a:gd name="f29" fmla="*/ f24 1 143"/>
                <a:gd name="f30" fmla="*/ f25 1 124"/>
                <a:gd name="f31" fmla="*/ 0 1 f20"/>
                <a:gd name="f32" fmla="*/ f6 1 f20"/>
                <a:gd name="f33" fmla="*/ 0 1 f21"/>
                <a:gd name="f34" fmla="*/ f7 1 f21"/>
                <a:gd name="f35" fmla="+- f26 0 f1"/>
                <a:gd name="f36" fmla="*/ f27 1 f20"/>
                <a:gd name="f37" fmla="*/ f28 1 f21"/>
                <a:gd name="f38" fmla="*/ f29 1 f20"/>
                <a:gd name="f39" fmla="*/ f30 1 f21"/>
                <a:gd name="f40" fmla="*/ f31 f15 1"/>
                <a:gd name="f41" fmla="*/ f32 f15 1"/>
                <a:gd name="f42" fmla="*/ f34 f16 1"/>
                <a:gd name="f43" fmla="*/ f33 f16 1"/>
                <a:gd name="f44" fmla="*/ f36 f15 1"/>
                <a:gd name="f45" fmla="*/ f37 f16 1"/>
                <a:gd name="f46" fmla="*/ f38 f15 1"/>
                <a:gd name="f47" fmla="*/ f39 f16 1"/>
              </a:gdLst>
              <a:ahLst/>
              <a:cxnLst>
                <a:cxn ang="3cd4">
                  <a:pos x="hc" y="t"/>
                </a:cxn>
                <a:cxn ang="0">
                  <a:pos x="r" y="vc"/>
                </a:cxn>
                <a:cxn ang="cd4">
                  <a:pos x="hc" y="b"/>
                </a:cxn>
                <a:cxn ang="cd2">
                  <a:pos x="l" y="vc"/>
                </a:cxn>
                <a:cxn ang="f35">
                  <a:pos x="f44" y="f45"/>
                </a:cxn>
                <a:cxn ang="f35">
                  <a:pos x="f46" y="f47"/>
                </a:cxn>
                <a:cxn ang="f35">
                  <a:pos x="f44" y="f45"/>
                </a:cxn>
              </a:cxnLst>
              <a:rect l="f40" t="f43" r="f41" b="f42"/>
              <a:pathLst>
                <a:path w="143" h="124">
                  <a:moveTo>
                    <a:pt x="f5" y="f7"/>
                  </a:moveTo>
                  <a:cubicBezTo>
                    <a:pt x="f5" y="f7"/>
                    <a:pt x="f8" y="f9"/>
                    <a:pt x="f6" y="f5"/>
                  </a:cubicBezTo>
                  <a:cubicBezTo>
                    <a:pt x="f10" y="f11"/>
                    <a:pt x="f12" y="f13"/>
                    <a:pt x="f5" y="f7"/>
                  </a:cubicBezTo>
                  <a:close/>
                </a:path>
              </a:pathLst>
            </a:custGeom>
            <a:solidFill>
              <a:srgbClr val="6F411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5" name="Freeform 9">
              <a:extLst>
                <a:ext uri="{FF2B5EF4-FFF2-40B4-BE49-F238E27FC236}">
                  <a16:creationId xmlns:a16="http://schemas.microsoft.com/office/drawing/2014/main" id="{2EA5E3F1-D3FC-469A-8C55-62798DF4D0C2}"/>
                </a:ext>
              </a:extLst>
            </p:cNvPr>
            <p:cNvSpPr/>
            <p:nvPr/>
          </p:nvSpPr>
          <p:spPr>
            <a:xfrm>
              <a:off x="30449" y="3039950"/>
              <a:ext cx="74029" cy="290111"/>
            </a:xfrm>
            <a:custGeom>
              <a:avLst/>
              <a:gdLst>
                <a:gd name="f0" fmla="val 10800000"/>
                <a:gd name="f1" fmla="val 5400000"/>
                <a:gd name="f2" fmla="val 180"/>
                <a:gd name="f3" fmla="val w"/>
                <a:gd name="f4" fmla="val h"/>
                <a:gd name="f5" fmla="val 0"/>
                <a:gd name="f6" fmla="val 31"/>
                <a:gd name="f7" fmla="val 123"/>
                <a:gd name="f8" fmla="val 22"/>
                <a:gd name="f9" fmla="val 5"/>
                <a:gd name="f10" fmla="val 82"/>
                <a:gd name="f11" fmla="val 10"/>
                <a:gd name="f12" fmla="val 92"/>
                <a:gd name="f13" fmla="+- 0 0 -90"/>
                <a:gd name="f14" fmla="*/ f3 1 31"/>
                <a:gd name="f15" fmla="*/ f4 1 123"/>
                <a:gd name="f16" fmla="+- f7 0 f5"/>
                <a:gd name="f17" fmla="+- f6 0 f5"/>
                <a:gd name="f18" fmla="*/ f13 f0 1"/>
                <a:gd name="f19" fmla="*/ f17 1 31"/>
                <a:gd name="f20" fmla="*/ f16 1 123"/>
                <a:gd name="f21" fmla="*/ 22 f17 1"/>
                <a:gd name="f22" fmla="*/ 123 f16 1"/>
                <a:gd name="f23" fmla="*/ 31 f17 1"/>
                <a:gd name="f24" fmla="*/ 0 f16 1"/>
                <a:gd name="f25" fmla="*/ f18 1 f2"/>
                <a:gd name="f26" fmla="*/ f21 1 31"/>
                <a:gd name="f27" fmla="*/ f22 1 123"/>
                <a:gd name="f28" fmla="*/ f23 1 31"/>
                <a:gd name="f29" fmla="*/ f24 1 123"/>
                <a:gd name="f30" fmla="*/ 0 1 f19"/>
                <a:gd name="f31" fmla="*/ f6 1 f19"/>
                <a:gd name="f32" fmla="*/ 0 1 f20"/>
                <a:gd name="f33" fmla="*/ f7 1 f20"/>
                <a:gd name="f34" fmla="+- f25 0 f1"/>
                <a:gd name="f35" fmla="*/ f26 1 f19"/>
                <a:gd name="f36" fmla="*/ f27 1 f20"/>
                <a:gd name="f37" fmla="*/ f28 1 f19"/>
                <a:gd name="f38" fmla="*/ f29 1 f20"/>
                <a:gd name="f39" fmla="*/ f30 f14 1"/>
                <a:gd name="f40" fmla="*/ f31 f14 1"/>
                <a:gd name="f41" fmla="*/ f33 f15 1"/>
                <a:gd name="f42" fmla="*/ f32 f15 1"/>
                <a:gd name="f43" fmla="*/ f35 f14 1"/>
                <a:gd name="f44" fmla="*/ f36 f15 1"/>
                <a:gd name="f45" fmla="*/ f37 f14 1"/>
                <a:gd name="f46" fmla="*/ f38 f15 1"/>
              </a:gdLst>
              <a:ahLst/>
              <a:cxnLst>
                <a:cxn ang="3cd4">
                  <a:pos x="hc" y="t"/>
                </a:cxn>
                <a:cxn ang="0">
                  <a:pos x="r" y="vc"/>
                </a:cxn>
                <a:cxn ang="cd4">
                  <a:pos x="hc" y="b"/>
                </a:cxn>
                <a:cxn ang="cd2">
                  <a:pos x="l" y="vc"/>
                </a:cxn>
                <a:cxn ang="f34">
                  <a:pos x="f43" y="f44"/>
                </a:cxn>
                <a:cxn ang="f34">
                  <a:pos x="f45" y="f46"/>
                </a:cxn>
                <a:cxn ang="f34">
                  <a:pos x="f43" y="f44"/>
                </a:cxn>
              </a:cxnLst>
              <a:rect l="f39" t="f42" r="f40" b="f41"/>
              <a:pathLst>
                <a:path w="31" h="123">
                  <a:moveTo>
                    <a:pt x="f8" y="f7"/>
                  </a:moveTo>
                  <a:cubicBezTo>
                    <a:pt x="f8" y="f7"/>
                    <a:pt x="f9" y="f10"/>
                    <a:pt x="f6" y="f5"/>
                  </a:cubicBezTo>
                  <a:cubicBezTo>
                    <a:pt x="f8" y="f11"/>
                    <a:pt x="f5" y="f12"/>
                    <a:pt x="f8" y="f7"/>
                  </a:cubicBezTo>
                  <a:close/>
                </a:path>
              </a:pathLst>
            </a:custGeom>
            <a:solidFill>
              <a:srgbClr val="6F411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6" name="Freeform 10">
              <a:extLst>
                <a:ext uri="{FF2B5EF4-FFF2-40B4-BE49-F238E27FC236}">
                  <a16:creationId xmlns:a16="http://schemas.microsoft.com/office/drawing/2014/main" id="{64316CDC-14A0-42A8-B53E-3A3968CDB9ED}"/>
                </a:ext>
              </a:extLst>
            </p:cNvPr>
            <p:cNvSpPr/>
            <p:nvPr/>
          </p:nvSpPr>
          <p:spPr>
            <a:xfrm>
              <a:off x="2441" y="3368082"/>
              <a:ext cx="31016" cy="28008"/>
            </a:xfrm>
            <a:custGeom>
              <a:avLst/>
              <a:gdLst>
                <a:gd name="f0" fmla="val 10800000"/>
                <a:gd name="f1" fmla="val 5400000"/>
                <a:gd name="f2" fmla="val 180"/>
                <a:gd name="f3" fmla="val w"/>
                <a:gd name="f4" fmla="val h"/>
                <a:gd name="f5" fmla="val 0"/>
                <a:gd name="f6" fmla="val 13"/>
                <a:gd name="f7" fmla="val 12"/>
                <a:gd name="f8" fmla="val 8"/>
                <a:gd name="f9" fmla="val 3"/>
                <a:gd name="f10" fmla="val 5"/>
                <a:gd name="f11" fmla="val 7"/>
                <a:gd name="f12" fmla="val 9"/>
                <a:gd name="f13" fmla="+- 0 0 -90"/>
                <a:gd name="f14" fmla="*/ f3 1 13"/>
                <a:gd name="f15" fmla="*/ f4 1 12"/>
                <a:gd name="f16" fmla="+- f7 0 f5"/>
                <a:gd name="f17" fmla="+- f6 0 f5"/>
                <a:gd name="f18" fmla="*/ f13 f0 1"/>
                <a:gd name="f19" fmla="*/ f17 1 13"/>
                <a:gd name="f20" fmla="*/ f16 1 12"/>
                <a:gd name="f21" fmla="*/ 13 f17 1"/>
                <a:gd name="f22" fmla="*/ 12 f16 1"/>
                <a:gd name="f23" fmla="*/ 0 f17 1"/>
                <a:gd name="f24" fmla="*/ 0 f16 1"/>
                <a:gd name="f25" fmla="*/ 3 f16 1"/>
                <a:gd name="f26" fmla="*/ f18 1 f2"/>
                <a:gd name="f27" fmla="*/ f21 1 13"/>
                <a:gd name="f28" fmla="*/ f22 1 12"/>
                <a:gd name="f29" fmla="*/ f23 1 13"/>
                <a:gd name="f30" fmla="*/ f24 1 12"/>
                <a:gd name="f31" fmla="*/ f25 1 12"/>
                <a:gd name="f32" fmla="*/ 0 1 f19"/>
                <a:gd name="f33" fmla="*/ f6 1 f19"/>
                <a:gd name="f34" fmla="*/ 0 1 f20"/>
                <a:gd name="f35" fmla="*/ f7 1 f20"/>
                <a:gd name="f36" fmla="+- f26 0 f1"/>
                <a:gd name="f37" fmla="*/ f27 1 f19"/>
                <a:gd name="f38" fmla="*/ f28 1 f20"/>
                <a:gd name="f39" fmla="*/ f29 1 f19"/>
                <a:gd name="f40" fmla="*/ f30 1 f20"/>
                <a:gd name="f41" fmla="*/ f31 1 f20"/>
                <a:gd name="f42" fmla="*/ f32 f14 1"/>
                <a:gd name="f43" fmla="*/ f33 f14 1"/>
                <a:gd name="f44" fmla="*/ f35 f15 1"/>
                <a:gd name="f45" fmla="*/ f34 f15 1"/>
                <a:gd name="f46" fmla="*/ f37 f14 1"/>
                <a:gd name="f47" fmla="*/ f38 f15 1"/>
                <a:gd name="f48" fmla="*/ f39 f14 1"/>
                <a:gd name="f49" fmla="*/ f40 f15 1"/>
                <a:gd name="f50" fmla="*/ f41 f15 1"/>
              </a:gdLst>
              <a:ahLst/>
              <a:cxnLst>
                <a:cxn ang="3cd4">
                  <a:pos x="hc" y="t"/>
                </a:cxn>
                <a:cxn ang="0">
                  <a:pos x="r" y="vc"/>
                </a:cxn>
                <a:cxn ang="cd4">
                  <a:pos x="hc" y="b"/>
                </a:cxn>
                <a:cxn ang="cd2">
                  <a:pos x="l" y="vc"/>
                </a:cxn>
                <a:cxn ang="f36">
                  <a:pos x="f46" y="f47"/>
                </a:cxn>
                <a:cxn ang="f36">
                  <a:pos x="f48" y="f49"/>
                </a:cxn>
                <a:cxn ang="f36">
                  <a:pos x="f48" y="f50"/>
                </a:cxn>
                <a:cxn ang="f36">
                  <a:pos x="f46" y="f47"/>
                </a:cxn>
              </a:cxnLst>
              <a:rect l="f42" t="f45" r="f43" b="f44"/>
              <a:pathLst>
                <a:path w="13" h="12">
                  <a:moveTo>
                    <a:pt x="f6" y="f7"/>
                  </a:moveTo>
                  <a:cubicBezTo>
                    <a:pt x="f6" y="f7"/>
                    <a:pt x="f8" y="f8"/>
                    <a:pt x="f5" y="f5"/>
                  </a:cubicBezTo>
                  <a:cubicBezTo>
                    <a:pt x="f5" y="f9"/>
                    <a:pt x="f5" y="f9"/>
                    <a:pt x="f5" y="f9"/>
                  </a:cubicBezTo>
                  <a:cubicBezTo>
                    <a:pt x="f10" y="f11"/>
                    <a:pt x="f8" y="f12"/>
                    <a:pt x="f6" y="f7"/>
                  </a:cubicBezTo>
                  <a:close/>
                </a:path>
              </a:pathLst>
            </a:custGeom>
            <a:solidFill>
              <a:srgbClr val="6F411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7" name="Freeform 11">
              <a:extLst>
                <a:ext uri="{FF2B5EF4-FFF2-40B4-BE49-F238E27FC236}">
                  <a16:creationId xmlns:a16="http://schemas.microsoft.com/office/drawing/2014/main" id="{D59E34A1-FC29-4F62-9D91-F2ACF904C517}"/>
                </a:ext>
              </a:extLst>
            </p:cNvPr>
            <p:cNvSpPr/>
            <p:nvPr/>
          </p:nvSpPr>
          <p:spPr>
            <a:xfrm>
              <a:off x="115479" y="3373084"/>
              <a:ext cx="286106" cy="82030"/>
            </a:xfrm>
            <a:custGeom>
              <a:avLst/>
              <a:gdLst>
                <a:gd name="f0" fmla="val 10800000"/>
                <a:gd name="f1" fmla="val 5400000"/>
                <a:gd name="f2" fmla="val 180"/>
                <a:gd name="f3" fmla="val w"/>
                <a:gd name="f4" fmla="val h"/>
                <a:gd name="f5" fmla="val 0"/>
                <a:gd name="f6" fmla="val 121"/>
                <a:gd name="f7" fmla="val 35"/>
                <a:gd name="f8" fmla="val 30"/>
                <a:gd name="f9" fmla="val 25"/>
                <a:gd name="f10" fmla="val 32"/>
                <a:gd name="f11" fmla="val 109"/>
                <a:gd name="f12" fmla="+- 0 0 -90"/>
                <a:gd name="f13" fmla="*/ f3 1 121"/>
                <a:gd name="f14" fmla="*/ f4 1 35"/>
                <a:gd name="f15" fmla="+- f7 0 f5"/>
                <a:gd name="f16" fmla="+- f6 0 f5"/>
                <a:gd name="f17" fmla="*/ f12 f0 1"/>
                <a:gd name="f18" fmla="*/ f16 1 121"/>
                <a:gd name="f19" fmla="*/ f15 1 35"/>
                <a:gd name="f20" fmla="*/ 121 f16 1"/>
                <a:gd name="f21" fmla="*/ 30 f15 1"/>
                <a:gd name="f22" fmla="*/ 0 f16 1"/>
                <a:gd name="f23" fmla="*/ 0 f15 1"/>
                <a:gd name="f24" fmla="*/ f17 1 f2"/>
                <a:gd name="f25" fmla="*/ f20 1 121"/>
                <a:gd name="f26" fmla="*/ f21 1 35"/>
                <a:gd name="f27" fmla="*/ f22 1 121"/>
                <a:gd name="f28" fmla="*/ f23 1 35"/>
                <a:gd name="f29" fmla="*/ 0 1 f18"/>
                <a:gd name="f30" fmla="*/ f6 1 f18"/>
                <a:gd name="f31" fmla="*/ 0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 ang="f33">
                  <a:pos x="f42" y="f43"/>
                </a:cxn>
              </a:cxnLst>
              <a:rect l="f38" t="f41" r="f39" b="f40"/>
              <a:pathLst>
                <a:path w="121" h="35">
                  <a:moveTo>
                    <a:pt x="f6" y="f8"/>
                  </a:moveTo>
                  <a:cubicBezTo>
                    <a:pt x="f7" y="f8"/>
                    <a:pt x="f5" y="f5"/>
                    <a:pt x="f5" y="f5"/>
                  </a:cubicBezTo>
                  <a:cubicBezTo>
                    <a:pt x="f9" y="f10"/>
                    <a:pt x="f11" y="f7"/>
                    <a:pt x="f6" y="f8"/>
                  </a:cubicBezTo>
                  <a:close/>
                </a:path>
              </a:pathLst>
            </a:custGeom>
            <a:solidFill>
              <a:srgbClr val="6F411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28" name="Freeform 12">
              <a:extLst>
                <a:ext uri="{FF2B5EF4-FFF2-40B4-BE49-F238E27FC236}">
                  <a16:creationId xmlns:a16="http://schemas.microsoft.com/office/drawing/2014/main" id="{8C46408C-60C1-488C-A5C4-FC1BC8BFA5C8}"/>
                </a:ext>
              </a:extLst>
            </p:cNvPr>
            <p:cNvSpPr/>
            <p:nvPr/>
          </p:nvSpPr>
          <p:spPr>
            <a:xfrm>
              <a:off x="54461" y="3417094"/>
              <a:ext cx="191073" cy="147053"/>
            </a:xfrm>
            <a:custGeom>
              <a:avLst/>
              <a:gdLst>
                <a:gd name="f0" fmla="val 10800000"/>
                <a:gd name="f1" fmla="val 5400000"/>
                <a:gd name="f2" fmla="val 180"/>
                <a:gd name="f3" fmla="val w"/>
                <a:gd name="f4" fmla="val h"/>
                <a:gd name="f5" fmla="val 0"/>
                <a:gd name="f6" fmla="val 81"/>
                <a:gd name="f7" fmla="val 62"/>
                <a:gd name="f8" fmla="val 10"/>
                <a:gd name="f9" fmla="val 32"/>
                <a:gd name="f10" fmla="val 71"/>
                <a:gd name="f11" fmla="val 59"/>
                <a:gd name="f12" fmla="val 19"/>
                <a:gd name="f13" fmla="val 33"/>
                <a:gd name="f14" fmla="+- 0 0 -90"/>
                <a:gd name="f15" fmla="*/ f3 1 81"/>
                <a:gd name="f16" fmla="*/ f4 1 62"/>
                <a:gd name="f17" fmla="+- f7 0 f5"/>
                <a:gd name="f18" fmla="+- f6 0 f5"/>
                <a:gd name="f19" fmla="*/ f14 f0 1"/>
                <a:gd name="f20" fmla="*/ f18 1 81"/>
                <a:gd name="f21" fmla="*/ f17 1 62"/>
                <a:gd name="f22" fmla="*/ 0 f18 1"/>
                <a:gd name="f23" fmla="*/ 0 f17 1"/>
                <a:gd name="f24" fmla="*/ 81 f18 1"/>
                <a:gd name="f25" fmla="*/ 62 f17 1"/>
                <a:gd name="f26" fmla="*/ f19 1 f2"/>
                <a:gd name="f27" fmla="*/ f22 1 81"/>
                <a:gd name="f28" fmla="*/ f23 1 62"/>
                <a:gd name="f29" fmla="*/ f24 1 81"/>
                <a:gd name="f30" fmla="*/ f25 1 62"/>
                <a:gd name="f31" fmla="*/ 0 1 f20"/>
                <a:gd name="f32" fmla="*/ f6 1 f20"/>
                <a:gd name="f33" fmla="*/ 0 1 f21"/>
                <a:gd name="f34" fmla="*/ f7 1 f21"/>
                <a:gd name="f35" fmla="+- f26 0 f1"/>
                <a:gd name="f36" fmla="*/ f27 1 f20"/>
                <a:gd name="f37" fmla="*/ f28 1 f21"/>
                <a:gd name="f38" fmla="*/ f29 1 f20"/>
                <a:gd name="f39" fmla="*/ f30 1 f21"/>
                <a:gd name="f40" fmla="*/ f31 f15 1"/>
                <a:gd name="f41" fmla="*/ f32 f15 1"/>
                <a:gd name="f42" fmla="*/ f34 f16 1"/>
                <a:gd name="f43" fmla="*/ f33 f16 1"/>
                <a:gd name="f44" fmla="*/ f36 f15 1"/>
                <a:gd name="f45" fmla="*/ f37 f16 1"/>
                <a:gd name="f46" fmla="*/ f38 f15 1"/>
                <a:gd name="f47" fmla="*/ f39 f16 1"/>
              </a:gdLst>
              <a:ahLst/>
              <a:cxnLst>
                <a:cxn ang="3cd4">
                  <a:pos x="hc" y="t"/>
                </a:cxn>
                <a:cxn ang="0">
                  <a:pos x="r" y="vc"/>
                </a:cxn>
                <a:cxn ang="cd4">
                  <a:pos x="hc" y="b"/>
                </a:cxn>
                <a:cxn ang="cd2">
                  <a:pos x="l" y="vc"/>
                </a:cxn>
                <a:cxn ang="f35">
                  <a:pos x="f44" y="f45"/>
                </a:cxn>
                <a:cxn ang="f35">
                  <a:pos x="f46" y="f47"/>
                </a:cxn>
                <a:cxn ang="f35">
                  <a:pos x="f44" y="f45"/>
                </a:cxn>
              </a:cxnLst>
              <a:rect l="f40" t="f43" r="f41" b="f42"/>
              <a:pathLst>
                <a:path w="81" h="62">
                  <a:moveTo>
                    <a:pt x="f5" y="f5"/>
                  </a:moveTo>
                  <a:cubicBezTo>
                    <a:pt x="f8" y="f9"/>
                    <a:pt x="f10" y="f11"/>
                    <a:pt x="f6" y="f7"/>
                  </a:cubicBezTo>
                  <a:cubicBezTo>
                    <a:pt x="f12" y="f13"/>
                    <a:pt x="f5" y="f5"/>
                    <a:pt x="f5" y="f5"/>
                  </a:cubicBezTo>
                  <a:close/>
                </a:path>
              </a:pathLst>
            </a:custGeom>
            <a:solidFill>
              <a:srgbClr val="6F411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grpSp>
      <p:grpSp>
        <p:nvGrpSpPr>
          <p:cNvPr id="29" name="Group 16">
            <a:extLst>
              <a:ext uri="{FF2B5EF4-FFF2-40B4-BE49-F238E27FC236}">
                <a16:creationId xmlns:a16="http://schemas.microsoft.com/office/drawing/2014/main" id="{599A9B60-EF21-44B1-B491-E5CDC80580EB}"/>
              </a:ext>
            </a:extLst>
          </p:cNvPr>
          <p:cNvGrpSpPr/>
          <p:nvPr/>
        </p:nvGrpSpPr>
        <p:grpSpPr>
          <a:xfrm>
            <a:off x="139500" y="-13011"/>
            <a:ext cx="1382911" cy="804250"/>
            <a:chOff x="139500" y="-13011"/>
            <a:chExt cx="1382911" cy="804250"/>
          </a:xfrm>
        </p:grpSpPr>
        <p:sp>
          <p:nvSpPr>
            <p:cNvPr id="30" name="Freeform 34">
              <a:extLst>
                <a:ext uri="{FF2B5EF4-FFF2-40B4-BE49-F238E27FC236}">
                  <a16:creationId xmlns:a16="http://schemas.microsoft.com/office/drawing/2014/main" id="{97F5DB70-47CC-498E-A45B-63CC87B07961}"/>
                </a:ext>
              </a:extLst>
            </p:cNvPr>
            <p:cNvSpPr/>
            <p:nvPr/>
          </p:nvSpPr>
          <p:spPr>
            <a:xfrm>
              <a:off x="139500" y="-13011"/>
              <a:ext cx="367095" cy="243797"/>
            </a:xfrm>
            <a:custGeom>
              <a:avLst/>
              <a:gdLst>
                <a:gd name="f0" fmla="val 10800000"/>
                <a:gd name="f1" fmla="val 5400000"/>
                <a:gd name="f2" fmla="val 180"/>
                <a:gd name="f3" fmla="val w"/>
                <a:gd name="f4" fmla="val h"/>
                <a:gd name="f5" fmla="val 0"/>
                <a:gd name="f6" fmla="val 111"/>
                <a:gd name="f7" fmla="val 74"/>
                <a:gd name="f8" fmla="val 2"/>
                <a:gd name="f9" fmla="val 62"/>
                <a:gd name="f10" fmla="val 65"/>
                <a:gd name="f11" fmla="val 8"/>
                <a:gd name="f12" fmla="val 25"/>
                <a:gd name="f13" fmla="val 42"/>
                <a:gd name="f14" fmla="val 52"/>
                <a:gd name="f15" fmla="val 32"/>
                <a:gd name="f16" fmla="val 78"/>
                <a:gd name="f17" fmla="val 22"/>
                <a:gd name="f18" fmla="val 40"/>
                <a:gd name="f19" fmla="val 105"/>
                <a:gd name="f20" fmla="val 30"/>
                <a:gd name="f21" fmla="val 44"/>
                <a:gd name="f22" fmla="+- 0 0 -90"/>
                <a:gd name="f23" fmla="*/ f3 1 111"/>
                <a:gd name="f24" fmla="*/ f4 1 74"/>
                <a:gd name="f25" fmla="+- f7 0 f5"/>
                <a:gd name="f26" fmla="+- f6 0 f5"/>
                <a:gd name="f27" fmla="*/ f22 f0 1"/>
                <a:gd name="f28" fmla="*/ f26 1 111"/>
                <a:gd name="f29" fmla="*/ f25 1 74"/>
                <a:gd name="f30" fmla="*/ 2 f26 1"/>
                <a:gd name="f31" fmla="*/ 62 f25 1"/>
                <a:gd name="f32" fmla="*/ 8 f26 1"/>
                <a:gd name="f33" fmla="*/ 74 f25 1"/>
                <a:gd name="f34" fmla="*/ 52 f26 1"/>
                <a:gd name="f35" fmla="*/ 32 f25 1"/>
                <a:gd name="f36" fmla="*/ 111 f26 1"/>
                <a:gd name="f37" fmla="*/ 40 f25 1"/>
                <a:gd name="f38" fmla="*/ 105 f26 1"/>
                <a:gd name="f39" fmla="*/ 30 f25 1"/>
                <a:gd name="f40" fmla="*/ f27 1 f2"/>
                <a:gd name="f41" fmla="*/ f30 1 111"/>
                <a:gd name="f42" fmla="*/ f31 1 74"/>
                <a:gd name="f43" fmla="*/ f32 1 111"/>
                <a:gd name="f44" fmla="*/ f33 1 74"/>
                <a:gd name="f45" fmla="*/ f34 1 111"/>
                <a:gd name="f46" fmla="*/ f35 1 74"/>
                <a:gd name="f47" fmla="*/ f36 1 111"/>
                <a:gd name="f48" fmla="*/ f37 1 74"/>
                <a:gd name="f49" fmla="*/ f38 1 111"/>
                <a:gd name="f50" fmla="*/ f39 1 74"/>
                <a:gd name="f51" fmla="*/ 0 1 f28"/>
                <a:gd name="f52" fmla="*/ f6 1 f28"/>
                <a:gd name="f53" fmla="*/ 0 1 f29"/>
                <a:gd name="f54" fmla="*/ f7 1 f29"/>
                <a:gd name="f55" fmla="+- f40 0 f1"/>
                <a:gd name="f56" fmla="*/ f41 1 f28"/>
                <a:gd name="f57" fmla="*/ f42 1 f29"/>
                <a:gd name="f58" fmla="*/ f43 1 f28"/>
                <a:gd name="f59" fmla="*/ f44 1 f29"/>
                <a:gd name="f60" fmla="*/ f45 1 f28"/>
                <a:gd name="f61" fmla="*/ f46 1 f29"/>
                <a:gd name="f62" fmla="*/ f47 1 f28"/>
                <a:gd name="f63" fmla="*/ f48 1 f29"/>
                <a:gd name="f64" fmla="*/ f49 1 f28"/>
                <a:gd name="f65" fmla="*/ f50 1 f29"/>
                <a:gd name="f66" fmla="*/ f51 f23 1"/>
                <a:gd name="f67" fmla="*/ f52 f23 1"/>
                <a:gd name="f68" fmla="*/ f54 f24 1"/>
                <a:gd name="f69" fmla="*/ f53 f24 1"/>
                <a:gd name="f70" fmla="*/ f56 f23 1"/>
                <a:gd name="f71" fmla="*/ f57 f24 1"/>
                <a:gd name="f72" fmla="*/ f58 f23 1"/>
                <a:gd name="f73" fmla="*/ f59 f24 1"/>
                <a:gd name="f74" fmla="*/ f60 f23 1"/>
                <a:gd name="f75" fmla="*/ f61 f24 1"/>
                <a:gd name="f76" fmla="*/ f62 f23 1"/>
                <a:gd name="f77" fmla="*/ f63 f24 1"/>
                <a:gd name="f78" fmla="*/ f64 f23 1"/>
                <a:gd name="f79" fmla="*/ f65 f24 1"/>
              </a:gdLst>
              <a:ahLst/>
              <a:cxnLst>
                <a:cxn ang="3cd4">
                  <a:pos x="hc" y="t"/>
                </a:cxn>
                <a:cxn ang="0">
                  <a:pos x="r" y="vc"/>
                </a:cxn>
                <a:cxn ang="cd4">
                  <a:pos x="hc" y="b"/>
                </a:cxn>
                <a:cxn ang="cd2">
                  <a:pos x="l" y="vc"/>
                </a:cxn>
                <a:cxn ang="f55">
                  <a:pos x="f70" y="f71"/>
                </a:cxn>
                <a:cxn ang="f55">
                  <a:pos x="f72" y="f73"/>
                </a:cxn>
                <a:cxn ang="f55">
                  <a:pos x="f74" y="f75"/>
                </a:cxn>
                <a:cxn ang="f55">
                  <a:pos x="f76" y="f77"/>
                </a:cxn>
                <a:cxn ang="f55">
                  <a:pos x="f78" y="f79"/>
                </a:cxn>
                <a:cxn ang="f55">
                  <a:pos x="f70" y="f71"/>
                </a:cxn>
              </a:cxnLst>
              <a:rect l="f66" t="f69" r="f67" b="f68"/>
              <a:pathLst>
                <a:path w="111" h="74">
                  <a:moveTo>
                    <a:pt x="f8" y="f9"/>
                  </a:moveTo>
                  <a:cubicBezTo>
                    <a:pt x="f5" y="f10"/>
                    <a:pt x="f11" y="f7"/>
                    <a:pt x="f11" y="f7"/>
                  </a:cubicBezTo>
                  <a:cubicBezTo>
                    <a:pt x="f11" y="f7"/>
                    <a:pt x="f12" y="f13"/>
                    <a:pt x="f14" y="f15"/>
                  </a:cubicBezTo>
                  <a:cubicBezTo>
                    <a:pt x="f16" y="f17"/>
                    <a:pt x="f6" y="f18"/>
                    <a:pt x="f6" y="f18"/>
                  </a:cubicBezTo>
                  <a:cubicBezTo>
                    <a:pt x="f19" y="f20"/>
                    <a:pt x="f19" y="f20"/>
                    <a:pt x="f19" y="f20"/>
                  </a:cubicBezTo>
                  <a:cubicBezTo>
                    <a:pt x="f19" y="f20"/>
                    <a:pt x="f21" y="f5"/>
                    <a:pt x="f8" y="f9"/>
                  </a:cubicBezTo>
                  <a:close/>
                </a:path>
              </a:pathLst>
            </a:custGeom>
            <a:solidFill>
              <a:srgbClr val="92552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1" name="Freeform 35">
              <a:extLst>
                <a:ext uri="{FF2B5EF4-FFF2-40B4-BE49-F238E27FC236}">
                  <a16:creationId xmlns:a16="http://schemas.microsoft.com/office/drawing/2014/main" id="{C4AC9045-1740-4589-BEB8-37307B28F238}"/>
                </a:ext>
              </a:extLst>
            </p:cNvPr>
            <p:cNvSpPr/>
            <p:nvPr/>
          </p:nvSpPr>
          <p:spPr>
            <a:xfrm>
              <a:off x="341263" y="-3200"/>
              <a:ext cx="1181148" cy="794439"/>
            </a:xfrm>
            <a:custGeom>
              <a:avLst/>
              <a:gdLst>
                <a:gd name="f0" fmla="val 10800000"/>
                <a:gd name="f1" fmla="val 5400000"/>
                <a:gd name="f2" fmla="val 180"/>
                <a:gd name="f3" fmla="val w"/>
                <a:gd name="f4" fmla="val h"/>
                <a:gd name="f5" fmla="val 0"/>
                <a:gd name="f6" fmla="val 357"/>
                <a:gd name="f7" fmla="val 240"/>
                <a:gd name="f8" fmla="val 5"/>
                <a:gd name="f9" fmla="val 71"/>
                <a:gd name="f10" fmla="val 110"/>
                <a:gd name="f11" fmla="val 13"/>
                <a:gd name="f12" fmla="val 143"/>
                <a:gd name="f13" fmla="val 25"/>
                <a:gd name="f14" fmla="val 175"/>
                <a:gd name="f15" fmla="val 61"/>
                <a:gd name="f16" fmla="val 194"/>
                <a:gd name="f17" fmla="val 57"/>
                <a:gd name="f18" fmla="val 164"/>
                <a:gd name="f19" fmla="val 62"/>
                <a:gd name="f20" fmla="val 146"/>
                <a:gd name="f21" fmla="val 90"/>
                <a:gd name="f22" fmla="val 238"/>
                <a:gd name="f23" fmla="val 155"/>
                <a:gd name="f24" fmla="val 109"/>
                <a:gd name="f25" fmla="val 181"/>
                <a:gd name="f26" fmla="val 346"/>
                <a:gd name="f27" fmla="val 319"/>
                <a:gd name="f28" fmla="val 291"/>
                <a:gd name="f29" fmla="val 64"/>
                <a:gd name="f30" fmla="val 227"/>
                <a:gd name="f31" fmla="val 18"/>
                <a:gd name="f32" fmla="val 211"/>
                <a:gd name="f33" fmla="val 215"/>
                <a:gd name="f34" fmla="val 8"/>
                <a:gd name="f35" fmla="val 222"/>
                <a:gd name="f36" fmla="val 4"/>
                <a:gd name="f37" fmla="val 229"/>
                <a:gd name="f38" fmla="val 27"/>
                <a:gd name="f39" fmla="val 34"/>
                <a:gd name="f40" fmla="val 7"/>
                <a:gd name="f41" fmla="+- 0 0 -90"/>
                <a:gd name="f42" fmla="*/ f3 1 357"/>
                <a:gd name="f43" fmla="*/ f4 1 240"/>
                <a:gd name="f44" fmla="+- f7 0 f5"/>
                <a:gd name="f45" fmla="+- f6 0 f5"/>
                <a:gd name="f46" fmla="*/ f41 f0 1"/>
                <a:gd name="f47" fmla="*/ f45 1 357"/>
                <a:gd name="f48" fmla="*/ f44 1 240"/>
                <a:gd name="f49" fmla="*/ 5 f45 1"/>
                <a:gd name="f50" fmla="*/ 71 f44 1"/>
                <a:gd name="f51" fmla="*/ 13 f45 1"/>
                <a:gd name="f52" fmla="*/ 143 f44 1"/>
                <a:gd name="f53" fmla="*/ 61 f45 1"/>
                <a:gd name="f54" fmla="*/ 194 f44 1"/>
                <a:gd name="f55" fmla="*/ 62 f45 1"/>
                <a:gd name="f56" fmla="*/ 146 f44 1"/>
                <a:gd name="f57" fmla="*/ 175 f45 1"/>
                <a:gd name="f58" fmla="*/ 240 f44 1"/>
                <a:gd name="f59" fmla="*/ 155 f45 1"/>
                <a:gd name="f60" fmla="*/ 109 f44 1"/>
                <a:gd name="f61" fmla="*/ 357 f45 1"/>
                <a:gd name="f62" fmla="*/ 181 f44 1"/>
                <a:gd name="f63" fmla="*/ 319 f45 1"/>
                <a:gd name="f64" fmla="*/ 110 f44 1"/>
                <a:gd name="f65" fmla="*/ 211 f45 1"/>
                <a:gd name="f66" fmla="*/ 13 f44 1"/>
                <a:gd name="f67" fmla="*/ 229 f45 1"/>
                <a:gd name="f68" fmla="*/ 0 f44 1"/>
                <a:gd name="f69" fmla="*/ 27 f45 1"/>
                <a:gd name="f70" fmla="*/ 7 f45 1"/>
                <a:gd name="f71" fmla="*/ 64 f44 1"/>
                <a:gd name="f72" fmla="*/ f46 1 f2"/>
                <a:gd name="f73" fmla="*/ f49 1 357"/>
                <a:gd name="f74" fmla="*/ f50 1 240"/>
                <a:gd name="f75" fmla="*/ f51 1 357"/>
                <a:gd name="f76" fmla="*/ f52 1 240"/>
                <a:gd name="f77" fmla="*/ f53 1 357"/>
                <a:gd name="f78" fmla="*/ f54 1 240"/>
                <a:gd name="f79" fmla="*/ f55 1 357"/>
                <a:gd name="f80" fmla="*/ f56 1 240"/>
                <a:gd name="f81" fmla="*/ f57 1 357"/>
                <a:gd name="f82" fmla="*/ f58 1 240"/>
                <a:gd name="f83" fmla="*/ f59 1 357"/>
                <a:gd name="f84" fmla="*/ f60 1 240"/>
                <a:gd name="f85" fmla="*/ f61 1 357"/>
                <a:gd name="f86" fmla="*/ f62 1 240"/>
                <a:gd name="f87" fmla="*/ f63 1 357"/>
                <a:gd name="f88" fmla="*/ f64 1 240"/>
                <a:gd name="f89" fmla="*/ f65 1 357"/>
                <a:gd name="f90" fmla="*/ f66 1 240"/>
                <a:gd name="f91" fmla="*/ f67 1 357"/>
                <a:gd name="f92" fmla="*/ f68 1 240"/>
                <a:gd name="f93" fmla="*/ f69 1 357"/>
                <a:gd name="f94" fmla="*/ f70 1 357"/>
                <a:gd name="f95" fmla="*/ f71 1 240"/>
                <a:gd name="f96" fmla="*/ 0 1 f47"/>
                <a:gd name="f97" fmla="*/ f6 1 f47"/>
                <a:gd name="f98" fmla="*/ 0 1 f48"/>
                <a:gd name="f99" fmla="*/ f7 1 f48"/>
                <a:gd name="f100" fmla="+- f72 0 f1"/>
                <a:gd name="f101" fmla="*/ f73 1 f47"/>
                <a:gd name="f102" fmla="*/ f74 1 f48"/>
                <a:gd name="f103" fmla="*/ f75 1 f47"/>
                <a:gd name="f104" fmla="*/ f76 1 f48"/>
                <a:gd name="f105" fmla="*/ f77 1 f47"/>
                <a:gd name="f106" fmla="*/ f78 1 f48"/>
                <a:gd name="f107" fmla="*/ f79 1 f47"/>
                <a:gd name="f108" fmla="*/ f80 1 f48"/>
                <a:gd name="f109" fmla="*/ f81 1 f47"/>
                <a:gd name="f110" fmla="*/ f82 1 f48"/>
                <a:gd name="f111" fmla="*/ f83 1 f47"/>
                <a:gd name="f112" fmla="*/ f84 1 f48"/>
                <a:gd name="f113" fmla="*/ f85 1 f47"/>
                <a:gd name="f114" fmla="*/ f86 1 f48"/>
                <a:gd name="f115" fmla="*/ f87 1 f47"/>
                <a:gd name="f116" fmla="*/ f88 1 f48"/>
                <a:gd name="f117" fmla="*/ f89 1 f47"/>
                <a:gd name="f118" fmla="*/ f90 1 f48"/>
                <a:gd name="f119" fmla="*/ f91 1 f47"/>
                <a:gd name="f120" fmla="*/ f92 1 f48"/>
                <a:gd name="f121" fmla="*/ f93 1 f47"/>
                <a:gd name="f122" fmla="*/ f94 1 f47"/>
                <a:gd name="f123" fmla="*/ f95 1 f48"/>
                <a:gd name="f124" fmla="*/ f96 f42 1"/>
                <a:gd name="f125" fmla="*/ f97 f42 1"/>
                <a:gd name="f126" fmla="*/ f99 f43 1"/>
                <a:gd name="f127" fmla="*/ f98 f43 1"/>
                <a:gd name="f128" fmla="*/ f101 f42 1"/>
                <a:gd name="f129" fmla="*/ f102 f43 1"/>
                <a:gd name="f130" fmla="*/ f103 f42 1"/>
                <a:gd name="f131" fmla="*/ f104 f43 1"/>
                <a:gd name="f132" fmla="*/ f105 f42 1"/>
                <a:gd name="f133" fmla="*/ f106 f43 1"/>
                <a:gd name="f134" fmla="*/ f107 f42 1"/>
                <a:gd name="f135" fmla="*/ f108 f43 1"/>
                <a:gd name="f136" fmla="*/ f109 f42 1"/>
                <a:gd name="f137" fmla="*/ f110 f43 1"/>
                <a:gd name="f138" fmla="*/ f111 f42 1"/>
                <a:gd name="f139" fmla="*/ f112 f43 1"/>
                <a:gd name="f140" fmla="*/ f113 f42 1"/>
                <a:gd name="f141" fmla="*/ f114 f43 1"/>
                <a:gd name="f142" fmla="*/ f115 f42 1"/>
                <a:gd name="f143" fmla="*/ f116 f43 1"/>
                <a:gd name="f144" fmla="*/ f117 f42 1"/>
                <a:gd name="f145" fmla="*/ f118 f43 1"/>
                <a:gd name="f146" fmla="*/ f119 f42 1"/>
                <a:gd name="f147" fmla="*/ f120 f43 1"/>
                <a:gd name="f148" fmla="*/ f121 f42 1"/>
                <a:gd name="f149" fmla="*/ f122 f42 1"/>
                <a:gd name="f150" fmla="*/ f123 f43 1"/>
              </a:gdLst>
              <a:ahLst/>
              <a:cxnLst>
                <a:cxn ang="3cd4">
                  <a:pos x="hc" y="t"/>
                </a:cxn>
                <a:cxn ang="0">
                  <a:pos x="r" y="vc"/>
                </a:cxn>
                <a:cxn ang="cd4">
                  <a:pos x="hc" y="b"/>
                </a:cxn>
                <a:cxn ang="cd2">
                  <a:pos x="l" y="vc"/>
                </a:cxn>
                <a:cxn ang="f100">
                  <a:pos x="f128" y="f129"/>
                </a:cxn>
                <a:cxn ang="f100">
                  <a:pos x="f130" y="f131"/>
                </a:cxn>
                <a:cxn ang="f100">
                  <a:pos x="f132" y="f133"/>
                </a:cxn>
                <a:cxn ang="f100">
                  <a:pos x="f134" y="f135"/>
                </a:cxn>
                <a:cxn ang="f100">
                  <a:pos x="f136" y="f137"/>
                </a:cxn>
                <a:cxn ang="f100">
                  <a:pos x="f138" y="f139"/>
                </a:cxn>
                <a:cxn ang="f100">
                  <a:pos x="f140" y="f141"/>
                </a:cxn>
                <a:cxn ang="f100">
                  <a:pos x="f142" y="f143"/>
                </a:cxn>
                <a:cxn ang="f100">
                  <a:pos x="f144" y="f145"/>
                </a:cxn>
                <a:cxn ang="f100">
                  <a:pos x="f146" y="f147"/>
                </a:cxn>
                <a:cxn ang="f100">
                  <a:pos x="f148" y="f147"/>
                </a:cxn>
                <a:cxn ang="f100">
                  <a:pos x="f149" y="f150"/>
                </a:cxn>
                <a:cxn ang="f100">
                  <a:pos x="f128" y="f129"/>
                </a:cxn>
                <a:cxn ang="f100">
                  <a:pos x="f128" y="f129"/>
                </a:cxn>
              </a:cxnLst>
              <a:rect l="f124" t="f127" r="f125" b="f126"/>
              <a:pathLst>
                <a:path w="357" h="240">
                  <a:moveTo>
                    <a:pt x="f8" y="f9"/>
                  </a:moveTo>
                  <a:cubicBezTo>
                    <a:pt x="f8" y="f9"/>
                    <a:pt x="f5" y="f10"/>
                    <a:pt x="f11" y="f12"/>
                  </a:cubicBezTo>
                  <a:cubicBezTo>
                    <a:pt x="f13" y="f14"/>
                    <a:pt x="f15" y="f16"/>
                    <a:pt x="f15" y="f16"/>
                  </a:cubicBezTo>
                  <a:cubicBezTo>
                    <a:pt x="f15" y="f16"/>
                    <a:pt x="f17" y="f18"/>
                    <a:pt x="f19" y="f20"/>
                  </a:cubicBezTo>
                  <a:cubicBezTo>
                    <a:pt x="f21" y="f22"/>
                    <a:pt x="f14" y="f7"/>
                    <a:pt x="f14" y="f7"/>
                  </a:cubicBezTo>
                  <a:cubicBezTo>
                    <a:pt x="f14" y="f7"/>
                    <a:pt x="f14" y="f7"/>
                    <a:pt x="f23" y="f24"/>
                  </a:cubicBezTo>
                  <a:cubicBezTo>
                    <a:pt x="f23" y="f24"/>
                    <a:pt x="f23" y="f24"/>
                    <a:pt x="f6" y="f25"/>
                  </a:cubicBezTo>
                  <a:cubicBezTo>
                    <a:pt x="f6" y="f25"/>
                    <a:pt x="f26" y="f23"/>
                    <a:pt x="f27" y="f10"/>
                  </a:cubicBezTo>
                  <a:cubicBezTo>
                    <a:pt x="f28" y="f29"/>
                    <a:pt x="f30" y="f31"/>
                    <a:pt x="f32" y="f11"/>
                  </a:cubicBezTo>
                  <a:cubicBezTo>
                    <a:pt x="f33" y="f34"/>
                    <a:pt x="f35" y="f36"/>
                    <a:pt x="f37" y="f5"/>
                  </a:cubicBezTo>
                  <a:cubicBezTo>
                    <a:pt x="f38" y="f5"/>
                    <a:pt x="f38" y="f5"/>
                    <a:pt x="f38" y="f5"/>
                  </a:cubicBezTo>
                  <a:cubicBezTo>
                    <a:pt x="f11" y="f39"/>
                    <a:pt x="f40" y="f29"/>
                    <a:pt x="f40" y="f29"/>
                  </a:cubicBezTo>
                  <a:cubicBezTo>
                    <a:pt x="f8" y="f9"/>
                    <a:pt x="f8" y="f9"/>
                    <a:pt x="f8" y="f9"/>
                  </a:cubicBezTo>
                  <a:cubicBezTo>
                    <a:pt x="f8" y="f9"/>
                    <a:pt x="f8" y="f9"/>
                    <a:pt x="f8" y="f9"/>
                  </a:cubicBezTo>
                  <a:close/>
                </a:path>
              </a:pathLst>
            </a:custGeom>
            <a:solidFill>
              <a:srgbClr val="FFF7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2" name="Freeform 36">
              <a:extLst>
                <a:ext uri="{FF2B5EF4-FFF2-40B4-BE49-F238E27FC236}">
                  <a16:creationId xmlns:a16="http://schemas.microsoft.com/office/drawing/2014/main" id="{4E1E1ADC-8BBD-430A-9F5C-E894E231BEEA}"/>
                </a:ext>
              </a:extLst>
            </p:cNvPr>
            <p:cNvSpPr/>
            <p:nvPr/>
          </p:nvSpPr>
          <p:spPr>
            <a:xfrm>
              <a:off x="341263" y="-3200"/>
              <a:ext cx="1085868" cy="734190"/>
            </a:xfrm>
            <a:custGeom>
              <a:avLst/>
              <a:gdLst>
                <a:gd name="f0" fmla="val 10800000"/>
                <a:gd name="f1" fmla="val 5400000"/>
                <a:gd name="f2" fmla="val 180"/>
                <a:gd name="f3" fmla="val w"/>
                <a:gd name="f4" fmla="val h"/>
                <a:gd name="f5" fmla="val 0"/>
                <a:gd name="f6" fmla="val 328"/>
                <a:gd name="f7" fmla="val 222"/>
                <a:gd name="f8" fmla="val 31"/>
                <a:gd name="f9" fmla="val 34"/>
                <a:gd name="f10" fmla="val 145"/>
                <a:gd name="f11" fmla="val 43"/>
                <a:gd name="f12" fmla="val 165"/>
                <a:gd name="f13" fmla="val 37"/>
                <a:gd name="f14" fmla="val 134"/>
                <a:gd name="f15" fmla="val 59"/>
                <a:gd name="f16" fmla="val 105"/>
                <a:gd name="f17" fmla="val 97"/>
                <a:gd name="f18" fmla="val 206"/>
                <a:gd name="f19" fmla="val 155"/>
                <a:gd name="f20" fmla="val 142"/>
                <a:gd name="f21" fmla="val 179"/>
                <a:gd name="f22" fmla="val 136"/>
                <a:gd name="f23" fmla="val 90"/>
                <a:gd name="f24" fmla="val 260"/>
                <a:gd name="f25" fmla="val 124"/>
                <a:gd name="f26" fmla="val 157"/>
                <a:gd name="f27" fmla="val 305"/>
                <a:gd name="f28" fmla="val 100"/>
                <a:gd name="f29" fmla="val 227"/>
                <a:gd name="f30" fmla="val 40"/>
                <a:gd name="f31" fmla="val 178"/>
                <a:gd name="f32" fmla="val 19"/>
                <a:gd name="f33" fmla="val 181"/>
                <a:gd name="f34" fmla="val 13"/>
                <a:gd name="f35" fmla="val 187"/>
                <a:gd name="f36" fmla="val 6"/>
                <a:gd name="f37" fmla="val 195"/>
                <a:gd name="f38" fmla="val 38"/>
                <a:gd name="f39" fmla="val 9"/>
                <a:gd name="f40" fmla="val 35"/>
                <a:gd name="f41" fmla="val 20"/>
                <a:gd name="f42" fmla="val 30"/>
                <a:gd name="f43" fmla="+- 0 0 -90"/>
                <a:gd name="f44" fmla="*/ f3 1 328"/>
                <a:gd name="f45" fmla="*/ f4 1 222"/>
                <a:gd name="f46" fmla="+- f7 0 f5"/>
                <a:gd name="f47" fmla="+- f6 0 f5"/>
                <a:gd name="f48" fmla="*/ f43 f0 1"/>
                <a:gd name="f49" fmla="*/ f47 1 328"/>
                <a:gd name="f50" fmla="*/ f46 1 222"/>
                <a:gd name="f51" fmla="*/ 31 f47 1"/>
                <a:gd name="f52" fmla="*/ 34 f46 1"/>
                <a:gd name="f53" fmla="*/ 43 f47 1"/>
                <a:gd name="f54" fmla="*/ 165 f46 1"/>
                <a:gd name="f55" fmla="*/ 59 f47 1"/>
                <a:gd name="f56" fmla="*/ 105 f46 1"/>
                <a:gd name="f57" fmla="*/ 155 f47 1"/>
                <a:gd name="f58" fmla="*/ 222 f46 1"/>
                <a:gd name="f59" fmla="*/ 136 f47 1"/>
                <a:gd name="f60" fmla="*/ 90 f46 1"/>
                <a:gd name="f61" fmla="*/ 328 f47 1"/>
                <a:gd name="f62" fmla="*/ 157 f46 1"/>
                <a:gd name="f63" fmla="*/ 178 f47 1"/>
                <a:gd name="f64" fmla="*/ 19 f46 1"/>
                <a:gd name="f65" fmla="*/ 195 f47 1"/>
                <a:gd name="f66" fmla="*/ 0 f46 1"/>
                <a:gd name="f67" fmla="*/ 30 f46 1"/>
                <a:gd name="f68" fmla="*/ f48 1 f2"/>
                <a:gd name="f69" fmla="*/ f51 1 328"/>
                <a:gd name="f70" fmla="*/ f52 1 222"/>
                <a:gd name="f71" fmla="*/ f53 1 328"/>
                <a:gd name="f72" fmla="*/ f54 1 222"/>
                <a:gd name="f73" fmla="*/ f55 1 328"/>
                <a:gd name="f74" fmla="*/ f56 1 222"/>
                <a:gd name="f75" fmla="*/ f57 1 328"/>
                <a:gd name="f76" fmla="*/ f58 1 222"/>
                <a:gd name="f77" fmla="*/ f59 1 328"/>
                <a:gd name="f78" fmla="*/ f60 1 222"/>
                <a:gd name="f79" fmla="*/ f61 1 328"/>
                <a:gd name="f80" fmla="*/ f62 1 222"/>
                <a:gd name="f81" fmla="*/ f63 1 328"/>
                <a:gd name="f82" fmla="*/ f64 1 222"/>
                <a:gd name="f83" fmla="*/ f65 1 328"/>
                <a:gd name="f84" fmla="*/ f66 1 222"/>
                <a:gd name="f85" fmla="*/ f67 1 222"/>
                <a:gd name="f86" fmla="*/ 0 1 f49"/>
                <a:gd name="f87" fmla="*/ f6 1 f49"/>
                <a:gd name="f88" fmla="*/ 0 1 f50"/>
                <a:gd name="f89" fmla="*/ f7 1 f50"/>
                <a:gd name="f90" fmla="+- f68 0 f1"/>
                <a:gd name="f91" fmla="*/ f69 1 f49"/>
                <a:gd name="f92" fmla="*/ f70 1 f50"/>
                <a:gd name="f93" fmla="*/ f71 1 f49"/>
                <a:gd name="f94" fmla="*/ f72 1 f50"/>
                <a:gd name="f95" fmla="*/ f73 1 f49"/>
                <a:gd name="f96" fmla="*/ f74 1 f50"/>
                <a:gd name="f97" fmla="*/ f75 1 f49"/>
                <a:gd name="f98" fmla="*/ f76 1 f50"/>
                <a:gd name="f99" fmla="*/ f77 1 f49"/>
                <a:gd name="f100" fmla="*/ f78 1 f50"/>
                <a:gd name="f101" fmla="*/ f79 1 f49"/>
                <a:gd name="f102" fmla="*/ f80 1 f50"/>
                <a:gd name="f103" fmla="*/ f81 1 f49"/>
                <a:gd name="f104" fmla="*/ f82 1 f50"/>
                <a:gd name="f105" fmla="*/ f83 1 f49"/>
                <a:gd name="f106" fmla="*/ f84 1 f50"/>
                <a:gd name="f107" fmla="*/ f85 1 f50"/>
                <a:gd name="f108" fmla="*/ f86 f44 1"/>
                <a:gd name="f109" fmla="*/ f87 f44 1"/>
                <a:gd name="f110" fmla="*/ f89 f45 1"/>
                <a:gd name="f111" fmla="*/ f88 f45 1"/>
                <a:gd name="f112" fmla="*/ f91 f44 1"/>
                <a:gd name="f113" fmla="*/ f92 f45 1"/>
                <a:gd name="f114" fmla="*/ f93 f44 1"/>
                <a:gd name="f115" fmla="*/ f94 f45 1"/>
                <a:gd name="f116" fmla="*/ f95 f44 1"/>
                <a:gd name="f117" fmla="*/ f96 f45 1"/>
                <a:gd name="f118" fmla="*/ f97 f44 1"/>
                <a:gd name="f119" fmla="*/ f98 f45 1"/>
                <a:gd name="f120" fmla="*/ f99 f44 1"/>
                <a:gd name="f121" fmla="*/ f100 f45 1"/>
                <a:gd name="f122" fmla="*/ f101 f44 1"/>
                <a:gd name="f123" fmla="*/ f102 f45 1"/>
                <a:gd name="f124" fmla="*/ f103 f44 1"/>
                <a:gd name="f125" fmla="*/ f104 f45 1"/>
                <a:gd name="f126" fmla="*/ f105 f44 1"/>
                <a:gd name="f127" fmla="*/ f106 f45 1"/>
                <a:gd name="f128" fmla="*/ f107 f45 1"/>
              </a:gdLst>
              <a:ahLst/>
              <a:cxnLst>
                <a:cxn ang="3cd4">
                  <a:pos x="hc" y="t"/>
                </a:cxn>
                <a:cxn ang="0">
                  <a:pos x="r" y="vc"/>
                </a:cxn>
                <a:cxn ang="cd4">
                  <a:pos x="hc" y="b"/>
                </a:cxn>
                <a:cxn ang="cd2">
                  <a:pos x="l" y="vc"/>
                </a:cxn>
                <a:cxn ang="f90">
                  <a:pos x="f112" y="f113"/>
                </a:cxn>
                <a:cxn ang="f90">
                  <a:pos x="f114" y="f115"/>
                </a:cxn>
                <a:cxn ang="f90">
                  <a:pos x="f116" y="f117"/>
                </a:cxn>
                <a:cxn ang="f90">
                  <a:pos x="f118" y="f119"/>
                </a:cxn>
                <a:cxn ang="f90">
                  <a:pos x="f120" y="f121"/>
                </a:cxn>
                <a:cxn ang="f90">
                  <a:pos x="f122" y="f123"/>
                </a:cxn>
                <a:cxn ang="f90">
                  <a:pos x="f124" y="f125"/>
                </a:cxn>
                <a:cxn ang="f90">
                  <a:pos x="f126" y="f127"/>
                </a:cxn>
                <a:cxn ang="f90">
                  <a:pos x="f114" y="f127"/>
                </a:cxn>
                <a:cxn ang="f90">
                  <a:pos x="f112" y="f128"/>
                </a:cxn>
                <a:cxn ang="f90">
                  <a:pos x="f112" y="f113"/>
                </a:cxn>
                <a:cxn ang="f90">
                  <a:pos x="f112" y="f113"/>
                </a:cxn>
              </a:cxnLst>
              <a:rect l="f108" t="f111" r="f109" b="f110"/>
              <a:pathLst>
                <a:path w="328" h="222">
                  <a:moveTo>
                    <a:pt x="f8" y="f9"/>
                  </a:moveTo>
                  <a:cubicBezTo>
                    <a:pt x="f8" y="f9"/>
                    <a:pt x="f5" y="f10"/>
                    <a:pt x="f11" y="f12"/>
                  </a:cubicBezTo>
                  <a:cubicBezTo>
                    <a:pt x="f13" y="f14"/>
                    <a:pt x="f15" y="f16"/>
                    <a:pt x="f15" y="f16"/>
                  </a:cubicBezTo>
                  <a:cubicBezTo>
                    <a:pt x="f15" y="f16"/>
                    <a:pt x="f17" y="f18"/>
                    <a:pt x="f19" y="f7"/>
                  </a:cubicBezTo>
                  <a:cubicBezTo>
                    <a:pt x="f20" y="f21"/>
                    <a:pt x="f22" y="f23"/>
                    <a:pt x="f22" y="f23"/>
                  </a:cubicBezTo>
                  <a:cubicBezTo>
                    <a:pt x="f22" y="f23"/>
                    <a:pt x="f24" y="f25"/>
                    <a:pt x="f6" y="f26"/>
                  </a:cubicBezTo>
                  <a:cubicBezTo>
                    <a:pt x="f27" y="f28"/>
                    <a:pt x="f29" y="f30"/>
                    <a:pt x="f31" y="f32"/>
                  </a:cubicBezTo>
                  <a:cubicBezTo>
                    <a:pt x="f33" y="f34"/>
                    <a:pt x="f35" y="f36"/>
                    <a:pt x="f37" y="f5"/>
                  </a:cubicBezTo>
                  <a:cubicBezTo>
                    <a:pt x="f11" y="f5"/>
                    <a:pt x="f11" y="f5"/>
                    <a:pt x="f11" y="f5"/>
                  </a:cubicBezTo>
                  <a:cubicBezTo>
                    <a:pt x="f38" y="f39"/>
                    <a:pt x="f40" y="f41"/>
                    <a:pt x="f8" y="f42"/>
                  </a:cubicBezTo>
                  <a:cubicBezTo>
                    <a:pt x="f8" y="f9"/>
                    <a:pt x="f8" y="f9"/>
                    <a:pt x="f8" y="f9"/>
                  </a:cubicBezTo>
                  <a:cubicBezTo>
                    <a:pt x="f8" y="f9"/>
                    <a:pt x="f8" y="f9"/>
                    <a:pt x="f8" y="f9"/>
                  </a:cubicBezTo>
                  <a:close/>
                </a:path>
              </a:pathLst>
            </a:custGeom>
            <a:solidFill>
              <a:srgbClr val="AFAF51"/>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3" name="Freeform 37">
              <a:extLst>
                <a:ext uri="{FF2B5EF4-FFF2-40B4-BE49-F238E27FC236}">
                  <a16:creationId xmlns:a16="http://schemas.microsoft.com/office/drawing/2014/main" id="{07C84DDD-4DD2-42AD-AA13-BEA1F687D3DE}"/>
                </a:ext>
              </a:extLst>
            </p:cNvPr>
            <p:cNvSpPr/>
            <p:nvPr/>
          </p:nvSpPr>
          <p:spPr>
            <a:xfrm>
              <a:off x="486982" y="29023"/>
              <a:ext cx="697760" cy="315248"/>
            </a:xfrm>
            <a:custGeom>
              <a:avLst/>
              <a:gdLst>
                <a:gd name="f0" fmla="val 10800000"/>
                <a:gd name="f1" fmla="val 5400000"/>
                <a:gd name="f2" fmla="val 180"/>
                <a:gd name="f3" fmla="val w"/>
                <a:gd name="f4" fmla="val h"/>
                <a:gd name="f5" fmla="val 0"/>
                <a:gd name="f6" fmla="val 211"/>
                <a:gd name="f7" fmla="val 95"/>
                <a:gd name="f8" fmla="val 22"/>
                <a:gd name="f9" fmla="val 81"/>
                <a:gd name="f10" fmla="val 14"/>
                <a:gd name="f11" fmla="val 195"/>
                <a:gd name="f12" fmla="val 79"/>
                <a:gd name="f13" fmla="val 68"/>
                <a:gd name="f14" fmla="+- 0 0 -90"/>
                <a:gd name="f15" fmla="*/ f3 1 211"/>
                <a:gd name="f16" fmla="*/ f4 1 95"/>
                <a:gd name="f17" fmla="+- f7 0 f5"/>
                <a:gd name="f18" fmla="+- f6 0 f5"/>
                <a:gd name="f19" fmla="*/ f14 f0 1"/>
                <a:gd name="f20" fmla="*/ f18 1 211"/>
                <a:gd name="f21" fmla="*/ f17 1 95"/>
                <a:gd name="f22" fmla="*/ 0 f18 1"/>
                <a:gd name="f23" fmla="*/ 22 f17 1"/>
                <a:gd name="f24" fmla="*/ 211 f18 1"/>
                <a:gd name="f25" fmla="*/ 95 f17 1"/>
                <a:gd name="f26" fmla="*/ f19 1 f2"/>
                <a:gd name="f27" fmla="*/ f22 1 211"/>
                <a:gd name="f28" fmla="*/ f23 1 95"/>
                <a:gd name="f29" fmla="*/ f24 1 211"/>
                <a:gd name="f30" fmla="*/ f25 1 95"/>
                <a:gd name="f31" fmla="*/ 0 1 f20"/>
                <a:gd name="f32" fmla="*/ f6 1 f20"/>
                <a:gd name="f33" fmla="*/ 0 1 f21"/>
                <a:gd name="f34" fmla="*/ f7 1 f21"/>
                <a:gd name="f35" fmla="+- f26 0 f1"/>
                <a:gd name="f36" fmla="*/ f27 1 f20"/>
                <a:gd name="f37" fmla="*/ f28 1 f21"/>
                <a:gd name="f38" fmla="*/ f29 1 f20"/>
                <a:gd name="f39" fmla="*/ f30 1 f21"/>
                <a:gd name="f40" fmla="*/ f31 f15 1"/>
                <a:gd name="f41" fmla="*/ f32 f15 1"/>
                <a:gd name="f42" fmla="*/ f34 f16 1"/>
                <a:gd name="f43" fmla="*/ f33 f16 1"/>
                <a:gd name="f44" fmla="*/ f36 f15 1"/>
                <a:gd name="f45" fmla="*/ f37 f16 1"/>
                <a:gd name="f46" fmla="*/ f38 f15 1"/>
                <a:gd name="f47" fmla="*/ f39 f16 1"/>
              </a:gdLst>
              <a:ahLst/>
              <a:cxnLst>
                <a:cxn ang="3cd4">
                  <a:pos x="hc" y="t"/>
                </a:cxn>
                <a:cxn ang="0">
                  <a:pos x="r" y="vc"/>
                </a:cxn>
                <a:cxn ang="cd4">
                  <a:pos x="hc" y="b"/>
                </a:cxn>
                <a:cxn ang="cd2">
                  <a:pos x="l" y="vc"/>
                </a:cxn>
                <a:cxn ang="f35">
                  <a:pos x="f44" y="f45"/>
                </a:cxn>
                <a:cxn ang="f35">
                  <a:pos x="f46" y="f47"/>
                </a:cxn>
                <a:cxn ang="f35">
                  <a:pos x="f44" y="f45"/>
                </a:cxn>
              </a:cxnLst>
              <a:rect l="f40" t="f43" r="f41" b="f42"/>
              <a:pathLst>
                <a:path w="211" h="95">
                  <a:moveTo>
                    <a:pt x="f5" y="f8"/>
                  </a:moveTo>
                  <a:cubicBezTo>
                    <a:pt x="f5" y="f8"/>
                    <a:pt x="f9" y="f10"/>
                    <a:pt x="f6" y="f7"/>
                  </a:cubicBezTo>
                  <a:cubicBezTo>
                    <a:pt x="f11" y="f12"/>
                    <a:pt x="f13" y="f5"/>
                    <a:pt x="f5" y="f8"/>
                  </a:cubicBezTo>
                  <a:close/>
                </a:path>
              </a:pathLst>
            </a:custGeom>
            <a:solidFill>
              <a:srgbClr val="70873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4" name="Freeform 38">
              <a:extLst>
                <a:ext uri="{FF2B5EF4-FFF2-40B4-BE49-F238E27FC236}">
                  <a16:creationId xmlns:a16="http://schemas.microsoft.com/office/drawing/2014/main" id="{07722864-BE2A-4C3E-985C-4361911372E4}"/>
                </a:ext>
              </a:extLst>
            </p:cNvPr>
            <p:cNvSpPr/>
            <p:nvPr/>
          </p:nvSpPr>
          <p:spPr>
            <a:xfrm>
              <a:off x="659318" y="-3200"/>
              <a:ext cx="99477" cy="78464"/>
            </a:xfrm>
            <a:custGeom>
              <a:avLst/>
              <a:gdLst>
                <a:gd name="f0" fmla="val 10800000"/>
                <a:gd name="f1" fmla="val 5400000"/>
                <a:gd name="f2" fmla="val 180"/>
                <a:gd name="f3" fmla="val w"/>
                <a:gd name="f4" fmla="val h"/>
                <a:gd name="f5" fmla="val 0"/>
                <a:gd name="f6" fmla="val 30"/>
                <a:gd name="f7" fmla="val 24"/>
                <a:gd name="f8" fmla="val 8"/>
                <a:gd name="f9" fmla="val 14"/>
                <a:gd name="f10" fmla="val 22"/>
                <a:gd name="f11" fmla="val 12"/>
                <a:gd name="f12" fmla="val 7"/>
                <a:gd name="f13" fmla="val 5"/>
                <a:gd name="f14" fmla="val 15"/>
                <a:gd name="f15" fmla="+- 0 0 -90"/>
                <a:gd name="f16" fmla="*/ f3 1 30"/>
                <a:gd name="f17" fmla="*/ f4 1 24"/>
                <a:gd name="f18" fmla="+- f7 0 f5"/>
                <a:gd name="f19" fmla="+- f6 0 f5"/>
                <a:gd name="f20" fmla="*/ f15 f0 1"/>
                <a:gd name="f21" fmla="*/ f19 1 30"/>
                <a:gd name="f22" fmla="*/ f18 1 24"/>
                <a:gd name="f23" fmla="*/ 0 f19 1"/>
                <a:gd name="f24" fmla="*/ 24 f18 1"/>
                <a:gd name="f25" fmla="*/ 30 f19 1"/>
                <a:gd name="f26" fmla="*/ 0 f18 1"/>
                <a:gd name="f27" fmla="*/ 22 f19 1"/>
                <a:gd name="f28" fmla="*/ f20 1 f2"/>
                <a:gd name="f29" fmla="*/ f23 1 30"/>
                <a:gd name="f30" fmla="*/ f24 1 24"/>
                <a:gd name="f31" fmla="*/ f25 1 30"/>
                <a:gd name="f32" fmla="*/ f26 1 24"/>
                <a:gd name="f33" fmla="*/ f27 1 30"/>
                <a:gd name="f34" fmla="*/ 0 1 f21"/>
                <a:gd name="f35" fmla="*/ f6 1 f21"/>
                <a:gd name="f36" fmla="*/ 0 1 f22"/>
                <a:gd name="f37" fmla="*/ f7 1 f22"/>
                <a:gd name="f38" fmla="+- f28 0 f1"/>
                <a:gd name="f39" fmla="*/ f29 1 f21"/>
                <a:gd name="f40" fmla="*/ f30 1 f22"/>
                <a:gd name="f41" fmla="*/ f31 1 f21"/>
                <a:gd name="f42" fmla="*/ f32 1 f22"/>
                <a:gd name="f43" fmla="*/ f33 1 f21"/>
                <a:gd name="f44" fmla="*/ f34 f16 1"/>
                <a:gd name="f45" fmla="*/ f35 f16 1"/>
                <a:gd name="f46" fmla="*/ f37 f17 1"/>
                <a:gd name="f47" fmla="*/ f36 f17 1"/>
                <a:gd name="f48" fmla="*/ f39 f16 1"/>
                <a:gd name="f49" fmla="*/ f40 f17 1"/>
                <a:gd name="f50" fmla="*/ f41 f16 1"/>
                <a:gd name="f51" fmla="*/ f42 f17 1"/>
                <a:gd name="f52" fmla="*/ f43 f16 1"/>
              </a:gdLst>
              <a:ahLst/>
              <a:cxnLst>
                <a:cxn ang="3cd4">
                  <a:pos x="hc" y="t"/>
                </a:cxn>
                <a:cxn ang="0">
                  <a:pos x="r" y="vc"/>
                </a:cxn>
                <a:cxn ang="cd4">
                  <a:pos x="hc" y="b"/>
                </a:cxn>
                <a:cxn ang="cd2">
                  <a:pos x="l" y="vc"/>
                </a:cxn>
                <a:cxn ang="f38">
                  <a:pos x="f48" y="f49"/>
                </a:cxn>
                <a:cxn ang="f38">
                  <a:pos x="f50" y="f51"/>
                </a:cxn>
                <a:cxn ang="f38">
                  <a:pos x="f52" y="f51"/>
                </a:cxn>
                <a:cxn ang="f38">
                  <a:pos x="f48" y="f49"/>
                </a:cxn>
              </a:cxnLst>
              <a:rect l="f44" t="f47" r="f45" b="f46"/>
              <a:pathLst>
                <a:path w="30" h="24">
                  <a:moveTo>
                    <a:pt x="f5" y="f7"/>
                  </a:moveTo>
                  <a:cubicBezTo>
                    <a:pt x="f5" y="f7"/>
                    <a:pt x="f8" y="f9"/>
                    <a:pt x="f6" y="f5"/>
                  </a:cubicBezTo>
                  <a:cubicBezTo>
                    <a:pt x="f10" y="f5"/>
                    <a:pt x="f10" y="f5"/>
                    <a:pt x="f10" y="f5"/>
                  </a:cubicBezTo>
                  <a:cubicBezTo>
                    <a:pt x="f11" y="f12"/>
                    <a:pt x="f13" y="f14"/>
                    <a:pt x="f5" y="f7"/>
                  </a:cubicBezTo>
                  <a:close/>
                </a:path>
              </a:pathLst>
            </a:custGeom>
            <a:solidFill>
              <a:srgbClr val="70873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5" name="Freeform 39">
              <a:extLst>
                <a:ext uri="{FF2B5EF4-FFF2-40B4-BE49-F238E27FC236}">
                  <a16:creationId xmlns:a16="http://schemas.microsoft.com/office/drawing/2014/main" id="{09B48C14-9FA4-4851-95C7-A349F975B9D9}"/>
                </a:ext>
              </a:extLst>
            </p:cNvPr>
            <p:cNvSpPr/>
            <p:nvPr/>
          </p:nvSpPr>
          <p:spPr>
            <a:xfrm>
              <a:off x="530416" y="-3200"/>
              <a:ext cx="12609" cy="39227"/>
            </a:xfrm>
            <a:custGeom>
              <a:avLst/>
              <a:gdLst>
                <a:gd name="f0" fmla="val 10800000"/>
                <a:gd name="f1" fmla="val 5400000"/>
                <a:gd name="f2" fmla="val 180"/>
                <a:gd name="f3" fmla="val w"/>
                <a:gd name="f4" fmla="val h"/>
                <a:gd name="f5" fmla="val 0"/>
                <a:gd name="f6" fmla="val 4"/>
                <a:gd name="f7" fmla="val 12"/>
                <a:gd name="f8" fmla="val 1"/>
                <a:gd name="f9" fmla="val 7"/>
                <a:gd name="f10" fmla="val 8"/>
                <a:gd name="f11" fmla="+- 0 0 -90"/>
                <a:gd name="f12" fmla="*/ f3 1 4"/>
                <a:gd name="f13" fmla="*/ f4 1 12"/>
                <a:gd name="f14" fmla="+- f7 0 f5"/>
                <a:gd name="f15" fmla="+- f6 0 f5"/>
                <a:gd name="f16" fmla="*/ f11 f0 1"/>
                <a:gd name="f17" fmla="*/ f15 1 4"/>
                <a:gd name="f18" fmla="*/ f14 1 12"/>
                <a:gd name="f19" fmla="*/ 1 f15 1"/>
                <a:gd name="f20" fmla="*/ 12 f14 1"/>
                <a:gd name="f21" fmla="*/ 4 f15 1"/>
                <a:gd name="f22" fmla="*/ 0 f14 1"/>
                <a:gd name="f23" fmla="*/ f16 1 f2"/>
                <a:gd name="f24" fmla="*/ f19 1 4"/>
                <a:gd name="f25" fmla="*/ f20 1 12"/>
                <a:gd name="f26" fmla="*/ f21 1 4"/>
                <a:gd name="f27" fmla="*/ f22 1 12"/>
                <a:gd name="f28" fmla="*/ 0 1 f17"/>
                <a:gd name="f29" fmla="*/ f6 1 f17"/>
                <a:gd name="f30" fmla="*/ 0 1 f18"/>
                <a:gd name="f31" fmla="*/ f7 1 f18"/>
                <a:gd name="f32" fmla="+- f23 0 f1"/>
                <a:gd name="f33" fmla="*/ f24 1 f17"/>
                <a:gd name="f34" fmla="*/ f25 1 f18"/>
                <a:gd name="f35" fmla="*/ f26 1 f17"/>
                <a:gd name="f36" fmla="*/ f27 1 f18"/>
                <a:gd name="f37" fmla="*/ f28 f12 1"/>
                <a:gd name="f38" fmla="*/ f29 f12 1"/>
                <a:gd name="f39" fmla="*/ f31 f13 1"/>
                <a:gd name="f40" fmla="*/ f30 f13 1"/>
                <a:gd name="f41" fmla="*/ f33 f12 1"/>
                <a:gd name="f42" fmla="*/ f34 f13 1"/>
                <a:gd name="f43" fmla="*/ f35 f12 1"/>
                <a:gd name="f44" fmla="*/ f36 f13 1"/>
              </a:gdLst>
              <a:ahLst/>
              <a:cxnLst>
                <a:cxn ang="3cd4">
                  <a:pos x="hc" y="t"/>
                </a:cxn>
                <a:cxn ang="0">
                  <a:pos x="r" y="vc"/>
                </a:cxn>
                <a:cxn ang="cd4">
                  <a:pos x="hc" y="b"/>
                </a:cxn>
                <a:cxn ang="cd2">
                  <a:pos x="l" y="vc"/>
                </a:cxn>
                <a:cxn ang="f32">
                  <a:pos x="f41" y="f42"/>
                </a:cxn>
                <a:cxn ang="f32">
                  <a:pos x="f43" y="f44"/>
                </a:cxn>
                <a:cxn ang="f32">
                  <a:pos x="f41" y="f44"/>
                </a:cxn>
                <a:cxn ang="f32">
                  <a:pos x="f41" y="f42"/>
                </a:cxn>
              </a:cxnLst>
              <a:rect l="f37" t="f40" r="f38" b="f39"/>
              <a:pathLst>
                <a:path w="4" h="12">
                  <a:moveTo>
                    <a:pt x="f8" y="f7"/>
                  </a:moveTo>
                  <a:cubicBezTo>
                    <a:pt x="f8" y="f7"/>
                    <a:pt x="f8" y="f9"/>
                    <a:pt x="f6" y="f5"/>
                  </a:cubicBezTo>
                  <a:cubicBezTo>
                    <a:pt x="f8" y="f5"/>
                    <a:pt x="f8" y="f5"/>
                    <a:pt x="f8" y="f5"/>
                  </a:cubicBezTo>
                  <a:cubicBezTo>
                    <a:pt x="f5" y="f6"/>
                    <a:pt x="f5" y="f10"/>
                    <a:pt x="f8" y="f7"/>
                  </a:cubicBezTo>
                  <a:close/>
                </a:path>
              </a:pathLst>
            </a:custGeom>
            <a:solidFill>
              <a:srgbClr val="70873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6" name="Freeform 40">
              <a:extLst>
                <a:ext uri="{FF2B5EF4-FFF2-40B4-BE49-F238E27FC236}">
                  <a16:creationId xmlns:a16="http://schemas.microsoft.com/office/drawing/2014/main" id="{50720753-23EC-4FB4-B91C-93C707697248}"/>
                </a:ext>
              </a:extLst>
            </p:cNvPr>
            <p:cNvSpPr/>
            <p:nvPr/>
          </p:nvSpPr>
          <p:spPr>
            <a:xfrm>
              <a:off x="447754" y="125702"/>
              <a:ext cx="75657" cy="294235"/>
            </a:xfrm>
            <a:custGeom>
              <a:avLst/>
              <a:gdLst>
                <a:gd name="f0" fmla="val 10800000"/>
                <a:gd name="f1" fmla="val 5400000"/>
                <a:gd name="f2" fmla="val 180"/>
                <a:gd name="f3" fmla="val w"/>
                <a:gd name="f4" fmla="val h"/>
                <a:gd name="f5" fmla="val 0"/>
                <a:gd name="f6" fmla="val 23"/>
                <a:gd name="f7" fmla="val 89"/>
                <a:gd name="f8" fmla="val 3"/>
                <a:gd name="f9" fmla="val 26"/>
                <a:gd name="f10" fmla="val 1"/>
                <a:gd name="f11" fmla="val 20"/>
                <a:gd name="f12" fmla="val 80"/>
                <a:gd name="f13" fmla="+- 0 0 -90"/>
                <a:gd name="f14" fmla="*/ f3 1 23"/>
                <a:gd name="f15" fmla="*/ f4 1 89"/>
                <a:gd name="f16" fmla="+- f7 0 f5"/>
                <a:gd name="f17" fmla="+- f6 0 f5"/>
                <a:gd name="f18" fmla="*/ f13 f0 1"/>
                <a:gd name="f19" fmla="*/ f17 1 23"/>
                <a:gd name="f20" fmla="*/ f16 1 89"/>
                <a:gd name="f21" fmla="*/ 3 f17 1"/>
                <a:gd name="f22" fmla="*/ 89 f16 1"/>
                <a:gd name="f23" fmla="*/ 23 f17 1"/>
                <a:gd name="f24" fmla="*/ 0 f16 1"/>
                <a:gd name="f25" fmla="*/ f18 1 f2"/>
                <a:gd name="f26" fmla="*/ f21 1 23"/>
                <a:gd name="f27" fmla="*/ f22 1 89"/>
                <a:gd name="f28" fmla="*/ f23 1 23"/>
                <a:gd name="f29" fmla="*/ f24 1 89"/>
                <a:gd name="f30" fmla="*/ 0 1 f19"/>
                <a:gd name="f31" fmla="*/ f6 1 f19"/>
                <a:gd name="f32" fmla="*/ 0 1 f20"/>
                <a:gd name="f33" fmla="*/ f7 1 f20"/>
                <a:gd name="f34" fmla="+- f25 0 f1"/>
                <a:gd name="f35" fmla="*/ f26 1 f19"/>
                <a:gd name="f36" fmla="*/ f27 1 f20"/>
                <a:gd name="f37" fmla="*/ f28 1 f19"/>
                <a:gd name="f38" fmla="*/ f29 1 f20"/>
                <a:gd name="f39" fmla="*/ f30 f14 1"/>
                <a:gd name="f40" fmla="*/ f31 f14 1"/>
                <a:gd name="f41" fmla="*/ f33 f15 1"/>
                <a:gd name="f42" fmla="*/ f32 f15 1"/>
                <a:gd name="f43" fmla="*/ f35 f14 1"/>
                <a:gd name="f44" fmla="*/ f36 f15 1"/>
                <a:gd name="f45" fmla="*/ f37 f14 1"/>
                <a:gd name="f46" fmla="*/ f38 f15 1"/>
              </a:gdLst>
              <a:ahLst/>
              <a:cxnLst>
                <a:cxn ang="3cd4">
                  <a:pos x="hc" y="t"/>
                </a:cxn>
                <a:cxn ang="0">
                  <a:pos x="r" y="vc"/>
                </a:cxn>
                <a:cxn ang="cd4">
                  <a:pos x="hc" y="b"/>
                </a:cxn>
                <a:cxn ang="cd2">
                  <a:pos x="l" y="vc"/>
                </a:cxn>
                <a:cxn ang="f34">
                  <a:pos x="f43" y="f44"/>
                </a:cxn>
                <a:cxn ang="f34">
                  <a:pos x="f45" y="f46"/>
                </a:cxn>
                <a:cxn ang="f34">
                  <a:pos x="f43" y="f44"/>
                </a:cxn>
              </a:cxnLst>
              <a:rect l="f39" t="f42" r="f40" b="f41"/>
              <a:pathLst>
                <a:path w="23" h="89">
                  <a:moveTo>
                    <a:pt x="f8" y="f7"/>
                  </a:moveTo>
                  <a:cubicBezTo>
                    <a:pt x="f8" y="f9"/>
                    <a:pt x="f6" y="f5"/>
                    <a:pt x="f6" y="f5"/>
                  </a:cubicBezTo>
                  <a:cubicBezTo>
                    <a:pt x="f10" y="f11"/>
                    <a:pt x="f5" y="f12"/>
                    <a:pt x="f8" y="f7"/>
                  </a:cubicBezTo>
                  <a:close/>
                </a:path>
              </a:pathLst>
            </a:custGeom>
            <a:solidFill>
              <a:srgbClr val="70873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37" name="Freeform 41">
              <a:extLst>
                <a:ext uri="{FF2B5EF4-FFF2-40B4-BE49-F238E27FC236}">
                  <a16:creationId xmlns:a16="http://schemas.microsoft.com/office/drawing/2014/main" id="{075AD559-EBC4-41DB-B222-6300BEE285FD}"/>
                </a:ext>
              </a:extLst>
            </p:cNvPr>
            <p:cNvSpPr/>
            <p:nvPr/>
          </p:nvSpPr>
          <p:spPr>
            <a:xfrm>
              <a:off x="569652" y="155127"/>
              <a:ext cx="194758" cy="476384"/>
            </a:xfrm>
            <a:custGeom>
              <a:avLst/>
              <a:gdLst>
                <a:gd name="f0" fmla="val 10800000"/>
                <a:gd name="f1" fmla="val 5400000"/>
                <a:gd name="f2" fmla="val 180"/>
                <a:gd name="f3" fmla="val w"/>
                <a:gd name="f4" fmla="val h"/>
                <a:gd name="f5" fmla="val 0"/>
                <a:gd name="f6" fmla="val 59"/>
                <a:gd name="f7" fmla="val 144"/>
                <a:gd name="f8" fmla="val 16"/>
                <a:gd name="f9" fmla="val 45"/>
                <a:gd name="f10" fmla="val 47"/>
                <a:gd name="f11" fmla="val 133"/>
                <a:gd name="f12" fmla="val 8"/>
                <a:gd name="f13" fmla="val 54"/>
                <a:gd name="f14" fmla="+- 0 0 -90"/>
                <a:gd name="f15" fmla="*/ f3 1 59"/>
                <a:gd name="f16" fmla="*/ f4 1 144"/>
                <a:gd name="f17" fmla="+- f7 0 f5"/>
                <a:gd name="f18" fmla="+- f6 0 f5"/>
                <a:gd name="f19" fmla="*/ f14 f0 1"/>
                <a:gd name="f20" fmla="*/ f18 1 59"/>
                <a:gd name="f21" fmla="*/ f17 1 144"/>
                <a:gd name="f22" fmla="*/ 16 f18 1"/>
                <a:gd name="f23" fmla="*/ 0 f17 1"/>
                <a:gd name="f24" fmla="*/ 59 f18 1"/>
                <a:gd name="f25" fmla="*/ 144 f17 1"/>
                <a:gd name="f26" fmla="*/ f19 1 f2"/>
                <a:gd name="f27" fmla="*/ f22 1 59"/>
                <a:gd name="f28" fmla="*/ f23 1 144"/>
                <a:gd name="f29" fmla="*/ f24 1 59"/>
                <a:gd name="f30" fmla="*/ f25 1 144"/>
                <a:gd name="f31" fmla="*/ 0 1 f20"/>
                <a:gd name="f32" fmla="*/ f6 1 f20"/>
                <a:gd name="f33" fmla="*/ 0 1 f21"/>
                <a:gd name="f34" fmla="*/ f7 1 f21"/>
                <a:gd name="f35" fmla="+- f26 0 f1"/>
                <a:gd name="f36" fmla="*/ f27 1 f20"/>
                <a:gd name="f37" fmla="*/ f28 1 f21"/>
                <a:gd name="f38" fmla="*/ f29 1 f20"/>
                <a:gd name="f39" fmla="*/ f30 1 f21"/>
                <a:gd name="f40" fmla="*/ f31 f15 1"/>
                <a:gd name="f41" fmla="*/ f32 f15 1"/>
                <a:gd name="f42" fmla="*/ f34 f16 1"/>
                <a:gd name="f43" fmla="*/ f33 f16 1"/>
                <a:gd name="f44" fmla="*/ f36 f15 1"/>
                <a:gd name="f45" fmla="*/ f37 f16 1"/>
                <a:gd name="f46" fmla="*/ f38 f15 1"/>
                <a:gd name="f47" fmla="*/ f39 f16 1"/>
              </a:gdLst>
              <a:ahLst/>
              <a:cxnLst>
                <a:cxn ang="3cd4">
                  <a:pos x="hc" y="t"/>
                </a:cxn>
                <a:cxn ang="0">
                  <a:pos x="r" y="vc"/>
                </a:cxn>
                <a:cxn ang="cd4">
                  <a:pos x="hc" y="b"/>
                </a:cxn>
                <a:cxn ang="cd2">
                  <a:pos x="l" y="vc"/>
                </a:cxn>
                <a:cxn ang="f35">
                  <a:pos x="f44" y="f45"/>
                </a:cxn>
                <a:cxn ang="f35">
                  <a:pos x="f46" y="f47"/>
                </a:cxn>
                <a:cxn ang="f35">
                  <a:pos x="f44" y="f45"/>
                </a:cxn>
              </a:cxnLst>
              <a:rect l="f40" t="f43" r="f41" b="f42"/>
              <a:pathLst>
                <a:path w="59" h="144">
                  <a:moveTo>
                    <a:pt x="f8" y="f5"/>
                  </a:moveTo>
                  <a:cubicBezTo>
                    <a:pt x="f5" y="f9"/>
                    <a:pt x="f10" y="f11"/>
                    <a:pt x="f6" y="f7"/>
                  </a:cubicBezTo>
                  <a:cubicBezTo>
                    <a:pt x="f12" y="f13"/>
                    <a:pt x="f8" y="f5"/>
                    <a:pt x="f8" y="f5"/>
                  </a:cubicBezTo>
                  <a:close/>
                </a:path>
              </a:pathLst>
            </a:custGeom>
            <a:solidFill>
              <a:srgbClr val="70873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grpSp>
      <p:grpSp>
        <p:nvGrpSpPr>
          <p:cNvPr id="38" name="Group 28">
            <a:extLst>
              <a:ext uri="{FF2B5EF4-FFF2-40B4-BE49-F238E27FC236}">
                <a16:creationId xmlns:a16="http://schemas.microsoft.com/office/drawing/2014/main" id="{B2771ECB-4B2D-4E9A-B900-DB1B2C3E420A}"/>
              </a:ext>
            </a:extLst>
          </p:cNvPr>
          <p:cNvGrpSpPr/>
          <p:nvPr/>
        </p:nvGrpSpPr>
        <p:grpSpPr>
          <a:xfrm>
            <a:off x="0" y="5007565"/>
            <a:ext cx="687857" cy="1147718"/>
            <a:chOff x="0" y="5007565"/>
            <a:chExt cx="687857" cy="1147718"/>
          </a:xfrm>
        </p:grpSpPr>
        <p:sp>
          <p:nvSpPr>
            <p:cNvPr id="39" name="Freeform 29">
              <a:extLst>
                <a:ext uri="{FF2B5EF4-FFF2-40B4-BE49-F238E27FC236}">
                  <a16:creationId xmlns:a16="http://schemas.microsoft.com/office/drawing/2014/main" id="{FFE9EDEF-4D9A-47DB-8433-9A341AACC4D2}"/>
                </a:ext>
              </a:extLst>
            </p:cNvPr>
            <p:cNvSpPr/>
            <p:nvPr/>
          </p:nvSpPr>
          <p:spPr>
            <a:xfrm>
              <a:off x="0" y="5007565"/>
              <a:ext cx="687857" cy="1065230"/>
            </a:xfrm>
            <a:custGeom>
              <a:avLst/>
              <a:gdLst>
                <a:gd name="f0" fmla="val 10800000"/>
                <a:gd name="f1" fmla="val 5400000"/>
                <a:gd name="f2" fmla="val 180"/>
                <a:gd name="f3" fmla="val w"/>
                <a:gd name="f4" fmla="val h"/>
                <a:gd name="f5" fmla="val 0"/>
                <a:gd name="f6" fmla="val 448"/>
                <a:gd name="f7" fmla="val 694"/>
                <a:gd name="f8" fmla="val 364"/>
                <a:gd name="f9" fmla="val 542"/>
                <a:gd name="f10" fmla="val 323"/>
                <a:gd name="f11" fmla="val 564"/>
                <a:gd name="f12" fmla="val 247"/>
                <a:gd name="f13" fmla="val 548"/>
                <a:gd name="f14" fmla="val 444"/>
                <a:gd name="f15" fmla="val 438"/>
                <a:gd name="f16" fmla="val 267"/>
                <a:gd name="f17" fmla="val 377"/>
                <a:gd name="f18" fmla="val 316"/>
                <a:gd name="f19" fmla="val 233"/>
                <a:gd name="f20" fmla="val 359"/>
                <a:gd name="f21" fmla="val 299"/>
                <a:gd name="f22" fmla="val 194"/>
                <a:gd name="f23" fmla="val 164"/>
                <a:gd name="f24" fmla="val 132"/>
                <a:gd name="f25" fmla="val 88"/>
                <a:gd name="f26" fmla="val 46"/>
                <a:gd name="f27" fmla="val 324"/>
                <a:gd name="f28" fmla="val 30"/>
                <a:gd name="f29" fmla="val 306"/>
                <a:gd name="f30" fmla="val 14"/>
                <a:gd name="f31" fmla="val 290"/>
                <a:gd name="f32" fmla="val 276"/>
                <a:gd name="f33" fmla="val 599"/>
                <a:gd name="f34" fmla="val 22"/>
                <a:gd name="f35" fmla="val 606"/>
                <a:gd name="f36" fmla="val 48"/>
                <a:gd name="f37" fmla="val 612"/>
                <a:gd name="f38" fmla="val 78"/>
                <a:gd name="f39" fmla="val 614"/>
                <a:gd name="f40" fmla="+- 0 0 -90"/>
                <a:gd name="f41" fmla="*/ f3 1 448"/>
                <a:gd name="f42" fmla="*/ f4 1 694"/>
                <a:gd name="f43" fmla="+- f7 0 f5"/>
                <a:gd name="f44" fmla="+- f6 0 f5"/>
                <a:gd name="f45" fmla="*/ f40 f0 1"/>
                <a:gd name="f46" fmla="*/ f44 1 448"/>
                <a:gd name="f47" fmla="*/ f43 1 694"/>
                <a:gd name="f48" fmla="*/ 364 f44 1"/>
                <a:gd name="f49" fmla="*/ 542 f43 1"/>
                <a:gd name="f50" fmla="*/ 247 f44 1"/>
                <a:gd name="f51" fmla="*/ 548 f43 1"/>
                <a:gd name="f52" fmla="*/ 438 f44 1"/>
                <a:gd name="f53" fmla="*/ 267 f43 1"/>
                <a:gd name="f54" fmla="*/ 233 f44 1"/>
                <a:gd name="f55" fmla="*/ 359 f43 1"/>
                <a:gd name="f56" fmla="*/ 164 f44 1"/>
                <a:gd name="f57" fmla="*/ 0 f43 1"/>
                <a:gd name="f58" fmla="*/ 46 f44 1"/>
                <a:gd name="f59" fmla="*/ 324 f43 1"/>
                <a:gd name="f60" fmla="*/ 0 f44 1"/>
                <a:gd name="f61" fmla="*/ 276 f43 1"/>
                <a:gd name="f62" fmla="*/ 599 f43 1"/>
                <a:gd name="f63" fmla="*/ 78 f44 1"/>
                <a:gd name="f64" fmla="*/ 614 f43 1"/>
                <a:gd name="f65" fmla="*/ f45 1 f2"/>
                <a:gd name="f66" fmla="*/ f48 1 448"/>
                <a:gd name="f67" fmla="*/ f49 1 694"/>
                <a:gd name="f68" fmla="*/ f50 1 448"/>
                <a:gd name="f69" fmla="*/ f51 1 694"/>
                <a:gd name="f70" fmla="*/ f52 1 448"/>
                <a:gd name="f71" fmla="*/ f53 1 694"/>
                <a:gd name="f72" fmla="*/ f54 1 448"/>
                <a:gd name="f73" fmla="*/ f55 1 694"/>
                <a:gd name="f74" fmla="*/ f56 1 448"/>
                <a:gd name="f75" fmla="*/ f57 1 694"/>
                <a:gd name="f76" fmla="*/ f58 1 448"/>
                <a:gd name="f77" fmla="*/ f59 1 694"/>
                <a:gd name="f78" fmla="*/ f60 1 448"/>
                <a:gd name="f79" fmla="*/ f61 1 694"/>
                <a:gd name="f80" fmla="*/ f62 1 694"/>
                <a:gd name="f81" fmla="*/ f63 1 448"/>
                <a:gd name="f82" fmla="*/ f64 1 694"/>
                <a:gd name="f83" fmla="*/ 0 1 f46"/>
                <a:gd name="f84" fmla="*/ f6 1 f46"/>
                <a:gd name="f85" fmla="*/ 0 1 f47"/>
                <a:gd name="f86" fmla="*/ f7 1 f47"/>
                <a:gd name="f87" fmla="+- f65 0 f1"/>
                <a:gd name="f88" fmla="*/ f66 1 f46"/>
                <a:gd name="f89" fmla="*/ f67 1 f47"/>
                <a:gd name="f90" fmla="*/ f68 1 f46"/>
                <a:gd name="f91" fmla="*/ f69 1 f47"/>
                <a:gd name="f92" fmla="*/ f70 1 f46"/>
                <a:gd name="f93" fmla="*/ f71 1 f47"/>
                <a:gd name="f94" fmla="*/ f72 1 f46"/>
                <a:gd name="f95" fmla="*/ f73 1 f47"/>
                <a:gd name="f96" fmla="*/ f74 1 f46"/>
                <a:gd name="f97" fmla="*/ f75 1 f47"/>
                <a:gd name="f98" fmla="*/ f76 1 f46"/>
                <a:gd name="f99" fmla="*/ f77 1 f47"/>
                <a:gd name="f100" fmla="*/ f78 1 f46"/>
                <a:gd name="f101" fmla="*/ f79 1 f47"/>
                <a:gd name="f102" fmla="*/ f80 1 f47"/>
                <a:gd name="f103" fmla="*/ f81 1 f46"/>
                <a:gd name="f104" fmla="*/ f82 1 f47"/>
                <a:gd name="f105" fmla="*/ f83 f41 1"/>
                <a:gd name="f106" fmla="*/ f84 f41 1"/>
                <a:gd name="f107" fmla="*/ f86 f42 1"/>
                <a:gd name="f108" fmla="*/ f85 f42 1"/>
                <a:gd name="f109" fmla="*/ f88 f41 1"/>
                <a:gd name="f110" fmla="*/ f89 f42 1"/>
                <a:gd name="f111" fmla="*/ f90 f41 1"/>
                <a:gd name="f112" fmla="*/ f91 f42 1"/>
                <a:gd name="f113" fmla="*/ f92 f41 1"/>
                <a:gd name="f114" fmla="*/ f93 f42 1"/>
                <a:gd name="f115" fmla="*/ f94 f41 1"/>
                <a:gd name="f116" fmla="*/ f95 f42 1"/>
                <a:gd name="f117" fmla="*/ f96 f41 1"/>
                <a:gd name="f118" fmla="*/ f97 f42 1"/>
                <a:gd name="f119" fmla="*/ f98 f41 1"/>
                <a:gd name="f120" fmla="*/ f99 f42 1"/>
                <a:gd name="f121" fmla="*/ f100 f41 1"/>
                <a:gd name="f122" fmla="*/ f101 f42 1"/>
                <a:gd name="f123" fmla="*/ f102 f42 1"/>
                <a:gd name="f124" fmla="*/ f103 f41 1"/>
                <a:gd name="f125" fmla="*/ f104 f42 1"/>
              </a:gdLst>
              <a:ahLst/>
              <a:cxnLst>
                <a:cxn ang="3cd4">
                  <a:pos x="hc" y="t"/>
                </a:cxn>
                <a:cxn ang="0">
                  <a:pos x="r" y="vc"/>
                </a:cxn>
                <a:cxn ang="cd4">
                  <a:pos x="hc" y="b"/>
                </a:cxn>
                <a:cxn ang="cd2">
                  <a:pos x="l" y="vc"/>
                </a:cxn>
                <a:cxn ang="f87">
                  <a:pos x="f109" y="f110"/>
                </a:cxn>
                <a:cxn ang="f87">
                  <a:pos x="f111" y="f112"/>
                </a:cxn>
                <a:cxn ang="f87">
                  <a:pos x="f113" y="f114"/>
                </a:cxn>
                <a:cxn ang="f87">
                  <a:pos x="f115" y="f116"/>
                </a:cxn>
                <a:cxn ang="f87">
                  <a:pos x="f117" y="f118"/>
                </a:cxn>
                <a:cxn ang="f87">
                  <a:pos x="f119" y="f120"/>
                </a:cxn>
                <a:cxn ang="f87">
                  <a:pos x="f121" y="f122"/>
                </a:cxn>
                <a:cxn ang="f87">
                  <a:pos x="f121" y="f123"/>
                </a:cxn>
                <a:cxn ang="f87">
                  <a:pos x="f124" y="f125"/>
                </a:cxn>
                <a:cxn ang="f87">
                  <a:pos x="f109" y="f110"/>
                </a:cxn>
              </a:cxnLst>
              <a:rect l="f105" t="f108" r="f106" b="f107"/>
              <a:pathLst>
                <a:path w="448" h="694">
                  <a:moveTo>
                    <a:pt x="f8" y="f9"/>
                  </a:moveTo>
                  <a:cubicBezTo>
                    <a:pt x="f10" y="f11"/>
                    <a:pt x="f12" y="f13"/>
                    <a:pt x="f12" y="f13"/>
                  </a:cubicBezTo>
                  <a:cubicBezTo>
                    <a:pt x="f12" y="f13"/>
                    <a:pt x="f6" y="f14"/>
                    <a:pt x="f15" y="f16"/>
                  </a:cubicBezTo>
                  <a:cubicBezTo>
                    <a:pt x="f17" y="f18"/>
                    <a:pt x="f19" y="f20"/>
                    <a:pt x="f19" y="f20"/>
                  </a:cubicBezTo>
                  <a:cubicBezTo>
                    <a:pt x="f19" y="f20"/>
                    <a:pt x="f21" y="f22"/>
                    <a:pt x="f23" y="f5"/>
                  </a:cubicBezTo>
                  <a:cubicBezTo>
                    <a:pt x="f24" y="f25"/>
                    <a:pt x="f26" y="f27"/>
                    <a:pt x="f26" y="f27"/>
                  </a:cubicBezTo>
                  <a:cubicBezTo>
                    <a:pt x="f28" y="f29"/>
                    <a:pt x="f30" y="f31"/>
                    <a:pt x="f5" y="f32"/>
                  </a:cubicBezTo>
                  <a:cubicBezTo>
                    <a:pt x="f5" y="f33"/>
                    <a:pt x="f5" y="f33"/>
                    <a:pt x="f5" y="f33"/>
                  </a:cubicBezTo>
                  <a:cubicBezTo>
                    <a:pt x="f34" y="f35"/>
                    <a:pt x="f36" y="f37"/>
                    <a:pt x="f38" y="f39"/>
                  </a:cubicBezTo>
                  <a:cubicBezTo>
                    <a:pt x="f38" y="f39"/>
                    <a:pt x="f16" y="f7"/>
                    <a:pt x="f8" y="f9"/>
                  </a:cubicBezTo>
                  <a:close/>
                </a:path>
              </a:pathLst>
            </a:custGeom>
            <a:solidFill>
              <a:srgbClr val="FFF7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0" name="Freeform 30">
              <a:extLst>
                <a:ext uri="{FF2B5EF4-FFF2-40B4-BE49-F238E27FC236}">
                  <a16:creationId xmlns:a16="http://schemas.microsoft.com/office/drawing/2014/main" id="{F2C4AB34-CF12-4BB4-9A71-E47652B5DFC5}"/>
                </a:ext>
              </a:extLst>
            </p:cNvPr>
            <p:cNvSpPr/>
            <p:nvPr/>
          </p:nvSpPr>
          <p:spPr>
            <a:xfrm>
              <a:off x="0" y="5082911"/>
              <a:ext cx="618353" cy="886611"/>
            </a:xfrm>
            <a:custGeom>
              <a:avLst/>
              <a:gdLst>
                <a:gd name="f0" fmla="val 10800000"/>
                <a:gd name="f1" fmla="val 5400000"/>
                <a:gd name="f2" fmla="val 180"/>
                <a:gd name="f3" fmla="val w"/>
                <a:gd name="f4" fmla="val h"/>
                <a:gd name="f5" fmla="val 0"/>
                <a:gd name="f6" fmla="val 403"/>
                <a:gd name="f7" fmla="val 578"/>
                <a:gd name="f8" fmla="val 31"/>
                <a:gd name="f9" fmla="val 531"/>
                <a:gd name="f10" fmla="val 114"/>
                <a:gd name="f11" fmla="val 562"/>
                <a:gd name="f12" fmla="val 239"/>
                <a:gd name="f13" fmla="val 294"/>
                <a:gd name="f14" fmla="val 522"/>
                <a:gd name="f15" fmla="val 247"/>
                <a:gd name="f16" fmla="val 529"/>
                <a:gd name="f17" fmla="val 200"/>
                <a:gd name="f18" fmla="val 532"/>
                <a:gd name="f19" fmla="val 163"/>
                <a:gd name="f20" fmla="val 503"/>
                <a:gd name="f21" fmla="val 183"/>
                <a:gd name="f22" fmla="val 500"/>
                <a:gd name="f23" fmla="val 378"/>
                <a:gd name="f24" fmla="val 422"/>
                <a:gd name="f25" fmla="val 271"/>
                <a:gd name="f26" fmla="val 363"/>
                <a:gd name="f27" fmla="val 305"/>
                <a:gd name="f28" fmla="val 353"/>
                <a:gd name="f29" fmla="val 197"/>
                <a:gd name="f30" fmla="val 347"/>
                <a:gd name="f31" fmla="val 221"/>
                <a:gd name="f32" fmla="val 255"/>
                <a:gd name="f33" fmla="val 223"/>
                <a:gd name="f34" fmla="val 90"/>
                <a:gd name="f35" fmla="val 171"/>
                <a:gd name="f36" fmla="val 144"/>
                <a:gd name="f37" fmla="val 125"/>
                <a:gd name="f38" fmla="val 60"/>
                <a:gd name="f39" fmla="val 326"/>
                <a:gd name="f40" fmla="val 33"/>
                <a:gd name="f41" fmla="val 302"/>
                <a:gd name="f42" fmla="val 516"/>
                <a:gd name="f43" fmla="val 14"/>
                <a:gd name="f44" fmla="val 523"/>
                <a:gd name="f45" fmla="val 24"/>
                <a:gd name="f46" fmla="val 527"/>
                <a:gd name="f47" fmla="+- 0 0 -90"/>
                <a:gd name="f48" fmla="*/ f3 1 403"/>
                <a:gd name="f49" fmla="*/ f4 1 578"/>
                <a:gd name="f50" fmla="+- f7 0 f5"/>
                <a:gd name="f51" fmla="+- f6 0 f5"/>
                <a:gd name="f52" fmla="*/ f47 f0 1"/>
                <a:gd name="f53" fmla="*/ f51 1 403"/>
                <a:gd name="f54" fmla="*/ f50 1 578"/>
                <a:gd name="f55" fmla="*/ 31 f51 1"/>
                <a:gd name="f56" fmla="*/ 531 f50 1"/>
                <a:gd name="f57" fmla="*/ 294 f51 1"/>
                <a:gd name="f58" fmla="*/ 522 f50 1"/>
                <a:gd name="f59" fmla="*/ 163 f51 1"/>
                <a:gd name="f60" fmla="*/ 503 f50 1"/>
                <a:gd name="f61" fmla="*/ 403 f51 1"/>
                <a:gd name="f62" fmla="*/ 271 f50 1"/>
                <a:gd name="f63" fmla="*/ 197 f51 1"/>
                <a:gd name="f64" fmla="*/ 347 f50 1"/>
                <a:gd name="f65" fmla="*/ 171 f51 1"/>
                <a:gd name="f66" fmla="*/ 0 f50 1"/>
                <a:gd name="f67" fmla="*/ 60 f51 1"/>
                <a:gd name="f68" fmla="*/ 326 f50 1"/>
                <a:gd name="f69" fmla="*/ 0 f51 1"/>
                <a:gd name="f70" fmla="*/ 516 f50 1"/>
                <a:gd name="f71" fmla="*/ 24 f51 1"/>
                <a:gd name="f72" fmla="*/ 527 f50 1"/>
                <a:gd name="f73" fmla="*/ f52 1 f2"/>
                <a:gd name="f74" fmla="*/ f55 1 403"/>
                <a:gd name="f75" fmla="*/ f56 1 578"/>
                <a:gd name="f76" fmla="*/ f57 1 403"/>
                <a:gd name="f77" fmla="*/ f58 1 578"/>
                <a:gd name="f78" fmla="*/ f59 1 403"/>
                <a:gd name="f79" fmla="*/ f60 1 578"/>
                <a:gd name="f80" fmla="*/ f61 1 403"/>
                <a:gd name="f81" fmla="*/ f62 1 578"/>
                <a:gd name="f82" fmla="*/ f63 1 403"/>
                <a:gd name="f83" fmla="*/ f64 1 578"/>
                <a:gd name="f84" fmla="*/ f65 1 403"/>
                <a:gd name="f85" fmla="*/ f66 1 578"/>
                <a:gd name="f86" fmla="*/ f67 1 403"/>
                <a:gd name="f87" fmla="*/ f68 1 578"/>
                <a:gd name="f88" fmla="*/ f69 1 403"/>
                <a:gd name="f89" fmla="*/ f70 1 578"/>
                <a:gd name="f90" fmla="*/ f71 1 403"/>
                <a:gd name="f91" fmla="*/ f72 1 578"/>
                <a:gd name="f92" fmla="*/ 0 1 f53"/>
                <a:gd name="f93" fmla="*/ f6 1 f53"/>
                <a:gd name="f94" fmla="*/ 0 1 f54"/>
                <a:gd name="f95" fmla="*/ f7 1 f54"/>
                <a:gd name="f96" fmla="+- f73 0 f1"/>
                <a:gd name="f97" fmla="*/ f74 1 f53"/>
                <a:gd name="f98" fmla="*/ f75 1 f54"/>
                <a:gd name="f99" fmla="*/ f76 1 f53"/>
                <a:gd name="f100" fmla="*/ f77 1 f54"/>
                <a:gd name="f101" fmla="*/ f78 1 f53"/>
                <a:gd name="f102" fmla="*/ f79 1 f54"/>
                <a:gd name="f103" fmla="*/ f80 1 f53"/>
                <a:gd name="f104" fmla="*/ f81 1 f54"/>
                <a:gd name="f105" fmla="*/ f82 1 f53"/>
                <a:gd name="f106" fmla="*/ f83 1 f54"/>
                <a:gd name="f107" fmla="*/ f84 1 f53"/>
                <a:gd name="f108" fmla="*/ f85 1 f54"/>
                <a:gd name="f109" fmla="*/ f86 1 f53"/>
                <a:gd name="f110" fmla="*/ f87 1 f54"/>
                <a:gd name="f111" fmla="*/ f88 1 f53"/>
                <a:gd name="f112" fmla="*/ f89 1 f54"/>
                <a:gd name="f113" fmla="*/ f90 1 f53"/>
                <a:gd name="f114" fmla="*/ f91 1 f54"/>
                <a:gd name="f115" fmla="*/ f92 f48 1"/>
                <a:gd name="f116" fmla="*/ f93 f48 1"/>
                <a:gd name="f117" fmla="*/ f95 f49 1"/>
                <a:gd name="f118" fmla="*/ f94 f49 1"/>
                <a:gd name="f119" fmla="*/ f97 f48 1"/>
                <a:gd name="f120" fmla="*/ f98 f49 1"/>
                <a:gd name="f121" fmla="*/ f99 f48 1"/>
                <a:gd name="f122" fmla="*/ f100 f49 1"/>
                <a:gd name="f123" fmla="*/ f101 f48 1"/>
                <a:gd name="f124" fmla="*/ f102 f49 1"/>
                <a:gd name="f125" fmla="*/ f103 f48 1"/>
                <a:gd name="f126" fmla="*/ f104 f49 1"/>
                <a:gd name="f127" fmla="*/ f105 f48 1"/>
                <a:gd name="f128" fmla="*/ f106 f49 1"/>
                <a:gd name="f129" fmla="*/ f107 f48 1"/>
                <a:gd name="f130" fmla="*/ f108 f49 1"/>
                <a:gd name="f131" fmla="*/ f109 f48 1"/>
                <a:gd name="f132" fmla="*/ f110 f49 1"/>
                <a:gd name="f133" fmla="*/ f111 f48 1"/>
                <a:gd name="f134" fmla="*/ f112 f49 1"/>
                <a:gd name="f135" fmla="*/ f113 f48 1"/>
                <a:gd name="f136" fmla="*/ f114 f49 1"/>
              </a:gdLst>
              <a:ahLst/>
              <a:cxnLst>
                <a:cxn ang="3cd4">
                  <a:pos x="hc" y="t"/>
                </a:cxn>
                <a:cxn ang="0">
                  <a:pos x="r" y="vc"/>
                </a:cxn>
                <a:cxn ang="cd4">
                  <a:pos x="hc" y="b"/>
                </a:cxn>
                <a:cxn ang="cd2">
                  <a:pos x="l" y="vc"/>
                </a:cxn>
                <a:cxn ang="f96">
                  <a:pos x="f119" y="f120"/>
                </a:cxn>
                <a:cxn ang="f96">
                  <a:pos x="f121" y="f122"/>
                </a:cxn>
                <a:cxn ang="f96">
                  <a:pos x="f123" y="f124"/>
                </a:cxn>
                <a:cxn ang="f96">
                  <a:pos x="f125" y="f126"/>
                </a:cxn>
                <a:cxn ang="f96">
                  <a:pos x="f127" y="f128"/>
                </a:cxn>
                <a:cxn ang="f96">
                  <a:pos x="f129" y="f130"/>
                </a:cxn>
                <a:cxn ang="f96">
                  <a:pos x="f131" y="f132"/>
                </a:cxn>
                <a:cxn ang="f96">
                  <a:pos x="f133" y="f126"/>
                </a:cxn>
                <a:cxn ang="f96">
                  <a:pos x="f133" y="f134"/>
                </a:cxn>
                <a:cxn ang="f96">
                  <a:pos x="f135" y="f136"/>
                </a:cxn>
                <a:cxn ang="f96">
                  <a:pos x="f119" y="f120"/>
                </a:cxn>
                <a:cxn ang="f96">
                  <a:pos x="f119" y="f120"/>
                </a:cxn>
              </a:cxnLst>
              <a:rect l="f115" t="f118" r="f116" b="f117"/>
              <a:pathLst>
                <a:path w="403" h="578">
                  <a:moveTo>
                    <a:pt x="f8" y="f9"/>
                  </a:moveTo>
                  <a:cubicBezTo>
                    <a:pt x="f10" y="f11"/>
                    <a:pt x="f12" y="f7"/>
                    <a:pt x="f13" y="f14"/>
                  </a:cubicBezTo>
                  <a:cubicBezTo>
                    <a:pt x="f15" y="f16"/>
                    <a:pt x="f17" y="f18"/>
                    <a:pt x="f19" y="f20"/>
                  </a:cubicBezTo>
                  <a:cubicBezTo>
                    <a:pt x="f21" y="f22"/>
                    <a:pt x="f23" y="f24"/>
                    <a:pt x="f6" y="f25"/>
                  </a:cubicBezTo>
                  <a:cubicBezTo>
                    <a:pt x="f26" y="f27"/>
                    <a:pt x="f15" y="f28"/>
                    <a:pt x="f29" y="f30"/>
                  </a:cubicBezTo>
                  <a:cubicBezTo>
                    <a:pt x="f31" y="f32"/>
                    <a:pt x="f33" y="f34"/>
                    <a:pt x="f35" y="f5"/>
                  </a:cubicBezTo>
                  <a:cubicBezTo>
                    <a:pt x="f36" y="f37"/>
                    <a:pt x="f38" y="f39"/>
                    <a:pt x="f38" y="f39"/>
                  </a:cubicBezTo>
                  <a:cubicBezTo>
                    <a:pt x="f38" y="f39"/>
                    <a:pt x="f40" y="f41"/>
                    <a:pt x="f5" y="f25"/>
                  </a:cubicBezTo>
                  <a:cubicBezTo>
                    <a:pt x="f5" y="f42"/>
                    <a:pt x="f5" y="f42"/>
                    <a:pt x="f5" y="f42"/>
                  </a:cubicBezTo>
                  <a:cubicBezTo>
                    <a:pt x="f43" y="f44"/>
                    <a:pt x="f45" y="f46"/>
                    <a:pt x="f45" y="f46"/>
                  </a:cubicBezTo>
                  <a:cubicBezTo>
                    <a:pt x="f8" y="f9"/>
                    <a:pt x="f8" y="f9"/>
                    <a:pt x="f8" y="f9"/>
                  </a:cubicBezTo>
                  <a:cubicBezTo>
                    <a:pt x="f8" y="f9"/>
                    <a:pt x="f8" y="f9"/>
                    <a:pt x="f8" y="f9"/>
                  </a:cubicBezTo>
                  <a:close/>
                </a:path>
              </a:pathLst>
            </a:custGeom>
            <a:solidFill>
              <a:srgbClr val="EE912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1" name="Freeform 31">
              <a:extLst>
                <a:ext uri="{FF2B5EF4-FFF2-40B4-BE49-F238E27FC236}">
                  <a16:creationId xmlns:a16="http://schemas.microsoft.com/office/drawing/2014/main" id="{5927FF05-2E60-4B22-BB1E-CCAD19C2D1B4}"/>
                </a:ext>
              </a:extLst>
            </p:cNvPr>
            <p:cNvSpPr/>
            <p:nvPr/>
          </p:nvSpPr>
          <p:spPr>
            <a:xfrm>
              <a:off x="59756" y="5316093"/>
              <a:ext cx="203956" cy="554053"/>
            </a:xfrm>
            <a:custGeom>
              <a:avLst/>
              <a:gdLst>
                <a:gd name="f0" fmla="val 10800000"/>
                <a:gd name="f1" fmla="val 5400000"/>
                <a:gd name="f2" fmla="val 180"/>
                <a:gd name="f3" fmla="val w"/>
                <a:gd name="f4" fmla="val h"/>
                <a:gd name="f5" fmla="val 0"/>
                <a:gd name="f6" fmla="val 133"/>
                <a:gd name="f7" fmla="val 361"/>
                <a:gd name="f8" fmla="val 101"/>
                <a:gd name="f9" fmla="val 293"/>
                <a:gd name="f10" fmla="val 39"/>
                <a:gd name="f11" fmla="val 125"/>
                <a:gd name="f12" fmla="val 98"/>
                <a:gd name="f13" fmla="val 261"/>
                <a:gd name="f14" fmla="+- 0 0 -90"/>
                <a:gd name="f15" fmla="*/ f3 1 133"/>
                <a:gd name="f16" fmla="*/ f4 1 361"/>
                <a:gd name="f17" fmla="+- f7 0 f5"/>
                <a:gd name="f18" fmla="+- f6 0 f5"/>
                <a:gd name="f19" fmla="*/ f14 f0 1"/>
                <a:gd name="f20" fmla="*/ f18 1 133"/>
                <a:gd name="f21" fmla="*/ f17 1 361"/>
                <a:gd name="f22" fmla="*/ 0 f18 1"/>
                <a:gd name="f23" fmla="*/ 361 f17 1"/>
                <a:gd name="f24" fmla="*/ 125 f18 1"/>
                <a:gd name="f25" fmla="*/ 0 f17 1"/>
                <a:gd name="f26" fmla="*/ f19 1 f2"/>
                <a:gd name="f27" fmla="*/ f22 1 133"/>
                <a:gd name="f28" fmla="*/ f23 1 361"/>
                <a:gd name="f29" fmla="*/ f24 1 133"/>
                <a:gd name="f30" fmla="*/ f25 1 361"/>
                <a:gd name="f31" fmla="*/ 0 1 f20"/>
                <a:gd name="f32" fmla="*/ f6 1 f20"/>
                <a:gd name="f33" fmla="*/ 0 1 f21"/>
                <a:gd name="f34" fmla="*/ f7 1 f21"/>
                <a:gd name="f35" fmla="+- f26 0 f1"/>
                <a:gd name="f36" fmla="*/ f27 1 f20"/>
                <a:gd name="f37" fmla="*/ f28 1 f21"/>
                <a:gd name="f38" fmla="*/ f29 1 f20"/>
                <a:gd name="f39" fmla="*/ f30 1 f21"/>
                <a:gd name="f40" fmla="*/ f31 f15 1"/>
                <a:gd name="f41" fmla="*/ f32 f15 1"/>
                <a:gd name="f42" fmla="*/ f34 f16 1"/>
                <a:gd name="f43" fmla="*/ f33 f16 1"/>
                <a:gd name="f44" fmla="*/ f36 f15 1"/>
                <a:gd name="f45" fmla="*/ f37 f16 1"/>
                <a:gd name="f46" fmla="*/ f38 f15 1"/>
                <a:gd name="f47" fmla="*/ f39 f16 1"/>
              </a:gdLst>
              <a:ahLst/>
              <a:cxnLst>
                <a:cxn ang="3cd4">
                  <a:pos x="hc" y="t"/>
                </a:cxn>
                <a:cxn ang="0">
                  <a:pos x="r" y="vc"/>
                </a:cxn>
                <a:cxn ang="cd4">
                  <a:pos x="hc" y="b"/>
                </a:cxn>
                <a:cxn ang="cd2">
                  <a:pos x="l" y="vc"/>
                </a:cxn>
                <a:cxn ang="f35">
                  <a:pos x="f44" y="f45"/>
                </a:cxn>
                <a:cxn ang="f35">
                  <a:pos x="f46" y="f47"/>
                </a:cxn>
                <a:cxn ang="f35">
                  <a:pos x="f44" y="f45"/>
                </a:cxn>
              </a:cxnLst>
              <a:rect l="f40" t="f43" r="f41" b="f42"/>
              <a:pathLst>
                <a:path w="133" h="361">
                  <a:moveTo>
                    <a:pt x="f5" y="f7"/>
                  </a:moveTo>
                  <a:cubicBezTo>
                    <a:pt x="f8" y="f9"/>
                    <a:pt x="f6" y="f10"/>
                    <a:pt x="f11" y="f5"/>
                  </a:cubicBezTo>
                  <a:cubicBezTo>
                    <a:pt x="f12" y="f13"/>
                    <a:pt x="f5" y="f7"/>
                    <a:pt x="f5" y="f7"/>
                  </a:cubicBezTo>
                  <a:close/>
                </a:path>
              </a:pathLst>
            </a:custGeom>
            <a:solidFill>
              <a:srgbClr val="9C562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2" name="Freeform 32">
              <a:extLst>
                <a:ext uri="{FF2B5EF4-FFF2-40B4-BE49-F238E27FC236}">
                  <a16:creationId xmlns:a16="http://schemas.microsoft.com/office/drawing/2014/main" id="{D6F93435-0782-4062-8F7A-1FC770EB3B7C}"/>
                </a:ext>
              </a:extLst>
            </p:cNvPr>
            <p:cNvSpPr/>
            <p:nvPr/>
          </p:nvSpPr>
          <p:spPr>
            <a:xfrm>
              <a:off x="162379" y="5610977"/>
              <a:ext cx="352044" cy="188366"/>
            </a:xfrm>
            <a:custGeom>
              <a:avLst/>
              <a:gdLst>
                <a:gd name="f0" fmla="val 10800000"/>
                <a:gd name="f1" fmla="val 5400000"/>
                <a:gd name="f2" fmla="val 180"/>
                <a:gd name="f3" fmla="val w"/>
                <a:gd name="f4" fmla="val h"/>
                <a:gd name="f5" fmla="val 0"/>
                <a:gd name="f6" fmla="val 229"/>
                <a:gd name="f7" fmla="val 123"/>
                <a:gd name="f8" fmla="val 105"/>
                <a:gd name="f9" fmla="val 79"/>
                <a:gd name="f10" fmla="val 214"/>
                <a:gd name="f11" fmla="val 22"/>
                <a:gd name="f12" fmla="val 92"/>
                <a:gd name="f13" fmla="val 107"/>
                <a:gd name="f14" fmla="+- 0 0 -90"/>
                <a:gd name="f15" fmla="*/ f3 1 229"/>
                <a:gd name="f16" fmla="*/ f4 1 123"/>
                <a:gd name="f17" fmla="+- f7 0 f5"/>
                <a:gd name="f18" fmla="+- f6 0 f5"/>
                <a:gd name="f19" fmla="*/ f14 f0 1"/>
                <a:gd name="f20" fmla="*/ f18 1 229"/>
                <a:gd name="f21" fmla="*/ f17 1 123"/>
                <a:gd name="f22" fmla="*/ 0 f18 1"/>
                <a:gd name="f23" fmla="*/ 105 f17 1"/>
                <a:gd name="f24" fmla="*/ 229 f18 1"/>
                <a:gd name="f25" fmla="*/ 0 f17 1"/>
                <a:gd name="f26" fmla="*/ f19 1 f2"/>
                <a:gd name="f27" fmla="*/ f22 1 229"/>
                <a:gd name="f28" fmla="*/ f23 1 123"/>
                <a:gd name="f29" fmla="*/ f24 1 229"/>
                <a:gd name="f30" fmla="*/ f25 1 123"/>
                <a:gd name="f31" fmla="*/ 0 1 f20"/>
                <a:gd name="f32" fmla="*/ f6 1 f20"/>
                <a:gd name="f33" fmla="*/ 0 1 f21"/>
                <a:gd name="f34" fmla="*/ f7 1 f21"/>
                <a:gd name="f35" fmla="+- f26 0 f1"/>
                <a:gd name="f36" fmla="*/ f27 1 f20"/>
                <a:gd name="f37" fmla="*/ f28 1 f21"/>
                <a:gd name="f38" fmla="*/ f29 1 f20"/>
                <a:gd name="f39" fmla="*/ f30 1 f21"/>
                <a:gd name="f40" fmla="*/ f31 f15 1"/>
                <a:gd name="f41" fmla="*/ f32 f15 1"/>
                <a:gd name="f42" fmla="*/ f34 f16 1"/>
                <a:gd name="f43" fmla="*/ f33 f16 1"/>
                <a:gd name="f44" fmla="*/ f36 f15 1"/>
                <a:gd name="f45" fmla="*/ f37 f16 1"/>
                <a:gd name="f46" fmla="*/ f38 f15 1"/>
                <a:gd name="f47" fmla="*/ f39 f16 1"/>
              </a:gdLst>
              <a:ahLst/>
              <a:cxnLst>
                <a:cxn ang="3cd4">
                  <a:pos x="hc" y="t"/>
                </a:cxn>
                <a:cxn ang="0">
                  <a:pos x="r" y="vc"/>
                </a:cxn>
                <a:cxn ang="cd4">
                  <a:pos x="hc" y="b"/>
                </a:cxn>
                <a:cxn ang="cd2">
                  <a:pos x="l" y="vc"/>
                </a:cxn>
                <a:cxn ang="f35">
                  <a:pos x="f44" y="f45"/>
                </a:cxn>
                <a:cxn ang="f35">
                  <a:pos x="f46" y="f47"/>
                </a:cxn>
                <a:cxn ang="f35">
                  <a:pos x="f44" y="f45"/>
                </a:cxn>
              </a:cxnLst>
              <a:rect l="f40" t="f43" r="f41" b="f42"/>
              <a:pathLst>
                <a:path w="229" h="123">
                  <a:moveTo>
                    <a:pt x="f5" y="f8"/>
                  </a:moveTo>
                  <a:cubicBezTo>
                    <a:pt x="f9" y="f7"/>
                    <a:pt x="f10" y="f11"/>
                    <a:pt x="f6" y="f5"/>
                  </a:cubicBezTo>
                  <a:cubicBezTo>
                    <a:pt x="f12" y="f13"/>
                    <a:pt x="f5" y="f8"/>
                    <a:pt x="f5" y="f8"/>
                  </a:cubicBezTo>
                  <a:close/>
                </a:path>
              </a:pathLst>
            </a:custGeom>
            <a:solidFill>
              <a:srgbClr val="9C562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3" name="Freeform 33">
              <a:extLst>
                <a:ext uri="{FF2B5EF4-FFF2-40B4-BE49-F238E27FC236}">
                  <a16:creationId xmlns:a16="http://schemas.microsoft.com/office/drawing/2014/main" id="{DC76D105-CEBB-4A74-A1A0-A13E0419E898}"/>
                </a:ext>
              </a:extLst>
            </p:cNvPr>
            <p:cNvSpPr/>
            <p:nvPr/>
          </p:nvSpPr>
          <p:spPr>
            <a:xfrm>
              <a:off x="110422" y="5865592"/>
              <a:ext cx="233181" cy="56509"/>
            </a:xfrm>
            <a:custGeom>
              <a:avLst/>
              <a:gdLst>
                <a:gd name="f0" fmla="val 10800000"/>
                <a:gd name="f1" fmla="val 5400000"/>
                <a:gd name="f2" fmla="val 180"/>
                <a:gd name="f3" fmla="val w"/>
                <a:gd name="f4" fmla="val h"/>
                <a:gd name="f5" fmla="val 0"/>
                <a:gd name="f6" fmla="val 152"/>
                <a:gd name="f7" fmla="val 37"/>
                <a:gd name="f8" fmla="val 33"/>
                <a:gd name="f9" fmla="val 136"/>
                <a:gd name="f10" fmla="val 31"/>
                <a:gd name="f11" fmla="val 45"/>
                <a:gd name="f12" fmla="val 34"/>
                <a:gd name="f13" fmla="+- 0 0 -90"/>
                <a:gd name="f14" fmla="*/ f3 1 152"/>
                <a:gd name="f15" fmla="*/ f4 1 37"/>
                <a:gd name="f16" fmla="+- f7 0 f5"/>
                <a:gd name="f17" fmla="+- f6 0 f5"/>
                <a:gd name="f18" fmla="*/ f13 f0 1"/>
                <a:gd name="f19" fmla="*/ f17 1 152"/>
                <a:gd name="f20" fmla="*/ f16 1 37"/>
                <a:gd name="f21" fmla="*/ 0 f17 1"/>
                <a:gd name="f22" fmla="*/ 0 f16 1"/>
                <a:gd name="f23" fmla="*/ 152 f17 1"/>
                <a:gd name="f24" fmla="*/ 31 f16 1"/>
                <a:gd name="f25" fmla="*/ f18 1 f2"/>
                <a:gd name="f26" fmla="*/ f21 1 152"/>
                <a:gd name="f27" fmla="*/ f22 1 37"/>
                <a:gd name="f28" fmla="*/ f23 1 152"/>
                <a:gd name="f29" fmla="*/ f24 1 37"/>
                <a:gd name="f30" fmla="*/ 0 1 f19"/>
                <a:gd name="f31" fmla="*/ f6 1 f19"/>
                <a:gd name="f32" fmla="*/ 0 1 f20"/>
                <a:gd name="f33" fmla="*/ f7 1 f20"/>
                <a:gd name="f34" fmla="+- f25 0 f1"/>
                <a:gd name="f35" fmla="*/ f26 1 f19"/>
                <a:gd name="f36" fmla="*/ f27 1 f20"/>
                <a:gd name="f37" fmla="*/ f28 1 f19"/>
                <a:gd name="f38" fmla="*/ f29 1 f20"/>
                <a:gd name="f39" fmla="*/ f30 f14 1"/>
                <a:gd name="f40" fmla="*/ f31 f14 1"/>
                <a:gd name="f41" fmla="*/ f33 f15 1"/>
                <a:gd name="f42" fmla="*/ f32 f15 1"/>
                <a:gd name="f43" fmla="*/ f35 f14 1"/>
                <a:gd name="f44" fmla="*/ f36 f15 1"/>
                <a:gd name="f45" fmla="*/ f37 f14 1"/>
                <a:gd name="f46" fmla="*/ f38 f15 1"/>
              </a:gdLst>
              <a:ahLst/>
              <a:cxnLst>
                <a:cxn ang="3cd4">
                  <a:pos x="hc" y="t"/>
                </a:cxn>
                <a:cxn ang="0">
                  <a:pos x="r" y="vc"/>
                </a:cxn>
                <a:cxn ang="cd4">
                  <a:pos x="hc" y="b"/>
                </a:cxn>
                <a:cxn ang="cd2">
                  <a:pos x="l" y="vc"/>
                </a:cxn>
                <a:cxn ang="f34">
                  <a:pos x="f43" y="f44"/>
                </a:cxn>
                <a:cxn ang="f34">
                  <a:pos x="f45" y="f46"/>
                </a:cxn>
                <a:cxn ang="f34">
                  <a:pos x="f43" y="f44"/>
                </a:cxn>
              </a:cxnLst>
              <a:rect l="f39" t="f42" r="f40" b="f41"/>
              <a:pathLst>
                <a:path w="152" h="37">
                  <a:moveTo>
                    <a:pt x="f5" y="f5"/>
                  </a:moveTo>
                  <a:cubicBezTo>
                    <a:pt x="f8" y="f7"/>
                    <a:pt x="f9" y="f7"/>
                    <a:pt x="f6" y="f10"/>
                  </a:cubicBezTo>
                  <a:cubicBezTo>
                    <a:pt x="f11" y="f12"/>
                    <a:pt x="f5" y="f5"/>
                    <a:pt x="f5" y="f5"/>
                  </a:cubicBezTo>
                  <a:close/>
                </a:path>
              </a:pathLst>
            </a:custGeom>
            <a:solidFill>
              <a:srgbClr val="9C562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4" name="Freeform 34">
              <a:extLst>
                <a:ext uri="{FF2B5EF4-FFF2-40B4-BE49-F238E27FC236}">
                  <a16:creationId xmlns:a16="http://schemas.microsoft.com/office/drawing/2014/main" id="{35FE2372-8747-4DF3-AA57-4EA28E7412BE}"/>
                </a:ext>
              </a:extLst>
            </p:cNvPr>
            <p:cNvSpPr/>
            <p:nvPr/>
          </p:nvSpPr>
          <p:spPr>
            <a:xfrm>
              <a:off x="0" y="5666189"/>
              <a:ext cx="93533" cy="88989"/>
            </a:xfrm>
            <a:custGeom>
              <a:avLst/>
              <a:gdLst>
                <a:gd name="f0" fmla="val 10800000"/>
                <a:gd name="f1" fmla="val 5400000"/>
                <a:gd name="f2" fmla="val 180"/>
                <a:gd name="f3" fmla="val w"/>
                <a:gd name="f4" fmla="val h"/>
                <a:gd name="f5" fmla="val 0"/>
                <a:gd name="f6" fmla="val 61"/>
                <a:gd name="f7" fmla="val 58"/>
                <a:gd name="f8" fmla="val 35"/>
                <a:gd name="f9" fmla="val 43"/>
                <a:gd name="f10" fmla="val 12"/>
                <a:gd name="f11" fmla="val 19"/>
                <a:gd name="f12" fmla="val 34"/>
                <a:gd name="f13" fmla="val 40"/>
                <a:gd name="f14" fmla="val 51"/>
                <a:gd name="f15" fmla="+- 0 0 -90"/>
                <a:gd name="f16" fmla="*/ f3 1 61"/>
                <a:gd name="f17" fmla="*/ f4 1 58"/>
                <a:gd name="f18" fmla="+- f7 0 f5"/>
                <a:gd name="f19" fmla="+- f6 0 f5"/>
                <a:gd name="f20" fmla="*/ f15 f0 1"/>
                <a:gd name="f21" fmla="*/ f19 1 61"/>
                <a:gd name="f22" fmla="*/ f18 1 58"/>
                <a:gd name="f23" fmla="*/ 61 f19 1"/>
                <a:gd name="f24" fmla="*/ 58 f18 1"/>
                <a:gd name="f25" fmla="*/ 0 f19 1"/>
                <a:gd name="f26" fmla="*/ 0 f18 1"/>
                <a:gd name="f27" fmla="*/ 12 f18 1"/>
                <a:gd name="f28" fmla="*/ f20 1 f2"/>
                <a:gd name="f29" fmla="*/ f23 1 61"/>
                <a:gd name="f30" fmla="*/ f24 1 58"/>
                <a:gd name="f31" fmla="*/ f25 1 61"/>
                <a:gd name="f32" fmla="*/ f26 1 58"/>
                <a:gd name="f33" fmla="*/ f27 1 58"/>
                <a:gd name="f34" fmla="*/ 0 1 f21"/>
                <a:gd name="f35" fmla="*/ f6 1 f21"/>
                <a:gd name="f36" fmla="*/ 0 1 f22"/>
                <a:gd name="f37" fmla="*/ f7 1 f22"/>
                <a:gd name="f38" fmla="+- f28 0 f1"/>
                <a:gd name="f39" fmla="*/ f29 1 f21"/>
                <a:gd name="f40" fmla="*/ f30 1 f22"/>
                <a:gd name="f41" fmla="*/ f31 1 f21"/>
                <a:gd name="f42" fmla="*/ f32 1 f22"/>
                <a:gd name="f43" fmla="*/ f33 1 f22"/>
                <a:gd name="f44" fmla="*/ f34 f16 1"/>
                <a:gd name="f45" fmla="*/ f35 f16 1"/>
                <a:gd name="f46" fmla="*/ f37 f17 1"/>
                <a:gd name="f47" fmla="*/ f36 f17 1"/>
                <a:gd name="f48" fmla="*/ f39 f16 1"/>
                <a:gd name="f49" fmla="*/ f40 f17 1"/>
                <a:gd name="f50" fmla="*/ f41 f16 1"/>
                <a:gd name="f51" fmla="*/ f42 f17 1"/>
                <a:gd name="f52" fmla="*/ f43 f17 1"/>
              </a:gdLst>
              <a:ahLst/>
              <a:cxnLst>
                <a:cxn ang="3cd4">
                  <a:pos x="hc" y="t"/>
                </a:cxn>
                <a:cxn ang="0">
                  <a:pos x="r" y="vc"/>
                </a:cxn>
                <a:cxn ang="cd4">
                  <a:pos x="hc" y="b"/>
                </a:cxn>
                <a:cxn ang="cd2">
                  <a:pos x="l" y="vc"/>
                </a:cxn>
                <a:cxn ang="f38">
                  <a:pos x="f48" y="f49"/>
                </a:cxn>
                <a:cxn ang="f38">
                  <a:pos x="f50" y="f51"/>
                </a:cxn>
                <a:cxn ang="f38">
                  <a:pos x="f50" y="f52"/>
                </a:cxn>
                <a:cxn ang="f38">
                  <a:pos x="f48" y="f49"/>
                </a:cxn>
              </a:cxnLst>
              <a:rect l="f44" t="f47" r="f45" b="f46"/>
              <a:pathLst>
                <a:path w="61" h="58">
                  <a:moveTo>
                    <a:pt x="f6" y="f7"/>
                  </a:moveTo>
                  <a:cubicBezTo>
                    <a:pt x="f6" y="f7"/>
                    <a:pt x="f8" y="f9"/>
                    <a:pt x="f5" y="f5"/>
                  </a:cubicBezTo>
                  <a:cubicBezTo>
                    <a:pt x="f5" y="f10"/>
                    <a:pt x="f5" y="f10"/>
                    <a:pt x="f5" y="f10"/>
                  </a:cubicBezTo>
                  <a:cubicBezTo>
                    <a:pt x="f11" y="f12"/>
                    <a:pt x="f13" y="f14"/>
                    <a:pt x="f6" y="f7"/>
                  </a:cubicBezTo>
                  <a:close/>
                </a:path>
              </a:pathLst>
            </a:custGeom>
            <a:solidFill>
              <a:srgbClr val="9C562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5" name="Freeform 35">
              <a:extLst>
                <a:ext uri="{FF2B5EF4-FFF2-40B4-BE49-F238E27FC236}">
                  <a16:creationId xmlns:a16="http://schemas.microsoft.com/office/drawing/2014/main" id="{0943625A-98D3-4348-994A-3EC68A27B28E}"/>
                </a:ext>
              </a:extLst>
            </p:cNvPr>
            <p:cNvSpPr/>
            <p:nvPr/>
          </p:nvSpPr>
          <p:spPr>
            <a:xfrm>
              <a:off x="0" y="5825322"/>
              <a:ext cx="73398" cy="25978"/>
            </a:xfrm>
            <a:custGeom>
              <a:avLst/>
              <a:gdLst>
                <a:gd name="f0" fmla="val 10800000"/>
                <a:gd name="f1" fmla="val 5400000"/>
                <a:gd name="f2" fmla="val 180"/>
                <a:gd name="f3" fmla="val w"/>
                <a:gd name="f4" fmla="val h"/>
                <a:gd name="f5" fmla="val 0"/>
                <a:gd name="f6" fmla="val 48"/>
                <a:gd name="f7" fmla="val 17"/>
                <a:gd name="f8" fmla="val 15"/>
                <a:gd name="f9" fmla="val 31"/>
                <a:gd name="f10" fmla="val 13"/>
                <a:gd name="f11" fmla="val 6"/>
                <a:gd name="f12" fmla="val 18"/>
                <a:gd name="f13" fmla="val 34"/>
                <a:gd name="f14" fmla="+- 0 0 -90"/>
                <a:gd name="f15" fmla="*/ f3 1 48"/>
                <a:gd name="f16" fmla="*/ f4 1 17"/>
                <a:gd name="f17" fmla="+- f7 0 f5"/>
                <a:gd name="f18" fmla="+- f6 0 f5"/>
                <a:gd name="f19" fmla="*/ f14 f0 1"/>
                <a:gd name="f20" fmla="*/ f18 1 48"/>
                <a:gd name="f21" fmla="*/ f17 1 17"/>
                <a:gd name="f22" fmla="*/ 48 f18 1"/>
                <a:gd name="f23" fmla="*/ 15 f17 1"/>
                <a:gd name="f24" fmla="*/ 0 f18 1"/>
                <a:gd name="f25" fmla="*/ 0 f17 1"/>
                <a:gd name="f26" fmla="*/ 6 f17 1"/>
                <a:gd name="f27" fmla="*/ f19 1 f2"/>
                <a:gd name="f28" fmla="*/ f22 1 48"/>
                <a:gd name="f29" fmla="*/ f23 1 17"/>
                <a:gd name="f30" fmla="*/ f24 1 48"/>
                <a:gd name="f31" fmla="*/ f25 1 17"/>
                <a:gd name="f32" fmla="*/ f26 1 17"/>
                <a:gd name="f33" fmla="*/ 0 1 f20"/>
                <a:gd name="f34" fmla="*/ f6 1 f20"/>
                <a:gd name="f35" fmla="*/ 0 1 f21"/>
                <a:gd name="f36" fmla="*/ f7 1 f21"/>
                <a:gd name="f37" fmla="+- f27 0 f1"/>
                <a:gd name="f38" fmla="*/ f28 1 f20"/>
                <a:gd name="f39" fmla="*/ f29 1 f21"/>
                <a:gd name="f40" fmla="*/ f30 1 f20"/>
                <a:gd name="f41" fmla="*/ f31 1 f21"/>
                <a:gd name="f42" fmla="*/ f32 1 f21"/>
                <a:gd name="f43" fmla="*/ f33 f15 1"/>
                <a:gd name="f44" fmla="*/ f34 f15 1"/>
                <a:gd name="f45" fmla="*/ f36 f16 1"/>
                <a:gd name="f46" fmla="*/ f35 f16 1"/>
                <a:gd name="f47" fmla="*/ f38 f15 1"/>
                <a:gd name="f48" fmla="*/ f39 f16 1"/>
                <a:gd name="f49" fmla="*/ f40 f15 1"/>
                <a:gd name="f50" fmla="*/ f41 f16 1"/>
                <a:gd name="f51" fmla="*/ f42 f16 1"/>
              </a:gdLst>
              <a:ahLst/>
              <a:cxnLst>
                <a:cxn ang="3cd4">
                  <a:pos x="hc" y="t"/>
                </a:cxn>
                <a:cxn ang="0">
                  <a:pos x="r" y="vc"/>
                </a:cxn>
                <a:cxn ang="cd4">
                  <a:pos x="hc" y="b"/>
                </a:cxn>
                <a:cxn ang="cd2">
                  <a:pos x="l" y="vc"/>
                </a:cxn>
                <a:cxn ang="f37">
                  <a:pos x="f47" y="f48"/>
                </a:cxn>
                <a:cxn ang="f37">
                  <a:pos x="f49" y="f50"/>
                </a:cxn>
                <a:cxn ang="f37">
                  <a:pos x="f49" y="f51"/>
                </a:cxn>
                <a:cxn ang="f37">
                  <a:pos x="f47" y="f48"/>
                </a:cxn>
              </a:cxnLst>
              <a:rect l="f43" t="f46" r="f44" b="f45"/>
              <a:pathLst>
                <a:path w="48" h="17">
                  <a:moveTo>
                    <a:pt x="f6" y="f8"/>
                  </a:moveTo>
                  <a:cubicBezTo>
                    <a:pt x="f6" y="f8"/>
                    <a:pt x="f9" y="f10"/>
                    <a:pt x="f5" y="f5"/>
                  </a:cubicBezTo>
                  <a:cubicBezTo>
                    <a:pt x="f5" y="f11"/>
                    <a:pt x="f5" y="f11"/>
                    <a:pt x="f5" y="f11"/>
                  </a:cubicBezTo>
                  <a:cubicBezTo>
                    <a:pt x="f12" y="f10"/>
                    <a:pt x="f13" y="f7"/>
                    <a:pt x="f6" y="f8"/>
                  </a:cubicBezTo>
                  <a:close/>
                </a:path>
              </a:pathLst>
            </a:custGeom>
            <a:solidFill>
              <a:srgbClr val="9C562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6" name="Freeform 36">
              <a:extLst>
                <a:ext uri="{FF2B5EF4-FFF2-40B4-BE49-F238E27FC236}">
                  <a16:creationId xmlns:a16="http://schemas.microsoft.com/office/drawing/2014/main" id="{9DAE0559-EC3B-4396-8048-C67712D5FD33}"/>
                </a:ext>
              </a:extLst>
            </p:cNvPr>
            <p:cNvSpPr/>
            <p:nvPr/>
          </p:nvSpPr>
          <p:spPr>
            <a:xfrm>
              <a:off x="1298" y="5938991"/>
              <a:ext cx="127311" cy="216292"/>
            </a:xfrm>
            <a:custGeom>
              <a:avLst/>
              <a:gdLst>
                <a:gd name="f0" fmla="val 10800000"/>
                <a:gd name="f1" fmla="val 5400000"/>
                <a:gd name="f2" fmla="val 180"/>
                <a:gd name="f3" fmla="val w"/>
                <a:gd name="f4" fmla="val h"/>
                <a:gd name="f5" fmla="val 0"/>
                <a:gd name="f6" fmla="val 83"/>
                <a:gd name="f7" fmla="val 141"/>
                <a:gd name="f8" fmla="val 42"/>
                <a:gd name="f9" fmla="val 70"/>
                <a:gd name="f10" fmla="val 36"/>
                <a:gd name="f11" fmla="val 34"/>
                <a:gd name="f12" fmla="val 66"/>
                <a:gd name="f13" fmla="val 55"/>
                <a:gd name="f14" fmla="val 2"/>
                <a:gd name="f15" fmla="val 139"/>
                <a:gd name="f16" fmla="val 69"/>
                <a:gd name="f17" fmla="val 134"/>
                <a:gd name="f18" fmla="val 48"/>
                <a:gd name="f19" fmla="val 106"/>
                <a:gd name="f20" fmla="+- 0 0 -90"/>
                <a:gd name="f21" fmla="*/ f3 1 83"/>
                <a:gd name="f22" fmla="*/ f4 1 141"/>
                <a:gd name="f23" fmla="+- f7 0 f5"/>
                <a:gd name="f24" fmla="+- f6 0 f5"/>
                <a:gd name="f25" fmla="*/ f20 f0 1"/>
                <a:gd name="f26" fmla="*/ f24 1 83"/>
                <a:gd name="f27" fmla="*/ f23 1 141"/>
                <a:gd name="f28" fmla="*/ 42 f24 1"/>
                <a:gd name="f29" fmla="*/ 70 f23 1"/>
                <a:gd name="f30" fmla="*/ 66 f24 1"/>
                <a:gd name="f31" fmla="*/ 0 f23 1"/>
                <a:gd name="f32" fmla="*/ 55 f24 1"/>
                <a:gd name="f33" fmla="*/ 2 f23 1"/>
                <a:gd name="f34" fmla="*/ 139 f23 1"/>
                <a:gd name="f35" fmla="*/ 83 f24 1"/>
                <a:gd name="f36" fmla="*/ 134 f23 1"/>
                <a:gd name="f37" fmla="*/ f25 1 f2"/>
                <a:gd name="f38" fmla="*/ f28 1 83"/>
                <a:gd name="f39" fmla="*/ f29 1 141"/>
                <a:gd name="f40" fmla="*/ f30 1 83"/>
                <a:gd name="f41" fmla="*/ f31 1 141"/>
                <a:gd name="f42" fmla="*/ f32 1 83"/>
                <a:gd name="f43" fmla="*/ f33 1 141"/>
                <a:gd name="f44" fmla="*/ f34 1 141"/>
                <a:gd name="f45" fmla="*/ f35 1 83"/>
                <a:gd name="f46" fmla="*/ f36 1 141"/>
                <a:gd name="f47" fmla="*/ 0 1 f26"/>
                <a:gd name="f48" fmla="*/ f6 1 f26"/>
                <a:gd name="f49" fmla="*/ 0 1 f27"/>
                <a:gd name="f50" fmla="*/ f7 1 f27"/>
                <a:gd name="f51" fmla="+- f37 0 f1"/>
                <a:gd name="f52" fmla="*/ f38 1 f26"/>
                <a:gd name="f53" fmla="*/ f39 1 f27"/>
                <a:gd name="f54" fmla="*/ f40 1 f26"/>
                <a:gd name="f55" fmla="*/ f41 1 f27"/>
                <a:gd name="f56" fmla="*/ f42 1 f26"/>
                <a:gd name="f57" fmla="*/ f43 1 f27"/>
                <a:gd name="f58" fmla="*/ f44 1 f27"/>
                <a:gd name="f59" fmla="*/ f45 1 f26"/>
                <a:gd name="f60" fmla="*/ f46 1 f27"/>
                <a:gd name="f61" fmla="*/ f47 f21 1"/>
                <a:gd name="f62" fmla="*/ f48 f21 1"/>
                <a:gd name="f63" fmla="*/ f50 f22 1"/>
                <a:gd name="f64" fmla="*/ f49 f22 1"/>
                <a:gd name="f65" fmla="*/ f52 f21 1"/>
                <a:gd name="f66" fmla="*/ f53 f22 1"/>
                <a:gd name="f67" fmla="*/ f54 f21 1"/>
                <a:gd name="f68" fmla="*/ f55 f22 1"/>
                <a:gd name="f69" fmla="*/ f56 f21 1"/>
                <a:gd name="f70" fmla="*/ f57 f22 1"/>
                <a:gd name="f71" fmla="*/ f58 f22 1"/>
                <a:gd name="f72" fmla="*/ f59 f21 1"/>
                <a:gd name="f73" fmla="*/ f60 f22 1"/>
              </a:gdLst>
              <a:ahLst/>
              <a:cxnLst>
                <a:cxn ang="3cd4">
                  <a:pos x="hc" y="t"/>
                </a:cxn>
                <a:cxn ang="0">
                  <a:pos x="r" y="vc"/>
                </a:cxn>
                <a:cxn ang="cd4">
                  <a:pos x="hc" y="b"/>
                </a:cxn>
                <a:cxn ang="cd2">
                  <a:pos x="l" y="vc"/>
                </a:cxn>
                <a:cxn ang="f51">
                  <a:pos x="f65" y="f66"/>
                </a:cxn>
                <a:cxn ang="f51">
                  <a:pos x="f67" y="f68"/>
                </a:cxn>
                <a:cxn ang="f51">
                  <a:pos x="f69" y="f70"/>
                </a:cxn>
                <a:cxn ang="f51">
                  <a:pos x="f67" y="f71"/>
                </a:cxn>
                <a:cxn ang="f51">
                  <a:pos x="f72" y="f73"/>
                </a:cxn>
                <a:cxn ang="f51">
                  <a:pos x="f65" y="f66"/>
                </a:cxn>
              </a:cxnLst>
              <a:rect l="f61" t="f64" r="f62" b="f63"/>
              <a:pathLst>
                <a:path w="83" h="141">
                  <a:moveTo>
                    <a:pt x="f8" y="f9"/>
                  </a:moveTo>
                  <a:cubicBezTo>
                    <a:pt x="f10" y="f11"/>
                    <a:pt x="f12" y="f5"/>
                    <a:pt x="f12" y="f5"/>
                  </a:cubicBezTo>
                  <a:cubicBezTo>
                    <a:pt x="f13" y="f14"/>
                    <a:pt x="f13" y="f14"/>
                    <a:pt x="f13" y="f14"/>
                  </a:cubicBezTo>
                  <a:cubicBezTo>
                    <a:pt x="f13" y="f14"/>
                    <a:pt x="f5" y="f9"/>
                    <a:pt x="f12" y="f15"/>
                  </a:cubicBezTo>
                  <a:cubicBezTo>
                    <a:pt x="f16" y="f7"/>
                    <a:pt x="f6" y="f17"/>
                    <a:pt x="f6" y="f17"/>
                  </a:cubicBezTo>
                  <a:cubicBezTo>
                    <a:pt x="f6" y="f17"/>
                    <a:pt x="f18" y="f19"/>
                    <a:pt x="f8" y="f9"/>
                  </a:cubicBezTo>
                  <a:close/>
                </a:path>
              </a:pathLst>
            </a:custGeom>
            <a:solidFill>
              <a:srgbClr val="9C562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grpSp>
      <p:grpSp>
        <p:nvGrpSpPr>
          <p:cNvPr id="47" name="Group 52">
            <a:extLst>
              <a:ext uri="{FF2B5EF4-FFF2-40B4-BE49-F238E27FC236}">
                <a16:creationId xmlns:a16="http://schemas.microsoft.com/office/drawing/2014/main" id="{8C3F9B5E-DEA6-402C-9E82-7F18551D015E}"/>
              </a:ext>
            </a:extLst>
          </p:cNvPr>
          <p:cNvGrpSpPr/>
          <p:nvPr/>
        </p:nvGrpSpPr>
        <p:grpSpPr>
          <a:xfrm>
            <a:off x="11130260" y="108326"/>
            <a:ext cx="675074" cy="755021"/>
            <a:chOff x="11130260" y="108326"/>
            <a:chExt cx="675074" cy="755021"/>
          </a:xfrm>
        </p:grpSpPr>
        <p:sp>
          <p:nvSpPr>
            <p:cNvPr id="48" name="Freeform 53">
              <a:extLst>
                <a:ext uri="{FF2B5EF4-FFF2-40B4-BE49-F238E27FC236}">
                  <a16:creationId xmlns:a16="http://schemas.microsoft.com/office/drawing/2014/main" id="{922233C0-B811-4E8D-AD4C-147AB685A00E}"/>
                </a:ext>
              </a:extLst>
            </p:cNvPr>
            <p:cNvSpPr/>
            <p:nvPr/>
          </p:nvSpPr>
          <p:spPr>
            <a:xfrm rot="19948179">
              <a:off x="11130260" y="108326"/>
              <a:ext cx="675074" cy="716249"/>
            </a:xfrm>
            <a:custGeom>
              <a:avLst/>
              <a:gdLst>
                <a:gd name="f0" fmla="val 10800000"/>
                <a:gd name="f1" fmla="val 5400000"/>
                <a:gd name="f2" fmla="val 180"/>
                <a:gd name="f3" fmla="val w"/>
                <a:gd name="f4" fmla="val h"/>
                <a:gd name="f5" fmla="val 0"/>
                <a:gd name="f6" fmla="val 493"/>
                <a:gd name="f7" fmla="val 523"/>
                <a:gd name="f8" fmla="val 215"/>
                <a:gd name="f9" fmla="val 466"/>
                <a:gd name="f10" fmla="val 56"/>
                <a:gd name="f11" fmla="val 467"/>
                <a:gd name="f12" fmla="val 30"/>
                <a:gd name="f13" fmla="val 330"/>
                <a:gd name="f14" fmla="val 55"/>
                <a:gd name="f15" fmla="val 357"/>
                <a:gd name="f16" fmla="val 114"/>
                <a:gd name="f17" fmla="val 369"/>
                <a:gd name="f18" fmla="val 235"/>
                <a:gd name="f19" fmla="val 58"/>
                <a:gd name="f20" fmla="val 111"/>
                <a:gd name="f21" fmla="val 87"/>
                <a:gd name="f22" fmla="val 164"/>
                <a:gd name="f23" fmla="val 179"/>
                <a:gd name="f24" fmla="val 237"/>
                <a:gd name="f25" fmla="val 100"/>
                <a:gd name="f26" fmla="val 334"/>
                <a:gd name="f27" fmla="val 72"/>
                <a:gd name="f28" fmla="val 322"/>
                <a:gd name="f29" fmla="val 267"/>
                <a:gd name="f30" fmla="val 187"/>
                <a:gd name="f31" fmla="val 464"/>
                <a:gd name="f32" fmla="val 333"/>
                <a:gd name="f33" fmla="val 399"/>
                <a:gd name="f34" fmla="val 370"/>
                <a:gd name="f35" fmla="val 426"/>
                <a:gd name="f36" fmla="val 380"/>
                <a:gd name="f37" fmla="val 355"/>
                <a:gd name="f38" fmla="val 407"/>
                <a:gd name="f39" fmla="+- 0 0 -90"/>
                <a:gd name="f40" fmla="*/ f3 1 493"/>
                <a:gd name="f41" fmla="*/ f4 1 523"/>
                <a:gd name="f42" fmla="+- f7 0 f5"/>
                <a:gd name="f43" fmla="+- f6 0 f5"/>
                <a:gd name="f44" fmla="*/ f39 f0 1"/>
                <a:gd name="f45" fmla="*/ f43 1 493"/>
                <a:gd name="f46" fmla="*/ f42 1 523"/>
                <a:gd name="f47" fmla="*/ 215 f43 1"/>
                <a:gd name="f48" fmla="*/ 466 f42 1"/>
                <a:gd name="f49" fmla="*/ 30 f43 1"/>
                <a:gd name="f50" fmla="*/ 330 f42 1"/>
                <a:gd name="f51" fmla="*/ 114 f43 1"/>
                <a:gd name="f52" fmla="*/ 369 f42 1"/>
                <a:gd name="f53" fmla="*/ 58 f43 1"/>
                <a:gd name="f54" fmla="*/ 111 f42 1"/>
                <a:gd name="f55" fmla="*/ 179 f43 1"/>
                <a:gd name="f56" fmla="*/ 237 f42 1"/>
                <a:gd name="f57" fmla="*/ 334 f43 1"/>
                <a:gd name="f58" fmla="*/ 0 f42 1"/>
                <a:gd name="f59" fmla="*/ 322 f43 1"/>
                <a:gd name="f60" fmla="*/ 267 f42 1"/>
                <a:gd name="f61" fmla="*/ 493 f43 1"/>
                <a:gd name="f62" fmla="*/ 187 f42 1"/>
                <a:gd name="f63" fmla="*/ 399 f43 1"/>
                <a:gd name="f64" fmla="*/ 370 f42 1"/>
                <a:gd name="f65" fmla="*/ 466 f43 1"/>
                <a:gd name="f66" fmla="*/ 355 f42 1"/>
                <a:gd name="f67" fmla="*/ f44 1 f2"/>
                <a:gd name="f68" fmla="*/ f47 1 493"/>
                <a:gd name="f69" fmla="*/ f48 1 523"/>
                <a:gd name="f70" fmla="*/ f49 1 493"/>
                <a:gd name="f71" fmla="*/ f50 1 523"/>
                <a:gd name="f72" fmla="*/ f51 1 493"/>
                <a:gd name="f73" fmla="*/ f52 1 523"/>
                <a:gd name="f74" fmla="*/ f53 1 493"/>
                <a:gd name="f75" fmla="*/ f54 1 523"/>
                <a:gd name="f76" fmla="*/ f55 1 493"/>
                <a:gd name="f77" fmla="*/ f56 1 523"/>
                <a:gd name="f78" fmla="*/ f57 1 493"/>
                <a:gd name="f79" fmla="*/ f58 1 523"/>
                <a:gd name="f80" fmla="*/ f59 1 493"/>
                <a:gd name="f81" fmla="*/ f60 1 523"/>
                <a:gd name="f82" fmla="*/ f61 1 493"/>
                <a:gd name="f83" fmla="*/ f62 1 523"/>
                <a:gd name="f84" fmla="*/ f63 1 493"/>
                <a:gd name="f85" fmla="*/ f64 1 523"/>
                <a:gd name="f86" fmla="*/ f65 1 493"/>
                <a:gd name="f87" fmla="*/ f66 1 523"/>
                <a:gd name="f88" fmla="*/ 0 1 f45"/>
                <a:gd name="f89" fmla="*/ f6 1 f45"/>
                <a:gd name="f90" fmla="*/ 0 1 f46"/>
                <a:gd name="f91" fmla="*/ f7 1 f46"/>
                <a:gd name="f92" fmla="+- f67 0 f1"/>
                <a:gd name="f93" fmla="*/ f68 1 f45"/>
                <a:gd name="f94" fmla="*/ f69 1 f46"/>
                <a:gd name="f95" fmla="*/ f70 1 f45"/>
                <a:gd name="f96" fmla="*/ f71 1 f46"/>
                <a:gd name="f97" fmla="*/ f72 1 f45"/>
                <a:gd name="f98" fmla="*/ f73 1 f46"/>
                <a:gd name="f99" fmla="*/ f74 1 f45"/>
                <a:gd name="f100" fmla="*/ f75 1 f46"/>
                <a:gd name="f101" fmla="*/ f76 1 f45"/>
                <a:gd name="f102" fmla="*/ f77 1 f46"/>
                <a:gd name="f103" fmla="*/ f78 1 f45"/>
                <a:gd name="f104" fmla="*/ f79 1 f46"/>
                <a:gd name="f105" fmla="*/ f80 1 f45"/>
                <a:gd name="f106" fmla="*/ f81 1 f46"/>
                <a:gd name="f107" fmla="*/ f82 1 f45"/>
                <a:gd name="f108" fmla="*/ f83 1 f46"/>
                <a:gd name="f109" fmla="*/ f84 1 f45"/>
                <a:gd name="f110" fmla="*/ f85 1 f46"/>
                <a:gd name="f111" fmla="*/ f86 1 f45"/>
                <a:gd name="f112" fmla="*/ f87 1 f46"/>
                <a:gd name="f113" fmla="*/ f88 f40 1"/>
                <a:gd name="f114" fmla="*/ f89 f40 1"/>
                <a:gd name="f115" fmla="*/ f91 f41 1"/>
                <a:gd name="f116" fmla="*/ f90 f41 1"/>
                <a:gd name="f117" fmla="*/ f93 f40 1"/>
                <a:gd name="f118" fmla="*/ f94 f41 1"/>
                <a:gd name="f119" fmla="*/ f95 f40 1"/>
                <a:gd name="f120" fmla="*/ f96 f41 1"/>
                <a:gd name="f121" fmla="*/ f97 f40 1"/>
                <a:gd name="f122" fmla="*/ f98 f41 1"/>
                <a:gd name="f123" fmla="*/ f99 f40 1"/>
                <a:gd name="f124" fmla="*/ f100 f41 1"/>
                <a:gd name="f125" fmla="*/ f101 f40 1"/>
                <a:gd name="f126" fmla="*/ f102 f41 1"/>
                <a:gd name="f127" fmla="*/ f103 f40 1"/>
                <a:gd name="f128" fmla="*/ f104 f41 1"/>
                <a:gd name="f129" fmla="*/ f105 f40 1"/>
                <a:gd name="f130" fmla="*/ f106 f41 1"/>
                <a:gd name="f131" fmla="*/ f107 f40 1"/>
                <a:gd name="f132" fmla="*/ f108 f41 1"/>
                <a:gd name="f133" fmla="*/ f109 f40 1"/>
                <a:gd name="f134" fmla="*/ f110 f41 1"/>
                <a:gd name="f135" fmla="*/ f111 f40 1"/>
                <a:gd name="f136" fmla="*/ f112 f41 1"/>
              </a:gdLst>
              <a:ahLst/>
              <a:cxnLst>
                <a:cxn ang="3cd4">
                  <a:pos x="hc" y="t"/>
                </a:cxn>
                <a:cxn ang="0">
                  <a:pos x="r" y="vc"/>
                </a:cxn>
                <a:cxn ang="cd4">
                  <a:pos x="hc" y="b"/>
                </a:cxn>
                <a:cxn ang="cd2">
                  <a:pos x="l" y="vc"/>
                </a:cxn>
                <a:cxn ang="f92">
                  <a:pos x="f117" y="f118"/>
                </a:cxn>
                <a:cxn ang="f92">
                  <a:pos x="f119" y="f120"/>
                </a:cxn>
                <a:cxn ang="f92">
                  <a:pos x="f121" y="f122"/>
                </a:cxn>
                <a:cxn ang="f92">
                  <a:pos x="f123" y="f124"/>
                </a:cxn>
                <a:cxn ang="f92">
                  <a:pos x="f125" y="f126"/>
                </a:cxn>
                <a:cxn ang="f92">
                  <a:pos x="f127" y="f128"/>
                </a:cxn>
                <a:cxn ang="f92">
                  <a:pos x="f129" y="f130"/>
                </a:cxn>
                <a:cxn ang="f92">
                  <a:pos x="f131" y="f132"/>
                </a:cxn>
                <a:cxn ang="f92">
                  <a:pos x="f133" y="f134"/>
                </a:cxn>
                <a:cxn ang="f92">
                  <a:pos x="f135" y="f136"/>
                </a:cxn>
                <a:cxn ang="f92">
                  <a:pos x="f117" y="f118"/>
                </a:cxn>
              </a:cxnLst>
              <a:rect l="f113" t="f116" r="f114" b="f115"/>
              <a:pathLst>
                <a:path w="493" h="523">
                  <a:moveTo>
                    <a:pt x="f8" y="f9"/>
                  </a:moveTo>
                  <a:cubicBezTo>
                    <a:pt x="f8" y="f9"/>
                    <a:pt x="f10" y="f11"/>
                    <a:pt x="f12" y="f13"/>
                  </a:cubicBezTo>
                  <a:cubicBezTo>
                    <a:pt x="f14" y="f15"/>
                    <a:pt x="f16" y="f17"/>
                    <a:pt x="f16" y="f17"/>
                  </a:cubicBezTo>
                  <a:cubicBezTo>
                    <a:pt x="f16" y="f17"/>
                    <a:pt x="f5" y="f18"/>
                    <a:pt x="f19" y="f20"/>
                  </a:cubicBezTo>
                  <a:cubicBezTo>
                    <a:pt x="f21" y="f22"/>
                    <a:pt x="f23" y="f24"/>
                    <a:pt x="f23" y="f24"/>
                  </a:cubicBezTo>
                  <a:cubicBezTo>
                    <a:pt x="f23" y="f24"/>
                    <a:pt x="f23" y="f25"/>
                    <a:pt x="f26" y="f5"/>
                  </a:cubicBezTo>
                  <a:cubicBezTo>
                    <a:pt x="f13" y="f27"/>
                    <a:pt x="f28" y="f29"/>
                    <a:pt x="f28" y="f29"/>
                  </a:cubicBezTo>
                  <a:cubicBezTo>
                    <a:pt x="f6" y="f30"/>
                    <a:pt x="f6" y="f30"/>
                    <a:pt x="f6" y="f30"/>
                  </a:cubicBezTo>
                  <a:cubicBezTo>
                    <a:pt x="f6" y="f30"/>
                    <a:pt x="f31" y="f32"/>
                    <a:pt x="f33" y="f34"/>
                  </a:cubicBezTo>
                  <a:cubicBezTo>
                    <a:pt x="f35" y="f36"/>
                    <a:pt x="f9" y="f37"/>
                    <a:pt x="f9" y="f37"/>
                  </a:cubicBezTo>
                  <a:cubicBezTo>
                    <a:pt x="f9" y="f37"/>
                    <a:pt x="f38" y="f7"/>
                    <a:pt x="f8" y="f9"/>
                  </a:cubicBezTo>
                  <a:close/>
                </a:path>
              </a:pathLst>
            </a:custGeom>
            <a:solidFill>
              <a:srgbClr val="FFF7D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49" name="Freeform 54">
              <a:extLst>
                <a:ext uri="{FF2B5EF4-FFF2-40B4-BE49-F238E27FC236}">
                  <a16:creationId xmlns:a16="http://schemas.microsoft.com/office/drawing/2014/main" id="{9DD0CF46-2529-47A7-90B8-324E18776539}"/>
                </a:ext>
              </a:extLst>
            </p:cNvPr>
            <p:cNvSpPr/>
            <p:nvPr/>
          </p:nvSpPr>
          <p:spPr>
            <a:xfrm rot="19948179">
              <a:off x="11175852" y="151745"/>
              <a:ext cx="572414" cy="581119"/>
            </a:xfrm>
            <a:custGeom>
              <a:avLst/>
              <a:gdLst>
                <a:gd name="f0" fmla="val 10800000"/>
                <a:gd name="f1" fmla="val 5400000"/>
                <a:gd name="f2" fmla="val 360"/>
                <a:gd name="f3" fmla="val 180"/>
                <a:gd name="f4" fmla="val w"/>
                <a:gd name="f5" fmla="val h"/>
                <a:gd name="f6" fmla="val 0"/>
                <a:gd name="f7" fmla="val 418"/>
                <a:gd name="f8" fmla="val 424"/>
                <a:gd name="f9" fmla="val 223"/>
                <a:gd name="f10" fmla="val 422"/>
                <a:gd name="f11" fmla="val 374"/>
                <a:gd name="f12" fmla="val 385"/>
                <a:gd name="f13" fmla="val 358"/>
                <a:gd name="f14" fmla="val 347"/>
                <a:gd name="f15" fmla="val 378"/>
                <a:gd name="f16" fmla="val 304"/>
                <a:gd name="f17" fmla="val 274"/>
                <a:gd name="f18" fmla="val 417"/>
                <a:gd name="f19" fmla="val 196"/>
                <a:gd name="f20" fmla="val 366"/>
                <a:gd name="f21" fmla="val 228"/>
                <a:gd name="f22" fmla="val 255"/>
                <a:gd name="f23" fmla="val 268"/>
                <a:gd name="f24" fmla="val 254"/>
                <a:gd name="f25" fmla="val 98"/>
                <a:gd name="f26" fmla="val 272"/>
                <a:gd name="f27" fmla="val 208"/>
                <a:gd name="f28" fmla="val 50"/>
                <a:gd name="f29" fmla="val 161"/>
                <a:gd name="f30" fmla="val 169"/>
                <a:gd name="f31" fmla="val 150"/>
                <a:gd name="f32" fmla="val 242"/>
                <a:gd name="f33" fmla="val 113"/>
                <a:gd name="f34" fmla="val 233"/>
                <a:gd name="f35" fmla="val 45"/>
                <a:gd name="f36" fmla="val 163"/>
                <a:gd name="f37" fmla="val 25"/>
                <a:gd name="f38" fmla="val 126"/>
                <a:gd name="f39" fmla="val 243"/>
                <a:gd name="f40" fmla="val 117"/>
                <a:gd name="f41" fmla="val 355"/>
                <a:gd name="f42" fmla="val 130"/>
                <a:gd name="f43" fmla="val 365"/>
                <a:gd name="f44" fmla="val 95"/>
                <a:gd name="f45" fmla="val 373"/>
                <a:gd name="f46" fmla="val 61"/>
                <a:gd name="f47" fmla="val 30"/>
                <a:gd name="f48" fmla="val 339"/>
                <a:gd name="f49" fmla="val 53"/>
                <a:gd name="f50" fmla="val 396"/>
                <a:gd name="f51" fmla="val 148"/>
                <a:gd name="f52" fmla="val 217"/>
                <a:gd name="f53" fmla="+- 0 0 -90"/>
                <a:gd name="f54" fmla="*/ f4 1 418"/>
                <a:gd name="f55" fmla="*/ f5 1 424"/>
                <a:gd name="f56" fmla="+- f8 0 f6"/>
                <a:gd name="f57" fmla="+- f7 0 f6"/>
                <a:gd name="f58" fmla="*/ f53 f0 1"/>
                <a:gd name="f59" fmla="*/ f57 1 418"/>
                <a:gd name="f60" fmla="*/ f56 1 424"/>
                <a:gd name="f61" fmla="*/ 223 f57 1"/>
                <a:gd name="f62" fmla="*/ 422 f56 1"/>
                <a:gd name="f63" fmla="*/ 385 f57 1"/>
                <a:gd name="f64" fmla="*/ 358 f56 1"/>
                <a:gd name="f65" fmla="*/ 304 f57 1"/>
                <a:gd name="f66" fmla="*/ 360 f56 1"/>
                <a:gd name="f67" fmla="*/ 417 f57 1"/>
                <a:gd name="f68" fmla="*/ 196 f56 1"/>
                <a:gd name="f69" fmla="*/ 255 f57 1"/>
                <a:gd name="f70" fmla="*/ 268 f56 1"/>
                <a:gd name="f71" fmla="*/ 272 f57 1"/>
                <a:gd name="f72" fmla="*/ 0 f56 1"/>
                <a:gd name="f73" fmla="*/ 150 f57 1"/>
                <a:gd name="f74" fmla="*/ 242 f56 1"/>
                <a:gd name="f75" fmla="*/ 25 f57 1"/>
                <a:gd name="f76" fmla="*/ 126 f56 1"/>
                <a:gd name="f77" fmla="*/ 130 f57 1"/>
                <a:gd name="f78" fmla="*/ 365 f56 1"/>
                <a:gd name="f79" fmla="*/ 30 f57 1"/>
                <a:gd name="f80" fmla="*/ 339 f56 1"/>
                <a:gd name="f81" fmla="*/ 217 f57 1"/>
                <a:gd name="f82" fmla="*/ 424 f56 1"/>
                <a:gd name="f83" fmla="*/ f58 1 f3"/>
                <a:gd name="f84" fmla="*/ f61 1 418"/>
                <a:gd name="f85" fmla="*/ f62 1 424"/>
                <a:gd name="f86" fmla="*/ f63 1 418"/>
                <a:gd name="f87" fmla="*/ f64 1 424"/>
                <a:gd name="f88" fmla="*/ f65 1 418"/>
                <a:gd name="f89" fmla="*/ f66 1 424"/>
                <a:gd name="f90" fmla="*/ f67 1 418"/>
                <a:gd name="f91" fmla="*/ f68 1 424"/>
                <a:gd name="f92" fmla="*/ f69 1 418"/>
                <a:gd name="f93" fmla="*/ f70 1 424"/>
                <a:gd name="f94" fmla="*/ f71 1 418"/>
                <a:gd name="f95" fmla="*/ f72 1 424"/>
                <a:gd name="f96" fmla="*/ f73 1 418"/>
                <a:gd name="f97" fmla="*/ f74 1 424"/>
                <a:gd name="f98" fmla="*/ f75 1 418"/>
                <a:gd name="f99" fmla="*/ f76 1 424"/>
                <a:gd name="f100" fmla="*/ f77 1 418"/>
                <a:gd name="f101" fmla="*/ f78 1 424"/>
                <a:gd name="f102" fmla="*/ f79 1 418"/>
                <a:gd name="f103" fmla="*/ f80 1 424"/>
                <a:gd name="f104" fmla="*/ f81 1 418"/>
                <a:gd name="f105" fmla="*/ f82 1 424"/>
                <a:gd name="f106" fmla="*/ 0 1 f59"/>
                <a:gd name="f107" fmla="*/ f7 1 f59"/>
                <a:gd name="f108" fmla="*/ 0 1 f60"/>
                <a:gd name="f109" fmla="*/ f8 1 f60"/>
                <a:gd name="f110" fmla="+- f83 0 f1"/>
                <a:gd name="f111" fmla="*/ f84 1 f59"/>
                <a:gd name="f112" fmla="*/ f85 1 f60"/>
                <a:gd name="f113" fmla="*/ f86 1 f59"/>
                <a:gd name="f114" fmla="*/ f87 1 f60"/>
                <a:gd name="f115" fmla="*/ f88 1 f59"/>
                <a:gd name="f116" fmla="*/ f89 1 f60"/>
                <a:gd name="f117" fmla="*/ f90 1 f59"/>
                <a:gd name="f118" fmla="*/ f91 1 f60"/>
                <a:gd name="f119" fmla="*/ f92 1 f59"/>
                <a:gd name="f120" fmla="*/ f93 1 f60"/>
                <a:gd name="f121" fmla="*/ f94 1 f59"/>
                <a:gd name="f122" fmla="*/ f95 1 f60"/>
                <a:gd name="f123" fmla="*/ f96 1 f59"/>
                <a:gd name="f124" fmla="*/ f97 1 f60"/>
                <a:gd name="f125" fmla="*/ f98 1 f59"/>
                <a:gd name="f126" fmla="*/ f99 1 f60"/>
                <a:gd name="f127" fmla="*/ f100 1 f59"/>
                <a:gd name="f128" fmla="*/ f101 1 f60"/>
                <a:gd name="f129" fmla="*/ f102 1 f59"/>
                <a:gd name="f130" fmla="*/ f103 1 f60"/>
                <a:gd name="f131" fmla="*/ f104 1 f59"/>
                <a:gd name="f132" fmla="*/ f105 1 f60"/>
                <a:gd name="f133" fmla="*/ f106 f54 1"/>
                <a:gd name="f134" fmla="*/ f107 f54 1"/>
                <a:gd name="f135" fmla="*/ f109 f55 1"/>
                <a:gd name="f136" fmla="*/ f108 f55 1"/>
                <a:gd name="f137" fmla="*/ f111 f54 1"/>
                <a:gd name="f138" fmla="*/ f112 f55 1"/>
                <a:gd name="f139" fmla="*/ f113 f54 1"/>
                <a:gd name="f140" fmla="*/ f114 f55 1"/>
                <a:gd name="f141" fmla="*/ f115 f54 1"/>
                <a:gd name="f142" fmla="*/ f116 f55 1"/>
                <a:gd name="f143" fmla="*/ f117 f54 1"/>
                <a:gd name="f144" fmla="*/ f118 f55 1"/>
                <a:gd name="f145" fmla="*/ f119 f54 1"/>
                <a:gd name="f146" fmla="*/ f120 f55 1"/>
                <a:gd name="f147" fmla="*/ f121 f54 1"/>
                <a:gd name="f148" fmla="*/ f122 f55 1"/>
                <a:gd name="f149" fmla="*/ f123 f54 1"/>
                <a:gd name="f150" fmla="*/ f124 f55 1"/>
                <a:gd name="f151" fmla="*/ f125 f54 1"/>
                <a:gd name="f152" fmla="*/ f126 f55 1"/>
                <a:gd name="f153" fmla="*/ f127 f54 1"/>
                <a:gd name="f154" fmla="*/ f128 f55 1"/>
                <a:gd name="f155" fmla="*/ f129 f54 1"/>
                <a:gd name="f156" fmla="*/ f130 f55 1"/>
                <a:gd name="f157" fmla="*/ f131 f54 1"/>
                <a:gd name="f158" fmla="*/ f132 f55 1"/>
              </a:gdLst>
              <a:ahLst/>
              <a:cxnLst>
                <a:cxn ang="3cd4">
                  <a:pos x="hc" y="t"/>
                </a:cxn>
                <a:cxn ang="0">
                  <a:pos x="r" y="vc"/>
                </a:cxn>
                <a:cxn ang="cd4">
                  <a:pos x="hc" y="b"/>
                </a:cxn>
                <a:cxn ang="cd2">
                  <a:pos x="l" y="vc"/>
                </a:cxn>
                <a:cxn ang="f110">
                  <a:pos x="f137" y="f138"/>
                </a:cxn>
                <a:cxn ang="f110">
                  <a:pos x="f139" y="f140"/>
                </a:cxn>
                <a:cxn ang="f110">
                  <a:pos x="f141" y="f142"/>
                </a:cxn>
                <a:cxn ang="f110">
                  <a:pos x="f143" y="f144"/>
                </a:cxn>
                <a:cxn ang="f110">
                  <a:pos x="f145" y="f146"/>
                </a:cxn>
                <a:cxn ang="f110">
                  <a:pos x="f147" y="f148"/>
                </a:cxn>
                <a:cxn ang="f110">
                  <a:pos x="f149" y="f150"/>
                </a:cxn>
                <a:cxn ang="f110">
                  <a:pos x="f151" y="f152"/>
                </a:cxn>
                <a:cxn ang="f110">
                  <a:pos x="f153" y="f154"/>
                </a:cxn>
                <a:cxn ang="f110">
                  <a:pos x="f155" y="f156"/>
                </a:cxn>
                <a:cxn ang="f110">
                  <a:pos x="f157" y="f158"/>
                </a:cxn>
                <a:cxn ang="f110">
                  <a:pos x="f137" y="f138"/>
                </a:cxn>
                <a:cxn ang="f110">
                  <a:pos x="f137" y="f138"/>
                </a:cxn>
              </a:cxnLst>
              <a:rect l="f133" t="f136" r="f134" b="f135"/>
              <a:pathLst>
                <a:path w="418" h="424">
                  <a:moveTo>
                    <a:pt x="f9" y="f10"/>
                  </a:moveTo>
                  <a:cubicBezTo>
                    <a:pt x="f9" y="f10"/>
                    <a:pt x="f11" y="f10"/>
                    <a:pt x="f12" y="f13"/>
                  </a:cubicBezTo>
                  <a:cubicBezTo>
                    <a:pt x="f14" y="f15"/>
                    <a:pt x="f16" y="f2"/>
                    <a:pt x="f16" y="f2"/>
                  </a:cubicBezTo>
                  <a:cubicBezTo>
                    <a:pt x="f16" y="f2"/>
                    <a:pt x="f7" y="f17"/>
                    <a:pt x="f18" y="f19"/>
                  </a:cubicBezTo>
                  <a:cubicBezTo>
                    <a:pt x="f20" y="f21"/>
                    <a:pt x="f22" y="f23"/>
                    <a:pt x="f22" y="f23"/>
                  </a:cubicBezTo>
                  <a:cubicBezTo>
                    <a:pt x="f22" y="f23"/>
                    <a:pt x="f24" y="f25"/>
                    <a:pt x="f26" y="f6"/>
                  </a:cubicBezTo>
                  <a:cubicBezTo>
                    <a:pt x="f27" y="f28"/>
                    <a:pt x="f29" y="f30"/>
                    <a:pt x="f31" y="f32"/>
                  </a:cubicBezTo>
                  <a:cubicBezTo>
                    <a:pt x="f33" y="f34"/>
                    <a:pt x="f35" y="f36"/>
                    <a:pt x="f37" y="f38"/>
                  </a:cubicBezTo>
                  <a:cubicBezTo>
                    <a:pt x="f6" y="f39"/>
                    <a:pt x="f40" y="f41"/>
                    <a:pt x="f42" y="f43"/>
                  </a:cubicBezTo>
                  <a:cubicBezTo>
                    <a:pt x="f44" y="f45"/>
                    <a:pt x="f46" y="f13"/>
                    <a:pt x="f47" y="f48"/>
                  </a:cubicBezTo>
                  <a:cubicBezTo>
                    <a:pt x="f49" y="f50"/>
                    <a:pt x="f51" y="f10"/>
                    <a:pt x="f52" y="f8"/>
                  </a:cubicBezTo>
                  <a:cubicBezTo>
                    <a:pt x="f9" y="f10"/>
                    <a:pt x="f9" y="f10"/>
                    <a:pt x="f9" y="f10"/>
                  </a:cubicBezTo>
                  <a:cubicBezTo>
                    <a:pt x="f9" y="f10"/>
                    <a:pt x="f9" y="f10"/>
                    <a:pt x="f9" y="f10"/>
                  </a:cubicBezTo>
                  <a:close/>
                </a:path>
              </a:pathLst>
            </a:custGeom>
            <a:solidFill>
              <a:srgbClr val="DD7229"/>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50" name="Freeform 55">
              <a:extLst>
                <a:ext uri="{FF2B5EF4-FFF2-40B4-BE49-F238E27FC236}">
                  <a16:creationId xmlns:a16="http://schemas.microsoft.com/office/drawing/2014/main" id="{9B4A9247-0427-437A-883C-2B3A1E0E5AAC}"/>
                </a:ext>
              </a:extLst>
            </p:cNvPr>
            <p:cNvSpPr/>
            <p:nvPr/>
          </p:nvSpPr>
          <p:spPr>
            <a:xfrm rot="19948179">
              <a:off x="11430933" y="305309"/>
              <a:ext cx="94530" cy="403652"/>
            </a:xfrm>
            <a:custGeom>
              <a:avLst/>
              <a:gdLst>
                <a:gd name="f0" fmla="val 10800000"/>
                <a:gd name="f1" fmla="val 5400000"/>
                <a:gd name="f2" fmla="val 180"/>
                <a:gd name="f3" fmla="val w"/>
                <a:gd name="f4" fmla="val h"/>
                <a:gd name="f5" fmla="val 0"/>
                <a:gd name="f6" fmla="val 69"/>
                <a:gd name="f7" fmla="val 295"/>
                <a:gd name="f8" fmla="val 53"/>
                <a:gd name="f9" fmla="val 12"/>
                <a:gd name="f10" fmla="val 195"/>
                <a:gd name="f11" fmla="val 52"/>
                <a:gd name="f12" fmla="val 26"/>
                <a:gd name="f13" fmla="val 217"/>
                <a:gd name="f14" fmla="+- 0 0 -90"/>
                <a:gd name="f15" fmla="*/ f3 1 69"/>
                <a:gd name="f16" fmla="*/ f4 1 295"/>
                <a:gd name="f17" fmla="+- f7 0 f5"/>
                <a:gd name="f18" fmla="+- f6 0 f5"/>
                <a:gd name="f19" fmla="*/ f14 f0 1"/>
                <a:gd name="f20" fmla="*/ f18 1 69"/>
                <a:gd name="f21" fmla="*/ f17 1 295"/>
                <a:gd name="f22" fmla="*/ 53 f18 1"/>
                <a:gd name="f23" fmla="*/ 295 f17 1"/>
                <a:gd name="f24" fmla="*/ 69 f18 1"/>
                <a:gd name="f25" fmla="*/ 0 f17 1"/>
                <a:gd name="f26" fmla="*/ f19 1 f2"/>
                <a:gd name="f27" fmla="*/ f22 1 69"/>
                <a:gd name="f28" fmla="*/ f23 1 295"/>
                <a:gd name="f29" fmla="*/ f24 1 69"/>
                <a:gd name="f30" fmla="*/ f25 1 295"/>
                <a:gd name="f31" fmla="*/ 0 1 f20"/>
                <a:gd name="f32" fmla="*/ f6 1 f20"/>
                <a:gd name="f33" fmla="*/ 0 1 f21"/>
                <a:gd name="f34" fmla="*/ f7 1 f21"/>
                <a:gd name="f35" fmla="+- f26 0 f1"/>
                <a:gd name="f36" fmla="*/ f27 1 f20"/>
                <a:gd name="f37" fmla="*/ f28 1 f21"/>
                <a:gd name="f38" fmla="*/ f29 1 f20"/>
                <a:gd name="f39" fmla="*/ f30 1 f21"/>
                <a:gd name="f40" fmla="*/ f31 f15 1"/>
                <a:gd name="f41" fmla="*/ f32 f15 1"/>
                <a:gd name="f42" fmla="*/ f34 f16 1"/>
                <a:gd name="f43" fmla="*/ f33 f16 1"/>
                <a:gd name="f44" fmla="*/ f36 f15 1"/>
                <a:gd name="f45" fmla="*/ f37 f16 1"/>
                <a:gd name="f46" fmla="*/ f38 f15 1"/>
                <a:gd name="f47" fmla="*/ f39 f16 1"/>
              </a:gdLst>
              <a:ahLst/>
              <a:cxnLst>
                <a:cxn ang="3cd4">
                  <a:pos x="hc" y="t"/>
                </a:cxn>
                <a:cxn ang="0">
                  <a:pos x="r" y="vc"/>
                </a:cxn>
                <a:cxn ang="cd4">
                  <a:pos x="hc" y="b"/>
                </a:cxn>
                <a:cxn ang="cd2">
                  <a:pos x="l" y="vc"/>
                </a:cxn>
                <a:cxn ang="f35">
                  <a:pos x="f44" y="f45"/>
                </a:cxn>
                <a:cxn ang="f35">
                  <a:pos x="f46" y="f47"/>
                </a:cxn>
                <a:cxn ang="f35">
                  <a:pos x="f44" y="f45"/>
                </a:cxn>
              </a:cxnLst>
              <a:rect l="f40" t="f43" r="f41" b="f42"/>
              <a:pathLst>
                <a:path w="69" h="295">
                  <a:moveTo>
                    <a:pt x="f8" y="f7"/>
                  </a:moveTo>
                  <a:cubicBezTo>
                    <a:pt x="f8" y="f7"/>
                    <a:pt x="f9" y="f10"/>
                    <a:pt x="f6" y="f5"/>
                  </a:cubicBezTo>
                  <a:cubicBezTo>
                    <a:pt x="f11" y="f12"/>
                    <a:pt x="f5" y="f13"/>
                    <a:pt x="f8" y="f7"/>
                  </a:cubicBezTo>
                  <a:close/>
                </a:path>
              </a:pathLst>
            </a:custGeom>
            <a:solidFill>
              <a:srgbClr val="6E401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51" name="Freeform 56">
              <a:extLst>
                <a:ext uri="{FF2B5EF4-FFF2-40B4-BE49-F238E27FC236}">
                  <a16:creationId xmlns:a16="http://schemas.microsoft.com/office/drawing/2014/main" id="{BF14B027-777A-4C2A-A50A-9662B09E7EF3}"/>
                </a:ext>
              </a:extLst>
            </p:cNvPr>
            <p:cNvSpPr/>
            <p:nvPr/>
          </p:nvSpPr>
          <p:spPr>
            <a:xfrm rot="19948179">
              <a:off x="11299122" y="471546"/>
              <a:ext cx="183849" cy="196029"/>
            </a:xfrm>
            <a:custGeom>
              <a:avLst/>
              <a:gdLst>
                <a:gd name="f0" fmla="val 10800000"/>
                <a:gd name="f1" fmla="val 5400000"/>
                <a:gd name="f2" fmla="val 180"/>
                <a:gd name="f3" fmla="val w"/>
                <a:gd name="f4" fmla="val h"/>
                <a:gd name="f5" fmla="val 0"/>
                <a:gd name="f6" fmla="val 134"/>
                <a:gd name="f7" fmla="val 143"/>
                <a:gd name="f8" fmla="val 68"/>
                <a:gd name="f9" fmla="val 117"/>
                <a:gd name="f10" fmla="val 5"/>
                <a:gd name="f11" fmla="val 20"/>
                <a:gd name="f12" fmla="val 72"/>
                <a:gd name="f13" fmla="val 133"/>
                <a:gd name="f14" fmla="+- 0 0 -90"/>
                <a:gd name="f15" fmla="*/ f3 1 134"/>
                <a:gd name="f16" fmla="*/ f4 1 143"/>
                <a:gd name="f17" fmla="+- f7 0 f5"/>
                <a:gd name="f18" fmla="+- f6 0 f5"/>
                <a:gd name="f19" fmla="*/ f14 f0 1"/>
                <a:gd name="f20" fmla="*/ f18 1 134"/>
                <a:gd name="f21" fmla="*/ f17 1 143"/>
                <a:gd name="f22" fmla="*/ 134 f18 1"/>
                <a:gd name="f23" fmla="*/ 143 f17 1"/>
                <a:gd name="f24" fmla="*/ 0 f18 1"/>
                <a:gd name="f25" fmla="*/ 0 f17 1"/>
                <a:gd name="f26" fmla="*/ f19 1 f2"/>
                <a:gd name="f27" fmla="*/ f22 1 134"/>
                <a:gd name="f28" fmla="*/ f23 1 143"/>
                <a:gd name="f29" fmla="*/ f24 1 134"/>
                <a:gd name="f30" fmla="*/ f25 1 143"/>
                <a:gd name="f31" fmla="*/ 0 1 f20"/>
                <a:gd name="f32" fmla="*/ f6 1 f20"/>
                <a:gd name="f33" fmla="*/ 0 1 f21"/>
                <a:gd name="f34" fmla="*/ f7 1 f21"/>
                <a:gd name="f35" fmla="+- f26 0 f1"/>
                <a:gd name="f36" fmla="*/ f27 1 f20"/>
                <a:gd name="f37" fmla="*/ f28 1 f21"/>
                <a:gd name="f38" fmla="*/ f29 1 f20"/>
                <a:gd name="f39" fmla="*/ f30 1 f21"/>
                <a:gd name="f40" fmla="*/ f31 f15 1"/>
                <a:gd name="f41" fmla="*/ f32 f15 1"/>
                <a:gd name="f42" fmla="*/ f34 f16 1"/>
                <a:gd name="f43" fmla="*/ f33 f16 1"/>
                <a:gd name="f44" fmla="*/ f36 f15 1"/>
                <a:gd name="f45" fmla="*/ f37 f16 1"/>
                <a:gd name="f46" fmla="*/ f38 f15 1"/>
                <a:gd name="f47" fmla="*/ f39 f16 1"/>
              </a:gdLst>
              <a:ahLst/>
              <a:cxnLst>
                <a:cxn ang="3cd4">
                  <a:pos x="hc" y="t"/>
                </a:cxn>
                <a:cxn ang="0">
                  <a:pos x="r" y="vc"/>
                </a:cxn>
                <a:cxn ang="cd4">
                  <a:pos x="hc" y="b"/>
                </a:cxn>
                <a:cxn ang="cd2">
                  <a:pos x="l" y="vc"/>
                </a:cxn>
                <a:cxn ang="f35">
                  <a:pos x="f44" y="f45"/>
                </a:cxn>
                <a:cxn ang="f35">
                  <a:pos x="f46" y="f47"/>
                </a:cxn>
                <a:cxn ang="f35">
                  <a:pos x="f44" y="f45"/>
                </a:cxn>
              </a:cxnLst>
              <a:rect l="f40" t="f43" r="f41" b="f42"/>
              <a:pathLst>
                <a:path w="134" h="143">
                  <a:moveTo>
                    <a:pt x="f6" y="f7"/>
                  </a:moveTo>
                  <a:cubicBezTo>
                    <a:pt x="f6" y="f7"/>
                    <a:pt x="f8" y="f9"/>
                    <a:pt x="f5" y="f5"/>
                  </a:cubicBezTo>
                  <a:cubicBezTo>
                    <a:pt x="f10" y="f11"/>
                    <a:pt x="f12" y="f13"/>
                    <a:pt x="f6" y="f7"/>
                  </a:cubicBezTo>
                  <a:close/>
                </a:path>
              </a:pathLst>
            </a:custGeom>
            <a:solidFill>
              <a:srgbClr val="6E401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52" name="Freeform 57">
              <a:extLst>
                <a:ext uri="{FF2B5EF4-FFF2-40B4-BE49-F238E27FC236}">
                  <a16:creationId xmlns:a16="http://schemas.microsoft.com/office/drawing/2014/main" id="{D7044417-E7F5-47C6-895D-4150B2491268}"/>
                </a:ext>
              </a:extLst>
            </p:cNvPr>
            <p:cNvSpPr/>
            <p:nvPr/>
          </p:nvSpPr>
          <p:spPr>
            <a:xfrm rot="19948179">
              <a:off x="11405826" y="681783"/>
              <a:ext cx="160650" cy="55092"/>
            </a:xfrm>
            <a:custGeom>
              <a:avLst/>
              <a:gdLst>
                <a:gd name="f0" fmla="val 10800000"/>
                <a:gd name="f1" fmla="val 5400000"/>
                <a:gd name="f2" fmla="val 180"/>
                <a:gd name="f3" fmla="val w"/>
                <a:gd name="f4" fmla="val h"/>
                <a:gd name="f5" fmla="val 0"/>
                <a:gd name="f6" fmla="val 117"/>
                <a:gd name="f7" fmla="val 40"/>
                <a:gd name="f8" fmla="val 22"/>
                <a:gd name="f9" fmla="val 75"/>
                <a:gd name="f10" fmla="val 34"/>
                <a:gd name="f11" fmla="val 9"/>
                <a:gd name="f12" fmla="val 8"/>
                <a:gd name="f13" fmla="val 82"/>
                <a:gd name="f14" fmla="+- 0 0 -90"/>
                <a:gd name="f15" fmla="*/ f3 1 117"/>
                <a:gd name="f16" fmla="*/ f4 1 40"/>
                <a:gd name="f17" fmla="+- f7 0 f5"/>
                <a:gd name="f18" fmla="+- f6 0 f5"/>
                <a:gd name="f19" fmla="*/ f14 f0 1"/>
                <a:gd name="f20" fmla="*/ f18 1 117"/>
                <a:gd name="f21" fmla="*/ f17 1 40"/>
                <a:gd name="f22" fmla="*/ 117 f18 1"/>
                <a:gd name="f23" fmla="*/ 22 f17 1"/>
                <a:gd name="f24" fmla="*/ 0 f18 1"/>
                <a:gd name="f25" fmla="*/ 0 f17 1"/>
                <a:gd name="f26" fmla="*/ f19 1 f2"/>
                <a:gd name="f27" fmla="*/ f22 1 117"/>
                <a:gd name="f28" fmla="*/ f23 1 40"/>
                <a:gd name="f29" fmla="*/ f24 1 117"/>
                <a:gd name="f30" fmla="*/ f25 1 40"/>
                <a:gd name="f31" fmla="*/ 0 1 f20"/>
                <a:gd name="f32" fmla="*/ f6 1 f20"/>
                <a:gd name="f33" fmla="*/ 0 1 f21"/>
                <a:gd name="f34" fmla="*/ f7 1 f21"/>
                <a:gd name="f35" fmla="+- f26 0 f1"/>
                <a:gd name="f36" fmla="*/ f27 1 f20"/>
                <a:gd name="f37" fmla="*/ f28 1 f21"/>
                <a:gd name="f38" fmla="*/ f29 1 f20"/>
                <a:gd name="f39" fmla="*/ f30 1 f21"/>
                <a:gd name="f40" fmla="*/ f31 f15 1"/>
                <a:gd name="f41" fmla="*/ f32 f15 1"/>
                <a:gd name="f42" fmla="*/ f34 f16 1"/>
                <a:gd name="f43" fmla="*/ f33 f16 1"/>
                <a:gd name="f44" fmla="*/ f36 f15 1"/>
                <a:gd name="f45" fmla="*/ f37 f16 1"/>
                <a:gd name="f46" fmla="*/ f38 f15 1"/>
                <a:gd name="f47" fmla="*/ f39 f16 1"/>
              </a:gdLst>
              <a:ahLst/>
              <a:cxnLst>
                <a:cxn ang="3cd4">
                  <a:pos x="hc" y="t"/>
                </a:cxn>
                <a:cxn ang="0">
                  <a:pos x="r" y="vc"/>
                </a:cxn>
                <a:cxn ang="cd4">
                  <a:pos x="hc" y="b"/>
                </a:cxn>
                <a:cxn ang="cd2">
                  <a:pos x="l" y="vc"/>
                </a:cxn>
                <a:cxn ang="f35">
                  <a:pos x="f44" y="f45"/>
                </a:cxn>
                <a:cxn ang="f35">
                  <a:pos x="f46" y="f47"/>
                </a:cxn>
                <a:cxn ang="f35">
                  <a:pos x="f44" y="f45"/>
                </a:cxn>
              </a:cxnLst>
              <a:rect l="f40" t="f43" r="f41" b="f42"/>
              <a:pathLst>
                <a:path w="117" h="40">
                  <a:moveTo>
                    <a:pt x="f6" y="f8"/>
                  </a:moveTo>
                  <a:cubicBezTo>
                    <a:pt x="f6" y="f8"/>
                    <a:pt x="f9" y="f10"/>
                    <a:pt x="f5" y="f5"/>
                  </a:cubicBezTo>
                  <a:cubicBezTo>
                    <a:pt x="f11" y="f12"/>
                    <a:pt x="f13" y="f7"/>
                    <a:pt x="f6" y="f8"/>
                  </a:cubicBezTo>
                  <a:close/>
                </a:path>
              </a:pathLst>
            </a:custGeom>
            <a:solidFill>
              <a:srgbClr val="6E401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53" name="Freeform 58">
              <a:extLst>
                <a:ext uri="{FF2B5EF4-FFF2-40B4-BE49-F238E27FC236}">
                  <a16:creationId xmlns:a16="http://schemas.microsoft.com/office/drawing/2014/main" id="{3E4E1B5A-54C9-4A52-B09F-546E666E104A}"/>
                </a:ext>
              </a:extLst>
            </p:cNvPr>
            <p:cNvSpPr/>
            <p:nvPr/>
          </p:nvSpPr>
          <p:spPr>
            <a:xfrm rot="19948179">
              <a:off x="11518925" y="410225"/>
              <a:ext cx="224439" cy="150784"/>
            </a:xfrm>
            <a:custGeom>
              <a:avLst/>
              <a:gdLst>
                <a:gd name="f0" fmla="val 10800000"/>
                <a:gd name="f1" fmla="val 5400000"/>
                <a:gd name="f2" fmla="val 180"/>
                <a:gd name="f3" fmla="val w"/>
                <a:gd name="f4" fmla="val h"/>
                <a:gd name="f5" fmla="val 0"/>
                <a:gd name="f6" fmla="val 164"/>
                <a:gd name="f7" fmla="val 110"/>
                <a:gd name="f8" fmla="val 105"/>
                <a:gd name="f9" fmla="val 70"/>
                <a:gd name="f10" fmla="val 96"/>
                <a:gd name="f11" fmla="val 155"/>
                <a:gd name="f12" fmla="val 18"/>
                <a:gd name="f13" fmla="val 62"/>
                <a:gd name="f14" fmla="+- 0 0 -90"/>
                <a:gd name="f15" fmla="*/ f3 1 164"/>
                <a:gd name="f16" fmla="*/ f4 1 110"/>
                <a:gd name="f17" fmla="+- f7 0 f5"/>
                <a:gd name="f18" fmla="+- f6 0 f5"/>
                <a:gd name="f19" fmla="*/ f14 f0 1"/>
                <a:gd name="f20" fmla="*/ f18 1 164"/>
                <a:gd name="f21" fmla="*/ f17 1 110"/>
                <a:gd name="f22" fmla="*/ 0 f18 1"/>
                <a:gd name="f23" fmla="*/ 105 f17 1"/>
                <a:gd name="f24" fmla="*/ 164 f18 1"/>
                <a:gd name="f25" fmla="*/ 0 f17 1"/>
                <a:gd name="f26" fmla="*/ f19 1 f2"/>
                <a:gd name="f27" fmla="*/ f22 1 164"/>
                <a:gd name="f28" fmla="*/ f23 1 110"/>
                <a:gd name="f29" fmla="*/ f24 1 164"/>
                <a:gd name="f30" fmla="*/ f25 1 110"/>
                <a:gd name="f31" fmla="*/ 0 1 f20"/>
                <a:gd name="f32" fmla="*/ f6 1 f20"/>
                <a:gd name="f33" fmla="*/ 0 1 f21"/>
                <a:gd name="f34" fmla="*/ f7 1 f21"/>
                <a:gd name="f35" fmla="+- f26 0 f1"/>
                <a:gd name="f36" fmla="*/ f27 1 f20"/>
                <a:gd name="f37" fmla="*/ f28 1 f21"/>
                <a:gd name="f38" fmla="*/ f29 1 f20"/>
                <a:gd name="f39" fmla="*/ f30 1 f21"/>
                <a:gd name="f40" fmla="*/ f31 f15 1"/>
                <a:gd name="f41" fmla="*/ f32 f15 1"/>
                <a:gd name="f42" fmla="*/ f34 f16 1"/>
                <a:gd name="f43" fmla="*/ f33 f16 1"/>
                <a:gd name="f44" fmla="*/ f36 f15 1"/>
                <a:gd name="f45" fmla="*/ f37 f16 1"/>
                <a:gd name="f46" fmla="*/ f38 f15 1"/>
                <a:gd name="f47" fmla="*/ f39 f16 1"/>
              </a:gdLst>
              <a:ahLst/>
              <a:cxnLst>
                <a:cxn ang="3cd4">
                  <a:pos x="hc" y="t"/>
                </a:cxn>
                <a:cxn ang="0">
                  <a:pos x="r" y="vc"/>
                </a:cxn>
                <a:cxn ang="cd4">
                  <a:pos x="hc" y="b"/>
                </a:cxn>
                <a:cxn ang="cd2">
                  <a:pos x="l" y="vc"/>
                </a:cxn>
                <a:cxn ang="f35">
                  <a:pos x="f44" y="f45"/>
                </a:cxn>
                <a:cxn ang="f35">
                  <a:pos x="f46" y="f47"/>
                </a:cxn>
                <a:cxn ang="f35">
                  <a:pos x="f44" y="f45"/>
                </a:cxn>
              </a:cxnLst>
              <a:rect l="f40" t="f43" r="f41" b="f42"/>
              <a:pathLst>
                <a:path w="164" h="110">
                  <a:moveTo>
                    <a:pt x="f5" y="f8"/>
                  </a:moveTo>
                  <a:cubicBezTo>
                    <a:pt x="f5" y="f8"/>
                    <a:pt x="f9" y="f10"/>
                    <a:pt x="f6" y="f5"/>
                  </a:cubicBezTo>
                  <a:cubicBezTo>
                    <a:pt x="f11" y="f12"/>
                    <a:pt x="f13" y="f7"/>
                    <a:pt x="f5" y="f8"/>
                  </a:cubicBezTo>
                  <a:close/>
                </a:path>
              </a:pathLst>
            </a:custGeom>
            <a:solidFill>
              <a:srgbClr val="6E401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54" name="Freeform 59">
              <a:extLst>
                <a:ext uri="{FF2B5EF4-FFF2-40B4-BE49-F238E27FC236}">
                  <a16:creationId xmlns:a16="http://schemas.microsoft.com/office/drawing/2014/main" id="{DA3D6B68-67D0-47E0-BFAB-05285B364B3C}"/>
                </a:ext>
              </a:extLst>
            </p:cNvPr>
            <p:cNvSpPr/>
            <p:nvPr/>
          </p:nvSpPr>
          <p:spPr>
            <a:xfrm rot="19948179">
              <a:off x="11570991" y="576144"/>
              <a:ext cx="216319" cy="68433"/>
            </a:xfrm>
            <a:custGeom>
              <a:avLst/>
              <a:gdLst>
                <a:gd name="f0" fmla="val 10800000"/>
                <a:gd name="f1" fmla="val 5400000"/>
                <a:gd name="f2" fmla="val 180"/>
                <a:gd name="f3" fmla="val w"/>
                <a:gd name="f4" fmla="val h"/>
                <a:gd name="f5" fmla="val 0"/>
                <a:gd name="f6" fmla="val 158"/>
                <a:gd name="f7" fmla="val 50"/>
                <a:gd name="f8" fmla="val 26"/>
                <a:gd name="f9" fmla="val 55"/>
                <a:gd name="f10" fmla="val 43"/>
                <a:gd name="f11" fmla="val 144"/>
                <a:gd name="f12" fmla="val 11"/>
                <a:gd name="f13" fmla="val 45"/>
                <a:gd name="f14" fmla="+- 0 0 -90"/>
                <a:gd name="f15" fmla="*/ f3 1 158"/>
                <a:gd name="f16" fmla="*/ f4 1 50"/>
                <a:gd name="f17" fmla="+- f7 0 f5"/>
                <a:gd name="f18" fmla="+- f6 0 f5"/>
                <a:gd name="f19" fmla="*/ f14 f0 1"/>
                <a:gd name="f20" fmla="*/ f18 1 158"/>
                <a:gd name="f21" fmla="*/ f17 1 50"/>
                <a:gd name="f22" fmla="*/ 0 f18 1"/>
                <a:gd name="f23" fmla="*/ 26 f17 1"/>
                <a:gd name="f24" fmla="*/ 158 f18 1"/>
                <a:gd name="f25" fmla="*/ 0 f17 1"/>
                <a:gd name="f26" fmla="*/ f19 1 f2"/>
                <a:gd name="f27" fmla="*/ f22 1 158"/>
                <a:gd name="f28" fmla="*/ f23 1 50"/>
                <a:gd name="f29" fmla="*/ f24 1 158"/>
                <a:gd name="f30" fmla="*/ f25 1 50"/>
                <a:gd name="f31" fmla="*/ 0 1 f20"/>
                <a:gd name="f32" fmla="*/ f6 1 f20"/>
                <a:gd name="f33" fmla="*/ 0 1 f21"/>
                <a:gd name="f34" fmla="*/ f7 1 f21"/>
                <a:gd name="f35" fmla="+- f26 0 f1"/>
                <a:gd name="f36" fmla="*/ f27 1 f20"/>
                <a:gd name="f37" fmla="*/ f28 1 f21"/>
                <a:gd name="f38" fmla="*/ f29 1 f20"/>
                <a:gd name="f39" fmla="*/ f30 1 f21"/>
                <a:gd name="f40" fmla="*/ f31 f15 1"/>
                <a:gd name="f41" fmla="*/ f32 f15 1"/>
                <a:gd name="f42" fmla="*/ f34 f16 1"/>
                <a:gd name="f43" fmla="*/ f33 f16 1"/>
                <a:gd name="f44" fmla="*/ f36 f15 1"/>
                <a:gd name="f45" fmla="*/ f37 f16 1"/>
                <a:gd name="f46" fmla="*/ f38 f15 1"/>
                <a:gd name="f47" fmla="*/ f39 f16 1"/>
              </a:gdLst>
              <a:ahLst/>
              <a:cxnLst>
                <a:cxn ang="3cd4">
                  <a:pos x="hc" y="t"/>
                </a:cxn>
                <a:cxn ang="0">
                  <a:pos x="r" y="vc"/>
                </a:cxn>
                <a:cxn ang="cd4">
                  <a:pos x="hc" y="b"/>
                </a:cxn>
                <a:cxn ang="cd2">
                  <a:pos x="l" y="vc"/>
                </a:cxn>
                <a:cxn ang="f35">
                  <a:pos x="f44" y="f45"/>
                </a:cxn>
                <a:cxn ang="f35">
                  <a:pos x="f46" y="f47"/>
                </a:cxn>
                <a:cxn ang="f35">
                  <a:pos x="f44" y="f45"/>
                </a:cxn>
              </a:cxnLst>
              <a:rect l="f40" t="f43" r="f41" b="f42"/>
              <a:pathLst>
                <a:path w="158" h="50">
                  <a:moveTo>
                    <a:pt x="f5" y="f8"/>
                  </a:moveTo>
                  <a:cubicBezTo>
                    <a:pt x="f5" y="f8"/>
                    <a:pt x="f9" y="f10"/>
                    <a:pt x="f6" y="f5"/>
                  </a:cubicBezTo>
                  <a:cubicBezTo>
                    <a:pt x="f11" y="f12"/>
                    <a:pt x="f13" y="f7"/>
                    <a:pt x="f5" y="f8"/>
                  </a:cubicBezTo>
                  <a:close/>
                </a:path>
              </a:pathLst>
            </a:custGeom>
            <a:solidFill>
              <a:srgbClr val="6E401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55" name="Freeform 60">
              <a:extLst>
                <a:ext uri="{FF2B5EF4-FFF2-40B4-BE49-F238E27FC236}">
                  <a16:creationId xmlns:a16="http://schemas.microsoft.com/office/drawing/2014/main" id="{38B068F0-FEA4-44F1-889F-0A076DCCF8C3}"/>
                </a:ext>
              </a:extLst>
            </p:cNvPr>
            <p:cNvSpPr/>
            <p:nvPr/>
          </p:nvSpPr>
          <p:spPr>
            <a:xfrm rot="19948179">
              <a:off x="11531665" y="724734"/>
              <a:ext cx="108447" cy="138613"/>
            </a:xfrm>
            <a:custGeom>
              <a:avLst/>
              <a:gdLst>
                <a:gd name="f0" fmla="val 10800000"/>
                <a:gd name="f1" fmla="val 5400000"/>
                <a:gd name="f2" fmla="val 180"/>
                <a:gd name="f3" fmla="val w"/>
                <a:gd name="f4" fmla="val h"/>
                <a:gd name="f5" fmla="val 0"/>
                <a:gd name="f6" fmla="val 79"/>
                <a:gd name="f7" fmla="val 101"/>
                <a:gd name="f8" fmla="val 59"/>
                <a:gd name="f9" fmla="val 6"/>
                <a:gd name="f10" fmla="val 71"/>
                <a:gd name="f11" fmla="val 11"/>
                <a:gd name="f12" fmla="val 8"/>
                <a:gd name="f13" fmla="val 92"/>
                <a:gd name="f14" fmla="val 34"/>
                <a:gd name="f15" fmla="val 82"/>
                <a:gd name="f16" fmla="val 49"/>
                <a:gd name="f17" fmla="val 58"/>
                <a:gd name="f18" fmla="val 63"/>
                <a:gd name="f19" fmla="val 33"/>
                <a:gd name="f20" fmla="val 52"/>
                <a:gd name="f21" fmla="+- 0 0 -90"/>
                <a:gd name="f22" fmla="*/ f3 1 79"/>
                <a:gd name="f23" fmla="*/ f4 1 101"/>
                <a:gd name="f24" fmla="+- f7 0 f5"/>
                <a:gd name="f25" fmla="+- f6 0 f5"/>
                <a:gd name="f26" fmla="*/ f21 f0 1"/>
                <a:gd name="f27" fmla="*/ f25 1 79"/>
                <a:gd name="f28" fmla="*/ f24 1 101"/>
                <a:gd name="f29" fmla="*/ 59 f25 1"/>
                <a:gd name="f30" fmla="*/ 6 f24 1"/>
                <a:gd name="f31" fmla="*/ 11 f25 1"/>
                <a:gd name="f32" fmla="*/ 101 f24 1"/>
                <a:gd name="f33" fmla="*/ 0 f25 1"/>
                <a:gd name="f34" fmla="*/ 92 f24 1"/>
                <a:gd name="f35" fmla="*/ 49 f25 1"/>
                <a:gd name="f36" fmla="*/ 58 f24 1"/>
                <a:gd name="f37" fmla="*/ 52 f25 1"/>
                <a:gd name="f38" fmla="*/ 0 f24 1"/>
                <a:gd name="f39" fmla="*/ f26 1 f2"/>
                <a:gd name="f40" fmla="*/ f29 1 79"/>
                <a:gd name="f41" fmla="*/ f30 1 101"/>
                <a:gd name="f42" fmla="*/ f31 1 79"/>
                <a:gd name="f43" fmla="*/ f32 1 101"/>
                <a:gd name="f44" fmla="*/ f33 1 79"/>
                <a:gd name="f45" fmla="*/ f34 1 101"/>
                <a:gd name="f46" fmla="*/ f35 1 79"/>
                <a:gd name="f47" fmla="*/ f36 1 101"/>
                <a:gd name="f48" fmla="*/ f37 1 79"/>
                <a:gd name="f49" fmla="*/ f38 1 101"/>
                <a:gd name="f50" fmla="*/ 0 1 f27"/>
                <a:gd name="f51" fmla="*/ f6 1 f27"/>
                <a:gd name="f52" fmla="*/ 0 1 f28"/>
                <a:gd name="f53" fmla="*/ f7 1 f28"/>
                <a:gd name="f54" fmla="+- f39 0 f1"/>
                <a:gd name="f55" fmla="*/ f40 1 f27"/>
                <a:gd name="f56" fmla="*/ f41 1 f28"/>
                <a:gd name="f57" fmla="*/ f42 1 f27"/>
                <a:gd name="f58" fmla="*/ f43 1 f28"/>
                <a:gd name="f59" fmla="*/ f44 1 f27"/>
                <a:gd name="f60" fmla="*/ f45 1 f28"/>
                <a:gd name="f61" fmla="*/ f46 1 f27"/>
                <a:gd name="f62" fmla="*/ f47 1 f28"/>
                <a:gd name="f63" fmla="*/ f48 1 f27"/>
                <a:gd name="f64" fmla="*/ f49 1 f28"/>
                <a:gd name="f65" fmla="*/ f50 f22 1"/>
                <a:gd name="f66" fmla="*/ f51 f22 1"/>
                <a:gd name="f67" fmla="*/ f53 f23 1"/>
                <a:gd name="f68" fmla="*/ f52 f23 1"/>
                <a:gd name="f69" fmla="*/ f55 f22 1"/>
                <a:gd name="f70" fmla="*/ f56 f23 1"/>
                <a:gd name="f71" fmla="*/ f57 f22 1"/>
                <a:gd name="f72" fmla="*/ f58 f23 1"/>
                <a:gd name="f73" fmla="*/ f59 f22 1"/>
                <a:gd name="f74" fmla="*/ f60 f23 1"/>
                <a:gd name="f75" fmla="*/ f61 f22 1"/>
                <a:gd name="f76" fmla="*/ f62 f23 1"/>
                <a:gd name="f77" fmla="*/ f63 f22 1"/>
                <a:gd name="f78" fmla="*/ f64 f23 1"/>
              </a:gdLst>
              <a:ahLst/>
              <a:cxnLst>
                <a:cxn ang="3cd4">
                  <a:pos x="hc" y="t"/>
                </a:cxn>
                <a:cxn ang="0">
                  <a:pos x="r" y="vc"/>
                </a:cxn>
                <a:cxn ang="cd4">
                  <a:pos x="hc" y="b"/>
                </a:cxn>
                <a:cxn ang="cd2">
                  <a:pos x="l" y="vc"/>
                </a:cxn>
                <a:cxn ang="f54">
                  <a:pos x="f69" y="f70"/>
                </a:cxn>
                <a:cxn ang="f54">
                  <a:pos x="f71" y="f72"/>
                </a:cxn>
                <a:cxn ang="f54">
                  <a:pos x="f73" y="f74"/>
                </a:cxn>
                <a:cxn ang="f54">
                  <a:pos x="f75" y="f76"/>
                </a:cxn>
                <a:cxn ang="f54">
                  <a:pos x="f77" y="f78"/>
                </a:cxn>
                <a:cxn ang="f54">
                  <a:pos x="f69" y="f70"/>
                </a:cxn>
                <a:cxn ang="f54">
                  <a:pos x="f69" y="f70"/>
                </a:cxn>
              </a:cxnLst>
              <a:rect l="f65" t="f68" r="f66" b="f67"/>
              <a:pathLst>
                <a:path w="79" h="101">
                  <a:moveTo>
                    <a:pt x="f8" y="f9"/>
                  </a:moveTo>
                  <a:cubicBezTo>
                    <a:pt x="f8" y="f9"/>
                    <a:pt x="f6" y="f10"/>
                    <a:pt x="f11" y="f7"/>
                  </a:cubicBezTo>
                  <a:cubicBezTo>
                    <a:pt x="f12" y="f7"/>
                    <a:pt x="f5" y="f13"/>
                    <a:pt x="f5" y="f13"/>
                  </a:cubicBezTo>
                  <a:cubicBezTo>
                    <a:pt x="f5" y="f13"/>
                    <a:pt x="f14" y="f15"/>
                    <a:pt x="f16" y="f17"/>
                  </a:cubicBezTo>
                  <a:cubicBezTo>
                    <a:pt x="f18" y="f19"/>
                    <a:pt x="f20" y="f5"/>
                    <a:pt x="f20" y="f5"/>
                  </a:cubicBezTo>
                  <a:cubicBezTo>
                    <a:pt x="f8" y="f9"/>
                    <a:pt x="f8" y="f9"/>
                    <a:pt x="f8" y="f9"/>
                  </a:cubicBezTo>
                  <a:cubicBezTo>
                    <a:pt x="f8" y="f9"/>
                    <a:pt x="f8" y="f9"/>
                    <a:pt x="f8" y="f9"/>
                  </a:cubicBezTo>
                  <a:close/>
                </a:path>
              </a:pathLst>
            </a:custGeom>
            <a:solidFill>
              <a:srgbClr val="92552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grpSp>
      <p:grpSp>
        <p:nvGrpSpPr>
          <p:cNvPr id="56" name="Group 64">
            <a:extLst>
              <a:ext uri="{FF2B5EF4-FFF2-40B4-BE49-F238E27FC236}">
                <a16:creationId xmlns:a16="http://schemas.microsoft.com/office/drawing/2014/main" id="{554DE262-72D5-430D-A83E-0693CF782E88}"/>
              </a:ext>
            </a:extLst>
          </p:cNvPr>
          <p:cNvGrpSpPr/>
          <p:nvPr/>
        </p:nvGrpSpPr>
        <p:grpSpPr>
          <a:xfrm>
            <a:off x="10782668" y="2958788"/>
            <a:ext cx="1028242" cy="1140713"/>
            <a:chOff x="10782668" y="2958788"/>
            <a:chExt cx="1028242" cy="1140713"/>
          </a:xfrm>
        </p:grpSpPr>
        <p:sp>
          <p:nvSpPr>
            <p:cNvPr id="57" name="Freeform 65">
              <a:extLst>
                <a:ext uri="{FF2B5EF4-FFF2-40B4-BE49-F238E27FC236}">
                  <a16:creationId xmlns:a16="http://schemas.microsoft.com/office/drawing/2014/main" id="{1A13409E-261F-4243-8E3E-D644643ED1F7}"/>
                </a:ext>
              </a:extLst>
            </p:cNvPr>
            <p:cNvSpPr/>
            <p:nvPr/>
          </p:nvSpPr>
          <p:spPr>
            <a:xfrm flipH="1">
              <a:off x="11102653" y="3790224"/>
              <a:ext cx="202164" cy="309277"/>
            </a:xfrm>
            <a:custGeom>
              <a:avLst/>
              <a:gdLst>
                <a:gd name="f0" fmla="val 10800000"/>
                <a:gd name="f1" fmla="val 5400000"/>
                <a:gd name="f2" fmla="val 180"/>
                <a:gd name="f3" fmla="val w"/>
                <a:gd name="f4" fmla="val h"/>
                <a:gd name="f5" fmla="val 0"/>
                <a:gd name="f6" fmla="val 64"/>
                <a:gd name="f7" fmla="val 98"/>
                <a:gd name="f8" fmla="val 33"/>
                <a:gd name="f9" fmla="val 4"/>
                <a:gd name="f10" fmla="val 56"/>
                <a:gd name="f11" fmla="val 12"/>
                <a:gd name="f12" fmla="val 97"/>
                <a:gd name="f13" fmla="val 9"/>
                <a:gd name="f14" fmla="val 92"/>
                <a:gd name="f15" fmla="val 28"/>
                <a:gd name="f16" fmla="val 76"/>
                <a:gd name="f17" fmla="val 35"/>
                <a:gd name="f18" fmla="val 51"/>
                <a:gd name="f19" fmla="val 42"/>
                <a:gd name="f20" fmla="val 24"/>
                <a:gd name="f21" fmla="+- 0 0 -90"/>
                <a:gd name="f22" fmla="*/ f3 1 64"/>
                <a:gd name="f23" fmla="*/ f4 1 98"/>
                <a:gd name="f24" fmla="+- f7 0 f5"/>
                <a:gd name="f25" fmla="+- f6 0 f5"/>
                <a:gd name="f26" fmla="*/ f21 f0 1"/>
                <a:gd name="f27" fmla="*/ f25 1 64"/>
                <a:gd name="f28" fmla="*/ f24 1 98"/>
                <a:gd name="f29" fmla="*/ 33 f25 1"/>
                <a:gd name="f30" fmla="*/ 4 f24 1"/>
                <a:gd name="f31" fmla="*/ 12 f25 1"/>
                <a:gd name="f32" fmla="*/ 97 f24 1"/>
                <a:gd name="f33" fmla="*/ 0 f25 1"/>
                <a:gd name="f34" fmla="*/ 92 f24 1"/>
                <a:gd name="f35" fmla="*/ 35 f25 1"/>
                <a:gd name="f36" fmla="*/ 51 f24 1"/>
                <a:gd name="f37" fmla="*/ 24 f25 1"/>
                <a:gd name="f38" fmla="*/ 0 f24 1"/>
                <a:gd name="f39" fmla="*/ f26 1 f2"/>
                <a:gd name="f40" fmla="*/ f29 1 64"/>
                <a:gd name="f41" fmla="*/ f30 1 98"/>
                <a:gd name="f42" fmla="*/ f31 1 64"/>
                <a:gd name="f43" fmla="*/ f32 1 98"/>
                <a:gd name="f44" fmla="*/ f33 1 64"/>
                <a:gd name="f45" fmla="*/ f34 1 98"/>
                <a:gd name="f46" fmla="*/ f35 1 64"/>
                <a:gd name="f47" fmla="*/ f36 1 98"/>
                <a:gd name="f48" fmla="*/ f37 1 64"/>
                <a:gd name="f49" fmla="*/ f38 1 98"/>
                <a:gd name="f50" fmla="*/ 0 1 f27"/>
                <a:gd name="f51" fmla="*/ f6 1 f27"/>
                <a:gd name="f52" fmla="*/ 0 1 f28"/>
                <a:gd name="f53" fmla="*/ f7 1 f28"/>
                <a:gd name="f54" fmla="+- f39 0 f1"/>
                <a:gd name="f55" fmla="*/ f40 1 f27"/>
                <a:gd name="f56" fmla="*/ f41 1 f28"/>
                <a:gd name="f57" fmla="*/ f42 1 f27"/>
                <a:gd name="f58" fmla="*/ f43 1 f28"/>
                <a:gd name="f59" fmla="*/ f44 1 f27"/>
                <a:gd name="f60" fmla="*/ f45 1 f28"/>
                <a:gd name="f61" fmla="*/ f46 1 f27"/>
                <a:gd name="f62" fmla="*/ f47 1 f28"/>
                <a:gd name="f63" fmla="*/ f48 1 f27"/>
                <a:gd name="f64" fmla="*/ f49 1 f28"/>
                <a:gd name="f65" fmla="*/ f50 f22 1"/>
                <a:gd name="f66" fmla="*/ f51 f22 1"/>
                <a:gd name="f67" fmla="*/ f53 f23 1"/>
                <a:gd name="f68" fmla="*/ f52 f23 1"/>
                <a:gd name="f69" fmla="*/ f55 f22 1"/>
                <a:gd name="f70" fmla="*/ f56 f23 1"/>
                <a:gd name="f71" fmla="*/ f57 f22 1"/>
                <a:gd name="f72" fmla="*/ f58 f23 1"/>
                <a:gd name="f73" fmla="*/ f59 f22 1"/>
                <a:gd name="f74" fmla="*/ f60 f23 1"/>
                <a:gd name="f75" fmla="*/ f61 f22 1"/>
                <a:gd name="f76" fmla="*/ f62 f23 1"/>
                <a:gd name="f77" fmla="*/ f63 f22 1"/>
                <a:gd name="f78" fmla="*/ f64 f23 1"/>
              </a:gdLst>
              <a:ahLst/>
              <a:cxnLst>
                <a:cxn ang="3cd4">
                  <a:pos x="hc" y="t"/>
                </a:cxn>
                <a:cxn ang="0">
                  <a:pos x="r" y="vc"/>
                </a:cxn>
                <a:cxn ang="cd4">
                  <a:pos x="hc" y="b"/>
                </a:cxn>
                <a:cxn ang="cd2">
                  <a:pos x="l" y="vc"/>
                </a:cxn>
                <a:cxn ang="f54">
                  <a:pos x="f69" y="f70"/>
                </a:cxn>
                <a:cxn ang="f54">
                  <a:pos x="f71" y="f72"/>
                </a:cxn>
                <a:cxn ang="f54">
                  <a:pos x="f73" y="f74"/>
                </a:cxn>
                <a:cxn ang="f54">
                  <a:pos x="f75" y="f76"/>
                </a:cxn>
                <a:cxn ang="f54">
                  <a:pos x="f77" y="f78"/>
                </a:cxn>
                <a:cxn ang="f54">
                  <a:pos x="f69" y="f70"/>
                </a:cxn>
                <a:cxn ang="f54">
                  <a:pos x="f69" y="f70"/>
                </a:cxn>
              </a:cxnLst>
              <a:rect l="f65" t="f68" r="f66" b="f67"/>
              <a:pathLst>
                <a:path w="64" h="98">
                  <a:moveTo>
                    <a:pt x="f8" y="f9"/>
                  </a:moveTo>
                  <a:cubicBezTo>
                    <a:pt x="f8" y="f9"/>
                    <a:pt x="f6" y="f10"/>
                    <a:pt x="f11" y="f12"/>
                  </a:cubicBezTo>
                  <a:cubicBezTo>
                    <a:pt x="f13" y="f7"/>
                    <a:pt x="f5" y="f14"/>
                    <a:pt x="f5" y="f14"/>
                  </a:cubicBezTo>
                  <a:cubicBezTo>
                    <a:pt x="f5" y="f14"/>
                    <a:pt x="f15" y="f16"/>
                    <a:pt x="f17" y="f18"/>
                  </a:cubicBezTo>
                  <a:cubicBezTo>
                    <a:pt x="f19" y="f15"/>
                    <a:pt x="f20" y="f5"/>
                    <a:pt x="f20" y="f5"/>
                  </a:cubicBezTo>
                  <a:cubicBezTo>
                    <a:pt x="f8" y="f9"/>
                    <a:pt x="f8" y="f9"/>
                    <a:pt x="f8" y="f9"/>
                  </a:cubicBezTo>
                  <a:cubicBezTo>
                    <a:pt x="f8" y="f9"/>
                    <a:pt x="f8" y="f9"/>
                    <a:pt x="f8" y="f9"/>
                  </a:cubicBezTo>
                  <a:close/>
                </a:path>
              </a:pathLst>
            </a:custGeom>
            <a:solidFill>
              <a:srgbClr val="92552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58" name="Freeform 66">
              <a:extLst>
                <a:ext uri="{FF2B5EF4-FFF2-40B4-BE49-F238E27FC236}">
                  <a16:creationId xmlns:a16="http://schemas.microsoft.com/office/drawing/2014/main" id="{715379BD-02DB-427E-866F-F4D6DF2BD6F1}"/>
                </a:ext>
              </a:extLst>
            </p:cNvPr>
            <p:cNvSpPr/>
            <p:nvPr/>
          </p:nvSpPr>
          <p:spPr>
            <a:xfrm flipH="1">
              <a:off x="10782668" y="2958788"/>
              <a:ext cx="1028242" cy="976030"/>
            </a:xfrm>
            <a:custGeom>
              <a:avLst/>
              <a:gdLst>
                <a:gd name="f0" fmla="val 10800000"/>
                <a:gd name="f1" fmla="val 5400000"/>
                <a:gd name="f2" fmla="val 180"/>
                <a:gd name="f3" fmla="val w"/>
                <a:gd name="f4" fmla="val h"/>
                <a:gd name="f5" fmla="val 0"/>
                <a:gd name="f6" fmla="val 325"/>
                <a:gd name="f7" fmla="val 309"/>
                <a:gd name="f8" fmla="val 162"/>
                <a:gd name="f9" fmla="val 301"/>
                <a:gd name="f10" fmla="val 258"/>
                <a:gd name="f11" fmla="val 275"/>
                <a:gd name="f12" fmla="val 291"/>
                <a:gd name="f13" fmla="val 223"/>
                <a:gd name="f14" fmla="val 171"/>
                <a:gd name="f15" fmla="val 304"/>
                <a:gd name="f16" fmla="val 152"/>
                <a:gd name="f17" fmla="val 249"/>
                <a:gd name="f18" fmla="val 207"/>
                <a:gd name="f19" fmla="val 297"/>
                <a:gd name="f20" fmla="val 110"/>
                <a:gd name="f21" fmla="val 268"/>
                <a:gd name="f22" fmla="val 58"/>
                <a:gd name="f23" fmla="val 252"/>
                <a:gd name="f24" fmla="val 30"/>
                <a:gd name="f25" fmla="val 243"/>
                <a:gd name="f26" fmla="val 27"/>
                <a:gd name="f27" fmla="val 216"/>
                <a:gd name="f28" fmla="val 93"/>
                <a:gd name="f29" fmla="val 197"/>
                <a:gd name="f30" fmla="val 120"/>
                <a:gd name="f31" fmla="val 192"/>
                <a:gd name="f32" fmla="val 106"/>
                <a:gd name="f33" fmla="val 148"/>
                <a:gd name="f34" fmla="val 51"/>
                <a:gd name="f35" fmla="val 108"/>
                <a:gd name="f36" fmla="val 66"/>
                <a:gd name="f37" fmla="val 8"/>
                <a:gd name="f38" fmla="val 42"/>
                <a:gd name="f39" fmla="val 116"/>
                <a:gd name="f40" fmla="val 173"/>
                <a:gd name="f41" fmla="val 5"/>
                <a:gd name="f42" fmla="val 237"/>
                <a:gd name="f43" fmla="val 87"/>
                <a:gd name="f44" fmla="val 257"/>
                <a:gd name="f45" fmla="val 71"/>
                <a:gd name="f46" fmla="val 262"/>
                <a:gd name="f47" fmla="val 46"/>
                <a:gd name="f48" fmla="val 261"/>
                <a:gd name="f49" fmla="val 64"/>
                <a:gd name="f50" fmla="val 290"/>
                <a:gd name="f51" fmla="val 94"/>
                <a:gd name="f52" fmla="val 300"/>
                <a:gd name="f53" fmla="val 122"/>
                <a:gd name="f54" fmla="val 157"/>
                <a:gd name="f55" fmla="val 303"/>
                <a:gd name="f56" fmla="+- 0 0 -90"/>
                <a:gd name="f57" fmla="*/ f3 1 325"/>
                <a:gd name="f58" fmla="*/ f4 1 309"/>
                <a:gd name="f59" fmla="+- f7 0 f5"/>
                <a:gd name="f60" fmla="+- f6 0 f5"/>
                <a:gd name="f61" fmla="*/ f56 f0 1"/>
                <a:gd name="f62" fmla="*/ f60 1 325"/>
                <a:gd name="f63" fmla="*/ f59 1 309"/>
                <a:gd name="f64" fmla="*/ 162 f60 1"/>
                <a:gd name="f65" fmla="*/ 301 f59 1"/>
                <a:gd name="f66" fmla="*/ 291 f60 1"/>
                <a:gd name="f67" fmla="*/ 223 f59 1"/>
                <a:gd name="f68" fmla="*/ 304 f60 1"/>
                <a:gd name="f69" fmla="*/ 152 f59 1"/>
                <a:gd name="f70" fmla="*/ 249 f60 1"/>
                <a:gd name="f71" fmla="*/ 207 f59 1"/>
                <a:gd name="f72" fmla="*/ 268 f60 1"/>
                <a:gd name="f73" fmla="*/ 58 f59 1"/>
                <a:gd name="f74" fmla="*/ 243 f60 1"/>
                <a:gd name="f75" fmla="*/ 27 f59 1"/>
                <a:gd name="f76" fmla="*/ 197 f60 1"/>
                <a:gd name="f77" fmla="*/ 120 f59 1"/>
                <a:gd name="f78" fmla="*/ 108 f60 1"/>
                <a:gd name="f79" fmla="*/ 30 f59 1"/>
                <a:gd name="f80" fmla="*/ 42 f60 1"/>
                <a:gd name="f81" fmla="*/ 0 f59 1"/>
                <a:gd name="f82" fmla="*/ 116 f60 1"/>
                <a:gd name="f83" fmla="*/ 173 f59 1"/>
                <a:gd name="f84" fmla="*/ 0 f60 1"/>
                <a:gd name="f85" fmla="*/ 162 f59 1"/>
                <a:gd name="f86" fmla="*/ 87 f60 1"/>
                <a:gd name="f87" fmla="*/ 257 f59 1"/>
                <a:gd name="f88" fmla="*/ 46 f60 1"/>
                <a:gd name="f89" fmla="*/ 261 f59 1"/>
                <a:gd name="f90" fmla="*/ 94 f60 1"/>
                <a:gd name="f91" fmla="*/ 300 f59 1"/>
                <a:gd name="f92" fmla="*/ 157 f60 1"/>
                <a:gd name="f93" fmla="*/ 303 f59 1"/>
                <a:gd name="f94" fmla="*/ f61 1 f2"/>
                <a:gd name="f95" fmla="*/ f64 1 325"/>
                <a:gd name="f96" fmla="*/ f65 1 309"/>
                <a:gd name="f97" fmla="*/ f66 1 325"/>
                <a:gd name="f98" fmla="*/ f67 1 309"/>
                <a:gd name="f99" fmla="*/ f68 1 325"/>
                <a:gd name="f100" fmla="*/ f69 1 309"/>
                <a:gd name="f101" fmla="*/ f70 1 325"/>
                <a:gd name="f102" fmla="*/ f71 1 309"/>
                <a:gd name="f103" fmla="*/ f72 1 325"/>
                <a:gd name="f104" fmla="*/ f73 1 309"/>
                <a:gd name="f105" fmla="*/ f74 1 325"/>
                <a:gd name="f106" fmla="*/ f75 1 309"/>
                <a:gd name="f107" fmla="*/ f76 1 325"/>
                <a:gd name="f108" fmla="*/ f77 1 309"/>
                <a:gd name="f109" fmla="*/ f78 1 325"/>
                <a:gd name="f110" fmla="*/ f79 1 309"/>
                <a:gd name="f111" fmla="*/ f80 1 325"/>
                <a:gd name="f112" fmla="*/ f81 1 309"/>
                <a:gd name="f113" fmla="*/ f82 1 325"/>
                <a:gd name="f114" fmla="*/ f83 1 309"/>
                <a:gd name="f115" fmla="*/ f84 1 325"/>
                <a:gd name="f116" fmla="*/ f85 1 309"/>
                <a:gd name="f117" fmla="*/ f86 1 325"/>
                <a:gd name="f118" fmla="*/ f87 1 309"/>
                <a:gd name="f119" fmla="*/ f88 1 325"/>
                <a:gd name="f120" fmla="*/ f89 1 309"/>
                <a:gd name="f121" fmla="*/ f90 1 325"/>
                <a:gd name="f122" fmla="*/ f91 1 309"/>
                <a:gd name="f123" fmla="*/ f92 1 325"/>
                <a:gd name="f124" fmla="*/ f93 1 309"/>
                <a:gd name="f125" fmla="*/ 0 1 f62"/>
                <a:gd name="f126" fmla="*/ f6 1 f62"/>
                <a:gd name="f127" fmla="*/ 0 1 f63"/>
                <a:gd name="f128" fmla="*/ f7 1 f63"/>
                <a:gd name="f129" fmla="+- f94 0 f1"/>
                <a:gd name="f130" fmla="*/ f95 1 f62"/>
                <a:gd name="f131" fmla="*/ f96 1 f63"/>
                <a:gd name="f132" fmla="*/ f97 1 f62"/>
                <a:gd name="f133" fmla="*/ f98 1 f63"/>
                <a:gd name="f134" fmla="*/ f99 1 f62"/>
                <a:gd name="f135" fmla="*/ f100 1 f63"/>
                <a:gd name="f136" fmla="*/ f101 1 f62"/>
                <a:gd name="f137" fmla="*/ f102 1 f63"/>
                <a:gd name="f138" fmla="*/ f103 1 f62"/>
                <a:gd name="f139" fmla="*/ f104 1 f63"/>
                <a:gd name="f140" fmla="*/ f105 1 f62"/>
                <a:gd name="f141" fmla="*/ f106 1 f63"/>
                <a:gd name="f142" fmla="*/ f107 1 f62"/>
                <a:gd name="f143" fmla="*/ f108 1 f63"/>
                <a:gd name="f144" fmla="*/ f109 1 f62"/>
                <a:gd name="f145" fmla="*/ f110 1 f63"/>
                <a:gd name="f146" fmla="*/ f111 1 f62"/>
                <a:gd name="f147" fmla="*/ f112 1 f63"/>
                <a:gd name="f148" fmla="*/ f113 1 f62"/>
                <a:gd name="f149" fmla="*/ f114 1 f63"/>
                <a:gd name="f150" fmla="*/ f115 1 f62"/>
                <a:gd name="f151" fmla="*/ f116 1 f63"/>
                <a:gd name="f152" fmla="*/ f117 1 f62"/>
                <a:gd name="f153" fmla="*/ f118 1 f63"/>
                <a:gd name="f154" fmla="*/ f119 1 f62"/>
                <a:gd name="f155" fmla="*/ f120 1 f63"/>
                <a:gd name="f156" fmla="*/ f121 1 f62"/>
                <a:gd name="f157" fmla="*/ f122 1 f63"/>
                <a:gd name="f158" fmla="*/ f123 1 f62"/>
                <a:gd name="f159" fmla="*/ f124 1 f63"/>
                <a:gd name="f160" fmla="*/ f125 f57 1"/>
                <a:gd name="f161" fmla="*/ f126 f57 1"/>
                <a:gd name="f162" fmla="*/ f128 f58 1"/>
                <a:gd name="f163" fmla="*/ f127 f58 1"/>
                <a:gd name="f164" fmla="*/ f130 f57 1"/>
                <a:gd name="f165" fmla="*/ f131 f58 1"/>
                <a:gd name="f166" fmla="*/ f132 f57 1"/>
                <a:gd name="f167" fmla="*/ f133 f58 1"/>
                <a:gd name="f168" fmla="*/ f134 f57 1"/>
                <a:gd name="f169" fmla="*/ f135 f58 1"/>
                <a:gd name="f170" fmla="*/ f136 f57 1"/>
                <a:gd name="f171" fmla="*/ f137 f58 1"/>
                <a:gd name="f172" fmla="*/ f138 f57 1"/>
                <a:gd name="f173" fmla="*/ f139 f58 1"/>
                <a:gd name="f174" fmla="*/ f140 f57 1"/>
                <a:gd name="f175" fmla="*/ f141 f58 1"/>
                <a:gd name="f176" fmla="*/ f142 f57 1"/>
                <a:gd name="f177" fmla="*/ f143 f58 1"/>
                <a:gd name="f178" fmla="*/ f144 f57 1"/>
                <a:gd name="f179" fmla="*/ f145 f58 1"/>
                <a:gd name="f180" fmla="*/ f146 f57 1"/>
                <a:gd name="f181" fmla="*/ f147 f58 1"/>
                <a:gd name="f182" fmla="*/ f148 f57 1"/>
                <a:gd name="f183" fmla="*/ f149 f58 1"/>
                <a:gd name="f184" fmla="*/ f150 f57 1"/>
                <a:gd name="f185" fmla="*/ f151 f58 1"/>
                <a:gd name="f186" fmla="*/ f152 f57 1"/>
                <a:gd name="f187" fmla="*/ f153 f58 1"/>
                <a:gd name="f188" fmla="*/ f154 f57 1"/>
                <a:gd name="f189" fmla="*/ f155 f58 1"/>
                <a:gd name="f190" fmla="*/ f156 f57 1"/>
                <a:gd name="f191" fmla="*/ f157 f58 1"/>
                <a:gd name="f192" fmla="*/ f158 f57 1"/>
                <a:gd name="f193" fmla="*/ f159 f58 1"/>
              </a:gdLst>
              <a:ahLst/>
              <a:cxnLst>
                <a:cxn ang="3cd4">
                  <a:pos x="hc" y="t"/>
                </a:cxn>
                <a:cxn ang="0">
                  <a:pos x="r" y="vc"/>
                </a:cxn>
                <a:cxn ang="cd4">
                  <a:pos x="hc" y="b"/>
                </a:cxn>
                <a:cxn ang="cd2">
                  <a:pos x="l" y="vc"/>
                </a:cxn>
                <a:cxn ang="f129">
                  <a:pos x="f164" y="f165"/>
                </a:cxn>
                <a:cxn ang="f129">
                  <a:pos x="f166" y="f167"/>
                </a:cxn>
                <a:cxn ang="f129">
                  <a:pos x="f168" y="f169"/>
                </a:cxn>
                <a:cxn ang="f129">
                  <a:pos x="f170" y="f171"/>
                </a:cxn>
                <a:cxn ang="f129">
                  <a:pos x="f172" y="f173"/>
                </a:cxn>
                <a:cxn ang="f129">
                  <a:pos x="f174" y="f175"/>
                </a:cxn>
                <a:cxn ang="f129">
                  <a:pos x="f176" y="f177"/>
                </a:cxn>
                <a:cxn ang="f129">
                  <a:pos x="f178" y="f179"/>
                </a:cxn>
                <a:cxn ang="f129">
                  <a:pos x="f180" y="f181"/>
                </a:cxn>
                <a:cxn ang="f129">
                  <a:pos x="f182" y="f183"/>
                </a:cxn>
                <a:cxn ang="f129">
                  <a:pos x="f184" y="f185"/>
                </a:cxn>
                <a:cxn ang="f129">
                  <a:pos x="f186" y="f187"/>
                </a:cxn>
                <a:cxn ang="f129">
                  <a:pos x="f188" y="f189"/>
                </a:cxn>
                <a:cxn ang="f129">
                  <a:pos x="f190" y="f191"/>
                </a:cxn>
                <a:cxn ang="f129">
                  <a:pos x="f192" y="f193"/>
                </a:cxn>
                <a:cxn ang="f129">
                  <a:pos x="f164" y="f165"/>
                </a:cxn>
                <a:cxn ang="f129">
                  <a:pos x="f164" y="f165"/>
                </a:cxn>
              </a:cxnLst>
              <a:rect l="f160" t="f163" r="f161" b="f162"/>
              <a:pathLst>
                <a:path w="325" h="309">
                  <a:moveTo>
                    <a:pt x="f8" y="f9"/>
                  </a:moveTo>
                  <a:cubicBezTo>
                    <a:pt x="f8" y="f9"/>
                    <a:pt x="f10" y="f11"/>
                    <a:pt x="f12" y="f13"/>
                  </a:cubicBezTo>
                  <a:cubicBezTo>
                    <a:pt x="f6" y="f14"/>
                    <a:pt x="f15" y="f16"/>
                    <a:pt x="f15" y="f16"/>
                  </a:cubicBezTo>
                  <a:cubicBezTo>
                    <a:pt x="f17" y="f18"/>
                    <a:pt x="f17" y="f18"/>
                    <a:pt x="f17" y="f18"/>
                  </a:cubicBezTo>
                  <a:cubicBezTo>
                    <a:pt x="f17" y="f18"/>
                    <a:pt x="f19" y="f20"/>
                    <a:pt x="f21" y="f22"/>
                  </a:cubicBezTo>
                  <a:cubicBezTo>
                    <a:pt x="f23" y="f24"/>
                    <a:pt x="f25" y="f26"/>
                    <a:pt x="f25" y="f26"/>
                  </a:cubicBezTo>
                  <a:cubicBezTo>
                    <a:pt x="f25" y="f26"/>
                    <a:pt x="f27" y="f28"/>
                    <a:pt x="f29" y="f30"/>
                  </a:cubicBezTo>
                  <a:cubicBezTo>
                    <a:pt x="f31" y="f32"/>
                    <a:pt x="f33" y="f34"/>
                    <a:pt x="f35" y="f24"/>
                  </a:cubicBezTo>
                  <a:cubicBezTo>
                    <a:pt x="f36" y="f37"/>
                    <a:pt x="f38" y="f5"/>
                    <a:pt x="f38" y="f5"/>
                  </a:cubicBezTo>
                  <a:cubicBezTo>
                    <a:pt x="f39" y="f40"/>
                    <a:pt x="f39" y="f40"/>
                    <a:pt x="f39" y="f40"/>
                  </a:cubicBezTo>
                  <a:cubicBezTo>
                    <a:pt x="f5" y="f8"/>
                    <a:pt x="f5" y="f8"/>
                    <a:pt x="f5" y="f8"/>
                  </a:cubicBezTo>
                  <a:cubicBezTo>
                    <a:pt x="f5" y="f8"/>
                    <a:pt x="f41" y="f42"/>
                    <a:pt x="f43" y="f44"/>
                  </a:cubicBezTo>
                  <a:cubicBezTo>
                    <a:pt x="f45" y="f46"/>
                    <a:pt x="f47" y="f48"/>
                    <a:pt x="f47" y="f48"/>
                  </a:cubicBezTo>
                  <a:cubicBezTo>
                    <a:pt x="f47" y="f48"/>
                    <a:pt x="f49" y="f50"/>
                    <a:pt x="f51" y="f52"/>
                  </a:cubicBezTo>
                  <a:cubicBezTo>
                    <a:pt x="f53" y="f7"/>
                    <a:pt x="f54" y="f55"/>
                    <a:pt x="f54" y="f55"/>
                  </a:cubicBezTo>
                  <a:cubicBezTo>
                    <a:pt x="f8" y="f9"/>
                    <a:pt x="f8" y="f9"/>
                    <a:pt x="f8" y="f9"/>
                  </a:cubicBezTo>
                  <a:cubicBezTo>
                    <a:pt x="f8" y="f9"/>
                    <a:pt x="f8" y="f9"/>
                    <a:pt x="f8" y="f9"/>
                  </a:cubicBezTo>
                  <a:close/>
                </a:path>
              </a:pathLst>
            </a:custGeom>
            <a:solidFill>
              <a:srgbClr val="FFF7D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59" name="Freeform 67">
              <a:extLst>
                <a:ext uri="{FF2B5EF4-FFF2-40B4-BE49-F238E27FC236}">
                  <a16:creationId xmlns:a16="http://schemas.microsoft.com/office/drawing/2014/main" id="{7AB53D0E-D068-4718-8F7C-BA4307EC58BD}"/>
                </a:ext>
              </a:extLst>
            </p:cNvPr>
            <p:cNvSpPr/>
            <p:nvPr/>
          </p:nvSpPr>
          <p:spPr>
            <a:xfrm flipH="1">
              <a:off x="10889772" y="3037783"/>
              <a:ext cx="870252" cy="906408"/>
            </a:xfrm>
            <a:custGeom>
              <a:avLst/>
              <a:gdLst>
                <a:gd name="f0" fmla="val 10800000"/>
                <a:gd name="f1" fmla="val 5400000"/>
                <a:gd name="f2" fmla="val 180"/>
                <a:gd name="f3" fmla="val w"/>
                <a:gd name="f4" fmla="val h"/>
                <a:gd name="f5" fmla="val 0"/>
                <a:gd name="f6" fmla="val 275"/>
                <a:gd name="f7" fmla="val 287"/>
                <a:gd name="f8" fmla="val 172"/>
                <a:gd name="f9" fmla="val 254"/>
                <a:gd name="f10" fmla="val 77"/>
                <a:gd name="f11" fmla="val 55"/>
                <a:gd name="f12" fmla="val 249"/>
                <a:gd name="f13" fmla="val 84"/>
                <a:gd name="f14" fmla="val 108"/>
                <a:gd name="f15" fmla="val 232"/>
                <a:gd name="f16" fmla="val 17"/>
                <a:gd name="f17" fmla="val 204"/>
                <a:gd name="f18" fmla="val 156"/>
                <a:gd name="f19" fmla="val 39"/>
                <a:gd name="f20" fmla="val 163"/>
                <a:gd name="f21" fmla="val 117"/>
                <a:gd name="f22" fmla="val 164"/>
                <a:gd name="f23" fmla="val 81"/>
                <a:gd name="f24" fmla="val 58"/>
                <a:gd name="f25" fmla="val 49"/>
                <a:gd name="f26" fmla="val 99"/>
                <a:gd name="f27" fmla="val 178"/>
                <a:gd name="f28" fmla="val 125"/>
                <a:gd name="f29" fmla="val 200"/>
                <a:gd name="f30" fmla="val 111"/>
                <a:gd name="f31" fmla="val 227"/>
                <a:gd name="f32" fmla="val 52"/>
                <a:gd name="f33" fmla="val 25"/>
                <a:gd name="f34" fmla="val 273"/>
                <a:gd name="f35" fmla="val 93"/>
                <a:gd name="f36" fmla="val 224"/>
                <a:gd name="f37" fmla="val 189"/>
                <a:gd name="f38" fmla="val 218"/>
                <a:gd name="f39" fmla="val 197"/>
                <a:gd name="f40" fmla="val 242"/>
                <a:gd name="f41" fmla="val 195"/>
                <a:gd name="f42" fmla="val 259"/>
                <a:gd name="f43" fmla="val 160"/>
                <a:gd name="f44" fmla="val 219"/>
                <a:gd name="f45" fmla="val 237"/>
                <a:gd name="f46" fmla="val 176"/>
                <a:gd name="f47" fmla="+- 0 0 -90"/>
                <a:gd name="f48" fmla="*/ f3 1 275"/>
                <a:gd name="f49" fmla="*/ f4 1 287"/>
                <a:gd name="f50" fmla="+- f7 0 f5"/>
                <a:gd name="f51" fmla="+- f6 0 f5"/>
                <a:gd name="f52" fmla="*/ f47 f0 1"/>
                <a:gd name="f53" fmla="*/ f51 1 275"/>
                <a:gd name="f54" fmla="*/ f50 1 287"/>
                <a:gd name="f55" fmla="*/ 172 f51 1"/>
                <a:gd name="f56" fmla="*/ 254 f50 1"/>
                <a:gd name="f57" fmla="*/ 55 f51 1"/>
                <a:gd name="f58" fmla="*/ 249 f50 1"/>
                <a:gd name="f59" fmla="*/ 108 f51 1"/>
                <a:gd name="f60" fmla="*/ 232 f50 1"/>
                <a:gd name="f61" fmla="*/ 0 f51 1"/>
                <a:gd name="f62" fmla="*/ 156 f50 1"/>
                <a:gd name="f63" fmla="*/ 117 f51 1"/>
                <a:gd name="f64" fmla="*/ 164 f50 1"/>
                <a:gd name="f65" fmla="*/ 49 f51 1"/>
                <a:gd name="f66" fmla="*/ 0 f50 1"/>
                <a:gd name="f67" fmla="*/ 178 f51 1"/>
                <a:gd name="f68" fmla="*/ 125 f50 1"/>
                <a:gd name="f69" fmla="*/ 232 f51 1"/>
                <a:gd name="f70" fmla="*/ 25 f50 1"/>
                <a:gd name="f71" fmla="*/ 218 f51 1"/>
                <a:gd name="f72" fmla="*/ 197 f50 1"/>
                <a:gd name="f73" fmla="*/ 275 f51 1"/>
                <a:gd name="f74" fmla="*/ 160 f50 1"/>
                <a:gd name="f75" fmla="*/ 176 f51 1"/>
                <a:gd name="f76" fmla="*/ f52 1 f2"/>
                <a:gd name="f77" fmla="*/ f55 1 275"/>
                <a:gd name="f78" fmla="*/ f56 1 287"/>
                <a:gd name="f79" fmla="*/ f57 1 275"/>
                <a:gd name="f80" fmla="*/ f58 1 287"/>
                <a:gd name="f81" fmla="*/ f59 1 275"/>
                <a:gd name="f82" fmla="*/ f60 1 287"/>
                <a:gd name="f83" fmla="*/ f61 1 275"/>
                <a:gd name="f84" fmla="*/ f62 1 287"/>
                <a:gd name="f85" fmla="*/ f63 1 275"/>
                <a:gd name="f86" fmla="*/ f64 1 287"/>
                <a:gd name="f87" fmla="*/ f65 1 275"/>
                <a:gd name="f88" fmla="*/ f66 1 287"/>
                <a:gd name="f89" fmla="*/ f67 1 275"/>
                <a:gd name="f90" fmla="*/ f68 1 287"/>
                <a:gd name="f91" fmla="*/ f69 1 275"/>
                <a:gd name="f92" fmla="*/ f70 1 287"/>
                <a:gd name="f93" fmla="*/ f71 1 275"/>
                <a:gd name="f94" fmla="*/ f72 1 287"/>
                <a:gd name="f95" fmla="*/ f73 1 275"/>
                <a:gd name="f96" fmla="*/ f74 1 287"/>
                <a:gd name="f97" fmla="*/ f75 1 275"/>
                <a:gd name="f98" fmla="*/ 0 1 f53"/>
                <a:gd name="f99" fmla="*/ f6 1 f53"/>
                <a:gd name="f100" fmla="*/ 0 1 f54"/>
                <a:gd name="f101" fmla="*/ f7 1 f54"/>
                <a:gd name="f102" fmla="+- f76 0 f1"/>
                <a:gd name="f103" fmla="*/ f77 1 f53"/>
                <a:gd name="f104" fmla="*/ f78 1 f54"/>
                <a:gd name="f105" fmla="*/ f79 1 f53"/>
                <a:gd name="f106" fmla="*/ f80 1 f54"/>
                <a:gd name="f107" fmla="*/ f81 1 f53"/>
                <a:gd name="f108" fmla="*/ f82 1 f54"/>
                <a:gd name="f109" fmla="*/ f83 1 f53"/>
                <a:gd name="f110" fmla="*/ f84 1 f54"/>
                <a:gd name="f111" fmla="*/ f85 1 f53"/>
                <a:gd name="f112" fmla="*/ f86 1 f54"/>
                <a:gd name="f113" fmla="*/ f87 1 f53"/>
                <a:gd name="f114" fmla="*/ f88 1 f54"/>
                <a:gd name="f115" fmla="*/ f89 1 f53"/>
                <a:gd name="f116" fmla="*/ f90 1 f54"/>
                <a:gd name="f117" fmla="*/ f91 1 f53"/>
                <a:gd name="f118" fmla="*/ f92 1 f54"/>
                <a:gd name="f119" fmla="*/ f93 1 f53"/>
                <a:gd name="f120" fmla="*/ f94 1 f54"/>
                <a:gd name="f121" fmla="*/ f95 1 f53"/>
                <a:gd name="f122" fmla="*/ f96 1 f54"/>
                <a:gd name="f123" fmla="*/ f97 1 f53"/>
                <a:gd name="f124" fmla="*/ f98 f48 1"/>
                <a:gd name="f125" fmla="*/ f99 f48 1"/>
                <a:gd name="f126" fmla="*/ f101 f49 1"/>
                <a:gd name="f127" fmla="*/ f100 f49 1"/>
                <a:gd name="f128" fmla="*/ f103 f48 1"/>
                <a:gd name="f129" fmla="*/ f104 f49 1"/>
                <a:gd name="f130" fmla="*/ f105 f48 1"/>
                <a:gd name="f131" fmla="*/ f106 f49 1"/>
                <a:gd name="f132" fmla="*/ f107 f48 1"/>
                <a:gd name="f133" fmla="*/ f108 f49 1"/>
                <a:gd name="f134" fmla="*/ f109 f48 1"/>
                <a:gd name="f135" fmla="*/ f110 f49 1"/>
                <a:gd name="f136" fmla="*/ f111 f48 1"/>
                <a:gd name="f137" fmla="*/ f112 f49 1"/>
                <a:gd name="f138" fmla="*/ f113 f48 1"/>
                <a:gd name="f139" fmla="*/ f114 f49 1"/>
                <a:gd name="f140" fmla="*/ f115 f48 1"/>
                <a:gd name="f141" fmla="*/ f116 f49 1"/>
                <a:gd name="f142" fmla="*/ f117 f48 1"/>
                <a:gd name="f143" fmla="*/ f118 f49 1"/>
                <a:gd name="f144" fmla="*/ f119 f48 1"/>
                <a:gd name="f145" fmla="*/ f120 f49 1"/>
                <a:gd name="f146" fmla="*/ f121 f48 1"/>
                <a:gd name="f147" fmla="*/ f122 f49 1"/>
                <a:gd name="f148" fmla="*/ f123 f48 1"/>
              </a:gdLst>
              <a:ahLst/>
              <a:cxnLst>
                <a:cxn ang="3cd4">
                  <a:pos x="hc" y="t"/>
                </a:cxn>
                <a:cxn ang="0">
                  <a:pos x="r" y="vc"/>
                </a:cxn>
                <a:cxn ang="cd4">
                  <a:pos x="hc" y="b"/>
                </a:cxn>
                <a:cxn ang="cd2">
                  <a:pos x="l" y="vc"/>
                </a:cxn>
                <a:cxn ang="f102">
                  <a:pos x="f128" y="f129"/>
                </a:cxn>
                <a:cxn ang="f102">
                  <a:pos x="f130" y="f131"/>
                </a:cxn>
                <a:cxn ang="f102">
                  <a:pos x="f132" y="f133"/>
                </a:cxn>
                <a:cxn ang="f102">
                  <a:pos x="f134" y="f135"/>
                </a:cxn>
                <a:cxn ang="f102">
                  <a:pos x="f136" y="f137"/>
                </a:cxn>
                <a:cxn ang="f102">
                  <a:pos x="f138" y="f139"/>
                </a:cxn>
                <a:cxn ang="f102">
                  <a:pos x="f140" y="f141"/>
                </a:cxn>
                <a:cxn ang="f102">
                  <a:pos x="f142" y="f143"/>
                </a:cxn>
                <a:cxn ang="f102">
                  <a:pos x="f144" y="f145"/>
                </a:cxn>
                <a:cxn ang="f102">
                  <a:pos x="f146" y="f147"/>
                </a:cxn>
                <a:cxn ang="f102">
                  <a:pos x="f148" y="f129"/>
                </a:cxn>
                <a:cxn ang="f102">
                  <a:pos x="f128" y="f129"/>
                </a:cxn>
                <a:cxn ang="f102">
                  <a:pos x="f128" y="f129"/>
                </a:cxn>
              </a:cxnLst>
              <a:rect l="f124" t="f127" r="f125" b="f126"/>
              <a:pathLst>
                <a:path w="275" h="287">
                  <a:moveTo>
                    <a:pt x="f8" y="f9"/>
                  </a:moveTo>
                  <a:cubicBezTo>
                    <a:pt x="f8" y="f9"/>
                    <a:pt x="f10" y="f7"/>
                    <a:pt x="f11" y="f12"/>
                  </a:cubicBezTo>
                  <a:cubicBezTo>
                    <a:pt x="f13" y="f9"/>
                    <a:pt x="f14" y="f15"/>
                    <a:pt x="f14" y="f15"/>
                  </a:cubicBezTo>
                  <a:cubicBezTo>
                    <a:pt x="f14" y="f15"/>
                    <a:pt x="f16" y="f17"/>
                    <a:pt x="f5" y="f18"/>
                  </a:cubicBezTo>
                  <a:cubicBezTo>
                    <a:pt x="f19" y="f20"/>
                    <a:pt x="f21" y="f22"/>
                    <a:pt x="f21" y="f22"/>
                  </a:cubicBezTo>
                  <a:cubicBezTo>
                    <a:pt x="f21" y="f22"/>
                    <a:pt x="f23" y="f24"/>
                    <a:pt x="f25" y="f5"/>
                  </a:cubicBezTo>
                  <a:cubicBezTo>
                    <a:pt x="f26" y="f16"/>
                    <a:pt x="f18" y="f23"/>
                    <a:pt x="f27" y="f28"/>
                  </a:cubicBezTo>
                  <a:cubicBezTo>
                    <a:pt x="f29" y="f30"/>
                    <a:pt x="f31" y="f32"/>
                    <a:pt x="f15" y="f33"/>
                  </a:cubicBezTo>
                  <a:cubicBezTo>
                    <a:pt x="f34" y="f35"/>
                    <a:pt x="f36" y="f37"/>
                    <a:pt x="f38" y="f39"/>
                  </a:cubicBezTo>
                  <a:cubicBezTo>
                    <a:pt x="f40" y="f41"/>
                    <a:pt x="f42" y="f27"/>
                    <a:pt x="f6" y="f43"/>
                  </a:cubicBezTo>
                  <a:cubicBezTo>
                    <a:pt x="f34" y="f29"/>
                    <a:pt x="f44" y="f45"/>
                    <a:pt x="f46" y="f9"/>
                  </a:cubicBezTo>
                  <a:cubicBezTo>
                    <a:pt x="f8" y="f9"/>
                    <a:pt x="f8" y="f9"/>
                    <a:pt x="f8" y="f9"/>
                  </a:cubicBezTo>
                  <a:cubicBezTo>
                    <a:pt x="f8" y="f9"/>
                    <a:pt x="f8" y="f9"/>
                    <a:pt x="f8" y="f9"/>
                  </a:cubicBezTo>
                  <a:close/>
                </a:path>
              </a:pathLst>
            </a:custGeom>
            <a:solidFill>
              <a:srgbClr val="AFAF51"/>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60" name="Freeform 68">
              <a:extLst>
                <a:ext uri="{FF2B5EF4-FFF2-40B4-BE49-F238E27FC236}">
                  <a16:creationId xmlns:a16="http://schemas.microsoft.com/office/drawing/2014/main" id="{3C55667B-6D6F-4D92-8387-4D9803609579}"/>
                </a:ext>
              </a:extLst>
            </p:cNvPr>
            <p:cNvSpPr/>
            <p:nvPr/>
          </p:nvSpPr>
          <p:spPr>
            <a:xfrm flipH="1">
              <a:off x="11165573" y="3230584"/>
              <a:ext cx="283838" cy="574371"/>
            </a:xfrm>
            <a:custGeom>
              <a:avLst/>
              <a:gdLst>
                <a:gd name="f0" fmla="val 10800000"/>
                <a:gd name="f1" fmla="val 5400000"/>
                <a:gd name="f2" fmla="val 180"/>
                <a:gd name="f3" fmla="val w"/>
                <a:gd name="f4" fmla="val h"/>
                <a:gd name="f5" fmla="val 0"/>
                <a:gd name="f6" fmla="val 90"/>
                <a:gd name="f7" fmla="val 182"/>
                <a:gd name="f8" fmla="val 75"/>
                <a:gd name="f9" fmla="val 79"/>
                <a:gd name="f10" fmla="val 111"/>
                <a:gd name="f11" fmla="val 16"/>
                <a:gd name="f12" fmla="val 12"/>
                <a:gd name="f13" fmla="val 121"/>
                <a:gd name="f14" fmla="+- 0 0 -90"/>
                <a:gd name="f15" fmla="*/ f3 1 90"/>
                <a:gd name="f16" fmla="*/ f4 1 182"/>
                <a:gd name="f17" fmla="+- f7 0 f5"/>
                <a:gd name="f18" fmla="+- f6 0 f5"/>
                <a:gd name="f19" fmla="*/ f14 f0 1"/>
                <a:gd name="f20" fmla="*/ f18 1 90"/>
                <a:gd name="f21" fmla="*/ f17 1 182"/>
                <a:gd name="f22" fmla="*/ 75 f18 1"/>
                <a:gd name="f23" fmla="*/ 182 f17 1"/>
                <a:gd name="f24" fmla="*/ 0 f18 1"/>
                <a:gd name="f25" fmla="*/ 0 f17 1"/>
                <a:gd name="f26" fmla="*/ f19 1 f2"/>
                <a:gd name="f27" fmla="*/ f22 1 90"/>
                <a:gd name="f28" fmla="*/ f23 1 182"/>
                <a:gd name="f29" fmla="*/ f24 1 90"/>
                <a:gd name="f30" fmla="*/ f25 1 182"/>
                <a:gd name="f31" fmla="*/ 0 1 f20"/>
                <a:gd name="f32" fmla="*/ f6 1 f20"/>
                <a:gd name="f33" fmla="*/ 0 1 f21"/>
                <a:gd name="f34" fmla="*/ f7 1 f21"/>
                <a:gd name="f35" fmla="+- f26 0 f1"/>
                <a:gd name="f36" fmla="*/ f27 1 f20"/>
                <a:gd name="f37" fmla="*/ f28 1 f21"/>
                <a:gd name="f38" fmla="*/ f29 1 f20"/>
                <a:gd name="f39" fmla="*/ f30 1 f21"/>
                <a:gd name="f40" fmla="*/ f31 f15 1"/>
                <a:gd name="f41" fmla="*/ f32 f15 1"/>
                <a:gd name="f42" fmla="*/ f34 f16 1"/>
                <a:gd name="f43" fmla="*/ f33 f16 1"/>
                <a:gd name="f44" fmla="*/ f36 f15 1"/>
                <a:gd name="f45" fmla="*/ f37 f16 1"/>
                <a:gd name="f46" fmla="*/ f38 f15 1"/>
                <a:gd name="f47" fmla="*/ f39 f16 1"/>
              </a:gdLst>
              <a:ahLst/>
              <a:cxnLst>
                <a:cxn ang="3cd4">
                  <a:pos x="hc" y="t"/>
                </a:cxn>
                <a:cxn ang="0">
                  <a:pos x="r" y="vc"/>
                </a:cxn>
                <a:cxn ang="cd4">
                  <a:pos x="hc" y="b"/>
                </a:cxn>
                <a:cxn ang="cd2">
                  <a:pos x="l" y="vc"/>
                </a:cxn>
                <a:cxn ang="f35">
                  <a:pos x="f44" y="f45"/>
                </a:cxn>
                <a:cxn ang="f35">
                  <a:pos x="f46" y="f47"/>
                </a:cxn>
                <a:cxn ang="f35">
                  <a:pos x="f44" y="f45"/>
                </a:cxn>
              </a:cxnLst>
              <a:rect l="f40" t="f43" r="f41" b="f42"/>
              <a:pathLst>
                <a:path w="90" h="182">
                  <a:moveTo>
                    <a:pt x="f8" y="f7"/>
                  </a:moveTo>
                  <a:cubicBezTo>
                    <a:pt x="f8" y="f7"/>
                    <a:pt x="f9" y="f10"/>
                    <a:pt x="f5" y="f5"/>
                  </a:cubicBezTo>
                  <a:cubicBezTo>
                    <a:pt x="f11" y="f12"/>
                    <a:pt x="f6" y="f13"/>
                    <a:pt x="f8" y="f7"/>
                  </a:cubicBezTo>
                  <a:close/>
                </a:path>
              </a:pathLst>
            </a:custGeom>
            <a:solidFill>
              <a:srgbClr val="70873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61" name="Freeform 69">
              <a:extLst>
                <a:ext uri="{FF2B5EF4-FFF2-40B4-BE49-F238E27FC236}">
                  <a16:creationId xmlns:a16="http://schemas.microsoft.com/office/drawing/2014/main" id="{93F951EF-179C-476E-8FF8-0BC1A7A17FCD}"/>
                </a:ext>
              </a:extLst>
            </p:cNvPr>
            <p:cNvSpPr/>
            <p:nvPr/>
          </p:nvSpPr>
          <p:spPr>
            <a:xfrm flipH="1">
              <a:off x="11029017" y="3280117"/>
              <a:ext cx="171376" cy="376220"/>
            </a:xfrm>
            <a:custGeom>
              <a:avLst/>
              <a:gdLst>
                <a:gd name="f0" fmla="val 10800000"/>
                <a:gd name="f1" fmla="val 5400000"/>
                <a:gd name="f2" fmla="val 180"/>
                <a:gd name="f3" fmla="val w"/>
                <a:gd name="f4" fmla="val h"/>
                <a:gd name="f5" fmla="val 0"/>
                <a:gd name="f6" fmla="val 54"/>
                <a:gd name="f7" fmla="val 119"/>
                <a:gd name="f8" fmla="val 36"/>
                <a:gd name="f9" fmla="val 88"/>
                <a:gd name="f10" fmla="val 52"/>
                <a:gd name="f11" fmla="val 14"/>
                <a:gd name="f12" fmla="val 99"/>
                <a:gd name="f13" fmla="+- 0 0 -90"/>
                <a:gd name="f14" fmla="*/ f3 1 54"/>
                <a:gd name="f15" fmla="*/ f4 1 119"/>
                <a:gd name="f16" fmla="+- f7 0 f5"/>
                <a:gd name="f17" fmla="+- f6 0 f5"/>
                <a:gd name="f18" fmla="*/ f13 f0 1"/>
                <a:gd name="f19" fmla="*/ f17 1 54"/>
                <a:gd name="f20" fmla="*/ f16 1 119"/>
                <a:gd name="f21" fmla="*/ 0 f17 1"/>
                <a:gd name="f22" fmla="*/ 119 f16 1"/>
                <a:gd name="f23" fmla="*/ 52 f17 1"/>
                <a:gd name="f24" fmla="*/ 0 f16 1"/>
                <a:gd name="f25" fmla="*/ f18 1 f2"/>
                <a:gd name="f26" fmla="*/ f21 1 54"/>
                <a:gd name="f27" fmla="*/ f22 1 119"/>
                <a:gd name="f28" fmla="*/ f23 1 54"/>
                <a:gd name="f29" fmla="*/ f24 1 119"/>
                <a:gd name="f30" fmla="*/ 0 1 f19"/>
                <a:gd name="f31" fmla="*/ f6 1 f19"/>
                <a:gd name="f32" fmla="*/ 0 1 f20"/>
                <a:gd name="f33" fmla="*/ f7 1 f20"/>
                <a:gd name="f34" fmla="+- f25 0 f1"/>
                <a:gd name="f35" fmla="*/ f26 1 f19"/>
                <a:gd name="f36" fmla="*/ f27 1 f20"/>
                <a:gd name="f37" fmla="*/ f28 1 f19"/>
                <a:gd name="f38" fmla="*/ f29 1 f20"/>
                <a:gd name="f39" fmla="*/ f30 f14 1"/>
                <a:gd name="f40" fmla="*/ f31 f14 1"/>
                <a:gd name="f41" fmla="*/ f33 f15 1"/>
                <a:gd name="f42" fmla="*/ f32 f15 1"/>
                <a:gd name="f43" fmla="*/ f35 f14 1"/>
                <a:gd name="f44" fmla="*/ f36 f15 1"/>
                <a:gd name="f45" fmla="*/ f37 f14 1"/>
                <a:gd name="f46" fmla="*/ f38 f15 1"/>
              </a:gdLst>
              <a:ahLst/>
              <a:cxnLst>
                <a:cxn ang="3cd4">
                  <a:pos x="hc" y="t"/>
                </a:cxn>
                <a:cxn ang="0">
                  <a:pos x="r" y="vc"/>
                </a:cxn>
                <a:cxn ang="cd4">
                  <a:pos x="hc" y="b"/>
                </a:cxn>
                <a:cxn ang="cd2">
                  <a:pos x="l" y="vc"/>
                </a:cxn>
                <a:cxn ang="f34">
                  <a:pos x="f43" y="f44"/>
                </a:cxn>
                <a:cxn ang="f34">
                  <a:pos x="f45" y="f46"/>
                </a:cxn>
                <a:cxn ang="f34">
                  <a:pos x="f43" y="f44"/>
                </a:cxn>
              </a:cxnLst>
              <a:rect l="f39" t="f42" r="f40" b="f41"/>
              <a:pathLst>
                <a:path w="54" h="119">
                  <a:moveTo>
                    <a:pt x="f5" y="f7"/>
                  </a:moveTo>
                  <a:cubicBezTo>
                    <a:pt x="f5" y="f7"/>
                    <a:pt x="f8" y="f9"/>
                    <a:pt x="f10" y="f5"/>
                  </a:cubicBezTo>
                  <a:cubicBezTo>
                    <a:pt x="f6" y="f11"/>
                    <a:pt x="f8" y="f12"/>
                    <a:pt x="f5" y="f7"/>
                  </a:cubicBezTo>
                  <a:close/>
                </a:path>
              </a:pathLst>
            </a:custGeom>
            <a:solidFill>
              <a:srgbClr val="70873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62" name="Freeform 70">
              <a:extLst>
                <a:ext uri="{FF2B5EF4-FFF2-40B4-BE49-F238E27FC236}">
                  <a16:creationId xmlns:a16="http://schemas.microsoft.com/office/drawing/2014/main" id="{44320DCF-4E38-4DEF-B5C4-54A5E8C728F3}"/>
                </a:ext>
              </a:extLst>
            </p:cNvPr>
            <p:cNvSpPr/>
            <p:nvPr/>
          </p:nvSpPr>
          <p:spPr>
            <a:xfrm flipH="1">
              <a:off x="10940649" y="3634913"/>
              <a:ext cx="218230" cy="135221"/>
            </a:xfrm>
            <a:custGeom>
              <a:avLst/>
              <a:gdLst>
                <a:gd name="f0" fmla="val 10800000"/>
                <a:gd name="f1" fmla="val 5400000"/>
                <a:gd name="f2" fmla="val 180"/>
                <a:gd name="f3" fmla="val w"/>
                <a:gd name="f4" fmla="val h"/>
                <a:gd name="f5" fmla="val 0"/>
                <a:gd name="f6" fmla="val 69"/>
                <a:gd name="f7" fmla="val 43"/>
                <a:gd name="f8" fmla="val 40"/>
                <a:gd name="f9" fmla="val 29"/>
                <a:gd name="f10" fmla="val 38"/>
                <a:gd name="f11" fmla="val 65"/>
                <a:gd name="f12" fmla="val 7"/>
                <a:gd name="f13" fmla="val 25"/>
                <a:gd name="f14" fmla="+- 0 0 -90"/>
                <a:gd name="f15" fmla="*/ f3 1 69"/>
                <a:gd name="f16" fmla="*/ f4 1 43"/>
                <a:gd name="f17" fmla="+- f7 0 f5"/>
                <a:gd name="f18" fmla="+- f6 0 f5"/>
                <a:gd name="f19" fmla="*/ f14 f0 1"/>
                <a:gd name="f20" fmla="*/ f18 1 69"/>
                <a:gd name="f21" fmla="*/ f17 1 43"/>
                <a:gd name="f22" fmla="*/ 0 f18 1"/>
                <a:gd name="f23" fmla="*/ 40 f17 1"/>
                <a:gd name="f24" fmla="*/ 69 f18 1"/>
                <a:gd name="f25" fmla="*/ 0 f17 1"/>
                <a:gd name="f26" fmla="*/ f19 1 f2"/>
                <a:gd name="f27" fmla="*/ f22 1 69"/>
                <a:gd name="f28" fmla="*/ f23 1 43"/>
                <a:gd name="f29" fmla="*/ f24 1 69"/>
                <a:gd name="f30" fmla="*/ f25 1 43"/>
                <a:gd name="f31" fmla="*/ 0 1 f20"/>
                <a:gd name="f32" fmla="*/ f6 1 f20"/>
                <a:gd name="f33" fmla="*/ 0 1 f21"/>
                <a:gd name="f34" fmla="*/ f7 1 f21"/>
                <a:gd name="f35" fmla="+- f26 0 f1"/>
                <a:gd name="f36" fmla="*/ f27 1 f20"/>
                <a:gd name="f37" fmla="*/ f28 1 f21"/>
                <a:gd name="f38" fmla="*/ f29 1 f20"/>
                <a:gd name="f39" fmla="*/ f30 1 f21"/>
                <a:gd name="f40" fmla="*/ f31 f15 1"/>
                <a:gd name="f41" fmla="*/ f32 f15 1"/>
                <a:gd name="f42" fmla="*/ f34 f16 1"/>
                <a:gd name="f43" fmla="*/ f33 f16 1"/>
                <a:gd name="f44" fmla="*/ f36 f15 1"/>
                <a:gd name="f45" fmla="*/ f37 f16 1"/>
                <a:gd name="f46" fmla="*/ f38 f15 1"/>
                <a:gd name="f47" fmla="*/ f39 f16 1"/>
              </a:gdLst>
              <a:ahLst/>
              <a:cxnLst>
                <a:cxn ang="3cd4">
                  <a:pos x="hc" y="t"/>
                </a:cxn>
                <a:cxn ang="0">
                  <a:pos x="r" y="vc"/>
                </a:cxn>
                <a:cxn ang="cd4">
                  <a:pos x="hc" y="b"/>
                </a:cxn>
                <a:cxn ang="cd2">
                  <a:pos x="l" y="vc"/>
                </a:cxn>
                <a:cxn ang="f35">
                  <a:pos x="f44" y="f45"/>
                </a:cxn>
                <a:cxn ang="f35">
                  <a:pos x="f46" y="f47"/>
                </a:cxn>
                <a:cxn ang="f35">
                  <a:pos x="f44" y="f45"/>
                </a:cxn>
              </a:cxnLst>
              <a:rect l="f40" t="f43" r="f41" b="f42"/>
              <a:pathLst>
                <a:path w="69" h="43">
                  <a:moveTo>
                    <a:pt x="f5" y="f8"/>
                  </a:moveTo>
                  <a:cubicBezTo>
                    <a:pt x="f5" y="f8"/>
                    <a:pt x="f9" y="f10"/>
                    <a:pt x="f6" y="f5"/>
                  </a:cubicBezTo>
                  <a:cubicBezTo>
                    <a:pt x="f11" y="f12"/>
                    <a:pt x="f13" y="f7"/>
                    <a:pt x="f5" y="f8"/>
                  </a:cubicBezTo>
                  <a:close/>
                </a:path>
              </a:pathLst>
            </a:custGeom>
            <a:solidFill>
              <a:srgbClr val="70873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63" name="Freeform 71">
              <a:extLst>
                <a:ext uri="{FF2B5EF4-FFF2-40B4-BE49-F238E27FC236}">
                  <a16:creationId xmlns:a16="http://schemas.microsoft.com/office/drawing/2014/main" id="{80FE4E96-EDDE-4244-ABF1-5CE7676FBD91}"/>
                </a:ext>
              </a:extLst>
            </p:cNvPr>
            <p:cNvSpPr/>
            <p:nvPr/>
          </p:nvSpPr>
          <p:spPr>
            <a:xfrm flipH="1">
              <a:off x="11237875" y="3774158"/>
              <a:ext cx="236975" cy="78995"/>
            </a:xfrm>
            <a:custGeom>
              <a:avLst/>
              <a:gdLst>
                <a:gd name="f0" fmla="val 10800000"/>
                <a:gd name="f1" fmla="val 5400000"/>
                <a:gd name="f2" fmla="val 180"/>
                <a:gd name="f3" fmla="val w"/>
                <a:gd name="f4" fmla="val h"/>
                <a:gd name="f5" fmla="val 0"/>
                <a:gd name="f6" fmla="val 75"/>
                <a:gd name="f7" fmla="val 25"/>
                <a:gd name="f8" fmla="val 54"/>
                <a:gd name="f9" fmla="val 20"/>
                <a:gd name="f10" fmla="val 23"/>
                <a:gd name="f11" fmla="val 7"/>
                <a:gd name="f12" fmla="val 60"/>
                <a:gd name="f13" fmla="val 21"/>
                <a:gd name="f14" fmla="+- 0 0 -90"/>
                <a:gd name="f15" fmla="*/ f3 1 75"/>
                <a:gd name="f16" fmla="*/ f4 1 25"/>
                <a:gd name="f17" fmla="+- f7 0 f5"/>
                <a:gd name="f18" fmla="+- f6 0 f5"/>
                <a:gd name="f19" fmla="*/ f14 f0 1"/>
                <a:gd name="f20" fmla="*/ f18 1 75"/>
                <a:gd name="f21" fmla="*/ f17 1 25"/>
                <a:gd name="f22" fmla="*/ 75 f18 1"/>
                <a:gd name="f23" fmla="*/ 0 f17 1"/>
                <a:gd name="f24" fmla="*/ 0 f18 1"/>
                <a:gd name="f25" fmla="*/ 23 f17 1"/>
                <a:gd name="f26" fmla="*/ f19 1 f2"/>
                <a:gd name="f27" fmla="*/ f22 1 75"/>
                <a:gd name="f28" fmla="*/ f23 1 25"/>
                <a:gd name="f29" fmla="*/ f24 1 75"/>
                <a:gd name="f30" fmla="*/ f25 1 25"/>
                <a:gd name="f31" fmla="*/ 0 1 f20"/>
                <a:gd name="f32" fmla="*/ f6 1 f20"/>
                <a:gd name="f33" fmla="*/ 0 1 f21"/>
                <a:gd name="f34" fmla="*/ f7 1 f21"/>
                <a:gd name="f35" fmla="+- f26 0 f1"/>
                <a:gd name="f36" fmla="*/ f27 1 f20"/>
                <a:gd name="f37" fmla="*/ f28 1 f21"/>
                <a:gd name="f38" fmla="*/ f29 1 f20"/>
                <a:gd name="f39" fmla="*/ f30 1 f21"/>
                <a:gd name="f40" fmla="*/ f31 f15 1"/>
                <a:gd name="f41" fmla="*/ f32 f15 1"/>
                <a:gd name="f42" fmla="*/ f34 f16 1"/>
                <a:gd name="f43" fmla="*/ f33 f16 1"/>
                <a:gd name="f44" fmla="*/ f36 f15 1"/>
                <a:gd name="f45" fmla="*/ f37 f16 1"/>
                <a:gd name="f46" fmla="*/ f38 f15 1"/>
                <a:gd name="f47" fmla="*/ f39 f16 1"/>
              </a:gdLst>
              <a:ahLst/>
              <a:cxnLst>
                <a:cxn ang="3cd4">
                  <a:pos x="hc" y="t"/>
                </a:cxn>
                <a:cxn ang="0">
                  <a:pos x="r" y="vc"/>
                </a:cxn>
                <a:cxn ang="cd4">
                  <a:pos x="hc" y="b"/>
                </a:cxn>
                <a:cxn ang="cd2">
                  <a:pos x="l" y="vc"/>
                </a:cxn>
                <a:cxn ang="f35">
                  <a:pos x="f44" y="f45"/>
                </a:cxn>
                <a:cxn ang="f35">
                  <a:pos x="f46" y="f47"/>
                </a:cxn>
                <a:cxn ang="f35">
                  <a:pos x="f44" y="f45"/>
                </a:cxn>
              </a:cxnLst>
              <a:rect l="f40" t="f43" r="f41" b="f42"/>
              <a:pathLst>
                <a:path w="75" h="25">
                  <a:moveTo>
                    <a:pt x="f6" y="f5"/>
                  </a:moveTo>
                  <a:cubicBezTo>
                    <a:pt x="f6" y="f5"/>
                    <a:pt x="f8" y="f9"/>
                    <a:pt x="f5" y="f10"/>
                  </a:cubicBezTo>
                  <a:cubicBezTo>
                    <a:pt x="f11" y="f7"/>
                    <a:pt x="f12" y="f13"/>
                    <a:pt x="f6" y="f5"/>
                  </a:cubicBezTo>
                  <a:close/>
                </a:path>
              </a:pathLst>
            </a:custGeom>
            <a:solidFill>
              <a:srgbClr val="70873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sp>
          <p:nvSpPr>
            <p:cNvPr id="64" name="Freeform 72">
              <a:extLst>
                <a:ext uri="{FF2B5EF4-FFF2-40B4-BE49-F238E27FC236}">
                  <a16:creationId xmlns:a16="http://schemas.microsoft.com/office/drawing/2014/main" id="{36673F85-69CA-4BF0-974C-654AD958AB26}"/>
                </a:ext>
              </a:extLst>
            </p:cNvPr>
            <p:cNvSpPr/>
            <p:nvPr/>
          </p:nvSpPr>
          <p:spPr>
            <a:xfrm flipH="1">
              <a:off x="11263314" y="3597423"/>
              <a:ext cx="401659" cy="148617"/>
            </a:xfrm>
            <a:custGeom>
              <a:avLst/>
              <a:gdLst>
                <a:gd name="f0" fmla="val 10800000"/>
                <a:gd name="f1" fmla="val 5400000"/>
                <a:gd name="f2" fmla="val 180"/>
                <a:gd name="f3" fmla="val w"/>
                <a:gd name="f4" fmla="val h"/>
                <a:gd name="f5" fmla="val 0"/>
                <a:gd name="f6" fmla="val 127"/>
                <a:gd name="f7" fmla="val 47"/>
                <a:gd name="f8" fmla="val 30"/>
                <a:gd name="f9" fmla="val 80"/>
                <a:gd name="f10" fmla="val 39"/>
                <a:gd name="f11" fmla="val 9"/>
                <a:gd name="f12" fmla="val 10"/>
                <a:gd name="f13" fmla="val 88"/>
                <a:gd name="f14" fmla="+- 0 0 -90"/>
                <a:gd name="f15" fmla="*/ f3 1 127"/>
                <a:gd name="f16" fmla="*/ f4 1 47"/>
                <a:gd name="f17" fmla="+- f7 0 f5"/>
                <a:gd name="f18" fmla="+- f6 0 f5"/>
                <a:gd name="f19" fmla="*/ f14 f0 1"/>
                <a:gd name="f20" fmla="*/ f18 1 127"/>
                <a:gd name="f21" fmla="*/ f17 1 47"/>
                <a:gd name="f22" fmla="*/ 127 f18 1"/>
                <a:gd name="f23" fmla="*/ 30 f17 1"/>
                <a:gd name="f24" fmla="*/ 0 f18 1"/>
                <a:gd name="f25" fmla="*/ 0 f17 1"/>
                <a:gd name="f26" fmla="*/ f19 1 f2"/>
                <a:gd name="f27" fmla="*/ f22 1 127"/>
                <a:gd name="f28" fmla="*/ f23 1 47"/>
                <a:gd name="f29" fmla="*/ f24 1 127"/>
                <a:gd name="f30" fmla="*/ f25 1 47"/>
                <a:gd name="f31" fmla="*/ 0 1 f20"/>
                <a:gd name="f32" fmla="*/ f6 1 f20"/>
                <a:gd name="f33" fmla="*/ 0 1 f21"/>
                <a:gd name="f34" fmla="*/ f7 1 f21"/>
                <a:gd name="f35" fmla="+- f26 0 f1"/>
                <a:gd name="f36" fmla="*/ f27 1 f20"/>
                <a:gd name="f37" fmla="*/ f28 1 f21"/>
                <a:gd name="f38" fmla="*/ f29 1 f20"/>
                <a:gd name="f39" fmla="*/ f30 1 f21"/>
                <a:gd name="f40" fmla="*/ f31 f15 1"/>
                <a:gd name="f41" fmla="*/ f32 f15 1"/>
                <a:gd name="f42" fmla="*/ f34 f16 1"/>
                <a:gd name="f43" fmla="*/ f33 f16 1"/>
                <a:gd name="f44" fmla="*/ f36 f15 1"/>
                <a:gd name="f45" fmla="*/ f37 f16 1"/>
                <a:gd name="f46" fmla="*/ f38 f15 1"/>
                <a:gd name="f47" fmla="*/ f39 f16 1"/>
              </a:gdLst>
              <a:ahLst/>
              <a:cxnLst>
                <a:cxn ang="3cd4">
                  <a:pos x="hc" y="t"/>
                </a:cxn>
                <a:cxn ang="0">
                  <a:pos x="r" y="vc"/>
                </a:cxn>
                <a:cxn ang="cd4">
                  <a:pos x="hc" y="b"/>
                </a:cxn>
                <a:cxn ang="cd2">
                  <a:pos x="l" y="vc"/>
                </a:cxn>
                <a:cxn ang="f35">
                  <a:pos x="f44" y="f45"/>
                </a:cxn>
                <a:cxn ang="f35">
                  <a:pos x="f46" y="f47"/>
                </a:cxn>
                <a:cxn ang="f35">
                  <a:pos x="f44" y="f45"/>
                </a:cxn>
              </a:cxnLst>
              <a:rect l="f40" t="f43" r="f41" b="f42"/>
              <a:pathLst>
                <a:path w="127" h="47">
                  <a:moveTo>
                    <a:pt x="f6" y="f8"/>
                  </a:moveTo>
                  <a:cubicBezTo>
                    <a:pt x="f6" y="f8"/>
                    <a:pt x="f9" y="f10"/>
                    <a:pt x="f5" y="f5"/>
                  </a:cubicBezTo>
                  <a:cubicBezTo>
                    <a:pt x="f11" y="f12"/>
                    <a:pt x="f13" y="f7"/>
                    <a:pt x="f6" y="f8"/>
                  </a:cubicBezTo>
                  <a:close/>
                </a:path>
              </a:pathLst>
            </a:custGeom>
            <a:solidFill>
              <a:srgbClr val="70873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mbria"/>
              </a:endParaRPr>
            </a:p>
          </p:txBody>
        </p:sp>
      </p:grpSp>
      <p:sp>
        <p:nvSpPr>
          <p:cNvPr id="65" name="Title Placeholder 1">
            <a:extLst>
              <a:ext uri="{FF2B5EF4-FFF2-40B4-BE49-F238E27FC236}">
                <a16:creationId xmlns:a16="http://schemas.microsoft.com/office/drawing/2014/main" id="{51ED3AF0-1A62-4ED8-9169-A8F5A4D5B0D7}"/>
              </a:ext>
            </a:extLst>
          </p:cNvPr>
          <p:cNvSpPr txBox="1">
            <a:spLocks noGrp="1"/>
          </p:cNvSpPr>
          <p:nvPr>
            <p:ph type="title"/>
          </p:nvPr>
        </p:nvSpPr>
        <p:spPr>
          <a:xfrm>
            <a:off x="1524003" y="78912"/>
            <a:ext cx="9133731" cy="1233425"/>
          </a:xfrm>
          <a:prstGeom prst="rect">
            <a:avLst/>
          </a:prstGeom>
          <a:noFill/>
          <a:ln>
            <a:noFill/>
          </a:ln>
        </p:spPr>
        <p:txBody>
          <a:bodyPr vert="horz" wrap="square" lIns="91440" tIns="45720" rIns="91440" bIns="45720" anchor="b" anchorCtr="0" compatLnSpc="1">
            <a:normAutofit/>
          </a:bodyPr>
          <a:lstStyle/>
          <a:p>
            <a:pPr lvl="0"/>
            <a:r>
              <a:rPr lang="en-US"/>
              <a:t>Click to edit Master title style</a:t>
            </a:r>
          </a:p>
        </p:txBody>
      </p:sp>
      <p:sp>
        <p:nvSpPr>
          <p:cNvPr id="66" name="Text Placeholder 2">
            <a:extLst>
              <a:ext uri="{FF2B5EF4-FFF2-40B4-BE49-F238E27FC236}">
                <a16:creationId xmlns:a16="http://schemas.microsoft.com/office/drawing/2014/main" id="{AB84234F-EFDB-499C-96B1-8D667712B6E8}"/>
              </a:ext>
            </a:extLst>
          </p:cNvPr>
          <p:cNvSpPr txBox="1">
            <a:spLocks noGrp="1"/>
          </p:cNvSpPr>
          <p:nvPr>
            <p:ph type="body" idx="1"/>
          </p:nvPr>
        </p:nvSpPr>
        <p:spPr>
          <a:xfrm>
            <a:off x="1528575" y="1485900"/>
            <a:ext cx="9134856" cy="4152903"/>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7" name="Footer Placeholder 4">
            <a:extLst>
              <a:ext uri="{FF2B5EF4-FFF2-40B4-BE49-F238E27FC236}">
                <a16:creationId xmlns:a16="http://schemas.microsoft.com/office/drawing/2014/main" id="{E59B9E1F-D320-46E2-A2D8-E21099DF99CB}"/>
              </a:ext>
            </a:extLst>
          </p:cNvPr>
          <p:cNvSpPr txBox="1">
            <a:spLocks noGrp="1"/>
          </p:cNvSpPr>
          <p:nvPr>
            <p:ph type="ftr" sz="quarter" idx="3"/>
          </p:nvPr>
        </p:nvSpPr>
        <p:spPr>
          <a:xfrm>
            <a:off x="1522411" y="6601968"/>
            <a:ext cx="6978463" cy="237744"/>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mbria"/>
              </a:defRPr>
            </a:lvl1pPr>
          </a:lstStyle>
          <a:p>
            <a:pPr lvl="0"/>
            <a:r>
              <a:rPr lang="en-US"/>
              <a:t>Add a footer</a:t>
            </a:r>
          </a:p>
        </p:txBody>
      </p:sp>
      <p:sp>
        <p:nvSpPr>
          <p:cNvPr id="68" name="Date Placeholder 3">
            <a:extLst>
              <a:ext uri="{FF2B5EF4-FFF2-40B4-BE49-F238E27FC236}">
                <a16:creationId xmlns:a16="http://schemas.microsoft.com/office/drawing/2014/main" id="{18DCF76D-6A4C-480A-BAD0-FB82B0E750CA}"/>
              </a:ext>
            </a:extLst>
          </p:cNvPr>
          <p:cNvSpPr txBox="1">
            <a:spLocks noGrp="1"/>
          </p:cNvSpPr>
          <p:nvPr>
            <p:ph type="dt" sz="half" idx="2"/>
          </p:nvPr>
        </p:nvSpPr>
        <p:spPr>
          <a:xfrm>
            <a:off x="8875779" y="6601968"/>
            <a:ext cx="1063200" cy="193935"/>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mbria"/>
              </a:defRPr>
            </a:lvl1pPr>
          </a:lstStyle>
          <a:p>
            <a:pPr lvl="0"/>
            <a:fld id="{B8178FEE-4806-4BA1-BFDB-2D798C9EE09E}" type="datetime1">
              <a:rPr lang="en-US"/>
              <a:pPr lvl="0"/>
              <a:t>5/9/2020</a:t>
            </a:fld>
            <a:endParaRPr lang="en-US"/>
          </a:p>
        </p:txBody>
      </p:sp>
      <p:sp>
        <p:nvSpPr>
          <p:cNvPr id="69" name="Slide Number Placeholder 5">
            <a:extLst>
              <a:ext uri="{FF2B5EF4-FFF2-40B4-BE49-F238E27FC236}">
                <a16:creationId xmlns:a16="http://schemas.microsoft.com/office/drawing/2014/main" id="{48816D5B-46F5-4520-85C5-53CD9B8EEF45}"/>
              </a:ext>
            </a:extLst>
          </p:cNvPr>
          <p:cNvSpPr txBox="1">
            <a:spLocks noGrp="1"/>
          </p:cNvSpPr>
          <p:nvPr>
            <p:ph type="sldNum" sz="quarter" idx="4"/>
          </p:nvPr>
        </p:nvSpPr>
        <p:spPr>
          <a:xfrm>
            <a:off x="10023351" y="6601968"/>
            <a:ext cx="640080" cy="237744"/>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mbria"/>
              </a:defRPr>
            </a:lvl1pPr>
          </a:lstStyle>
          <a:p>
            <a:pPr lvl="0"/>
            <a:fld id="{0B0FCF9E-56F1-4F92-B73D-28C08DC40001}"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marL="0" marR="0" lvl="0" indent="0" algn="l" defTabSz="914400" rtl="0" fontAlgn="auto" hangingPunct="1">
        <a:lnSpc>
          <a:spcPct val="90000"/>
        </a:lnSpc>
        <a:spcBef>
          <a:spcPts val="0"/>
        </a:spcBef>
        <a:spcAft>
          <a:spcPts val="0"/>
        </a:spcAft>
        <a:buNone/>
        <a:tabLst/>
        <a:defRPr lang="en-US" sz="3400" b="0" i="0" u="none" strike="noStrike" kern="1200" cap="none" spc="0" baseline="0">
          <a:solidFill>
            <a:srgbClr val="000000"/>
          </a:solidFill>
          <a:uFillTx/>
          <a:latin typeface="Cambria"/>
        </a:defRPr>
      </a:lvl1pPr>
    </p:titleStyle>
    <p:bodyStyle>
      <a:lvl1pPr marL="274320" marR="0" lvl="0" indent="-228600" algn="l" defTabSz="914400" rtl="0" fontAlgn="auto" hangingPunct="1">
        <a:lnSpc>
          <a:spcPct val="100000"/>
        </a:lnSpc>
        <a:spcBef>
          <a:spcPts val="1800"/>
        </a:spcBef>
        <a:spcAft>
          <a:spcPts val="0"/>
        </a:spcAft>
        <a:buClr>
          <a:srgbClr val="404040"/>
        </a:buClr>
        <a:buSzPct val="100000"/>
        <a:buFont typeface="Arial" pitchFamily="34"/>
        <a:buChar char="•"/>
        <a:tabLst/>
        <a:defRPr lang="en-US" sz="2000" b="0" i="0" u="none" strike="noStrike" kern="1200" cap="none" spc="0" baseline="0">
          <a:solidFill>
            <a:srgbClr val="000000"/>
          </a:solidFill>
          <a:uFillTx/>
          <a:latin typeface="Cambria"/>
        </a:defRPr>
      </a:lvl1pPr>
      <a:lvl2pPr marL="594360" marR="0" lvl="1" indent="-228600" algn="l" defTabSz="914400" rtl="0" fontAlgn="auto" hangingPunct="1">
        <a:lnSpc>
          <a:spcPct val="100000"/>
        </a:lnSpc>
        <a:spcBef>
          <a:spcPts val="1000"/>
        </a:spcBef>
        <a:spcAft>
          <a:spcPts val="0"/>
        </a:spcAft>
        <a:buClr>
          <a:srgbClr val="404040"/>
        </a:buClr>
        <a:buSzPct val="100000"/>
        <a:buFont typeface="Arial" pitchFamily="34"/>
        <a:buChar char="•"/>
        <a:tabLst/>
        <a:defRPr lang="en-US" sz="1800" b="0" i="0" u="none" strike="noStrike" kern="1200" cap="none" spc="0" baseline="0">
          <a:solidFill>
            <a:srgbClr val="000000"/>
          </a:solidFill>
          <a:uFillTx/>
          <a:latin typeface="Cambria"/>
        </a:defRPr>
      </a:lvl2pPr>
      <a:lvl3pPr marL="914400" marR="0" lvl="2" indent="-228600" algn="l" defTabSz="914400" rtl="0" fontAlgn="auto" hangingPunct="1">
        <a:lnSpc>
          <a:spcPct val="100000"/>
        </a:lnSpc>
        <a:spcBef>
          <a:spcPts val="800"/>
        </a:spcBef>
        <a:spcAft>
          <a:spcPts val="0"/>
        </a:spcAft>
        <a:buClr>
          <a:srgbClr val="404040"/>
        </a:buClr>
        <a:buSzPct val="100000"/>
        <a:buFont typeface="Arial" pitchFamily="34"/>
        <a:buChar char="•"/>
        <a:tabLst/>
        <a:defRPr lang="en-US" sz="1600" b="0" i="0" u="none" strike="noStrike" kern="1200" cap="none" spc="0" baseline="0">
          <a:solidFill>
            <a:srgbClr val="000000"/>
          </a:solidFill>
          <a:uFillTx/>
          <a:latin typeface="Cambria"/>
        </a:defRPr>
      </a:lvl3pPr>
      <a:lvl4pPr marL="1234440" marR="0" lvl="3" indent="-228600" algn="l" defTabSz="914400" rtl="0" fontAlgn="auto" hangingPunct="1">
        <a:lnSpc>
          <a:spcPct val="100000"/>
        </a:lnSpc>
        <a:spcBef>
          <a:spcPts val="800"/>
        </a:spcBef>
        <a:spcAft>
          <a:spcPts val="0"/>
        </a:spcAft>
        <a:buClr>
          <a:srgbClr val="404040"/>
        </a:buClr>
        <a:buSzPct val="100000"/>
        <a:buFont typeface="Arial" pitchFamily="34"/>
        <a:buChar char="•"/>
        <a:tabLst/>
        <a:defRPr lang="en-US" sz="1400" b="0" i="0" u="none" strike="noStrike" kern="1200" cap="none" spc="0" baseline="0">
          <a:solidFill>
            <a:srgbClr val="000000"/>
          </a:solidFill>
          <a:uFillTx/>
          <a:latin typeface="Cambria"/>
        </a:defRPr>
      </a:lvl4pPr>
      <a:lvl5pPr marL="1554480" marR="0" lvl="4" indent="-228600" algn="l" defTabSz="914400" rtl="0" fontAlgn="auto" hangingPunct="1">
        <a:lnSpc>
          <a:spcPct val="100000"/>
        </a:lnSpc>
        <a:spcBef>
          <a:spcPts val="800"/>
        </a:spcBef>
        <a:spcAft>
          <a:spcPts val="0"/>
        </a:spcAft>
        <a:buClr>
          <a:srgbClr val="404040"/>
        </a:buClr>
        <a:buSzPct val="100000"/>
        <a:buFont typeface="Arial" pitchFamily="34"/>
        <a:buChar char="•"/>
        <a:tabLst/>
        <a:defRPr lang="en-US" sz="1400" b="0" i="0" u="none" strike="noStrike" kern="1200" cap="none" spc="0" baseline="0">
          <a:solidFill>
            <a:srgbClr val="000000"/>
          </a:solidFill>
          <a:uFillTx/>
          <a:latin typeface="Cambri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channel/UCndM2GK0dnpWg5ECUscdDcA" TargetMode="External"/><Relationship Id="rId2" Type="http://schemas.openxmlformats.org/officeDocument/2006/relationships/hyperlink" Target="http://littleevangelist.com/childrens_liturgy.php"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0B68F2CE-76D6-4090-AABE-E877D675CD86}"/>
              </a:ext>
            </a:extLst>
          </p:cNvPr>
          <p:cNvSpPr txBox="1">
            <a:spLocks noGrp="1"/>
          </p:cNvSpPr>
          <p:nvPr>
            <p:ph type="title"/>
          </p:nvPr>
        </p:nvSpPr>
        <p:spPr>
          <a:xfrm>
            <a:off x="574362" y="770930"/>
            <a:ext cx="11028614" cy="1233425"/>
          </a:xfrm>
        </p:spPr>
        <p:txBody>
          <a:bodyPr/>
          <a:lstStyle/>
          <a:p>
            <a:pPr lvl="0"/>
            <a:r>
              <a:rPr lang="en-US" sz="2800" b="1"/>
              <a:t>‘Do not let your hearts be troubled, have faith in God and in Jesus’</a:t>
            </a:r>
          </a:p>
        </p:txBody>
      </p:sp>
      <p:pic>
        <p:nvPicPr>
          <p:cNvPr id="3" name="Picture 3">
            <a:extLst>
              <a:ext uri="{FF2B5EF4-FFF2-40B4-BE49-F238E27FC236}">
                <a16:creationId xmlns:a16="http://schemas.microsoft.com/office/drawing/2014/main" id="{E0C7769A-8A1F-45A6-8F54-E5686E0B0784}"/>
              </a:ext>
            </a:extLst>
          </p:cNvPr>
          <p:cNvPicPr>
            <a:picLocks noChangeAspect="1"/>
          </p:cNvPicPr>
          <p:nvPr/>
        </p:nvPicPr>
        <p:blipFill>
          <a:blip r:embed="rId2"/>
          <a:srcRect l="59261"/>
          <a:stretch>
            <a:fillRect/>
          </a:stretch>
        </p:blipFill>
        <p:spPr>
          <a:xfrm rot="16200004">
            <a:off x="5357149" y="3786891"/>
            <a:ext cx="1463040" cy="2019296"/>
          </a:xfrm>
          <a:prstGeom prst="ellipse">
            <a:avLst/>
          </a:prstGeom>
          <a:ln>
            <a:noFill/>
          </a:ln>
          <a:effectLst>
            <a:softEdge rad="112500"/>
          </a:effectLst>
        </p:spPr>
      </p:pic>
      <p:pic>
        <p:nvPicPr>
          <p:cNvPr id="4" name="Picture 2">
            <a:extLst>
              <a:ext uri="{FF2B5EF4-FFF2-40B4-BE49-F238E27FC236}">
                <a16:creationId xmlns:a16="http://schemas.microsoft.com/office/drawing/2014/main" id="{1F90E0E4-A61B-4A54-BFE7-5A2AFCA9478A}"/>
              </a:ext>
            </a:extLst>
          </p:cNvPr>
          <p:cNvPicPr>
            <a:picLocks noChangeAspect="1"/>
          </p:cNvPicPr>
          <p:nvPr/>
        </p:nvPicPr>
        <p:blipFill>
          <a:blip r:embed="rId3"/>
          <a:stretch>
            <a:fillRect/>
          </a:stretch>
        </p:blipFill>
        <p:spPr>
          <a:xfrm>
            <a:off x="-14657" y="4669365"/>
            <a:ext cx="12206663" cy="2286000"/>
          </a:xfrm>
          <a:prstGeom prst="rect">
            <a:avLst/>
          </a:prstGeom>
          <a:noFill/>
          <a:ln cap="flat">
            <a:noFill/>
          </a:ln>
        </p:spPr>
      </p:pic>
      <p:sp>
        <p:nvSpPr>
          <p:cNvPr id="5" name="Rectangle 6">
            <a:extLst>
              <a:ext uri="{FF2B5EF4-FFF2-40B4-BE49-F238E27FC236}">
                <a16:creationId xmlns:a16="http://schemas.microsoft.com/office/drawing/2014/main" id="{37A05292-8188-450B-A9CF-386FD9163B4F}"/>
              </a:ext>
            </a:extLst>
          </p:cNvPr>
          <p:cNvSpPr/>
          <p:nvPr/>
        </p:nvSpPr>
        <p:spPr>
          <a:xfrm>
            <a:off x="1004102" y="2175074"/>
            <a:ext cx="9856482" cy="707882"/>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1" i="0" u="none" strike="noStrike" kern="1200" cap="none" spc="0" baseline="0">
                <a:solidFill>
                  <a:srgbClr val="84491F"/>
                </a:solidFill>
                <a:uFillTx/>
                <a:latin typeface="Cambria"/>
              </a:rPr>
              <a:t>I AM THE WAY THE TRUTH AND THE LIFE</a:t>
            </a:r>
          </a:p>
        </p:txBody>
      </p:sp>
      <p:sp>
        <p:nvSpPr>
          <p:cNvPr id="6" name="Title 1">
            <a:extLst>
              <a:ext uri="{FF2B5EF4-FFF2-40B4-BE49-F238E27FC236}">
                <a16:creationId xmlns:a16="http://schemas.microsoft.com/office/drawing/2014/main" id="{0A71C735-ADDC-4C15-96D7-03B488A5682B}"/>
              </a:ext>
            </a:extLst>
          </p:cNvPr>
          <p:cNvSpPr txBox="1"/>
          <p:nvPr/>
        </p:nvSpPr>
        <p:spPr>
          <a:xfrm>
            <a:off x="2386382" y="2869094"/>
            <a:ext cx="9133731" cy="1233425"/>
          </a:xfrm>
          <a:prstGeom prst="rect">
            <a:avLst/>
          </a:prstGeom>
          <a:noFill/>
          <a:ln cap="flat">
            <a:noFill/>
          </a:ln>
        </p:spPr>
        <p:txBody>
          <a:bodyPr vert="horz" wrap="square" lIns="91440" tIns="45720" rIns="91440" bIns="45720" anchor="b"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dirty="0">
                <a:solidFill>
                  <a:srgbClr val="000000"/>
                </a:solidFill>
                <a:uFillTx/>
                <a:latin typeface="Cambria"/>
              </a:rPr>
              <a:t>Children’s Liturgy – Fifth Sunday of Easter</a:t>
            </a:r>
          </a:p>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dirty="0">
                <a:solidFill>
                  <a:srgbClr val="000000"/>
                </a:solidFill>
                <a:uFillTx/>
                <a:latin typeface="Cambria"/>
              </a:rPr>
              <a:t>                     May 10</a:t>
            </a:r>
            <a:r>
              <a:rPr lang="en-US" sz="2800" b="0" i="0" u="none" strike="noStrike" kern="1200" cap="none" spc="0" baseline="30000" dirty="0">
                <a:solidFill>
                  <a:srgbClr val="000000"/>
                </a:solidFill>
                <a:uFillTx/>
                <a:latin typeface="Cambria"/>
              </a:rPr>
              <a:t>th</a:t>
            </a:r>
            <a:r>
              <a:rPr lang="en-US" sz="2800" b="0" i="0" u="none" strike="noStrike" kern="1200" cap="none" spc="0" baseline="0" dirty="0">
                <a:solidFill>
                  <a:srgbClr val="000000"/>
                </a:solidFill>
                <a:uFillTx/>
                <a:latin typeface="Cambria"/>
              </a:rPr>
              <a:t>, 2020</a:t>
            </a:r>
          </a:p>
        </p:txBody>
      </p:sp>
      <p:sp>
        <p:nvSpPr>
          <p:cNvPr id="7" name="Title 12">
            <a:extLst>
              <a:ext uri="{FF2B5EF4-FFF2-40B4-BE49-F238E27FC236}">
                <a16:creationId xmlns:a16="http://schemas.microsoft.com/office/drawing/2014/main" id="{BF2BE467-EB88-43C5-A390-4B43C03DB3F1}"/>
              </a:ext>
            </a:extLst>
          </p:cNvPr>
          <p:cNvSpPr txBox="1"/>
          <p:nvPr/>
        </p:nvSpPr>
        <p:spPr>
          <a:xfrm>
            <a:off x="7344460" y="3230849"/>
            <a:ext cx="9133731" cy="1233425"/>
          </a:xfrm>
          <a:prstGeom prst="rect">
            <a:avLst/>
          </a:prstGeom>
          <a:noFill/>
          <a:ln cap="flat">
            <a:noFill/>
          </a:ln>
        </p:spPr>
        <p:txBody>
          <a:bodyPr vert="horz" wrap="square" lIns="91440" tIns="45720" rIns="91440" bIns="45720" anchor="b"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Cambria"/>
              </a:rPr>
              <a:t>GOSPEL: JOHN 14:1-12</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name="Slide3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1A2ED-D109-46E7-8331-3974BC65D342}"/>
              </a:ext>
            </a:extLst>
          </p:cNvPr>
          <p:cNvSpPr txBox="1">
            <a:spLocks noGrp="1"/>
          </p:cNvSpPr>
          <p:nvPr>
            <p:ph type="title"/>
          </p:nvPr>
        </p:nvSpPr>
        <p:spPr>
          <a:xfrm>
            <a:off x="633414" y="3667128"/>
            <a:ext cx="10753718" cy="2933696"/>
          </a:xfrm>
        </p:spPr>
        <p:txBody>
          <a:bodyPr/>
          <a:lstStyle/>
          <a:p>
            <a:pPr lvl="0"/>
            <a:r>
              <a:rPr lang="en-US" sz="4400"/>
              <a:t>JESUS is the WAY to reach FATHER’S HOUSE</a:t>
            </a:r>
          </a:p>
        </p:txBody>
      </p:sp>
      <p:sp>
        <p:nvSpPr>
          <p:cNvPr id="3" name="Text Placeholder 2">
            <a:extLst>
              <a:ext uri="{FF2B5EF4-FFF2-40B4-BE49-F238E27FC236}">
                <a16:creationId xmlns:a16="http://schemas.microsoft.com/office/drawing/2014/main" id="{ADCD2634-D68E-407B-A6FB-A1B3082270C2}"/>
              </a:ext>
            </a:extLst>
          </p:cNvPr>
          <p:cNvSpPr txBox="1">
            <a:spLocks noGrp="1"/>
          </p:cNvSpPr>
          <p:nvPr>
            <p:ph type="body" idx="1"/>
          </p:nvPr>
        </p:nvSpPr>
        <p:spPr>
          <a:xfrm>
            <a:off x="1209586" y="4274454"/>
            <a:ext cx="9144000" cy="1184769"/>
          </a:xfrm>
        </p:spPr>
        <p:txBody>
          <a:bodyPr/>
          <a:lstStyle/>
          <a:p>
            <a:pPr lvl="0"/>
            <a:r>
              <a:rPr lang="en-US" sz="2200"/>
              <a:t>So why are we worried about things here? </a:t>
            </a:r>
          </a:p>
          <a:p>
            <a:pPr lvl="0"/>
            <a:r>
              <a:rPr lang="en-US" sz="2200"/>
              <a:t>Jesus is preparing a wonderful place for us. He is telling this to us now so that we LIVE on earth by keeping our HOPE to reach this place.</a:t>
            </a:r>
          </a:p>
          <a:p>
            <a:pPr lvl="0"/>
            <a:endParaRPr lang="en-US" sz="2200"/>
          </a:p>
        </p:txBody>
      </p:sp>
      <p:sp>
        <p:nvSpPr>
          <p:cNvPr id="4" name="Title 1">
            <a:extLst>
              <a:ext uri="{FF2B5EF4-FFF2-40B4-BE49-F238E27FC236}">
                <a16:creationId xmlns:a16="http://schemas.microsoft.com/office/drawing/2014/main" id="{85CBA188-8780-4D4C-91AD-12543F21D9E1}"/>
              </a:ext>
            </a:extLst>
          </p:cNvPr>
          <p:cNvSpPr txBox="1"/>
          <p:nvPr/>
        </p:nvSpPr>
        <p:spPr>
          <a:xfrm>
            <a:off x="466728" y="257175"/>
            <a:ext cx="11087100" cy="1233425"/>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4800" b="0" i="0" u="none" strike="noStrike" kern="1200" cap="none" spc="0" baseline="0">
                <a:solidFill>
                  <a:srgbClr val="D24D4D"/>
                </a:solidFill>
                <a:uFillTx/>
                <a:latin typeface="Cambria"/>
              </a:rPr>
              <a:t>A Dwelling Place for US in Fathers House!</a:t>
            </a:r>
          </a:p>
        </p:txBody>
      </p:sp>
      <p:pic>
        <p:nvPicPr>
          <p:cNvPr id="5" name="Picture 2" descr="Library of clipart freeuse library heaven kingdom png files ...">
            <a:extLst>
              <a:ext uri="{FF2B5EF4-FFF2-40B4-BE49-F238E27FC236}">
                <a16:creationId xmlns:a16="http://schemas.microsoft.com/office/drawing/2014/main" id="{52899D55-95AC-4BEA-99D3-97832BD2F24F}"/>
              </a:ext>
            </a:extLst>
          </p:cNvPr>
          <p:cNvPicPr>
            <a:picLocks noChangeAspect="1"/>
          </p:cNvPicPr>
          <p:nvPr/>
        </p:nvPicPr>
        <p:blipFill>
          <a:blip r:embed="rId2"/>
          <a:srcRect/>
          <a:stretch>
            <a:fillRect/>
          </a:stretch>
        </p:blipFill>
        <p:spPr>
          <a:xfrm>
            <a:off x="4009698" y="1716630"/>
            <a:ext cx="2976719" cy="2446623"/>
          </a:xfrm>
          <a:prstGeom prst="rect">
            <a:avLst/>
          </a:prstGeom>
          <a:solidFill>
            <a:srgbClr val="EDEDED"/>
          </a:solidFill>
          <a:ln cap="flat">
            <a:noFill/>
          </a:ln>
        </p:spPr>
      </p:pic>
      <p:sp>
        <p:nvSpPr>
          <p:cNvPr id="6" name="Flowchart: Connector 5">
            <a:extLst>
              <a:ext uri="{FF2B5EF4-FFF2-40B4-BE49-F238E27FC236}">
                <a16:creationId xmlns:a16="http://schemas.microsoft.com/office/drawing/2014/main" id="{34EC2DDD-43BF-4298-9BC4-9AE15795F7E2}"/>
              </a:ext>
            </a:extLst>
          </p:cNvPr>
          <p:cNvSpPr/>
          <p:nvPr/>
        </p:nvSpPr>
        <p:spPr>
          <a:xfrm>
            <a:off x="8013843" y="2085654"/>
            <a:ext cx="1726058" cy="1581474"/>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dirty="0"/>
          </a:p>
        </p:txBody>
      </p:sp>
      <p:sp>
        <p:nvSpPr>
          <p:cNvPr id="7" name="TextBox 6">
            <a:extLst>
              <a:ext uri="{FF2B5EF4-FFF2-40B4-BE49-F238E27FC236}">
                <a16:creationId xmlns:a16="http://schemas.microsoft.com/office/drawing/2014/main" id="{96366A74-0AD7-4D45-AAB4-578920870A74}"/>
              </a:ext>
            </a:extLst>
          </p:cNvPr>
          <p:cNvSpPr txBox="1"/>
          <p:nvPr/>
        </p:nvSpPr>
        <p:spPr>
          <a:xfrm>
            <a:off x="8013844" y="2460892"/>
            <a:ext cx="1726057" cy="1077218"/>
          </a:xfrm>
          <a:prstGeom prst="rect">
            <a:avLst/>
          </a:prstGeom>
          <a:noFill/>
        </p:spPr>
        <p:txBody>
          <a:bodyPr wrap="square" rtlCol="0">
            <a:spAutoFit/>
          </a:bodyPr>
          <a:lstStyle/>
          <a:p>
            <a:pPr algn="ctr"/>
            <a:r>
              <a:rPr lang="en-US" sz="1600" b="1" dirty="0"/>
              <a:t>FIND OUT MORE ABOUT FATHERS HOUSE</a:t>
            </a:r>
          </a:p>
          <a:p>
            <a:pPr algn="ctr"/>
            <a:r>
              <a:rPr lang="en-US" sz="1600" b="1" dirty="0"/>
              <a:t>Revelation 21</a:t>
            </a:r>
            <a:endParaRPr lang="en-GB" sz="1600" b="1"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name="Slide4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EF7BB-B6BB-475C-9A60-6ED7BE065EC8}"/>
              </a:ext>
            </a:extLst>
          </p:cNvPr>
          <p:cNvSpPr txBox="1">
            <a:spLocks noGrp="1"/>
          </p:cNvSpPr>
          <p:nvPr>
            <p:ph type="title"/>
          </p:nvPr>
        </p:nvSpPr>
        <p:spPr>
          <a:xfrm>
            <a:off x="1370959" y="238128"/>
            <a:ext cx="9744715" cy="1122041"/>
          </a:xfrm>
        </p:spPr>
        <p:txBody>
          <a:bodyPr/>
          <a:lstStyle/>
          <a:p>
            <a:pPr lvl="0"/>
            <a:r>
              <a:rPr lang="en-US" sz="3600" b="1"/>
              <a:t>“JESUS is the way and the truth and the life</a:t>
            </a:r>
            <a:r>
              <a:rPr lang="en-US"/>
              <a:t>.”</a:t>
            </a:r>
          </a:p>
        </p:txBody>
      </p:sp>
      <p:grpSp>
        <p:nvGrpSpPr>
          <p:cNvPr id="3" name="Content Placeholder 3" descr="Accent process showing 3 groups arranged from left to right with task descriptions under each group">
            <a:extLst>
              <a:ext uri="{FF2B5EF4-FFF2-40B4-BE49-F238E27FC236}">
                <a16:creationId xmlns:a16="http://schemas.microsoft.com/office/drawing/2014/main" id="{E13C5D69-16CD-4F94-A150-1BF049349207}"/>
              </a:ext>
            </a:extLst>
          </p:cNvPr>
          <p:cNvGrpSpPr/>
          <p:nvPr/>
        </p:nvGrpSpPr>
        <p:grpSpPr>
          <a:xfrm>
            <a:off x="1357691" y="2287929"/>
            <a:ext cx="8815374" cy="2540870"/>
            <a:chOff x="1357691" y="2287929"/>
            <a:chExt cx="8815374" cy="2540870"/>
          </a:xfrm>
        </p:grpSpPr>
        <p:sp>
          <p:nvSpPr>
            <p:cNvPr id="4" name="Freeform: Shape 3" title="Step 1 Title">
              <a:extLst>
                <a:ext uri="{FF2B5EF4-FFF2-40B4-BE49-F238E27FC236}">
                  <a16:creationId xmlns:a16="http://schemas.microsoft.com/office/drawing/2014/main" id="{0BB6F564-0805-40D6-A96F-6FC8D9F18396}"/>
                </a:ext>
              </a:extLst>
            </p:cNvPr>
            <p:cNvSpPr/>
            <p:nvPr/>
          </p:nvSpPr>
          <p:spPr>
            <a:xfrm>
              <a:off x="1357691" y="2287929"/>
              <a:ext cx="1947178" cy="907203"/>
            </a:xfrm>
            <a:custGeom>
              <a:avLst/>
              <a:gdLst>
                <a:gd name="f0" fmla="val 10800000"/>
                <a:gd name="f1" fmla="val 5400000"/>
                <a:gd name="f2" fmla="val 180"/>
                <a:gd name="f3" fmla="val w"/>
                <a:gd name="f4" fmla="val h"/>
                <a:gd name="f5" fmla="val 0"/>
                <a:gd name="f6" fmla="val 1947182"/>
                <a:gd name="f7" fmla="val 907200"/>
                <a:gd name="f8" fmla="val 90720"/>
                <a:gd name="f9" fmla="val 40617"/>
                <a:gd name="f10" fmla="val 1856462"/>
                <a:gd name="f11" fmla="val 1906565"/>
                <a:gd name="f12" fmla="val 816480"/>
                <a:gd name="f13" fmla="val 866583"/>
                <a:gd name="f14" fmla="+- 0 0 -90"/>
                <a:gd name="f15" fmla="*/ f3 1 1947182"/>
                <a:gd name="f16" fmla="*/ f4 1 907200"/>
                <a:gd name="f17" fmla="+- f7 0 f5"/>
                <a:gd name="f18" fmla="+- f6 0 f5"/>
                <a:gd name="f19" fmla="*/ f14 f0 1"/>
                <a:gd name="f20" fmla="*/ f18 1 1947182"/>
                <a:gd name="f21" fmla="*/ f17 1 907200"/>
                <a:gd name="f22" fmla="*/ 0 f18 1"/>
                <a:gd name="f23" fmla="*/ 90720 f17 1"/>
                <a:gd name="f24" fmla="*/ 90720 f18 1"/>
                <a:gd name="f25" fmla="*/ 0 f17 1"/>
                <a:gd name="f26" fmla="*/ 1856462 f18 1"/>
                <a:gd name="f27" fmla="*/ 1947182 f18 1"/>
                <a:gd name="f28" fmla="*/ 816480 f17 1"/>
                <a:gd name="f29" fmla="*/ 907200 f17 1"/>
                <a:gd name="f30" fmla="*/ f19 1 f2"/>
                <a:gd name="f31" fmla="*/ f22 1 1947182"/>
                <a:gd name="f32" fmla="*/ f23 1 907200"/>
                <a:gd name="f33" fmla="*/ f24 1 1947182"/>
                <a:gd name="f34" fmla="*/ f25 1 907200"/>
                <a:gd name="f35" fmla="*/ f26 1 1947182"/>
                <a:gd name="f36" fmla="*/ f27 1 1947182"/>
                <a:gd name="f37" fmla="*/ f28 1 907200"/>
                <a:gd name="f38" fmla="*/ f29 1 90720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947182" h="90720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6E1C1C"/>
            </a:solidFill>
            <a:ln w="12701" cap="flat">
              <a:solidFill>
                <a:srgbClr val="FFFFFF"/>
              </a:solidFill>
              <a:prstDash val="solid"/>
              <a:miter/>
            </a:ln>
          </p:spPr>
          <p:txBody>
            <a:bodyPr vert="horz" wrap="square" lIns="149348" tIns="149348" rIns="149348" bIns="382411" anchor="t" anchorCtr="0" compatLnSpc="1">
              <a:noAutofit/>
            </a:bodyPr>
            <a:lstStyle/>
            <a:p>
              <a:pPr marL="0" marR="0" lvl="0" indent="0" algn="l" defTabSz="933446" rtl="0" fontAlgn="auto" hangingPunct="1">
                <a:lnSpc>
                  <a:spcPct val="90000"/>
                </a:lnSpc>
                <a:spcBef>
                  <a:spcPts val="0"/>
                </a:spcBef>
                <a:spcAft>
                  <a:spcPts val="900"/>
                </a:spcAft>
                <a:buNone/>
                <a:tabLst/>
                <a:defRPr sz="1800" b="0" i="0" u="none" strike="noStrike" kern="0" cap="none" spc="0" baseline="0">
                  <a:solidFill>
                    <a:srgbClr val="000000"/>
                  </a:solidFill>
                  <a:uFillTx/>
                </a:defRPr>
              </a:pPr>
              <a:r>
                <a:rPr lang="en-US" sz="2100" b="0" i="0" u="none" strike="noStrike" kern="1200" cap="none" spc="0" baseline="0">
                  <a:solidFill>
                    <a:srgbClr val="FFFFFF"/>
                  </a:solidFill>
                  <a:uFillTx/>
                  <a:latin typeface="Cambria"/>
                </a:rPr>
                <a:t>THE WAY</a:t>
              </a:r>
            </a:p>
          </p:txBody>
        </p:sp>
        <p:sp>
          <p:nvSpPr>
            <p:cNvPr id="5" name="Freeform: Shape 4">
              <a:extLst>
                <a:ext uri="{FF2B5EF4-FFF2-40B4-BE49-F238E27FC236}">
                  <a16:creationId xmlns:a16="http://schemas.microsoft.com/office/drawing/2014/main" id="{BB2983A8-1001-4790-8AF8-D50A184EBAE0}"/>
                </a:ext>
              </a:extLst>
            </p:cNvPr>
            <p:cNvSpPr/>
            <p:nvPr/>
          </p:nvSpPr>
          <p:spPr>
            <a:xfrm>
              <a:off x="1634325" y="3086520"/>
              <a:ext cx="1947178" cy="816988"/>
            </a:xfrm>
            <a:custGeom>
              <a:avLst/>
              <a:gdLst>
                <a:gd name="f0" fmla="val 10800000"/>
                <a:gd name="f1" fmla="val 5400000"/>
                <a:gd name="f2" fmla="val 180"/>
                <a:gd name="f3" fmla="val w"/>
                <a:gd name="f4" fmla="val h"/>
                <a:gd name="f5" fmla="val 0"/>
                <a:gd name="f6" fmla="val 1947182"/>
                <a:gd name="f7" fmla="val 816990"/>
                <a:gd name="f8" fmla="val 81699"/>
                <a:gd name="f9" fmla="val 36578"/>
                <a:gd name="f10" fmla="val 1865483"/>
                <a:gd name="f11" fmla="val 1910604"/>
                <a:gd name="f12" fmla="val 735291"/>
                <a:gd name="f13" fmla="val 780412"/>
                <a:gd name="f14" fmla="+- 0 0 -90"/>
                <a:gd name="f15" fmla="*/ f3 1 1947182"/>
                <a:gd name="f16" fmla="*/ f4 1 816990"/>
                <a:gd name="f17" fmla="+- f7 0 f5"/>
                <a:gd name="f18" fmla="+- f6 0 f5"/>
                <a:gd name="f19" fmla="*/ f14 f0 1"/>
                <a:gd name="f20" fmla="*/ f18 1 1947182"/>
                <a:gd name="f21" fmla="*/ f17 1 816990"/>
                <a:gd name="f22" fmla="*/ 0 f18 1"/>
                <a:gd name="f23" fmla="*/ 81699 f17 1"/>
                <a:gd name="f24" fmla="*/ 81699 f18 1"/>
                <a:gd name="f25" fmla="*/ 0 f17 1"/>
                <a:gd name="f26" fmla="*/ 1865483 f18 1"/>
                <a:gd name="f27" fmla="*/ 1947182 f18 1"/>
                <a:gd name="f28" fmla="*/ 735291 f17 1"/>
                <a:gd name="f29" fmla="*/ 816990 f17 1"/>
                <a:gd name="f30" fmla="*/ f19 1 f2"/>
                <a:gd name="f31" fmla="*/ f22 1 1947182"/>
                <a:gd name="f32" fmla="*/ f23 1 816990"/>
                <a:gd name="f33" fmla="*/ f24 1 1947182"/>
                <a:gd name="f34" fmla="*/ f25 1 816990"/>
                <a:gd name="f35" fmla="*/ f26 1 1947182"/>
                <a:gd name="f36" fmla="*/ f27 1 1947182"/>
                <a:gd name="f37" fmla="*/ f28 1 816990"/>
                <a:gd name="f38" fmla="*/ f29 1 81699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947182" h="81699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12701" cap="flat">
              <a:solidFill>
                <a:srgbClr val="6E1C1C"/>
              </a:solidFill>
              <a:prstDash val="solid"/>
              <a:miter/>
            </a:ln>
          </p:spPr>
          <p:txBody>
            <a:bodyPr vert="horz" wrap="square" lIns="173278" tIns="173278" rIns="173278" bIns="173278" anchor="t" anchorCtr="0" compatLnSpc="1">
              <a:noAutofit/>
            </a:bodyPr>
            <a:lstStyle/>
            <a:p>
              <a:pPr marL="228600" marR="0" lvl="1" indent="-228600" algn="l" defTabSz="933446"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r>
                <a:rPr lang="en-US" sz="2100" b="0" i="0" u="none" strike="noStrike" kern="1200" cap="none" spc="0" baseline="0">
                  <a:solidFill>
                    <a:srgbClr val="000000"/>
                  </a:solidFill>
                  <a:uFillTx/>
                  <a:latin typeface="Cambria"/>
                </a:rPr>
                <a:t>TO FATHER</a:t>
              </a:r>
              <a:endParaRPr lang="en-GB" sz="2100" b="0" i="0" u="none" strike="noStrike" kern="1200" cap="none" spc="0" baseline="0">
                <a:solidFill>
                  <a:srgbClr val="000000"/>
                </a:solidFill>
                <a:uFillTx/>
                <a:latin typeface="Cambria"/>
              </a:endParaRPr>
            </a:p>
          </p:txBody>
        </p:sp>
        <p:sp>
          <p:nvSpPr>
            <p:cNvPr id="6" name="Freeform: Shape 5" title="Arrow pointing right">
              <a:extLst>
                <a:ext uri="{FF2B5EF4-FFF2-40B4-BE49-F238E27FC236}">
                  <a16:creationId xmlns:a16="http://schemas.microsoft.com/office/drawing/2014/main" id="{BF5CBFF7-ED30-461D-91B1-C5E297B7540C}"/>
                </a:ext>
              </a:extLst>
            </p:cNvPr>
            <p:cNvSpPr/>
            <p:nvPr/>
          </p:nvSpPr>
          <p:spPr>
            <a:xfrm>
              <a:off x="3590501" y="2476012"/>
              <a:ext cx="605661" cy="484787"/>
            </a:xfrm>
            <a:custGeom>
              <a:avLst/>
              <a:gdLst>
                <a:gd name="f0" fmla="val 10800000"/>
                <a:gd name="f1" fmla="val 5400000"/>
                <a:gd name="f2" fmla="val 180"/>
                <a:gd name="f3" fmla="val w"/>
                <a:gd name="f4" fmla="val h"/>
                <a:gd name="f5" fmla="val 0"/>
                <a:gd name="f6" fmla="val 605664"/>
                <a:gd name="f7" fmla="val 484792"/>
                <a:gd name="f8" fmla="val 96959"/>
                <a:gd name="f9" fmla="val 363268"/>
                <a:gd name="f10" fmla="val 1"/>
                <a:gd name="f11" fmla="val 242396"/>
                <a:gd name="f12" fmla="val 484791"/>
                <a:gd name="f13" fmla="val 387833"/>
                <a:gd name="f14" fmla="+- 0 0 -90"/>
                <a:gd name="f15" fmla="*/ f3 1 605664"/>
                <a:gd name="f16" fmla="*/ f4 1 484792"/>
                <a:gd name="f17" fmla="+- f7 0 f5"/>
                <a:gd name="f18" fmla="+- f6 0 f5"/>
                <a:gd name="f19" fmla="*/ f14 f0 1"/>
                <a:gd name="f20" fmla="*/ f18 1 605664"/>
                <a:gd name="f21" fmla="*/ f17 1 484792"/>
                <a:gd name="f22" fmla="*/ 0 f18 1"/>
                <a:gd name="f23" fmla="*/ 96958 f17 1"/>
                <a:gd name="f24" fmla="*/ 363268 f18 1"/>
                <a:gd name="f25" fmla="*/ 0 f17 1"/>
                <a:gd name="f26" fmla="*/ 605664 f18 1"/>
                <a:gd name="f27" fmla="*/ 242396 f17 1"/>
                <a:gd name="f28" fmla="*/ 484792 f17 1"/>
                <a:gd name="f29" fmla="*/ 387834 f17 1"/>
                <a:gd name="f30" fmla="*/ f19 1 f2"/>
                <a:gd name="f31" fmla="*/ f22 1 605664"/>
                <a:gd name="f32" fmla="*/ f23 1 484792"/>
                <a:gd name="f33" fmla="*/ f24 1 605664"/>
                <a:gd name="f34" fmla="*/ f25 1 484792"/>
                <a:gd name="f35" fmla="*/ f26 1 605664"/>
                <a:gd name="f36" fmla="*/ f27 1 484792"/>
                <a:gd name="f37" fmla="*/ f28 1 484792"/>
                <a:gd name="f38" fmla="*/ f29 1 484792"/>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1"/>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6 1"/>
                <a:gd name="f62" fmla="*/ f50 f16 1"/>
                <a:gd name="f63" fmla="*/ f51 f16 1"/>
              </a:gdLst>
              <a:ahLst/>
              <a:cxnLst>
                <a:cxn ang="3cd4">
                  <a:pos x="hc" y="t"/>
                </a:cxn>
                <a:cxn ang="0">
                  <a:pos x="r" y="vc"/>
                </a:cxn>
                <a:cxn ang="cd4">
                  <a:pos x="hc" y="b"/>
                </a:cxn>
                <a:cxn ang="cd2">
                  <a:pos x="l" y="vc"/>
                </a:cxn>
                <a:cxn ang="f43">
                  <a:pos x="f56" y="f57"/>
                </a:cxn>
                <a:cxn ang="f43">
                  <a:pos x="f58" y="f57"/>
                </a:cxn>
                <a:cxn ang="f43">
                  <a:pos x="f58" y="f59"/>
                </a:cxn>
                <a:cxn ang="f43">
                  <a:pos x="f60" y="f61"/>
                </a:cxn>
                <a:cxn ang="f43">
                  <a:pos x="f58" y="f62"/>
                </a:cxn>
                <a:cxn ang="f43">
                  <a:pos x="f58" y="f63"/>
                </a:cxn>
                <a:cxn ang="f43">
                  <a:pos x="f56" y="f63"/>
                </a:cxn>
                <a:cxn ang="f43">
                  <a:pos x="f56" y="f57"/>
                </a:cxn>
              </a:cxnLst>
              <a:rect l="f52" t="f55" r="f53" b="f54"/>
              <a:pathLst>
                <a:path w="605664" h="484792">
                  <a:moveTo>
                    <a:pt x="f5" y="f8"/>
                  </a:moveTo>
                  <a:lnTo>
                    <a:pt x="f9" y="f8"/>
                  </a:lnTo>
                  <a:lnTo>
                    <a:pt x="f9" y="f10"/>
                  </a:lnTo>
                  <a:lnTo>
                    <a:pt x="f6" y="f11"/>
                  </a:lnTo>
                  <a:lnTo>
                    <a:pt x="f9" y="f12"/>
                  </a:lnTo>
                  <a:lnTo>
                    <a:pt x="f9" y="f13"/>
                  </a:lnTo>
                  <a:lnTo>
                    <a:pt x="f5" y="f13"/>
                  </a:lnTo>
                  <a:lnTo>
                    <a:pt x="f5" y="f8"/>
                  </a:lnTo>
                  <a:close/>
                </a:path>
              </a:pathLst>
            </a:custGeom>
            <a:solidFill>
              <a:srgbClr val="BAABAB"/>
            </a:solidFill>
            <a:ln cap="flat">
              <a:noFill/>
              <a:prstDash val="solid"/>
            </a:ln>
          </p:spPr>
          <p:txBody>
            <a:bodyPr vert="horz" wrap="square" lIns="0" tIns="96953" rIns="145435" bIns="96953" anchor="ctr" anchorCtr="1" compatLnSpc="1">
              <a:noAutofit/>
            </a:bodyPr>
            <a:lstStyle/>
            <a:p>
              <a:pPr marL="0" marR="0" lvl="0" indent="0" algn="ctr" defTabSz="755651" rtl="0" fontAlgn="auto" hangingPunct="1">
                <a:lnSpc>
                  <a:spcPct val="90000"/>
                </a:lnSpc>
                <a:spcBef>
                  <a:spcPts val="0"/>
                </a:spcBef>
                <a:spcAft>
                  <a:spcPts val="700"/>
                </a:spcAft>
                <a:buNone/>
                <a:tabLst/>
                <a:defRPr sz="1800" b="0" i="0" u="none" strike="noStrike" kern="0" cap="none" spc="0" baseline="0">
                  <a:solidFill>
                    <a:srgbClr val="000000"/>
                  </a:solidFill>
                  <a:uFillTx/>
                </a:defRPr>
              </a:pPr>
              <a:endParaRPr lang="en-US" sz="1700" b="0" i="0" u="none" strike="noStrike" kern="1200" cap="none" spc="0" baseline="0">
                <a:solidFill>
                  <a:srgbClr val="FFFFFF"/>
                </a:solidFill>
                <a:uFillTx/>
                <a:latin typeface="Cambria"/>
              </a:endParaRPr>
            </a:p>
          </p:txBody>
        </p:sp>
        <p:sp>
          <p:nvSpPr>
            <p:cNvPr id="7" name="Freeform: Shape 6" title="Step 2 Title">
              <a:extLst>
                <a:ext uri="{FF2B5EF4-FFF2-40B4-BE49-F238E27FC236}">
                  <a16:creationId xmlns:a16="http://schemas.microsoft.com/office/drawing/2014/main" id="{D68D65D1-2252-4457-84CF-30CA40B15589}"/>
                </a:ext>
              </a:extLst>
            </p:cNvPr>
            <p:cNvSpPr/>
            <p:nvPr/>
          </p:nvSpPr>
          <p:spPr>
            <a:xfrm>
              <a:off x="4447513" y="2333996"/>
              <a:ext cx="1947178" cy="907203"/>
            </a:xfrm>
            <a:custGeom>
              <a:avLst/>
              <a:gdLst>
                <a:gd name="f0" fmla="val 10800000"/>
                <a:gd name="f1" fmla="val 5400000"/>
                <a:gd name="f2" fmla="val 180"/>
                <a:gd name="f3" fmla="val w"/>
                <a:gd name="f4" fmla="val h"/>
                <a:gd name="f5" fmla="val 0"/>
                <a:gd name="f6" fmla="val 1947182"/>
                <a:gd name="f7" fmla="val 907200"/>
                <a:gd name="f8" fmla="val 90720"/>
                <a:gd name="f9" fmla="val 40617"/>
                <a:gd name="f10" fmla="val 1856462"/>
                <a:gd name="f11" fmla="val 1906565"/>
                <a:gd name="f12" fmla="val 816480"/>
                <a:gd name="f13" fmla="val 866583"/>
                <a:gd name="f14" fmla="+- 0 0 -90"/>
                <a:gd name="f15" fmla="*/ f3 1 1947182"/>
                <a:gd name="f16" fmla="*/ f4 1 907200"/>
                <a:gd name="f17" fmla="+- f7 0 f5"/>
                <a:gd name="f18" fmla="+- f6 0 f5"/>
                <a:gd name="f19" fmla="*/ f14 f0 1"/>
                <a:gd name="f20" fmla="*/ f18 1 1947182"/>
                <a:gd name="f21" fmla="*/ f17 1 907200"/>
                <a:gd name="f22" fmla="*/ 0 f18 1"/>
                <a:gd name="f23" fmla="*/ 90720 f17 1"/>
                <a:gd name="f24" fmla="*/ 90720 f18 1"/>
                <a:gd name="f25" fmla="*/ 0 f17 1"/>
                <a:gd name="f26" fmla="*/ 1856462 f18 1"/>
                <a:gd name="f27" fmla="*/ 1947182 f18 1"/>
                <a:gd name="f28" fmla="*/ 816480 f17 1"/>
                <a:gd name="f29" fmla="*/ 907200 f17 1"/>
                <a:gd name="f30" fmla="*/ f19 1 f2"/>
                <a:gd name="f31" fmla="*/ f22 1 1947182"/>
                <a:gd name="f32" fmla="*/ f23 1 907200"/>
                <a:gd name="f33" fmla="*/ f24 1 1947182"/>
                <a:gd name="f34" fmla="*/ f25 1 907200"/>
                <a:gd name="f35" fmla="*/ f26 1 1947182"/>
                <a:gd name="f36" fmla="*/ f27 1 1947182"/>
                <a:gd name="f37" fmla="*/ f28 1 907200"/>
                <a:gd name="f38" fmla="*/ f29 1 90720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947182" h="90720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6E1C1C"/>
            </a:solidFill>
            <a:ln w="12701" cap="flat">
              <a:solidFill>
                <a:srgbClr val="FFFFFF"/>
              </a:solidFill>
              <a:prstDash val="solid"/>
              <a:miter/>
            </a:ln>
          </p:spPr>
          <p:txBody>
            <a:bodyPr vert="horz" wrap="square" lIns="149348" tIns="149348" rIns="149348" bIns="382411" anchor="t" anchorCtr="0" compatLnSpc="1">
              <a:noAutofit/>
            </a:bodyPr>
            <a:lstStyle/>
            <a:p>
              <a:pPr marL="0" marR="0" lvl="0" indent="0" algn="l" defTabSz="933446" rtl="0" fontAlgn="auto" hangingPunct="1">
                <a:lnSpc>
                  <a:spcPct val="90000"/>
                </a:lnSpc>
                <a:spcBef>
                  <a:spcPts val="0"/>
                </a:spcBef>
                <a:spcAft>
                  <a:spcPts val="900"/>
                </a:spcAft>
                <a:buNone/>
                <a:tabLst/>
                <a:defRPr sz="1800" b="0" i="0" u="none" strike="noStrike" kern="0" cap="none" spc="0" baseline="0">
                  <a:solidFill>
                    <a:srgbClr val="000000"/>
                  </a:solidFill>
                  <a:uFillTx/>
                </a:defRPr>
              </a:pPr>
              <a:r>
                <a:rPr lang="en-US" sz="2100" b="0" i="0" u="none" strike="noStrike" kern="1200" cap="none" spc="0" baseline="0">
                  <a:solidFill>
                    <a:srgbClr val="FFFFFF"/>
                  </a:solidFill>
                  <a:uFillTx/>
                  <a:latin typeface="Cambria"/>
                </a:rPr>
                <a:t>THE TRUTH</a:t>
              </a:r>
            </a:p>
          </p:txBody>
        </p:sp>
        <p:sp>
          <p:nvSpPr>
            <p:cNvPr id="8" name="Freeform: Shape 7" title="Step 2 task description">
              <a:extLst>
                <a:ext uri="{FF2B5EF4-FFF2-40B4-BE49-F238E27FC236}">
                  <a16:creationId xmlns:a16="http://schemas.microsoft.com/office/drawing/2014/main" id="{6CBBC35A-7B55-4BEC-A03C-9C48274629AD}"/>
                </a:ext>
              </a:extLst>
            </p:cNvPr>
            <p:cNvSpPr/>
            <p:nvPr/>
          </p:nvSpPr>
          <p:spPr>
            <a:xfrm>
              <a:off x="4846338" y="2938799"/>
              <a:ext cx="1947178" cy="1890000"/>
            </a:xfrm>
            <a:custGeom>
              <a:avLst/>
              <a:gdLst>
                <a:gd name="f0" fmla="val 10800000"/>
                <a:gd name="f1" fmla="val 5400000"/>
                <a:gd name="f2" fmla="val 180"/>
                <a:gd name="f3" fmla="val w"/>
                <a:gd name="f4" fmla="val h"/>
                <a:gd name="f5" fmla="val 0"/>
                <a:gd name="f6" fmla="val 1947182"/>
                <a:gd name="f7" fmla="val 1890000"/>
                <a:gd name="f8" fmla="val 189000"/>
                <a:gd name="f9" fmla="val 84618"/>
                <a:gd name="f10" fmla="val 1758182"/>
                <a:gd name="f11" fmla="val 1862564"/>
                <a:gd name="f12" fmla="val 1701000"/>
                <a:gd name="f13" fmla="val 1805382"/>
                <a:gd name="f14" fmla="+- 0 0 -90"/>
                <a:gd name="f15" fmla="*/ f3 1 1947182"/>
                <a:gd name="f16" fmla="*/ f4 1 1890000"/>
                <a:gd name="f17" fmla="+- f7 0 f5"/>
                <a:gd name="f18" fmla="+- f6 0 f5"/>
                <a:gd name="f19" fmla="*/ f14 f0 1"/>
                <a:gd name="f20" fmla="*/ f18 1 1947182"/>
                <a:gd name="f21" fmla="*/ f17 1 1890000"/>
                <a:gd name="f22" fmla="*/ 0 f18 1"/>
                <a:gd name="f23" fmla="*/ 189000 f17 1"/>
                <a:gd name="f24" fmla="*/ 189000 f18 1"/>
                <a:gd name="f25" fmla="*/ 0 f17 1"/>
                <a:gd name="f26" fmla="*/ 1758182 f18 1"/>
                <a:gd name="f27" fmla="*/ 1947182 f18 1"/>
                <a:gd name="f28" fmla="*/ 1701000 f17 1"/>
                <a:gd name="f29" fmla="*/ 1890000 f17 1"/>
                <a:gd name="f30" fmla="*/ f19 1 f2"/>
                <a:gd name="f31" fmla="*/ f22 1 1947182"/>
                <a:gd name="f32" fmla="*/ f23 1 1890000"/>
                <a:gd name="f33" fmla="*/ f24 1 1947182"/>
                <a:gd name="f34" fmla="*/ f25 1 1890000"/>
                <a:gd name="f35" fmla="*/ f26 1 1947182"/>
                <a:gd name="f36" fmla="*/ f27 1 1947182"/>
                <a:gd name="f37" fmla="*/ f28 1 1890000"/>
                <a:gd name="f38" fmla="*/ f29 1 189000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947182" h="189000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12701" cap="flat">
              <a:solidFill>
                <a:srgbClr val="6E1C1C"/>
              </a:solidFill>
              <a:prstDash val="solid"/>
              <a:miter/>
            </a:ln>
          </p:spPr>
          <p:txBody>
            <a:bodyPr vert="horz" wrap="square" lIns="204706" tIns="204706" rIns="204706" bIns="204706" anchor="t" anchorCtr="0" compatLnSpc="1">
              <a:noAutofit/>
            </a:bodyPr>
            <a:lstStyle/>
            <a:p>
              <a:pPr marL="228600" marR="0" lvl="1" indent="-228600" algn="l" defTabSz="933446"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r>
                <a:rPr lang="en-US" sz="2100" b="1" i="0" u="none" strike="noStrike" kern="1200" cap="none" spc="0" baseline="0">
                  <a:solidFill>
                    <a:srgbClr val="000000"/>
                  </a:solidFill>
                  <a:uFillTx/>
                  <a:latin typeface="Cambria"/>
                </a:rPr>
                <a:t>JESUS</a:t>
              </a:r>
            </a:p>
            <a:p>
              <a:pPr marL="4572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Cambria"/>
                </a:rPr>
                <a:t>THE TRUTH IS to BELIEVE in HIM.</a:t>
              </a:r>
            </a:p>
            <a:p>
              <a:pPr marL="4572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Cambria"/>
                </a:rPr>
                <a:t>To believe, that Jesus is in the Father and the Father is in Jesus</a:t>
              </a:r>
              <a:endParaRPr lang="en-GB" sz="1400" b="0" i="0" u="none" strike="noStrike" kern="1200" cap="none" spc="0" baseline="0">
                <a:solidFill>
                  <a:srgbClr val="000000"/>
                </a:solidFill>
                <a:uFillTx/>
                <a:latin typeface="Cambria"/>
              </a:endParaRPr>
            </a:p>
          </p:txBody>
        </p:sp>
        <p:sp>
          <p:nvSpPr>
            <p:cNvPr id="9" name="Freeform: Shape 8" title="Arrow pointing right">
              <a:extLst>
                <a:ext uri="{FF2B5EF4-FFF2-40B4-BE49-F238E27FC236}">
                  <a16:creationId xmlns:a16="http://schemas.microsoft.com/office/drawing/2014/main" id="{B06A4E88-FB19-4F4E-9B69-5EAE6F69B9FB}"/>
                </a:ext>
              </a:extLst>
            </p:cNvPr>
            <p:cNvSpPr/>
            <p:nvPr/>
          </p:nvSpPr>
          <p:spPr>
            <a:xfrm>
              <a:off x="6689137" y="2503060"/>
              <a:ext cx="627278" cy="484787"/>
            </a:xfrm>
            <a:custGeom>
              <a:avLst/>
              <a:gdLst>
                <a:gd name="f0" fmla="val 10800000"/>
                <a:gd name="f1" fmla="val 5400000"/>
                <a:gd name="f2" fmla="val 180"/>
                <a:gd name="f3" fmla="val w"/>
                <a:gd name="f4" fmla="val h"/>
                <a:gd name="f5" fmla="val 0"/>
                <a:gd name="f6" fmla="val 627279"/>
                <a:gd name="f7" fmla="val 484792"/>
                <a:gd name="f8" fmla="val 96958"/>
                <a:gd name="f9" fmla="val 384883"/>
                <a:gd name="f10" fmla="val 242396"/>
                <a:gd name="f11" fmla="val 387834"/>
                <a:gd name="f12" fmla="+- 0 0 -90"/>
                <a:gd name="f13" fmla="*/ f3 1 627279"/>
                <a:gd name="f14" fmla="*/ f4 1 484792"/>
                <a:gd name="f15" fmla="+- f7 0 f5"/>
                <a:gd name="f16" fmla="+- f6 0 f5"/>
                <a:gd name="f17" fmla="*/ f12 f0 1"/>
                <a:gd name="f18" fmla="*/ f16 1 627279"/>
                <a:gd name="f19" fmla="*/ f15 1 484792"/>
                <a:gd name="f20" fmla="*/ 0 f16 1"/>
                <a:gd name="f21" fmla="*/ 96958 f15 1"/>
                <a:gd name="f22" fmla="*/ 384883 f16 1"/>
                <a:gd name="f23" fmla="*/ 0 f15 1"/>
                <a:gd name="f24" fmla="*/ 627279 f16 1"/>
                <a:gd name="f25" fmla="*/ 242396 f15 1"/>
                <a:gd name="f26" fmla="*/ 484792 f15 1"/>
                <a:gd name="f27" fmla="*/ 387834 f15 1"/>
                <a:gd name="f28" fmla="*/ f17 1 f2"/>
                <a:gd name="f29" fmla="*/ f20 1 627279"/>
                <a:gd name="f30" fmla="*/ f21 1 484792"/>
                <a:gd name="f31" fmla="*/ f22 1 627279"/>
                <a:gd name="f32" fmla="*/ f23 1 484792"/>
                <a:gd name="f33" fmla="*/ f24 1 627279"/>
                <a:gd name="f34" fmla="*/ f25 1 484792"/>
                <a:gd name="f35" fmla="*/ f26 1 484792"/>
                <a:gd name="f36" fmla="*/ f27 1 484792"/>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627279" h="484792">
                  <a:moveTo>
                    <a:pt x="f5" y="f8"/>
                  </a:moveTo>
                  <a:lnTo>
                    <a:pt x="f9" y="f8"/>
                  </a:lnTo>
                  <a:lnTo>
                    <a:pt x="f9" y="f5"/>
                  </a:lnTo>
                  <a:lnTo>
                    <a:pt x="f6" y="f10"/>
                  </a:lnTo>
                  <a:lnTo>
                    <a:pt x="f9" y="f7"/>
                  </a:lnTo>
                  <a:lnTo>
                    <a:pt x="f9" y="f11"/>
                  </a:lnTo>
                  <a:lnTo>
                    <a:pt x="f5" y="f11"/>
                  </a:lnTo>
                  <a:lnTo>
                    <a:pt x="f5" y="f8"/>
                  </a:lnTo>
                  <a:close/>
                </a:path>
              </a:pathLst>
            </a:custGeom>
            <a:solidFill>
              <a:srgbClr val="BAABAB"/>
            </a:solidFill>
            <a:ln cap="flat">
              <a:noFill/>
              <a:prstDash val="solid"/>
            </a:ln>
          </p:spPr>
          <p:txBody>
            <a:bodyPr vert="horz" wrap="square" lIns="0" tIns="96953" rIns="145435" bIns="96953" anchor="ctr" anchorCtr="1" compatLnSpc="1">
              <a:noAutofit/>
            </a:bodyPr>
            <a:lstStyle/>
            <a:p>
              <a:pPr marL="0" marR="0" lvl="0" indent="0" algn="ctr" defTabSz="755651" rtl="0" fontAlgn="auto" hangingPunct="1">
                <a:lnSpc>
                  <a:spcPct val="90000"/>
                </a:lnSpc>
                <a:spcBef>
                  <a:spcPts val="0"/>
                </a:spcBef>
                <a:spcAft>
                  <a:spcPts val="700"/>
                </a:spcAft>
                <a:buNone/>
                <a:tabLst/>
                <a:defRPr sz="1800" b="0" i="0" u="none" strike="noStrike" kern="0" cap="none" spc="0" baseline="0">
                  <a:solidFill>
                    <a:srgbClr val="000000"/>
                  </a:solidFill>
                  <a:uFillTx/>
                </a:defRPr>
              </a:pPr>
              <a:endParaRPr lang="en-US" sz="1700" b="0" i="0" u="none" strike="noStrike" kern="1200" cap="none" spc="0" baseline="0">
                <a:solidFill>
                  <a:srgbClr val="FFFFFF"/>
                </a:solidFill>
                <a:uFillTx/>
                <a:latin typeface="Cambria"/>
              </a:endParaRPr>
            </a:p>
          </p:txBody>
        </p:sp>
        <p:sp>
          <p:nvSpPr>
            <p:cNvPr id="10" name="Freeform: Shape 9" title="Step 3 Title">
              <a:extLst>
                <a:ext uri="{FF2B5EF4-FFF2-40B4-BE49-F238E27FC236}">
                  <a16:creationId xmlns:a16="http://schemas.microsoft.com/office/drawing/2014/main" id="{758D9534-1D12-41E5-9191-94150C9A33D8}"/>
                </a:ext>
              </a:extLst>
            </p:cNvPr>
            <p:cNvSpPr/>
            <p:nvPr/>
          </p:nvSpPr>
          <p:spPr>
            <a:xfrm>
              <a:off x="7575438" y="2549667"/>
              <a:ext cx="1947178" cy="907203"/>
            </a:xfrm>
            <a:custGeom>
              <a:avLst/>
              <a:gdLst>
                <a:gd name="f0" fmla="val 10800000"/>
                <a:gd name="f1" fmla="val 5400000"/>
                <a:gd name="f2" fmla="val 180"/>
                <a:gd name="f3" fmla="val w"/>
                <a:gd name="f4" fmla="val h"/>
                <a:gd name="f5" fmla="val 0"/>
                <a:gd name="f6" fmla="val 1947182"/>
                <a:gd name="f7" fmla="val 907200"/>
                <a:gd name="f8" fmla="val 90720"/>
                <a:gd name="f9" fmla="val 40617"/>
                <a:gd name="f10" fmla="val 1856462"/>
                <a:gd name="f11" fmla="val 1906565"/>
                <a:gd name="f12" fmla="val 816480"/>
                <a:gd name="f13" fmla="val 866583"/>
                <a:gd name="f14" fmla="+- 0 0 -90"/>
                <a:gd name="f15" fmla="*/ f3 1 1947182"/>
                <a:gd name="f16" fmla="*/ f4 1 907200"/>
                <a:gd name="f17" fmla="+- f7 0 f5"/>
                <a:gd name="f18" fmla="+- f6 0 f5"/>
                <a:gd name="f19" fmla="*/ f14 f0 1"/>
                <a:gd name="f20" fmla="*/ f18 1 1947182"/>
                <a:gd name="f21" fmla="*/ f17 1 907200"/>
                <a:gd name="f22" fmla="*/ 0 f18 1"/>
                <a:gd name="f23" fmla="*/ 90720 f17 1"/>
                <a:gd name="f24" fmla="*/ 90720 f18 1"/>
                <a:gd name="f25" fmla="*/ 0 f17 1"/>
                <a:gd name="f26" fmla="*/ 1856462 f18 1"/>
                <a:gd name="f27" fmla="*/ 1947182 f18 1"/>
                <a:gd name="f28" fmla="*/ 816480 f17 1"/>
                <a:gd name="f29" fmla="*/ 907200 f17 1"/>
                <a:gd name="f30" fmla="*/ f19 1 f2"/>
                <a:gd name="f31" fmla="*/ f22 1 1947182"/>
                <a:gd name="f32" fmla="*/ f23 1 907200"/>
                <a:gd name="f33" fmla="*/ f24 1 1947182"/>
                <a:gd name="f34" fmla="*/ f25 1 907200"/>
                <a:gd name="f35" fmla="*/ f26 1 1947182"/>
                <a:gd name="f36" fmla="*/ f27 1 1947182"/>
                <a:gd name="f37" fmla="*/ f28 1 907200"/>
                <a:gd name="f38" fmla="*/ f29 1 90720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947182" h="90720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6E1C1C"/>
            </a:solidFill>
            <a:ln w="12701" cap="flat">
              <a:solidFill>
                <a:srgbClr val="FFFFFF"/>
              </a:solidFill>
              <a:prstDash val="solid"/>
              <a:miter/>
            </a:ln>
          </p:spPr>
          <p:txBody>
            <a:bodyPr vert="horz" wrap="square" lIns="149348" tIns="149348" rIns="149348" bIns="382411" anchor="t" anchorCtr="0" compatLnSpc="1">
              <a:noAutofit/>
            </a:bodyPr>
            <a:lstStyle/>
            <a:p>
              <a:pPr marL="0" marR="0" lvl="0" indent="0" algn="l" defTabSz="933446" rtl="0" fontAlgn="auto" hangingPunct="1">
                <a:lnSpc>
                  <a:spcPct val="90000"/>
                </a:lnSpc>
                <a:spcBef>
                  <a:spcPts val="0"/>
                </a:spcBef>
                <a:spcAft>
                  <a:spcPts val="900"/>
                </a:spcAft>
                <a:buNone/>
                <a:tabLst/>
                <a:defRPr sz="1800" b="0" i="0" u="none" strike="noStrike" kern="0" cap="none" spc="0" baseline="0">
                  <a:solidFill>
                    <a:srgbClr val="000000"/>
                  </a:solidFill>
                  <a:uFillTx/>
                </a:defRPr>
              </a:pPr>
              <a:r>
                <a:rPr lang="en-US" sz="2100" b="0" i="0" u="none" strike="noStrike" kern="1200" cap="none" spc="0" baseline="0">
                  <a:solidFill>
                    <a:srgbClr val="FFFFFF"/>
                  </a:solidFill>
                  <a:uFillTx/>
                  <a:latin typeface="Cambria"/>
                </a:rPr>
                <a:t>THE LIFE</a:t>
              </a:r>
            </a:p>
          </p:txBody>
        </p:sp>
        <p:sp>
          <p:nvSpPr>
            <p:cNvPr id="11" name="Freeform: Shape 10" title="Step 3 task description">
              <a:extLst>
                <a:ext uri="{FF2B5EF4-FFF2-40B4-BE49-F238E27FC236}">
                  <a16:creationId xmlns:a16="http://schemas.microsoft.com/office/drawing/2014/main" id="{D62237B7-12DE-49AB-A355-1BCF15455B43}"/>
                </a:ext>
              </a:extLst>
            </p:cNvPr>
            <p:cNvSpPr/>
            <p:nvPr/>
          </p:nvSpPr>
          <p:spPr>
            <a:xfrm>
              <a:off x="7723488" y="3268303"/>
              <a:ext cx="2449577" cy="1122041"/>
            </a:xfrm>
            <a:custGeom>
              <a:avLst/>
              <a:gdLst>
                <a:gd name="f0" fmla="val 10800000"/>
                <a:gd name="f1" fmla="val 5400000"/>
                <a:gd name="f2" fmla="val 180"/>
                <a:gd name="f3" fmla="val w"/>
                <a:gd name="f4" fmla="val h"/>
                <a:gd name="f5" fmla="val 0"/>
                <a:gd name="f6" fmla="val 2449574"/>
                <a:gd name="f7" fmla="val 1027328"/>
                <a:gd name="f8" fmla="val 102733"/>
                <a:gd name="f9" fmla="val 45995"/>
                <a:gd name="f10" fmla="val 2346841"/>
                <a:gd name="f11" fmla="val 2403579"/>
                <a:gd name="f12" fmla="val 924595"/>
                <a:gd name="f13" fmla="val 981333"/>
                <a:gd name="f14" fmla="+- 0 0 -90"/>
                <a:gd name="f15" fmla="*/ f3 1 2449574"/>
                <a:gd name="f16" fmla="*/ f4 1 1027328"/>
                <a:gd name="f17" fmla="+- f7 0 f5"/>
                <a:gd name="f18" fmla="+- f6 0 f5"/>
                <a:gd name="f19" fmla="*/ f14 f0 1"/>
                <a:gd name="f20" fmla="*/ f18 1 2449574"/>
                <a:gd name="f21" fmla="*/ f17 1 1027328"/>
                <a:gd name="f22" fmla="*/ 0 f18 1"/>
                <a:gd name="f23" fmla="*/ 102733 f17 1"/>
                <a:gd name="f24" fmla="*/ 102733 f18 1"/>
                <a:gd name="f25" fmla="*/ 0 f17 1"/>
                <a:gd name="f26" fmla="*/ 2346841 f18 1"/>
                <a:gd name="f27" fmla="*/ 2449574 f18 1"/>
                <a:gd name="f28" fmla="*/ 924595 f17 1"/>
                <a:gd name="f29" fmla="*/ 1027328 f17 1"/>
                <a:gd name="f30" fmla="*/ f19 1 f2"/>
                <a:gd name="f31" fmla="*/ f22 1 2449574"/>
                <a:gd name="f32" fmla="*/ f23 1 1027328"/>
                <a:gd name="f33" fmla="*/ f24 1 2449574"/>
                <a:gd name="f34" fmla="*/ f25 1 1027328"/>
                <a:gd name="f35" fmla="*/ f26 1 2449574"/>
                <a:gd name="f36" fmla="*/ f27 1 2449574"/>
                <a:gd name="f37" fmla="*/ f28 1 1027328"/>
                <a:gd name="f38" fmla="*/ f29 1 1027328"/>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2449574" h="1027328">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0000"/>
              </a:srgbClr>
            </a:solidFill>
            <a:ln w="12701" cap="flat">
              <a:solidFill>
                <a:srgbClr val="6E1C1C"/>
              </a:solidFill>
              <a:prstDash val="solid"/>
              <a:miter/>
            </a:ln>
          </p:spPr>
          <p:txBody>
            <a:bodyPr vert="horz" wrap="square" lIns="179441" tIns="179441" rIns="179441" bIns="179441" anchor="t" anchorCtr="0" compatLnSpc="1">
              <a:noAutofit/>
            </a:bodyPr>
            <a:lstStyle/>
            <a:p>
              <a:pPr marL="228600" marR="0" lvl="1" indent="-228600" algn="l" defTabSz="933446"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r>
                <a:rPr lang="en-US" sz="2100" b="0" i="0" u="none" strike="noStrike" kern="1200" cap="none" spc="0" baseline="0" dirty="0">
                  <a:solidFill>
                    <a:srgbClr val="000000"/>
                  </a:solidFill>
                  <a:uFillTx/>
                  <a:latin typeface="Cambria"/>
                </a:rPr>
                <a:t>ETERNAL LIFE, living in our Father’s House</a:t>
              </a:r>
            </a:p>
          </p:txBody>
        </p:sp>
      </p:grpSp>
      <p:sp>
        <p:nvSpPr>
          <p:cNvPr id="12" name="Title 1">
            <a:extLst>
              <a:ext uri="{FF2B5EF4-FFF2-40B4-BE49-F238E27FC236}">
                <a16:creationId xmlns:a16="http://schemas.microsoft.com/office/drawing/2014/main" id="{CC9EC4A2-1A3B-4830-B672-97A0F6BF8AEB}"/>
              </a:ext>
            </a:extLst>
          </p:cNvPr>
          <p:cNvSpPr txBox="1"/>
          <p:nvPr/>
        </p:nvSpPr>
        <p:spPr>
          <a:xfrm>
            <a:off x="324099" y="5426333"/>
            <a:ext cx="11543806" cy="1122041"/>
          </a:xfrm>
          <a:prstGeom prst="rect">
            <a:avLst/>
          </a:prstGeom>
          <a:noFill/>
          <a:ln cap="flat">
            <a:noFill/>
          </a:ln>
        </p:spPr>
        <p:txBody>
          <a:bodyPr vert="horz" wrap="square" lIns="91440" tIns="45720" rIns="91440" bIns="45720" anchor="b"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3200" b="1" i="0" u="none" strike="noStrike" kern="0" cap="none" spc="0" baseline="0">
                <a:solidFill>
                  <a:srgbClr val="000000"/>
                </a:solidFill>
                <a:uFillTx/>
                <a:latin typeface="Cambria"/>
              </a:rPr>
              <a:t>Can you</a:t>
            </a:r>
            <a:r>
              <a:rPr lang="en-US" sz="3200" b="1" i="0" u="none" strike="noStrike" kern="1200" cap="none" spc="0" baseline="0">
                <a:solidFill>
                  <a:srgbClr val="000000"/>
                </a:solidFill>
                <a:uFillTx/>
                <a:latin typeface="Cambria"/>
              </a:rPr>
              <a:t> find out all the ‘I AM’ verses that is said in the Bible?</a:t>
            </a:r>
            <a:endParaRPr lang="en-US" sz="3200" b="0" i="0" u="none" strike="noStrike" kern="1200" cap="none" spc="0" baseline="0">
              <a:solidFill>
                <a:srgbClr val="000000"/>
              </a:solidFill>
              <a:uFillTx/>
              <a:latin typeface="Cambria"/>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name="Slide4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23CF9-5E4F-4480-9951-8AF35E90E52E}"/>
              </a:ext>
            </a:extLst>
          </p:cNvPr>
          <p:cNvSpPr txBox="1">
            <a:spLocks noGrp="1"/>
          </p:cNvSpPr>
          <p:nvPr>
            <p:ph type="title"/>
          </p:nvPr>
        </p:nvSpPr>
        <p:spPr>
          <a:xfrm>
            <a:off x="1334118" y="2527895"/>
            <a:ext cx="3108960" cy="2286000"/>
          </a:xfrm>
        </p:spPr>
        <p:txBody>
          <a:bodyPr>
            <a:normAutofit fontScale="90000"/>
          </a:bodyPr>
          <a:lstStyle/>
          <a:p>
            <a:pPr lvl="0"/>
            <a:r>
              <a:rPr lang="en-US" sz="2800"/>
              <a:t>IF WE BELIEVE IN JESUS AND ACCEPT HIS WORDS, JESUS PROMISES US TO SEND </a:t>
            </a:r>
            <a:r>
              <a:rPr lang="en-US" sz="2800" b="1"/>
              <a:t>A HELPER </a:t>
            </a:r>
            <a:r>
              <a:rPr lang="en-US" sz="2800"/>
              <a:t>TO HELP US AND GUIDE US IN ALL WE DO.</a:t>
            </a:r>
            <a:endParaRPr lang="en-GB" sz="2800"/>
          </a:p>
        </p:txBody>
      </p:sp>
      <p:sp>
        <p:nvSpPr>
          <p:cNvPr id="3" name="Text Placeholder 3">
            <a:extLst>
              <a:ext uri="{FF2B5EF4-FFF2-40B4-BE49-F238E27FC236}">
                <a16:creationId xmlns:a16="http://schemas.microsoft.com/office/drawing/2014/main" id="{2DAA7C91-7AA2-4FC8-8B3D-39F5FEE09196}"/>
              </a:ext>
            </a:extLst>
          </p:cNvPr>
          <p:cNvSpPr txBox="1">
            <a:spLocks noGrp="1"/>
          </p:cNvSpPr>
          <p:nvPr>
            <p:ph type="body" idx="2"/>
          </p:nvPr>
        </p:nvSpPr>
        <p:spPr>
          <a:xfrm>
            <a:off x="6194438" y="4438653"/>
            <a:ext cx="3108960" cy="1371600"/>
          </a:xfrm>
        </p:spPr>
        <p:txBody>
          <a:bodyPr anchorCtr="1"/>
          <a:lstStyle/>
          <a:p>
            <a:pPr lvl="0" algn="ctr"/>
            <a:r>
              <a:rPr lang="en-US" sz="1800" b="1"/>
              <a:t>CAN YOU GUESS WHO IT IS?</a:t>
            </a:r>
          </a:p>
          <a:p>
            <a:pPr lvl="0" algn="ctr"/>
            <a:r>
              <a:rPr lang="en-US" sz="2800" b="1"/>
              <a:t>THE HOLY SPIRIT</a:t>
            </a:r>
            <a:endParaRPr lang="en-GB" sz="2800" b="1"/>
          </a:p>
        </p:txBody>
      </p:sp>
      <p:pic>
        <p:nvPicPr>
          <p:cNvPr id="5" name="Picture 4" descr="A drawing of a face&#10;&#10;Description automatically generated">
            <a:extLst>
              <a:ext uri="{FF2B5EF4-FFF2-40B4-BE49-F238E27FC236}">
                <a16:creationId xmlns:a16="http://schemas.microsoft.com/office/drawing/2014/main" id="{05029517-E8E8-4D9A-960F-E74360AF17E4}"/>
              </a:ext>
            </a:extLst>
          </p:cNvPr>
          <p:cNvPicPr>
            <a:picLocks noChangeAspect="1"/>
          </p:cNvPicPr>
          <p:nvPr/>
        </p:nvPicPr>
        <p:blipFill>
          <a:blip r:embed="rId2"/>
          <a:stretch>
            <a:fillRect/>
          </a:stretch>
        </p:blipFill>
        <p:spPr>
          <a:xfrm>
            <a:off x="5849606" y="1115020"/>
            <a:ext cx="3321050" cy="2825750"/>
          </a:xfrm>
          <a:prstGeom prst="ellipse">
            <a:avLst/>
          </a:prstGeom>
          <a:ln>
            <a:noFill/>
          </a:ln>
          <a:effectLst>
            <a:softEdge rad="11250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4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A98A0-51D2-42E4-900C-BD5C7740C3B0}"/>
              </a:ext>
            </a:extLst>
          </p:cNvPr>
          <p:cNvSpPr txBox="1">
            <a:spLocks noGrp="1"/>
          </p:cNvSpPr>
          <p:nvPr>
            <p:ph type="title"/>
          </p:nvPr>
        </p:nvSpPr>
        <p:spPr>
          <a:xfrm>
            <a:off x="2038737" y="1254319"/>
            <a:ext cx="3108960" cy="2286000"/>
          </a:xfrm>
        </p:spPr>
        <p:txBody>
          <a:bodyPr>
            <a:normAutofit fontScale="90000"/>
          </a:bodyPr>
          <a:lstStyle/>
          <a:p>
            <a:pPr lvl="0"/>
            <a:r>
              <a:rPr lang="en-US" sz="2800"/>
              <a:t>Jesus accomplished His mission through OBEDIENCE in FAITH in Father.</a:t>
            </a:r>
            <a:br>
              <a:rPr lang="en-US" sz="2800"/>
            </a:br>
            <a:br>
              <a:rPr lang="en-GB" sz="2800"/>
            </a:br>
            <a:endParaRPr lang="en-GB" sz="2800"/>
          </a:p>
        </p:txBody>
      </p:sp>
      <p:sp>
        <p:nvSpPr>
          <p:cNvPr id="3" name="Rectangle 4">
            <a:extLst>
              <a:ext uri="{FF2B5EF4-FFF2-40B4-BE49-F238E27FC236}">
                <a16:creationId xmlns:a16="http://schemas.microsoft.com/office/drawing/2014/main" id="{8FC7B8EB-19A1-47DA-98DF-EE014D8DF250}"/>
              </a:ext>
            </a:extLst>
          </p:cNvPr>
          <p:cNvSpPr/>
          <p:nvPr/>
        </p:nvSpPr>
        <p:spPr>
          <a:xfrm>
            <a:off x="8143875" y="585664"/>
            <a:ext cx="3543299" cy="2954654"/>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100" b="0" i="0" u="none" strike="noStrike" kern="1200" cap="none" spc="0" baseline="0">
                <a:solidFill>
                  <a:srgbClr val="000000"/>
                </a:solidFill>
                <a:uFillTx/>
                <a:latin typeface="Cambria"/>
              </a:rPr>
              <a:t>He has sent the same Holy Spirit from the Father to us to give us the power to do the same.</a:t>
            </a:r>
            <a:endParaRPr lang="en-GB" sz="3100" b="0" i="0" u="none" strike="noStrike" kern="1200" cap="none" spc="0" baseline="0">
              <a:solidFill>
                <a:srgbClr val="000000"/>
              </a:solidFill>
              <a:uFillTx/>
              <a:latin typeface="Cambria"/>
            </a:endParaRPr>
          </a:p>
        </p:txBody>
      </p:sp>
      <p:sp>
        <p:nvSpPr>
          <p:cNvPr id="4" name="Rectangle 5">
            <a:extLst>
              <a:ext uri="{FF2B5EF4-FFF2-40B4-BE49-F238E27FC236}">
                <a16:creationId xmlns:a16="http://schemas.microsoft.com/office/drawing/2014/main" id="{F1431E33-5D00-47A7-BD71-744F81F2EA40}"/>
              </a:ext>
            </a:extLst>
          </p:cNvPr>
          <p:cNvSpPr/>
          <p:nvPr/>
        </p:nvSpPr>
        <p:spPr>
          <a:xfrm>
            <a:off x="1265675" y="3823682"/>
            <a:ext cx="9288776" cy="2154436"/>
          </a:xfrm>
          <a:prstGeom prst="rect">
            <a:avLst/>
          </a:prstGeom>
          <a:noFill/>
          <a:ln cap="flat">
            <a:noFill/>
            <a:prstDash val="solid"/>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dirty="0">
                <a:solidFill>
                  <a:srgbClr val="000000"/>
                </a:solidFill>
                <a:uFillTx/>
                <a:latin typeface="Cambria"/>
              </a:rPr>
              <a:t>LET US REMEMBER JESUS HAS GIVEN US THE HOLY SPIRIT TO DO GREATER WORKS THAN HE DID BY PUTTING OUR TRUST IN HIM AND OBEYING THE WORD</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1" i="0" u="none" strike="noStrike" kern="1200" cap="none" spc="0" baseline="0" dirty="0">
              <a:solidFill>
                <a:srgbClr val="000000"/>
              </a:solidFill>
              <a:uFillTx/>
              <a:latin typeface="Cambria"/>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i="0" u="none" strike="noStrike" kern="1200" cap="none" spc="0" baseline="0" dirty="0">
                <a:solidFill>
                  <a:srgbClr val="002060"/>
                </a:solidFill>
                <a:uFillTx/>
                <a:latin typeface="Cambria"/>
              </a:rPr>
              <a:t>We are “a chosen race, a royal priesthood,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i="0" u="none" strike="noStrike" kern="1200" cap="none" spc="0" baseline="0" dirty="0">
                <a:solidFill>
                  <a:srgbClr val="002060"/>
                </a:solidFill>
                <a:uFillTx/>
                <a:latin typeface="Cambria"/>
              </a:rPr>
              <a:t>a holy nation, a people of his own,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i="0" u="none" strike="noStrike" kern="1200" cap="none" spc="0" baseline="0" dirty="0">
                <a:solidFill>
                  <a:srgbClr val="002060"/>
                </a:solidFill>
                <a:uFillTx/>
                <a:latin typeface="Cambria"/>
              </a:rPr>
              <a:t>so that you may announce the praises” of him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i="0" u="none" strike="noStrike" kern="1200" cap="none" spc="0" baseline="0" dirty="0">
                <a:solidFill>
                  <a:srgbClr val="002060"/>
                </a:solidFill>
                <a:uFillTx/>
                <a:latin typeface="Cambria"/>
              </a:rPr>
              <a:t>who called you out of darkness into his wonderful light. (1Peter 2:9)</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barn(inVertical)">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500"/>
                                        <p:tgtEl>
                                          <p:spTgt spid="4">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name="Slide4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10C2-B89C-4BB9-85F0-6710D4D832EB}"/>
              </a:ext>
            </a:extLst>
          </p:cNvPr>
          <p:cNvSpPr txBox="1">
            <a:spLocks noGrp="1"/>
          </p:cNvSpPr>
          <p:nvPr>
            <p:ph type="title"/>
          </p:nvPr>
        </p:nvSpPr>
        <p:spPr>
          <a:xfrm>
            <a:off x="1255398" y="4017645"/>
            <a:ext cx="3108960" cy="2286000"/>
          </a:xfrm>
        </p:spPr>
        <p:txBody>
          <a:bodyPr/>
          <a:lstStyle/>
          <a:p>
            <a:pPr lvl="0"/>
            <a:br>
              <a:rPr lang="en-US"/>
            </a:br>
            <a:endParaRPr lang="en-GB"/>
          </a:p>
        </p:txBody>
      </p:sp>
      <p:sp>
        <p:nvSpPr>
          <p:cNvPr id="3" name="Text Placeholder 3">
            <a:extLst>
              <a:ext uri="{FF2B5EF4-FFF2-40B4-BE49-F238E27FC236}">
                <a16:creationId xmlns:a16="http://schemas.microsoft.com/office/drawing/2014/main" id="{233C5820-3F62-4851-9E02-363EEDFB9ACC}"/>
              </a:ext>
            </a:extLst>
          </p:cNvPr>
          <p:cNvSpPr txBox="1">
            <a:spLocks noGrp="1"/>
          </p:cNvSpPr>
          <p:nvPr>
            <p:ph type="body" idx="2"/>
          </p:nvPr>
        </p:nvSpPr>
        <p:spPr>
          <a:xfrm>
            <a:off x="1183005" y="365760"/>
            <a:ext cx="9246870" cy="1371600"/>
          </a:xfrm>
        </p:spPr>
        <p:txBody>
          <a:bodyPr>
            <a:noAutofit/>
          </a:bodyPr>
          <a:lstStyle/>
          <a:p>
            <a:pPr lvl="0"/>
            <a:r>
              <a:rPr lang="en-US" sz="2000" b="1" dirty="0"/>
              <a:t>Let us BELIEVE and OBEY </a:t>
            </a:r>
          </a:p>
          <a:p>
            <a:pPr lvl="0" algn="ctr"/>
            <a:r>
              <a:rPr lang="en-US" sz="2000" b="1" dirty="0"/>
              <a:t>THE ONLY ‘WAY, THE TRUTH AND THE LIFE - JESUS , through whom we can reach our FATHER</a:t>
            </a:r>
            <a:endParaRPr lang="en-GB" sz="2000" b="1" dirty="0"/>
          </a:p>
        </p:txBody>
      </p:sp>
      <p:sp>
        <p:nvSpPr>
          <p:cNvPr id="4" name="Rectangle 4">
            <a:extLst>
              <a:ext uri="{FF2B5EF4-FFF2-40B4-BE49-F238E27FC236}">
                <a16:creationId xmlns:a16="http://schemas.microsoft.com/office/drawing/2014/main" id="{ABCBF306-D399-4A21-9800-C66C17C71A69}"/>
              </a:ext>
            </a:extLst>
          </p:cNvPr>
          <p:cNvSpPr/>
          <p:nvPr/>
        </p:nvSpPr>
        <p:spPr>
          <a:xfrm>
            <a:off x="801124" y="5703478"/>
            <a:ext cx="7597136" cy="1200332"/>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Cambria"/>
              </a:rPr>
              <a:t>'HE is the cornerstone, chosen and precious,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Cambria"/>
              </a:rPr>
              <a:t>and </a:t>
            </a:r>
            <a:r>
              <a:rPr lang="en-GB" sz="2400" b="1" i="0" u="none" strike="noStrike" kern="1200" cap="none" spc="0" baseline="0">
                <a:solidFill>
                  <a:srgbClr val="000000"/>
                </a:solidFill>
                <a:uFillTx/>
                <a:latin typeface="Cambria"/>
              </a:rPr>
              <a:t>whoever believes in it shall not be put to shame.’   	                                                                   -</a:t>
            </a:r>
            <a:r>
              <a:rPr lang="en-GB" sz="2400" b="0" i="0" u="none" strike="noStrike" kern="1200" cap="none" spc="0" baseline="0">
                <a:solidFill>
                  <a:srgbClr val="000000"/>
                </a:solidFill>
                <a:uFillTx/>
                <a:latin typeface="Cambria"/>
              </a:rPr>
              <a:t>1 Peter 2:6</a:t>
            </a:r>
          </a:p>
        </p:txBody>
      </p:sp>
      <p:sp>
        <p:nvSpPr>
          <p:cNvPr id="5" name="Title 1">
            <a:extLst>
              <a:ext uri="{FF2B5EF4-FFF2-40B4-BE49-F238E27FC236}">
                <a16:creationId xmlns:a16="http://schemas.microsoft.com/office/drawing/2014/main" id="{A8C9EE39-53CA-4520-B5F0-31C097AD4753}"/>
              </a:ext>
            </a:extLst>
          </p:cNvPr>
          <p:cNvSpPr txBox="1"/>
          <p:nvPr/>
        </p:nvSpPr>
        <p:spPr>
          <a:xfrm>
            <a:off x="1073121" y="1374992"/>
            <a:ext cx="8003651" cy="4084981"/>
          </a:xfrm>
          <a:prstGeom prst="rect">
            <a:avLst/>
          </a:prstGeom>
          <a:noFill/>
          <a:ln cap="flat">
            <a:noFill/>
          </a:ln>
        </p:spPr>
        <p:txBody>
          <a:bodyPr vert="horz" wrap="square" lIns="91440" tIns="45720" rIns="91440" bIns="45720" anchor="b" anchorCtr="0" compatLnSpc="1">
            <a:normAutofit/>
          </a:bodyPr>
          <a:lstStyle/>
          <a:p>
            <a:pPr marL="0" marR="0" lvl="0" indent="0" algn="l" defTabSz="914400" rtl="0" fontAlgn="auto" hangingPunct="1">
              <a:lnSpc>
                <a:spcPct val="7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mbria"/>
              </a:rPr>
              <a:t>LET US PRAY,</a:t>
            </a:r>
          </a:p>
          <a:p>
            <a:pPr marL="0" marR="0" lvl="0" indent="0" algn="l" defTabSz="914400" rtl="0" fontAlgn="auto" hangingPunct="1">
              <a:lnSpc>
                <a:spcPct val="7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Cambria"/>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300" baseline="0">
                <a:solidFill>
                  <a:srgbClr val="000000"/>
                </a:solidFill>
                <a:uFillTx/>
                <a:latin typeface="Cambria"/>
              </a:rPr>
              <a:t>DEAR LOVING JESUS, INCREASE OUR FAITH AS WE PONDER UPON YOUR WORDS AND WORKS. SO THAT WE SAY YES TO YOUR WORDS IN FAITH. FILL US WITH THE POWER OF HOLY SPIRIT TO DO WHATEVER YOU SAY TO US, TO OFFER SPIRITUAL SACRIFICES ACCEPTABLE TO GOD THROUGH JESUS CHRIST. AMEN.</a:t>
            </a:r>
            <a:r>
              <a:rPr lang="en-US" sz="2400" b="1" i="0" u="none" strike="noStrike" kern="1200" cap="none" spc="300" baseline="30000">
                <a:solidFill>
                  <a:srgbClr val="000000"/>
                </a:solidFill>
                <a:uFillTx/>
                <a:latin typeface="Cambria"/>
              </a:rPr>
              <a:t>  </a:t>
            </a:r>
          </a:p>
          <a:p>
            <a:pPr marL="0" marR="0" lvl="0" indent="0" algn="l" defTabSz="914400" rtl="0" fontAlgn="auto" hangingPunct="1">
              <a:lnSpc>
                <a:spcPct val="70000"/>
              </a:lnSpc>
              <a:spcBef>
                <a:spcPts val="0"/>
              </a:spcBef>
              <a:spcAft>
                <a:spcPts val="0"/>
              </a:spcAft>
              <a:buNone/>
              <a:tabLst/>
              <a:defRPr sz="1800" b="0" i="0" u="none" strike="noStrike" kern="0" cap="none" spc="0" baseline="0">
                <a:solidFill>
                  <a:srgbClr val="000000"/>
                </a:solidFill>
                <a:uFillTx/>
              </a:defRPr>
            </a:pPr>
            <a:endParaRPr lang="en-US" sz="2800" b="1" i="0" u="none" strike="noStrike" kern="1200" cap="none" spc="0" baseline="30000">
              <a:solidFill>
                <a:srgbClr val="000000"/>
              </a:solidFill>
              <a:uFillTx/>
              <a:latin typeface="Cambria"/>
            </a:endParaRPr>
          </a:p>
          <a:p>
            <a:pPr marL="0" marR="0" lvl="0" indent="0" algn="l" defTabSz="914400" rtl="0" fontAlgn="auto" hangingPunct="1">
              <a:lnSpc>
                <a:spcPct val="7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30000">
                <a:solidFill>
                  <a:srgbClr val="000000"/>
                </a:solidFill>
                <a:uFillTx/>
                <a:latin typeface="Cambria"/>
              </a:rPr>
              <a:t>COME HOLY SPIRIT ,COME…</a:t>
            </a:r>
            <a:endParaRPr lang="en-GB" sz="2800" b="0" i="0" u="none" strike="noStrike" kern="1200" cap="none" spc="0" baseline="0">
              <a:solidFill>
                <a:srgbClr val="000000"/>
              </a:solidFill>
              <a:uFillTx/>
              <a:latin typeface="Cambria"/>
            </a:endParaRPr>
          </a:p>
        </p:txBody>
      </p:sp>
      <p:pic>
        <p:nvPicPr>
          <p:cNvPr id="6" name="Picture 2" descr="Fruit Of The Spirit Clipart Free Download Clip Art - WebComicms.Net">
            <a:extLst>
              <a:ext uri="{FF2B5EF4-FFF2-40B4-BE49-F238E27FC236}">
                <a16:creationId xmlns:a16="http://schemas.microsoft.com/office/drawing/2014/main" id="{E9FBCCCC-F8F9-4122-A0BD-9F0E2A038367}"/>
              </a:ext>
            </a:extLst>
          </p:cNvPr>
          <p:cNvPicPr>
            <a:picLocks noGrp="1" noChangeAspect="1"/>
          </p:cNvPicPr>
          <p:nvPr>
            <p:ph type="pic" idx="1"/>
          </p:nvPr>
        </p:nvPicPr>
        <p:blipFill>
          <a:blip r:embed="rId2"/>
          <a:srcRect t="2045" b="2045"/>
          <a:stretch>
            <a:fillRect/>
          </a:stretch>
        </p:blipFill>
        <p:spPr>
          <a:xfrm>
            <a:off x="9258300" y="2640009"/>
            <a:ext cx="2530473" cy="2481260"/>
          </a:xfr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name="Slide4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E4739-B10C-44ED-8345-37A1BE6A25AA}"/>
              </a:ext>
            </a:extLst>
          </p:cNvPr>
          <p:cNvSpPr txBox="1">
            <a:spLocks noGrp="1"/>
          </p:cNvSpPr>
          <p:nvPr>
            <p:ph type="title"/>
          </p:nvPr>
        </p:nvSpPr>
        <p:spPr>
          <a:xfrm>
            <a:off x="4229895" y="3019723"/>
            <a:ext cx="3108960" cy="2286000"/>
          </a:xfrm>
        </p:spPr>
        <p:txBody>
          <a:bodyPr/>
          <a:lstStyle/>
          <a:p>
            <a:pPr lvl="0"/>
            <a:r>
              <a:rPr lang="en-US"/>
              <a:t>THANK YOU</a:t>
            </a:r>
            <a:endParaRPr lang="en-GB"/>
          </a:p>
        </p:txBody>
      </p:sp>
      <p:sp>
        <p:nvSpPr>
          <p:cNvPr id="3" name="Title 1">
            <a:extLst>
              <a:ext uri="{FF2B5EF4-FFF2-40B4-BE49-F238E27FC236}">
                <a16:creationId xmlns:a16="http://schemas.microsoft.com/office/drawing/2014/main" id="{FAEEDBEA-FADA-4332-848E-E91F4D222411}"/>
              </a:ext>
            </a:extLst>
          </p:cNvPr>
          <p:cNvSpPr txBox="1"/>
          <p:nvPr/>
        </p:nvSpPr>
        <p:spPr>
          <a:xfrm>
            <a:off x="1795671" y="458873"/>
            <a:ext cx="8725067" cy="4483001"/>
          </a:xfrm>
          <a:prstGeom prst="rect">
            <a:avLst/>
          </a:prstGeom>
          <a:noFill/>
          <a:ln cap="flat">
            <a:noFill/>
          </a:ln>
        </p:spPr>
        <p:txBody>
          <a:bodyPr vert="horz" wrap="square" lIns="91440" tIns="45720" rIns="91440" bIns="45720" anchor="b" anchorCtr="0" compatLnSpc="1">
            <a:normAutofit/>
          </a:bodyPr>
          <a:lstStyle/>
          <a:p>
            <a:pPr marL="0" marR="0" lvl="0" indent="0" algn="ctr" defTabSz="914400" rtl="0" fontAlgn="auto" hangingPunct="1">
              <a:lnSpc>
                <a:spcPct val="7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dirty="0">
                <a:solidFill>
                  <a:srgbClr val="000000"/>
                </a:solidFill>
                <a:uFillTx/>
                <a:latin typeface="Cambria"/>
              </a:rPr>
              <a:t>Verses for This Week</a:t>
            </a:r>
          </a:p>
          <a:p>
            <a:pPr marL="0" marR="0" lvl="0" indent="0" algn="l" defTabSz="914400" rtl="0" fontAlgn="auto" hangingPunct="1">
              <a:lnSpc>
                <a:spcPct val="7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Cambria"/>
            </a:endParaRPr>
          </a:p>
          <a:p>
            <a:pPr marL="0" marR="0" lvl="0" indent="0" algn="l" defTabSz="914400" rtl="0" fontAlgn="auto" hangingPunct="1">
              <a:lnSpc>
                <a:spcPct val="70000"/>
              </a:lnSpc>
              <a:spcBef>
                <a:spcPts val="0"/>
              </a:spcBef>
              <a:spcAft>
                <a:spcPts val="0"/>
              </a:spcAft>
              <a:buNone/>
              <a:tabLst/>
              <a:defRPr sz="1800" b="0" i="0" u="none" strike="noStrike" kern="0" cap="none" spc="0" baseline="0">
                <a:solidFill>
                  <a:srgbClr val="000000"/>
                </a:solidFill>
                <a:uFillTx/>
              </a:defRPr>
            </a:pPr>
            <a:r>
              <a:rPr lang="en-US" sz="2400" b="1" i="0" u="none" strike="noStrike" kern="0" cap="none" spc="0" baseline="0" dirty="0">
                <a:solidFill>
                  <a:srgbClr val="84491F"/>
                </a:solidFill>
                <a:uFillTx/>
                <a:latin typeface="Cambria"/>
              </a:rPr>
              <a:t>“I AM THE WAY THE TRUTH AND THE LIFE</a:t>
            </a:r>
          </a:p>
          <a:p>
            <a:pPr marL="0" marR="0" lvl="0" indent="0" algn="l" defTabSz="914400" rtl="0" fontAlgn="auto" hangingPunct="1">
              <a:lnSpc>
                <a:spcPct val="70000"/>
              </a:lnSpc>
              <a:spcBef>
                <a:spcPts val="0"/>
              </a:spcBef>
              <a:spcAft>
                <a:spcPts val="0"/>
              </a:spcAft>
              <a:buNone/>
              <a:tabLst/>
              <a:defRPr sz="1800" b="0" i="0" u="none" strike="noStrike" kern="0" cap="none" spc="0" baseline="0">
                <a:solidFill>
                  <a:srgbClr val="000000"/>
                </a:solidFill>
                <a:uFillTx/>
              </a:defRPr>
            </a:pPr>
            <a:r>
              <a:rPr lang="en-US" sz="2800" b="0" i="0" u="none" strike="noStrike" kern="0" cap="none" spc="0" baseline="0" dirty="0">
                <a:solidFill>
                  <a:srgbClr val="000000"/>
                </a:solidFill>
                <a:uFillTx/>
                <a:latin typeface="Calibri"/>
              </a:rPr>
              <a:t>“Do not let your hearts be troubled.</a:t>
            </a:r>
            <a:br>
              <a:rPr lang="en-US" sz="2800" b="0" i="0" u="none" strike="noStrike" kern="0" cap="none" spc="0" baseline="0" dirty="0">
                <a:solidFill>
                  <a:srgbClr val="000000"/>
                </a:solidFill>
                <a:uFillTx/>
                <a:latin typeface="Calibri"/>
              </a:rPr>
            </a:br>
            <a:r>
              <a:rPr lang="en-US" sz="2800" b="0" i="0" u="none" strike="noStrike" kern="0" cap="none" spc="0" baseline="0" dirty="0">
                <a:solidFill>
                  <a:srgbClr val="000000"/>
                </a:solidFill>
                <a:uFillTx/>
                <a:latin typeface="Calibri"/>
              </a:rPr>
              <a:t>You have faith in God; have faith also in me.” </a:t>
            </a:r>
            <a:r>
              <a:rPr lang="en-US" sz="2400" b="0" i="0" u="none" strike="noStrike" kern="0" cap="none" spc="0" baseline="0" dirty="0">
                <a:solidFill>
                  <a:srgbClr val="000000"/>
                </a:solidFill>
                <a:uFillTx/>
                <a:latin typeface="Calibri"/>
              </a:rPr>
              <a:t>–John 14:1,6</a:t>
            </a:r>
            <a:endParaRPr lang="en-US" sz="2400" b="0" i="0" u="none" strike="noStrike" kern="1200" cap="none" spc="0" baseline="0" dirty="0">
              <a:solidFill>
                <a:srgbClr val="000000"/>
              </a:solidFill>
              <a:uFillTx/>
              <a:latin typeface="Cambria"/>
            </a:endParaRPr>
          </a:p>
          <a:p>
            <a:pPr marL="0" marR="0" lvl="0" indent="0" algn="l" defTabSz="914400" rtl="0" fontAlgn="auto" hangingPunct="1">
              <a:lnSpc>
                <a:spcPct val="70000"/>
              </a:lnSpc>
              <a:spcBef>
                <a:spcPts val="0"/>
              </a:spcBef>
              <a:spcAft>
                <a:spcPts val="0"/>
              </a:spcAft>
              <a:buNone/>
              <a:tabLst/>
              <a:defRPr sz="1800" b="0" i="0" u="none" strike="noStrike" kern="0" cap="none" spc="0" baseline="0">
                <a:solidFill>
                  <a:srgbClr val="000000"/>
                </a:solidFill>
                <a:uFillTx/>
              </a:defRPr>
            </a:pPr>
            <a:endParaRPr lang="en-US" sz="2400" b="0" i="0" u="none" strike="noStrike" kern="0" cap="none" spc="0" baseline="0" dirty="0">
              <a:solidFill>
                <a:srgbClr val="000000"/>
              </a:solidFill>
              <a:uFillTx/>
              <a:latin typeface="Cambria"/>
            </a:endParaRPr>
          </a:p>
          <a:p>
            <a:pPr marL="0" marR="0" lvl="0" indent="0" algn="l" defTabSz="914400" rtl="0" fontAlgn="auto" hangingPunct="1">
              <a:lnSpc>
                <a:spcPct val="70000"/>
              </a:lnSpc>
              <a:spcBef>
                <a:spcPts val="0"/>
              </a:spcBef>
              <a:spcAft>
                <a:spcPts val="0"/>
              </a:spcAft>
              <a:buNone/>
              <a:tabLst/>
              <a:defRPr sz="1800" b="0" i="0" u="none" strike="noStrike" kern="0" cap="none" spc="0" baseline="0">
                <a:solidFill>
                  <a:srgbClr val="000000"/>
                </a:solidFill>
                <a:uFillTx/>
              </a:defRPr>
            </a:pPr>
            <a:endParaRPr lang="en-US" sz="2400" b="0" i="0" u="none" strike="noStrike" kern="0" cap="none" spc="0" baseline="0" dirty="0">
              <a:solidFill>
                <a:srgbClr val="000000"/>
              </a:solidFill>
              <a:uFillTx/>
              <a:latin typeface="Cambria"/>
            </a:endParaRPr>
          </a:p>
          <a:p>
            <a:pPr marL="0" marR="0" lvl="0" indent="0" algn="l" defTabSz="914400" rtl="0" fontAlgn="auto" hangingPunct="1">
              <a:lnSpc>
                <a:spcPct val="70000"/>
              </a:lnSpc>
              <a:spcBef>
                <a:spcPts val="0"/>
              </a:spcBef>
              <a:spcAft>
                <a:spcPts val="0"/>
              </a:spcAft>
              <a:buNone/>
              <a:tabLst/>
              <a:defRPr sz="1800" b="0" i="0" u="none" strike="noStrike" kern="0" cap="none" spc="0" baseline="0">
                <a:solidFill>
                  <a:srgbClr val="000000"/>
                </a:solidFill>
                <a:uFillTx/>
              </a:defRPr>
            </a:pPr>
            <a:endParaRPr lang="en-US" sz="2400" b="0" i="0" u="none" strike="noStrike" kern="0" cap="none" spc="0" baseline="0" dirty="0">
              <a:solidFill>
                <a:srgbClr val="000000"/>
              </a:solidFill>
              <a:uFillTx/>
              <a:latin typeface="Cambria"/>
            </a:endParaRPr>
          </a:p>
          <a:p>
            <a:pPr marL="0" marR="0" lvl="0" indent="0" algn="l" defTabSz="914400" rtl="0" fontAlgn="auto" hangingPunct="1">
              <a:lnSpc>
                <a:spcPct val="70000"/>
              </a:lnSpc>
              <a:spcBef>
                <a:spcPts val="0"/>
              </a:spcBef>
              <a:spcAft>
                <a:spcPts val="0"/>
              </a:spcAft>
              <a:buNone/>
              <a:tabLst/>
              <a:defRPr sz="1800" b="0" i="0" u="none" strike="noStrike" kern="0" cap="none" spc="0" baseline="0">
                <a:solidFill>
                  <a:srgbClr val="000000"/>
                </a:solidFill>
                <a:uFillTx/>
              </a:defRPr>
            </a:pPr>
            <a:endParaRPr lang="en-US" sz="2400" b="0" i="0" u="none" strike="noStrike" kern="0" cap="none" spc="0" baseline="0" dirty="0">
              <a:solidFill>
                <a:srgbClr val="000000"/>
              </a:solidFill>
              <a:uFillTx/>
              <a:latin typeface="Cambria"/>
            </a:endParaRPr>
          </a:p>
          <a:p>
            <a:pPr marL="0" marR="0" lvl="0" indent="0" algn="l" defTabSz="914400" rtl="0" fontAlgn="auto" hangingPunct="1">
              <a:lnSpc>
                <a:spcPct val="70000"/>
              </a:lnSpc>
              <a:spcBef>
                <a:spcPts val="0"/>
              </a:spcBef>
              <a:spcAft>
                <a:spcPts val="0"/>
              </a:spcAft>
              <a:buNone/>
              <a:tabLst/>
              <a:defRPr sz="1800" b="0" i="0" u="none" strike="noStrike" kern="0" cap="none" spc="0" baseline="0">
                <a:solidFill>
                  <a:srgbClr val="000000"/>
                </a:solidFill>
                <a:uFillTx/>
              </a:defRPr>
            </a:pPr>
            <a:endParaRPr lang="en-US" sz="2400" b="0" i="0" u="none" strike="noStrike" kern="0" cap="none" spc="0" baseline="0" dirty="0">
              <a:solidFill>
                <a:srgbClr val="000000"/>
              </a:solidFill>
              <a:uFillTx/>
              <a:latin typeface="Cambria"/>
            </a:endParaRPr>
          </a:p>
          <a:p>
            <a:pPr marL="0" marR="0" lvl="0" indent="0" algn="l" defTabSz="914400" rtl="0" fontAlgn="auto" hangingPunct="1">
              <a:lnSpc>
                <a:spcPct val="70000"/>
              </a:lnSpc>
              <a:spcBef>
                <a:spcPts val="0"/>
              </a:spcBef>
              <a:spcAft>
                <a:spcPts val="0"/>
              </a:spcAft>
              <a:buNone/>
              <a:tabLst/>
              <a:defRPr sz="1800" b="0" i="0" u="none" strike="noStrike" kern="0" cap="none" spc="0" baseline="0">
                <a:solidFill>
                  <a:srgbClr val="000000"/>
                </a:solidFill>
                <a:uFillTx/>
              </a:defRPr>
            </a:pPr>
            <a:endParaRPr lang="en-US" sz="2400" b="0" i="0" u="none" strike="noStrike" kern="0" cap="none" spc="0" baseline="0" dirty="0">
              <a:solidFill>
                <a:srgbClr val="000000"/>
              </a:solidFill>
              <a:uFillTx/>
              <a:latin typeface="Cambria"/>
            </a:endParaRPr>
          </a:p>
          <a:p>
            <a:pPr marL="0" marR="0" lvl="0" indent="0" algn="l" defTabSz="914400" rtl="0" fontAlgn="auto" hangingPunct="1">
              <a:lnSpc>
                <a:spcPct val="70000"/>
              </a:lnSpc>
              <a:spcBef>
                <a:spcPts val="0"/>
              </a:spcBef>
              <a:spcAft>
                <a:spcPts val="0"/>
              </a:spcAft>
              <a:buNone/>
              <a:tabLst/>
              <a:defRPr sz="1800" b="0" i="0" u="none" strike="noStrike" kern="0" cap="none" spc="0" baseline="0">
                <a:solidFill>
                  <a:srgbClr val="000000"/>
                </a:solidFill>
                <a:uFillTx/>
              </a:defRPr>
            </a:pPr>
            <a:endParaRPr lang="en-US" sz="2400" b="0" i="0" u="none" strike="noStrike" kern="0" cap="none" spc="0" baseline="0" dirty="0">
              <a:solidFill>
                <a:srgbClr val="000000"/>
              </a:solidFill>
              <a:uFillTx/>
              <a:latin typeface="Cambria"/>
            </a:endParaRPr>
          </a:p>
          <a:p>
            <a:pPr marL="0" marR="0" lvl="0" indent="0" algn="l" defTabSz="914400" rtl="0" fontAlgn="auto" hangingPunct="1">
              <a:lnSpc>
                <a:spcPct val="70000"/>
              </a:lnSpc>
              <a:spcBef>
                <a:spcPts val="0"/>
              </a:spcBef>
              <a:spcAft>
                <a:spcPts val="0"/>
              </a:spcAft>
              <a:buNone/>
              <a:tabLst/>
              <a:defRPr sz="1800" b="0" i="0" u="none" strike="noStrike" kern="0" cap="none" spc="0" baseline="0">
                <a:solidFill>
                  <a:srgbClr val="000000"/>
                </a:solidFill>
                <a:uFillTx/>
              </a:defRPr>
            </a:pPr>
            <a:endParaRPr lang="en-GB" sz="2800" b="0" i="0" u="none" strike="noStrike" kern="1200" cap="none" spc="0" baseline="0" dirty="0">
              <a:solidFill>
                <a:srgbClr val="000000"/>
              </a:solidFill>
              <a:uFillTx/>
              <a:latin typeface="Cambria"/>
            </a:endParaRPr>
          </a:p>
        </p:txBody>
      </p:sp>
      <p:sp>
        <p:nvSpPr>
          <p:cNvPr id="4" name="Content Placeholder 2">
            <a:extLst>
              <a:ext uri="{FF2B5EF4-FFF2-40B4-BE49-F238E27FC236}">
                <a16:creationId xmlns:a16="http://schemas.microsoft.com/office/drawing/2014/main" id="{30E67644-B125-4B47-93E6-4608BDA52DF1}"/>
              </a:ext>
            </a:extLst>
          </p:cNvPr>
          <p:cNvSpPr txBox="1">
            <a:spLocks noGrp="1"/>
          </p:cNvSpPr>
          <p:nvPr>
            <p:ph type="body" idx="2"/>
          </p:nvPr>
        </p:nvSpPr>
        <p:spPr>
          <a:xfrm>
            <a:off x="8284326" y="3585682"/>
            <a:ext cx="3108329" cy="2481919"/>
          </a:xfrm>
        </p:spPr>
        <p:txBody>
          <a:bodyPr/>
          <a:lstStyle/>
          <a:p>
            <a:pPr marL="228600" lvl="0">
              <a:buClr>
                <a:srgbClr val="000000"/>
              </a:buClr>
              <a:buFont typeface="Arial"/>
              <a:buChar char="•"/>
            </a:pPr>
            <a:r>
              <a:rPr lang="en-US" b="1" spc="-1">
                <a:solidFill>
                  <a:srgbClr val="404040"/>
                </a:solidFill>
                <a:latin typeface="Calibri"/>
              </a:rPr>
              <a:t>For more ideas and activities</a:t>
            </a:r>
            <a:endParaRPr lang="en-US" spc="-1">
              <a:latin typeface="Arial"/>
            </a:endParaRPr>
          </a:p>
          <a:p>
            <a:pPr marL="228600" lvl="0">
              <a:buClr>
                <a:srgbClr val="000000"/>
              </a:buClr>
              <a:buFont typeface="Arial"/>
              <a:buChar char="•"/>
            </a:pPr>
            <a:r>
              <a:rPr lang="en-US" b="1" spc="-1">
                <a:solidFill>
                  <a:srgbClr val="404040"/>
                </a:solidFill>
                <a:latin typeface="Calibri"/>
              </a:rPr>
              <a:t>Please visit:  </a:t>
            </a:r>
            <a:r>
              <a:rPr lang="en-GB" spc="-1">
                <a:solidFill>
                  <a:srgbClr val="404040"/>
                </a:solidFill>
                <a:latin typeface="Arial"/>
                <a:hlinkClick r:id="rId2"/>
              </a:rPr>
              <a:t>http://littleevangelist.com/childrens_liturgy.php</a:t>
            </a:r>
            <a:endParaRPr lang="en-US" spc="-1">
              <a:latin typeface="Arial"/>
            </a:endParaRPr>
          </a:p>
          <a:p>
            <a:pPr marL="228600" lvl="0">
              <a:buClr>
                <a:srgbClr val="000000"/>
              </a:buClr>
              <a:buFont typeface="Arial"/>
              <a:buChar char="•"/>
            </a:pPr>
            <a:r>
              <a:rPr lang="en-GB" spc="-1">
                <a:solidFill>
                  <a:srgbClr val="404040"/>
                </a:solidFill>
                <a:latin typeface="Arial"/>
                <a:hlinkClick r:id="rId3"/>
              </a:rPr>
              <a:t>https://www.youtube.com/channel/UCndM2GK0dnpWg5ECUscdDcA</a:t>
            </a:r>
            <a:endParaRPr lang="en-US" spc="-1">
              <a:latin typeface="Arial"/>
            </a:endParaRPr>
          </a:p>
          <a:p>
            <a:pPr lvl="0"/>
            <a:endParaRPr lang="en-GB"/>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name="Slide3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0C8C4-454B-481A-A5F9-E2E412BFEEC8}"/>
              </a:ext>
            </a:extLst>
          </p:cNvPr>
          <p:cNvSpPr txBox="1">
            <a:spLocks noGrp="1"/>
          </p:cNvSpPr>
          <p:nvPr>
            <p:ph type="title"/>
          </p:nvPr>
        </p:nvSpPr>
        <p:spPr>
          <a:xfrm>
            <a:off x="1273387" y="227780"/>
            <a:ext cx="9645226" cy="4594942"/>
          </a:xfrm>
        </p:spPr>
        <p:txBody>
          <a:bodyPr anchorCtr="1">
            <a:normAutofit/>
          </a:bodyPr>
          <a:lstStyle/>
          <a:p>
            <a:pPr lvl="0" algn="ctr"/>
            <a:r>
              <a:rPr lang="en-US" sz="2800" dirty="0"/>
              <a:t>Last Sunday Jesus told us that,</a:t>
            </a:r>
            <a:br>
              <a:rPr lang="en-US" sz="2800" dirty="0"/>
            </a:br>
            <a:r>
              <a:rPr lang="en-US" sz="2800" dirty="0"/>
              <a:t> </a:t>
            </a:r>
            <a:r>
              <a:rPr lang="en-US" sz="2800" b="1" dirty="0"/>
              <a:t>He is the GATE and our SHEPHERD. </a:t>
            </a:r>
            <a:br>
              <a:rPr lang="en-US" sz="2800" b="1" dirty="0"/>
            </a:br>
            <a:br>
              <a:rPr lang="en-US" sz="2800" dirty="0"/>
            </a:br>
            <a:r>
              <a:rPr lang="en-US" sz="2800" dirty="0"/>
              <a:t>We are His sheep and we must only follow Him and not any strangers. </a:t>
            </a:r>
            <a:br>
              <a:rPr lang="en-US" sz="2800" dirty="0"/>
            </a:br>
            <a:br>
              <a:rPr lang="en-US" sz="2800" dirty="0"/>
            </a:br>
            <a:r>
              <a:rPr lang="en-US" sz="2800" dirty="0"/>
              <a:t>He will lead us to green pastures, giving us </a:t>
            </a:r>
            <a:r>
              <a:rPr lang="en-US" sz="2800" b="1" dirty="0"/>
              <a:t>LIFE </a:t>
            </a:r>
            <a:r>
              <a:rPr lang="en-US" sz="2800" dirty="0"/>
              <a:t>to fullest.</a:t>
            </a:r>
            <a:br>
              <a:rPr lang="en-US" sz="2800" dirty="0"/>
            </a:br>
            <a:br>
              <a:rPr lang="en-US" sz="2800" dirty="0"/>
            </a:br>
            <a:r>
              <a:rPr lang="en-US" sz="2800" dirty="0"/>
              <a:t>To follow Him we must know His voice by </a:t>
            </a:r>
            <a:r>
              <a:rPr lang="en-US" sz="2800" b="1" dirty="0"/>
              <a:t>LISTENING</a:t>
            </a:r>
            <a:r>
              <a:rPr lang="en-US" sz="2800" dirty="0"/>
              <a:t> to Him.</a:t>
            </a:r>
            <a:br>
              <a:rPr lang="en-US" sz="2800" dirty="0"/>
            </a:br>
            <a:endParaRPr lang="en-US" sz="2800" dirty="0"/>
          </a:p>
        </p:txBody>
      </p:sp>
      <p:pic>
        <p:nvPicPr>
          <p:cNvPr id="3" name="Picture 2">
            <a:extLst>
              <a:ext uri="{FF2B5EF4-FFF2-40B4-BE49-F238E27FC236}">
                <a16:creationId xmlns:a16="http://schemas.microsoft.com/office/drawing/2014/main" id="{1D9880B7-65C7-4194-B7BF-BD5C97AB6AE3}"/>
              </a:ext>
            </a:extLst>
          </p:cNvPr>
          <p:cNvPicPr>
            <a:picLocks noChangeAspect="1"/>
          </p:cNvPicPr>
          <p:nvPr/>
        </p:nvPicPr>
        <p:blipFill>
          <a:blip r:embed="rId2"/>
          <a:stretch>
            <a:fillRect/>
          </a:stretch>
        </p:blipFill>
        <p:spPr>
          <a:xfrm>
            <a:off x="8517279" y="4491999"/>
            <a:ext cx="3312349" cy="2499887"/>
          </a:xfrm>
          <a:prstGeom prst="rect">
            <a:avLst/>
          </a:prstGeom>
          <a:noFill/>
          <a:ln cap="flat">
            <a:noFill/>
          </a:ln>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A481E-3353-4C05-8144-5569FBEC48F0}"/>
              </a:ext>
            </a:extLst>
          </p:cNvPr>
          <p:cNvSpPr txBox="1">
            <a:spLocks noGrp="1"/>
          </p:cNvSpPr>
          <p:nvPr>
            <p:ph type="title"/>
          </p:nvPr>
        </p:nvSpPr>
        <p:spPr>
          <a:xfrm>
            <a:off x="1524003" y="631448"/>
            <a:ext cx="9133731" cy="1233425"/>
          </a:xfrm>
        </p:spPr>
        <p:txBody>
          <a:bodyPr>
            <a:normAutofit fontScale="90000"/>
          </a:bodyPr>
          <a:lstStyle/>
          <a:p>
            <a:pPr lvl="0"/>
            <a:r>
              <a:rPr lang="en-US" sz="2800" dirty="0"/>
              <a:t>Today Jesus tells us that,</a:t>
            </a:r>
            <a:br>
              <a:rPr lang="en-US" sz="2800" dirty="0"/>
            </a:br>
            <a:br>
              <a:rPr lang="en-US" sz="2800" dirty="0"/>
            </a:br>
            <a:r>
              <a:rPr lang="en-US" sz="2800" b="1" dirty="0"/>
              <a:t>HE IS THE WAY, THE TRUTH AND THE LIFE</a:t>
            </a:r>
            <a:br>
              <a:rPr lang="en-US" sz="2800" b="1" dirty="0"/>
            </a:br>
            <a:endParaRPr lang="en-US" sz="2800" b="1" dirty="0"/>
          </a:p>
        </p:txBody>
      </p:sp>
      <p:sp>
        <p:nvSpPr>
          <p:cNvPr id="3" name="Content Placeholder 2">
            <a:extLst>
              <a:ext uri="{FF2B5EF4-FFF2-40B4-BE49-F238E27FC236}">
                <a16:creationId xmlns:a16="http://schemas.microsoft.com/office/drawing/2014/main" id="{89AACA21-68F0-411E-98F8-2FC405D116C5}"/>
              </a:ext>
            </a:extLst>
          </p:cNvPr>
          <p:cNvSpPr txBox="1">
            <a:spLocks noGrp="1"/>
          </p:cNvSpPr>
          <p:nvPr>
            <p:ph idx="1"/>
          </p:nvPr>
        </p:nvSpPr>
        <p:spPr>
          <a:xfrm>
            <a:off x="1371600" y="1675381"/>
            <a:ext cx="4480560" cy="4123944"/>
          </a:xfrm>
        </p:spPr>
        <p:txBody>
          <a:bodyPr/>
          <a:lstStyle/>
          <a:p>
            <a:pPr marL="45720" lvl="0" indent="0">
              <a:buNone/>
            </a:pPr>
            <a:r>
              <a:rPr lang="en-US"/>
              <a:t>LET US THINK. </a:t>
            </a:r>
          </a:p>
          <a:p>
            <a:pPr lvl="0"/>
            <a:r>
              <a:rPr lang="en-US"/>
              <a:t>THE WAY- WAY TO WHERE?</a:t>
            </a:r>
          </a:p>
          <a:p>
            <a:pPr lvl="0"/>
            <a:r>
              <a:rPr lang="en-US"/>
              <a:t>THE TRUTH – WHAT IS THE TRUTH?</a:t>
            </a:r>
          </a:p>
          <a:p>
            <a:pPr lvl="0"/>
            <a:r>
              <a:rPr lang="en-US"/>
              <a:t>THE LIFE – WHAT IS LIFE?</a:t>
            </a:r>
          </a:p>
          <a:p>
            <a:pPr marL="45720" lvl="0" indent="0">
              <a:buNone/>
            </a:pPr>
            <a:endParaRPr lang="en-US"/>
          </a:p>
          <a:p>
            <a:pPr marL="45720" lvl="0" indent="0">
              <a:buNone/>
            </a:pPr>
            <a:br>
              <a:rPr lang="en-US"/>
            </a:br>
            <a:endParaRPr lang="en-US"/>
          </a:p>
        </p:txBody>
      </p:sp>
      <p:sp>
        <p:nvSpPr>
          <p:cNvPr id="4" name="Content Placeholder 5">
            <a:extLst>
              <a:ext uri="{FF2B5EF4-FFF2-40B4-BE49-F238E27FC236}">
                <a16:creationId xmlns:a16="http://schemas.microsoft.com/office/drawing/2014/main" id="{74C7A9E9-45FA-4D8A-879C-9EC5068F8063}"/>
              </a:ext>
            </a:extLst>
          </p:cNvPr>
          <p:cNvSpPr txBox="1">
            <a:spLocks noGrp="1"/>
          </p:cNvSpPr>
          <p:nvPr>
            <p:ph idx="2"/>
          </p:nvPr>
        </p:nvSpPr>
        <p:spPr>
          <a:xfrm>
            <a:off x="916219" y="3827020"/>
            <a:ext cx="10349288" cy="4123944"/>
          </a:xfrm>
        </p:spPr>
        <p:txBody>
          <a:bodyPr anchorCtr="1"/>
          <a:lstStyle/>
          <a:p>
            <a:pPr marL="45720" lvl="0" indent="0" algn="ctr">
              <a:buNone/>
            </a:pPr>
            <a:r>
              <a:rPr lang="en-US" sz="2400" dirty="0"/>
              <a:t> Jesus is telling us not to worry about anything but to have FAITH in FATHER and in HIM. </a:t>
            </a:r>
            <a:br>
              <a:rPr lang="en-US" sz="2400" dirty="0"/>
            </a:br>
            <a:br>
              <a:rPr lang="en-US" sz="2400" dirty="0"/>
            </a:br>
            <a:r>
              <a:rPr lang="en-US" sz="2400" b="1" dirty="0"/>
              <a:t>‘Do not let your hearts be troubled.</a:t>
            </a:r>
            <a:br>
              <a:rPr lang="en-US" sz="2400" b="1" dirty="0"/>
            </a:br>
            <a:r>
              <a:rPr lang="en-US" sz="2400" b="1" dirty="0"/>
              <a:t>You have faith in God; have faith also in me.’ John 14:1</a:t>
            </a:r>
            <a:endParaRPr lang="en-GB" sz="2400" b="1"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barn(inVertical)">
                                      <p:cBhvr>
                                        <p:cTn id="2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48">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05BA2FE-0CA3-4401-B89E-8A7162696E1E}"/>
              </a:ext>
            </a:extLst>
          </p:cNvPr>
          <p:cNvSpPr txBox="1">
            <a:spLocks noGrp="1"/>
          </p:cNvSpPr>
          <p:nvPr>
            <p:ph idx="1"/>
          </p:nvPr>
        </p:nvSpPr>
        <p:spPr>
          <a:xfrm>
            <a:off x="965085" y="1517794"/>
            <a:ext cx="10252298" cy="4123944"/>
          </a:xfrm>
        </p:spPr>
        <p:txBody>
          <a:bodyPr/>
          <a:lstStyle/>
          <a:p>
            <a:pPr lvl="0"/>
            <a:r>
              <a:rPr lang="en-US" sz="2400"/>
              <a:t>Thomas said to Jesus, “Master, we do not know where you are going; how can we know the way?”</a:t>
            </a:r>
          </a:p>
          <a:p>
            <a:pPr marL="45720" lvl="0" indent="0">
              <a:buNone/>
            </a:pPr>
            <a:r>
              <a:rPr lang="en-US" sz="2400"/>
              <a:t>Jesus said to him,  “I am the way and the truth and the life. No one comes to the Father except through me.”</a:t>
            </a:r>
          </a:p>
          <a:p>
            <a:pPr marL="45720" lvl="0" indent="0">
              <a:buNone/>
            </a:pPr>
            <a:endParaRPr lang="en-US" sz="2400"/>
          </a:p>
          <a:p>
            <a:pPr marL="45720" lvl="0" indent="0" algn="ctr">
              <a:buNone/>
            </a:pPr>
            <a:r>
              <a:rPr lang="en-US" b="1"/>
              <a:t>JESUS IS THE WAY TO FATHER</a:t>
            </a:r>
          </a:p>
          <a:p>
            <a:pPr marL="45720" lvl="0" indent="0" algn="ctr">
              <a:buNone/>
            </a:pPr>
            <a:r>
              <a:rPr lang="en-US" b="1"/>
              <a:t>JESUS WAS GOING TO HIS FATHER</a:t>
            </a:r>
          </a:p>
          <a:p>
            <a:pPr marL="45720" lvl="0" indent="0" algn="ctr">
              <a:buNone/>
            </a:pPr>
            <a:endParaRPr lang="en-GB"/>
          </a:p>
        </p:txBody>
      </p:sp>
      <p:sp>
        <p:nvSpPr>
          <p:cNvPr id="3" name="Title 1">
            <a:extLst>
              <a:ext uri="{FF2B5EF4-FFF2-40B4-BE49-F238E27FC236}">
                <a16:creationId xmlns:a16="http://schemas.microsoft.com/office/drawing/2014/main" id="{7B4F80A9-CC04-4829-A288-7662DD76B6CC}"/>
              </a:ext>
            </a:extLst>
          </p:cNvPr>
          <p:cNvSpPr txBox="1">
            <a:spLocks noGrp="1"/>
          </p:cNvSpPr>
          <p:nvPr>
            <p:ph type="title"/>
          </p:nvPr>
        </p:nvSpPr>
        <p:spPr>
          <a:xfrm>
            <a:off x="1524003" y="79379"/>
            <a:ext cx="9134471" cy="1233489"/>
          </a:xfrm>
        </p:spPr>
        <p:txBody>
          <a:bodyPr/>
          <a:lstStyle/>
          <a:p>
            <a:pPr lvl="0"/>
            <a:r>
              <a:rPr lang="en-US" dirty="0"/>
              <a:t>JESUS – THE WAY</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4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7B14C-4D75-4871-86E0-10F56023ECD0}"/>
              </a:ext>
            </a:extLst>
          </p:cNvPr>
          <p:cNvSpPr txBox="1">
            <a:spLocks noGrp="1"/>
          </p:cNvSpPr>
          <p:nvPr>
            <p:ph type="title"/>
          </p:nvPr>
        </p:nvSpPr>
        <p:spPr>
          <a:xfrm>
            <a:off x="960650" y="1764929"/>
            <a:ext cx="9868963" cy="1233425"/>
          </a:xfrm>
        </p:spPr>
        <p:txBody>
          <a:bodyPr anchorCtr="1">
            <a:normAutofit fontScale="90000"/>
          </a:bodyPr>
          <a:lstStyle/>
          <a:p>
            <a:pPr lvl="0" algn="ctr"/>
            <a:r>
              <a:rPr lang="en-US" sz="3100" b="1"/>
              <a:t>Philip said to him, “Master, show us the Father</a:t>
            </a:r>
            <a:br>
              <a:rPr lang="en-US" sz="3100"/>
            </a:br>
            <a:br>
              <a:rPr lang="en-US" sz="3100"/>
            </a:br>
            <a:r>
              <a:rPr lang="en-US" sz="3100" b="1">
                <a:solidFill>
                  <a:srgbClr val="2F5597"/>
                </a:solidFill>
              </a:rPr>
              <a:t>Who is Our Father in Heaven? How can we know Him?</a:t>
            </a:r>
            <a:br>
              <a:rPr lang="en-US" sz="3100" b="1">
                <a:solidFill>
                  <a:srgbClr val="2F5597"/>
                </a:solidFill>
              </a:rPr>
            </a:br>
            <a:br>
              <a:rPr lang="en-US" sz="3100" b="1">
                <a:solidFill>
                  <a:srgbClr val="2F5597"/>
                </a:solidFill>
              </a:rPr>
            </a:br>
            <a:r>
              <a:rPr lang="en-US" sz="3100" b="1">
                <a:solidFill>
                  <a:srgbClr val="ED7D31"/>
                </a:solidFill>
              </a:rPr>
              <a:t>JESUS SAYS,</a:t>
            </a:r>
            <a:endParaRPr lang="en-GB" sz="3100" b="1">
              <a:solidFill>
                <a:srgbClr val="ED7D31"/>
              </a:solidFill>
            </a:endParaRPr>
          </a:p>
        </p:txBody>
      </p:sp>
      <p:sp>
        <p:nvSpPr>
          <p:cNvPr id="3" name="Content Placeholder 2">
            <a:extLst>
              <a:ext uri="{FF2B5EF4-FFF2-40B4-BE49-F238E27FC236}">
                <a16:creationId xmlns:a16="http://schemas.microsoft.com/office/drawing/2014/main" id="{9FCEF802-0AF8-4E28-846A-E98BC4210BA2}"/>
              </a:ext>
            </a:extLst>
          </p:cNvPr>
          <p:cNvSpPr txBox="1">
            <a:spLocks noGrp="1"/>
          </p:cNvSpPr>
          <p:nvPr>
            <p:ph idx="1"/>
          </p:nvPr>
        </p:nvSpPr>
        <p:spPr>
          <a:xfrm>
            <a:off x="484787" y="3339324"/>
            <a:ext cx="4480560" cy="4123944"/>
          </a:xfrm>
        </p:spPr>
        <p:txBody>
          <a:bodyPr anchorCtr="1"/>
          <a:lstStyle/>
          <a:p>
            <a:pPr lvl="0" algn="ctr"/>
            <a:r>
              <a:rPr lang="en-US" sz="2400" b="1"/>
              <a:t>Whoever has seen me has seen the Father</a:t>
            </a:r>
            <a:endParaRPr lang="en-GB" sz="2400" b="1"/>
          </a:p>
        </p:txBody>
      </p:sp>
      <p:sp>
        <p:nvSpPr>
          <p:cNvPr id="4" name="Content Placeholder 3">
            <a:extLst>
              <a:ext uri="{FF2B5EF4-FFF2-40B4-BE49-F238E27FC236}">
                <a16:creationId xmlns:a16="http://schemas.microsoft.com/office/drawing/2014/main" id="{C3470E76-F1A8-4F70-B57D-50EE7F0029D0}"/>
              </a:ext>
            </a:extLst>
          </p:cNvPr>
          <p:cNvSpPr txBox="1">
            <a:spLocks noGrp="1"/>
          </p:cNvSpPr>
          <p:nvPr>
            <p:ph idx="2"/>
          </p:nvPr>
        </p:nvSpPr>
        <p:spPr>
          <a:xfrm>
            <a:off x="6616186" y="3260220"/>
            <a:ext cx="4480560" cy="4123944"/>
          </a:xfrm>
        </p:spPr>
        <p:txBody>
          <a:bodyPr anchorCtr="1"/>
          <a:lstStyle/>
          <a:p>
            <a:pPr lvl="0" algn="ctr"/>
            <a:r>
              <a:rPr lang="en-US" sz="2400" b="1"/>
              <a:t>If you know me, then you will also know my Father.</a:t>
            </a:r>
            <a:endParaRPr lang="en-GB" sz="2400" b="1"/>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name="Slide5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3F1E6-5D52-4BF8-8E6D-CDA160ED8453}"/>
              </a:ext>
            </a:extLst>
          </p:cNvPr>
          <p:cNvSpPr txBox="1">
            <a:spLocks noGrp="1"/>
          </p:cNvSpPr>
          <p:nvPr>
            <p:ph type="title"/>
          </p:nvPr>
        </p:nvSpPr>
        <p:spPr/>
        <p:txBody>
          <a:bodyPr/>
          <a:lstStyle/>
          <a:p>
            <a:pPr lvl="0"/>
            <a:r>
              <a:rPr lang="en-US" dirty="0"/>
              <a:t>JESUS – THE TRUTH </a:t>
            </a:r>
            <a:endParaRPr lang="en-GB" dirty="0"/>
          </a:p>
        </p:txBody>
      </p:sp>
      <p:sp>
        <p:nvSpPr>
          <p:cNvPr id="3" name="Content Placeholder 2">
            <a:extLst>
              <a:ext uri="{FF2B5EF4-FFF2-40B4-BE49-F238E27FC236}">
                <a16:creationId xmlns:a16="http://schemas.microsoft.com/office/drawing/2014/main" id="{AE679B95-21E6-4FCE-899B-3B15F868D65B}"/>
              </a:ext>
            </a:extLst>
          </p:cNvPr>
          <p:cNvSpPr txBox="1">
            <a:spLocks noGrp="1"/>
          </p:cNvSpPr>
          <p:nvPr>
            <p:ph idx="1"/>
          </p:nvPr>
        </p:nvSpPr>
        <p:spPr>
          <a:xfrm>
            <a:off x="1528575" y="1485900"/>
            <a:ext cx="8879144" cy="1699092"/>
          </a:xfrm>
        </p:spPr>
        <p:txBody>
          <a:bodyPr anchorCtr="1"/>
          <a:lstStyle/>
          <a:p>
            <a:pPr marL="45720" lvl="0" indent="0" algn="ctr">
              <a:lnSpc>
                <a:spcPct val="90000"/>
              </a:lnSpc>
              <a:buNone/>
            </a:pPr>
            <a:r>
              <a:rPr lang="en-US" sz="2800" b="1">
                <a:solidFill>
                  <a:srgbClr val="203864"/>
                </a:solidFill>
                <a:latin typeface="Comic Sans MS" pitchFamily="66"/>
              </a:rPr>
              <a:t>THE TRUTH IS to BELIEVE in HIM.</a:t>
            </a:r>
          </a:p>
          <a:p>
            <a:pPr marL="45720" lvl="0" indent="0" algn="ctr">
              <a:lnSpc>
                <a:spcPct val="90000"/>
              </a:lnSpc>
              <a:buNone/>
            </a:pPr>
            <a:r>
              <a:rPr lang="en-US" sz="3400" b="1">
                <a:solidFill>
                  <a:srgbClr val="203864"/>
                </a:solidFill>
                <a:latin typeface="Comic Sans MS" pitchFamily="66"/>
              </a:rPr>
              <a:t>To believe, that Jesus is in the Father and the Father is in Jesus</a:t>
            </a:r>
            <a:endParaRPr lang="en-GB" sz="3400" b="1">
              <a:solidFill>
                <a:srgbClr val="203864"/>
              </a:solidFill>
              <a:latin typeface="Comic Sans MS" pitchFamily="66"/>
            </a:endParaRPr>
          </a:p>
        </p:txBody>
      </p:sp>
      <p:sp>
        <p:nvSpPr>
          <p:cNvPr id="4" name="Content Placeholder 3">
            <a:extLst>
              <a:ext uri="{FF2B5EF4-FFF2-40B4-BE49-F238E27FC236}">
                <a16:creationId xmlns:a16="http://schemas.microsoft.com/office/drawing/2014/main" id="{9083D373-83B5-4D5A-9024-61AFC4DFB7C2}"/>
              </a:ext>
            </a:extLst>
          </p:cNvPr>
          <p:cNvSpPr txBox="1">
            <a:spLocks noGrp="1"/>
          </p:cNvSpPr>
          <p:nvPr>
            <p:ph idx="2"/>
          </p:nvPr>
        </p:nvSpPr>
        <p:spPr>
          <a:xfrm>
            <a:off x="5753523" y="4368363"/>
            <a:ext cx="5931612" cy="1621468"/>
          </a:xfrm>
        </p:spPr>
        <p:txBody>
          <a:bodyPr anchorCtr="1"/>
          <a:lstStyle/>
          <a:p>
            <a:pPr marL="45720" lvl="0" indent="0" algn="ctr">
              <a:lnSpc>
                <a:spcPct val="90000"/>
              </a:lnSpc>
              <a:buNone/>
            </a:pPr>
            <a:r>
              <a:rPr lang="en-US" b="1">
                <a:latin typeface="Comic Sans MS" pitchFamily="66"/>
              </a:rPr>
              <a:t>JESUS - cornerstone, chosen and precious,</a:t>
            </a:r>
            <a:br>
              <a:rPr lang="en-US" b="1">
                <a:latin typeface="Comic Sans MS" pitchFamily="66"/>
              </a:rPr>
            </a:br>
            <a:r>
              <a:rPr lang="en-US" b="1">
                <a:latin typeface="Comic Sans MS" pitchFamily="66"/>
              </a:rPr>
              <a:t>and whoever believes in it shall not be put to shame.- 1 Peter 2:6</a:t>
            </a:r>
            <a:endParaRPr lang="en-GB" b="1">
              <a:latin typeface="Comic Sans MS" pitchFamily="66"/>
            </a:endParaRPr>
          </a:p>
        </p:txBody>
      </p:sp>
      <p:pic>
        <p:nvPicPr>
          <p:cNvPr id="5" name="Picture 2" descr="Collection of Cornerstone clipart | Free download best Cornerstone ...">
            <a:extLst>
              <a:ext uri="{FF2B5EF4-FFF2-40B4-BE49-F238E27FC236}">
                <a16:creationId xmlns:a16="http://schemas.microsoft.com/office/drawing/2014/main" id="{4C569894-68C4-46FB-B672-92F9A9DB1F26}"/>
              </a:ext>
            </a:extLst>
          </p:cNvPr>
          <p:cNvPicPr>
            <a:picLocks noChangeAspect="1"/>
          </p:cNvPicPr>
          <p:nvPr/>
        </p:nvPicPr>
        <p:blipFill>
          <a:blip r:embed="rId2"/>
          <a:srcRect/>
          <a:stretch>
            <a:fillRect/>
          </a:stretch>
        </p:blipFill>
        <p:spPr>
          <a:xfrm>
            <a:off x="1430889" y="3673016"/>
            <a:ext cx="2857500" cy="1962146"/>
          </a:xfrm>
          <a:prstGeom prst="rect">
            <a:avLst/>
          </a:prstGeom>
          <a:noFill/>
          <a:ln cap="flat">
            <a:noFill/>
          </a:ln>
        </p:spPr>
      </p:pic>
      <p:sp>
        <p:nvSpPr>
          <p:cNvPr id="6" name="TextBox 4">
            <a:extLst>
              <a:ext uri="{FF2B5EF4-FFF2-40B4-BE49-F238E27FC236}">
                <a16:creationId xmlns:a16="http://schemas.microsoft.com/office/drawing/2014/main" id="{876B3F81-0E72-4A36-888B-C0D075EA9BB0}"/>
              </a:ext>
            </a:extLst>
          </p:cNvPr>
          <p:cNvSpPr txBox="1"/>
          <p:nvPr/>
        </p:nvSpPr>
        <p:spPr>
          <a:xfrm>
            <a:off x="2198665" y="5148282"/>
            <a:ext cx="863029"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FFD966"/>
                </a:solidFill>
                <a:uFillTx/>
                <a:latin typeface="Calibri"/>
              </a:rPr>
              <a:t>JESUS</a:t>
            </a:r>
            <a:endParaRPr lang="en-GB" sz="1800" b="1" i="0" u="none" strike="noStrike" kern="1200" cap="none" spc="0" baseline="0">
              <a:solidFill>
                <a:srgbClr val="FFD966"/>
              </a:solidFill>
              <a:uFillTx/>
              <a:latin typeface="Calibri"/>
            </a:endParaRPr>
          </a:p>
        </p:txBody>
      </p:sp>
      <p:sp>
        <p:nvSpPr>
          <p:cNvPr id="7" name="TextBox 6">
            <a:extLst>
              <a:ext uri="{FF2B5EF4-FFF2-40B4-BE49-F238E27FC236}">
                <a16:creationId xmlns:a16="http://schemas.microsoft.com/office/drawing/2014/main" id="{100DCFA0-AAC1-409A-BFAA-294B696AB2D4}"/>
              </a:ext>
            </a:extLst>
          </p:cNvPr>
          <p:cNvSpPr txBox="1"/>
          <p:nvPr/>
        </p:nvSpPr>
        <p:spPr>
          <a:xfrm>
            <a:off x="1782561" y="6241018"/>
            <a:ext cx="7941923" cy="461665"/>
          </a:xfrm>
          <a:prstGeom prst="rect">
            <a:avLst/>
          </a:prstGeom>
          <a:noFill/>
        </p:spPr>
        <p:txBody>
          <a:bodyPr wrap="square" rtlCol="0">
            <a:spAutoFit/>
          </a:bodyPr>
          <a:lstStyle/>
          <a:p>
            <a:r>
              <a:rPr lang="en-US" sz="2400" b="1" dirty="0">
                <a:latin typeface="Comic Sans MS" panose="030F0702030302020204" pitchFamily="66" charset="0"/>
              </a:rPr>
              <a:t>‘whoever believes has eternal life.’ John 6:47</a:t>
            </a:r>
            <a:endParaRPr lang="en-GB" sz="2400" b="1" dirty="0">
              <a:latin typeface="Comic Sans MS" panose="030F0702030302020204" pitchFamily="66"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arn(inVertical)">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name="Slide5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4F097-D07D-466F-A2AB-CD279000E764}"/>
              </a:ext>
            </a:extLst>
          </p:cNvPr>
          <p:cNvSpPr txBox="1">
            <a:spLocks noGrp="1"/>
          </p:cNvSpPr>
          <p:nvPr>
            <p:ph type="title"/>
          </p:nvPr>
        </p:nvSpPr>
        <p:spPr/>
        <p:txBody>
          <a:bodyPr/>
          <a:lstStyle/>
          <a:p>
            <a:pPr lvl="0"/>
            <a:r>
              <a:rPr lang="en-US"/>
              <a:t>HOW CAN WE UNDERSTAND; ‘FATHER IS IN JESUS AND JESUS IS IN FATHER’?</a:t>
            </a:r>
            <a:endParaRPr lang="en-GB"/>
          </a:p>
        </p:txBody>
      </p:sp>
      <p:sp>
        <p:nvSpPr>
          <p:cNvPr id="3" name="Content Placeholder 2">
            <a:extLst>
              <a:ext uri="{FF2B5EF4-FFF2-40B4-BE49-F238E27FC236}">
                <a16:creationId xmlns:a16="http://schemas.microsoft.com/office/drawing/2014/main" id="{CEDBDDDF-3D5D-411A-AF65-E97C5D498E6F}"/>
              </a:ext>
            </a:extLst>
          </p:cNvPr>
          <p:cNvSpPr txBox="1">
            <a:spLocks noGrp="1"/>
          </p:cNvSpPr>
          <p:nvPr>
            <p:ph idx="1"/>
          </p:nvPr>
        </p:nvSpPr>
        <p:spPr>
          <a:xfrm>
            <a:off x="593628" y="1385160"/>
            <a:ext cx="4810576" cy="4123944"/>
          </a:xfrm>
        </p:spPr>
        <p:txBody>
          <a:bodyPr/>
          <a:lstStyle/>
          <a:p>
            <a:pPr lvl="0"/>
            <a:r>
              <a:rPr lang="en-US" sz="2800" dirty="0"/>
              <a:t>JESUS tells us that, </a:t>
            </a:r>
          </a:p>
          <a:p>
            <a:pPr marL="45720" lvl="0" indent="0">
              <a:buNone/>
            </a:pPr>
            <a:r>
              <a:rPr lang="en-US" sz="2800" dirty="0"/>
              <a:t> </a:t>
            </a:r>
            <a:r>
              <a:rPr lang="en-US" sz="2800" b="1" dirty="0">
                <a:solidFill>
                  <a:srgbClr val="FF0000"/>
                </a:solidFill>
              </a:rPr>
              <a:t>ALL THE WORDS</a:t>
            </a:r>
            <a:r>
              <a:rPr lang="en-US" sz="2800" dirty="0">
                <a:solidFill>
                  <a:srgbClr val="FF0000"/>
                </a:solidFill>
              </a:rPr>
              <a:t> </a:t>
            </a:r>
            <a:r>
              <a:rPr lang="en-US" sz="2800" b="1" dirty="0">
                <a:solidFill>
                  <a:srgbClr val="FF0000"/>
                </a:solidFill>
              </a:rPr>
              <a:t>THAT HE SPEAKS  </a:t>
            </a:r>
            <a:r>
              <a:rPr lang="en-US" sz="2800" b="1" dirty="0"/>
              <a:t>AND</a:t>
            </a:r>
            <a:r>
              <a:rPr lang="en-US" sz="2800" b="1" dirty="0">
                <a:solidFill>
                  <a:srgbClr val="FF0000"/>
                </a:solidFill>
              </a:rPr>
              <a:t> </a:t>
            </a:r>
          </a:p>
          <a:p>
            <a:pPr marL="45720" lvl="0" indent="0">
              <a:buNone/>
            </a:pPr>
            <a:r>
              <a:rPr lang="en-US" sz="2800" b="1" dirty="0">
                <a:solidFill>
                  <a:srgbClr val="FF0000"/>
                </a:solidFill>
              </a:rPr>
              <a:t>ALL THE WORKS HE DOES</a:t>
            </a:r>
            <a:r>
              <a:rPr lang="en-US" sz="2800" dirty="0"/>
              <a:t> are not done by Him but by the FATHER living in Him is doing His works through HIM</a:t>
            </a:r>
            <a:endParaRPr lang="en-GB" sz="2800" dirty="0"/>
          </a:p>
        </p:txBody>
      </p:sp>
      <p:sp>
        <p:nvSpPr>
          <p:cNvPr id="4" name="Title 1">
            <a:extLst>
              <a:ext uri="{FF2B5EF4-FFF2-40B4-BE49-F238E27FC236}">
                <a16:creationId xmlns:a16="http://schemas.microsoft.com/office/drawing/2014/main" id="{C2237911-002E-460C-8C70-D5A5DD458095}"/>
              </a:ext>
            </a:extLst>
          </p:cNvPr>
          <p:cNvSpPr txBox="1"/>
          <p:nvPr/>
        </p:nvSpPr>
        <p:spPr>
          <a:xfrm>
            <a:off x="8489408" y="3684721"/>
            <a:ext cx="3108960" cy="3094375"/>
          </a:xfrm>
          <a:prstGeom prst="rect">
            <a:avLst/>
          </a:prstGeom>
          <a:noFill/>
          <a:ln cap="flat">
            <a:noFill/>
          </a:ln>
        </p:spPr>
        <p:txBody>
          <a:bodyPr vert="horz" wrap="square" lIns="91440" tIns="45720" rIns="91440" bIns="45720" anchor="b" anchorCtr="0" compatLnSpc="1">
            <a:normAutofit/>
          </a:bodyPr>
          <a:lstStyle/>
          <a:p>
            <a:pPr marL="0" marR="0" lvl="0" indent="0" algn="l" defTabSz="914400" rtl="0" fontAlgn="auto" hangingPunct="1">
              <a:lnSpc>
                <a:spcPct val="80000"/>
              </a:lnSpc>
              <a:spcBef>
                <a:spcPts val="0"/>
              </a:spcBef>
              <a:spcAft>
                <a:spcPts val="0"/>
              </a:spcAft>
              <a:buNone/>
              <a:tabLst/>
              <a:defRPr sz="1800" b="0" i="0" u="none" strike="noStrike" kern="0" cap="none" spc="0" baseline="0">
                <a:solidFill>
                  <a:srgbClr val="000000"/>
                </a:solidFill>
                <a:uFillTx/>
              </a:defRPr>
            </a:pPr>
            <a:r>
              <a:rPr lang="en-US" sz="3000" b="1" i="0" u="none" strike="noStrike" kern="1200" cap="none" spc="0" baseline="0" dirty="0">
                <a:solidFill>
                  <a:srgbClr val="000000"/>
                </a:solidFill>
                <a:uFillTx/>
                <a:latin typeface="Cambria"/>
              </a:rPr>
              <a:t>Jesus assures,</a:t>
            </a:r>
          </a:p>
          <a:p>
            <a:pPr marL="0" marR="0" lvl="0" indent="0" algn="l" defTabSz="914400" rtl="0" fontAlgn="auto" hangingPunct="1">
              <a:lnSpc>
                <a:spcPct val="80000"/>
              </a:lnSpc>
              <a:spcBef>
                <a:spcPts val="0"/>
              </a:spcBef>
              <a:spcAft>
                <a:spcPts val="0"/>
              </a:spcAft>
              <a:buNone/>
              <a:tabLst/>
              <a:defRPr sz="1800" b="0" i="0" u="none" strike="noStrike" kern="0" cap="none" spc="0" baseline="0">
                <a:solidFill>
                  <a:srgbClr val="000000"/>
                </a:solidFill>
                <a:uFillTx/>
              </a:defRPr>
            </a:pPr>
            <a:r>
              <a:rPr lang="en-US" sz="3000" b="1" i="0" u="none" strike="noStrike" kern="1200" cap="none" spc="0" baseline="0" dirty="0">
                <a:solidFill>
                  <a:srgbClr val="000000"/>
                </a:solidFill>
                <a:uFillTx/>
                <a:latin typeface="Cambria"/>
              </a:rPr>
              <a:t>IF WE BELIEVE IN JESUS</a:t>
            </a:r>
            <a:r>
              <a:rPr lang="en-US" sz="3000" b="0" i="0" u="none" strike="noStrike" kern="1200" cap="none" spc="0" baseline="0" dirty="0">
                <a:solidFill>
                  <a:srgbClr val="000000"/>
                </a:solidFill>
                <a:uFillTx/>
                <a:latin typeface="Cambria"/>
              </a:rPr>
              <a:t>, HE ASSURES THAT </a:t>
            </a:r>
            <a:r>
              <a:rPr lang="en-US" sz="3000" b="1" i="0" u="none" strike="noStrike" kern="1200" cap="none" spc="0" baseline="0" dirty="0">
                <a:solidFill>
                  <a:srgbClr val="000000"/>
                </a:solidFill>
                <a:uFillTx/>
                <a:latin typeface="Cambria"/>
              </a:rPr>
              <a:t>WE WILL DO GREATER WORKS THAN HIM</a:t>
            </a:r>
          </a:p>
        </p:txBody>
      </p:sp>
      <p:pic>
        <p:nvPicPr>
          <p:cNvPr id="5" name="Picture 2" descr="Free Free Cliparts Jesus, Download Free Clip Art, Free Clip Art on ...">
            <a:extLst>
              <a:ext uri="{FF2B5EF4-FFF2-40B4-BE49-F238E27FC236}">
                <a16:creationId xmlns:a16="http://schemas.microsoft.com/office/drawing/2014/main" id="{DAB5964B-D3EF-4E89-B4E0-D2BF1CF71174}"/>
              </a:ext>
            </a:extLst>
          </p:cNvPr>
          <p:cNvPicPr>
            <a:picLocks noChangeAspect="1"/>
          </p:cNvPicPr>
          <p:nvPr/>
        </p:nvPicPr>
        <p:blipFill>
          <a:blip r:embed="rId2"/>
          <a:srcRect/>
          <a:stretch>
            <a:fillRect/>
          </a:stretch>
        </p:blipFill>
        <p:spPr>
          <a:xfrm>
            <a:off x="5534113" y="1487893"/>
            <a:ext cx="2825395" cy="2770211"/>
          </a:xfrm>
          <a:prstGeom prst="rect">
            <a:avLst/>
          </a:prstGeom>
          <a:noFill/>
          <a:ln cap="flat">
            <a:noFill/>
          </a:ln>
        </p:spPr>
      </p:pic>
      <p:pic>
        <p:nvPicPr>
          <p:cNvPr id="6" name="Picture 8">
            <a:extLst>
              <a:ext uri="{FF2B5EF4-FFF2-40B4-BE49-F238E27FC236}">
                <a16:creationId xmlns:a16="http://schemas.microsoft.com/office/drawing/2014/main" id="{9A29E192-34D7-4099-9B91-4515BA8E78B7}"/>
              </a:ext>
            </a:extLst>
          </p:cNvPr>
          <p:cNvPicPr>
            <a:picLocks noChangeAspect="1"/>
          </p:cNvPicPr>
          <p:nvPr/>
        </p:nvPicPr>
        <p:blipFill>
          <a:blip r:embed="rId3"/>
          <a:stretch>
            <a:fillRect/>
          </a:stretch>
        </p:blipFill>
        <p:spPr>
          <a:xfrm>
            <a:off x="6622962" y="2771454"/>
            <a:ext cx="647696" cy="1166810"/>
          </a:xfrm>
          <a:prstGeom prst="rect">
            <a:avLst/>
          </a:prstGeom>
          <a:noFill/>
          <a:ln cap="flat">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53">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8A809D7-888A-497A-A8E3-B712502D336B}"/>
              </a:ext>
            </a:extLst>
          </p:cNvPr>
          <p:cNvSpPr txBox="1">
            <a:spLocks noGrp="1"/>
          </p:cNvSpPr>
          <p:nvPr>
            <p:ph idx="1"/>
          </p:nvPr>
        </p:nvSpPr>
        <p:spPr>
          <a:xfrm>
            <a:off x="1233479" y="3078391"/>
            <a:ext cx="7163363" cy="3990222"/>
          </a:xfrm>
        </p:spPr>
        <p:txBody>
          <a:bodyPr/>
          <a:lstStyle/>
          <a:p>
            <a:pPr lvl="0"/>
            <a:r>
              <a:rPr lang="en-US" sz="2800" b="1"/>
              <a:t>BY THE WORDS WE SPEAK</a:t>
            </a:r>
          </a:p>
          <a:p>
            <a:pPr lvl="0"/>
            <a:r>
              <a:rPr lang="en-US" sz="2800" b="1"/>
              <a:t>BY THE WORKS WE DO</a:t>
            </a:r>
          </a:p>
          <a:p>
            <a:pPr lvl="0"/>
            <a:endParaRPr lang="en-GB"/>
          </a:p>
        </p:txBody>
      </p:sp>
      <p:sp>
        <p:nvSpPr>
          <p:cNvPr id="3" name="Rectangle 4">
            <a:extLst>
              <a:ext uri="{FF2B5EF4-FFF2-40B4-BE49-F238E27FC236}">
                <a16:creationId xmlns:a16="http://schemas.microsoft.com/office/drawing/2014/main" id="{B10B43E8-7E03-46EF-9E51-A5EB60F6E535}"/>
              </a:ext>
            </a:extLst>
          </p:cNvPr>
          <p:cNvSpPr/>
          <p:nvPr/>
        </p:nvSpPr>
        <p:spPr>
          <a:xfrm>
            <a:off x="690417" y="1209339"/>
            <a:ext cx="8249479" cy="954103"/>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1" i="0" u="none" strike="noStrike" kern="0" cap="none" spc="0" baseline="0" dirty="0">
                <a:solidFill>
                  <a:srgbClr val="000000"/>
                </a:solidFill>
                <a:uFillTx/>
                <a:latin typeface="Cambria"/>
              </a:rPr>
              <a:t>W</a:t>
            </a:r>
            <a:r>
              <a:rPr lang="en-GB" sz="2800" b="1" i="0" u="none" strike="noStrike" kern="1200" cap="none" spc="0" baseline="0" dirty="0">
                <a:solidFill>
                  <a:srgbClr val="000000"/>
                </a:solidFill>
                <a:uFillTx/>
                <a:latin typeface="Cambria"/>
              </a:rPr>
              <a:t>e must reflect that JESUS is LIVING  in us and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1" i="0" u="none" strike="noStrike" kern="1200" cap="none" spc="0" baseline="0" dirty="0">
                <a:solidFill>
                  <a:srgbClr val="000000"/>
                </a:solidFill>
                <a:uFillTx/>
                <a:latin typeface="Cambria"/>
              </a:rPr>
              <a:t> through Jesus, FATHER in heaven is LIVING in us. </a:t>
            </a:r>
          </a:p>
        </p:txBody>
      </p:sp>
      <p:pic>
        <p:nvPicPr>
          <p:cNvPr id="4" name="Picture 2" descr="30 Scripture Clipart spiritual life Free Clip Art stock ...">
            <a:extLst>
              <a:ext uri="{FF2B5EF4-FFF2-40B4-BE49-F238E27FC236}">
                <a16:creationId xmlns:a16="http://schemas.microsoft.com/office/drawing/2014/main" id="{225AFD9E-EE2A-4712-88A2-18680157831F}"/>
              </a:ext>
            </a:extLst>
          </p:cNvPr>
          <p:cNvPicPr>
            <a:picLocks noChangeAspect="1"/>
          </p:cNvPicPr>
          <p:nvPr/>
        </p:nvPicPr>
        <p:blipFill>
          <a:blip r:embed="rId2"/>
          <a:srcRect/>
          <a:stretch>
            <a:fillRect/>
          </a:stretch>
        </p:blipFill>
        <p:spPr>
          <a:xfrm>
            <a:off x="7376839" y="2826876"/>
            <a:ext cx="3587931" cy="3839574"/>
          </a:xfrm>
          <a:prstGeom prst="rect">
            <a:avLst/>
          </a:prstGeom>
          <a:noFill/>
          <a:ln cap="flat">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5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CFF6F-08B1-4581-9641-D3E390D2A7EF}"/>
              </a:ext>
            </a:extLst>
          </p:cNvPr>
          <p:cNvSpPr txBox="1">
            <a:spLocks noGrp="1"/>
          </p:cNvSpPr>
          <p:nvPr>
            <p:ph type="title"/>
          </p:nvPr>
        </p:nvSpPr>
        <p:spPr/>
        <p:txBody>
          <a:bodyPr/>
          <a:lstStyle/>
          <a:p>
            <a:pPr lvl="0"/>
            <a:r>
              <a:rPr lang="en-US" dirty="0"/>
              <a:t>JESUS IS THE LIFE - ETERNAL LIFE IN FATHERS HOUSE</a:t>
            </a:r>
            <a:endParaRPr lang="en-GB" dirty="0"/>
          </a:p>
        </p:txBody>
      </p:sp>
      <p:sp>
        <p:nvSpPr>
          <p:cNvPr id="3" name="Content Placeholder 2">
            <a:extLst>
              <a:ext uri="{FF2B5EF4-FFF2-40B4-BE49-F238E27FC236}">
                <a16:creationId xmlns:a16="http://schemas.microsoft.com/office/drawing/2014/main" id="{C8C132C7-D0F5-4540-BBF0-A25915A483D3}"/>
              </a:ext>
            </a:extLst>
          </p:cNvPr>
          <p:cNvSpPr txBox="1">
            <a:spLocks noGrp="1"/>
          </p:cNvSpPr>
          <p:nvPr>
            <p:ph idx="1"/>
          </p:nvPr>
        </p:nvSpPr>
        <p:spPr>
          <a:xfrm>
            <a:off x="1434958" y="1312337"/>
            <a:ext cx="9762719" cy="4123944"/>
          </a:xfrm>
        </p:spPr>
        <p:txBody>
          <a:bodyPr/>
          <a:lstStyle/>
          <a:p>
            <a:pPr lvl="0"/>
            <a:r>
              <a:rPr lang="en-US"/>
              <a:t>Jesus strengthens THE FAITH  of the disciples by revealing to them a secret.</a:t>
            </a:r>
          </a:p>
          <a:p>
            <a:pPr marL="45720" lvl="0" indent="0" algn="ctr">
              <a:buNone/>
            </a:pPr>
            <a:r>
              <a:rPr lang="en-US" b="1"/>
              <a:t>A SECRET THAT GIVES GREAT HOPE</a:t>
            </a:r>
          </a:p>
          <a:p>
            <a:pPr marL="45720" lvl="0" indent="0" algn="ctr">
              <a:buNone/>
            </a:pPr>
            <a:endParaRPr lang="en-GB"/>
          </a:p>
        </p:txBody>
      </p:sp>
      <p:sp>
        <p:nvSpPr>
          <p:cNvPr id="5" name="Rectangle 5">
            <a:extLst>
              <a:ext uri="{FF2B5EF4-FFF2-40B4-BE49-F238E27FC236}">
                <a16:creationId xmlns:a16="http://schemas.microsoft.com/office/drawing/2014/main" id="{6DC03B8D-F6F8-4D0E-ACE0-73E85CE6B92F}"/>
              </a:ext>
            </a:extLst>
          </p:cNvPr>
          <p:cNvSpPr/>
          <p:nvPr/>
        </p:nvSpPr>
        <p:spPr>
          <a:xfrm>
            <a:off x="654865" y="4870140"/>
            <a:ext cx="11322905" cy="40011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dirty="0">
                <a:solidFill>
                  <a:srgbClr val="548235"/>
                </a:solidFill>
                <a:uFillTx/>
                <a:latin typeface="Calibri"/>
              </a:rPr>
              <a:t>JESUS IS PREPARING OUR PLACE IN FATHER’S HOUSE AND ONCE READY HE WILL COME AGAIN TO TAKE US</a:t>
            </a:r>
            <a:endParaRPr lang="en-GB" sz="2000" b="1" i="0" u="none" strike="noStrike" kern="1200" cap="none" spc="0" baseline="0" dirty="0">
              <a:solidFill>
                <a:srgbClr val="548235"/>
              </a:solidFill>
              <a:uFillTx/>
              <a:latin typeface="Calibri"/>
            </a:endParaRPr>
          </a:p>
        </p:txBody>
      </p:sp>
      <p:sp>
        <p:nvSpPr>
          <p:cNvPr id="6" name="Rectangle 6">
            <a:extLst>
              <a:ext uri="{FF2B5EF4-FFF2-40B4-BE49-F238E27FC236}">
                <a16:creationId xmlns:a16="http://schemas.microsoft.com/office/drawing/2014/main" id="{D962DCEE-468E-435F-BB8B-EF554BE6C71E}"/>
              </a:ext>
            </a:extLst>
          </p:cNvPr>
          <p:cNvSpPr/>
          <p:nvPr/>
        </p:nvSpPr>
        <p:spPr>
          <a:xfrm>
            <a:off x="2102187" y="5915619"/>
            <a:ext cx="7568095" cy="584777"/>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i="0" u="none" strike="noStrike" kern="1200" cap="none" spc="0" baseline="0">
                <a:solidFill>
                  <a:srgbClr val="000000"/>
                </a:solidFill>
                <a:uFillTx/>
                <a:latin typeface="Comic Sans MS" pitchFamily="66"/>
              </a:rPr>
              <a:t> </a:t>
            </a:r>
            <a:r>
              <a:rPr lang="en-GB" sz="3200" b="1" i="0" u="none" strike="noStrike" kern="1200" cap="none" spc="0" baseline="0">
                <a:solidFill>
                  <a:srgbClr val="FF0000"/>
                </a:solidFill>
                <a:uFillTx/>
                <a:latin typeface="Comic Sans MS" pitchFamily="66"/>
              </a:rPr>
              <a:t>Doesn’t this increase OUR FAITH? </a:t>
            </a:r>
            <a:endParaRPr lang="en-GB" sz="3200" b="0" i="0" u="none" strike="noStrike" kern="1200" cap="none" spc="0" baseline="0">
              <a:solidFill>
                <a:srgbClr val="000000"/>
              </a:solidFill>
              <a:uFillTx/>
              <a:latin typeface="Calibri"/>
            </a:endParaRPr>
          </a:p>
        </p:txBody>
      </p:sp>
      <p:sp>
        <p:nvSpPr>
          <p:cNvPr id="4" name="Rectangle 4">
            <a:extLst>
              <a:ext uri="{FF2B5EF4-FFF2-40B4-BE49-F238E27FC236}">
                <a16:creationId xmlns:a16="http://schemas.microsoft.com/office/drawing/2014/main" id="{8FADC261-57E8-457A-91DC-892A8E5385A7}"/>
              </a:ext>
            </a:extLst>
          </p:cNvPr>
          <p:cNvSpPr/>
          <p:nvPr/>
        </p:nvSpPr>
        <p:spPr>
          <a:xfrm>
            <a:off x="660974" y="2545762"/>
            <a:ext cx="10870058" cy="2853923"/>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8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Calibri"/>
              </a:rPr>
              <a:t>Jesus reveals to His friends that,</a:t>
            </a:r>
          </a:p>
          <a:p>
            <a:pPr marL="0" marR="0" lvl="0" indent="0" algn="l" defTabSz="914400" rtl="0" fontAlgn="auto" hangingPunct="1">
              <a:lnSpc>
                <a:spcPct val="8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dirty="0">
              <a:solidFill>
                <a:srgbClr val="000000"/>
              </a:solidFill>
              <a:uFillTx/>
              <a:latin typeface="Calibri"/>
            </a:endParaRPr>
          </a:p>
          <a:p>
            <a:pPr marL="45720" lvl="0">
              <a:lnSpc>
                <a:spcPct val="80000"/>
              </a:lnSpc>
              <a:defRPr sz="1800" b="0" i="0" u="none" strike="noStrike" kern="0" cap="none" spc="0" baseline="0">
                <a:solidFill>
                  <a:srgbClr val="000000"/>
                </a:solidFill>
                <a:uFillTx/>
              </a:defRPr>
            </a:pPr>
            <a:r>
              <a:rPr lang="en-US" sz="2400" b="1" dirty="0">
                <a:solidFill>
                  <a:srgbClr val="000000"/>
                </a:solidFill>
              </a:rPr>
              <a:t>‘In </a:t>
            </a:r>
            <a:r>
              <a:rPr lang="en-US" sz="2400" b="1" i="0" u="none" strike="noStrike" kern="1200" cap="none" spc="0" baseline="0" dirty="0">
                <a:solidFill>
                  <a:srgbClr val="000000"/>
                </a:solidFill>
                <a:uFillTx/>
                <a:latin typeface="Calibri"/>
              </a:rPr>
              <a:t>my Father’s house there are many dwelling places.</a:t>
            </a:r>
            <a:r>
              <a:rPr lang="en-US" sz="2400" b="1" i="0" u="none" strike="noStrike" kern="1200" cap="none" spc="0" dirty="0">
                <a:solidFill>
                  <a:srgbClr val="000000"/>
                </a:solidFill>
                <a:uFillTx/>
                <a:latin typeface="Calibri"/>
              </a:rPr>
              <a:t> If it were not so, would I have told you that I go to prepare </a:t>
            </a:r>
            <a:r>
              <a:rPr lang="en-US" sz="2400" b="1" i="0" u="none" strike="noStrike" kern="1200" cap="none" spc="0" baseline="0" dirty="0">
                <a:solidFill>
                  <a:srgbClr val="000000"/>
                </a:solidFill>
                <a:uFillTx/>
                <a:latin typeface="Calibri"/>
              </a:rPr>
              <a:t>a place for you? And if I go and prepare a place for you, I will come back again and take you to myself, so that where I am you also may be.</a:t>
            </a:r>
            <a:r>
              <a:rPr lang="en-US" sz="2400" b="1" dirty="0">
                <a:solidFill>
                  <a:srgbClr val="000000"/>
                </a:solidFill>
              </a:rPr>
              <a:t> ’</a:t>
            </a:r>
            <a:r>
              <a:rPr lang="en-US" sz="2400" b="1" i="0" u="none" strike="noStrike" kern="1200" cap="none" spc="0" baseline="0" dirty="0">
                <a:solidFill>
                  <a:srgbClr val="000000"/>
                </a:solidFill>
                <a:uFillTx/>
                <a:latin typeface="Calibri"/>
              </a:rPr>
              <a:t>   - John 14: 2-3</a:t>
            </a:r>
            <a:r>
              <a:rPr lang="en-US" sz="2400" b="1" i="0" u="none" strike="noStrike" kern="1200" cap="none" spc="0" baseline="30000" dirty="0">
                <a:solidFill>
                  <a:srgbClr val="000000"/>
                </a:solidFill>
                <a:uFillTx/>
                <a:latin typeface="Calibri"/>
              </a:rPr>
              <a:t>            </a:t>
            </a:r>
            <a:endParaRPr lang="en-US" sz="2400" b="0" i="0" u="none" strike="noStrike" kern="1200" cap="none" spc="0" baseline="30000" dirty="0">
              <a:solidFill>
                <a:srgbClr val="000000"/>
              </a:solidFill>
              <a:uFillTx/>
              <a:latin typeface="Calibri"/>
            </a:endParaRPr>
          </a:p>
          <a:p>
            <a:pPr marL="45720" marR="0" lvl="0" indent="0" algn="l" defTabSz="914400" rtl="0" fontAlgn="auto" hangingPunct="1">
              <a:lnSpc>
                <a:spcPct val="8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C00000"/>
                </a:solidFill>
                <a:uFillTx/>
                <a:latin typeface="Calibri"/>
              </a:rPr>
              <a:t>                                                      </a:t>
            </a:r>
          </a:p>
          <a:p>
            <a:pPr marL="45720" marR="0" lvl="0" indent="0" algn="l" defTabSz="914400" rtl="0" fontAlgn="auto" hangingPunct="1">
              <a:lnSpc>
                <a:spcPct val="8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C00000"/>
                </a:solidFill>
                <a:uFillTx/>
                <a:latin typeface="Comic Sans MS" pitchFamily="66"/>
              </a:rPr>
              <a:t>                             </a:t>
            </a:r>
            <a:r>
              <a:rPr lang="en-US" sz="2800" b="1" i="0" u="none" strike="noStrike" kern="1200" cap="none" spc="0" baseline="0" dirty="0">
                <a:solidFill>
                  <a:srgbClr val="C00000"/>
                </a:solidFill>
                <a:uFillTx/>
                <a:latin typeface="Comic Sans MS" pitchFamily="66"/>
              </a:rPr>
              <a:t>Isn’t that cool???</a:t>
            </a:r>
          </a:p>
          <a:p>
            <a:pPr marL="45720" marR="0" lvl="0" indent="0" algn="l" defTabSz="914400" rtl="0" fontAlgn="auto" hangingPunct="1">
              <a:lnSpc>
                <a:spcPct val="80000"/>
              </a:lnSpc>
              <a:spcBef>
                <a:spcPts val="0"/>
              </a:spcBef>
              <a:spcAft>
                <a:spcPts val="0"/>
              </a:spcAft>
              <a:buNone/>
              <a:tabLst/>
              <a:defRPr sz="1800" b="0" i="0" u="none" strike="noStrike" kern="0" cap="none" spc="0" baseline="0">
                <a:solidFill>
                  <a:srgbClr val="000000"/>
                </a:solidFill>
                <a:uFillTx/>
              </a:defRPr>
            </a:pPr>
            <a:endParaRPr lang="en-US" sz="2800" b="1" i="0" u="none" strike="noStrike" kern="1200" cap="none" spc="0" baseline="0" dirty="0">
              <a:solidFill>
                <a:srgbClr val="C00000"/>
              </a:solidFill>
              <a:uFillTx/>
              <a:latin typeface="Comic Sans MS" pitchFamily="66"/>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barn(inVertical)">
                                      <p:cBhvr>
                                        <p:cTn id="20" dur="500"/>
                                        <p:tgtEl>
                                          <p:spTgt spid="4">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barn(inVertical)">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500"/>
                                        <p:tgtEl>
                                          <p:spTgt spid="4">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wipe(down)">
                                      <p:cBhvr>
                                        <p:cTn id="33" dur="500"/>
                                        <p:tgtEl>
                                          <p:spTgt spid="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fade">
                                      <p:cBhvr>
                                        <p:cTn id="3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ack to School 16x9">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1092</Words>
  <Application>Microsoft Office PowerPoint</Application>
  <PresentationFormat>Widescreen</PresentationFormat>
  <Paragraphs>100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Cambria</vt:lpstr>
      <vt:lpstr>Comic Sans MS</vt:lpstr>
      <vt:lpstr>Back to School 16x9</vt:lpstr>
      <vt:lpstr>‘Do not let your hearts be troubled, have faith in God and in Jesus’</vt:lpstr>
      <vt:lpstr>Last Sunday Jesus told us that,  He is the GATE and our SHEPHERD.   We are His sheep and we must only follow Him and not any strangers.   He will lead us to green pastures, giving us LIFE to fullest.  To follow Him we must know His voice by LISTENING to Him. </vt:lpstr>
      <vt:lpstr>Today Jesus tells us that,  HE IS THE WAY, THE TRUTH AND THE LIFE </vt:lpstr>
      <vt:lpstr>JESUS – THE WAY</vt:lpstr>
      <vt:lpstr>Philip said to him, “Master, show us the Father  Who is Our Father in Heaven? How can we know Him?  JESUS SAYS,</vt:lpstr>
      <vt:lpstr>JESUS – THE TRUTH </vt:lpstr>
      <vt:lpstr>HOW CAN WE UNDERSTAND; ‘FATHER IS IN JESUS AND JESUS IS IN FATHER’?</vt:lpstr>
      <vt:lpstr>PowerPoint Presentation</vt:lpstr>
      <vt:lpstr>JESUS IS THE LIFE - ETERNAL LIFE IN FATHERS HOUSE</vt:lpstr>
      <vt:lpstr>JESUS is the WAY to reach FATHER’S HOUSE</vt:lpstr>
      <vt:lpstr>“JESUS is the way and the truth and the life.”</vt:lpstr>
      <vt:lpstr>IF WE BELIEVE IN JESUS AND ACCEPT HIS WORDS, JESUS PROMISES US TO SEND A HELPER TO HELP US AND GUIDE US IN ALL WE DO.</vt:lpstr>
      <vt:lpstr>Jesus accomplished His mission through OBEDIENCE in FAITH in Father.  </vt:lpstr>
      <vt:lpstr>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not let your hearts be troubled, have faith in God and in Jesus’</dc:title>
  <cp:lastModifiedBy>Sajin Cheruvathoor</cp:lastModifiedBy>
  <cp:revision>7</cp:revision>
  <dcterms:modified xsi:type="dcterms:W3CDTF">2020-05-09T13:10:20Z</dcterms:modified>
</cp:coreProperties>
</file>